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5" r:id="rId5"/>
    <p:sldId id="327" r:id="rId6"/>
    <p:sldId id="338" r:id="rId7"/>
    <p:sldId id="340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05" autoAdjust="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F:\BINAR\gold_challenge\data%20csv" TargetMode="Externa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Merapikan</a:t>
            </a:r>
            <a:r>
              <a:rPr lang="en-US" sz="4000" dirty="0"/>
              <a:t> kata </a:t>
            </a:r>
            <a:r>
              <a:rPr lang="en-US" sz="4000" dirty="0" err="1"/>
              <a:t>untuk</a:t>
            </a:r>
            <a:r>
              <a:rPr lang="en-US" sz="4000" dirty="0"/>
              <a:t> media </a:t>
            </a:r>
            <a:r>
              <a:rPr lang="en-US" sz="4000" dirty="0" err="1"/>
              <a:t>sosial</a:t>
            </a:r>
            <a:r>
              <a:rPr lang="en-US" sz="4000" dirty="0"/>
              <a:t> </a:t>
            </a:r>
            <a:r>
              <a:rPr lang="en-US" sz="4000" dirty="0" err="1"/>
              <a:t>menggunakan</a:t>
            </a:r>
            <a:r>
              <a:rPr lang="en-US" sz="4000" dirty="0"/>
              <a:t> python 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88152"/>
            <a:ext cx="9144000" cy="356616"/>
          </a:xfrm>
        </p:spPr>
        <p:txBody>
          <a:bodyPr/>
          <a:lstStyle/>
          <a:p>
            <a:r>
              <a:rPr lang="en-US" dirty="0" err="1"/>
              <a:t>Yoghi</a:t>
            </a:r>
            <a:r>
              <a:rPr lang="en-US" dirty="0"/>
              <a:t> </a:t>
            </a:r>
            <a:r>
              <a:rPr lang="en-US" dirty="0" err="1"/>
              <a:t>ananto</a:t>
            </a:r>
            <a:endParaRPr lang="en-US" dirty="0"/>
          </a:p>
          <a:p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dsc</a:t>
            </a:r>
            <a:r>
              <a:rPr lang="en-US" dirty="0"/>
              <a:t> wave 21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050" y="1124712"/>
            <a:ext cx="5857494" cy="548640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Placeholder 6" descr="Pipette over three glass jars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437" y="2335696"/>
            <a:ext cx="5760720" cy="3684105"/>
          </a:xfrm>
        </p:spPr>
        <p:txBody>
          <a:bodyPr/>
          <a:lstStyle/>
          <a:p>
            <a:pPr marL="0" indent="0" algn="just">
              <a:lnSpc>
                <a:spcPts val="2400"/>
              </a:lnSpc>
              <a:buNone/>
              <a:tabLst>
                <a:tab pos="447675" algn="l"/>
              </a:tabLst>
            </a:pPr>
            <a:r>
              <a:rPr lang="en-US" dirty="0"/>
              <a:t>	Karna </a:t>
            </a:r>
            <a:r>
              <a:rPr lang="en-US" dirty="0" err="1"/>
              <a:t>banyaknya</a:t>
            </a:r>
            <a:r>
              <a:rPr lang="en-US" dirty="0"/>
              <a:t> kata yang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media social.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kata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terbaca</a:t>
            </a:r>
            <a:r>
              <a:rPr lang="en-US" dirty="0"/>
              <a:t>. </a:t>
            </a:r>
          </a:p>
          <a:p>
            <a:pPr marL="0" indent="0" algn="just">
              <a:lnSpc>
                <a:spcPts val="2400"/>
              </a:lnSpc>
              <a:buNone/>
              <a:tabLst>
                <a:tab pos="447675" algn="l"/>
              </a:tabLst>
            </a:pPr>
            <a:r>
              <a:rPr lang="en-US" dirty="0"/>
              <a:t>	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sampainya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0" indent="0" algn="just">
              <a:lnSpc>
                <a:spcPts val="2400"/>
              </a:lnSpc>
              <a:buNone/>
              <a:tabLst>
                <a:tab pos="447675" algn="l"/>
              </a:tabLst>
            </a:pPr>
            <a:r>
              <a:rPr lang="en-US" sz="2000" spc="0" dirty="0"/>
              <a:t>	O</a:t>
            </a:r>
            <a:r>
              <a:rPr lang="en-US" dirty="0"/>
              <a:t>leh </a:t>
            </a:r>
            <a:r>
              <a:rPr lang="en-US" dirty="0" err="1"/>
              <a:t>karna</a:t>
            </a:r>
            <a:r>
              <a:rPr lang="en-US" dirty="0"/>
              <a:t> itu </a:t>
            </a:r>
            <a:r>
              <a:rPr lang="en-US" dirty="0" err="1"/>
              <a:t>m</a:t>
            </a:r>
            <a:r>
              <a:rPr lang="en-US" sz="2000" spc="0" dirty="0" err="1"/>
              <a:t>enggunakan</a:t>
            </a:r>
            <a:r>
              <a:rPr lang="en-US" dirty="0"/>
              <a:t> python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pemprosesan</a:t>
            </a:r>
            <a:r>
              <a:rPr lang="en-US" dirty="0"/>
              <a:t> kata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mengandalkan</a:t>
            </a:r>
            <a:r>
              <a:rPr lang="en-US" dirty="0"/>
              <a:t> library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kata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oleh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menghindari</a:t>
            </a:r>
            <a:r>
              <a:rPr lang="en-US" dirty="0"/>
              <a:t> kata yang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.</a:t>
            </a:r>
            <a:endParaRPr lang="en-US" sz="2000" spc="0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606" y="654048"/>
            <a:ext cx="9839739" cy="530352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661" y="1679713"/>
            <a:ext cx="11817626" cy="4790661"/>
          </a:xfrm>
        </p:spPr>
        <p:txBody>
          <a:bodyPr/>
          <a:lstStyle/>
          <a:p>
            <a:pPr algn="l"/>
            <a:r>
              <a:rPr lang="en-ID" b="1" dirty="0" err="1"/>
              <a:t>Metode</a:t>
            </a:r>
            <a:r>
              <a:rPr lang="en-ID" b="1" dirty="0"/>
              <a:t> </a:t>
            </a:r>
            <a:r>
              <a:rPr lang="en-ID" b="1" dirty="0" err="1"/>
              <a:t>penelitian</a:t>
            </a:r>
            <a:endParaRPr lang="en-ID" b="1" dirty="0"/>
          </a:p>
          <a:p>
            <a:pPr algn="l"/>
            <a:r>
              <a:rPr lang="en-ID" dirty="0"/>
              <a:t>Data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pembersihan</a:t>
            </a:r>
            <a:r>
              <a:rPr lang="en-ID" dirty="0"/>
              <a:t> kata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dipublikasikan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US" dirty="0">
                <a:ea typeface="+mn-lt"/>
                <a:cs typeface="+mn-lt"/>
              </a:rPr>
              <a:t>p</a:t>
            </a:r>
            <a:r>
              <a:rPr lang="en-US" sz="2000" spc="0" dirty="0">
                <a:ea typeface="+mn-lt"/>
                <a:cs typeface="+mn-lt"/>
                <a:hlinkClick r:id="rId2" action="ppaction://hlinkfile"/>
              </a:rPr>
              <a:t>aper </a:t>
            </a:r>
            <a:r>
              <a:rPr lang="en-US" sz="2000" spc="0" dirty="0" err="1">
                <a:ea typeface="+mn-lt"/>
                <a:cs typeface="+mn-lt"/>
                <a:hlinkClick r:id="rId2" action="ppaction://hlinkfile"/>
              </a:rPr>
              <a:t>berikut</a:t>
            </a:r>
            <a:r>
              <a:rPr lang="en-US" sz="2000" spc="0" dirty="0">
                <a:ea typeface="+mn-lt"/>
                <a:cs typeface="+mn-lt"/>
              </a:rPr>
              <a:t>.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data yang </a:t>
            </a:r>
            <a:r>
              <a:rPr lang="en-ID" dirty="0" err="1"/>
              <a:t>dianalisis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data yang </a:t>
            </a: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dan </a:t>
            </a:r>
            <a:r>
              <a:rPr lang="en-ID" dirty="0" err="1"/>
              <a:t>ulasan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indonesia</a:t>
            </a:r>
            <a:r>
              <a:rPr lang="en-ID" dirty="0"/>
              <a:t>,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binar</a:t>
            </a:r>
            <a:r>
              <a:rPr lang="en-ID" dirty="0"/>
              <a:t> academy.</a:t>
            </a:r>
          </a:p>
          <a:p>
            <a:pPr algn="just"/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descriptive analytics. </a:t>
            </a:r>
          </a:p>
          <a:p>
            <a:pPr algn="just"/>
            <a:r>
              <a:rPr lang="en-ID" dirty="0"/>
              <a:t>Karena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mendeskripsikan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data.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dirasa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data dan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data. </a:t>
            </a:r>
          </a:p>
          <a:p>
            <a:pPr algn="just"/>
            <a:r>
              <a:rPr lang="en-ID" dirty="0" err="1"/>
              <a:t>Analisisnya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yang </a:t>
            </a:r>
            <a:r>
              <a:rPr lang="en-ID" dirty="0" err="1"/>
              <a:t>diproses</a:t>
            </a:r>
            <a:r>
              <a:rPr lang="en-ID" dirty="0"/>
              <a:t>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(Univariate Analysis).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prosesnya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Descriptive Statistic dan </a:t>
            </a:r>
            <a:r>
              <a:rPr lang="en-ID" dirty="0" err="1"/>
              <a:t>Visualisasi</a:t>
            </a:r>
            <a:r>
              <a:rPr lang="en-ID" dirty="0"/>
              <a:t>.  Descriptive Statistic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persebaran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persebaran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visual.</a:t>
            </a:r>
          </a:p>
          <a:p>
            <a:pPr algn="l"/>
            <a:endParaRPr lang="en-US" dirty="0"/>
          </a:p>
        </p:txBody>
      </p:sp>
      <p:pic>
        <p:nvPicPr>
          <p:cNvPr id="7" name="Picture Placeholder 6" descr="Test tubes with one test tube in orange with drop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7638" y="5706850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609600"/>
            <a:ext cx="10893552" cy="530352"/>
          </a:xfrm>
        </p:spPr>
        <p:txBody>
          <a:bodyPr/>
          <a:lstStyle/>
          <a:p>
            <a:r>
              <a:rPr lang="en-US" dirty="0"/>
              <a:t>Hasil dan </a:t>
            </a:r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953" y="1868557"/>
            <a:ext cx="10893552" cy="3578085"/>
          </a:xfrm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D" dirty="0" err="1">
                <a:solidFill>
                  <a:srgbClr val="292929"/>
                </a:solidFill>
              </a:rPr>
              <a:t>Berdasarkan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analisis</a:t>
            </a:r>
            <a:r>
              <a:rPr lang="en-ID" dirty="0">
                <a:solidFill>
                  <a:srgbClr val="292929"/>
                </a:solidFill>
              </a:rPr>
              <a:t> yang </a:t>
            </a:r>
            <a:r>
              <a:rPr lang="en-ID" dirty="0" err="1">
                <a:solidFill>
                  <a:srgbClr val="292929"/>
                </a:solidFill>
              </a:rPr>
              <a:t>sudah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kita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lakukan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dapat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hasilnya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dapat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dijabarkan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sebagai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berikut</a:t>
            </a:r>
            <a:r>
              <a:rPr lang="en-ID" dirty="0">
                <a:solidFill>
                  <a:srgbClr val="292929"/>
                </a:solidFill>
              </a:rPr>
              <a:t>:</a:t>
            </a:r>
            <a:br>
              <a:rPr lang="en-ID" dirty="0"/>
            </a:br>
            <a:r>
              <a:rPr lang="en-ID" dirty="0">
                <a:solidFill>
                  <a:srgbClr val="292929"/>
                </a:solidFill>
              </a:rPr>
              <a:t> </a:t>
            </a:r>
            <a:r>
              <a:rPr lang="en-ID" dirty="0" err="1">
                <a:solidFill>
                  <a:srgbClr val="292929"/>
                </a:solidFill>
              </a:rPr>
              <a:t>Berdasarkan</a:t>
            </a:r>
            <a:r>
              <a:rPr lang="en-ID" dirty="0">
                <a:solidFill>
                  <a:srgbClr val="292929"/>
                </a:solidFill>
              </a:rPr>
              <a:t> Univariate Analysis:</a:t>
            </a:r>
          </a:p>
          <a:p>
            <a:pPr marL="228600" lvl="1" algn="just" fontAlgn="base">
              <a:spcBef>
                <a:spcPts val="0"/>
              </a:spcBef>
            </a:pPr>
            <a:r>
              <a:rPr lang="en-ID" dirty="0" err="1">
                <a:solidFill>
                  <a:srgbClr val="292929"/>
                </a:solidFill>
              </a:rPr>
              <a:t>Dalam</a:t>
            </a:r>
            <a:r>
              <a:rPr lang="en-ID" dirty="0">
                <a:solidFill>
                  <a:srgbClr val="292929"/>
                </a:solidFill>
              </a:rPr>
              <a:t> Descriptive Statistic </a:t>
            </a:r>
            <a:r>
              <a:rPr lang="en-ID" dirty="0" err="1">
                <a:solidFill>
                  <a:srgbClr val="292929"/>
                </a:solidFill>
              </a:rPr>
              <a:t>menunjukkan</a:t>
            </a:r>
            <a:r>
              <a:rPr lang="en-ID" dirty="0">
                <a:solidFill>
                  <a:srgbClr val="292929"/>
                </a:solidFill>
              </a:rPr>
              <a:t> data yang di </a:t>
            </a:r>
            <a:r>
              <a:rPr lang="en-ID" dirty="0" err="1">
                <a:solidFill>
                  <a:srgbClr val="292929"/>
                </a:solidFill>
              </a:rPr>
              <a:t>olah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memiliki</a:t>
            </a:r>
            <a:r>
              <a:rPr lang="en-ID" dirty="0">
                <a:solidFill>
                  <a:srgbClr val="292929"/>
                </a:solidFill>
              </a:rPr>
              <a:t> outlier </a:t>
            </a:r>
            <a:r>
              <a:rPr lang="en-ID" dirty="0" err="1">
                <a:solidFill>
                  <a:srgbClr val="292929"/>
                </a:solidFill>
              </a:rPr>
              <a:t>namun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tidak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terlalu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signifikan</a:t>
            </a:r>
            <a:endParaRPr lang="en-ID" dirty="0">
              <a:solidFill>
                <a:srgbClr val="292929"/>
              </a:solidFill>
            </a:endParaRPr>
          </a:p>
          <a:p>
            <a:pPr marL="228600" lvl="1" algn="just" fontAlgn="base">
              <a:spcBef>
                <a:spcPts val="0"/>
              </a:spcBef>
            </a:pPr>
            <a:r>
              <a:rPr lang="en-ID" dirty="0" err="1">
                <a:solidFill>
                  <a:srgbClr val="292929"/>
                </a:solidFill>
              </a:rPr>
              <a:t>Dalam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visualisasi</a:t>
            </a:r>
            <a:r>
              <a:rPr lang="en-ID" dirty="0">
                <a:solidFill>
                  <a:srgbClr val="292929"/>
                </a:solidFill>
              </a:rPr>
              <a:t> </a:t>
            </a:r>
            <a:r>
              <a:rPr lang="en-ID" dirty="0" err="1">
                <a:solidFill>
                  <a:srgbClr val="292929"/>
                </a:solidFill>
              </a:rPr>
              <a:t>menunjukkan</a:t>
            </a:r>
            <a:r>
              <a:rPr lang="en-ID" dirty="0">
                <a:solidFill>
                  <a:srgbClr val="292929"/>
                </a:solidFill>
              </a:rPr>
              <a:t>:</a:t>
            </a:r>
          </a:p>
          <a:p>
            <a:pPr marL="685800" lvl="3" algn="just" fontAlgn="base">
              <a:spcBef>
                <a:spcPts val="0"/>
              </a:spcBef>
            </a:pPr>
            <a:r>
              <a:rPr lang="en-ID" sz="2000" dirty="0" err="1">
                <a:solidFill>
                  <a:srgbClr val="292929"/>
                </a:solidFill>
              </a:rPr>
              <a:t>Menghilangkan</a:t>
            </a:r>
            <a:r>
              <a:rPr lang="en-ID" sz="2000" dirty="0">
                <a:solidFill>
                  <a:srgbClr val="292929"/>
                </a:solidFill>
              </a:rPr>
              <a:t> </a:t>
            </a:r>
            <a:r>
              <a:rPr lang="en-ID" sz="2000" dirty="0" err="1">
                <a:solidFill>
                  <a:srgbClr val="292929"/>
                </a:solidFill>
              </a:rPr>
              <a:t>setiap</a:t>
            </a:r>
            <a:r>
              <a:rPr lang="en-ID" sz="2000" dirty="0">
                <a:solidFill>
                  <a:srgbClr val="292929"/>
                </a:solidFill>
              </a:rPr>
              <a:t> </a:t>
            </a:r>
            <a:r>
              <a:rPr lang="en-ID" sz="2000" dirty="0" err="1">
                <a:solidFill>
                  <a:srgbClr val="292929"/>
                </a:solidFill>
              </a:rPr>
              <a:t>simbol</a:t>
            </a:r>
            <a:r>
              <a:rPr lang="en-ID" sz="2000" dirty="0">
                <a:solidFill>
                  <a:srgbClr val="292929"/>
                </a:solidFill>
              </a:rPr>
              <a:t> yang </a:t>
            </a:r>
            <a:r>
              <a:rPr lang="en-ID" sz="2000" dirty="0" err="1">
                <a:solidFill>
                  <a:srgbClr val="292929"/>
                </a:solidFill>
              </a:rPr>
              <a:t>menyebabkan</a:t>
            </a:r>
            <a:r>
              <a:rPr lang="en-ID" sz="2000" dirty="0">
                <a:solidFill>
                  <a:srgbClr val="292929"/>
                </a:solidFill>
              </a:rPr>
              <a:t> salah arti </a:t>
            </a:r>
            <a:r>
              <a:rPr lang="en-ID" sz="2000" dirty="0" err="1">
                <a:solidFill>
                  <a:srgbClr val="292929"/>
                </a:solidFill>
              </a:rPr>
              <a:t>dari</a:t>
            </a:r>
            <a:r>
              <a:rPr lang="en-ID" sz="2000" dirty="0">
                <a:solidFill>
                  <a:srgbClr val="292929"/>
                </a:solidFill>
              </a:rPr>
              <a:t> kata yang di </a:t>
            </a:r>
            <a:r>
              <a:rPr lang="en-ID" sz="2000" dirty="0" err="1">
                <a:solidFill>
                  <a:srgbClr val="292929"/>
                </a:solidFill>
              </a:rPr>
              <a:t>masukkan</a:t>
            </a:r>
            <a:endParaRPr lang="en-ID" sz="2000" dirty="0">
              <a:solidFill>
                <a:srgbClr val="292929"/>
              </a:solidFill>
            </a:endParaRPr>
          </a:p>
          <a:p>
            <a:pPr marL="685800" lvl="3" algn="just" fontAlgn="base">
              <a:spcBef>
                <a:spcPts val="0"/>
              </a:spcBef>
            </a:pPr>
            <a:r>
              <a:rPr lang="en-ID" sz="2000" dirty="0">
                <a:solidFill>
                  <a:srgbClr val="292929"/>
                </a:solidFill>
              </a:rPr>
              <a:t>Kata yang </a:t>
            </a:r>
            <a:r>
              <a:rPr lang="en-ID" sz="2000" dirty="0" err="1">
                <a:solidFill>
                  <a:srgbClr val="292929"/>
                </a:solidFill>
              </a:rPr>
              <a:t>telah</a:t>
            </a:r>
            <a:r>
              <a:rPr lang="en-ID" sz="2000" dirty="0">
                <a:solidFill>
                  <a:srgbClr val="292929"/>
                </a:solidFill>
              </a:rPr>
              <a:t>  </a:t>
            </a:r>
            <a:r>
              <a:rPr lang="en-ID" sz="2000" dirty="0" err="1">
                <a:solidFill>
                  <a:srgbClr val="292929"/>
                </a:solidFill>
              </a:rPr>
              <a:t>bersihkan</a:t>
            </a:r>
            <a:r>
              <a:rPr lang="en-ID" sz="2000" dirty="0">
                <a:solidFill>
                  <a:srgbClr val="292929"/>
                </a:solidFill>
              </a:rPr>
              <a:t> </a:t>
            </a:r>
            <a:r>
              <a:rPr lang="en-ID" sz="2000" dirty="0" err="1">
                <a:solidFill>
                  <a:srgbClr val="292929"/>
                </a:solidFill>
              </a:rPr>
              <a:t>menjadi</a:t>
            </a:r>
            <a:r>
              <a:rPr lang="en-ID" sz="2000" dirty="0">
                <a:solidFill>
                  <a:srgbClr val="292929"/>
                </a:solidFill>
              </a:rPr>
              <a:t> </a:t>
            </a:r>
            <a:r>
              <a:rPr lang="en-ID" sz="2000" dirty="0" err="1">
                <a:solidFill>
                  <a:srgbClr val="292929"/>
                </a:solidFill>
              </a:rPr>
              <a:t>lebih</a:t>
            </a:r>
            <a:r>
              <a:rPr lang="en-ID" sz="2000" dirty="0">
                <a:solidFill>
                  <a:srgbClr val="292929"/>
                </a:solidFill>
              </a:rPr>
              <a:t> </a:t>
            </a:r>
            <a:r>
              <a:rPr lang="en-ID" sz="2000" dirty="0" err="1">
                <a:solidFill>
                  <a:srgbClr val="292929"/>
                </a:solidFill>
              </a:rPr>
              <a:t>mudah</a:t>
            </a:r>
            <a:r>
              <a:rPr lang="en-ID" sz="2000" dirty="0">
                <a:solidFill>
                  <a:srgbClr val="292929"/>
                </a:solidFill>
              </a:rPr>
              <a:t> </a:t>
            </a:r>
            <a:r>
              <a:rPr lang="en-ID" sz="2000" dirty="0" err="1">
                <a:solidFill>
                  <a:srgbClr val="292929"/>
                </a:solidFill>
              </a:rPr>
              <a:t>untuk</a:t>
            </a:r>
            <a:r>
              <a:rPr lang="en-ID" sz="2000" dirty="0">
                <a:solidFill>
                  <a:srgbClr val="292929"/>
                </a:solidFill>
              </a:rPr>
              <a:t> </a:t>
            </a:r>
            <a:r>
              <a:rPr lang="en-ID" sz="2000" dirty="0" err="1">
                <a:solidFill>
                  <a:srgbClr val="292929"/>
                </a:solidFill>
              </a:rPr>
              <a:t>dibaca</a:t>
            </a:r>
            <a:endParaRPr lang="en-ID" sz="2000" dirty="0">
              <a:solidFill>
                <a:srgbClr val="292929"/>
              </a:solidFill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Dari </a:t>
            </a:r>
            <a:r>
              <a:rPr lang="en-US" dirty="0" err="1">
                <a:ea typeface="+mn-lt"/>
                <a:cs typeface="+mn-lt"/>
              </a:rPr>
              <a:t>hasil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tersebut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dapat</a:t>
            </a:r>
            <a:r>
              <a:rPr lang="en-US" dirty="0">
                <a:ea typeface="+mn-lt"/>
                <a:cs typeface="+mn-lt"/>
              </a:rPr>
              <a:t> di </a:t>
            </a:r>
            <a:r>
              <a:rPr lang="en-US" dirty="0" err="1">
                <a:ea typeface="+mn-lt"/>
                <a:cs typeface="+mn-lt"/>
              </a:rPr>
              <a:t>simpulkan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menggunakan</a:t>
            </a:r>
            <a:r>
              <a:rPr lang="en-US" dirty="0">
                <a:ea typeface="+mn-lt"/>
                <a:cs typeface="+mn-lt"/>
              </a:rPr>
              <a:t> python </a:t>
            </a:r>
            <a:r>
              <a:rPr lang="en-US" dirty="0" err="1">
                <a:ea typeface="+mn-lt"/>
                <a:cs typeface="+mn-lt"/>
              </a:rPr>
              <a:t>dalam</a:t>
            </a:r>
            <a:r>
              <a:rPr lang="en-US" dirty="0">
                <a:ea typeface="+mn-lt"/>
                <a:cs typeface="+mn-lt"/>
              </a:rPr>
              <a:t>  </a:t>
            </a:r>
            <a:r>
              <a:rPr lang="en-US" sz="2000" spc="0" dirty="0" err="1">
                <a:ea typeface="+mn-lt"/>
                <a:cs typeface="+mn-lt"/>
              </a:rPr>
              <a:t>mudah</a:t>
            </a:r>
            <a:r>
              <a:rPr lang="en-US" sz="2000" spc="0" dirty="0">
                <a:ea typeface="+mn-lt"/>
                <a:cs typeface="+mn-lt"/>
              </a:rPr>
              <a:t> </a:t>
            </a:r>
            <a:r>
              <a:rPr lang="en-US" sz="2000" spc="0" dirty="0" err="1">
                <a:ea typeface="+mn-lt"/>
                <a:cs typeface="+mn-lt"/>
              </a:rPr>
              <a:t>dibaca</a:t>
            </a:r>
            <a:r>
              <a:rPr lang="en-US" sz="2000" spc="0" dirty="0">
                <a:ea typeface="+mn-lt"/>
                <a:cs typeface="+mn-lt"/>
              </a:rPr>
              <a:t> dan </a:t>
            </a:r>
            <a:r>
              <a:rPr lang="en-US" sz="2000" spc="0" dirty="0" err="1">
                <a:ea typeface="+mn-lt"/>
                <a:cs typeface="+mn-lt"/>
              </a:rPr>
              <a:t>menghilangkan</a:t>
            </a:r>
            <a:r>
              <a:rPr lang="en-US" sz="2000" spc="0" dirty="0">
                <a:ea typeface="+mn-lt"/>
                <a:cs typeface="+mn-lt"/>
              </a:rPr>
              <a:t> </a:t>
            </a:r>
            <a:r>
              <a:rPr lang="en-US" sz="2000" spc="0" dirty="0" err="1">
                <a:ea typeface="+mn-lt"/>
                <a:cs typeface="+mn-lt"/>
              </a:rPr>
              <a:t>simbol</a:t>
            </a:r>
            <a:r>
              <a:rPr lang="en-US" sz="2000" spc="0" dirty="0">
                <a:ea typeface="+mn-lt"/>
                <a:cs typeface="+mn-lt"/>
              </a:rPr>
              <a:t> yang </a:t>
            </a:r>
            <a:r>
              <a:rPr lang="en-US" sz="2000" spc="0" dirty="0" err="1">
                <a:ea typeface="+mn-lt"/>
                <a:cs typeface="+mn-lt"/>
              </a:rPr>
              <a:t>menyebabkan</a:t>
            </a:r>
            <a:r>
              <a:rPr lang="en-US" sz="2000" spc="0" dirty="0">
                <a:ea typeface="+mn-lt"/>
                <a:cs typeface="+mn-lt"/>
              </a:rPr>
              <a:t> kata </a:t>
            </a:r>
            <a:r>
              <a:rPr lang="en-US" sz="2000" spc="0" dirty="0" err="1">
                <a:ea typeface="+mn-lt"/>
                <a:cs typeface="+mn-lt"/>
              </a:rPr>
              <a:t>sulit</a:t>
            </a:r>
            <a:r>
              <a:rPr lang="en-US" sz="2000" spc="0" dirty="0">
                <a:ea typeface="+mn-lt"/>
                <a:cs typeface="+mn-lt"/>
              </a:rPr>
              <a:t> </a:t>
            </a:r>
            <a:r>
              <a:rPr lang="en-US" sz="2000" spc="0" dirty="0" err="1">
                <a:ea typeface="+mn-lt"/>
                <a:cs typeface="+mn-lt"/>
              </a:rPr>
              <a:t>untuk</a:t>
            </a:r>
            <a:r>
              <a:rPr lang="en-US" sz="2000" spc="0" dirty="0">
                <a:ea typeface="+mn-lt"/>
                <a:cs typeface="+mn-lt"/>
              </a:rPr>
              <a:t> di </a:t>
            </a:r>
            <a:r>
              <a:rPr lang="en-US" sz="2000" spc="0" dirty="0" err="1">
                <a:ea typeface="+mn-lt"/>
                <a:cs typeface="+mn-lt"/>
              </a:rPr>
              <a:t>baca</a:t>
            </a:r>
            <a:r>
              <a:rPr lang="en-US" sz="2000" spc="0" dirty="0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</a:rPr>
              <a:t>dan </a:t>
            </a:r>
            <a:r>
              <a:rPr lang="en-US" dirty="0" err="1">
                <a:ea typeface="+mn-lt"/>
                <a:cs typeface="+mn-lt"/>
              </a:rPr>
              <a:t>penggunaan</a:t>
            </a:r>
            <a:r>
              <a:rPr lang="en-US" dirty="0">
                <a:ea typeface="+mn-lt"/>
                <a:cs typeface="+mn-lt"/>
              </a:rPr>
              <a:t> python </a:t>
            </a:r>
            <a:r>
              <a:rPr lang="en-US" dirty="0" err="1">
                <a:ea typeface="+mn-lt"/>
                <a:cs typeface="+mn-lt"/>
              </a:rPr>
              <a:t>ini</a:t>
            </a:r>
            <a:r>
              <a:rPr lang="en-US" dirty="0">
                <a:ea typeface="+mn-lt"/>
                <a:cs typeface="+mn-lt"/>
              </a:rPr>
              <a:t> sangat </a:t>
            </a:r>
            <a:r>
              <a:rPr lang="en-US" dirty="0" err="1">
                <a:ea typeface="+mn-lt"/>
                <a:cs typeface="+mn-lt"/>
              </a:rPr>
              <a:t>efisien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7" name="Picture Placeholder 6" descr="Test tubes with one test tube in orange with drop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049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endParaRPr lang="en-US" sz="2000" cap="all" spc="0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{8FFC1B49-2CE2-44A3-A084-BE7F4EAA0E90}tf67061901_win32</Template>
  <TotalTime>72</TotalTime>
  <Words>311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Daytona Condensed Light</vt:lpstr>
      <vt:lpstr>Posterama</vt:lpstr>
      <vt:lpstr>Office Theme</vt:lpstr>
      <vt:lpstr>Merapikan kata untuk media sosial menggunakan python </vt:lpstr>
      <vt:lpstr>pendahuluan</vt:lpstr>
      <vt:lpstr>Metode penelitian </vt:lpstr>
      <vt:lpstr>Hasil dan kesimpulan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Merapikan kata untuk media sosial menggunakan python </dc:title>
  <dc:creator>andri putra medya</dc:creator>
  <cp:lastModifiedBy>andri putra medya</cp:lastModifiedBy>
  <cp:revision>1</cp:revision>
  <dcterms:created xsi:type="dcterms:W3CDTF">2024-06-03T09:44:40Z</dcterms:created>
  <dcterms:modified xsi:type="dcterms:W3CDTF">2024-06-03T10:57:08Z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