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17" d="100"/>
          <a:sy n="117" d="100"/>
        </p:scale>
        <p:origin x="-1464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B55C1-FD8C-460E-8A7F-F5794E4FA203}" type="datetimeFigureOut">
              <a:rPr lang="zh-TW" altLang="en-US" smtClean="0"/>
              <a:t>2021/3/12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517CA-C27D-43C7-B119-A10584DCAC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3672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B55C1-FD8C-460E-8A7F-F5794E4FA203}" type="datetimeFigureOut">
              <a:rPr lang="zh-TW" altLang="en-US" smtClean="0"/>
              <a:t>2021/3/12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517CA-C27D-43C7-B119-A10584DCAC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6945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B55C1-FD8C-460E-8A7F-F5794E4FA203}" type="datetimeFigureOut">
              <a:rPr lang="zh-TW" altLang="en-US" smtClean="0"/>
              <a:t>2021/3/12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517CA-C27D-43C7-B119-A10584DCAC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3603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B55C1-FD8C-460E-8A7F-F5794E4FA203}" type="datetimeFigureOut">
              <a:rPr lang="zh-TW" altLang="en-US" smtClean="0"/>
              <a:t>2021/3/12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517CA-C27D-43C7-B119-A10584DCAC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7074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B55C1-FD8C-460E-8A7F-F5794E4FA203}" type="datetimeFigureOut">
              <a:rPr lang="zh-TW" altLang="en-US" smtClean="0"/>
              <a:t>2021/3/12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517CA-C27D-43C7-B119-A10584DCAC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1723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B55C1-FD8C-460E-8A7F-F5794E4FA203}" type="datetimeFigureOut">
              <a:rPr lang="zh-TW" altLang="en-US" smtClean="0"/>
              <a:t>2021/3/12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517CA-C27D-43C7-B119-A10584DCAC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6305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B55C1-FD8C-460E-8A7F-F5794E4FA203}" type="datetimeFigureOut">
              <a:rPr lang="zh-TW" altLang="en-US" smtClean="0"/>
              <a:t>2021/3/12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517CA-C27D-43C7-B119-A10584DCAC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746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B55C1-FD8C-460E-8A7F-F5794E4FA203}" type="datetimeFigureOut">
              <a:rPr lang="zh-TW" altLang="en-US" smtClean="0"/>
              <a:t>2021/3/12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517CA-C27D-43C7-B119-A10584DCAC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4297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B55C1-FD8C-460E-8A7F-F5794E4FA203}" type="datetimeFigureOut">
              <a:rPr lang="zh-TW" altLang="en-US" smtClean="0"/>
              <a:t>2021/3/12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517CA-C27D-43C7-B119-A10584DCAC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9601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B55C1-FD8C-460E-8A7F-F5794E4FA203}" type="datetimeFigureOut">
              <a:rPr lang="zh-TW" altLang="en-US" smtClean="0"/>
              <a:t>2021/3/12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517CA-C27D-43C7-B119-A10584DCAC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9659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B55C1-FD8C-460E-8A7F-F5794E4FA203}" type="datetimeFigureOut">
              <a:rPr lang="zh-TW" altLang="en-US" smtClean="0"/>
              <a:t>2021/3/12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517CA-C27D-43C7-B119-A10584DCAC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9902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EB55C1-FD8C-460E-8A7F-F5794E4FA203}" type="datetimeFigureOut">
              <a:rPr lang="zh-TW" altLang="en-US" smtClean="0"/>
              <a:t>2021/3/12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5517CA-C27D-43C7-B119-A10584DCAC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0542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42591"/>
          </a:xfrm>
        </p:spPr>
        <p:txBody>
          <a:bodyPr>
            <a:normAutofit/>
          </a:bodyPr>
          <a:lstStyle/>
          <a:p>
            <a:r>
              <a:rPr lang="zh-TW" altLang="en-US" b="1" dirty="0"/>
              <a:t>開發環境建置</a:t>
            </a:r>
            <a:r>
              <a:rPr lang="en-US" altLang="zh-TW" b="1" dirty="0"/>
              <a:t>==&gt; </a:t>
            </a:r>
            <a:r>
              <a:rPr lang="en-US" altLang="zh-TW" b="1" dirty="0" smtClean="0"/>
              <a:t>Anaconda</a:t>
            </a:r>
            <a:r>
              <a:rPr lang="en-US" altLang="zh-TW" b="1" dirty="0"/>
              <a:t/>
            </a:r>
            <a:br>
              <a:rPr lang="en-US" altLang="zh-TW" b="1" dirty="0"/>
            </a:b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4070E092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5176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Anaconda Navigator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39603"/>
            <a:ext cx="8229600" cy="4447157"/>
          </a:xfrm>
        </p:spPr>
      </p:pic>
    </p:spTree>
    <p:extLst>
      <p:ext uri="{BB962C8B-B14F-4D97-AF65-F5344CB8AC3E}">
        <p14:creationId xmlns:p14="http://schemas.microsoft.com/office/powerpoint/2010/main" val="1473873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Anaconda </a:t>
            </a:r>
            <a:r>
              <a:rPr lang="en-US" altLang="zh-TW" dirty="0" err="1" smtClean="0"/>
              <a:t>Spyder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3601" y="2681916"/>
            <a:ext cx="5896798" cy="2362530"/>
          </a:xfrm>
        </p:spPr>
      </p:pic>
    </p:spTree>
    <p:extLst>
      <p:ext uri="{BB962C8B-B14F-4D97-AF65-F5344CB8AC3E}">
        <p14:creationId xmlns:p14="http://schemas.microsoft.com/office/powerpoint/2010/main" val="2355106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Anaconda Location File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8155" y="1610204"/>
            <a:ext cx="3867690" cy="4505954"/>
          </a:xfrm>
        </p:spPr>
      </p:pic>
    </p:spTree>
    <p:extLst>
      <p:ext uri="{BB962C8B-B14F-4D97-AF65-F5344CB8AC3E}">
        <p14:creationId xmlns:p14="http://schemas.microsoft.com/office/powerpoint/2010/main" val="2374630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Anaconda </a:t>
            </a:r>
            <a:r>
              <a:rPr lang="en-US" altLang="zh-TW" dirty="0" err="1" smtClean="0"/>
              <a:t>cmd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153" y="1786441"/>
            <a:ext cx="6401694" cy="4153480"/>
          </a:xfrm>
        </p:spPr>
      </p:pic>
    </p:spTree>
    <p:extLst>
      <p:ext uri="{BB962C8B-B14F-4D97-AF65-F5344CB8AC3E}">
        <p14:creationId xmlns:p14="http://schemas.microsoft.com/office/powerpoint/2010/main" val="7185484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15</Words>
  <Application>Microsoft Office PowerPoint</Application>
  <PresentationFormat>如螢幕大小 (4:3)</PresentationFormat>
  <Paragraphs>6</Paragraphs>
  <Slides>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6" baseType="lpstr">
      <vt:lpstr>Office 佈景主題</vt:lpstr>
      <vt:lpstr>開發環境建置==&gt; Anaconda </vt:lpstr>
      <vt:lpstr>Anaconda Navigator</vt:lpstr>
      <vt:lpstr>Anaconda Spyder</vt:lpstr>
      <vt:lpstr>Anaconda Location File</vt:lpstr>
      <vt:lpstr>Anaconda cmd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I5302</dc:creator>
  <cp:lastModifiedBy>I5302</cp:lastModifiedBy>
  <cp:revision>3</cp:revision>
  <dcterms:created xsi:type="dcterms:W3CDTF">2021-03-12T01:33:38Z</dcterms:created>
  <dcterms:modified xsi:type="dcterms:W3CDTF">2021-03-12T02:08:26Z</dcterms:modified>
</cp:coreProperties>
</file>