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4D2-EF84-4CD3-BE62-80E30AE25E66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CA9-51B2-4EF4-8F20-07E2A5947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0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4D2-EF84-4CD3-BE62-80E30AE25E66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CA9-51B2-4EF4-8F20-07E2A5947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85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4D2-EF84-4CD3-BE62-80E30AE25E66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CA9-51B2-4EF4-8F20-07E2A5947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54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4D2-EF84-4CD3-BE62-80E30AE25E66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CA9-51B2-4EF4-8F20-07E2A5947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33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4D2-EF84-4CD3-BE62-80E30AE25E66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CA9-51B2-4EF4-8F20-07E2A5947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0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4D2-EF84-4CD3-BE62-80E30AE25E66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CA9-51B2-4EF4-8F20-07E2A5947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1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4D2-EF84-4CD3-BE62-80E30AE25E66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CA9-51B2-4EF4-8F20-07E2A5947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58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4D2-EF84-4CD3-BE62-80E30AE25E66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CA9-51B2-4EF4-8F20-07E2A5947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44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4D2-EF84-4CD3-BE62-80E30AE25E66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CA9-51B2-4EF4-8F20-07E2A5947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42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4D2-EF84-4CD3-BE62-80E30AE25E66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CA9-51B2-4EF4-8F20-07E2A5947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77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4D2-EF84-4CD3-BE62-80E30AE25E66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CA9-51B2-4EF4-8F20-07E2A5947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0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DA4D2-EF84-4CD3-BE62-80E30AE25E66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FCA9-51B2-4EF4-8F20-07E2A5947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nN8seMm7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Solving CTF By Using Python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Name </a:t>
            </a:r>
            <a:r>
              <a:rPr lang="zh-TW" altLang="en-US" dirty="0" smtClean="0"/>
              <a:t>迪瓦斯</a:t>
            </a:r>
            <a:endParaRPr lang="en-US" altLang="zh-TW" dirty="0" smtClean="0"/>
          </a:p>
          <a:p>
            <a:r>
              <a:rPr lang="en-US" altLang="zh-TW" dirty="0" smtClean="0"/>
              <a:t>4070E092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0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01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Colaboratory</a:t>
            </a:r>
            <a:r>
              <a:rPr lang="en-US" altLang="zh-TW" dirty="0"/>
              <a:t>, or "</a:t>
            </a:r>
            <a:r>
              <a:rPr lang="en-US" altLang="zh-TW" dirty="0" err="1"/>
              <a:t>Colab</a:t>
            </a:r>
            <a:r>
              <a:rPr lang="en-US" altLang="zh-TW" dirty="0"/>
              <a:t>" for short, allows you to write and execute Python in your browser, with</a:t>
            </a:r>
          </a:p>
          <a:p>
            <a:r>
              <a:rPr lang="en-US" altLang="zh-TW" dirty="0"/>
              <a:t>Zero configuration required</a:t>
            </a:r>
          </a:p>
          <a:p>
            <a:r>
              <a:rPr lang="en-US" altLang="zh-TW" dirty="0"/>
              <a:t>Free access to GPUs</a:t>
            </a:r>
          </a:p>
          <a:p>
            <a:r>
              <a:rPr lang="en-US" altLang="zh-TW" dirty="0"/>
              <a:t>Easy sharing</a:t>
            </a:r>
          </a:p>
          <a:p>
            <a:r>
              <a:rPr lang="en-US" altLang="zh-TW" dirty="0"/>
              <a:t>Whether you're a </a:t>
            </a:r>
            <a:r>
              <a:rPr lang="en-US" altLang="zh-TW" b="1" dirty="0"/>
              <a:t>student</a:t>
            </a:r>
            <a:r>
              <a:rPr lang="en-US" altLang="zh-TW" dirty="0"/>
              <a:t>, a </a:t>
            </a:r>
            <a:r>
              <a:rPr lang="en-US" altLang="zh-TW" b="1" dirty="0"/>
              <a:t>data scientist</a:t>
            </a:r>
            <a:r>
              <a:rPr lang="en-US" altLang="zh-TW" dirty="0"/>
              <a:t> or an </a:t>
            </a:r>
            <a:r>
              <a:rPr lang="en-US" altLang="zh-TW" b="1" dirty="0"/>
              <a:t>AI researcher</a:t>
            </a:r>
            <a:r>
              <a:rPr lang="en-US" altLang="zh-TW" dirty="0"/>
              <a:t>, </a:t>
            </a:r>
            <a:r>
              <a:rPr lang="en-US" altLang="zh-TW" dirty="0" err="1"/>
              <a:t>Colab</a:t>
            </a:r>
            <a:r>
              <a:rPr lang="en-US" altLang="zh-TW" dirty="0"/>
              <a:t> can make your work easier. Watch </a:t>
            </a:r>
            <a:r>
              <a:rPr lang="en-US" altLang="zh-TW" dirty="0">
                <a:hlinkClick r:id="rId2"/>
              </a:rPr>
              <a:t>Introduction to </a:t>
            </a:r>
            <a:r>
              <a:rPr lang="en-US" altLang="zh-TW" dirty="0" err="1">
                <a:hlinkClick r:id="rId2"/>
              </a:rPr>
              <a:t>Colab</a:t>
            </a:r>
            <a:r>
              <a:rPr lang="en-US" altLang="zh-TW" dirty="0"/>
              <a:t> to learn more, or just get started below</a:t>
            </a:r>
          </a:p>
        </p:txBody>
      </p:sp>
    </p:spTree>
    <p:extLst>
      <p:ext uri="{BB962C8B-B14F-4D97-AF65-F5344CB8AC3E}">
        <p14:creationId xmlns:p14="http://schemas.microsoft.com/office/powerpoint/2010/main" val="36711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809698"/>
            <a:ext cx="8229600" cy="4164117"/>
          </a:xfrm>
        </p:spPr>
      </p:pic>
    </p:spTree>
    <p:extLst>
      <p:ext uri="{BB962C8B-B14F-4D97-AF65-F5344CB8AC3E}">
        <p14:creationId xmlns:p14="http://schemas.microsoft.com/office/powerpoint/2010/main" val="334397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799"/>
            <a:ext cx="8136904" cy="457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86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7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45</Words>
  <Application>Microsoft Office PowerPoint</Application>
  <PresentationFormat>如螢幕大小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Solving CTF By Using Python </vt:lpstr>
      <vt:lpstr>AGENDA</vt:lpstr>
      <vt:lpstr>Google Colab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CTF By Using Python </dc:title>
  <dc:creator>I5302</dc:creator>
  <cp:lastModifiedBy>I5302</cp:lastModifiedBy>
  <cp:revision>3</cp:revision>
  <dcterms:created xsi:type="dcterms:W3CDTF">2021-03-05T00:42:53Z</dcterms:created>
  <dcterms:modified xsi:type="dcterms:W3CDTF">2021-03-05T03:01:55Z</dcterms:modified>
</cp:coreProperties>
</file>