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71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04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7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36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1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62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36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6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7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E0A3-2F20-466F-BBC1-8F4823CEC2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3D10-1178-4249-88E4-15F4D7E041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20210305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4070E092</a:t>
            </a:r>
          </a:p>
          <a:p>
            <a:r>
              <a:rPr lang="zh-TW" altLang="en-US" dirty="0" smtClean="0"/>
              <a:t>迪瓦斯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80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3267"/>
            <a:ext cx="8229600" cy="4159828"/>
          </a:xfrm>
        </p:spPr>
      </p:pic>
    </p:spTree>
    <p:extLst>
      <p:ext uri="{BB962C8B-B14F-4D97-AF65-F5344CB8AC3E}">
        <p14:creationId xmlns:p14="http://schemas.microsoft.com/office/powerpoint/2010/main" val="387070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1123"/>
            <a:ext cx="8229600" cy="4164117"/>
          </a:xfrm>
        </p:spPr>
      </p:pic>
    </p:spTree>
    <p:extLst>
      <p:ext uri="{BB962C8B-B14F-4D97-AF65-F5344CB8AC3E}">
        <p14:creationId xmlns:p14="http://schemas.microsoft.com/office/powerpoint/2010/main" val="340184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mydeargreatteacher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30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6365"/>
            <a:ext cx="8229600" cy="3413632"/>
          </a:xfrm>
        </p:spPr>
      </p:pic>
    </p:spTree>
    <p:extLst>
      <p:ext uri="{BB962C8B-B14F-4D97-AF65-F5344CB8AC3E}">
        <p14:creationId xmlns:p14="http://schemas.microsoft.com/office/powerpoint/2010/main" val="273252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</Words>
  <Application>Microsoft Office PowerPoint</Application>
  <PresentationFormat>如螢幕大小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20210305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</cp:revision>
  <dcterms:created xsi:type="dcterms:W3CDTF">2021-03-05T00:52:34Z</dcterms:created>
  <dcterms:modified xsi:type="dcterms:W3CDTF">2021-03-05T03:04:28Z</dcterms:modified>
</cp:coreProperties>
</file>