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496BC-28FE-47BF-BA41-07FD9B3ECA7F}">
  <a:tblStyle styleId="{48F496BC-28FE-47BF-BA41-07FD9B3ECA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d0391ab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d0391ab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d0391ab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d0391ab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d0391ab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d0391ab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d0391a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d0391a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d0391a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d0391a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d0391ab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7d0391ab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d0391ab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d0391ab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d0391a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d0391a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05069a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05069a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d0391a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d0391a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d0391ab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d0391ab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lant.co/versus/11585/11586/~a-algorithm_vs_breadth-first-search" TargetMode="External"/><Relationship Id="rId4" Type="http://schemas.openxmlformats.org/officeDocument/2006/relationships/hyperlink" Target="https://www.redblobgames.com/pathfinding/a-star/implementation.html#python" TargetMode="External"/><Relationship Id="rId5" Type="http://schemas.openxmlformats.org/officeDocument/2006/relationships/hyperlink" Target="https://www.youtube.com/watch?v=ob4faIum4kQ" TargetMode="External"/><Relationship Id="rId6" Type="http://schemas.openxmlformats.org/officeDocument/2006/relationships/hyperlink" Target="https://www.youtube.com/watch?v=KiCBXu4P-2Y&amp;t=40s" TargetMode="External"/><Relationship Id="rId7" Type="http://schemas.openxmlformats.org/officeDocument/2006/relationships/hyperlink" Target="https://medium.com/@nicholas.w.swift/easy-a-star-pathfinding-7e6689c7f7b2" TargetMode="External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812500" y="4620600"/>
            <a:ext cx="6331500" cy="5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Sunny reference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https://solarsystem.nasa.gov/system/basic_html_elements/11561_Sun.png</a:t>
            </a:r>
            <a:endParaRPr b="1" sz="1200"/>
          </a:p>
        </p:txBody>
      </p:sp>
      <p:sp>
        <p:nvSpPr>
          <p:cNvPr id="73" name="Google Shape;73;p13"/>
          <p:cNvSpPr txBox="1"/>
          <p:nvPr/>
        </p:nvSpPr>
        <p:spPr>
          <a:xfrm>
            <a:off x="2524125" y="7826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Sunny Storage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542667" y="33908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Bart, Feline en Jochem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950" y="1729650"/>
            <a:ext cx="2855800" cy="26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5574150" y="1501050"/>
            <a:ext cx="3760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Smart grid</a:t>
            </a:r>
            <a:endParaRPr sz="2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Ideeën voor opdracht 2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 Breadth first search: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Maakt een queue van alle children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Je gaat de oplossing vinden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Runningtime wordt lang(er) bij grotere grid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</a:pPr>
            <a:r>
              <a:rPr lang="en"/>
              <a:t>Veel geheugen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do!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Angelo de datastructuur bespreken om te kunnen beginnen met algoritmes implementeren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Nadenken over sorting/fitting methoden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https://www.slant.co/versus/11585/11586/~a-algorithm_vs_breadth-first-search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https://www.redblobgames.com/pathfinding/a-star/implementation.html#python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https://www.youtube.com/watch?v=ob4faIum4kQ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https://www.youtube.com/watch?v=KiCBXu4P-2Y&amp;t=40s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https://medium.com/@nicholas.w.swift/easy-a-star-pathfinding-7e6689c7f7b2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Drie wijken met huizen die maximale output genereren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Deze moeten worden gekoppeld aan batterijen met een bepaalde capaciteit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alle huizen aan een batterij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 kabel tussen de huizen en batterijen die connectie maken en bereken de kosten -&gt; optimaliseer!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Verplaats batterijen/verzin nieuwe batterijen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350"/>
            <a:ext cx="2163050" cy="16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4">
            <a:alphaModFix/>
          </a:blip>
          <a:srcRect b="0" l="0" r="0" t="8975"/>
          <a:stretch/>
        </p:blipFill>
        <p:spPr>
          <a:xfrm>
            <a:off x="0" y="2376425"/>
            <a:ext cx="2163050" cy="1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 b="5333" l="5824" r="8272" t="9733"/>
          <a:stretch/>
        </p:blipFill>
        <p:spPr>
          <a:xfrm>
            <a:off x="109475" y="3749325"/>
            <a:ext cx="1880126" cy="13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Probleemstelling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410100" y="1595775"/>
            <a:ext cx="6321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Verschillende algoritmes: welke geeft de ‘beste’ oplossing, i.e. kortste kabellengte/laagste kosten?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weten 				</a:t>
            </a:r>
            <a:r>
              <a:rPr lang="en" sz="1300"/>
              <a:t>(</a:t>
            </a:r>
            <a:r>
              <a:rPr lang="en" sz="1300"/>
              <a:t>Wiskunde A: nCr!)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650" y="2624450"/>
            <a:ext cx="15716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idx="4294967295" type="subTitle"/>
          </p:nvPr>
        </p:nvSpPr>
        <p:spPr>
          <a:xfrm>
            <a:off x="4565100" y="4849200"/>
            <a:ext cx="6331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R</a:t>
            </a:r>
            <a:r>
              <a:rPr b="1" lang="en" sz="1400"/>
              <a:t>eferentie formule: powerpoint van Daan (09-04-2019)</a:t>
            </a:r>
            <a:br>
              <a:rPr b="1" lang="en" sz="1400"/>
            </a:br>
            <a:endParaRPr b="1" sz="1200"/>
          </a:p>
        </p:txBody>
      </p:sp>
      <p:sp>
        <p:nvSpPr>
          <p:cNvPr id="96" name="Google Shape;96;p15"/>
          <p:cNvSpPr txBox="1"/>
          <p:nvPr/>
        </p:nvSpPr>
        <p:spPr>
          <a:xfrm>
            <a:off x="2430750" y="3606875"/>
            <a:ext cx="5989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Moeilijkheid ligt bij constraints...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Probleemstelling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oeilijkheid zit hem in contraints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Batterijen mogen niet aan elkaar verbonden zijn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Huizen mogen niet aan elkaar verbonden zijn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Tweede deel: kabel niet onder huis, anders boete 5000,-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Huizen mogen niet aan meerdere batterijen verbonden zijn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 liefst kabels gescheiden houden, dit voorkomt kortsluiting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Geen harde eis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Probleemstelling vervolg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410100" y="1595775"/>
            <a:ext cx="63216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Batterijen kunnen verplaatsen/zelf een verzinnen levert een ander probleem op: wat is de ideale configuratie voor de laagste prijs?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Constraint</a:t>
            </a:r>
            <a:r>
              <a:rPr lang="en"/>
              <a:t>: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670625" y="2753025"/>
            <a:ext cx="46734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 mag er zoveel plaatsen als je wilt, maar er zijn kosten aan verbonden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453025" y="1595775"/>
            <a:ext cx="63216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Deel 1: koppel alle huizen aan een batterij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Versie van een 1D bin packing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Verdeel weights(outputs van huizen) over minimum aantal bins(batterijen)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bins = som(weights)/capacity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00" y="3615200"/>
            <a:ext cx="660850" cy="8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525" y="3615200"/>
            <a:ext cx="660850" cy="8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78700" y="2425100"/>
            <a:ext cx="2797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Weights: (4, 8, 1, 4, 2, 1)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Bin capacity: 10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8"/>
          <p:cNvCxnSpPr>
            <a:stCxn id="119" idx="1"/>
            <a:endCxn id="119" idx="1"/>
          </p:cNvCxnSpPr>
          <p:nvPr/>
        </p:nvCxnSpPr>
        <p:spPr>
          <a:xfrm>
            <a:off x="282300" y="4050225"/>
            <a:ext cx="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364850" y="4192050"/>
            <a:ext cx="51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329075" y="387730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flipH="1" rot="10800000">
            <a:off x="321925" y="3691250"/>
            <a:ext cx="60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458450" y="4127675"/>
            <a:ext cx="327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48775" y="3834450"/>
            <a:ext cx="327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67675" y="3576850"/>
            <a:ext cx="290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1130275" y="3891600"/>
            <a:ext cx="6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1158900" y="3777150"/>
            <a:ext cx="5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130275" y="3677000"/>
            <a:ext cx="586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1274900" y="4006050"/>
            <a:ext cx="290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789975" y="3576850"/>
            <a:ext cx="290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8"/>
          <p:cNvCxnSpPr>
            <a:endCxn id="133" idx="1"/>
          </p:cNvCxnSpPr>
          <p:nvPr/>
        </p:nvCxnSpPr>
        <p:spPr>
          <a:xfrm flipH="1" rot="10800000">
            <a:off x="1438075" y="3755650"/>
            <a:ext cx="3519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33" idx="1"/>
          </p:cNvCxnSpPr>
          <p:nvPr/>
        </p:nvCxnSpPr>
        <p:spPr>
          <a:xfrm rot="10800000">
            <a:off x="1309075" y="3741250"/>
            <a:ext cx="4809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325" y="2755599"/>
            <a:ext cx="1401200" cy="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476450" y="3578250"/>
            <a:ext cx="54939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Benaderend algoritme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Benaderend algoritme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 mogelijk nog een exact algoritme schrijven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{48F496BC-28FE-47BF-BA41-07FD9B3ECA7F}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Wijk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Wijk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Wijk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 149/150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Decreasing first 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 149/150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24" y="2598350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49" y="2205950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49" y="2598350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24" y="2205950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49" y="2998375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24" y="2998375"/>
            <a:ext cx="394375" cy="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274" y="2998375"/>
            <a:ext cx="394375" cy="3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Ideeën voor opdracht 2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410100" y="1519576"/>
            <a:ext cx="6321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 vs. Depth first search (DFS)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4673450" y="2027775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161" name="Google Shape;161;p20"/>
          <p:cNvSpPr/>
          <p:nvPr/>
        </p:nvSpPr>
        <p:spPr>
          <a:xfrm>
            <a:off x="3961975" y="2677050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162" name="Google Shape;162;p20"/>
          <p:cNvSpPr/>
          <p:nvPr/>
        </p:nvSpPr>
        <p:spPr>
          <a:xfrm>
            <a:off x="5318075" y="2677050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163" name="Google Shape;163;p20"/>
          <p:cNvSpPr/>
          <p:nvPr/>
        </p:nvSpPr>
        <p:spPr>
          <a:xfrm>
            <a:off x="3352375" y="3456275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164" name="Google Shape;164;p20"/>
          <p:cNvSpPr/>
          <p:nvPr/>
        </p:nvSpPr>
        <p:spPr>
          <a:xfrm>
            <a:off x="4588050" y="3456275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165" name="Google Shape;165;p20"/>
          <p:cNvSpPr/>
          <p:nvPr/>
        </p:nvSpPr>
        <p:spPr>
          <a:xfrm>
            <a:off x="5851475" y="3456275"/>
            <a:ext cx="577500" cy="537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</a:t>
            </a:r>
            <a:endParaRPr b="1" sz="1800"/>
          </a:p>
        </p:txBody>
      </p:sp>
      <p:cxnSp>
        <p:nvCxnSpPr>
          <p:cNvPr id="166" name="Google Shape;166;p20"/>
          <p:cNvCxnSpPr>
            <a:stCxn id="160" idx="4"/>
            <a:endCxn id="161" idx="7"/>
          </p:cNvCxnSpPr>
          <p:nvPr/>
        </p:nvCxnSpPr>
        <p:spPr>
          <a:xfrm flipH="1">
            <a:off x="4454900" y="2565075"/>
            <a:ext cx="5073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>
            <a:stCxn id="161" idx="4"/>
            <a:endCxn id="163" idx="7"/>
          </p:cNvCxnSpPr>
          <p:nvPr/>
        </p:nvCxnSpPr>
        <p:spPr>
          <a:xfrm flipH="1">
            <a:off x="3845425" y="3214350"/>
            <a:ext cx="4053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>
            <a:stCxn id="160" idx="4"/>
            <a:endCxn id="162" idx="1"/>
          </p:cNvCxnSpPr>
          <p:nvPr/>
        </p:nvCxnSpPr>
        <p:spPr>
          <a:xfrm>
            <a:off x="4962200" y="2565075"/>
            <a:ext cx="4404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>
            <a:stCxn id="162" idx="4"/>
            <a:endCxn id="165" idx="1"/>
          </p:cNvCxnSpPr>
          <p:nvPr/>
        </p:nvCxnSpPr>
        <p:spPr>
          <a:xfrm>
            <a:off x="5606825" y="3214350"/>
            <a:ext cx="3291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1" idx="4"/>
            <a:endCxn id="164" idx="1"/>
          </p:cNvCxnSpPr>
          <p:nvPr/>
        </p:nvCxnSpPr>
        <p:spPr>
          <a:xfrm>
            <a:off x="4250725" y="3214350"/>
            <a:ext cx="4218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Ideeën voor opdracht 2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 A*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Kosten = kabellengte * prijs kabel per gridlijn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zoekt naar de laagste kosten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Soms heb je meerdere paden met dezelfde lage kosten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Welke is dan het beste?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Het kost veel runningtime als je niet binnen de eerste tries je node vindt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