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90585715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90585715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7d0391ab7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7d0391ab7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90585715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90585715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90585715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90585715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9192c17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9192c17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90585715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90585715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90585715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90585715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90585715f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90585715f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91c9adff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91c9adff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idx="1" type="subTitle"/>
          </p:nvPr>
        </p:nvSpPr>
        <p:spPr>
          <a:xfrm>
            <a:off x="2812500" y="4620600"/>
            <a:ext cx="6331500" cy="59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Sunny reference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https://solarsystem.nasa.gov/system/basic_html_elements/11561_Sun.png</a:t>
            </a:r>
            <a:endParaRPr b="1" sz="1200"/>
          </a:p>
        </p:txBody>
      </p:sp>
      <p:sp>
        <p:nvSpPr>
          <p:cNvPr id="73" name="Google Shape;73;p13"/>
          <p:cNvSpPr txBox="1"/>
          <p:nvPr/>
        </p:nvSpPr>
        <p:spPr>
          <a:xfrm>
            <a:off x="2524125" y="7826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Sunny Storage</a:t>
            </a:r>
            <a:endParaRPr b="1" sz="4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2542667" y="33908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Bart, Feline en Jochem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5" name="Google Shape;7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8950" y="1729650"/>
            <a:ext cx="2855800" cy="26993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3"/>
          <p:cNvSpPr txBox="1"/>
          <p:nvPr/>
        </p:nvSpPr>
        <p:spPr>
          <a:xfrm>
            <a:off x="5574150" y="1501050"/>
            <a:ext cx="37602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Smart grid</a:t>
            </a:r>
            <a:endParaRPr sz="2000"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do: Batterijen verplaatsen</a:t>
            </a:r>
            <a:endParaRPr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2400250" y="1211350"/>
            <a:ext cx="6321600" cy="14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Greedy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Hillclimber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Depth first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052149" cy="99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2"/>
          <p:cNvSpPr txBox="1"/>
          <p:nvPr/>
        </p:nvSpPr>
        <p:spPr>
          <a:xfrm>
            <a:off x="2560050" y="3068050"/>
            <a:ext cx="62523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ato"/>
                <a:ea typeface="Lato"/>
                <a:cs typeface="Lato"/>
                <a:sym typeface="Lato"/>
              </a:rPr>
              <a:t>Volgende stap</a:t>
            </a:r>
            <a:r>
              <a:rPr lang="en" sz="2400">
                <a:latin typeface="Lato"/>
                <a:ea typeface="Lato"/>
                <a:cs typeface="Lato"/>
                <a:sym typeface="Lato"/>
              </a:rPr>
              <a:t>: Batterijen verplaatsen voordat connectie met huizen gemaakt is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ato"/>
                <a:ea typeface="Lato"/>
                <a:cs typeface="Lato"/>
                <a:sym typeface="Lato"/>
              </a:rPr>
              <a:t>Daarna</a:t>
            </a:r>
            <a:r>
              <a:rPr lang="en" sz="2400">
                <a:latin typeface="Lato"/>
                <a:ea typeface="Lato"/>
                <a:cs typeface="Lato"/>
                <a:sym typeface="Lato"/>
              </a:rPr>
              <a:t>: batterijen toevoegen 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 smartgrid</a:t>
            </a:r>
            <a:endParaRPr/>
          </a:p>
        </p:txBody>
      </p:sp>
      <p:sp>
        <p:nvSpPr>
          <p:cNvPr id="82" name="Google Shape;82;p14"/>
          <p:cNvSpPr txBox="1"/>
          <p:nvPr>
            <p:ph idx="1" type="body"/>
          </p:nvPr>
        </p:nvSpPr>
        <p:spPr>
          <a:xfrm>
            <a:off x="2410100" y="1595775"/>
            <a:ext cx="6321600" cy="18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Drie wijken met huizen die maximale output genereren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Deze moeten worden gekoppeld aan batterijen met een vaste capaciteit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Connect alle huizen aan een batterij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Leg kabel tussen de huizen en batterijen die connectie maken en bereken de kosten -&gt; optimaliseer!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Verplaats batterijen/verander capaciteit en kosten batterijen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052149" cy="994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4"/>
          <p:cNvSpPr txBox="1"/>
          <p:nvPr>
            <p:ph type="title"/>
          </p:nvPr>
        </p:nvSpPr>
        <p:spPr>
          <a:xfrm>
            <a:off x="0" y="2254050"/>
            <a:ext cx="2052900" cy="4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State Space</a:t>
            </a:r>
            <a:endParaRPr sz="2400"/>
          </a:p>
        </p:txBody>
      </p:sp>
      <p:sp>
        <p:nvSpPr>
          <p:cNvPr id="85" name="Google Shape;85;p14"/>
          <p:cNvSpPr/>
          <p:nvPr/>
        </p:nvSpPr>
        <p:spPr>
          <a:xfrm>
            <a:off x="150" y="2749650"/>
            <a:ext cx="2052600" cy="130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4"/>
          <p:cNvSpPr txBox="1"/>
          <p:nvPr>
            <p:ph idx="1" type="body"/>
          </p:nvPr>
        </p:nvSpPr>
        <p:spPr>
          <a:xfrm>
            <a:off x="356250" y="3045900"/>
            <a:ext cx="13404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5</a:t>
            </a:r>
            <a:r>
              <a:rPr lang="en" sz="3000"/>
              <a:t>^150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zoekmethoden</a:t>
            </a:r>
            <a:endParaRPr/>
          </a:p>
        </p:txBody>
      </p:sp>
      <p:sp>
        <p:nvSpPr>
          <p:cNvPr id="92" name="Google Shape;92;p15"/>
          <p:cNvSpPr txBox="1"/>
          <p:nvPr>
            <p:ph idx="1" type="body"/>
          </p:nvPr>
        </p:nvSpPr>
        <p:spPr>
          <a:xfrm>
            <a:off x="2400250" y="1633350"/>
            <a:ext cx="3156300" cy="18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Random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Greedy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Hillclimber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Depth first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052149" cy="99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</a:t>
            </a:r>
            <a:r>
              <a:rPr lang="en"/>
              <a:t> wijk 2</a:t>
            </a:r>
            <a:endParaRPr/>
          </a:p>
        </p:txBody>
      </p:sp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7066525" y="1595775"/>
            <a:ext cx="1665300" cy="18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Kosten: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Tussen 45000 en 50000 </a:t>
            </a:r>
            <a:r>
              <a:rPr lang="en"/>
              <a:t>(alleen kabels)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052149" cy="99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0250" y="1211350"/>
            <a:ext cx="4589974" cy="34424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Hillclimber op basis van random</a:t>
            </a:r>
            <a:endParaRPr/>
          </a:p>
        </p:txBody>
      </p:sp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7066525" y="1595775"/>
            <a:ext cx="1665300" cy="18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Kosten: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Tussen 40000 en 45000 (alleen kabels)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052149" cy="99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0250" y="1211350"/>
            <a:ext cx="4589974" cy="34424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Greedy wijk 2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7066525" y="1595775"/>
            <a:ext cx="1665300" cy="18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Kosten: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22257 (alleen kabels)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052149" cy="99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0250" y="1211350"/>
            <a:ext cx="4666275" cy="349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Hillclimber</a:t>
            </a:r>
            <a:r>
              <a:rPr lang="en"/>
              <a:t> op basis van Greedy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101925" y="1595775"/>
            <a:ext cx="1629900" cy="18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Kosten: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22104 (alleen kabels)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052149" cy="99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0100" y="1211350"/>
            <a:ext cx="4691826" cy="351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</a:t>
            </a:r>
            <a:r>
              <a:rPr lang="en"/>
              <a:t> first search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052149" cy="99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0100" y="1211350"/>
            <a:ext cx="4681850" cy="353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7091950" y="1595775"/>
            <a:ext cx="1629900" cy="18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Kosten: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21393 (alleen kabels)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Tijd: 2800 sec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 in progress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Simulated annealing</a:t>
            </a:r>
            <a:endParaRPr sz="2400"/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052149" cy="99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