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76" r:id="rId5"/>
    <p:sldId id="261" r:id="rId6"/>
    <p:sldId id="260" r:id="rId7"/>
    <p:sldId id="263" r:id="rId8"/>
    <p:sldId id="277" r:id="rId9"/>
    <p:sldId id="278" r:id="rId10"/>
    <p:sldId id="265" r:id="rId11"/>
    <p:sldId id="268" r:id="rId12"/>
    <p:sldId id="269" r:id="rId13"/>
    <p:sldId id="267" r:id="rId14"/>
    <p:sldId id="273" r:id="rId15"/>
    <p:sldId id="274"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134418-97E3-4AD6-98AC-E646ACCB46D6}" v="18" dt="2025-03-03T11:05:49.84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52" d="100"/>
          <a:sy n="52" d="100"/>
        </p:scale>
        <p:origin x="62" y="6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ndra jangid" userId="712777593175fe30" providerId="LiveId" clId="{87134418-97E3-4AD6-98AC-E646ACCB46D6}"/>
    <pc:docChg chg="undo custSel addSld delSld modSld sldOrd">
      <pc:chgData name="yogendra jangid" userId="712777593175fe30" providerId="LiveId" clId="{87134418-97E3-4AD6-98AC-E646ACCB46D6}" dt="2025-03-03T11:19:38.140" v="1928" actId="207"/>
      <pc:docMkLst>
        <pc:docMk/>
      </pc:docMkLst>
      <pc:sldChg chg="addSp delSp modSp mod">
        <pc:chgData name="yogendra jangid" userId="712777593175fe30" providerId="LiveId" clId="{87134418-97E3-4AD6-98AC-E646ACCB46D6}" dt="2025-03-03T03:23:48.836" v="911" actId="14100"/>
        <pc:sldMkLst>
          <pc:docMk/>
          <pc:sldMk cId="0" sldId="257"/>
        </pc:sldMkLst>
        <pc:picChg chg="del">
          <ac:chgData name="yogendra jangid" userId="712777593175fe30" providerId="LiveId" clId="{87134418-97E3-4AD6-98AC-E646ACCB46D6}" dt="2025-03-03T03:23:22.446" v="908" actId="478"/>
          <ac:picMkLst>
            <pc:docMk/>
            <pc:sldMk cId="0" sldId="257"/>
            <ac:picMk id="2" creationId="{00000000-0000-0000-0000-000000000000}"/>
          </ac:picMkLst>
        </pc:picChg>
        <pc:picChg chg="add mod">
          <ac:chgData name="yogendra jangid" userId="712777593175fe30" providerId="LiveId" clId="{87134418-97E3-4AD6-98AC-E646ACCB46D6}" dt="2025-03-03T03:23:48.836" v="911" actId="14100"/>
          <ac:picMkLst>
            <pc:docMk/>
            <pc:sldMk cId="0" sldId="257"/>
            <ac:picMk id="7" creationId="{867DFE5D-DA1B-3C22-C854-67FFA2AE12A1}"/>
          </ac:picMkLst>
        </pc:picChg>
      </pc:sldChg>
      <pc:sldChg chg="modSp mod">
        <pc:chgData name="yogendra jangid" userId="712777593175fe30" providerId="LiveId" clId="{87134418-97E3-4AD6-98AC-E646ACCB46D6}" dt="2025-03-03T11:17:40.402" v="1895" actId="20577"/>
        <pc:sldMkLst>
          <pc:docMk/>
          <pc:sldMk cId="0" sldId="259"/>
        </pc:sldMkLst>
        <pc:spChg chg="mod">
          <ac:chgData name="yogendra jangid" userId="712777593175fe30" providerId="LiveId" clId="{87134418-97E3-4AD6-98AC-E646ACCB46D6}" dt="2025-03-03T11:17:40.402" v="1895" actId="20577"/>
          <ac:spMkLst>
            <pc:docMk/>
            <pc:sldMk cId="0" sldId="259"/>
            <ac:spMk id="2" creationId="{00000000-0000-0000-0000-000000000000}"/>
          </ac:spMkLst>
        </pc:spChg>
      </pc:sldChg>
      <pc:sldChg chg="addSp modSp mod">
        <pc:chgData name="yogendra jangid" userId="712777593175fe30" providerId="LiveId" clId="{87134418-97E3-4AD6-98AC-E646ACCB46D6}" dt="2025-03-02T15:56:00.840" v="628" actId="20577"/>
        <pc:sldMkLst>
          <pc:docMk/>
          <pc:sldMk cId="0" sldId="260"/>
        </pc:sldMkLst>
        <pc:spChg chg="mod">
          <ac:chgData name="yogendra jangid" userId="712777593175fe30" providerId="LiveId" clId="{87134418-97E3-4AD6-98AC-E646ACCB46D6}" dt="2025-03-02T15:56:00.840" v="628" actId="20577"/>
          <ac:spMkLst>
            <pc:docMk/>
            <pc:sldMk cId="0" sldId="260"/>
            <ac:spMk id="2" creationId="{00000000-0000-0000-0000-000000000000}"/>
          </ac:spMkLst>
        </pc:spChg>
        <pc:picChg chg="add mod">
          <ac:chgData name="yogendra jangid" userId="712777593175fe30" providerId="LiveId" clId="{87134418-97E3-4AD6-98AC-E646ACCB46D6}" dt="2025-03-02T15:41:51.880" v="448" actId="14100"/>
          <ac:picMkLst>
            <pc:docMk/>
            <pc:sldMk cId="0" sldId="260"/>
            <ac:picMk id="4" creationId="{21CCEE56-AE43-D1E8-4DFF-AADD80AE74D7}"/>
          </ac:picMkLst>
        </pc:picChg>
      </pc:sldChg>
      <pc:sldChg chg="ord">
        <pc:chgData name="yogendra jangid" userId="712777593175fe30" providerId="LiveId" clId="{87134418-97E3-4AD6-98AC-E646ACCB46D6}" dt="2025-03-02T15:42:10.394" v="450"/>
        <pc:sldMkLst>
          <pc:docMk/>
          <pc:sldMk cId="0" sldId="261"/>
        </pc:sldMkLst>
      </pc:sldChg>
      <pc:sldChg chg="addSp delSp modSp mod">
        <pc:chgData name="yogendra jangid" userId="712777593175fe30" providerId="LiveId" clId="{87134418-97E3-4AD6-98AC-E646ACCB46D6}" dt="2025-03-02T15:49:57.500" v="547" actId="20577"/>
        <pc:sldMkLst>
          <pc:docMk/>
          <pc:sldMk cId="0" sldId="263"/>
        </pc:sldMkLst>
        <pc:spChg chg="mod">
          <ac:chgData name="yogendra jangid" userId="712777593175fe30" providerId="LiveId" clId="{87134418-97E3-4AD6-98AC-E646ACCB46D6}" dt="2025-03-02T15:49:57.500" v="547" actId="20577"/>
          <ac:spMkLst>
            <pc:docMk/>
            <pc:sldMk cId="0" sldId="263"/>
            <ac:spMk id="2" creationId="{00000000-0000-0000-0000-000000000000}"/>
          </ac:spMkLst>
        </pc:spChg>
        <pc:spChg chg="del">
          <ac:chgData name="yogendra jangid" userId="712777593175fe30" providerId="LiveId" clId="{87134418-97E3-4AD6-98AC-E646ACCB46D6}" dt="2025-03-02T15:46:37.140" v="473" actId="478"/>
          <ac:spMkLst>
            <pc:docMk/>
            <pc:sldMk cId="0" sldId="263"/>
            <ac:spMk id="11" creationId="{00000000-0000-0000-0000-000000000000}"/>
          </ac:spMkLst>
        </pc:spChg>
        <pc:picChg chg="add mod">
          <ac:chgData name="yogendra jangid" userId="712777593175fe30" providerId="LiveId" clId="{87134418-97E3-4AD6-98AC-E646ACCB46D6}" dt="2025-03-02T15:47:25.070" v="491" actId="1076"/>
          <ac:picMkLst>
            <pc:docMk/>
            <pc:sldMk cId="0" sldId="263"/>
            <ac:picMk id="4" creationId="{8B7925A0-7B4E-8D6C-C82C-30AB5E5D9FB7}"/>
          </ac:picMkLst>
        </pc:picChg>
        <pc:picChg chg="del">
          <ac:chgData name="yogendra jangid" userId="712777593175fe30" providerId="LiveId" clId="{87134418-97E3-4AD6-98AC-E646ACCB46D6}" dt="2025-03-02T15:46:33.153" v="472" actId="478"/>
          <ac:picMkLst>
            <pc:docMk/>
            <pc:sldMk cId="0" sldId="263"/>
            <ac:picMk id="6" creationId="{00000000-0000-0000-0000-000000000000}"/>
          </ac:picMkLst>
        </pc:picChg>
        <pc:picChg chg="add mod">
          <ac:chgData name="yogendra jangid" userId="712777593175fe30" providerId="LiveId" clId="{87134418-97E3-4AD6-98AC-E646ACCB46D6}" dt="2025-03-02T15:47:29.860" v="492" actId="14100"/>
          <ac:picMkLst>
            <pc:docMk/>
            <pc:sldMk cId="0" sldId="263"/>
            <ac:picMk id="7" creationId="{46C11FA5-58C0-FFDC-ACD8-55581BFB5D75}"/>
          </ac:picMkLst>
        </pc:picChg>
      </pc:sldChg>
      <pc:sldChg chg="addSp delSp modSp mod">
        <pc:chgData name="yogendra jangid" userId="712777593175fe30" providerId="LiveId" clId="{87134418-97E3-4AD6-98AC-E646ACCB46D6}" dt="2025-03-03T08:17:26.842" v="944" actId="1076"/>
        <pc:sldMkLst>
          <pc:docMk/>
          <pc:sldMk cId="0" sldId="265"/>
        </pc:sldMkLst>
        <pc:spChg chg="mod">
          <ac:chgData name="yogendra jangid" userId="712777593175fe30" providerId="LiveId" clId="{87134418-97E3-4AD6-98AC-E646ACCB46D6}" dt="2025-03-02T15:58:46.410" v="659" actId="20577"/>
          <ac:spMkLst>
            <pc:docMk/>
            <pc:sldMk cId="0" sldId="265"/>
            <ac:spMk id="2" creationId="{00000000-0000-0000-0000-000000000000}"/>
          </ac:spMkLst>
        </pc:spChg>
        <pc:spChg chg="mod">
          <ac:chgData name="yogendra jangid" userId="712777593175fe30" providerId="LiveId" clId="{87134418-97E3-4AD6-98AC-E646ACCB46D6}" dt="2025-03-03T08:17:00.875" v="938" actId="2711"/>
          <ac:spMkLst>
            <pc:docMk/>
            <pc:sldMk cId="0" sldId="265"/>
            <ac:spMk id="4" creationId="{00000000-0000-0000-0000-000000000000}"/>
          </ac:spMkLst>
        </pc:spChg>
        <pc:picChg chg="del">
          <ac:chgData name="yogendra jangid" userId="712777593175fe30" providerId="LiveId" clId="{87134418-97E3-4AD6-98AC-E646ACCB46D6}" dt="2025-03-02T15:58:29.770" v="629" actId="478"/>
          <ac:picMkLst>
            <pc:docMk/>
            <pc:sldMk cId="0" sldId="265"/>
            <ac:picMk id="3" creationId="{00000000-0000-0000-0000-000000000000}"/>
          </ac:picMkLst>
        </pc:picChg>
        <pc:picChg chg="add del mod">
          <ac:chgData name="yogendra jangid" userId="712777593175fe30" providerId="LiveId" clId="{87134418-97E3-4AD6-98AC-E646ACCB46D6}" dt="2025-03-03T08:16:27.570" v="932" actId="478"/>
          <ac:picMkLst>
            <pc:docMk/>
            <pc:sldMk cId="0" sldId="265"/>
            <ac:picMk id="5" creationId="{D345B802-BC1A-D498-3F17-27775AF84BA6}"/>
          </ac:picMkLst>
        </pc:picChg>
        <pc:picChg chg="add del mod">
          <ac:chgData name="yogendra jangid" userId="712777593175fe30" providerId="LiveId" clId="{87134418-97E3-4AD6-98AC-E646ACCB46D6}" dt="2025-03-03T08:16:27.570" v="932" actId="478"/>
          <ac:picMkLst>
            <pc:docMk/>
            <pc:sldMk cId="0" sldId="265"/>
            <ac:picMk id="7" creationId="{C79BB438-1E7A-A9A2-A1C3-B0413790CC20}"/>
          </ac:picMkLst>
        </pc:picChg>
        <pc:picChg chg="add mod">
          <ac:chgData name="yogendra jangid" userId="712777593175fe30" providerId="LiveId" clId="{87134418-97E3-4AD6-98AC-E646ACCB46D6}" dt="2025-03-03T08:17:24.586" v="943" actId="14100"/>
          <ac:picMkLst>
            <pc:docMk/>
            <pc:sldMk cId="0" sldId="265"/>
            <ac:picMk id="9" creationId="{1912DF05-3284-6010-1821-05C4A06161A2}"/>
          </ac:picMkLst>
        </pc:picChg>
        <pc:picChg chg="add mod">
          <ac:chgData name="yogendra jangid" userId="712777593175fe30" providerId="LiveId" clId="{87134418-97E3-4AD6-98AC-E646ACCB46D6}" dt="2025-03-03T08:17:26.842" v="944" actId="1076"/>
          <ac:picMkLst>
            <pc:docMk/>
            <pc:sldMk cId="0" sldId="265"/>
            <ac:picMk id="11" creationId="{50036091-2C13-6311-0BA0-F80A9AC6186F}"/>
          </ac:picMkLst>
        </pc:picChg>
      </pc:sldChg>
      <pc:sldChg chg="addSp delSp modSp mod">
        <pc:chgData name="yogendra jangid" userId="712777593175fe30" providerId="LiveId" clId="{87134418-97E3-4AD6-98AC-E646ACCB46D6}" dt="2025-03-03T10:54:14.882" v="1293" actId="14100"/>
        <pc:sldMkLst>
          <pc:docMk/>
          <pc:sldMk cId="0" sldId="267"/>
        </pc:sldMkLst>
        <pc:spChg chg="mod">
          <ac:chgData name="yogendra jangid" userId="712777593175fe30" providerId="LiveId" clId="{87134418-97E3-4AD6-98AC-E646ACCB46D6}" dt="2025-03-03T08:18:12.661" v="962" actId="20577"/>
          <ac:spMkLst>
            <pc:docMk/>
            <pc:sldMk cId="0" sldId="267"/>
            <ac:spMk id="2" creationId="{00000000-0000-0000-0000-000000000000}"/>
          </ac:spMkLst>
        </pc:spChg>
        <pc:spChg chg="mod">
          <ac:chgData name="yogendra jangid" userId="712777593175fe30" providerId="LiveId" clId="{87134418-97E3-4AD6-98AC-E646ACCB46D6}" dt="2025-03-03T10:53:49.403" v="1285" actId="14100"/>
          <ac:spMkLst>
            <pc:docMk/>
            <pc:sldMk cId="0" sldId="267"/>
            <ac:spMk id="8" creationId="{00000000-0000-0000-0000-000000000000}"/>
          </ac:spMkLst>
        </pc:spChg>
        <pc:picChg chg="del">
          <ac:chgData name="yogendra jangid" userId="712777593175fe30" providerId="LiveId" clId="{87134418-97E3-4AD6-98AC-E646ACCB46D6}" dt="2025-03-03T08:17:57.609" v="945" actId="478"/>
          <ac:picMkLst>
            <pc:docMk/>
            <pc:sldMk cId="0" sldId="267"/>
            <ac:picMk id="4" creationId="{00000000-0000-0000-0000-000000000000}"/>
          </ac:picMkLst>
        </pc:picChg>
        <pc:picChg chg="add del mod">
          <ac:chgData name="yogendra jangid" userId="712777593175fe30" providerId="LiveId" clId="{87134418-97E3-4AD6-98AC-E646ACCB46D6}" dt="2025-03-03T10:52:52.054" v="1277" actId="478"/>
          <ac:picMkLst>
            <pc:docMk/>
            <pc:sldMk cId="0" sldId="267"/>
            <ac:picMk id="5" creationId="{C1696C2A-2CCC-5ADC-CDED-0A22DB18172E}"/>
          </ac:picMkLst>
        </pc:picChg>
        <pc:picChg chg="add mod">
          <ac:chgData name="yogendra jangid" userId="712777593175fe30" providerId="LiveId" clId="{87134418-97E3-4AD6-98AC-E646ACCB46D6}" dt="2025-03-03T10:54:08.683" v="1291" actId="14100"/>
          <ac:picMkLst>
            <pc:docMk/>
            <pc:sldMk cId="0" sldId="267"/>
            <ac:picMk id="7" creationId="{7F247C09-B5B6-6E4A-F980-5D45D29F135D}"/>
          </ac:picMkLst>
        </pc:picChg>
        <pc:picChg chg="add mod">
          <ac:chgData name="yogendra jangid" userId="712777593175fe30" providerId="LiveId" clId="{87134418-97E3-4AD6-98AC-E646ACCB46D6}" dt="2025-03-03T10:54:14.882" v="1293" actId="14100"/>
          <ac:picMkLst>
            <pc:docMk/>
            <pc:sldMk cId="0" sldId="267"/>
            <ac:picMk id="10" creationId="{F626A403-82FF-39DF-7E09-8FCFD988D13D}"/>
          </ac:picMkLst>
        </pc:picChg>
      </pc:sldChg>
      <pc:sldChg chg="addSp delSp modSp mod ord">
        <pc:chgData name="yogendra jangid" userId="712777593175fe30" providerId="LiveId" clId="{87134418-97E3-4AD6-98AC-E646ACCB46D6}" dt="2025-03-03T11:01:09.453" v="1401" actId="20577"/>
        <pc:sldMkLst>
          <pc:docMk/>
          <pc:sldMk cId="0" sldId="268"/>
        </pc:sldMkLst>
        <pc:spChg chg="mod">
          <ac:chgData name="yogendra jangid" userId="712777593175fe30" providerId="LiveId" clId="{87134418-97E3-4AD6-98AC-E646ACCB46D6}" dt="2025-03-03T11:01:09.453" v="1401" actId="20577"/>
          <ac:spMkLst>
            <pc:docMk/>
            <pc:sldMk cId="0" sldId="268"/>
            <ac:spMk id="8" creationId="{00000000-0000-0000-0000-000000000000}"/>
          </ac:spMkLst>
        </pc:spChg>
        <pc:picChg chg="del">
          <ac:chgData name="yogendra jangid" userId="712777593175fe30" providerId="LiveId" clId="{87134418-97E3-4AD6-98AC-E646ACCB46D6}" dt="2025-03-03T10:58:43.738" v="1323" actId="478"/>
          <ac:picMkLst>
            <pc:docMk/>
            <pc:sldMk cId="0" sldId="268"/>
            <ac:picMk id="3" creationId="{00000000-0000-0000-0000-000000000000}"/>
          </ac:picMkLst>
        </pc:picChg>
        <pc:picChg chg="add mod">
          <ac:chgData name="yogendra jangid" userId="712777593175fe30" providerId="LiveId" clId="{87134418-97E3-4AD6-98AC-E646ACCB46D6}" dt="2025-03-03T10:59:22.910" v="1344" actId="14100"/>
          <ac:picMkLst>
            <pc:docMk/>
            <pc:sldMk cId="0" sldId="268"/>
            <ac:picMk id="5" creationId="{D14EC44B-8EEC-2AB2-A003-45F843D6FF5F}"/>
          </ac:picMkLst>
        </pc:picChg>
      </pc:sldChg>
      <pc:sldChg chg="modSp mod ord">
        <pc:chgData name="yogendra jangid" userId="712777593175fe30" providerId="LiveId" clId="{87134418-97E3-4AD6-98AC-E646ACCB46D6}" dt="2025-03-03T11:19:38.140" v="1928" actId="207"/>
        <pc:sldMkLst>
          <pc:docMk/>
          <pc:sldMk cId="0" sldId="269"/>
        </pc:sldMkLst>
        <pc:graphicFrameChg chg="modGraphic">
          <ac:chgData name="yogendra jangid" userId="712777593175fe30" providerId="LiveId" clId="{87134418-97E3-4AD6-98AC-E646ACCB46D6}" dt="2025-03-03T11:19:38.140" v="1928" actId="207"/>
          <ac:graphicFrameMkLst>
            <pc:docMk/>
            <pc:sldMk cId="0" sldId="269"/>
            <ac:graphicFrameMk id="5" creationId="{00000000-0000-0000-0000-000000000000}"/>
          </ac:graphicFrameMkLst>
        </pc:graphicFrameChg>
      </pc:sldChg>
      <pc:sldChg chg="del">
        <pc:chgData name="yogendra jangid" userId="712777593175fe30" providerId="LiveId" clId="{87134418-97E3-4AD6-98AC-E646ACCB46D6}" dt="2025-03-03T11:01:34.897" v="1402" actId="2696"/>
        <pc:sldMkLst>
          <pc:docMk/>
          <pc:sldMk cId="0" sldId="271"/>
        </pc:sldMkLst>
      </pc:sldChg>
      <pc:sldChg chg="addSp delSp modSp mod">
        <pc:chgData name="yogendra jangid" userId="712777593175fe30" providerId="LiveId" clId="{87134418-97E3-4AD6-98AC-E646ACCB46D6}" dt="2025-03-03T11:09:46.374" v="1581" actId="14100"/>
        <pc:sldMkLst>
          <pc:docMk/>
          <pc:sldMk cId="0" sldId="273"/>
        </pc:sldMkLst>
        <pc:spChg chg="mod">
          <ac:chgData name="yogendra jangid" userId="712777593175fe30" providerId="LiveId" clId="{87134418-97E3-4AD6-98AC-E646ACCB46D6}" dt="2025-03-03T11:09:46.374" v="1581" actId="14100"/>
          <ac:spMkLst>
            <pc:docMk/>
            <pc:sldMk cId="0" sldId="273"/>
            <ac:spMk id="5" creationId="{00000000-0000-0000-0000-000000000000}"/>
          </ac:spMkLst>
        </pc:spChg>
        <pc:picChg chg="del">
          <ac:chgData name="yogendra jangid" userId="712777593175fe30" providerId="LiveId" clId="{87134418-97E3-4AD6-98AC-E646ACCB46D6}" dt="2025-03-03T11:05:36.091" v="1403" actId="478"/>
          <ac:picMkLst>
            <pc:docMk/>
            <pc:sldMk cId="0" sldId="273"/>
            <ac:picMk id="3" creationId="{00000000-0000-0000-0000-000000000000}"/>
          </ac:picMkLst>
        </pc:picChg>
        <pc:picChg chg="add mod">
          <ac:chgData name="yogendra jangid" userId="712777593175fe30" providerId="LiveId" clId="{87134418-97E3-4AD6-98AC-E646ACCB46D6}" dt="2025-03-03T11:06:59.855" v="1407" actId="14100"/>
          <ac:picMkLst>
            <pc:docMk/>
            <pc:sldMk cId="0" sldId="273"/>
            <ac:picMk id="6" creationId="{4A29C1FC-7547-E486-9029-20712B71B9F6}"/>
          </ac:picMkLst>
        </pc:picChg>
      </pc:sldChg>
      <pc:sldChg chg="modSp mod">
        <pc:chgData name="yogendra jangid" userId="712777593175fe30" providerId="LiveId" clId="{87134418-97E3-4AD6-98AC-E646ACCB46D6}" dt="2025-03-03T11:17:08.131" v="1893" actId="20577"/>
        <pc:sldMkLst>
          <pc:docMk/>
          <pc:sldMk cId="0" sldId="274"/>
        </pc:sldMkLst>
        <pc:spChg chg="mod">
          <ac:chgData name="yogendra jangid" userId="712777593175fe30" providerId="LiveId" clId="{87134418-97E3-4AD6-98AC-E646ACCB46D6}" dt="2025-03-03T11:17:08.131" v="1893" actId="20577"/>
          <ac:spMkLst>
            <pc:docMk/>
            <pc:sldMk cId="0" sldId="274"/>
            <ac:spMk id="4" creationId="{00000000-0000-0000-0000-000000000000}"/>
          </ac:spMkLst>
        </pc:spChg>
      </pc:sldChg>
      <pc:sldChg chg="del">
        <pc:chgData name="yogendra jangid" userId="712777593175fe30" providerId="LiveId" clId="{87134418-97E3-4AD6-98AC-E646ACCB46D6}" dt="2025-03-03T11:09:58.070" v="1582" actId="47"/>
        <pc:sldMkLst>
          <pc:docMk/>
          <pc:sldMk cId="0" sldId="275"/>
        </pc:sldMkLst>
      </pc:sldChg>
      <pc:sldChg chg="addSp modSp mod">
        <pc:chgData name="yogendra jangid" userId="712777593175fe30" providerId="LiveId" clId="{87134418-97E3-4AD6-98AC-E646ACCB46D6}" dt="2025-03-03T03:24:18.745" v="928" actId="14100"/>
        <pc:sldMkLst>
          <pc:docMk/>
          <pc:sldMk cId="2038820176" sldId="276"/>
        </pc:sldMkLst>
        <pc:spChg chg="mod">
          <ac:chgData name="yogendra jangid" userId="712777593175fe30" providerId="LiveId" clId="{87134418-97E3-4AD6-98AC-E646ACCB46D6}" dt="2025-03-03T03:24:18.745" v="928" actId="14100"/>
          <ac:spMkLst>
            <pc:docMk/>
            <pc:sldMk cId="2038820176" sldId="276"/>
            <ac:spMk id="2" creationId="{00000000-0000-0000-0000-000000000000}"/>
          </ac:spMkLst>
        </pc:spChg>
        <pc:picChg chg="add mod">
          <ac:chgData name="yogendra jangid" userId="712777593175fe30" providerId="LiveId" clId="{87134418-97E3-4AD6-98AC-E646ACCB46D6}" dt="2025-03-02T15:28:34.258" v="78" actId="14100"/>
          <ac:picMkLst>
            <pc:docMk/>
            <pc:sldMk cId="2038820176" sldId="276"/>
            <ac:picMk id="4" creationId="{6F92D5B7-60B8-D587-C99E-05E31BD0CAB3}"/>
          </ac:picMkLst>
        </pc:picChg>
        <pc:picChg chg="add mod">
          <ac:chgData name="yogendra jangid" userId="712777593175fe30" providerId="LiveId" clId="{87134418-97E3-4AD6-98AC-E646ACCB46D6}" dt="2025-03-02T15:29:11.136" v="82" actId="14100"/>
          <ac:picMkLst>
            <pc:docMk/>
            <pc:sldMk cId="2038820176" sldId="276"/>
            <ac:picMk id="6" creationId="{E103166D-EC15-FF59-F404-80E59EE41338}"/>
          </ac:picMkLst>
        </pc:picChg>
      </pc:sldChg>
      <pc:sldChg chg="addSp delSp modSp add del mod">
        <pc:chgData name="yogendra jangid" userId="712777593175fe30" providerId="LiveId" clId="{87134418-97E3-4AD6-98AC-E646ACCB46D6}" dt="2025-03-02T15:51:40.863" v="559" actId="2696"/>
        <pc:sldMkLst>
          <pc:docMk/>
          <pc:sldMk cId="2352822124" sldId="277"/>
        </pc:sldMkLst>
        <pc:spChg chg="mod">
          <ac:chgData name="yogendra jangid" userId="712777593175fe30" providerId="LiveId" clId="{87134418-97E3-4AD6-98AC-E646ACCB46D6}" dt="2025-03-02T15:49:32.087" v="526" actId="20577"/>
          <ac:spMkLst>
            <pc:docMk/>
            <pc:sldMk cId="2352822124" sldId="277"/>
            <ac:spMk id="2" creationId="{00000000-0000-0000-0000-000000000000}"/>
          </ac:spMkLst>
        </pc:spChg>
        <pc:picChg chg="del">
          <ac:chgData name="yogendra jangid" userId="712777593175fe30" providerId="LiveId" clId="{87134418-97E3-4AD6-98AC-E646ACCB46D6}" dt="2025-03-02T15:47:39.415" v="494" actId="478"/>
          <ac:picMkLst>
            <pc:docMk/>
            <pc:sldMk cId="2352822124" sldId="277"/>
            <ac:picMk id="4" creationId="{8B7925A0-7B4E-8D6C-C82C-30AB5E5D9FB7}"/>
          </ac:picMkLst>
        </pc:picChg>
        <pc:picChg chg="add mod">
          <ac:chgData name="yogendra jangid" userId="712777593175fe30" providerId="LiveId" clId="{87134418-97E3-4AD6-98AC-E646ACCB46D6}" dt="2025-03-02T15:51:08.010" v="552" actId="14100"/>
          <ac:picMkLst>
            <pc:docMk/>
            <pc:sldMk cId="2352822124" sldId="277"/>
            <ac:picMk id="5" creationId="{DBE3F372-47D1-4E92-8732-4EEFDC53701D}"/>
          </ac:picMkLst>
        </pc:picChg>
        <pc:picChg chg="del">
          <ac:chgData name="yogendra jangid" userId="712777593175fe30" providerId="LiveId" clId="{87134418-97E3-4AD6-98AC-E646ACCB46D6}" dt="2025-03-02T15:47:41.900" v="495" actId="478"/>
          <ac:picMkLst>
            <pc:docMk/>
            <pc:sldMk cId="2352822124" sldId="277"/>
            <ac:picMk id="7" creationId="{46C11FA5-58C0-FFDC-ACD8-55581BFB5D75}"/>
          </ac:picMkLst>
        </pc:picChg>
        <pc:picChg chg="add mod">
          <ac:chgData name="yogendra jangid" userId="712777593175fe30" providerId="LiveId" clId="{87134418-97E3-4AD6-98AC-E646ACCB46D6}" dt="2025-03-02T15:51:35.040" v="557" actId="14100"/>
          <ac:picMkLst>
            <pc:docMk/>
            <pc:sldMk cId="2352822124" sldId="277"/>
            <ac:picMk id="8" creationId="{06698DFA-7060-C534-3A02-1EA7B946B987}"/>
          </ac:picMkLst>
        </pc:picChg>
      </pc:sldChg>
      <pc:sldChg chg="addSp delSp modSp add mod">
        <pc:chgData name="yogendra jangid" userId="712777593175fe30" providerId="LiveId" clId="{87134418-97E3-4AD6-98AC-E646ACCB46D6}" dt="2025-03-02T15:54:08.936" v="587" actId="14100"/>
        <pc:sldMkLst>
          <pc:docMk/>
          <pc:sldMk cId="1994435293" sldId="278"/>
        </pc:sldMkLst>
        <pc:spChg chg="mod">
          <ac:chgData name="yogendra jangid" userId="712777593175fe30" providerId="LiveId" clId="{87134418-97E3-4AD6-98AC-E646ACCB46D6}" dt="2025-03-02T15:52:37.700" v="575" actId="20577"/>
          <ac:spMkLst>
            <pc:docMk/>
            <pc:sldMk cId="1994435293" sldId="278"/>
            <ac:spMk id="2" creationId="{00000000-0000-0000-0000-000000000000}"/>
          </ac:spMkLst>
        </pc:spChg>
        <pc:picChg chg="add mod">
          <ac:chgData name="yogendra jangid" userId="712777593175fe30" providerId="LiveId" clId="{87134418-97E3-4AD6-98AC-E646ACCB46D6}" dt="2025-03-02T15:53:36.058" v="582" actId="14100"/>
          <ac:picMkLst>
            <pc:docMk/>
            <pc:sldMk cId="1994435293" sldId="278"/>
            <ac:picMk id="4" creationId="{2E9757A3-A761-E3D9-DD96-7AD1C99E43D1}"/>
          </ac:picMkLst>
        </pc:picChg>
        <pc:picChg chg="del">
          <ac:chgData name="yogendra jangid" userId="712777593175fe30" providerId="LiveId" clId="{87134418-97E3-4AD6-98AC-E646ACCB46D6}" dt="2025-03-02T15:53:07.813" v="576" actId="478"/>
          <ac:picMkLst>
            <pc:docMk/>
            <pc:sldMk cId="1994435293" sldId="278"/>
            <ac:picMk id="5" creationId="{DBE3F372-47D1-4E92-8732-4EEFDC53701D}"/>
          </ac:picMkLst>
        </pc:picChg>
        <pc:picChg chg="add mod">
          <ac:chgData name="yogendra jangid" userId="712777593175fe30" providerId="LiveId" clId="{87134418-97E3-4AD6-98AC-E646ACCB46D6}" dt="2025-03-02T15:54:08.936" v="587" actId="14100"/>
          <ac:picMkLst>
            <pc:docMk/>
            <pc:sldMk cId="1994435293" sldId="278"/>
            <ac:picMk id="7" creationId="{29FD6ACE-6127-FAA1-10D8-E5BF928D50BE}"/>
          </ac:picMkLst>
        </pc:picChg>
        <pc:picChg chg="del">
          <ac:chgData name="yogendra jangid" userId="712777593175fe30" providerId="LiveId" clId="{87134418-97E3-4AD6-98AC-E646ACCB46D6}" dt="2025-03-02T15:53:10.081" v="577" actId="478"/>
          <ac:picMkLst>
            <pc:docMk/>
            <pc:sldMk cId="1994435293" sldId="278"/>
            <ac:picMk id="8" creationId="{06698DFA-7060-C534-3A02-1EA7B946B98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622A7D-0B5C-460F-931A-FA272FA50632}"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22A7D-0B5C-460F-931A-FA272FA50632}"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22A7D-0B5C-460F-931A-FA272FA50632}"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22A7D-0B5C-460F-931A-FA272FA50632}"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22A7D-0B5C-460F-931A-FA272FA50632}"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22A7D-0B5C-460F-931A-FA272FA50632}"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D622A7D-0B5C-460F-931A-FA272FA50632}"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22A7D-0B5C-460F-931A-FA272FA50632}"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22A7D-0B5C-460F-931A-FA272FA50632}"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622A7D-0B5C-460F-931A-FA272FA50632}"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622A7D-0B5C-460F-931A-FA272FA50632}"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622A7D-0B5C-460F-931A-FA272FA50632}"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622A7D-0B5C-460F-931A-FA272FA50632}" type="datetimeFigureOut">
              <a:rPr lang="en-US" smtClean="0"/>
              <a:t>3/3/2025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622A7D-0B5C-460F-931A-FA272FA50632}"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22A7D-0B5C-460F-931A-FA272FA50632}" type="datetimeFigureOut">
              <a:rPr lang="en-US" smtClean="0"/>
              <a:t>3/3/2025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22A7D-0B5C-460F-931A-FA272FA50632}"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622A7D-0B5C-460F-931A-FA272FA50632}"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18026-2D81-4AD4-ABC1-213FF3AB54F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622A7D-0B5C-460F-931A-FA272FA50632}" type="datetimeFigureOut">
              <a:rPr lang="en-US" smtClean="0"/>
              <a:t>3/3/2025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2518026-2D81-4AD4-ABC1-213FF3AB54F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10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Box 2"/>
          <p:cNvSpPr txBox="1"/>
          <p:nvPr/>
        </p:nvSpPr>
        <p:spPr>
          <a:xfrm>
            <a:off x="-10160" y="762635"/>
            <a:ext cx="6675120" cy="892552"/>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                          </a:t>
            </a:r>
            <a:r>
              <a:rPr lang="en-US" sz="2600" dirty="0">
                <a:solidFill>
                  <a:schemeClr val="bg1"/>
                </a:solidFill>
                <a:latin typeface="Times New Roman" panose="02020603050405020304" pitchFamily="18" charset="0"/>
                <a:cs typeface="Times New Roman" panose="02020603050405020304" pitchFamily="18" charset="0"/>
              </a:rPr>
              <a:t>PROJECT P499 – GROUP 4</a:t>
            </a:r>
          </a:p>
          <a:p>
            <a:pPr algn="ctr"/>
            <a:r>
              <a:rPr lang="en-US" sz="2600" b="0" i="0" dirty="0">
                <a:solidFill>
                  <a:srgbClr val="222222"/>
                </a:solidFill>
                <a:effectLst/>
                <a:latin typeface="Times New Roman" panose="02020603050405020304" pitchFamily="18" charset="0"/>
                <a:cs typeface="Times New Roman" panose="02020603050405020304" pitchFamily="18" charset="0"/>
              </a:rPr>
              <a:t>Sentiment Analysis of Amazon Reviews</a:t>
            </a:r>
            <a:endParaRPr lang="en-US" sz="2600"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77190" y="2228850"/>
            <a:ext cx="6287770" cy="2446389"/>
          </a:xfrm>
          <a:prstGeom prst="rect">
            <a:avLst/>
          </a:prstGeom>
          <a:noFill/>
        </p:spPr>
        <p:txBody>
          <a:bodyPr wrap="square" rtlCol="0">
            <a:noAutofit/>
          </a:bodyPr>
          <a:lstStyle/>
          <a:p>
            <a:endParaRPr lang="en-US" dirty="0"/>
          </a:p>
          <a:p>
            <a:pPr>
              <a:lnSpc>
                <a:spcPct val="150000"/>
              </a:lnSpc>
            </a:pPr>
            <a:r>
              <a:rPr lang="en-US" sz="2000" dirty="0">
                <a:solidFill>
                  <a:schemeClr val="bg1"/>
                </a:solidFill>
                <a:latin typeface="Times New Roman" panose="02020603050405020304" pitchFamily="18" charset="0"/>
                <a:ea typeface="Merriweather" panose="00000500000000000000" pitchFamily="34" charset="-122"/>
                <a:cs typeface="Times New Roman" panose="02020603050405020304" pitchFamily="18" charset="0"/>
                <a:sym typeface="+mn-ea"/>
              </a:rPr>
              <a:t>This presentation explores the prediction of customer reviews using Natural Language Processing and Web Scraping techniques. We will delve into the customer reviews and rating.</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44CE9824-323B-724B-06BD-7287D2440199}"/>
              </a:ext>
            </a:extLst>
          </p:cNvPr>
          <p:cNvSpPr txBox="1"/>
          <p:nvPr/>
        </p:nvSpPr>
        <p:spPr>
          <a:xfrm>
            <a:off x="191729" y="5726033"/>
            <a:ext cx="6473231" cy="492443"/>
          </a:xfrm>
          <a:prstGeom prst="rect">
            <a:avLst/>
          </a:prstGeom>
          <a:noFill/>
        </p:spPr>
        <p:txBody>
          <a:bodyPr wrap="square" rtlCol="0">
            <a:spAutoFit/>
          </a:bodyPr>
          <a:lstStyle/>
          <a:p>
            <a:pPr algn="ctr"/>
            <a:r>
              <a:rPr lang="en-US" sz="2600" b="1" dirty="0">
                <a:solidFill>
                  <a:srgbClr val="7030A0"/>
                </a:solidFill>
              </a:rPr>
              <a:t>Presented By [YOGENDRA JANGID]</a:t>
            </a:r>
            <a:endParaRPr lang="en-IN" sz="2600" b="1" dirty="0">
              <a:solidFill>
                <a:srgbClr val="7030A0"/>
              </a:solidFill>
            </a:endParaRPr>
          </a:p>
        </p:txBody>
      </p:sp>
      <p:pic>
        <p:nvPicPr>
          <p:cNvPr id="7" name="Picture 6">
            <a:extLst>
              <a:ext uri="{FF2B5EF4-FFF2-40B4-BE49-F238E27FC236}">
                <a16:creationId xmlns:a16="http://schemas.microsoft.com/office/drawing/2014/main" id="{867DFE5D-DA1B-3C22-C854-67FFA2AE1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996" y="381000"/>
            <a:ext cx="5441004" cy="59808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3618230" y="191135"/>
            <a:ext cx="5918200" cy="475615"/>
          </a:xfrm>
          <a:prstGeom prst="rect">
            <a:avLst/>
          </a:prstGeom>
          <a:noFill/>
        </p:spPr>
        <p:txBody>
          <a:bodyPr wrap="square" rtlCol="0">
            <a:spAutoFit/>
          </a:bodyPr>
          <a:lstStyle/>
          <a:p>
            <a:r>
              <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Sentiment Classification Model</a:t>
            </a:r>
          </a:p>
        </p:txBody>
      </p:sp>
      <p:sp>
        <p:nvSpPr>
          <p:cNvPr id="4" name="Text Box 3"/>
          <p:cNvSpPr txBox="1"/>
          <p:nvPr/>
        </p:nvSpPr>
        <p:spPr>
          <a:xfrm>
            <a:off x="781685" y="1443355"/>
            <a:ext cx="5273532" cy="355481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Used NLP techniques to classify reviews.</a:t>
            </a:r>
          </a:p>
          <a:p>
            <a:pPr marL="342900" indent="-342900">
              <a:lnSpc>
                <a:spcPct val="150000"/>
              </a:lnSpc>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Tested different models: Logistic Regression, Decision Tree(DTC), Random Forest Model, SVM Model and Neural Network.</a:t>
            </a:r>
          </a:p>
          <a:p>
            <a:pPr marL="342900" indent="-342900">
              <a:lnSpc>
                <a:spcPct val="150000"/>
              </a:lnSpc>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Evaluated model performance using accuracy, precision, recall.</a:t>
            </a:r>
          </a:p>
          <a:p>
            <a:pPr marL="342900" indent="-342900">
              <a:lnSpc>
                <a:spcPct val="150000"/>
              </a:lnSpc>
              <a:buFont typeface="Arial" panose="020B0604020202020204" pitchFamily="34" charset="0"/>
              <a:buChar char="•"/>
            </a:pPr>
            <a:endParaRPr lang="en-US" altLang="en-US" dirty="0"/>
          </a:p>
          <a:p>
            <a:endParaRPr lang="en-US" altLang="en-US" dirty="0"/>
          </a:p>
        </p:txBody>
      </p:sp>
      <p:pic>
        <p:nvPicPr>
          <p:cNvPr id="9" name="Picture 8">
            <a:extLst>
              <a:ext uri="{FF2B5EF4-FFF2-40B4-BE49-F238E27FC236}">
                <a16:creationId xmlns:a16="http://schemas.microsoft.com/office/drawing/2014/main" id="{1912DF05-3284-6010-1821-05C4A0616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6791" y="943582"/>
            <a:ext cx="5273532" cy="2577831"/>
          </a:xfrm>
          <a:prstGeom prst="rect">
            <a:avLst/>
          </a:prstGeom>
        </p:spPr>
      </p:pic>
      <p:pic>
        <p:nvPicPr>
          <p:cNvPr id="11" name="Picture 10">
            <a:extLst>
              <a:ext uri="{FF2B5EF4-FFF2-40B4-BE49-F238E27FC236}">
                <a16:creationId xmlns:a16="http://schemas.microsoft.com/office/drawing/2014/main" id="{50036091-2C13-6311-0BA0-F80A9AC618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921" y="3622107"/>
            <a:ext cx="5274402" cy="30987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3627755" y="273685"/>
            <a:ext cx="4249420" cy="475615"/>
          </a:xfrm>
          <a:prstGeom prst="rect">
            <a:avLst/>
          </a:prstGeom>
          <a:noFill/>
        </p:spPr>
        <p:txBody>
          <a:bodyPr wrap="square" rtlCol="0">
            <a:spAutoFit/>
          </a:bodyPr>
          <a:lstStyle/>
          <a:p>
            <a:r>
              <a:rPr lang="en-US" alt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DATA PRE-PROCESSING</a:t>
            </a:r>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sp>
        <p:nvSpPr>
          <p:cNvPr id="8" name="Text Box 7"/>
          <p:cNvSpPr txBox="1"/>
          <p:nvPr/>
        </p:nvSpPr>
        <p:spPr>
          <a:xfrm>
            <a:off x="1081405" y="1076960"/>
            <a:ext cx="10737850" cy="4704715"/>
          </a:xfrm>
          <a:prstGeom prst="rect">
            <a:avLst/>
          </a:prstGeom>
          <a:noFill/>
        </p:spPr>
        <p:txBody>
          <a:bodyPr wrap="square" rtlCol="0">
            <a:noAutofit/>
          </a:bodyPr>
          <a:lstStyle/>
          <a:p>
            <a:r>
              <a:rPr lang="en-US" altLang="en-US" b="1" dirty="0">
                <a:solidFill>
                  <a:schemeClr val="bg1"/>
                </a:solidFill>
                <a:latin typeface="Times New Roman" panose="02020603050405020304" pitchFamily="18" charset="0"/>
                <a:cs typeface="Times New Roman" panose="02020603050405020304" pitchFamily="18" charset="0"/>
              </a:rPr>
              <a:t>After encoding and feature engineering:</a:t>
            </a:r>
          </a:p>
          <a:p>
            <a:endParaRPr lang="en-US" altLang="en-US" b="1" dirty="0">
              <a:solidFill>
                <a:schemeClr val="bg1"/>
              </a:solidFill>
              <a:latin typeface="Times New Roman" panose="02020603050405020304" pitchFamily="18" charset="0"/>
              <a:cs typeface="Times New Roman" panose="02020603050405020304" pitchFamily="18" charset="0"/>
            </a:endParaRPr>
          </a:p>
          <a:p>
            <a:endParaRPr lang="en-US" altLang="en-US" b="1" dirty="0">
              <a:solidFill>
                <a:schemeClr val="bg1"/>
              </a:solidFill>
              <a:latin typeface="Times New Roman" panose="02020603050405020304" pitchFamily="18" charset="0"/>
              <a:cs typeface="Times New Roman" panose="02020603050405020304" pitchFamily="18" charset="0"/>
            </a:endParaRPr>
          </a:p>
          <a:p>
            <a:endParaRPr lang="en-US" altLang="en-US" b="1" dirty="0">
              <a:solidFill>
                <a:schemeClr val="bg1"/>
              </a:solidFill>
              <a:latin typeface="Times New Roman" panose="02020603050405020304" pitchFamily="18" charset="0"/>
              <a:cs typeface="Times New Roman" panose="02020603050405020304" pitchFamily="18" charset="0"/>
            </a:endParaRPr>
          </a:p>
          <a:p>
            <a:endParaRPr lang="en-US" altLang="en-US" b="1" dirty="0">
              <a:solidFill>
                <a:schemeClr val="bg1"/>
              </a:solidFill>
              <a:latin typeface="Times New Roman" panose="02020603050405020304" pitchFamily="18" charset="0"/>
              <a:cs typeface="Times New Roman" panose="02020603050405020304" pitchFamily="18" charset="0"/>
            </a:endParaRPr>
          </a:p>
          <a:p>
            <a:endParaRPr lang="en-US" altLang="en-US" b="1" dirty="0">
              <a:solidFill>
                <a:schemeClr val="bg1"/>
              </a:solidFill>
              <a:latin typeface="Times New Roman" panose="02020603050405020304" pitchFamily="18" charset="0"/>
              <a:cs typeface="Times New Roman" panose="02020603050405020304" pitchFamily="18" charset="0"/>
            </a:endParaRPr>
          </a:p>
          <a:p>
            <a:endParaRPr lang="en-US" altLang="en-US" b="1" dirty="0">
              <a:solidFill>
                <a:schemeClr val="bg1"/>
              </a:solidFill>
              <a:latin typeface="Times New Roman" panose="02020603050405020304" pitchFamily="18" charset="0"/>
              <a:cs typeface="Times New Roman" panose="02020603050405020304" pitchFamily="18" charset="0"/>
            </a:endParaRPr>
          </a:p>
          <a:p>
            <a:endParaRPr lang="en-US" altLang="en-US" b="1" dirty="0">
              <a:solidFill>
                <a:schemeClr val="bg1"/>
              </a:solidFill>
              <a:latin typeface="Times New Roman" panose="02020603050405020304" pitchFamily="18" charset="0"/>
              <a:cs typeface="Times New Roman" panose="02020603050405020304" pitchFamily="18" charset="0"/>
            </a:endParaRPr>
          </a:p>
          <a:p>
            <a:endParaRPr lang="en-US" altLang="en-US" b="1" dirty="0">
              <a:solidFill>
                <a:schemeClr val="bg1"/>
              </a:solidFill>
              <a:latin typeface="Times New Roman" panose="02020603050405020304" pitchFamily="18" charset="0"/>
              <a:cs typeface="Times New Roman" panose="02020603050405020304" pitchFamily="18" charset="0"/>
            </a:endParaRPr>
          </a:p>
          <a:p>
            <a:endParaRPr lang="en-US" altLang="en-US" b="1" dirty="0">
              <a:solidFill>
                <a:schemeClr val="bg1"/>
              </a:solidFill>
              <a:latin typeface="Times New Roman" panose="02020603050405020304" pitchFamily="18" charset="0"/>
              <a:cs typeface="Times New Roman" panose="02020603050405020304" pitchFamily="18" charset="0"/>
            </a:endParaRPr>
          </a:p>
          <a:p>
            <a:endParaRPr lang="en-US" altLang="en-US" b="1" dirty="0">
              <a:solidFill>
                <a:schemeClr val="bg1"/>
              </a:solidFill>
              <a:latin typeface="Times New Roman" panose="02020603050405020304" pitchFamily="18" charset="0"/>
              <a:cs typeface="Times New Roman" panose="02020603050405020304" pitchFamily="18" charset="0"/>
            </a:endParaRPr>
          </a:p>
          <a:p>
            <a:endParaRPr lang="en-US" altLang="en-US" b="1" dirty="0">
              <a:solidFill>
                <a:schemeClr val="bg1"/>
              </a:solidFill>
              <a:latin typeface="Times New Roman" panose="02020603050405020304" pitchFamily="18" charset="0"/>
              <a:cs typeface="Times New Roman" panose="02020603050405020304" pitchFamily="18" charset="0"/>
            </a:endParaRPr>
          </a:p>
          <a:p>
            <a:endParaRPr lang="en-US" altLang="en-US" b="1" dirty="0">
              <a:solidFill>
                <a:schemeClr val="bg1"/>
              </a:solidFill>
              <a:latin typeface="Times New Roman" panose="02020603050405020304" pitchFamily="18" charset="0"/>
              <a:cs typeface="Times New Roman" panose="02020603050405020304" pitchFamily="18" charset="0"/>
            </a:endParaRPr>
          </a:p>
          <a:p>
            <a:r>
              <a:rPr lang="en-US" altLang="en-US" dirty="0">
                <a:solidFill>
                  <a:schemeClr val="bg1"/>
                </a:solidFill>
                <a:latin typeface="Times New Roman" panose="02020603050405020304" pitchFamily="18" charset="0"/>
                <a:cs typeface="Times New Roman" panose="02020603050405020304" pitchFamily="18" charset="0"/>
              </a:rPr>
              <a:t>                                             </a:t>
            </a:r>
          </a:p>
          <a:p>
            <a:r>
              <a:rPr lang="en-US" altLang="en-US" dirty="0">
                <a:solidFill>
                  <a:schemeClr val="bg1"/>
                </a:solidFill>
                <a:latin typeface="Times New Roman" panose="02020603050405020304" pitchFamily="18" charset="0"/>
                <a:cs typeface="Times New Roman" panose="02020603050405020304" pitchFamily="18" charset="0"/>
              </a:rPr>
              <a:t>						</a:t>
            </a:r>
          </a:p>
          <a:p>
            <a:r>
              <a:rPr lang="en-US" altLang="en-US" dirty="0">
                <a:solidFill>
                  <a:schemeClr val="bg1"/>
                </a:solidFill>
                <a:latin typeface="Times New Roman" panose="02020603050405020304" pitchFamily="18" charset="0"/>
                <a:cs typeface="Times New Roman" panose="02020603050405020304" pitchFamily="18" charset="0"/>
              </a:rPr>
              <a:t>				We performed encoding for sentiment and feature engineering for </a:t>
            </a:r>
            <a:r>
              <a:rPr lang="en-US" altLang="en-US" dirty="0" err="1">
                <a:solidFill>
                  <a:schemeClr val="bg1"/>
                </a:solidFill>
                <a:latin typeface="Times New Roman" panose="02020603050405020304" pitchFamily="18" charset="0"/>
                <a:cs typeface="Times New Roman" panose="02020603050405020304" pitchFamily="18" charset="0"/>
              </a:rPr>
              <a:t>Cleaned_review</a:t>
            </a:r>
            <a:r>
              <a:rPr lang="en-US" altLang="en-US" dirty="0">
                <a:solidFill>
                  <a:schemeClr val="bg1"/>
                </a:solidFill>
                <a:latin typeface="Times New Roman" panose="02020603050405020304" pitchFamily="18" charset="0"/>
                <a:cs typeface="Times New Roman" panose="02020603050405020304" pitchFamily="18" charset="0"/>
              </a:rPr>
              <a:t> column</a:t>
            </a:r>
          </a:p>
        </p:txBody>
      </p:sp>
      <p:pic>
        <p:nvPicPr>
          <p:cNvPr id="5" name="Picture 4">
            <a:extLst>
              <a:ext uri="{FF2B5EF4-FFF2-40B4-BE49-F238E27FC236}">
                <a16:creationId xmlns:a16="http://schemas.microsoft.com/office/drawing/2014/main" id="{D14EC44B-8EEC-2AB2-A003-45F843D6F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57" y="1526530"/>
            <a:ext cx="10032273" cy="34373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1882140" y="273685"/>
            <a:ext cx="9320530" cy="475615"/>
          </a:xfrm>
          <a:prstGeom prst="rect">
            <a:avLst/>
          </a:prstGeom>
          <a:noFill/>
        </p:spPr>
        <p:txBody>
          <a:bodyPr wrap="square" rtlCol="0">
            <a:spAutoFit/>
          </a:bodyPr>
          <a:lstStyle/>
          <a:p>
            <a:r>
              <a:rPr lang="en-US" alt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CLASSIFICATION MODEL BUILDING AND  EVALUATION</a:t>
            </a:r>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sp>
        <p:nvSpPr>
          <p:cNvPr id="8" name="Text Box 7"/>
          <p:cNvSpPr txBox="1"/>
          <p:nvPr/>
        </p:nvSpPr>
        <p:spPr>
          <a:xfrm>
            <a:off x="1081405" y="1076960"/>
            <a:ext cx="4646930" cy="4704715"/>
          </a:xfrm>
          <a:prstGeom prst="rect">
            <a:avLst/>
          </a:prstGeom>
          <a:noFill/>
        </p:spPr>
        <p:txBody>
          <a:bodyPr wrap="square" rtlCol="0">
            <a:noAutofit/>
          </a:bodyPr>
          <a:lstStyle/>
          <a:p>
            <a:pPr>
              <a:lnSpc>
                <a:spcPct val="150000"/>
              </a:lnSpc>
            </a:pPr>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endParaRPr lang="en-US" altLang="en-US" b="1">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a:t>
            </a:r>
          </a:p>
        </p:txBody>
      </p:sp>
      <p:graphicFrame>
        <p:nvGraphicFramePr>
          <p:cNvPr id="5" name="Table 4"/>
          <p:cNvGraphicFramePr/>
          <p:nvPr>
            <p:custDataLst>
              <p:tags r:id="rId1"/>
            </p:custDataLst>
            <p:extLst>
              <p:ext uri="{D42A27DB-BD31-4B8C-83A1-F6EECF244321}">
                <p14:modId xmlns:p14="http://schemas.microsoft.com/office/powerpoint/2010/main" val="630535368"/>
              </p:ext>
            </p:extLst>
          </p:nvPr>
        </p:nvGraphicFramePr>
        <p:xfrm>
          <a:off x="2747010" y="1287145"/>
          <a:ext cx="7590790" cy="2898140"/>
        </p:xfrm>
        <a:graphic>
          <a:graphicData uri="http://schemas.openxmlformats.org/drawingml/2006/table">
            <a:tbl>
              <a:tblPr firstRow="1" bandRow="1">
                <a:tableStyleId>{5C22544A-7EE6-4342-B048-85BDC9FD1C3A}</a:tableStyleId>
              </a:tblPr>
              <a:tblGrid>
                <a:gridCol w="3832860">
                  <a:extLst>
                    <a:ext uri="{9D8B030D-6E8A-4147-A177-3AD203B41FA5}">
                      <a16:colId xmlns:a16="http://schemas.microsoft.com/office/drawing/2014/main" val="20000"/>
                    </a:ext>
                  </a:extLst>
                </a:gridCol>
                <a:gridCol w="3757930">
                  <a:extLst>
                    <a:ext uri="{9D8B030D-6E8A-4147-A177-3AD203B41FA5}">
                      <a16:colId xmlns:a16="http://schemas.microsoft.com/office/drawing/2014/main" val="20001"/>
                    </a:ext>
                  </a:extLst>
                </a:gridCol>
              </a:tblGrid>
              <a:tr h="2898140">
                <a:tc>
                  <a:txBody>
                    <a:bodyPr/>
                    <a:lstStyle/>
                    <a:p>
                      <a:pPr>
                        <a:lnSpc>
                          <a:spcPct val="150000"/>
                        </a:lnSpc>
                        <a:buNone/>
                      </a:pPr>
                      <a:r>
                        <a:rPr lang="en-US" altLang="en-US" sz="1800" dirty="0">
                          <a:solidFill>
                            <a:schemeClr val="bg1"/>
                          </a:solidFill>
                          <a:latin typeface="Times New Roman" panose="02020603050405020304" pitchFamily="18" charset="0"/>
                          <a:cs typeface="Times New Roman" panose="02020603050405020304" pitchFamily="18" charset="0"/>
                          <a:sym typeface="+mn-ea"/>
                        </a:rPr>
                        <a:t>Models used:	</a:t>
                      </a:r>
                    </a:p>
                    <a:p>
                      <a:pPr marL="285750" indent="-285750">
                        <a:lnSpc>
                          <a:spcPct val="150000"/>
                        </a:lnSpc>
                        <a:buFont typeface="Arial" panose="020B0604020202020204" pitchFamily="34" charset="0"/>
                        <a:buChar char="•"/>
                      </a:pPr>
                      <a:r>
                        <a:rPr lang="en-US" altLang="en-US" sz="1800" b="0" dirty="0">
                          <a:solidFill>
                            <a:schemeClr val="bg1"/>
                          </a:solidFill>
                          <a:latin typeface="Times New Roman" panose="02020603050405020304" pitchFamily="18" charset="0"/>
                          <a:cs typeface="Times New Roman" panose="02020603050405020304" pitchFamily="18" charset="0"/>
                          <a:sym typeface="+mn-ea"/>
                        </a:rPr>
                        <a:t>Random Forest</a:t>
                      </a:r>
                      <a:endParaRPr lang="en-US" altLang="en-US" sz="1800" b="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dirty="0">
                          <a:solidFill>
                            <a:schemeClr val="bg1"/>
                          </a:solidFill>
                          <a:latin typeface="Times New Roman" panose="02020603050405020304" pitchFamily="18" charset="0"/>
                          <a:cs typeface="Times New Roman" panose="02020603050405020304" pitchFamily="18" charset="0"/>
                          <a:sym typeface="+mn-ea"/>
                        </a:rPr>
                        <a:t>Logistic Regression</a:t>
                      </a:r>
                      <a:endParaRPr lang="en-US" altLang="en-US" sz="1800" b="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dirty="0">
                          <a:solidFill>
                            <a:schemeClr val="bg1"/>
                          </a:solidFill>
                          <a:latin typeface="Times New Roman" panose="02020603050405020304" pitchFamily="18" charset="0"/>
                          <a:cs typeface="Times New Roman" panose="02020603050405020304" pitchFamily="18" charset="0"/>
                          <a:sym typeface="+mn-ea"/>
                        </a:rPr>
                        <a:t>Decision tree</a:t>
                      </a:r>
                      <a:endParaRPr lang="en-US" altLang="en-US" sz="1800" b="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dirty="0" err="1">
                          <a:solidFill>
                            <a:schemeClr val="bg1"/>
                          </a:solidFill>
                          <a:latin typeface="Times New Roman" panose="02020603050405020304" pitchFamily="18" charset="0"/>
                          <a:cs typeface="Times New Roman" panose="02020603050405020304" pitchFamily="18" charset="0"/>
                          <a:sym typeface="+mn-ea"/>
                        </a:rPr>
                        <a:t>Svm</a:t>
                      </a:r>
                      <a:r>
                        <a:rPr lang="en-US" altLang="en-US" sz="1800" b="0" dirty="0">
                          <a:solidFill>
                            <a:schemeClr val="bg1"/>
                          </a:solidFill>
                          <a:latin typeface="Times New Roman" panose="02020603050405020304" pitchFamily="18" charset="0"/>
                          <a:cs typeface="Times New Roman" panose="02020603050405020304" pitchFamily="18" charset="0"/>
                          <a:sym typeface="+mn-ea"/>
                        </a:rPr>
                        <a:t> </a:t>
                      </a:r>
                    </a:p>
                    <a:p>
                      <a:pPr marL="285750" indent="-285750">
                        <a:buFont typeface="Arial" panose="020B0604020202020204" pitchFamily="34" charset="0"/>
                        <a:buChar char="•"/>
                      </a:pPr>
                      <a:r>
                        <a:rPr lang="en-US" sz="2000" b="0" dirty="0">
                          <a:solidFill>
                            <a:schemeClr val="bg1"/>
                          </a:solidFill>
                          <a:latin typeface="Times New Roman" panose="02020603050405020304" pitchFamily="18" charset="0"/>
                          <a:cs typeface="Times New Roman" panose="02020603050405020304" pitchFamily="18" charset="0"/>
                        </a:rPr>
                        <a:t>Neural Network </a:t>
                      </a:r>
                    </a:p>
                  </a:txBody>
                  <a:tcPr>
                    <a:lnL>
                      <a:noFill/>
                    </a:lnL>
                    <a:lnR>
                      <a:noFill/>
                    </a:lnR>
                    <a:lnT>
                      <a:noFill/>
                    </a:lnT>
                    <a:lnB>
                      <a:noFill/>
                    </a:lnB>
                    <a:lnTlToBr>
                      <a:noFill/>
                    </a:lnTlToBr>
                    <a:lnBlToTr>
                      <a:noFill/>
                    </a:lnBlToTr>
                    <a:noFill/>
                  </a:tcPr>
                </a:tc>
                <a:tc>
                  <a:txBody>
                    <a:bodyPr/>
                    <a:lstStyle/>
                    <a:p>
                      <a:pPr indent="0">
                        <a:lnSpc>
                          <a:spcPct val="150000"/>
                        </a:lnSpc>
                        <a:buFont typeface="Arial" panose="020B0604020202020204" pitchFamily="34" charset="0"/>
                        <a:buNone/>
                      </a:pPr>
                      <a:r>
                        <a:rPr lang="en-US" altLang="en-US" sz="1800" dirty="0">
                          <a:solidFill>
                            <a:schemeClr val="bg1"/>
                          </a:solidFill>
                          <a:latin typeface="Times New Roman" panose="02020603050405020304" pitchFamily="18" charset="0"/>
                          <a:cs typeface="Times New Roman" panose="02020603050405020304" pitchFamily="18" charset="0"/>
                          <a:sym typeface="+mn-ea"/>
                        </a:rPr>
                        <a:t>Model evaluation metrices</a:t>
                      </a:r>
                    </a:p>
                    <a:p>
                      <a:pPr marL="285750" indent="-285750">
                        <a:lnSpc>
                          <a:spcPct val="150000"/>
                        </a:lnSpc>
                        <a:buFont typeface="Arial" panose="020B0604020202020204" pitchFamily="34" charset="0"/>
                        <a:buChar char="•"/>
                      </a:pPr>
                      <a:r>
                        <a:rPr lang="en-US" altLang="en-US" sz="1800" b="0" dirty="0">
                          <a:solidFill>
                            <a:schemeClr val="bg1"/>
                          </a:solidFill>
                          <a:latin typeface="Times New Roman" panose="02020603050405020304" pitchFamily="18" charset="0"/>
                          <a:cs typeface="Times New Roman" panose="02020603050405020304" pitchFamily="18" charset="0"/>
                          <a:sym typeface="+mn-ea"/>
                        </a:rPr>
                        <a:t>Accuracy</a:t>
                      </a:r>
                      <a:endParaRPr lang="en-US" altLang="en-US" sz="1800" b="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dirty="0">
                          <a:solidFill>
                            <a:schemeClr val="bg1"/>
                          </a:solidFill>
                          <a:latin typeface="Times New Roman" panose="02020603050405020304" pitchFamily="18" charset="0"/>
                          <a:cs typeface="Times New Roman" panose="02020603050405020304" pitchFamily="18" charset="0"/>
                          <a:sym typeface="+mn-ea"/>
                        </a:rPr>
                        <a:t>F1-score</a:t>
                      </a:r>
                      <a:endParaRPr lang="en-US" altLang="en-US" sz="1800" b="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dirty="0">
                          <a:solidFill>
                            <a:schemeClr val="bg1"/>
                          </a:solidFill>
                          <a:latin typeface="Times New Roman" panose="02020603050405020304" pitchFamily="18" charset="0"/>
                          <a:cs typeface="Times New Roman" panose="02020603050405020304" pitchFamily="18" charset="0"/>
                          <a:sym typeface="+mn-ea"/>
                        </a:rPr>
                        <a:t>Precision</a:t>
                      </a:r>
                      <a:endParaRPr lang="en-US" altLang="en-US" sz="1800" b="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1800" b="0" dirty="0">
                          <a:solidFill>
                            <a:schemeClr val="bg1"/>
                          </a:solidFill>
                          <a:latin typeface="Times New Roman" panose="02020603050405020304" pitchFamily="18" charset="0"/>
                          <a:cs typeface="Times New Roman" panose="02020603050405020304" pitchFamily="18" charset="0"/>
                          <a:sym typeface="+mn-ea"/>
                        </a:rPr>
                        <a:t>Recall</a:t>
                      </a:r>
                      <a:endParaRPr lang="en-US" altLang="en-US" sz="1800" b="0" dirty="0">
                        <a:solidFill>
                          <a:schemeClr val="bg1"/>
                        </a:solidFill>
                        <a:latin typeface="Times New Roman" panose="02020603050405020304" pitchFamily="18" charset="0"/>
                        <a:cs typeface="Times New Roman" panose="02020603050405020304" pitchFamily="18" charset="0"/>
                      </a:endParaRPr>
                    </a:p>
                    <a:p>
                      <a:pPr>
                        <a:buNone/>
                      </a:pPr>
                      <a:endParaRPr lang="en-US" b="0" dirty="0"/>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3272155" y="328295"/>
            <a:ext cx="5800090" cy="475615"/>
          </a:xfrm>
          <a:prstGeom prst="rect">
            <a:avLst/>
          </a:prstGeom>
          <a:noFill/>
        </p:spPr>
        <p:txBody>
          <a:bodyPr wrap="square" rtlCol="0">
            <a:spAutoFit/>
          </a:bodyPr>
          <a:lstStyle/>
          <a:p>
            <a:r>
              <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Model Performance</a:t>
            </a:r>
          </a:p>
        </p:txBody>
      </p:sp>
      <p:sp>
        <p:nvSpPr>
          <p:cNvPr id="8" name="Text Box 7"/>
          <p:cNvSpPr txBox="1"/>
          <p:nvPr/>
        </p:nvSpPr>
        <p:spPr>
          <a:xfrm>
            <a:off x="596750" y="1240972"/>
            <a:ext cx="5499250" cy="3129599"/>
          </a:xfrm>
          <a:prstGeom prst="rect">
            <a:avLst/>
          </a:prstGeom>
          <a:noFill/>
        </p:spPr>
        <p:txBody>
          <a:bodyPr wrap="square" rtlCol="0">
            <a:noAutofit/>
          </a:bodyPr>
          <a:lstStyle/>
          <a:p>
            <a:pPr marL="285750" indent="-285750">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Accuracy : Using Random Forest Model</a:t>
            </a:r>
          </a:p>
          <a:p>
            <a:pPr marL="285750" indent="-285750">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LSTM performed better  with longer reviews.</a:t>
            </a:r>
          </a:p>
          <a:p>
            <a:pPr marL="285750" indent="-285750">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Future improvements: More training data, fine-tuned learning.</a:t>
            </a:r>
          </a:p>
          <a:p>
            <a:pPr marL="285750" indent="-285750">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Majority of reviews were positive.</a:t>
            </a:r>
          </a:p>
          <a:p>
            <a:pPr marL="285750" indent="-285750">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Negative reviews highlighting specific product flaws.</a:t>
            </a:r>
          </a:p>
          <a:p>
            <a:pPr marL="285750" indent="-285750">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Business can use there to improve products.</a:t>
            </a:r>
          </a:p>
          <a:p>
            <a:pPr marL="285750" indent="-285750">
              <a:buFont typeface="Arial" panose="020B0604020202020204" pitchFamily="34" charset="0"/>
              <a:buChar char="•"/>
            </a:pPr>
            <a:endParaRPr lang="en-US" altLang="en-US"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F247C09-B5B6-6E4A-F980-5D45D29F1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365" y="927463"/>
            <a:ext cx="5699760" cy="2501537"/>
          </a:xfrm>
          <a:prstGeom prst="rect">
            <a:avLst/>
          </a:prstGeom>
        </p:spPr>
      </p:pic>
      <p:pic>
        <p:nvPicPr>
          <p:cNvPr id="10" name="Picture 9">
            <a:extLst>
              <a:ext uri="{FF2B5EF4-FFF2-40B4-BE49-F238E27FC236}">
                <a16:creationId xmlns:a16="http://schemas.microsoft.com/office/drawing/2014/main" id="{F626A403-82FF-39DF-7E09-8FCFD988D1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364" y="3552553"/>
            <a:ext cx="5699759" cy="28082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2211070" y="273685"/>
            <a:ext cx="9320530" cy="860425"/>
          </a:xfrm>
          <a:prstGeom prst="rect">
            <a:avLst/>
          </a:prstGeom>
          <a:noFill/>
        </p:spPr>
        <p:txBody>
          <a:bodyPr wrap="square" rtlCol="0">
            <a:spAutoFit/>
          </a:bodyPr>
          <a:lstStyle/>
          <a:p>
            <a:r>
              <a:rPr lang="en-US" alt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                      MODEL DEPLOYMENT</a:t>
            </a:r>
            <a:endParaRPr lang="en-US" sz="2500" dirty="0">
              <a:solidFill>
                <a:schemeClr val="bg1"/>
              </a:solidFill>
              <a:latin typeface="Times New Roman" panose="02020603050405020304" pitchFamily="18" charset="0"/>
              <a:cs typeface="Times New Roman" panose="02020603050405020304" pitchFamily="18" charset="0"/>
            </a:endParaRPr>
          </a:p>
          <a:p>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sp>
        <p:nvSpPr>
          <p:cNvPr id="5" name="Text Box 4"/>
          <p:cNvSpPr txBox="1"/>
          <p:nvPr/>
        </p:nvSpPr>
        <p:spPr>
          <a:xfrm>
            <a:off x="2063931" y="5501640"/>
            <a:ext cx="7952559" cy="960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The app predicts the sentiment of customer reviews from a CSV file.</a:t>
            </a:r>
          </a:p>
          <a:p>
            <a:pPr marL="342900" indent="-342900">
              <a:lnSpc>
                <a:spcPct val="150000"/>
              </a:lnSpc>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It categories reviews as positive, Neutral and Negative based on model</a:t>
            </a:r>
          </a:p>
        </p:txBody>
      </p:sp>
      <p:pic>
        <p:nvPicPr>
          <p:cNvPr id="6" name="Picture 5">
            <a:extLst>
              <a:ext uri="{FF2B5EF4-FFF2-40B4-BE49-F238E27FC236}">
                <a16:creationId xmlns:a16="http://schemas.microsoft.com/office/drawing/2014/main" id="{4A29C1FC-7547-E486-9029-20712B71B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872" y="940526"/>
            <a:ext cx="8380256" cy="406254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2211070" y="273685"/>
            <a:ext cx="9320530" cy="860425"/>
          </a:xfrm>
          <a:prstGeom prst="rect">
            <a:avLst/>
          </a:prstGeom>
          <a:noFill/>
        </p:spPr>
        <p:txBody>
          <a:bodyPr wrap="square" rtlCol="0">
            <a:spAutoFit/>
          </a:bodyPr>
          <a:lstStyle/>
          <a:p>
            <a:r>
              <a:rPr lang="en-US" alt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                                    CONCLUSION</a:t>
            </a:r>
            <a:endParaRPr lang="en-US" sz="2500" dirty="0">
              <a:solidFill>
                <a:schemeClr val="bg1"/>
              </a:solidFill>
              <a:latin typeface="Times New Roman" panose="02020603050405020304" pitchFamily="18" charset="0"/>
              <a:cs typeface="Times New Roman" panose="02020603050405020304" pitchFamily="18" charset="0"/>
            </a:endParaRPr>
          </a:p>
          <a:p>
            <a:endPar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endParaRPr>
          </a:p>
        </p:txBody>
      </p:sp>
      <p:sp>
        <p:nvSpPr>
          <p:cNvPr id="4" name="Text Box 3"/>
          <p:cNvSpPr txBox="1"/>
          <p:nvPr/>
        </p:nvSpPr>
        <p:spPr>
          <a:xfrm>
            <a:off x="1380490" y="1449705"/>
            <a:ext cx="9964420" cy="3563620"/>
          </a:xfrm>
          <a:prstGeom prst="rect">
            <a:avLst/>
          </a:prstGeom>
          <a:noFill/>
        </p:spPr>
        <p:txBody>
          <a:bodyPr wrap="square" rtlCol="0">
            <a:noAutofit/>
          </a:bodyPr>
          <a:lstStyle/>
          <a:p>
            <a:pPr marL="342900" indent="-342900">
              <a:lnSpc>
                <a:spcPct val="150000"/>
              </a:lnSpc>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Web scraping provides valuable consumer insights.</a:t>
            </a:r>
          </a:p>
          <a:p>
            <a:pPr marL="342900" indent="-342900">
              <a:lnSpc>
                <a:spcPct val="150000"/>
              </a:lnSpc>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Sentiment Analysis helps business make data-drive decisions.</a:t>
            </a:r>
          </a:p>
          <a:p>
            <a:pPr marL="342900" indent="-342900">
              <a:lnSpc>
                <a:spcPct val="150000"/>
              </a:lnSpc>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Future improvement : Deep learning models, handling sarcasm in reviews.</a:t>
            </a:r>
          </a:p>
          <a:p>
            <a:pPr marL="342900" indent="-342900">
              <a:lnSpc>
                <a:spcPct val="150000"/>
              </a:lnSpc>
              <a:buFont typeface="Arial" panose="020B0604020202020204" pitchFamily="34" charset="0"/>
              <a:buChar char="•"/>
            </a:pPr>
            <a:r>
              <a:rPr lang="en-US" altLang="en-US" sz="2000" dirty="0">
                <a:solidFill>
                  <a:schemeClr val="bg1"/>
                </a:solidFill>
                <a:latin typeface="Times New Roman" panose="02020603050405020304" pitchFamily="18" charset="0"/>
                <a:cs typeface="Times New Roman" panose="02020603050405020304" pitchFamily="18" charset="0"/>
              </a:rPr>
              <a:t>Web scraping is useful for extracting real-world customer feedbacks.</a:t>
            </a:r>
          </a:p>
          <a:p>
            <a:pPr marL="342900" indent="-342900">
              <a:lnSpc>
                <a:spcPct val="150000"/>
              </a:lnSpc>
              <a:buFont typeface="Arial" panose="020B0604020202020204" pitchFamily="34" charset="0"/>
              <a:buChar char="•"/>
            </a:pPr>
            <a:endParaRPr lang="en-US" alt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225675" y="941705"/>
            <a:ext cx="7577455" cy="45948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F7128-51AA-6A24-421E-DDF094CDE3EF}"/>
              </a:ext>
            </a:extLst>
          </p:cNvPr>
          <p:cNvSpPr>
            <a:spLocks noGrp="1"/>
          </p:cNvSpPr>
          <p:nvPr>
            <p:ph type="title"/>
          </p:nvPr>
        </p:nvSpPr>
        <p:spPr>
          <a:xfrm>
            <a:off x="1119451" y="565355"/>
            <a:ext cx="10353761" cy="1326321"/>
          </a:xfrm>
        </p:spPr>
        <p:txBody>
          <a:bodyPr/>
          <a:lstStyle/>
          <a:p>
            <a:r>
              <a:rPr lang="en-US" dirty="0">
                <a:solidFill>
                  <a:schemeClr val="bg1"/>
                </a:solidFill>
                <a:latin typeface="Times New Roman" panose="02020603050405020304" pitchFamily="18" charset="0"/>
                <a:cs typeface="Times New Roman" panose="02020603050405020304" pitchFamily="18" charset="0"/>
              </a:rPr>
              <a:t>Introduction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1F705C3-A364-4064-6C2E-CA0015B3D940}"/>
              </a:ext>
            </a:extLst>
          </p:cNvPr>
          <p:cNvSpPr>
            <a:spLocks noGrp="1"/>
          </p:cNvSpPr>
          <p:nvPr>
            <p:ph idx="1"/>
          </p:nvPr>
        </p:nvSpPr>
        <p:spPr>
          <a:xfrm>
            <a:off x="1119451" y="2096064"/>
            <a:ext cx="10148105" cy="3287097"/>
          </a:xfrm>
        </p:spPr>
        <p:txBody>
          <a:bodyPr/>
          <a:lstStyle/>
          <a:p>
            <a:r>
              <a:rPr lang="en-US" dirty="0">
                <a:solidFill>
                  <a:schemeClr val="bg1"/>
                </a:solidFill>
                <a:latin typeface="Times New Roman" panose="02020603050405020304" pitchFamily="18" charset="0"/>
                <a:cs typeface="Times New Roman" panose="02020603050405020304" pitchFamily="18" charset="0"/>
              </a:rPr>
              <a:t>Understanding customer opinions is crucial for businesses.</a:t>
            </a:r>
          </a:p>
          <a:p>
            <a:r>
              <a:rPr lang="en-US" dirty="0">
                <a:solidFill>
                  <a:schemeClr val="bg1"/>
                </a:solidFill>
                <a:latin typeface="Times New Roman" panose="02020603050405020304" pitchFamily="18" charset="0"/>
                <a:cs typeface="Times New Roman" panose="02020603050405020304" pitchFamily="18" charset="0"/>
              </a:rPr>
              <a:t>Web Scraping extracts data from online sources (Amazon reviews).</a:t>
            </a:r>
          </a:p>
          <a:p>
            <a:r>
              <a:rPr lang="en-US" dirty="0">
                <a:solidFill>
                  <a:schemeClr val="bg1"/>
                </a:solidFill>
                <a:latin typeface="Times New Roman" panose="02020603050405020304" pitchFamily="18" charset="0"/>
                <a:cs typeface="Times New Roman" panose="02020603050405020304" pitchFamily="18" charset="0"/>
              </a:rPr>
              <a:t>This project involves scraping, cleaning, and analyzing reviews.</a:t>
            </a:r>
          </a:p>
          <a:p>
            <a:r>
              <a:rPr lang="en-US" dirty="0">
                <a:solidFill>
                  <a:schemeClr val="bg1"/>
                </a:solidFill>
                <a:latin typeface="Times New Roman" panose="02020603050405020304" pitchFamily="18" charset="0"/>
                <a:cs typeface="Times New Roman" panose="02020603050405020304" pitchFamily="18" charset="0"/>
              </a:rPr>
              <a:t>Web Scraping helps extract customer reviews from Amazon.</a:t>
            </a:r>
          </a:p>
          <a:p>
            <a:r>
              <a:rPr lang="en-US" dirty="0">
                <a:solidFill>
                  <a:schemeClr val="bg1"/>
                </a:solidFill>
                <a:latin typeface="Times New Roman" panose="02020603050405020304" pitchFamily="18" charset="0"/>
                <a:cs typeface="Times New Roman" panose="02020603050405020304" pitchFamily="18" charset="0"/>
              </a:rPr>
              <a:t>Sentiment Analysis classifies reviews as positive, negative, or neutral.</a:t>
            </a:r>
          </a:p>
          <a:p>
            <a:r>
              <a:rPr lang="en-US" dirty="0">
                <a:solidFill>
                  <a:schemeClr val="bg1"/>
                </a:solidFill>
                <a:latin typeface="Times New Roman" panose="02020603050405020304" pitchFamily="18" charset="0"/>
                <a:cs typeface="Times New Roman" panose="02020603050405020304" pitchFamily="18" charset="0"/>
              </a:rPr>
              <a:t>This project uses Selenium, </a:t>
            </a:r>
            <a:r>
              <a:rPr lang="en-US" dirty="0" err="1">
                <a:solidFill>
                  <a:schemeClr val="bg1"/>
                </a:solidFill>
                <a:latin typeface="Times New Roman" panose="02020603050405020304" pitchFamily="18" charset="0"/>
                <a:cs typeface="Times New Roman" panose="02020603050405020304" pitchFamily="18" charset="0"/>
              </a:rPr>
              <a:t>BeautifulSoup</a:t>
            </a:r>
            <a:r>
              <a:rPr lang="en-US" dirty="0">
                <a:solidFill>
                  <a:schemeClr val="bg1"/>
                </a:solidFill>
                <a:latin typeface="Times New Roman" panose="02020603050405020304" pitchFamily="18" charset="0"/>
                <a:cs typeface="Times New Roman" panose="02020603050405020304" pitchFamily="18" charset="0"/>
              </a:rPr>
              <a:t>, and NLP techniques.</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p:cNvSpPr txBox="1"/>
          <p:nvPr/>
        </p:nvSpPr>
        <p:spPr>
          <a:xfrm flipH="1">
            <a:off x="1981200" y="842010"/>
            <a:ext cx="8519160" cy="3935095"/>
          </a:xfrm>
          <a:prstGeom prst="rect">
            <a:avLst/>
          </a:prstGeom>
          <a:noFill/>
        </p:spPr>
        <p:txBody>
          <a:bodyPr wrap="square" rtlCol="0">
            <a:noAutofit/>
          </a:bodyPr>
          <a:lstStyle/>
          <a:p>
            <a:r>
              <a:rPr lang="en-US" sz="2500" dirty="0">
                <a:latin typeface="Times New Roman" panose="02020603050405020304" pitchFamily="18" charset="0"/>
                <a:cs typeface="Times New Roman" panose="02020603050405020304" pitchFamily="18" charset="0"/>
              </a:rPr>
              <a:t>                 				 </a:t>
            </a:r>
            <a:r>
              <a:rPr lang="en-US" sz="2500" b="1" dirty="0">
                <a:solidFill>
                  <a:srgbClr val="000000"/>
                </a:solidFill>
                <a:effectLst>
                  <a:glow rad="63500">
                    <a:schemeClr val="tx1">
                      <a:alpha val="40000"/>
                    </a:schemeClr>
                  </a:glow>
                </a:effectLst>
                <a:latin typeface="Times New Roman" panose="02020603050405020304" pitchFamily="18" charset="0"/>
                <a:cs typeface="Times New Roman" panose="02020603050405020304" pitchFamily="18" charset="0"/>
                <a:sym typeface="+mn-ea"/>
              </a:rPr>
              <a:t>TABLE OF CONTENTS</a:t>
            </a:r>
            <a:endParaRPr lang="en-US" sz="25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Objective and Dataset Overview</a:t>
            </a: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Exploratory Data Analysis and Insights</a:t>
            </a: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Data Pre-processing</a:t>
            </a: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Clustering Models and Evaluation</a:t>
            </a: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Comparative Analysis and Model Selection</a:t>
            </a: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Model Deployment</a:t>
            </a:r>
          </a:p>
          <a:p>
            <a:pPr marL="285750" indent="-285750">
              <a:lnSpc>
                <a:spcPct val="150000"/>
              </a:lnSpc>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a:off x="214009" y="1036320"/>
            <a:ext cx="7033097" cy="3007042"/>
          </a:xfrm>
          <a:prstGeom prst="rect">
            <a:avLst/>
          </a:prstGeom>
          <a:noFill/>
        </p:spPr>
        <p:txBody>
          <a:bodyPr wrap="square" rtlCol="0">
            <a:spAutoFit/>
          </a:bodyPr>
          <a:lstStyle/>
          <a:p>
            <a:pPr rtl="0">
              <a:spcBef>
                <a:spcPts val="0"/>
              </a:spcBef>
              <a:spcAft>
                <a:spcPts val="0"/>
              </a:spcAft>
            </a:pPr>
            <a:r>
              <a:rPr lang="en-US" sz="25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500" b="1" i="0" u="none" strike="noStrike" dirty="0">
                <a:solidFill>
                  <a:srgbClr val="000000"/>
                </a:solidFill>
                <a:effectLst>
                  <a:glow rad="63500">
                    <a:schemeClr val="tx1">
                      <a:alpha val="40000"/>
                    </a:schemeClr>
                  </a:glow>
                </a:effectLst>
                <a:latin typeface="Times New Roman" panose="02020603050405020304" pitchFamily="18" charset="0"/>
                <a:cs typeface="Times New Roman" panose="02020603050405020304" pitchFamily="18" charset="0"/>
              </a:rPr>
              <a:t>Web Scraping : Amazone Reviews</a:t>
            </a:r>
          </a:p>
          <a:p>
            <a:pPr rtl="0">
              <a:spcBef>
                <a:spcPts val="0"/>
              </a:spcBef>
              <a:spcAft>
                <a:spcPts val="0"/>
              </a:spcAft>
            </a:pPr>
            <a:endParaRPr lang="en-US" dirty="0">
              <a:solidFill>
                <a:srgbClr val="000000"/>
              </a:solidFill>
              <a:latin typeface="Arial" panose="020B0604020202020204" pitchFamily="34" charset="0"/>
            </a:endParaRPr>
          </a:p>
          <a:p>
            <a:pPr marL="342900" indent="-342900" rtl="0">
              <a:lnSpc>
                <a:spcPct val="150000"/>
              </a:lnSpc>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Used Selenium to automate login and navigation.</a:t>
            </a:r>
          </a:p>
          <a:p>
            <a:pPr marL="342900" indent="-342900" rtl="0">
              <a:lnSpc>
                <a:spcPct val="150000"/>
              </a:lnSpc>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Extracted review text, star ratings and product details.</a:t>
            </a:r>
          </a:p>
          <a:p>
            <a:pPr marL="342900" indent="-342900" rtl="0">
              <a:lnSpc>
                <a:spcPct val="150000"/>
              </a:lnSpc>
              <a:spcBef>
                <a:spcPts val="0"/>
              </a:spcBef>
              <a:spcAft>
                <a:spcPts val="0"/>
              </a:spcAft>
              <a:buFont typeface="Arial" panose="020B0604020202020204" pitchFamily="34" charset="0"/>
              <a:buChar char="•"/>
            </a:pPr>
            <a:r>
              <a:rPr lang="en-US" sz="2000" dirty="0" err="1">
                <a:solidFill>
                  <a:srgbClr val="000000"/>
                </a:solidFill>
                <a:latin typeface="Times New Roman" panose="02020603050405020304" pitchFamily="18" charset="0"/>
                <a:cs typeface="Times New Roman" panose="02020603050405020304" pitchFamily="18" charset="0"/>
              </a:rPr>
              <a:t>BeautifulSoup</a:t>
            </a:r>
            <a:r>
              <a:rPr lang="en-US" sz="2000" dirty="0">
                <a:solidFill>
                  <a:srgbClr val="000000"/>
                </a:solidFill>
                <a:latin typeface="Times New Roman" panose="02020603050405020304" pitchFamily="18" charset="0"/>
                <a:cs typeface="Times New Roman" panose="02020603050405020304" pitchFamily="18" charset="0"/>
              </a:rPr>
              <a:t> parsed the webpage to extract relevant data.</a:t>
            </a:r>
          </a:p>
          <a:p>
            <a:pPr marL="342900" indent="-342900" rtl="0">
              <a:lnSpc>
                <a:spcPct val="150000"/>
              </a:lnSpc>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Challenge: Handling dynamic content and CAPTCHAs.</a:t>
            </a:r>
          </a:p>
          <a:p>
            <a:pPr marL="342900" indent="-342900" rtl="0">
              <a:lnSpc>
                <a:spcPct val="150000"/>
              </a:lnSpc>
              <a:spcBef>
                <a:spcPts val="0"/>
              </a:spcBef>
              <a:spcAft>
                <a:spcPts val="0"/>
              </a:spcAft>
              <a:buFont typeface="Arial" panose="020B0604020202020204" pitchFamily="34" charset="0"/>
              <a:buChar char="•"/>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92D5B7-60B8-D587-C99E-05E31BD0C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775" y="320040"/>
            <a:ext cx="4865225" cy="3391762"/>
          </a:xfrm>
          <a:prstGeom prst="rect">
            <a:avLst/>
          </a:prstGeom>
        </p:spPr>
      </p:pic>
      <p:pic>
        <p:nvPicPr>
          <p:cNvPr id="6" name="Picture 5">
            <a:extLst>
              <a:ext uri="{FF2B5EF4-FFF2-40B4-BE49-F238E27FC236}">
                <a16:creationId xmlns:a16="http://schemas.microsoft.com/office/drawing/2014/main" id="{E103166D-EC15-FF59-F404-80E59EE41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774" y="3711802"/>
            <a:ext cx="4865225" cy="3056983"/>
          </a:xfrm>
          <a:prstGeom prst="rect">
            <a:avLst/>
          </a:prstGeom>
        </p:spPr>
      </p:pic>
    </p:spTree>
    <p:extLst>
      <p:ext uri="{BB962C8B-B14F-4D97-AF65-F5344CB8AC3E}">
        <p14:creationId xmlns:p14="http://schemas.microsoft.com/office/powerpoint/2010/main" val="203882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4384039" y="355600"/>
            <a:ext cx="5080002" cy="477054"/>
          </a:xfrm>
          <a:prstGeom prst="rect">
            <a:avLst/>
          </a:prstGeom>
          <a:noFill/>
        </p:spPr>
        <p:txBody>
          <a:bodyPr wrap="square" rtlCol="0">
            <a:spAutoFit/>
          </a:bodyPr>
          <a:lstStyle/>
          <a:p>
            <a:r>
              <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DATASET DESCRIPTION</a:t>
            </a:r>
          </a:p>
        </p:txBody>
      </p:sp>
      <p:sp>
        <p:nvSpPr>
          <p:cNvPr id="3" name="Text Box 2"/>
          <p:cNvSpPr txBox="1"/>
          <p:nvPr/>
        </p:nvSpPr>
        <p:spPr>
          <a:xfrm flipH="1">
            <a:off x="1740535" y="1194435"/>
            <a:ext cx="9359900" cy="1152525"/>
          </a:xfrm>
          <a:prstGeom prst="rect">
            <a:avLst/>
          </a:prstGeom>
          <a:noFill/>
        </p:spPr>
        <p:txBody>
          <a:bodyPr wrap="square" rtlCol="0">
            <a:noAutofit/>
          </a:bodyPr>
          <a:lstStyle/>
          <a:p>
            <a:pPr>
              <a:lnSpc>
                <a:spcPct val="150000"/>
              </a:lnSpc>
            </a:pPr>
            <a:r>
              <a:rPr lang="en-US" altLang="en-US">
                <a:solidFill>
                  <a:schemeClr val="bg1"/>
                </a:solidFill>
                <a:latin typeface="Times New Roman" panose="02020603050405020304" pitchFamily="18" charset="0"/>
                <a:cs typeface="Times New Roman" panose="02020603050405020304" pitchFamily="18" charset="0"/>
              </a:rPr>
              <a:t>Exploratory Data Analysis (EDA) is analyzing the data using visual techniques. It is used to discover trends or patterns or to check assumptions with the help of statistical summaries and graphical representations.</a:t>
            </a:r>
          </a:p>
        </p:txBody>
      </p:sp>
      <p:sp>
        <p:nvSpPr>
          <p:cNvPr id="4" name="Text Box 3"/>
          <p:cNvSpPr txBox="1"/>
          <p:nvPr/>
        </p:nvSpPr>
        <p:spPr>
          <a:xfrm>
            <a:off x="4043680" y="3181985"/>
            <a:ext cx="4064000" cy="3357880"/>
          </a:xfrm>
          <a:prstGeom prst="rect">
            <a:avLst/>
          </a:prstGeom>
          <a:noFill/>
        </p:spPr>
        <p:txBody>
          <a:bodyPr wrap="square" rtlCol="0">
            <a:noAutofit/>
          </a:bodyPr>
          <a:lstStyle/>
          <a:p>
            <a:r>
              <a:rPr lang="en-US">
                <a:sym typeface="+mn-ea"/>
              </a:rPr>
              <a:t>                          I/P data  </a:t>
            </a:r>
            <a:r>
              <a:rPr lang="en-US"/>
              <a:t>      </a:t>
            </a:r>
          </a:p>
          <a:p>
            <a:endParaRPr lang="en-US"/>
          </a:p>
          <a:p>
            <a:r>
              <a:rPr lang="en-US"/>
              <a:t>                             </a:t>
            </a:r>
            <a:r>
              <a:rPr lang="en-US">
                <a:sym typeface="+mn-ea"/>
              </a:rPr>
              <a:t>EDA</a:t>
            </a:r>
            <a:endParaRPr lang="en-US"/>
          </a:p>
          <a:p>
            <a:endParaRPr lang="en-US"/>
          </a:p>
          <a:p>
            <a:r>
              <a:rPr lang="en-US"/>
              <a:t>                             </a:t>
            </a:r>
          </a:p>
          <a:p>
            <a:endParaRPr lang="en-US"/>
          </a:p>
        </p:txBody>
      </p:sp>
      <p:cxnSp>
        <p:nvCxnSpPr>
          <p:cNvPr id="5" name="Straight Connector 4"/>
          <p:cNvCxnSpPr/>
          <p:nvPr/>
        </p:nvCxnSpPr>
        <p:spPr>
          <a:xfrm flipH="1">
            <a:off x="6006465" y="3501390"/>
            <a:ext cx="6985" cy="288925"/>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cxnSp>
        <p:nvCxnSpPr>
          <p:cNvPr id="7" name="Straight Connector 6"/>
          <p:cNvCxnSpPr/>
          <p:nvPr/>
        </p:nvCxnSpPr>
        <p:spPr>
          <a:xfrm flipH="1">
            <a:off x="6005830" y="4049395"/>
            <a:ext cx="3810" cy="245745"/>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cxnSp>
        <p:nvCxnSpPr>
          <p:cNvPr id="9" name="Straight Connector 8"/>
          <p:cNvCxnSpPr/>
          <p:nvPr/>
        </p:nvCxnSpPr>
        <p:spPr>
          <a:xfrm>
            <a:off x="5552440" y="4297680"/>
            <a:ext cx="1894205" cy="13970"/>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cxnSp>
        <p:nvCxnSpPr>
          <p:cNvPr id="10" name="Straight Connector 9"/>
          <p:cNvCxnSpPr/>
          <p:nvPr/>
        </p:nvCxnSpPr>
        <p:spPr>
          <a:xfrm flipH="1">
            <a:off x="5544820" y="4291965"/>
            <a:ext cx="3810" cy="186690"/>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cxnSp>
        <p:nvCxnSpPr>
          <p:cNvPr id="12" name="Straight Connector 11"/>
          <p:cNvCxnSpPr/>
          <p:nvPr/>
        </p:nvCxnSpPr>
        <p:spPr>
          <a:xfrm>
            <a:off x="6005830" y="4291330"/>
            <a:ext cx="3810" cy="194310"/>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cxnSp>
        <p:nvCxnSpPr>
          <p:cNvPr id="13" name="Straight Connector 12"/>
          <p:cNvCxnSpPr/>
          <p:nvPr/>
        </p:nvCxnSpPr>
        <p:spPr>
          <a:xfrm flipH="1">
            <a:off x="7405370" y="4298315"/>
            <a:ext cx="3810" cy="179070"/>
          </a:xfrm>
          <a:prstGeom prst="line">
            <a:avLst/>
          </a:prstGeom>
          <a:ln w="3175">
            <a:solidFill>
              <a:schemeClr val="bg1"/>
            </a:solidFill>
          </a:ln>
        </p:spPr>
        <p:style>
          <a:lnRef idx="2">
            <a:schemeClr val="accent1"/>
          </a:lnRef>
          <a:fillRef idx="0">
            <a:srgbClr val="FFFFFF"/>
          </a:fillRef>
          <a:effectRef idx="0">
            <a:srgbClr val="FFFFFF"/>
          </a:effectRef>
          <a:fontRef idx="minor">
            <a:schemeClr val="tx1"/>
          </a:fontRef>
        </p:style>
      </p:cxnSp>
      <p:sp>
        <p:nvSpPr>
          <p:cNvPr id="15" name="Text Box 14"/>
          <p:cNvSpPr txBox="1"/>
          <p:nvPr/>
        </p:nvSpPr>
        <p:spPr>
          <a:xfrm>
            <a:off x="4708525" y="4485640"/>
            <a:ext cx="1125220" cy="36830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Cleaning</a:t>
            </a:r>
          </a:p>
        </p:txBody>
      </p:sp>
      <p:sp>
        <p:nvSpPr>
          <p:cNvPr id="16" name="Text Box 15"/>
          <p:cNvSpPr txBox="1"/>
          <p:nvPr/>
        </p:nvSpPr>
        <p:spPr>
          <a:xfrm>
            <a:off x="5657215" y="4485640"/>
            <a:ext cx="1748155" cy="36830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Transformation</a:t>
            </a:r>
          </a:p>
        </p:txBody>
      </p:sp>
      <p:sp>
        <p:nvSpPr>
          <p:cNvPr id="17" name="Text Box 16"/>
          <p:cNvSpPr txBox="1"/>
          <p:nvPr/>
        </p:nvSpPr>
        <p:spPr>
          <a:xfrm>
            <a:off x="7263765" y="4485640"/>
            <a:ext cx="4064000" cy="36830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Visualization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a:off x="304800" y="1459230"/>
            <a:ext cx="7040880" cy="3862596"/>
          </a:xfrm>
          <a:prstGeom prst="rect">
            <a:avLst/>
          </a:prstGeom>
          <a:noFill/>
        </p:spPr>
        <p:txBody>
          <a:bodyPr wrap="square" rtlCol="0">
            <a:spAutoFit/>
          </a:bodyPr>
          <a:lstStyle/>
          <a:p>
            <a:pPr rtl="0">
              <a:spcBef>
                <a:spcPts val="0"/>
              </a:spcBef>
              <a:spcAft>
                <a:spcPts val="0"/>
              </a:spcAft>
            </a:pPr>
            <a:r>
              <a:rPr lang="en-US" sz="25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500" b="1" i="0" u="none" strike="noStrike" dirty="0">
                <a:solidFill>
                  <a:srgbClr val="000000"/>
                </a:solidFill>
                <a:effectLst>
                  <a:glow rad="63500">
                    <a:schemeClr val="tx1">
                      <a:alpha val="40000"/>
                    </a:schemeClr>
                  </a:glow>
                </a:effectLst>
                <a:latin typeface="Times New Roman" panose="02020603050405020304" pitchFamily="18" charset="0"/>
                <a:cs typeface="Times New Roman" panose="02020603050405020304" pitchFamily="18" charset="0"/>
              </a:rPr>
              <a:t>Data Cleaning &amp; Preprocessing</a:t>
            </a:r>
          </a:p>
          <a:p>
            <a:pPr marL="285750" indent="-285750" rtl="0">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Dropped  unnecessary columns like “Reviewer” , “Name” and “Review Date”.</a:t>
            </a:r>
          </a:p>
          <a:p>
            <a:pPr marL="285750" indent="-285750" rtl="0">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Removed punctuation, </a:t>
            </a:r>
            <a:r>
              <a:rPr lang="en-US" sz="2000" dirty="0" err="1">
                <a:solidFill>
                  <a:srgbClr val="000000"/>
                </a:solidFill>
                <a:latin typeface="Times New Roman" panose="02020603050405020304" pitchFamily="18" charset="0"/>
                <a:cs typeface="Times New Roman" panose="02020603050405020304" pitchFamily="18" charset="0"/>
              </a:rPr>
              <a:t>stopwords</a:t>
            </a:r>
            <a:r>
              <a:rPr lang="en-US" sz="2000" dirty="0">
                <a:solidFill>
                  <a:srgbClr val="000000"/>
                </a:solidFill>
                <a:latin typeface="Times New Roman" panose="02020603050405020304" pitchFamily="18" charset="0"/>
                <a:cs typeface="Times New Roman" panose="02020603050405020304" pitchFamily="18" charset="0"/>
              </a:rPr>
              <a:t> and special characters.</a:t>
            </a:r>
          </a:p>
          <a:p>
            <a:pPr marL="285750" indent="-285750" rtl="0">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Converted text into numerical format for sentiment analysis.</a:t>
            </a:r>
          </a:p>
          <a:p>
            <a:pPr marL="285750" indent="-285750" rtl="0">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Transformed reviews into numerical representation(TF-IDF, Word2VEC).</a:t>
            </a:r>
          </a:p>
          <a:p>
            <a:pPr marL="285750" indent="-285750" rtl="0">
              <a:spcBef>
                <a:spcPts val="0"/>
              </a:spcBef>
              <a:spcAft>
                <a:spcPts val="0"/>
              </a:spcAft>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Word cloud of frequently used terms.</a:t>
            </a:r>
          </a:p>
          <a:p>
            <a:pPr marL="285750" indent="-285750" rtl="0">
              <a:spcBef>
                <a:spcPts val="0"/>
              </a:spcBef>
              <a:spcAft>
                <a:spcPts val="0"/>
              </a:spcAf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Mapped star ratings to sentiment categories (positive, neutral, negative).</a:t>
            </a:r>
          </a:p>
          <a:p>
            <a:pPr marL="285750" indent="-285750" rtl="0">
              <a:spcBef>
                <a:spcPts val="0"/>
              </a:spcBef>
              <a:spcAft>
                <a:spcPts val="0"/>
              </a:spcAft>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Analyzed trends in review patterns over.</a:t>
            </a:r>
          </a:p>
          <a:p>
            <a:pPr rtl="0">
              <a:spcBef>
                <a:spcPts val="0"/>
              </a:spcBef>
              <a:spcAft>
                <a:spcPts val="0"/>
              </a:spcAft>
            </a:pPr>
            <a:r>
              <a:rPr lang="en-US" sz="2000" dirty="0">
                <a:latin typeface="Tempus Sans ITC" panose="04020404030D07020202" pitchFamily="82" charset="0"/>
              </a:rPr>
              <a:t> </a:t>
            </a:r>
          </a:p>
        </p:txBody>
      </p:sp>
      <p:pic>
        <p:nvPicPr>
          <p:cNvPr id="4" name="Picture 3">
            <a:extLst>
              <a:ext uri="{FF2B5EF4-FFF2-40B4-BE49-F238E27FC236}">
                <a16:creationId xmlns:a16="http://schemas.microsoft.com/office/drawing/2014/main" id="{21CCEE56-AE43-D1E8-4DFF-AADD80AE7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3320" y="441960"/>
            <a:ext cx="4678680" cy="56449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4384039" y="355600"/>
            <a:ext cx="5080002" cy="475615"/>
          </a:xfrm>
          <a:prstGeom prst="rect">
            <a:avLst/>
          </a:prstGeom>
          <a:noFill/>
        </p:spPr>
        <p:txBody>
          <a:bodyPr wrap="square" rtlCol="0">
            <a:spAutoFit/>
          </a:bodyPr>
          <a:lstStyle/>
          <a:p>
            <a:r>
              <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Word cloud  for Positive Reviews</a:t>
            </a:r>
          </a:p>
        </p:txBody>
      </p:sp>
      <p:pic>
        <p:nvPicPr>
          <p:cNvPr id="4" name="Picture 3">
            <a:extLst>
              <a:ext uri="{FF2B5EF4-FFF2-40B4-BE49-F238E27FC236}">
                <a16:creationId xmlns:a16="http://schemas.microsoft.com/office/drawing/2014/main" id="{8B7925A0-7B4E-8D6C-C82C-30AB5E5D9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207" y="1158240"/>
            <a:ext cx="5821039" cy="4085526"/>
          </a:xfrm>
          <a:prstGeom prst="rect">
            <a:avLst/>
          </a:prstGeom>
        </p:spPr>
      </p:pic>
      <p:pic>
        <p:nvPicPr>
          <p:cNvPr id="7" name="Picture 6">
            <a:extLst>
              <a:ext uri="{FF2B5EF4-FFF2-40B4-BE49-F238E27FC236}">
                <a16:creationId xmlns:a16="http://schemas.microsoft.com/office/drawing/2014/main" id="{46C11FA5-58C0-FFDC-ACD8-55581BFB5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8240"/>
            <a:ext cx="5931793" cy="45154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4384039" y="355600"/>
            <a:ext cx="5080002" cy="475615"/>
          </a:xfrm>
          <a:prstGeom prst="rect">
            <a:avLst/>
          </a:prstGeom>
          <a:noFill/>
        </p:spPr>
        <p:txBody>
          <a:bodyPr wrap="square" rtlCol="0">
            <a:spAutoFit/>
          </a:bodyPr>
          <a:lstStyle/>
          <a:p>
            <a:r>
              <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Word cloud for Negative Reviews</a:t>
            </a:r>
          </a:p>
        </p:txBody>
      </p:sp>
      <p:pic>
        <p:nvPicPr>
          <p:cNvPr id="5" name="Picture 4">
            <a:extLst>
              <a:ext uri="{FF2B5EF4-FFF2-40B4-BE49-F238E27FC236}">
                <a16:creationId xmlns:a16="http://schemas.microsoft.com/office/drawing/2014/main" id="{DBE3F372-47D1-4E92-8732-4EEFDC537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51373"/>
            <a:ext cx="5760720" cy="5351027"/>
          </a:xfrm>
          <a:prstGeom prst="rect">
            <a:avLst/>
          </a:prstGeom>
        </p:spPr>
      </p:pic>
      <p:pic>
        <p:nvPicPr>
          <p:cNvPr id="8" name="Picture 7">
            <a:extLst>
              <a:ext uri="{FF2B5EF4-FFF2-40B4-BE49-F238E27FC236}">
                <a16:creationId xmlns:a16="http://schemas.microsoft.com/office/drawing/2014/main" id="{06698DFA-7060-C534-3A02-1EA7B946B9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721" y="1151372"/>
            <a:ext cx="6406329" cy="5351027"/>
          </a:xfrm>
          <a:prstGeom prst="rect">
            <a:avLst/>
          </a:prstGeom>
        </p:spPr>
      </p:pic>
    </p:spTree>
    <p:extLst>
      <p:ext uri="{BB962C8B-B14F-4D97-AF65-F5344CB8AC3E}">
        <p14:creationId xmlns:p14="http://schemas.microsoft.com/office/powerpoint/2010/main" val="235282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0"/>
                <a:lumOff val="100000"/>
              </a:schemeClr>
            </a:gs>
            <a:gs pos="3000">
              <a:schemeClr val="accent3">
                <a:lumMod val="0"/>
                <a:lumOff val="100000"/>
              </a:schemeClr>
            </a:gs>
            <a:gs pos="100000">
              <a:schemeClr val="accent3">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extBox 1"/>
          <p:cNvSpPr txBox="1"/>
          <p:nvPr/>
        </p:nvSpPr>
        <p:spPr>
          <a:xfrm flipH="1">
            <a:off x="4384039" y="355600"/>
            <a:ext cx="5080002" cy="475615"/>
          </a:xfrm>
          <a:prstGeom prst="rect">
            <a:avLst/>
          </a:prstGeom>
          <a:noFill/>
        </p:spPr>
        <p:txBody>
          <a:bodyPr wrap="square" rtlCol="0">
            <a:spAutoFit/>
          </a:bodyPr>
          <a:lstStyle/>
          <a:p>
            <a:r>
              <a:rPr lang="en-US" sz="2500" b="1" dirty="0">
                <a:solidFill>
                  <a:schemeClr val="bg1"/>
                </a:solidFill>
                <a:effectLst>
                  <a:glow rad="63500">
                    <a:schemeClr val="tx1">
                      <a:alpha val="40000"/>
                    </a:schemeClr>
                  </a:glow>
                </a:effectLst>
                <a:latin typeface="Times New Roman" panose="02020603050405020304" pitchFamily="18" charset="0"/>
                <a:cs typeface="Times New Roman" panose="02020603050405020304" pitchFamily="18" charset="0"/>
              </a:rPr>
              <a:t>Word cloud for Neutral Reviews</a:t>
            </a:r>
          </a:p>
        </p:txBody>
      </p:sp>
      <p:pic>
        <p:nvPicPr>
          <p:cNvPr id="4" name="Picture 3">
            <a:extLst>
              <a:ext uri="{FF2B5EF4-FFF2-40B4-BE49-F238E27FC236}">
                <a16:creationId xmlns:a16="http://schemas.microsoft.com/office/drawing/2014/main" id="{2E9757A3-A761-E3D9-DD96-7AD1C99E4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0422"/>
            <a:ext cx="5730240" cy="5463737"/>
          </a:xfrm>
          <a:prstGeom prst="rect">
            <a:avLst/>
          </a:prstGeom>
        </p:spPr>
      </p:pic>
      <p:pic>
        <p:nvPicPr>
          <p:cNvPr id="7" name="Picture 6">
            <a:extLst>
              <a:ext uri="{FF2B5EF4-FFF2-40B4-BE49-F238E27FC236}">
                <a16:creationId xmlns:a16="http://schemas.microsoft.com/office/drawing/2014/main" id="{29FD6ACE-6127-FAA1-10D8-E5BF928D5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240" y="1150422"/>
            <a:ext cx="6461760" cy="5463737"/>
          </a:xfrm>
          <a:prstGeom prst="rect">
            <a:avLst/>
          </a:prstGeom>
        </p:spPr>
      </p:pic>
    </p:spTree>
    <p:extLst>
      <p:ext uri="{BB962C8B-B14F-4D97-AF65-F5344CB8AC3E}">
        <p14:creationId xmlns:p14="http://schemas.microsoft.com/office/powerpoint/2010/main" val="1994435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97*212"/>
  <p:tag name="TABLE_ENDDRAG_RECT" val="174*128*597*21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371</TotalTime>
  <Words>535</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Rockwell</vt:lpstr>
      <vt:lpstr>Tempus Sans ITC</vt:lpstr>
      <vt:lpstr>Times New Roman</vt:lpstr>
      <vt:lpstr>Damask</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binduprathyu31@outlook.com</dc:creator>
  <cp:lastModifiedBy>yogendra jangid</cp:lastModifiedBy>
  <cp:revision>8</cp:revision>
  <dcterms:created xsi:type="dcterms:W3CDTF">2025-01-04T04:40:00Z</dcterms:created>
  <dcterms:modified xsi:type="dcterms:W3CDTF">2025-03-03T11:19:39Z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D5CB0B14CD6541EB959B4B27C9B89BF3_12</vt:lpwstr>
  </property>
  <property fmtid="{D5CDD505-2E9C-101B-9397-08002B2CF9AE}" pid="3" name="KSOProductBuildVer">
    <vt:lpwstr>1033-12.2.0.19805</vt:lpwstr>
  </property>
</Properties>
</file>