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69200"/>
  <p:notesSz cx="10693400" cy="7569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769619"/>
            <a:ext cx="762000" cy="5000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71059" y="4197096"/>
            <a:ext cx="1655063" cy="160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388918" y="1321454"/>
            <a:ext cx="3064357" cy="907656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algn="ctr">
              <a:lnSpc>
                <a:spcPts val="3320"/>
              </a:lnSpc>
            </a:pP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P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j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c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P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op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s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3150" spc="-7">
                <a:solidFill>
                  <a:srgbClr val="5ECAEF"/>
                </a:solidFill>
                <a:latin typeface="Times New Roman"/>
                <a:cs typeface="Times New Roman"/>
              </a:rPr>
              <a:t>l</a:t>
            </a:r>
            <a:endParaRPr sz="3150">
              <a:latin typeface="Times New Roman"/>
              <a:cs typeface="Times New Roman"/>
            </a:endParaRPr>
          </a:p>
          <a:p>
            <a:pPr marL="1272969" marR="1305053" algn="ctr">
              <a:lnSpc>
                <a:spcPct val="95825"/>
              </a:lnSpc>
            </a:pPr>
            <a:r>
              <a:rPr dirty="0" smtClean="0" sz="3150">
                <a:solidFill>
                  <a:srgbClr val="5ECAEF"/>
                </a:solidFill>
                <a:latin typeface="Times New Roman"/>
                <a:cs typeface="Times New Roman"/>
              </a:rPr>
              <a:t>on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6838" y="2282972"/>
            <a:ext cx="1243868" cy="426212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700">
              <a:lnSpc>
                <a:spcPts val="3320"/>
              </a:lnSpc>
            </a:pPr>
            <a:r>
              <a:rPr dirty="0" smtClean="0" sz="3150" spc="2">
                <a:solidFill>
                  <a:srgbClr val="5ECAEF"/>
                </a:solidFill>
                <a:latin typeface="Times New Roman"/>
                <a:cs typeface="Times New Roman"/>
              </a:rPr>
              <a:t>S</a:t>
            </a:r>
            <a:r>
              <a:rPr dirty="0" smtClean="0" sz="3150" spc="2">
                <a:solidFill>
                  <a:srgbClr val="5ECAEF"/>
                </a:solidFill>
                <a:latin typeface="Times New Roman"/>
                <a:cs typeface="Times New Roman"/>
              </a:rPr>
              <a:t>p</a:t>
            </a:r>
            <a:r>
              <a:rPr dirty="0" smtClean="0" sz="3150" spc="2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2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2">
                <a:solidFill>
                  <a:srgbClr val="5ECAEF"/>
                </a:solidFill>
                <a:latin typeface="Times New Roman"/>
                <a:cs typeface="Times New Roman"/>
              </a:rPr>
              <a:t>c</a:t>
            </a:r>
            <a:r>
              <a:rPr dirty="0" smtClean="0" sz="3150" spc="2">
                <a:solidFill>
                  <a:srgbClr val="5ECAEF"/>
                </a:solidFill>
                <a:latin typeface="Times New Roman"/>
                <a:cs typeface="Times New Roman"/>
              </a:rPr>
              <a:t>h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5388" y="2282972"/>
            <a:ext cx="2538491" cy="426212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700">
              <a:lnSpc>
                <a:spcPts val="3320"/>
              </a:lnSpc>
            </a:pP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S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u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m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m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z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3150" spc="4">
                <a:solidFill>
                  <a:srgbClr val="5ECAEF"/>
                </a:solidFill>
                <a:latin typeface="Times New Roman"/>
                <a:cs typeface="Times New Roman"/>
              </a:rPr>
              <a:t>on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5925" y="3325082"/>
            <a:ext cx="1898429" cy="933714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 marR="40004">
              <a:lnSpc>
                <a:spcPts val="2245"/>
              </a:lnSpc>
            </a:pPr>
            <a:r>
              <a:rPr dirty="0" smtClean="0" sz="2100" spc="1">
                <a:latin typeface="Times New Roman"/>
                <a:cs typeface="Times New Roman"/>
              </a:rPr>
              <a:t>P</a:t>
            </a:r>
            <a:r>
              <a:rPr dirty="0" smtClean="0" sz="2100" spc="1">
                <a:latin typeface="Times New Roman"/>
                <a:cs typeface="Times New Roman"/>
              </a:rPr>
              <a:t>r</a:t>
            </a:r>
            <a:r>
              <a:rPr dirty="0" smtClean="0" sz="2100" spc="1">
                <a:latin typeface="Times New Roman"/>
                <a:cs typeface="Times New Roman"/>
              </a:rPr>
              <a:t>e</a:t>
            </a:r>
            <a:r>
              <a:rPr dirty="0" smtClean="0" sz="2100" spc="1">
                <a:latin typeface="Times New Roman"/>
                <a:cs typeface="Times New Roman"/>
              </a:rPr>
              <a:t>s</a:t>
            </a:r>
            <a:r>
              <a:rPr dirty="0" smtClean="0" sz="2100" spc="1">
                <a:latin typeface="Times New Roman"/>
                <a:cs typeface="Times New Roman"/>
              </a:rPr>
              <a:t>e</a:t>
            </a:r>
            <a:r>
              <a:rPr dirty="0" smtClean="0" sz="2100" spc="1">
                <a:latin typeface="Times New Roman"/>
                <a:cs typeface="Times New Roman"/>
              </a:rPr>
              <a:t>n</a:t>
            </a:r>
            <a:r>
              <a:rPr dirty="0" smtClean="0" sz="2100" spc="1">
                <a:latin typeface="Times New Roman"/>
                <a:cs typeface="Times New Roman"/>
              </a:rPr>
              <a:t>t</a:t>
            </a:r>
            <a:r>
              <a:rPr dirty="0" smtClean="0" sz="2100" spc="1">
                <a:latin typeface="Times New Roman"/>
                <a:cs typeface="Times New Roman"/>
              </a:rPr>
              <a:t>e</a:t>
            </a:r>
            <a:r>
              <a:rPr dirty="0" smtClean="0" sz="2100" spc="1">
                <a:latin typeface="Times New Roman"/>
                <a:cs typeface="Times New Roman"/>
              </a:rPr>
              <a:t>d</a:t>
            </a:r>
            <a:r>
              <a:rPr dirty="0" smtClean="0" sz="2100" spc="1">
                <a:latin typeface="Times New Roman"/>
                <a:cs typeface="Times New Roman"/>
              </a:rPr>
              <a:t> </a:t>
            </a:r>
            <a:r>
              <a:rPr dirty="0" smtClean="0" sz="2100" spc="1">
                <a:latin typeface="Times New Roman"/>
                <a:cs typeface="Times New Roman"/>
              </a:rPr>
              <a:t>B</a:t>
            </a:r>
            <a:r>
              <a:rPr dirty="0" smtClean="0" sz="2100" spc="1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"/>
              </a:spcBef>
            </a:pPr>
            <a:r>
              <a:rPr dirty="0" smtClean="0" sz="2100" spc="-13">
                <a:latin typeface="Times New Roman"/>
                <a:cs typeface="Times New Roman"/>
              </a:rPr>
              <a:t>Y</a:t>
            </a:r>
            <a:r>
              <a:rPr dirty="0" smtClean="0" sz="2100" spc="-13">
                <a:latin typeface="Times New Roman"/>
                <a:cs typeface="Times New Roman"/>
              </a:rPr>
              <a:t>og</a:t>
            </a:r>
            <a:r>
              <a:rPr dirty="0" smtClean="0" sz="2100" spc="-13">
                <a:latin typeface="Times New Roman"/>
                <a:cs typeface="Times New Roman"/>
              </a:rPr>
              <a:t>e</a:t>
            </a:r>
            <a:r>
              <a:rPr dirty="0" smtClean="0" sz="2100" spc="-13">
                <a:latin typeface="Times New Roman"/>
                <a:cs typeface="Times New Roman"/>
              </a:rPr>
              <a:t>nd</a:t>
            </a:r>
            <a:r>
              <a:rPr dirty="0" smtClean="0" sz="2100" spc="-13">
                <a:latin typeface="Times New Roman"/>
                <a:cs typeface="Times New Roman"/>
              </a:rPr>
              <a:t>r</a:t>
            </a:r>
            <a:r>
              <a:rPr dirty="0" smtClean="0" sz="2100" spc="-13">
                <a:latin typeface="Times New Roman"/>
                <a:cs typeface="Times New Roman"/>
              </a:rPr>
              <a:t>a</a:t>
            </a:r>
            <a:r>
              <a:rPr dirty="0" smtClean="0" sz="2100" spc="-13">
                <a:latin typeface="Times New Roman"/>
                <a:cs typeface="Times New Roman"/>
              </a:rPr>
              <a:t> </a:t>
            </a:r>
            <a:r>
              <a:rPr dirty="0" smtClean="0" sz="2100" spc="-13">
                <a:latin typeface="Times New Roman"/>
                <a:cs typeface="Times New Roman"/>
              </a:rPr>
              <a:t>K</a:t>
            </a:r>
            <a:r>
              <a:rPr dirty="0" smtClean="0" sz="2100" spc="-13">
                <a:latin typeface="Times New Roman"/>
                <a:cs typeface="Times New Roman"/>
              </a:rPr>
              <a:t>u</a:t>
            </a:r>
            <a:r>
              <a:rPr dirty="0" smtClean="0" sz="2100" spc="-13">
                <a:latin typeface="Times New Roman"/>
                <a:cs typeface="Times New Roman"/>
              </a:rPr>
              <a:t>m</a:t>
            </a:r>
            <a:r>
              <a:rPr dirty="0" smtClean="0" sz="2100" spc="-13">
                <a:latin typeface="Times New Roman"/>
                <a:cs typeface="Times New Roman"/>
              </a:rPr>
              <a:t>a</a:t>
            </a:r>
            <a:r>
              <a:rPr dirty="0" smtClean="0" sz="2100" spc="-13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05"/>
              </a:spcBef>
            </a:pPr>
            <a:r>
              <a:rPr dirty="0" smtClean="0" sz="2100" spc="4">
                <a:latin typeface="Times New Roman"/>
                <a:cs typeface="Times New Roman"/>
              </a:rPr>
              <a:t>1</a:t>
            </a:r>
            <a:r>
              <a:rPr dirty="0" smtClean="0" sz="2100" spc="4">
                <a:latin typeface="Times New Roman"/>
                <a:cs typeface="Times New Roman"/>
              </a:rPr>
              <a:t>7</a:t>
            </a:r>
            <a:r>
              <a:rPr dirty="0" smtClean="0" sz="2100" spc="4">
                <a:latin typeface="Times New Roman"/>
                <a:cs typeface="Times New Roman"/>
              </a:rPr>
              <a:t>2</a:t>
            </a:r>
            <a:r>
              <a:rPr dirty="0" smtClean="0" sz="2100" spc="4">
                <a:latin typeface="Times New Roman"/>
                <a:cs typeface="Times New Roman"/>
              </a:rPr>
              <a:t>C</a:t>
            </a:r>
            <a:r>
              <a:rPr dirty="0" smtClean="0" sz="2100" spc="4">
                <a:latin typeface="Times New Roman"/>
                <a:cs typeface="Times New Roman"/>
              </a:rPr>
              <a:t>S</a:t>
            </a:r>
            <a:r>
              <a:rPr dirty="0" smtClean="0" sz="2100" spc="4">
                <a:latin typeface="Times New Roman"/>
                <a:cs typeface="Times New Roman"/>
              </a:rPr>
              <a:t>0</a:t>
            </a:r>
            <a:r>
              <a:rPr dirty="0" smtClean="0" sz="2100" spc="4">
                <a:latin typeface="Times New Roman"/>
                <a:cs typeface="Times New Roman"/>
              </a:rPr>
              <a:t>2</a:t>
            </a:r>
            <a:r>
              <a:rPr dirty="0" smtClean="0" sz="2100" spc="4">
                <a:latin typeface="Times New Roman"/>
                <a:cs typeface="Times New Roman"/>
              </a:rPr>
              <a:t>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799" y="3514167"/>
            <a:ext cx="2445162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1">
                <a:latin typeface="Times New Roman"/>
                <a:cs typeface="Times New Roman"/>
              </a:rPr>
              <a:t>U</a:t>
            </a:r>
            <a:r>
              <a:rPr dirty="0" smtClean="0" sz="2100" spc="1">
                <a:latin typeface="Times New Roman"/>
                <a:cs typeface="Times New Roman"/>
              </a:rPr>
              <a:t>n</a:t>
            </a:r>
            <a:r>
              <a:rPr dirty="0" smtClean="0" sz="2100" spc="1">
                <a:latin typeface="Times New Roman"/>
                <a:cs typeface="Times New Roman"/>
              </a:rPr>
              <a:t>d</a:t>
            </a:r>
            <a:r>
              <a:rPr dirty="0" smtClean="0" sz="2100" spc="1">
                <a:latin typeface="Times New Roman"/>
                <a:cs typeface="Times New Roman"/>
              </a:rPr>
              <a:t>e</a:t>
            </a:r>
            <a:r>
              <a:rPr dirty="0" smtClean="0" sz="2100" spc="1">
                <a:latin typeface="Times New Roman"/>
                <a:cs typeface="Times New Roman"/>
              </a:rPr>
              <a:t>r</a:t>
            </a:r>
            <a:r>
              <a:rPr dirty="0" smtClean="0" sz="2100" spc="1">
                <a:latin typeface="Times New Roman"/>
                <a:cs typeface="Times New Roman"/>
              </a:rPr>
              <a:t> </a:t>
            </a:r>
            <a:r>
              <a:rPr dirty="0" smtClean="0" sz="2100" spc="1">
                <a:latin typeface="Times New Roman"/>
                <a:cs typeface="Times New Roman"/>
              </a:rPr>
              <a:t>t</a:t>
            </a:r>
            <a:r>
              <a:rPr dirty="0" smtClean="0" sz="2100" spc="1">
                <a:latin typeface="Times New Roman"/>
                <a:cs typeface="Times New Roman"/>
              </a:rPr>
              <a:t>h</a:t>
            </a:r>
            <a:r>
              <a:rPr dirty="0" smtClean="0" sz="2100" spc="1">
                <a:latin typeface="Times New Roman"/>
                <a:cs typeface="Times New Roman"/>
              </a:rPr>
              <a:t>e</a:t>
            </a:r>
            <a:r>
              <a:rPr dirty="0" smtClean="0" sz="2100" spc="1">
                <a:latin typeface="Times New Roman"/>
                <a:cs typeface="Times New Roman"/>
              </a:rPr>
              <a:t> </a:t>
            </a:r>
            <a:r>
              <a:rPr dirty="0" smtClean="0" sz="2100" spc="1">
                <a:latin typeface="Times New Roman"/>
                <a:cs typeface="Times New Roman"/>
              </a:rPr>
              <a:t>gu</a:t>
            </a:r>
            <a:r>
              <a:rPr dirty="0" smtClean="0" sz="2100" spc="1">
                <a:latin typeface="Times New Roman"/>
                <a:cs typeface="Times New Roman"/>
              </a:rPr>
              <a:t>i</a:t>
            </a:r>
            <a:r>
              <a:rPr dirty="0" smtClean="0" sz="2100" spc="1">
                <a:latin typeface="Times New Roman"/>
                <a:cs typeface="Times New Roman"/>
              </a:rPr>
              <a:t>d</a:t>
            </a:r>
            <a:r>
              <a:rPr dirty="0" smtClean="0" sz="2100" spc="1">
                <a:latin typeface="Times New Roman"/>
                <a:cs typeface="Times New Roman"/>
              </a:rPr>
              <a:t>a</a:t>
            </a:r>
            <a:r>
              <a:rPr dirty="0" smtClean="0" sz="2100" spc="1">
                <a:latin typeface="Times New Roman"/>
                <a:cs typeface="Times New Roman"/>
              </a:rPr>
              <a:t>n</a:t>
            </a:r>
            <a:r>
              <a:rPr dirty="0" smtClean="0" sz="2100" spc="1">
                <a:latin typeface="Times New Roman"/>
                <a:cs typeface="Times New Roman"/>
              </a:rPr>
              <a:t>c</a:t>
            </a:r>
            <a:r>
              <a:rPr dirty="0" smtClean="0" sz="2100" spc="1">
                <a:latin typeface="Times New Roman"/>
                <a:cs typeface="Times New Roman"/>
              </a:rPr>
              <a:t>e</a:t>
            </a:r>
            <a:r>
              <a:rPr dirty="0" smtClean="0" sz="2100" spc="1">
                <a:latin typeface="Times New Roman"/>
                <a:cs typeface="Times New Roman"/>
              </a:rPr>
              <a:t> </a:t>
            </a:r>
            <a:r>
              <a:rPr dirty="0" smtClean="0" sz="2100" spc="1">
                <a:latin typeface="Times New Roman"/>
                <a:cs typeface="Times New Roman"/>
              </a:rPr>
              <a:t>of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799" y="3835691"/>
            <a:ext cx="396112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-44">
                <a:latin typeface="Times New Roman"/>
                <a:cs typeface="Times New Roman"/>
              </a:rPr>
              <a:t>D</a:t>
            </a:r>
            <a:r>
              <a:rPr dirty="0" smtClean="0" sz="2100" spc="-44">
                <a:latin typeface="Times New Roman"/>
                <a:cs typeface="Times New Roman"/>
              </a:rPr>
              <a:t>r</a:t>
            </a:r>
            <a:r>
              <a:rPr dirty="0" smtClean="0" sz="2100" spc="-44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848" y="3835691"/>
            <a:ext cx="1255683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4">
                <a:latin typeface="Times New Roman"/>
                <a:cs typeface="Times New Roman"/>
              </a:rPr>
              <a:t>S</a:t>
            </a:r>
            <a:r>
              <a:rPr dirty="0" smtClean="0" sz="2100" spc="4">
                <a:latin typeface="Times New Roman"/>
                <a:cs typeface="Times New Roman"/>
              </a:rPr>
              <a:t>h</a:t>
            </a:r>
            <a:r>
              <a:rPr dirty="0" smtClean="0" sz="2100" spc="4">
                <a:latin typeface="Times New Roman"/>
                <a:cs typeface="Times New Roman"/>
              </a:rPr>
              <a:t>a</a:t>
            </a:r>
            <a:r>
              <a:rPr dirty="0" smtClean="0" sz="2100" spc="4">
                <a:latin typeface="Times New Roman"/>
                <a:cs typeface="Times New Roman"/>
              </a:rPr>
              <a:t>s</a:t>
            </a:r>
            <a:r>
              <a:rPr dirty="0" smtClean="0" sz="2100" spc="4">
                <a:latin typeface="Times New Roman"/>
                <a:cs typeface="Times New Roman"/>
              </a:rPr>
              <a:t>h</a:t>
            </a:r>
            <a:r>
              <a:rPr dirty="0" smtClean="0" sz="2100" spc="4">
                <a:latin typeface="Times New Roman"/>
                <a:cs typeface="Times New Roman"/>
              </a:rPr>
              <a:t>i</a:t>
            </a:r>
            <a:r>
              <a:rPr dirty="0" smtClean="0" sz="2100" spc="4">
                <a:latin typeface="Times New Roman"/>
                <a:cs typeface="Times New Roman"/>
              </a:rPr>
              <a:t>dh</a:t>
            </a:r>
            <a:r>
              <a:rPr dirty="0" smtClean="0" sz="2100" spc="4">
                <a:latin typeface="Times New Roman"/>
                <a:cs typeface="Times New Roman"/>
              </a:rPr>
              <a:t>a</a:t>
            </a:r>
            <a:r>
              <a:rPr dirty="0" smtClean="0" sz="2100" spc="4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6002" y="3835691"/>
            <a:ext cx="324103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-2">
                <a:latin typeface="Times New Roman"/>
                <a:cs typeface="Times New Roman"/>
              </a:rPr>
              <a:t>G</a:t>
            </a:r>
            <a:r>
              <a:rPr dirty="0" smtClean="0" sz="2100" spc="-2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1375" y="3835691"/>
            <a:ext cx="1195409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3">
                <a:latin typeface="Times New Roman"/>
                <a:cs typeface="Times New Roman"/>
              </a:rPr>
              <a:t>K</a:t>
            </a:r>
            <a:r>
              <a:rPr dirty="0" smtClean="0" sz="2100" spc="3">
                <a:latin typeface="Times New Roman"/>
                <a:cs typeface="Times New Roman"/>
              </a:rPr>
              <a:t>o</a:t>
            </a:r>
            <a:r>
              <a:rPr dirty="0" smtClean="0" sz="2100" spc="3">
                <a:latin typeface="Times New Roman"/>
                <a:cs typeface="Times New Roman"/>
              </a:rPr>
              <a:t>o</a:t>
            </a:r>
            <a:r>
              <a:rPr dirty="0" smtClean="0" sz="2100" spc="3">
                <a:latin typeface="Times New Roman"/>
                <a:cs typeface="Times New Roman"/>
              </a:rPr>
              <a:t>l</a:t>
            </a:r>
            <a:r>
              <a:rPr dirty="0" smtClean="0" sz="2100" spc="3">
                <a:latin typeface="Times New Roman"/>
                <a:cs typeface="Times New Roman"/>
              </a:rPr>
              <a:t>a</a:t>
            </a:r>
            <a:r>
              <a:rPr dirty="0" smtClean="0" sz="2100" spc="3">
                <a:latin typeface="Times New Roman"/>
                <a:cs typeface="Times New Roman"/>
              </a:rPr>
              <a:t>gudi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9941" y="6143005"/>
            <a:ext cx="1323425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0">
                <a:latin typeface="Times New Roman"/>
                <a:cs typeface="Times New Roman"/>
              </a:rPr>
              <a:t>D</a:t>
            </a:r>
            <a:r>
              <a:rPr dirty="0" smtClean="0" sz="2100" spc="0">
                <a:latin typeface="Times New Roman"/>
                <a:cs typeface="Times New Roman"/>
              </a:rPr>
              <a:t>e</a:t>
            </a:r>
            <a:r>
              <a:rPr dirty="0" smtClean="0" sz="2100" spc="0">
                <a:latin typeface="Times New Roman"/>
                <a:cs typeface="Times New Roman"/>
              </a:rPr>
              <a:t>p</a:t>
            </a:r>
            <a:r>
              <a:rPr dirty="0" smtClean="0" sz="2100" spc="0">
                <a:latin typeface="Times New Roman"/>
                <a:cs typeface="Times New Roman"/>
              </a:rPr>
              <a:t>a</a:t>
            </a:r>
            <a:r>
              <a:rPr dirty="0" smtClean="0" sz="2100" spc="0">
                <a:latin typeface="Times New Roman"/>
                <a:cs typeface="Times New Roman"/>
              </a:rPr>
              <a:t>r</a:t>
            </a:r>
            <a:r>
              <a:rPr dirty="0" smtClean="0" sz="2100" spc="0">
                <a:latin typeface="Times New Roman"/>
                <a:cs typeface="Times New Roman"/>
              </a:rPr>
              <a:t>t</a:t>
            </a:r>
            <a:r>
              <a:rPr dirty="0" smtClean="0" sz="2100" spc="0">
                <a:latin typeface="Times New Roman"/>
                <a:cs typeface="Times New Roman"/>
              </a:rPr>
              <a:t>m</a:t>
            </a:r>
            <a:r>
              <a:rPr dirty="0" smtClean="0" sz="2100" spc="0">
                <a:latin typeface="Times New Roman"/>
                <a:cs typeface="Times New Roman"/>
              </a:rPr>
              <a:t>e</a:t>
            </a:r>
            <a:r>
              <a:rPr dirty="0" smtClean="0" sz="2100" spc="0">
                <a:latin typeface="Times New Roman"/>
                <a:cs typeface="Times New Roman"/>
              </a:rPr>
              <a:t>nt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5436" y="6143005"/>
            <a:ext cx="287565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>
                <a:latin typeface="Times New Roman"/>
                <a:cs typeface="Times New Roman"/>
              </a:rPr>
              <a:t>of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6138" y="6143005"/>
            <a:ext cx="3855202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2">
                <a:latin typeface="Times New Roman"/>
                <a:cs typeface="Times New Roman"/>
              </a:rPr>
              <a:t>C</a:t>
            </a:r>
            <a:r>
              <a:rPr dirty="0" smtClean="0" sz="2100" spc="2">
                <a:latin typeface="Times New Roman"/>
                <a:cs typeface="Times New Roman"/>
              </a:rPr>
              <a:t>o</a:t>
            </a:r>
            <a:r>
              <a:rPr dirty="0" smtClean="0" sz="2100" spc="2">
                <a:latin typeface="Times New Roman"/>
                <a:cs typeface="Times New Roman"/>
              </a:rPr>
              <a:t>m</a:t>
            </a:r>
            <a:r>
              <a:rPr dirty="0" smtClean="0" sz="2100" spc="2">
                <a:latin typeface="Times New Roman"/>
                <a:cs typeface="Times New Roman"/>
              </a:rPr>
              <a:t>p</a:t>
            </a:r>
            <a:r>
              <a:rPr dirty="0" smtClean="0" sz="2100" spc="2">
                <a:latin typeface="Times New Roman"/>
                <a:cs typeface="Times New Roman"/>
              </a:rPr>
              <a:t>u</a:t>
            </a:r>
            <a:r>
              <a:rPr dirty="0" smtClean="0" sz="2100" spc="2">
                <a:latin typeface="Times New Roman"/>
                <a:cs typeface="Times New Roman"/>
              </a:rPr>
              <a:t>t</a:t>
            </a:r>
            <a:r>
              <a:rPr dirty="0" smtClean="0" sz="2100" spc="2">
                <a:latin typeface="Times New Roman"/>
                <a:cs typeface="Times New Roman"/>
              </a:rPr>
              <a:t>e</a:t>
            </a:r>
            <a:r>
              <a:rPr dirty="0" smtClean="0" sz="2100" spc="2">
                <a:latin typeface="Times New Roman"/>
                <a:cs typeface="Times New Roman"/>
              </a:rPr>
              <a:t>r</a:t>
            </a:r>
            <a:r>
              <a:rPr dirty="0" smtClean="0" sz="2100" spc="2">
                <a:latin typeface="Times New Roman"/>
                <a:cs typeface="Times New Roman"/>
              </a:rPr>
              <a:t> </a:t>
            </a:r>
            <a:r>
              <a:rPr dirty="0" smtClean="0" sz="2100" spc="2">
                <a:latin typeface="Times New Roman"/>
                <a:cs typeface="Times New Roman"/>
              </a:rPr>
              <a:t>S</a:t>
            </a:r>
            <a:r>
              <a:rPr dirty="0" smtClean="0" sz="2100" spc="2">
                <a:latin typeface="Times New Roman"/>
                <a:cs typeface="Times New Roman"/>
              </a:rPr>
              <a:t>c</a:t>
            </a:r>
            <a:r>
              <a:rPr dirty="0" smtClean="0" sz="2100" spc="2">
                <a:latin typeface="Times New Roman"/>
                <a:cs typeface="Times New Roman"/>
              </a:rPr>
              <a:t>i</a:t>
            </a:r>
            <a:r>
              <a:rPr dirty="0" smtClean="0" sz="2100" spc="2">
                <a:latin typeface="Times New Roman"/>
                <a:cs typeface="Times New Roman"/>
              </a:rPr>
              <a:t>e</a:t>
            </a:r>
            <a:r>
              <a:rPr dirty="0" smtClean="0" sz="2100" spc="2">
                <a:latin typeface="Times New Roman"/>
                <a:cs typeface="Times New Roman"/>
              </a:rPr>
              <a:t>n</a:t>
            </a:r>
            <a:r>
              <a:rPr dirty="0" smtClean="0" sz="2100" spc="2">
                <a:latin typeface="Times New Roman"/>
                <a:cs typeface="Times New Roman"/>
              </a:rPr>
              <a:t>c</a:t>
            </a:r>
            <a:r>
              <a:rPr dirty="0" smtClean="0" sz="2100" spc="2">
                <a:latin typeface="Times New Roman"/>
                <a:cs typeface="Times New Roman"/>
              </a:rPr>
              <a:t>e</a:t>
            </a:r>
            <a:r>
              <a:rPr dirty="0" smtClean="0" sz="2100" spc="2">
                <a:latin typeface="Times New Roman"/>
                <a:cs typeface="Times New Roman"/>
              </a:rPr>
              <a:t> </a:t>
            </a:r>
            <a:r>
              <a:rPr dirty="0" smtClean="0" sz="2100" spc="2">
                <a:latin typeface="Times New Roman"/>
                <a:cs typeface="Times New Roman"/>
              </a:rPr>
              <a:t>a</a:t>
            </a:r>
            <a:r>
              <a:rPr dirty="0" smtClean="0" sz="2100" spc="2">
                <a:latin typeface="Times New Roman"/>
                <a:cs typeface="Times New Roman"/>
              </a:rPr>
              <a:t>nd</a:t>
            </a:r>
            <a:r>
              <a:rPr dirty="0" smtClean="0" sz="2100" spc="2">
                <a:latin typeface="Times New Roman"/>
                <a:cs typeface="Times New Roman"/>
              </a:rPr>
              <a:t> </a:t>
            </a:r>
            <a:r>
              <a:rPr dirty="0" smtClean="0" sz="2100" spc="2">
                <a:latin typeface="Times New Roman"/>
                <a:cs typeface="Times New Roman"/>
              </a:rPr>
              <a:t>Eng</a:t>
            </a:r>
            <a:r>
              <a:rPr dirty="0" smtClean="0" sz="2100" spc="2">
                <a:latin typeface="Times New Roman"/>
                <a:cs typeface="Times New Roman"/>
              </a:rPr>
              <a:t>i</a:t>
            </a:r>
            <a:r>
              <a:rPr dirty="0" smtClean="0" sz="2100" spc="2">
                <a:latin typeface="Times New Roman"/>
                <a:cs typeface="Times New Roman"/>
              </a:rPr>
              <a:t>n</a:t>
            </a:r>
            <a:r>
              <a:rPr dirty="0" smtClean="0" sz="2100" spc="2">
                <a:latin typeface="Times New Roman"/>
                <a:cs typeface="Times New Roman"/>
              </a:rPr>
              <a:t>e</a:t>
            </a:r>
            <a:r>
              <a:rPr dirty="0" smtClean="0" sz="2100" spc="2">
                <a:latin typeface="Times New Roman"/>
                <a:cs typeface="Times New Roman"/>
              </a:rPr>
              <a:t>e</a:t>
            </a:r>
            <a:r>
              <a:rPr dirty="0" smtClean="0" sz="2100" spc="2">
                <a:latin typeface="Times New Roman"/>
                <a:cs typeface="Times New Roman"/>
              </a:rPr>
              <a:t>r</a:t>
            </a:r>
            <a:r>
              <a:rPr dirty="0" smtClean="0" sz="2100" spc="2">
                <a:latin typeface="Times New Roman"/>
                <a:cs typeface="Times New Roman"/>
              </a:rPr>
              <a:t>i</a:t>
            </a:r>
            <a:r>
              <a:rPr dirty="0" smtClean="0" sz="2100" spc="2">
                <a:latin typeface="Times New Roman"/>
                <a:cs typeface="Times New Roman"/>
              </a:rPr>
              <a:t>ng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32176" y="6366686"/>
            <a:ext cx="129765" cy="173227"/>
          </a:xfrm>
          <a:prstGeom prst="rect">
            <a:avLst/>
          </a:prstGeom>
        </p:spPr>
        <p:txBody>
          <a:bodyPr wrap="square" lIns="0" tIns="8159" rIns="0" bIns="0" rtlCol="0">
            <a:noAutofit/>
          </a:bodyPr>
          <a:lstStyle/>
          <a:p>
            <a:pPr marL="12700">
              <a:lnSpc>
                <a:spcPts val="1285"/>
              </a:lnSpc>
            </a:pPr>
            <a:r>
              <a:rPr dirty="0" smtClean="0" sz="1150" spc="68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53560" y="6464528"/>
            <a:ext cx="4625163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-2">
                <a:latin typeface="Times New Roman"/>
                <a:cs typeface="Times New Roman"/>
              </a:rPr>
              <a:t>N</a:t>
            </a:r>
            <a:r>
              <a:rPr dirty="0" smtClean="0" sz="2100" spc="-2">
                <a:latin typeface="Times New Roman"/>
                <a:cs typeface="Times New Roman"/>
              </a:rPr>
              <a:t>a</a:t>
            </a:r>
            <a:r>
              <a:rPr dirty="0" smtClean="0" sz="2100" spc="-2">
                <a:latin typeface="Times New Roman"/>
                <a:cs typeface="Times New Roman"/>
              </a:rPr>
              <a:t>t</a:t>
            </a:r>
            <a:r>
              <a:rPr dirty="0" smtClean="0" sz="2100" spc="-2">
                <a:latin typeface="Times New Roman"/>
                <a:cs typeface="Times New Roman"/>
              </a:rPr>
              <a:t>i</a:t>
            </a:r>
            <a:r>
              <a:rPr dirty="0" smtClean="0" sz="2100" spc="-2">
                <a:latin typeface="Times New Roman"/>
                <a:cs typeface="Times New Roman"/>
              </a:rPr>
              <a:t>on</a:t>
            </a:r>
            <a:r>
              <a:rPr dirty="0" smtClean="0" sz="2100" spc="-2">
                <a:latin typeface="Times New Roman"/>
                <a:cs typeface="Times New Roman"/>
              </a:rPr>
              <a:t>a</a:t>
            </a:r>
            <a:r>
              <a:rPr dirty="0" smtClean="0" sz="2100" spc="-2">
                <a:latin typeface="Times New Roman"/>
                <a:cs typeface="Times New Roman"/>
              </a:rPr>
              <a:t>l</a:t>
            </a:r>
            <a:r>
              <a:rPr dirty="0" smtClean="0" sz="2100" spc="-2">
                <a:latin typeface="Times New Roman"/>
                <a:cs typeface="Times New Roman"/>
              </a:rPr>
              <a:t> </a:t>
            </a:r>
            <a:r>
              <a:rPr dirty="0" smtClean="0" sz="2100" spc="-2">
                <a:latin typeface="Times New Roman"/>
                <a:cs typeface="Times New Roman"/>
              </a:rPr>
              <a:t>I</a:t>
            </a:r>
            <a:r>
              <a:rPr dirty="0" smtClean="0" sz="2100" spc="-2">
                <a:latin typeface="Times New Roman"/>
                <a:cs typeface="Times New Roman"/>
              </a:rPr>
              <a:t>ns</a:t>
            </a:r>
            <a:r>
              <a:rPr dirty="0" smtClean="0" sz="2100" spc="-2">
                <a:latin typeface="Times New Roman"/>
                <a:cs typeface="Times New Roman"/>
              </a:rPr>
              <a:t>t</a:t>
            </a:r>
            <a:r>
              <a:rPr dirty="0" smtClean="0" sz="2100" spc="-2">
                <a:latin typeface="Times New Roman"/>
                <a:cs typeface="Times New Roman"/>
              </a:rPr>
              <a:t>i</a:t>
            </a:r>
            <a:r>
              <a:rPr dirty="0" smtClean="0" sz="2100" spc="-2">
                <a:latin typeface="Times New Roman"/>
                <a:cs typeface="Times New Roman"/>
              </a:rPr>
              <a:t>t</a:t>
            </a:r>
            <a:r>
              <a:rPr dirty="0" smtClean="0" sz="2100" spc="-2">
                <a:latin typeface="Times New Roman"/>
                <a:cs typeface="Times New Roman"/>
              </a:rPr>
              <a:t>u</a:t>
            </a:r>
            <a:r>
              <a:rPr dirty="0" smtClean="0" sz="2100" spc="-2">
                <a:latin typeface="Times New Roman"/>
                <a:cs typeface="Times New Roman"/>
              </a:rPr>
              <a:t>t</a:t>
            </a:r>
            <a:r>
              <a:rPr dirty="0" smtClean="0" sz="2100" spc="-2">
                <a:latin typeface="Times New Roman"/>
                <a:cs typeface="Times New Roman"/>
              </a:rPr>
              <a:t>e</a:t>
            </a:r>
            <a:r>
              <a:rPr dirty="0" smtClean="0" sz="2100" spc="-2">
                <a:latin typeface="Times New Roman"/>
                <a:cs typeface="Times New Roman"/>
              </a:rPr>
              <a:t> </a:t>
            </a:r>
            <a:r>
              <a:rPr dirty="0" smtClean="0" sz="2100" spc="-2">
                <a:latin typeface="Times New Roman"/>
                <a:cs typeface="Times New Roman"/>
              </a:rPr>
              <a:t>o</a:t>
            </a:r>
            <a:r>
              <a:rPr dirty="0" smtClean="0" sz="2100" spc="-2">
                <a:latin typeface="Times New Roman"/>
                <a:cs typeface="Times New Roman"/>
              </a:rPr>
              <a:t>f</a:t>
            </a:r>
            <a:r>
              <a:rPr dirty="0" smtClean="0" sz="2100" spc="-2">
                <a:latin typeface="Times New Roman"/>
                <a:cs typeface="Times New Roman"/>
              </a:rPr>
              <a:t> </a:t>
            </a:r>
            <a:r>
              <a:rPr dirty="0" smtClean="0" sz="2100" spc="-2">
                <a:latin typeface="Times New Roman"/>
                <a:cs typeface="Times New Roman"/>
              </a:rPr>
              <a:t>T</a:t>
            </a:r>
            <a:r>
              <a:rPr dirty="0" smtClean="0" sz="2100" spc="-2">
                <a:latin typeface="Times New Roman"/>
                <a:cs typeface="Times New Roman"/>
              </a:rPr>
              <a:t>e</a:t>
            </a:r>
            <a:r>
              <a:rPr dirty="0" smtClean="0" sz="2100" spc="-2">
                <a:latin typeface="Times New Roman"/>
                <a:cs typeface="Times New Roman"/>
              </a:rPr>
              <a:t>c</a:t>
            </a:r>
            <a:r>
              <a:rPr dirty="0" smtClean="0" sz="2100" spc="-2">
                <a:latin typeface="Times New Roman"/>
                <a:cs typeface="Times New Roman"/>
              </a:rPr>
              <a:t>hno</a:t>
            </a:r>
            <a:r>
              <a:rPr dirty="0" smtClean="0" sz="2100" spc="-2">
                <a:latin typeface="Times New Roman"/>
                <a:cs typeface="Times New Roman"/>
              </a:rPr>
              <a:t>l</a:t>
            </a:r>
            <a:r>
              <a:rPr dirty="0" smtClean="0" sz="2100" spc="-2">
                <a:latin typeface="Times New Roman"/>
                <a:cs typeface="Times New Roman"/>
              </a:rPr>
              <a:t>o</a:t>
            </a:r>
            <a:r>
              <a:rPr dirty="0" smtClean="0" sz="2100" spc="-2">
                <a:latin typeface="Times New Roman"/>
                <a:cs typeface="Times New Roman"/>
              </a:rPr>
              <a:t>g</a:t>
            </a:r>
            <a:r>
              <a:rPr dirty="0" smtClean="0" sz="2100" spc="-2">
                <a:latin typeface="Times New Roman"/>
                <a:cs typeface="Times New Roman"/>
              </a:rPr>
              <a:t>y</a:t>
            </a:r>
            <a:r>
              <a:rPr dirty="0" smtClean="0" sz="2100" spc="-2">
                <a:latin typeface="Times New Roman"/>
                <a:cs typeface="Times New Roman"/>
              </a:rPr>
              <a:t> </a:t>
            </a:r>
            <a:r>
              <a:rPr dirty="0" smtClean="0" sz="2100" spc="-2">
                <a:latin typeface="Times New Roman"/>
                <a:cs typeface="Times New Roman"/>
              </a:rPr>
              <a:t>S</a:t>
            </a:r>
            <a:r>
              <a:rPr dirty="0" smtClean="0" sz="2100" spc="-2">
                <a:latin typeface="Times New Roman"/>
                <a:cs typeface="Times New Roman"/>
              </a:rPr>
              <a:t>u</a:t>
            </a:r>
            <a:r>
              <a:rPr dirty="0" smtClean="0" sz="2100" spc="-2">
                <a:latin typeface="Times New Roman"/>
                <a:cs typeface="Times New Roman"/>
              </a:rPr>
              <a:t>r</a:t>
            </a:r>
            <a:r>
              <a:rPr dirty="0" smtClean="0" sz="2100" spc="-2">
                <a:latin typeface="Times New Roman"/>
                <a:cs typeface="Times New Roman"/>
              </a:rPr>
              <a:t>a</a:t>
            </a:r>
            <a:r>
              <a:rPr dirty="0" smtClean="0" sz="2100" spc="-2">
                <a:latin typeface="Times New Roman"/>
                <a:cs typeface="Times New Roman"/>
              </a:rPr>
              <a:t>t</a:t>
            </a:r>
            <a:r>
              <a:rPr dirty="0" smtClean="0" sz="2100" spc="-2">
                <a:latin typeface="Times New Roman"/>
                <a:cs typeface="Times New Roman"/>
              </a:rPr>
              <a:t>hk</a:t>
            </a:r>
            <a:r>
              <a:rPr dirty="0" smtClean="0" sz="2100" spc="-2">
                <a:latin typeface="Times New Roman"/>
                <a:cs typeface="Times New Roman"/>
              </a:rPr>
              <a:t>a</a:t>
            </a:r>
            <a:r>
              <a:rPr dirty="0" smtClean="0" sz="2100" spc="-2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2496" y="1402086"/>
            <a:ext cx="2055112" cy="426212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700">
              <a:lnSpc>
                <a:spcPts val="3320"/>
              </a:lnSpc>
            </a:pP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f</a:t>
            </a: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n</a:t>
            </a: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c</a:t>
            </a: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47">
                <a:solidFill>
                  <a:srgbClr val="5ECAEF"/>
                </a:solidFill>
                <a:latin typeface="Times New Roman"/>
                <a:cs typeface="Times New Roman"/>
              </a:rPr>
              <a:t>s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709" y="2208538"/>
            <a:ext cx="7033871" cy="3410217"/>
          </a:xfrm>
          <a:prstGeom prst="rect">
            <a:avLst/>
          </a:prstGeom>
        </p:spPr>
        <p:txBody>
          <a:bodyPr wrap="square" lIns="0" tIns="12001" rIns="0" bIns="0" rtlCol="0">
            <a:noAutofit/>
          </a:bodyPr>
          <a:lstStyle/>
          <a:p>
            <a:pPr marL="12700" marR="25634">
              <a:lnSpc>
                <a:spcPts val="1889"/>
              </a:lnSpc>
            </a:pP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sk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“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st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1">
                <a:solidFill>
                  <a:srgbClr val="3F3F3F"/>
                </a:solidFill>
                <a:latin typeface="Times New Roman"/>
                <a:cs typeface="Times New Roman"/>
              </a:rPr>
              <a:t>on”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328"/>
              </a:lnSpc>
            </a:pP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ub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ﬁ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nt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1750" spc="-1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qu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29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dirty="0" smtClean="0" sz="1750" spc="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1750" spc="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25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osophy</a:t>
            </a:r>
            <a:r>
              <a:rPr dirty="0" smtClean="0" sz="1750" spc="-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du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25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hool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1750" spc="-8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4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9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9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229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dirty="0" smtClean="0" sz="1750" spc="5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2008.</a:t>
            </a:r>
            <a:endParaRPr sz="1750">
              <a:latin typeface="Times New Roman"/>
              <a:cs typeface="Times New Roman"/>
            </a:endParaRPr>
          </a:p>
          <a:p>
            <a:pPr marL="12700" marR="149745">
              <a:lnSpc>
                <a:spcPct val="100233"/>
              </a:lnSpc>
              <a:spcBef>
                <a:spcPts val="871"/>
              </a:spcBef>
            </a:pP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sk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Ju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hb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”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ng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hout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xt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ng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dd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kov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Mod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”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ngs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ngu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ge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hno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ogy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L,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89–92,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k,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June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2006.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  <a:p>
            <a:pPr marL="12700" marR="25634">
              <a:lnSpc>
                <a:spcPct val="95825"/>
              </a:lnSpc>
              <a:spcBef>
                <a:spcPts val="886"/>
              </a:spcBef>
            </a:pP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n,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Ju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hb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g,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sk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endParaRPr sz="1750">
              <a:latin typeface="Times New Roman"/>
              <a:cs typeface="Times New Roman"/>
            </a:endParaRPr>
          </a:p>
          <a:p>
            <a:pPr marL="12700" marR="25634">
              <a:lnSpc>
                <a:spcPct val="95825"/>
              </a:lnSpc>
              <a:spcBef>
                <a:spcPts val="85"/>
              </a:spcBef>
            </a:pP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”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MM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”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  <a:p>
            <a:pPr marL="12700" marR="25634">
              <a:lnSpc>
                <a:spcPct val="95825"/>
              </a:lnSpc>
              <a:spcBef>
                <a:spcPts val="100"/>
              </a:spcBef>
            </a:pP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ous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s,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h,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gn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ss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ng,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1988.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-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88.,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0">
                <a:solidFill>
                  <a:srgbClr val="3F3F3F"/>
                </a:solidFill>
                <a:latin typeface="Times New Roman"/>
                <a:cs typeface="Times New Roman"/>
              </a:rPr>
              <a:t>1988</a:t>
            </a:r>
            <a:endParaRPr sz="1750">
              <a:latin typeface="Times New Roman"/>
              <a:cs typeface="Times New Roman"/>
            </a:endParaRPr>
          </a:p>
          <a:p>
            <a:pPr marL="12700" marR="25634">
              <a:lnSpc>
                <a:spcPct val="95825"/>
              </a:lnSpc>
              <a:spcBef>
                <a:spcPts val="85"/>
              </a:spcBef>
            </a:pP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-2">
                <a:solidFill>
                  <a:srgbClr val="3F3F3F"/>
                </a:solidFill>
                <a:latin typeface="Times New Roman"/>
                <a:cs typeface="Times New Roman"/>
              </a:rPr>
              <a:t>2005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398" y="2244103"/>
            <a:ext cx="208879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dirty="0" smtClean="0" sz="1400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398" y="3423742"/>
            <a:ext cx="208879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dirty="0" smtClean="0" sz="1400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2398" y="4604773"/>
            <a:ext cx="208879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dirty="0" smtClean="0" sz="1400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314060" y="3012785"/>
            <a:ext cx="2948613" cy="627379"/>
          </a:xfrm>
          <a:prstGeom prst="rect">
            <a:avLst/>
          </a:prstGeom>
        </p:spPr>
        <p:txBody>
          <a:bodyPr wrap="square" lIns="0" tIns="31305" rIns="0" bIns="0" rtlCol="0">
            <a:noAutofit/>
          </a:bodyPr>
          <a:lstStyle/>
          <a:p>
            <a:pPr marL="12700">
              <a:lnSpc>
                <a:spcPts val="4930"/>
              </a:lnSpc>
            </a:pPr>
            <a:r>
              <a:rPr dirty="0" smtClean="0" sz="4750" spc="-22">
                <a:latin typeface="Times New Roman"/>
                <a:cs typeface="Times New Roman"/>
              </a:rPr>
              <a:t>T</a:t>
            </a:r>
            <a:r>
              <a:rPr dirty="0" smtClean="0" sz="4750" spc="-22">
                <a:latin typeface="Times New Roman"/>
                <a:cs typeface="Times New Roman"/>
              </a:rPr>
              <a:t>h</a:t>
            </a:r>
            <a:r>
              <a:rPr dirty="0" smtClean="0" sz="4750" spc="-22">
                <a:latin typeface="Times New Roman"/>
                <a:cs typeface="Times New Roman"/>
              </a:rPr>
              <a:t>a</a:t>
            </a:r>
            <a:r>
              <a:rPr dirty="0" smtClean="0" sz="4750" spc="-22">
                <a:latin typeface="Times New Roman"/>
                <a:cs typeface="Times New Roman"/>
              </a:rPr>
              <a:t>n</a:t>
            </a:r>
            <a:r>
              <a:rPr dirty="0" smtClean="0" sz="4750" spc="-22">
                <a:latin typeface="Times New Roman"/>
                <a:cs typeface="Times New Roman"/>
              </a:rPr>
              <a:t>k</a:t>
            </a:r>
            <a:r>
              <a:rPr dirty="0" smtClean="0" sz="4750" spc="-22">
                <a:latin typeface="Times New Roman"/>
                <a:cs typeface="Times New Roman"/>
              </a:rPr>
              <a:t> </a:t>
            </a:r>
            <a:r>
              <a:rPr dirty="0" smtClean="0" sz="4750" spc="-22">
                <a:latin typeface="Times New Roman"/>
                <a:cs typeface="Times New Roman"/>
              </a:rPr>
              <a:t> </a:t>
            </a:r>
            <a:r>
              <a:rPr dirty="0" smtClean="0" sz="4750" spc="-22">
                <a:latin typeface="Times New Roman"/>
                <a:cs typeface="Times New Roman"/>
              </a:rPr>
              <a:t>Y</a:t>
            </a:r>
            <a:r>
              <a:rPr dirty="0" smtClean="0" sz="4750" spc="-22">
                <a:latin typeface="Times New Roman"/>
                <a:cs typeface="Times New Roman"/>
              </a:rPr>
              <a:t>o</a:t>
            </a:r>
            <a:r>
              <a:rPr dirty="0" smtClean="0" sz="4750" spc="-22">
                <a:latin typeface="Times New Roman"/>
                <a:cs typeface="Times New Roman"/>
              </a:rPr>
              <a:t>u</a:t>
            </a:r>
            <a:endParaRPr sz="4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2398" y="1394965"/>
            <a:ext cx="1253944" cy="382016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dirty="0" smtClean="0" sz="2800" spc="118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118">
                <a:solidFill>
                  <a:srgbClr val="5ECAE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118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118">
                <a:solidFill>
                  <a:srgbClr val="5ECAE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118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118">
                <a:solidFill>
                  <a:srgbClr val="5ECAE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118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2380" y="2180671"/>
            <a:ext cx="2402486" cy="2884343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 marR="40004">
              <a:lnSpc>
                <a:spcPts val="2245"/>
              </a:lnSpc>
            </a:pPr>
            <a:r>
              <a:rPr dirty="0" smtClean="0" sz="1700" spc="6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6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6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odu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881"/>
              </a:spcBef>
            </a:pPr>
            <a:r>
              <a:rPr dirty="0" smtClean="0" sz="1700" spc="6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6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6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ons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981"/>
              </a:spcBef>
            </a:pPr>
            <a:r>
              <a:rPr dirty="0" smtClean="0" sz="1700" spc="7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7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7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Mo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992"/>
              </a:spcBef>
            </a:pPr>
            <a:r>
              <a:rPr dirty="0" smtClean="0" sz="1700" spc="4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4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4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981"/>
              </a:spcBef>
            </a:pPr>
            <a:r>
              <a:rPr dirty="0" smtClean="0" sz="1700" spc="6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6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6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6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92"/>
              </a:spcBef>
            </a:pPr>
            <a:r>
              <a:rPr dirty="0" smtClean="0" sz="1700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56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ob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-3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nt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981"/>
              </a:spcBef>
            </a:pPr>
            <a:r>
              <a:rPr dirty="0" smtClean="0" sz="1700" spc="7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7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7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7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662380" y="1402086"/>
            <a:ext cx="8055676" cy="3132525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815" marR="33301">
              <a:lnSpc>
                <a:spcPts val="3320"/>
              </a:lnSpc>
            </a:pP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n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d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u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c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3150" spc="144">
                <a:solidFill>
                  <a:srgbClr val="5ECAEF"/>
                </a:solidFill>
                <a:latin typeface="Times New Roman"/>
                <a:cs typeface="Times New Roman"/>
              </a:rPr>
              <a:t>n</a:t>
            </a:r>
            <a:endParaRPr sz="315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  <a:spcBef>
                <a:spcPts val="2568"/>
              </a:spcBef>
            </a:pPr>
            <a:r>
              <a:rPr dirty="0" smtClean="0" sz="1700" spc="2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2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2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ssu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ss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ng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sp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312999" indent="-300299">
              <a:lnSpc>
                <a:spcPct val="99945"/>
              </a:lnSpc>
              <a:spcBef>
                <a:spcPts val="993"/>
              </a:spcBef>
            </a:pPr>
            <a:r>
              <a:rPr dirty="0" smtClean="0" sz="1700" spc="1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1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1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ﬁ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ng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  <a:spcBef>
                <a:spcPts val="893"/>
              </a:spcBef>
            </a:pPr>
            <a:r>
              <a:rPr dirty="0" smtClean="0" sz="1700" spc="48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48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48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ys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48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  <a:spcBef>
                <a:spcPts val="981"/>
              </a:spcBef>
            </a:pP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1.</a:t>
            </a: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    </a:t>
            </a:r>
            <a:r>
              <a:rPr dirty="0" smtClean="0" sz="1700" spc="312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Ex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ve</a:t>
            </a:r>
            <a:r>
              <a:rPr dirty="0" smtClean="0" sz="2100" spc="-4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9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-3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endParaRPr sz="210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  <a:spcBef>
                <a:spcPts val="993"/>
              </a:spcBef>
            </a:pP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2.</a:t>
            </a: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    </a:t>
            </a:r>
            <a:r>
              <a:rPr dirty="0" smtClean="0" sz="1700" spc="192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bs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-2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9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-3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2398" y="1394965"/>
            <a:ext cx="2031011" cy="382016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83">
                <a:solidFill>
                  <a:srgbClr val="5ECAEF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2380" y="2145510"/>
            <a:ext cx="7337721" cy="1477791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 marR="33301">
              <a:lnSpc>
                <a:spcPts val="2245"/>
              </a:lnSpc>
            </a:pPr>
            <a:r>
              <a:rPr dirty="0" smtClean="0" sz="1700" spc="2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2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2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2">
                <a:solidFill>
                  <a:srgbClr val="3F3F3F"/>
                </a:solidFill>
                <a:latin typeface="Times New Roman"/>
                <a:cs typeface="Times New Roman"/>
              </a:rPr>
              <a:t>ngs.</a:t>
            </a:r>
            <a:endParaRPr sz="2100">
              <a:latin typeface="Times New Roman"/>
              <a:cs typeface="Times New Roman"/>
            </a:endParaRPr>
          </a:p>
          <a:p>
            <a:pPr marL="312999" indent="-300299">
              <a:lnSpc>
                <a:spcPct val="100041"/>
              </a:lnSpc>
              <a:spcBef>
                <a:spcPts val="880"/>
              </a:spcBef>
            </a:pP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ow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ve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su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  <a:spcBef>
                <a:spcPts val="890"/>
              </a:spcBef>
            </a:pP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  </a:t>
            </a:r>
            <a:r>
              <a:rPr dirty="0" smtClean="0" sz="1700" spc="121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-275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/</a:t>
            </a:r>
            <a:r>
              <a:rPr dirty="0" smtClean="0" sz="2100" spc="-275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-3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su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-125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2496" y="1402086"/>
            <a:ext cx="1971743" cy="426212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700">
              <a:lnSpc>
                <a:spcPts val="3320"/>
              </a:lnSpc>
            </a:pP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M</a:t>
            </a: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v</a:t>
            </a: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3150" spc="79">
                <a:solidFill>
                  <a:srgbClr val="5ECAEF"/>
                </a:solidFill>
                <a:latin typeface="Times New Roman"/>
                <a:cs typeface="Times New Roman"/>
              </a:rPr>
              <a:t>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2380" y="2320792"/>
            <a:ext cx="7119015" cy="1477791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 marR="33301">
              <a:lnSpc>
                <a:spcPts val="2245"/>
              </a:lnSpc>
            </a:pPr>
            <a:r>
              <a:rPr dirty="0" smtClean="0" sz="1700" spc="43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43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43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oss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ss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43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  <a:p>
            <a:pPr marL="413532" indent="-400832">
              <a:lnSpc>
                <a:spcPct val="100041"/>
              </a:lnSpc>
              <a:spcBef>
                <a:spcPts val="880"/>
              </a:spcBef>
            </a:pP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1.</a:t>
            </a: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   </a:t>
            </a:r>
            <a:r>
              <a:rPr dirty="0" smtClean="0" sz="1700" spc="207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xt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-3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-3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oose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-3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-3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ons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sp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h.</a:t>
            </a:r>
            <a:endParaRPr sz="210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  <a:spcBef>
                <a:spcPts val="891"/>
              </a:spcBef>
            </a:pPr>
            <a:r>
              <a:rPr dirty="0" smtClean="0" sz="1700" spc="51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51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51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ge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51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94360" y="1912620"/>
            <a:ext cx="4657343" cy="449579"/>
          </a:xfrm>
          <a:custGeom>
            <a:avLst/>
            <a:gdLst/>
            <a:ahLst/>
            <a:cxnLst/>
            <a:rect l="l" t="t" r="r" b="b"/>
            <a:pathLst>
              <a:path w="4657343" h="449579">
                <a:moveTo>
                  <a:pt x="0" y="0"/>
                </a:moveTo>
                <a:lnTo>
                  <a:pt x="4657343" y="0"/>
                </a:lnTo>
                <a:lnTo>
                  <a:pt x="4657343" y="449579"/>
                </a:lnTo>
                <a:lnTo>
                  <a:pt x="0" y="449579"/>
                </a:lnTo>
                <a:lnTo>
                  <a:pt x="0" y="0"/>
                </a:lnTo>
                <a:close/>
              </a:path>
            </a:pathLst>
          </a:custGeom>
          <a:solidFill>
            <a:srgbClr val="5ECA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251703" y="1912620"/>
            <a:ext cx="4347972" cy="449579"/>
          </a:xfrm>
          <a:custGeom>
            <a:avLst/>
            <a:gdLst/>
            <a:ahLst/>
            <a:cxnLst/>
            <a:rect l="l" t="t" r="r" b="b"/>
            <a:pathLst>
              <a:path w="4347972" h="449579">
                <a:moveTo>
                  <a:pt x="0" y="0"/>
                </a:moveTo>
                <a:lnTo>
                  <a:pt x="4347972" y="0"/>
                </a:lnTo>
                <a:lnTo>
                  <a:pt x="4347972" y="449579"/>
                </a:lnTo>
                <a:lnTo>
                  <a:pt x="0" y="449579"/>
                </a:lnTo>
                <a:lnTo>
                  <a:pt x="0" y="0"/>
                </a:lnTo>
                <a:close/>
              </a:path>
            </a:pathLst>
          </a:custGeom>
          <a:solidFill>
            <a:srgbClr val="5ECA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94360" y="2362200"/>
            <a:ext cx="4657343" cy="847343"/>
          </a:xfrm>
          <a:custGeom>
            <a:avLst/>
            <a:gdLst/>
            <a:ahLst/>
            <a:cxnLst/>
            <a:rect l="l" t="t" r="r" b="b"/>
            <a:pathLst>
              <a:path w="4657343" h="847343">
                <a:moveTo>
                  <a:pt x="0" y="0"/>
                </a:moveTo>
                <a:lnTo>
                  <a:pt x="4657343" y="0"/>
                </a:lnTo>
                <a:lnTo>
                  <a:pt x="4657343" y="847343"/>
                </a:lnTo>
                <a:lnTo>
                  <a:pt x="0" y="847343"/>
                </a:lnTo>
                <a:lnTo>
                  <a:pt x="0" y="0"/>
                </a:lnTo>
                <a:close/>
              </a:path>
            </a:pathLst>
          </a:custGeom>
          <a:solidFill>
            <a:srgbClr val="D1EB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251703" y="2362200"/>
            <a:ext cx="4347972" cy="847343"/>
          </a:xfrm>
          <a:custGeom>
            <a:avLst/>
            <a:gdLst/>
            <a:ahLst/>
            <a:cxnLst/>
            <a:rect l="l" t="t" r="r" b="b"/>
            <a:pathLst>
              <a:path w="4347972" h="847343">
                <a:moveTo>
                  <a:pt x="0" y="0"/>
                </a:moveTo>
                <a:lnTo>
                  <a:pt x="4347972" y="0"/>
                </a:lnTo>
                <a:lnTo>
                  <a:pt x="4347972" y="847343"/>
                </a:lnTo>
                <a:lnTo>
                  <a:pt x="0" y="847343"/>
                </a:lnTo>
                <a:lnTo>
                  <a:pt x="0" y="0"/>
                </a:lnTo>
                <a:close/>
              </a:path>
            </a:pathLst>
          </a:custGeom>
          <a:solidFill>
            <a:srgbClr val="D1EB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94360" y="3209543"/>
            <a:ext cx="4657343" cy="1360932"/>
          </a:xfrm>
          <a:custGeom>
            <a:avLst/>
            <a:gdLst/>
            <a:ahLst/>
            <a:cxnLst/>
            <a:rect l="l" t="t" r="r" b="b"/>
            <a:pathLst>
              <a:path w="4657343" h="1360932">
                <a:moveTo>
                  <a:pt x="0" y="0"/>
                </a:moveTo>
                <a:lnTo>
                  <a:pt x="4657343" y="0"/>
                </a:lnTo>
                <a:lnTo>
                  <a:pt x="4657343" y="1360932"/>
                </a:lnTo>
                <a:lnTo>
                  <a:pt x="0" y="1360932"/>
                </a:lnTo>
                <a:lnTo>
                  <a:pt x="0" y="0"/>
                </a:lnTo>
                <a:close/>
              </a:path>
            </a:pathLst>
          </a:custGeom>
          <a:solidFill>
            <a:srgbClr val="E9F6F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251703" y="3209543"/>
            <a:ext cx="4347972" cy="1360932"/>
          </a:xfrm>
          <a:custGeom>
            <a:avLst/>
            <a:gdLst/>
            <a:ahLst/>
            <a:cxnLst/>
            <a:rect l="l" t="t" r="r" b="b"/>
            <a:pathLst>
              <a:path w="4347972" h="1360932">
                <a:moveTo>
                  <a:pt x="0" y="0"/>
                </a:moveTo>
                <a:lnTo>
                  <a:pt x="4347972" y="0"/>
                </a:lnTo>
                <a:lnTo>
                  <a:pt x="4347972" y="1360932"/>
                </a:lnTo>
                <a:lnTo>
                  <a:pt x="0" y="1360932"/>
                </a:lnTo>
                <a:lnTo>
                  <a:pt x="0" y="0"/>
                </a:lnTo>
                <a:close/>
              </a:path>
            </a:pathLst>
          </a:custGeom>
          <a:solidFill>
            <a:srgbClr val="E9F6F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94360" y="4570476"/>
            <a:ext cx="4657343" cy="1874520"/>
          </a:xfrm>
          <a:custGeom>
            <a:avLst/>
            <a:gdLst/>
            <a:ahLst/>
            <a:cxnLst/>
            <a:rect l="l" t="t" r="r" b="b"/>
            <a:pathLst>
              <a:path w="4657343" h="1874520">
                <a:moveTo>
                  <a:pt x="0" y="0"/>
                </a:moveTo>
                <a:lnTo>
                  <a:pt x="4657343" y="0"/>
                </a:lnTo>
                <a:lnTo>
                  <a:pt x="4657343" y="1874520"/>
                </a:lnTo>
                <a:lnTo>
                  <a:pt x="0" y="1874520"/>
                </a:lnTo>
                <a:lnTo>
                  <a:pt x="0" y="0"/>
                </a:lnTo>
                <a:close/>
              </a:path>
            </a:pathLst>
          </a:custGeom>
          <a:solidFill>
            <a:srgbClr val="D1EB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251703" y="4570476"/>
            <a:ext cx="4347972" cy="1874520"/>
          </a:xfrm>
          <a:custGeom>
            <a:avLst/>
            <a:gdLst/>
            <a:ahLst/>
            <a:cxnLst/>
            <a:rect l="l" t="t" r="r" b="b"/>
            <a:pathLst>
              <a:path w="4347972" h="1874520">
                <a:moveTo>
                  <a:pt x="0" y="0"/>
                </a:moveTo>
                <a:lnTo>
                  <a:pt x="4347972" y="0"/>
                </a:lnTo>
                <a:lnTo>
                  <a:pt x="4347972" y="1874520"/>
                </a:lnTo>
                <a:lnTo>
                  <a:pt x="0" y="1874520"/>
                </a:lnTo>
                <a:lnTo>
                  <a:pt x="0" y="0"/>
                </a:lnTo>
                <a:close/>
              </a:path>
            </a:pathLst>
          </a:custGeom>
          <a:solidFill>
            <a:srgbClr val="D1EB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412748" y="1906524"/>
            <a:ext cx="0" cy="4543043"/>
          </a:xfrm>
          <a:custGeom>
            <a:avLst/>
            <a:gdLst/>
            <a:ahLst/>
            <a:cxnLst/>
            <a:rect l="l" t="t" r="r" b="b"/>
            <a:pathLst>
              <a:path w="0" h="4543043">
                <a:moveTo>
                  <a:pt x="0" y="0"/>
                </a:moveTo>
                <a:lnTo>
                  <a:pt x="0" y="4543043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89787" y="2362200"/>
            <a:ext cx="9015983" cy="0"/>
          </a:xfrm>
          <a:custGeom>
            <a:avLst/>
            <a:gdLst/>
            <a:ahLst/>
            <a:cxnLst/>
            <a:rect l="l" t="t" r="r" b="b"/>
            <a:pathLst>
              <a:path w="9015983" h="0">
                <a:moveTo>
                  <a:pt x="0" y="0"/>
                </a:moveTo>
                <a:lnTo>
                  <a:pt x="9015983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89787" y="3209543"/>
            <a:ext cx="9015983" cy="0"/>
          </a:xfrm>
          <a:custGeom>
            <a:avLst/>
            <a:gdLst/>
            <a:ahLst/>
            <a:cxnLst/>
            <a:rect l="l" t="t" r="r" b="b"/>
            <a:pathLst>
              <a:path w="9015983" h="0">
                <a:moveTo>
                  <a:pt x="0" y="0"/>
                </a:moveTo>
                <a:lnTo>
                  <a:pt x="9015983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89787" y="4570476"/>
            <a:ext cx="9015983" cy="0"/>
          </a:xfrm>
          <a:custGeom>
            <a:avLst/>
            <a:gdLst/>
            <a:ahLst/>
            <a:cxnLst/>
            <a:rect l="l" t="t" r="r" b="b"/>
            <a:pathLst>
              <a:path w="9015983" h="0">
                <a:moveTo>
                  <a:pt x="0" y="0"/>
                </a:moveTo>
                <a:lnTo>
                  <a:pt x="9015983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9599676" y="1906524"/>
            <a:ext cx="0" cy="4543043"/>
          </a:xfrm>
          <a:custGeom>
            <a:avLst/>
            <a:gdLst/>
            <a:ahLst/>
            <a:cxnLst/>
            <a:rect l="l" t="t" r="r" b="b"/>
            <a:pathLst>
              <a:path w="0" h="4543043">
                <a:moveTo>
                  <a:pt x="0" y="0"/>
                </a:moveTo>
                <a:lnTo>
                  <a:pt x="0" y="4543043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89787" y="1912620"/>
            <a:ext cx="9015983" cy="0"/>
          </a:xfrm>
          <a:custGeom>
            <a:avLst/>
            <a:gdLst/>
            <a:ahLst/>
            <a:cxnLst/>
            <a:rect l="l" t="t" r="r" b="b"/>
            <a:pathLst>
              <a:path w="9015983" h="0">
                <a:moveTo>
                  <a:pt x="0" y="0"/>
                </a:moveTo>
                <a:lnTo>
                  <a:pt x="9015983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89787" y="6444996"/>
            <a:ext cx="9015983" cy="0"/>
          </a:xfrm>
          <a:custGeom>
            <a:avLst/>
            <a:gdLst/>
            <a:ahLst/>
            <a:cxnLst/>
            <a:rect l="l" t="t" r="r" b="b"/>
            <a:pathLst>
              <a:path w="9015983" h="0">
                <a:moveTo>
                  <a:pt x="0" y="0"/>
                </a:moveTo>
                <a:lnTo>
                  <a:pt x="9015983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2398" y="1394965"/>
            <a:ext cx="2854439" cy="382016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v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124">
                <a:solidFill>
                  <a:srgbClr val="5ECAEF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60" y="1912620"/>
            <a:ext cx="818388" cy="449579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303260">
              <a:lnSpc>
                <a:spcPct val="95825"/>
              </a:lnSpc>
            </a:pPr>
            <a:r>
              <a:rPr dirty="0" smtClean="0" sz="1750" spc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750" spc="1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1750" spc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750" spc="1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2748" y="1912620"/>
            <a:ext cx="8186928" cy="449579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36808">
              <a:lnSpc>
                <a:spcPct val="95825"/>
              </a:lnSpc>
            </a:pPr>
            <a:r>
              <a:rPr dirty="0" smtClean="0" sz="1750" spc="106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8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10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7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750" spc="63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47">
                <a:solidFill>
                  <a:srgbClr val="FFFFFF"/>
                </a:solidFill>
                <a:latin typeface="Times New Roman"/>
                <a:cs typeface="Times New Roman"/>
              </a:rPr>
              <a:t>                                                   </a:t>
            </a:r>
            <a:r>
              <a:rPr dirty="0" smtClean="0" sz="1750" spc="1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750" spc="133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10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86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750" spc="166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75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750" spc="92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750" spc="-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750" spc="9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60" y="2362200"/>
            <a:ext cx="818388" cy="847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3872" marR="374488" algn="ctr">
              <a:lnSpc>
                <a:spcPct val="95825"/>
              </a:lnSpc>
              <a:spcBef>
                <a:spcPts val="1470"/>
              </a:spcBef>
            </a:pPr>
            <a:r>
              <a:rPr dirty="0" smtClean="0" sz="17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2748" y="2362200"/>
            <a:ext cx="8186928" cy="847343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3919738">
              <a:lnSpc>
                <a:spcPct val="95825"/>
              </a:lnSpc>
            </a:pPr>
            <a:r>
              <a:rPr dirty="0" smtClean="0" sz="1750">
                <a:latin typeface="Times New Roman"/>
                <a:cs typeface="Times New Roman"/>
              </a:rPr>
              <a:t>The</a:t>
            </a:r>
            <a:r>
              <a:rPr dirty="0" smtClean="0" sz="1750">
                <a:latin typeface="Times New Roman"/>
                <a:cs typeface="Times New Roman"/>
              </a:rPr>
              <a:t> </a:t>
            </a:r>
            <a:r>
              <a:rPr dirty="0" smtClean="0" sz="1750">
                <a:latin typeface="Times New Roman"/>
                <a:cs typeface="Times New Roman"/>
              </a:rPr>
              <a:t>sp</a:t>
            </a:r>
            <a:r>
              <a:rPr dirty="0" smtClean="0" sz="1750">
                <a:latin typeface="Times New Roman"/>
                <a:cs typeface="Times New Roman"/>
              </a:rPr>
              <a:t>e</a:t>
            </a:r>
            <a:r>
              <a:rPr dirty="0" smtClean="0" sz="1750">
                <a:latin typeface="Times New Roman"/>
                <a:cs typeface="Times New Roman"/>
              </a:rPr>
              <a:t>e</a:t>
            </a:r>
            <a:r>
              <a:rPr dirty="0" smtClean="0" sz="1750">
                <a:latin typeface="Times New Roman"/>
                <a:cs typeface="Times New Roman"/>
              </a:rPr>
              <a:t>c</a:t>
            </a:r>
            <a:r>
              <a:rPr dirty="0" smtClean="0" sz="1750">
                <a:latin typeface="Times New Roman"/>
                <a:cs typeface="Times New Roman"/>
              </a:rPr>
              <a:t>h</a:t>
            </a:r>
            <a:r>
              <a:rPr dirty="0" smtClean="0" sz="1750">
                <a:latin typeface="Times New Roman"/>
                <a:cs typeface="Times New Roman"/>
              </a:rPr>
              <a:t> </a:t>
            </a:r>
            <a:r>
              <a:rPr dirty="0" smtClean="0" sz="1750">
                <a:latin typeface="Times New Roman"/>
                <a:cs typeface="Times New Roman"/>
              </a:rPr>
              <a:t>su</a:t>
            </a:r>
            <a:r>
              <a:rPr dirty="0" smtClean="0" sz="1750">
                <a:latin typeface="Times New Roman"/>
                <a:cs typeface="Times New Roman"/>
              </a:rPr>
              <a:t>m</a:t>
            </a:r>
            <a:r>
              <a:rPr dirty="0" smtClean="0" sz="1750">
                <a:latin typeface="Times New Roman"/>
                <a:cs typeface="Times New Roman"/>
              </a:rPr>
              <a:t>m</a:t>
            </a:r>
            <a:r>
              <a:rPr dirty="0" smtClean="0" sz="1750">
                <a:latin typeface="Times New Roman"/>
                <a:cs typeface="Times New Roman"/>
              </a:rPr>
              <a:t>a</a:t>
            </a:r>
            <a:r>
              <a:rPr dirty="0" smtClean="0" sz="1750">
                <a:latin typeface="Times New Roman"/>
                <a:cs typeface="Times New Roman"/>
              </a:rPr>
              <a:t>r</a:t>
            </a:r>
            <a:r>
              <a:rPr dirty="0" smtClean="0" sz="1750">
                <a:latin typeface="Times New Roman"/>
                <a:cs typeface="Times New Roman"/>
              </a:rPr>
              <a:t>i</a:t>
            </a:r>
            <a:r>
              <a:rPr dirty="0" smtClean="0" sz="1750">
                <a:latin typeface="Times New Roman"/>
                <a:cs typeface="Times New Roman"/>
              </a:rPr>
              <a:t>z</a:t>
            </a:r>
            <a:r>
              <a:rPr dirty="0" smtClean="0" sz="1750">
                <a:latin typeface="Times New Roman"/>
                <a:cs typeface="Times New Roman"/>
              </a:rPr>
              <a:t>a</a:t>
            </a:r>
            <a:r>
              <a:rPr dirty="0" smtClean="0" sz="1750">
                <a:latin typeface="Times New Roman"/>
                <a:cs typeface="Times New Roman"/>
              </a:rPr>
              <a:t>t</a:t>
            </a:r>
            <a:r>
              <a:rPr dirty="0" smtClean="0" sz="1750">
                <a:latin typeface="Times New Roman"/>
                <a:cs typeface="Times New Roman"/>
              </a:rPr>
              <a:t>i</a:t>
            </a:r>
            <a:r>
              <a:rPr dirty="0" smtClean="0" sz="1750">
                <a:latin typeface="Times New Roman"/>
                <a:cs typeface="Times New Roman"/>
              </a:rPr>
              <a:t>on</a:t>
            </a:r>
            <a:r>
              <a:rPr dirty="0" smtClean="0" sz="1750">
                <a:latin typeface="Times New Roman"/>
                <a:cs typeface="Times New Roman"/>
              </a:rPr>
              <a:t> </a:t>
            </a:r>
            <a:r>
              <a:rPr dirty="0" smtClean="0" sz="1750">
                <a:latin typeface="Times New Roman"/>
                <a:cs typeface="Times New Roman"/>
              </a:rPr>
              <a:t>us</a:t>
            </a:r>
            <a:r>
              <a:rPr dirty="0" smtClean="0" sz="1750">
                <a:latin typeface="Times New Roman"/>
                <a:cs typeface="Times New Roman"/>
              </a:rPr>
              <a:t>i</a:t>
            </a:r>
            <a:r>
              <a:rPr dirty="0" smtClean="0" sz="1750">
                <a:latin typeface="Times New Roman"/>
                <a:cs typeface="Times New Roman"/>
              </a:rPr>
              <a:t>ng</a:t>
            </a:r>
            <a:r>
              <a:rPr dirty="0" smtClean="0" sz="1750">
                <a:latin typeface="Times New Roman"/>
                <a:cs typeface="Times New Roman"/>
              </a:rPr>
              <a:t> </a:t>
            </a:r>
            <a:r>
              <a:rPr dirty="0" smtClean="0" sz="1750">
                <a:latin typeface="Times New Roman"/>
                <a:cs typeface="Times New Roman"/>
              </a:rPr>
              <a:t>t</a:t>
            </a:r>
            <a:r>
              <a:rPr dirty="0" smtClean="0" sz="1750">
                <a:latin typeface="Times New Roman"/>
                <a:cs typeface="Times New Roman"/>
              </a:rPr>
              <a:t>he</a:t>
            </a:r>
            <a:endParaRPr sz="1750">
              <a:latin typeface="Times New Roman"/>
              <a:cs typeface="Times New Roman"/>
            </a:endParaRPr>
          </a:p>
          <a:p>
            <a:pPr marL="81182">
              <a:lnSpc>
                <a:spcPct val="95825"/>
              </a:lnSpc>
              <a:spcBef>
                <a:spcPts val="85"/>
              </a:spcBef>
            </a:pPr>
            <a:r>
              <a:rPr dirty="0" smtClean="0" sz="1750" spc="-9">
                <a:latin typeface="Times New Roman"/>
                <a:cs typeface="Times New Roman"/>
              </a:rPr>
              <a:t>F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0">
                <a:latin typeface="Times New Roman"/>
                <a:cs typeface="Times New Roman"/>
              </a:rPr>
              <a:t>om</a:t>
            </a:r>
            <a:r>
              <a:rPr dirty="0" smtClean="0" sz="1750" spc="-29">
                <a:latin typeface="Times New Roman"/>
                <a:cs typeface="Times New Roman"/>
              </a:rPr>
              <a:t> </a:t>
            </a:r>
            <a:r>
              <a:rPr dirty="0" smtClean="0" sz="1750" spc="-125">
                <a:latin typeface="Times New Roman"/>
                <a:cs typeface="Times New Roman"/>
              </a:rPr>
              <a:t>T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xt</a:t>
            </a:r>
            <a:r>
              <a:rPr dirty="0" smtClean="0" sz="1750" spc="4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o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-9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p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9">
                <a:latin typeface="Times New Roman"/>
                <a:cs typeface="Times New Roman"/>
              </a:rPr>
              <a:t>c</a:t>
            </a:r>
            <a:r>
              <a:rPr dirty="0" smtClean="0" sz="1750" spc="0">
                <a:latin typeface="Times New Roman"/>
                <a:cs typeface="Times New Roman"/>
              </a:rPr>
              <a:t>h</a:t>
            </a:r>
            <a:r>
              <a:rPr dirty="0" smtClean="0" sz="1750" spc="-14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-29">
                <a:latin typeface="Times New Roman"/>
                <a:cs typeface="Times New Roman"/>
              </a:rPr>
              <a:t>m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9">
                <a:latin typeface="Times New Roman"/>
                <a:cs typeface="Times New Roman"/>
              </a:rPr>
              <a:t>z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25">
                <a:latin typeface="Times New Roman"/>
                <a:cs typeface="Times New Roman"/>
              </a:rPr>
              <a:t>t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on</a:t>
            </a:r>
            <a:r>
              <a:rPr dirty="0" smtClean="0" sz="1750" spc="0">
                <a:latin typeface="Times New Roman"/>
                <a:cs typeface="Times New Roman"/>
              </a:rPr>
              <a:t>         </a:t>
            </a:r>
            <a:r>
              <a:rPr dirty="0" smtClean="0" sz="1750" spc="129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-4">
                <a:latin typeface="Times New Roman"/>
                <a:cs typeface="Times New Roman"/>
              </a:rPr>
              <a:t>c</a:t>
            </a:r>
            <a:r>
              <a:rPr dirty="0" smtClean="0" sz="1750" spc="0">
                <a:latin typeface="Times New Roman"/>
                <a:cs typeface="Times New Roman"/>
              </a:rPr>
              <a:t>hn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qu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s</a:t>
            </a:r>
            <a:r>
              <a:rPr dirty="0" smtClean="0" sz="1750" spc="-34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of</a:t>
            </a:r>
            <a:r>
              <a:rPr dirty="0" smtClean="0" sz="1750" spc="-4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xt</a:t>
            </a:r>
            <a:r>
              <a:rPr dirty="0" smtClean="0" sz="1750" spc="-9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su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-29">
                <a:latin typeface="Times New Roman"/>
                <a:cs typeface="Times New Roman"/>
              </a:rPr>
              <a:t>m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25">
                <a:latin typeface="Times New Roman"/>
                <a:cs typeface="Times New Roman"/>
              </a:rPr>
              <a:t>i</a:t>
            </a:r>
            <a:r>
              <a:rPr dirty="0" smtClean="0" sz="1750" spc="-4">
                <a:latin typeface="Times New Roman"/>
                <a:cs typeface="Times New Roman"/>
              </a:rPr>
              <a:t>z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on.</a:t>
            </a:r>
            <a:r>
              <a:rPr dirty="0" smtClean="0" sz="1750" spc="9">
                <a:latin typeface="Times New Roman"/>
                <a:cs typeface="Times New Roman"/>
              </a:rPr>
              <a:t>[</a:t>
            </a:r>
            <a:r>
              <a:rPr dirty="0" smtClean="0" sz="1750" spc="0">
                <a:latin typeface="Times New Roman"/>
                <a:cs typeface="Times New Roman"/>
              </a:rPr>
              <a:t>3]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60" y="3209543"/>
            <a:ext cx="818388" cy="1360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3872" marR="374488" algn="ctr">
              <a:lnSpc>
                <a:spcPct val="95825"/>
              </a:lnSpc>
              <a:spcBef>
                <a:spcPts val="1470"/>
              </a:spcBef>
            </a:pPr>
            <a:r>
              <a:rPr dirty="0" smtClean="0" sz="175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748" y="3209543"/>
            <a:ext cx="8186928" cy="1360932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80787" marR="79159" indent="3838951" algn="just">
              <a:lnSpc>
                <a:spcPct val="100328"/>
              </a:lnSpc>
            </a:pPr>
            <a:r>
              <a:rPr dirty="0" smtClean="0" sz="1750" spc="-9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9">
                <a:latin typeface="Times New Roman"/>
                <a:cs typeface="Times New Roman"/>
              </a:rPr>
              <a:t>z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ng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sp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9">
                <a:latin typeface="Times New Roman"/>
                <a:cs typeface="Times New Roman"/>
              </a:rPr>
              <a:t>c</a:t>
            </a:r>
            <a:r>
              <a:rPr dirty="0" smtClean="0" sz="1750" spc="0">
                <a:latin typeface="Times New Roman"/>
                <a:cs typeface="Times New Roman"/>
              </a:rPr>
              <a:t>h</a:t>
            </a:r>
            <a:r>
              <a:rPr dirty="0" smtClean="0" sz="1750" spc="-14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do</a:t>
            </a:r>
            <a:r>
              <a:rPr dirty="0" smtClean="0" sz="1750" spc="9">
                <a:latin typeface="Times New Roman"/>
                <a:cs typeface="Times New Roman"/>
              </a:rPr>
              <a:t>c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-29">
                <a:latin typeface="Times New Roman"/>
                <a:cs typeface="Times New Roman"/>
              </a:rPr>
              <a:t>m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n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w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hout</a:t>
            </a:r>
            <a:r>
              <a:rPr dirty="0" smtClean="0" sz="1750" spc="-9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us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ng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-9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-4">
                <a:latin typeface="Times New Roman"/>
                <a:cs typeface="Times New Roman"/>
              </a:rPr>
              <a:t>z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ng</a:t>
            </a:r>
            <a:r>
              <a:rPr dirty="0" smtClean="0" sz="1750" spc="19">
                <a:latin typeface="Times New Roman"/>
                <a:cs typeface="Times New Roman"/>
              </a:rPr>
              <a:t> </a:t>
            </a:r>
            <a:r>
              <a:rPr dirty="0" smtClean="0" sz="1750" spc="-9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p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9">
                <a:latin typeface="Times New Roman"/>
                <a:cs typeface="Times New Roman"/>
              </a:rPr>
              <a:t>c</a:t>
            </a:r>
            <a:r>
              <a:rPr dirty="0" smtClean="0" sz="1750" spc="0">
                <a:latin typeface="Times New Roman"/>
                <a:cs typeface="Times New Roman"/>
              </a:rPr>
              <a:t>h</a:t>
            </a:r>
            <a:r>
              <a:rPr dirty="0" smtClean="0" sz="1750" spc="-34">
                <a:latin typeface="Times New Roman"/>
                <a:cs typeface="Times New Roman"/>
              </a:rPr>
              <a:t> </a:t>
            </a:r>
            <a:r>
              <a:rPr dirty="0" smtClean="0" sz="1750" spc="-75">
                <a:latin typeface="Times New Roman"/>
                <a:cs typeface="Times New Roman"/>
              </a:rPr>
              <a:t>W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hout</a:t>
            </a:r>
            <a:r>
              <a:rPr dirty="0" smtClean="0" sz="1750" spc="-44">
                <a:latin typeface="Times New Roman"/>
                <a:cs typeface="Times New Roman"/>
              </a:rPr>
              <a:t> </a:t>
            </a:r>
            <a:r>
              <a:rPr dirty="0" smtClean="0" sz="1750" spc="-125">
                <a:latin typeface="Times New Roman"/>
                <a:cs typeface="Times New Roman"/>
              </a:rPr>
              <a:t>T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xt</a:t>
            </a:r>
            <a:r>
              <a:rPr dirty="0" smtClean="0" sz="1750" spc="0">
                <a:latin typeface="Times New Roman"/>
                <a:cs typeface="Times New Roman"/>
              </a:rPr>
              <a:t>            </a:t>
            </a:r>
            <a:r>
              <a:rPr dirty="0" smtClean="0" sz="1750" spc="49">
                <a:latin typeface="Times New Roman"/>
                <a:cs typeface="Times New Roman"/>
              </a:rPr>
              <a:t> 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0">
                <a:latin typeface="Times New Roman"/>
                <a:cs typeface="Times New Roman"/>
              </a:rPr>
              <a:t>ny</a:t>
            </a:r>
            <a:r>
              <a:rPr dirty="0" smtClean="0" sz="1750" spc="-14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ype</a:t>
            </a:r>
            <a:r>
              <a:rPr dirty="0" smtClean="0" sz="1750" spc="-4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of</a:t>
            </a:r>
            <a:r>
              <a:rPr dirty="0" smtClean="0" sz="1750" spc="14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0">
                <a:latin typeface="Times New Roman"/>
                <a:cs typeface="Times New Roman"/>
              </a:rPr>
              <a:t>ns</a:t>
            </a:r>
            <a:r>
              <a:rPr dirty="0" smtClean="0" sz="1750" spc="-4">
                <a:latin typeface="Times New Roman"/>
                <a:cs typeface="Times New Roman"/>
              </a:rPr>
              <a:t>c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p</a:t>
            </a:r>
            <a:r>
              <a:rPr dirty="0" smtClean="0" sz="1750" spc="-9">
                <a:latin typeface="Times New Roman"/>
                <a:cs typeface="Times New Roman"/>
              </a:rPr>
              <a:t>t</a:t>
            </a:r>
            <a:r>
              <a:rPr dirty="0" smtClean="0" sz="1750" spc="4">
                <a:latin typeface="Times New Roman"/>
                <a:cs typeface="Times New Roman"/>
              </a:rPr>
              <a:t>/</a:t>
            </a:r>
            <a:r>
              <a:rPr dirty="0" smtClean="0" sz="1750" spc="-9">
                <a:latin typeface="Times New Roman"/>
                <a:cs typeface="Times New Roman"/>
              </a:rPr>
              <a:t>t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xt</a:t>
            </a:r>
            <a:r>
              <a:rPr dirty="0" smtClean="0" sz="1750" spc="-44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n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a</a:t>
            </a:r>
            <a:r>
              <a:rPr dirty="0" smtClean="0" sz="1750" spc="-4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H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dd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n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M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0">
                <a:latin typeface="Times New Roman"/>
                <a:cs typeface="Times New Roman"/>
              </a:rPr>
              <a:t>kov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U</a:t>
            </a:r>
            <a:r>
              <a:rPr dirty="0" smtClean="0" sz="1750" spc="0">
                <a:latin typeface="Times New Roman"/>
                <a:cs typeface="Times New Roman"/>
              </a:rPr>
              <a:t>s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ng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H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dd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n</a:t>
            </a:r>
            <a:r>
              <a:rPr dirty="0" smtClean="0" sz="1750" spc="19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M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0">
                <a:latin typeface="Times New Roman"/>
                <a:cs typeface="Times New Roman"/>
              </a:rPr>
              <a:t>kov</a:t>
            </a:r>
            <a:r>
              <a:rPr dirty="0" smtClean="0" sz="1750" spc="-14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Mod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4">
                <a:latin typeface="Times New Roman"/>
                <a:cs typeface="Times New Roman"/>
              </a:rPr>
              <a:t>l</a:t>
            </a:r>
            <a:r>
              <a:rPr dirty="0" smtClean="0" sz="1750" spc="0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                   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Mod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l</a:t>
            </a:r>
            <a:r>
              <a:rPr dirty="0" smtClean="0" sz="1750" spc="-9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f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-29">
                <a:latin typeface="Times New Roman"/>
                <a:cs typeface="Times New Roman"/>
              </a:rPr>
              <a:t>m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-4">
                <a:latin typeface="Times New Roman"/>
                <a:cs typeface="Times New Roman"/>
              </a:rPr>
              <a:t>w</a:t>
            </a:r>
            <a:r>
              <a:rPr dirty="0" smtClean="0" sz="1750" spc="0">
                <a:latin typeface="Times New Roman"/>
                <a:cs typeface="Times New Roman"/>
              </a:rPr>
              <a:t>o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0">
                <a:latin typeface="Times New Roman"/>
                <a:cs typeface="Times New Roman"/>
              </a:rPr>
              <a:t>k</a:t>
            </a:r>
            <a:r>
              <a:rPr dirty="0" smtClean="0" sz="1750" spc="19">
                <a:latin typeface="Times New Roman"/>
                <a:cs typeface="Times New Roman"/>
              </a:rPr>
              <a:t>.</a:t>
            </a:r>
            <a:r>
              <a:rPr dirty="0" smtClean="0" sz="1750" spc="-4">
                <a:latin typeface="Times New Roman"/>
                <a:cs typeface="Times New Roman"/>
              </a:rPr>
              <a:t>[</a:t>
            </a:r>
            <a:r>
              <a:rPr dirty="0" smtClean="0" sz="1750" spc="0">
                <a:latin typeface="Times New Roman"/>
                <a:cs typeface="Times New Roman"/>
              </a:rPr>
              <a:t>2]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360" y="4570476"/>
            <a:ext cx="818388" cy="1874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3872" marR="374488" algn="ctr">
              <a:lnSpc>
                <a:spcPct val="95825"/>
              </a:lnSpc>
              <a:spcBef>
                <a:spcPts val="1470"/>
              </a:spcBef>
            </a:pPr>
            <a:r>
              <a:rPr dirty="0" smtClean="0" sz="1750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12748" y="4570476"/>
            <a:ext cx="8186928" cy="1874520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80787" marR="297212" indent="3838951" algn="just">
              <a:lnSpc>
                <a:spcPct val="100233"/>
              </a:lnSpc>
            </a:pPr>
            <a:r>
              <a:rPr dirty="0" smtClean="0" sz="1750" spc="-9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p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-4">
                <a:latin typeface="Times New Roman"/>
                <a:cs typeface="Times New Roman"/>
              </a:rPr>
              <a:t>c</a:t>
            </a:r>
            <a:r>
              <a:rPr dirty="0" smtClean="0" sz="1750" spc="0">
                <a:latin typeface="Times New Roman"/>
                <a:cs typeface="Times New Roman"/>
              </a:rPr>
              <a:t>h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su</a:t>
            </a:r>
            <a:r>
              <a:rPr dirty="0" smtClean="0" sz="1750" spc="-29">
                <a:latin typeface="Times New Roman"/>
                <a:cs typeface="Times New Roman"/>
              </a:rPr>
              <a:t>m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9">
                <a:latin typeface="Times New Roman"/>
                <a:cs typeface="Times New Roman"/>
              </a:rPr>
              <a:t>z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25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on</a:t>
            </a:r>
            <a:r>
              <a:rPr dirty="0" smtClean="0" sz="1750" spc="-14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us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ng</a:t>
            </a:r>
            <a:r>
              <a:rPr dirty="0" smtClean="0" sz="1750" spc="-14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l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x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9">
                <a:latin typeface="Times New Roman"/>
                <a:cs typeface="Times New Roman"/>
              </a:rPr>
              <a:t>c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0">
                <a:latin typeface="Times New Roman"/>
                <a:cs typeface="Times New Roman"/>
              </a:rPr>
              <a:t>l</a:t>
            </a:r>
            <a:r>
              <a:rPr dirty="0" smtClean="0" sz="1750" spc="-29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f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,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o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c</a:t>
            </a:r>
            <a:r>
              <a:rPr dirty="0" smtClean="0" sz="1750" spc="-4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B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0">
                <a:latin typeface="Times New Roman"/>
                <a:cs typeface="Times New Roman"/>
              </a:rPr>
              <a:t>o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0">
                <a:latin typeface="Times New Roman"/>
                <a:cs typeface="Times New Roman"/>
              </a:rPr>
              <a:t>d</a:t>
            </a:r>
            <a:r>
              <a:rPr dirty="0" smtClean="0" sz="1750" spc="-4">
                <a:latin typeface="Times New Roman"/>
                <a:cs typeface="Times New Roman"/>
              </a:rPr>
              <a:t>c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0">
                <a:latin typeface="Times New Roman"/>
                <a:cs typeface="Times New Roman"/>
              </a:rPr>
              <a:t>st</a:t>
            </a:r>
            <a:r>
              <a:rPr dirty="0" smtClean="0" sz="1750" spc="-9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N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-4">
                <a:latin typeface="Times New Roman"/>
                <a:cs typeface="Times New Roman"/>
              </a:rPr>
              <a:t>w</a:t>
            </a:r>
            <a:r>
              <a:rPr dirty="0" smtClean="0" sz="1750" spc="0">
                <a:latin typeface="Times New Roman"/>
                <a:cs typeface="Times New Roman"/>
              </a:rPr>
              <a:t>s</a:t>
            </a:r>
            <a:r>
              <a:rPr dirty="0" smtClean="0" sz="1750" spc="19">
                <a:latin typeface="Times New Roman"/>
                <a:cs typeface="Times New Roman"/>
              </a:rPr>
              <a:t> </a:t>
            </a:r>
            <a:r>
              <a:rPr dirty="0" smtClean="0" sz="1750" spc="4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p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9">
                <a:latin typeface="Times New Roman"/>
                <a:cs typeface="Times New Roman"/>
              </a:rPr>
              <a:t>e</a:t>
            </a:r>
            <a:r>
              <a:rPr dirty="0" smtClean="0" sz="1750" spc="-4">
                <a:latin typeface="Times New Roman"/>
                <a:cs typeface="Times New Roman"/>
              </a:rPr>
              <a:t>c</a:t>
            </a:r>
            <a:r>
              <a:rPr dirty="0" smtClean="0" sz="1750" spc="0">
                <a:latin typeface="Times New Roman"/>
                <a:cs typeface="Times New Roman"/>
              </a:rPr>
              <a:t>h</a:t>
            </a:r>
            <a:r>
              <a:rPr dirty="0" smtClean="0" sz="1750" spc="0">
                <a:latin typeface="Times New Roman"/>
                <a:cs typeface="Times New Roman"/>
              </a:rPr>
              <a:t>           </a:t>
            </a:r>
            <a:r>
              <a:rPr dirty="0" smtClean="0" sz="1750" spc="217">
                <a:latin typeface="Times New Roman"/>
                <a:cs typeface="Times New Roman"/>
              </a:rPr>
              <a:t> 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-4">
                <a:latin typeface="Times New Roman"/>
                <a:cs typeface="Times New Roman"/>
              </a:rPr>
              <a:t>c</a:t>
            </a:r>
            <a:r>
              <a:rPr dirty="0" smtClean="0" sz="1750" spc="0">
                <a:latin typeface="Times New Roman"/>
                <a:cs typeface="Times New Roman"/>
              </a:rPr>
              <a:t>ous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9">
                <a:latin typeface="Times New Roman"/>
                <a:cs typeface="Times New Roman"/>
              </a:rPr>
              <a:t>c</a:t>
            </a:r>
            <a:r>
              <a:rPr dirty="0" smtClean="0" sz="1750" spc="4">
                <a:latin typeface="Times New Roman"/>
                <a:cs typeface="Times New Roman"/>
              </a:rPr>
              <a:t>/</a:t>
            </a:r>
            <a:r>
              <a:rPr dirty="0" smtClean="0" sz="1750" spc="0">
                <a:latin typeface="Times New Roman"/>
                <a:cs typeface="Times New Roman"/>
              </a:rPr>
              <a:t>p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0">
                <a:latin typeface="Times New Roman"/>
                <a:cs typeface="Times New Roman"/>
              </a:rPr>
              <a:t>osod</a:t>
            </a:r>
            <a:r>
              <a:rPr dirty="0" smtClean="0" sz="1750" spc="-9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c</a:t>
            </a:r>
            <a:r>
              <a:rPr dirty="0" smtClean="0" sz="1750" spc="-19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f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,</a:t>
            </a:r>
            <a:r>
              <a:rPr dirty="0" smtClean="0" sz="1750" spc="-14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s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9">
                <a:latin typeface="Times New Roman"/>
                <a:cs typeface="Times New Roman"/>
              </a:rPr>
              <a:t>c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0">
                <a:latin typeface="Times New Roman"/>
                <a:cs typeface="Times New Roman"/>
              </a:rPr>
              <a:t>l</a:t>
            </a:r>
            <a:r>
              <a:rPr dirty="0" smtClean="0" sz="1750" spc="-44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f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0">
                <a:latin typeface="Times New Roman"/>
                <a:cs typeface="Times New Roman"/>
              </a:rPr>
              <a:t>,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-9">
                <a:latin typeface="Times New Roman"/>
                <a:cs typeface="Times New Roman"/>
              </a:rPr>
              <a:t>S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-9">
                <a:latin typeface="Times New Roman"/>
                <a:cs typeface="Times New Roman"/>
              </a:rPr>
              <a:t>m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9">
                <a:latin typeface="Times New Roman"/>
                <a:cs typeface="Times New Roman"/>
              </a:rPr>
              <a:t>z</a:t>
            </a:r>
            <a:r>
              <a:rPr dirty="0" smtClean="0" sz="1750" spc="-4">
                <a:latin typeface="Times New Roman"/>
                <a:cs typeface="Times New Roman"/>
              </a:rPr>
              <a:t>a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on</a:t>
            </a:r>
            <a:r>
              <a:rPr dirty="0" smtClean="0" sz="1750" spc="0">
                <a:latin typeface="Times New Roman"/>
                <a:cs typeface="Times New Roman"/>
              </a:rPr>
              <a:t>                                           </a:t>
            </a:r>
            <a:r>
              <a:rPr dirty="0" smtClean="0" sz="1750" spc="292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d</a:t>
            </a:r>
            <a:r>
              <a:rPr dirty="0" smtClean="0" sz="1750" spc="4">
                <a:latin typeface="Times New Roman"/>
                <a:cs typeface="Times New Roman"/>
              </a:rPr>
              <a:t>i</a:t>
            </a:r>
            <a:r>
              <a:rPr dirty="0" smtClean="0" sz="1750" spc="0">
                <a:latin typeface="Times New Roman"/>
                <a:cs typeface="Times New Roman"/>
              </a:rPr>
              <a:t>s</a:t>
            </a:r>
            <a:r>
              <a:rPr dirty="0" smtClean="0" sz="1750" spc="9">
                <a:latin typeface="Times New Roman"/>
                <a:cs typeface="Times New Roman"/>
              </a:rPr>
              <a:t>c</a:t>
            </a:r>
            <a:r>
              <a:rPr dirty="0" smtClean="0" sz="1750" spc="0">
                <a:latin typeface="Times New Roman"/>
                <a:cs typeface="Times New Roman"/>
              </a:rPr>
              <a:t>ou</a:t>
            </a:r>
            <a:r>
              <a:rPr dirty="0" smtClean="0" sz="1750" spc="-4">
                <a:latin typeface="Times New Roman"/>
                <a:cs typeface="Times New Roman"/>
              </a:rPr>
              <a:t>r</a:t>
            </a:r>
            <a:r>
              <a:rPr dirty="0" smtClean="0" sz="1750" spc="0">
                <a:latin typeface="Times New Roman"/>
                <a:cs typeface="Times New Roman"/>
              </a:rPr>
              <a:t>se</a:t>
            </a:r>
            <a:r>
              <a:rPr dirty="0" smtClean="0" sz="1750" spc="-19">
                <a:latin typeface="Times New Roman"/>
                <a:cs typeface="Times New Roman"/>
              </a:rPr>
              <a:t> </a:t>
            </a:r>
            <a:r>
              <a:rPr dirty="0" smtClean="0" sz="1750" spc="-4">
                <a:latin typeface="Times New Roman"/>
                <a:cs typeface="Times New Roman"/>
              </a:rPr>
              <a:t>f</a:t>
            </a:r>
            <a:r>
              <a:rPr dirty="0" smtClean="0" sz="1750" spc="-4">
                <a:latin typeface="Times New Roman"/>
                <a:cs typeface="Times New Roman"/>
              </a:rPr>
              <a:t>e</a:t>
            </a:r>
            <a:r>
              <a:rPr dirty="0" smtClean="0" sz="1750" spc="9">
                <a:latin typeface="Times New Roman"/>
                <a:cs typeface="Times New Roman"/>
              </a:rPr>
              <a:t>a</a:t>
            </a:r>
            <a:r>
              <a:rPr dirty="0" smtClean="0" sz="1750" spc="4">
                <a:latin typeface="Times New Roman"/>
                <a:cs typeface="Times New Roman"/>
              </a:rPr>
              <a:t>t</a:t>
            </a:r>
            <a:r>
              <a:rPr dirty="0" smtClean="0" sz="1750" spc="0">
                <a:latin typeface="Times New Roman"/>
                <a:cs typeface="Times New Roman"/>
              </a:rPr>
              <a:t>u</a:t>
            </a:r>
            <a:r>
              <a:rPr dirty="0" smtClean="0" sz="1750" spc="9">
                <a:latin typeface="Times New Roman"/>
                <a:cs typeface="Times New Roman"/>
              </a:rPr>
              <a:t>r</a:t>
            </a:r>
            <a:r>
              <a:rPr dirty="0" smtClean="0" sz="1750" spc="0">
                <a:latin typeface="Times New Roman"/>
                <a:cs typeface="Times New Roman"/>
              </a:rPr>
              <a:t>e</a:t>
            </a:r>
            <a:r>
              <a:rPr dirty="0" smtClean="0" sz="1750" spc="-19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.</a:t>
            </a:r>
            <a:r>
              <a:rPr dirty="0" smtClean="0" sz="1750" spc="9">
                <a:latin typeface="Times New Roman"/>
                <a:cs typeface="Times New Roman"/>
              </a:rPr>
              <a:t>[</a:t>
            </a:r>
            <a:r>
              <a:rPr dirty="0" smtClean="0" sz="1750" spc="0">
                <a:latin typeface="Times New Roman"/>
                <a:cs typeface="Times New Roman"/>
              </a:rPr>
              <a:t>1]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2496" y="1402086"/>
            <a:ext cx="2513240" cy="426212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700">
              <a:lnSpc>
                <a:spcPts val="3320"/>
              </a:lnSpc>
            </a:pP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s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c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h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G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3150" spc="120">
                <a:solidFill>
                  <a:srgbClr val="5ECAEF"/>
                </a:solidFill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380" y="2215701"/>
            <a:ext cx="4942264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1700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56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Loss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-3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-19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9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su</a:t>
            </a:r>
            <a:r>
              <a:rPr dirty="0" smtClean="0" sz="2100" spc="-3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on.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380" y="2648436"/>
            <a:ext cx="2304074" cy="612190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algn="ctr">
              <a:lnSpc>
                <a:spcPts val="2245"/>
              </a:lnSpc>
            </a:pP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56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-4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14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-19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-14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4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 </a:t>
            </a:r>
            <a:r>
              <a:rPr dirty="0" smtClean="0" sz="2100" spc="8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endParaRPr sz="2100">
              <a:latin typeface="Times New Roman"/>
              <a:cs typeface="Times New Roman"/>
            </a:endParaRPr>
          </a:p>
          <a:p>
            <a:pPr marL="280296" marR="307504" algn="ctr">
              <a:lnSpc>
                <a:spcPct val="95825"/>
              </a:lnSpc>
            </a:pP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su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0945" y="2648436"/>
            <a:ext cx="183552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1652" y="2648436"/>
            <a:ext cx="762290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8430" y="2648436"/>
            <a:ext cx="1177541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1258" y="2648436"/>
            <a:ext cx="1057259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su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1405" y="2648436"/>
            <a:ext cx="276097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12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2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12790" y="2648436"/>
            <a:ext cx="790827" cy="29209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sp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662380" y="1402086"/>
            <a:ext cx="7124362" cy="1346499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815" marR="33301">
              <a:lnSpc>
                <a:spcPts val="3320"/>
              </a:lnSpc>
            </a:pP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P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r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b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l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m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S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a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m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n</a:t>
            </a:r>
            <a:r>
              <a:rPr dirty="0" smtClean="0" sz="3150" spc="180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endParaRPr sz="3150">
              <a:latin typeface="Times New Roman"/>
              <a:cs typeface="Times New Roman"/>
            </a:endParaRPr>
          </a:p>
          <a:p>
            <a:pPr marL="312999" indent="-300299">
              <a:lnSpc>
                <a:spcPct val="100520"/>
              </a:lnSpc>
              <a:spcBef>
                <a:spcPts val="2112"/>
              </a:spcBef>
            </a:pP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0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ve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ous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499860" y="769620"/>
            <a:ext cx="4195572" cy="6021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288535"/>
            <a:ext cx="399287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2496" y="1402086"/>
            <a:ext cx="1990982" cy="426212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700">
              <a:lnSpc>
                <a:spcPts val="3320"/>
              </a:lnSpc>
            </a:pP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O</a:t>
            </a: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b</a:t>
            </a: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j</a:t>
            </a: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c</a:t>
            </a: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t</a:t>
            </a: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i</a:t>
            </a: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v</a:t>
            </a: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e</a:t>
            </a:r>
            <a:r>
              <a:rPr dirty="0" smtClean="0" sz="3150" spc="149">
                <a:solidFill>
                  <a:srgbClr val="5ECAEF"/>
                </a:solidFill>
                <a:latin typeface="Times New Roman"/>
                <a:cs typeface="Times New Roman"/>
              </a:rPr>
              <a:t>s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2380" y="2296440"/>
            <a:ext cx="7117961" cy="1366449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 marR="33301">
              <a:lnSpc>
                <a:spcPts val="2245"/>
              </a:lnSpc>
            </a:pPr>
            <a:r>
              <a:rPr dirty="0" smtClean="0" sz="1700" spc="1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1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1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Ex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ys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sp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endParaRPr sz="2100">
              <a:latin typeface="Times New Roman"/>
              <a:cs typeface="Times New Roman"/>
            </a:endParaRPr>
          </a:p>
          <a:p>
            <a:pPr marL="312999" marR="33301">
              <a:lnSpc>
                <a:spcPct val="95825"/>
              </a:lnSpc>
              <a:spcBef>
                <a:spcPts val="2"/>
              </a:spcBef>
            </a:pP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su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312999" indent="-300299">
              <a:lnSpc>
                <a:spcPct val="100520"/>
              </a:lnSpc>
              <a:spcBef>
                <a:spcPts val="981"/>
              </a:spcBef>
            </a:pPr>
            <a:r>
              <a:rPr dirty="0" smtClean="0" sz="1700" spc="1">
                <a:solidFill>
                  <a:srgbClr val="5ECAEF"/>
                </a:solidFill>
                <a:latin typeface="Times New Roman"/>
                <a:cs typeface="Times New Roman"/>
              </a:rPr>
              <a:t></a:t>
            </a:r>
            <a:r>
              <a:rPr dirty="0" smtClean="0" sz="1700" spc="1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1">
                <a:solidFill>
                  <a:srgbClr val="5ECAE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us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ng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us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sp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dirty="0" smtClean="0" sz="2100" spc="1">
                <a:solidFill>
                  <a:srgbClr val="3F3F3F"/>
                </a:solidFill>
                <a:latin typeface="Times New Roman"/>
                <a:cs typeface="Times New Roman"/>
              </a:rPr>
              <a:t>s.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