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Wisata</a:t>
            </a:r>
            <a:r>
              <a:rPr lang="en-US" dirty="0" smtClean="0"/>
              <a:t> Stone Garden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231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Penjelasan</a:t>
            </a:r>
            <a:r>
              <a:rPr lang="en-US" dirty="0" smtClean="0"/>
              <a:t> &amp; Guide</a:t>
            </a:r>
          </a:p>
          <a:p>
            <a:r>
              <a:rPr lang="en-US" dirty="0" err="1" smtClean="0"/>
              <a:t>Lokasi</a:t>
            </a:r>
            <a:r>
              <a:rPr lang="en-US" dirty="0" smtClean="0"/>
              <a:t> &amp; </a:t>
            </a:r>
            <a:r>
              <a:rPr lang="en-US" dirty="0" err="1" smtClean="0"/>
              <a:t>Rute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en-US" dirty="0" smtClean="0"/>
          </a:p>
          <a:p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Tiket</a:t>
            </a:r>
            <a:endParaRPr lang="en-US" dirty="0" smtClean="0"/>
          </a:p>
          <a:p>
            <a:r>
              <a:rPr lang="en-US" dirty="0" err="1" smtClean="0"/>
              <a:t>Galeri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0814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75 % CSS</a:t>
            </a:r>
          </a:p>
          <a:p>
            <a:r>
              <a:rPr lang="en-US" dirty="0" smtClean="0"/>
              <a:t>15 % HTML</a:t>
            </a:r>
          </a:p>
          <a:p>
            <a:r>
              <a:rPr lang="en-US" dirty="0" smtClean="0"/>
              <a:t>10 % JAVA SCRIPT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458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Mengganti</a:t>
            </a:r>
            <a:r>
              <a:rPr lang="en-US" dirty="0" smtClean="0"/>
              <a:t> </a:t>
            </a:r>
            <a:r>
              <a:rPr lang="en-US" dirty="0" err="1" smtClean="0"/>
              <a:t>Tema</a:t>
            </a:r>
            <a:endParaRPr lang="en-US" dirty="0" smtClean="0"/>
          </a:p>
          <a:p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Interaktif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user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8738948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</TotalTime>
  <Words>30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Wisata Stone Garden</vt:lpstr>
      <vt:lpstr>PowerPoint Presentation</vt:lpstr>
      <vt:lpstr>PowerPoint Presentation</vt:lpstr>
      <vt:lpstr>PowerPoint Presentation</vt:lpstr>
    </vt:vector>
  </TitlesOfParts>
  <Company>fsociety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Wisata Stone Garden</dc:title>
  <dc:creator>IndonesianNoobHacker</dc:creator>
  <cp:lastModifiedBy>IndonesianNoobHacker</cp:lastModifiedBy>
  <cp:revision>4</cp:revision>
  <dcterms:created xsi:type="dcterms:W3CDTF">2017-11-04T02:01:30Z</dcterms:created>
  <dcterms:modified xsi:type="dcterms:W3CDTF">2017-11-04T02:28:36Z</dcterms:modified>
</cp:coreProperties>
</file>