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72" r:id="rId4"/>
    <p:sldId id="258" r:id="rId5"/>
    <p:sldId id="273" r:id="rId6"/>
    <p:sldId id="259" r:id="rId7"/>
    <p:sldId id="288" r:id="rId8"/>
    <p:sldId id="289" r:id="rId9"/>
    <p:sldId id="290" r:id="rId10"/>
    <p:sldId id="287" r:id="rId11"/>
    <p:sldId id="270" r:id="rId12"/>
    <p:sldId id="282" r:id="rId13"/>
    <p:sldId id="291" r:id="rId14"/>
    <p:sldId id="279" r:id="rId15"/>
    <p:sldId id="292" r:id="rId16"/>
    <p:sldId id="271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E5FFF0"/>
    <a:srgbClr val="1DA1F2"/>
    <a:srgbClr val="5FAF2C"/>
    <a:srgbClr val="5881D8"/>
    <a:srgbClr val="90B4FE"/>
    <a:srgbClr val="91DC47"/>
    <a:srgbClr val="683E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51621" autoAdjust="0"/>
  </p:normalViewPr>
  <p:slideViewPr>
    <p:cSldViewPr snapToGrid="0">
      <p:cViewPr varScale="1">
        <p:scale>
          <a:sx n="44" d="100"/>
          <a:sy n="44" d="100"/>
        </p:scale>
        <p:origin x="219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6A07F8-E9A4-4054-A641-3119A647BE4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8BA45F-DFD4-4147-82CD-F3106F0B897E}">
      <dgm:prSet/>
      <dgm:spPr>
        <a:solidFill>
          <a:srgbClr val="5FAF2C"/>
        </a:solidFill>
      </dgm:spPr>
      <dgm:t>
        <a:bodyPr/>
        <a:lstStyle/>
        <a:p>
          <a:r>
            <a:rPr lang="en-GB"/>
            <a:t>Compiled language</a:t>
          </a:r>
        </a:p>
      </dgm:t>
    </dgm:pt>
    <dgm:pt modelId="{EEFF8A5A-2A5A-4B83-A37D-20557AE73939}" type="parTrans" cxnId="{B3ECC0E9-1CF5-4875-9E5D-2ED8090F814F}">
      <dgm:prSet/>
      <dgm:spPr/>
      <dgm:t>
        <a:bodyPr/>
        <a:lstStyle/>
        <a:p>
          <a:endParaRPr lang="en-US"/>
        </a:p>
      </dgm:t>
    </dgm:pt>
    <dgm:pt modelId="{62EC3FE0-CA3F-4EF3-A24B-8B50DA79B61D}" type="sibTrans" cxnId="{B3ECC0E9-1CF5-4875-9E5D-2ED8090F814F}">
      <dgm:prSet/>
      <dgm:spPr/>
      <dgm:t>
        <a:bodyPr/>
        <a:lstStyle/>
        <a:p>
          <a:endParaRPr lang="en-US"/>
        </a:p>
      </dgm:t>
    </dgm:pt>
    <dgm:pt modelId="{6BD72EA0-2813-4377-B0A0-D026EB7A01CB}">
      <dgm:prSet/>
      <dgm:spPr>
        <a:solidFill>
          <a:srgbClr val="91DC47"/>
        </a:solidFill>
      </dgm:spPr>
      <dgm:t>
        <a:bodyPr/>
        <a:lstStyle/>
        <a:p>
          <a:r>
            <a:rPr lang="en-GB" dirty="0"/>
            <a:t>Dynamic (every feature supported at runtime)</a:t>
          </a:r>
        </a:p>
      </dgm:t>
    </dgm:pt>
    <dgm:pt modelId="{16C892B7-5B1A-4034-AE93-60AF1DD311A5}" type="parTrans" cxnId="{CE2B4921-D970-4D97-9937-7624DAAEA894}">
      <dgm:prSet/>
      <dgm:spPr/>
      <dgm:t>
        <a:bodyPr/>
        <a:lstStyle/>
        <a:p>
          <a:endParaRPr lang="en-US"/>
        </a:p>
      </dgm:t>
    </dgm:pt>
    <dgm:pt modelId="{EBEDDDE1-F038-4FA7-83A1-674F6D01F20B}" type="sibTrans" cxnId="{CE2B4921-D970-4D97-9937-7624DAAEA894}">
      <dgm:prSet/>
      <dgm:spPr/>
      <dgm:t>
        <a:bodyPr/>
        <a:lstStyle/>
        <a:p>
          <a:endParaRPr lang="en-US"/>
        </a:p>
      </dgm:t>
    </dgm:pt>
    <dgm:pt modelId="{135C8D04-2FAD-434A-9F06-D9FC20A242BA}">
      <dgm:prSet/>
      <dgm:spPr>
        <a:solidFill>
          <a:srgbClr val="90B4FE"/>
        </a:solidFill>
      </dgm:spPr>
      <dgm:t>
        <a:bodyPr/>
        <a:lstStyle/>
        <a:p>
          <a:r>
            <a:rPr lang="en-GB" dirty="0"/>
            <a:t>JVM</a:t>
          </a:r>
          <a:br>
            <a:rPr lang="en-GB" dirty="0"/>
          </a:br>
          <a:r>
            <a:rPr lang="en-GB" dirty="0"/>
            <a:t>(Java interop)</a:t>
          </a:r>
        </a:p>
      </dgm:t>
    </dgm:pt>
    <dgm:pt modelId="{448FC613-BF20-42A5-A4E0-2588ACA8FEBC}" type="parTrans" cxnId="{7C77B1B6-5D16-4AFA-BE06-C3532C2CEF50}">
      <dgm:prSet/>
      <dgm:spPr/>
      <dgm:t>
        <a:bodyPr/>
        <a:lstStyle/>
        <a:p>
          <a:endParaRPr lang="en-US"/>
        </a:p>
      </dgm:t>
    </dgm:pt>
    <dgm:pt modelId="{1E2A9336-DAA9-494F-A495-8E901F3469E3}" type="sibTrans" cxnId="{7C77B1B6-5D16-4AFA-BE06-C3532C2CEF50}">
      <dgm:prSet/>
      <dgm:spPr/>
      <dgm:t>
        <a:bodyPr/>
        <a:lstStyle/>
        <a:p>
          <a:endParaRPr lang="en-US"/>
        </a:p>
      </dgm:t>
    </dgm:pt>
    <dgm:pt modelId="{7778D075-640F-41C1-8B05-990241C390B4}">
      <dgm:prSet/>
      <dgm:spPr>
        <a:solidFill>
          <a:srgbClr val="5881D8"/>
        </a:solidFill>
      </dgm:spPr>
      <dgm:t>
        <a:bodyPr/>
        <a:lstStyle/>
        <a:p>
          <a:r>
            <a:rPr lang="en-GB" dirty="0"/>
            <a:t>Lisp dialect</a:t>
          </a:r>
          <a:br>
            <a:rPr lang="en-GB" dirty="0"/>
          </a:br>
          <a:r>
            <a:rPr lang="en-GB" dirty="0"/>
            <a:t>(code-as-data philosophy)</a:t>
          </a:r>
        </a:p>
      </dgm:t>
    </dgm:pt>
    <dgm:pt modelId="{29C6C6FF-51E8-4CF8-8C44-8B154C54537E}" type="parTrans" cxnId="{419FB137-48A5-49EA-B3A3-0683547D683B}">
      <dgm:prSet/>
      <dgm:spPr/>
      <dgm:t>
        <a:bodyPr/>
        <a:lstStyle/>
        <a:p>
          <a:endParaRPr lang="en-US"/>
        </a:p>
      </dgm:t>
    </dgm:pt>
    <dgm:pt modelId="{A4935D3F-B70D-4A5F-AE19-2BFF4510F2D0}" type="sibTrans" cxnId="{419FB137-48A5-49EA-B3A3-0683547D683B}">
      <dgm:prSet/>
      <dgm:spPr/>
      <dgm:t>
        <a:bodyPr/>
        <a:lstStyle/>
        <a:p>
          <a:endParaRPr lang="en-US"/>
        </a:p>
      </dgm:t>
    </dgm:pt>
    <dgm:pt modelId="{A7B9882B-AA44-4358-ADDA-1E7F08B6F073}">
      <dgm:prSet/>
      <dgm:spPr>
        <a:solidFill>
          <a:srgbClr val="5881D8"/>
        </a:solidFill>
      </dgm:spPr>
      <dgm:t>
        <a:bodyPr/>
        <a:lstStyle/>
        <a:p>
          <a:r>
            <a:rPr lang="en-GB"/>
            <a:t>Functional programming language</a:t>
          </a:r>
        </a:p>
      </dgm:t>
    </dgm:pt>
    <dgm:pt modelId="{0F1069F5-8EC3-4FD5-BE28-750EAC7895EF}" type="parTrans" cxnId="{3AD0EC15-DB65-45CE-A6F0-9C25F3EADF33}">
      <dgm:prSet/>
      <dgm:spPr/>
      <dgm:t>
        <a:bodyPr/>
        <a:lstStyle/>
        <a:p>
          <a:endParaRPr lang="en-US"/>
        </a:p>
      </dgm:t>
    </dgm:pt>
    <dgm:pt modelId="{36FE0237-D6AA-4AEF-A257-5BD2AF775338}" type="sibTrans" cxnId="{3AD0EC15-DB65-45CE-A6F0-9C25F3EADF33}">
      <dgm:prSet/>
      <dgm:spPr/>
      <dgm:t>
        <a:bodyPr/>
        <a:lstStyle/>
        <a:p>
          <a:endParaRPr lang="en-US"/>
        </a:p>
      </dgm:t>
    </dgm:pt>
    <dgm:pt modelId="{98DFCC04-0BA3-4F20-9CD6-94FC2AE67883}">
      <dgm:prSet/>
      <dgm:spPr>
        <a:solidFill>
          <a:srgbClr val="90B4FE"/>
        </a:solidFill>
      </dgm:spPr>
      <dgm:t>
        <a:bodyPr/>
        <a:lstStyle/>
        <a:p>
          <a:r>
            <a:rPr lang="en-GB"/>
            <a:t>Immutable</a:t>
          </a:r>
        </a:p>
      </dgm:t>
    </dgm:pt>
    <dgm:pt modelId="{52DED743-C504-472B-92BE-B5BAF3254BEB}" type="parTrans" cxnId="{6211904F-60B1-4077-954D-E82AE244FF4A}">
      <dgm:prSet/>
      <dgm:spPr/>
      <dgm:t>
        <a:bodyPr/>
        <a:lstStyle/>
        <a:p>
          <a:endParaRPr lang="en-US"/>
        </a:p>
      </dgm:t>
    </dgm:pt>
    <dgm:pt modelId="{3663AC00-C944-49BE-B53A-8EBEC2C5B95A}" type="sibTrans" cxnId="{6211904F-60B1-4077-954D-E82AE244FF4A}">
      <dgm:prSet/>
      <dgm:spPr/>
      <dgm:t>
        <a:bodyPr/>
        <a:lstStyle/>
        <a:p>
          <a:endParaRPr lang="en-US"/>
        </a:p>
      </dgm:t>
    </dgm:pt>
    <dgm:pt modelId="{8B50ABCB-744C-4F17-90E2-A54D43AFA58F}">
      <dgm:prSet/>
      <dgm:spPr>
        <a:solidFill>
          <a:srgbClr val="91DC47"/>
        </a:solidFill>
      </dgm:spPr>
      <dgm:t>
        <a:bodyPr/>
        <a:lstStyle/>
        <a:p>
          <a:r>
            <a:rPr lang="en-GB" dirty="0"/>
            <a:t>Software transaction memory system (STM)</a:t>
          </a:r>
        </a:p>
      </dgm:t>
    </dgm:pt>
    <dgm:pt modelId="{88239ACC-ED7D-4700-8504-7FC60A8DCB6D}" type="parTrans" cxnId="{4F45A6B1-4C05-4808-9445-8444CA023F13}">
      <dgm:prSet/>
      <dgm:spPr/>
      <dgm:t>
        <a:bodyPr/>
        <a:lstStyle/>
        <a:p>
          <a:endParaRPr lang="en-US"/>
        </a:p>
      </dgm:t>
    </dgm:pt>
    <dgm:pt modelId="{CDCB7BDB-77B6-4D13-A1E6-0EFB7D420A25}" type="sibTrans" cxnId="{4F45A6B1-4C05-4808-9445-8444CA023F13}">
      <dgm:prSet/>
      <dgm:spPr/>
      <dgm:t>
        <a:bodyPr/>
        <a:lstStyle/>
        <a:p>
          <a:endParaRPr lang="en-US"/>
        </a:p>
      </dgm:t>
    </dgm:pt>
    <dgm:pt modelId="{92BA4345-9E9B-4DA2-8C89-B46E066BEE85}">
      <dgm:prSet/>
      <dgm:spPr>
        <a:solidFill>
          <a:srgbClr val="5FAF2C"/>
        </a:solidFill>
      </dgm:spPr>
      <dgm:t>
        <a:bodyPr/>
        <a:lstStyle/>
        <a:p>
          <a:r>
            <a:rPr lang="en-GB"/>
            <a:t>Concurrency</a:t>
          </a:r>
        </a:p>
      </dgm:t>
    </dgm:pt>
    <dgm:pt modelId="{9CA69040-83F6-444D-A55E-9506E563B764}" type="parTrans" cxnId="{5A42ABA8-AB10-43C7-A07A-B566ADB21104}">
      <dgm:prSet/>
      <dgm:spPr/>
      <dgm:t>
        <a:bodyPr/>
        <a:lstStyle/>
        <a:p>
          <a:endParaRPr lang="en-US"/>
        </a:p>
      </dgm:t>
    </dgm:pt>
    <dgm:pt modelId="{35282B20-1319-45B1-8F61-4B4090BF73F5}" type="sibTrans" cxnId="{5A42ABA8-AB10-43C7-A07A-B566ADB21104}">
      <dgm:prSet/>
      <dgm:spPr/>
      <dgm:t>
        <a:bodyPr/>
        <a:lstStyle/>
        <a:p>
          <a:endParaRPr lang="en-US"/>
        </a:p>
      </dgm:t>
    </dgm:pt>
    <dgm:pt modelId="{828BEAD1-4907-4AE3-B06C-17006D750527}" type="pres">
      <dgm:prSet presAssocID="{BF6A07F8-E9A4-4054-A641-3119A647BE4A}" presName="diagram" presStyleCnt="0">
        <dgm:presLayoutVars>
          <dgm:dir/>
          <dgm:resizeHandles val="exact"/>
        </dgm:presLayoutVars>
      </dgm:prSet>
      <dgm:spPr/>
    </dgm:pt>
    <dgm:pt modelId="{93736D07-0B97-4C69-B5F2-C90550D36F72}" type="pres">
      <dgm:prSet presAssocID="{D08BA45F-DFD4-4147-82CD-F3106F0B897E}" presName="node" presStyleLbl="node1" presStyleIdx="0" presStyleCnt="8">
        <dgm:presLayoutVars>
          <dgm:bulletEnabled val="1"/>
        </dgm:presLayoutVars>
      </dgm:prSet>
      <dgm:spPr/>
    </dgm:pt>
    <dgm:pt modelId="{FA93BE08-8610-47C1-BBE4-2B5C73B831B0}" type="pres">
      <dgm:prSet presAssocID="{62EC3FE0-CA3F-4EF3-A24B-8B50DA79B61D}" presName="sibTrans" presStyleCnt="0"/>
      <dgm:spPr/>
    </dgm:pt>
    <dgm:pt modelId="{826E8E38-9F8C-474E-B7B0-386BFD451D6B}" type="pres">
      <dgm:prSet presAssocID="{6BD72EA0-2813-4377-B0A0-D026EB7A01CB}" presName="node" presStyleLbl="node1" presStyleIdx="1" presStyleCnt="8">
        <dgm:presLayoutVars>
          <dgm:bulletEnabled val="1"/>
        </dgm:presLayoutVars>
      </dgm:prSet>
      <dgm:spPr/>
    </dgm:pt>
    <dgm:pt modelId="{771C6F11-0C8D-49A6-A989-73CCC9292019}" type="pres">
      <dgm:prSet presAssocID="{EBEDDDE1-F038-4FA7-83A1-674F6D01F20B}" presName="sibTrans" presStyleCnt="0"/>
      <dgm:spPr/>
    </dgm:pt>
    <dgm:pt modelId="{F665FA90-A5D3-4114-90BE-9CDA5BFEDC79}" type="pres">
      <dgm:prSet presAssocID="{135C8D04-2FAD-434A-9F06-D9FC20A242BA}" presName="node" presStyleLbl="node1" presStyleIdx="2" presStyleCnt="8">
        <dgm:presLayoutVars>
          <dgm:bulletEnabled val="1"/>
        </dgm:presLayoutVars>
      </dgm:prSet>
      <dgm:spPr/>
    </dgm:pt>
    <dgm:pt modelId="{64695534-A37A-4545-A4B1-79A3EB7AC143}" type="pres">
      <dgm:prSet presAssocID="{1E2A9336-DAA9-494F-A495-8E901F3469E3}" presName="sibTrans" presStyleCnt="0"/>
      <dgm:spPr/>
    </dgm:pt>
    <dgm:pt modelId="{2A2C0EE7-6111-4874-90E2-501B73478F82}" type="pres">
      <dgm:prSet presAssocID="{7778D075-640F-41C1-8B05-990241C390B4}" presName="node" presStyleLbl="node1" presStyleIdx="3" presStyleCnt="8">
        <dgm:presLayoutVars>
          <dgm:bulletEnabled val="1"/>
        </dgm:presLayoutVars>
      </dgm:prSet>
      <dgm:spPr/>
    </dgm:pt>
    <dgm:pt modelId="{9C8AB8B5-F143-4EF1-9931-DDB27CE4EA0C}" type="pres">
      <dgm:prSet presAssocID="{A4935D3F-B70D-4A5F-AE19-2BFF4510F2D0}" presName="sibTrans" presStyleCnt="0"/>
      <dgm:spPr/>
    </dgm:pt>
    <dgm:pt modelId="{99FED9D7-C638-4194-9379-BF77FAA1C678}" type="pres">
      <dgm:prSet presAssocID="{A7B9882B-AA44-4358-ADDA-1E7F08B6F073}" presName="node" presStyleLbl="node1" presStyleIdx="4" presStyleCnt="8">
        <dgm:presLayoutVars>
          <dgm:bulletEnabled val="1"/>
        </dgm:presLayoutVars>
      </dgm:prSet>
      <dgm:spPr/>
    </dgm:pt>
    <dgm:pt modelId="{194B1E19-4A15-4F79-96E0-21268C033672}" type="pres">
      <dgm:prSet presAssocID="{36FE0237-D6AA-4AEF-A257-5BD2AF775338}" presName="sibTrans" presStyleCnt="0"/>
      <dgm:spPr/>
    </dgm:pt>
    <dgm:pt modelId="{197A7DB5-9D86-4C47-8892-3F899A7A7898}" type="pres">
      <dgm:prSet presAssocID="{98DFCC04-0BA3-4F20-9CD6-94FC2AE67883}" presName="node" presStyleLbl="node1" presStyleIdx="5" presStyleCnt="8">
        <dgm:presLayoutVars>
          <dgm:bulletEnabled val="1"/>
        </dgm:presLayoutVars>
      </dgm:prSet>
      <dgm:spPr/>
    </dgm:pt>
    <dgm:pt modelId="{5F04BA73-EE5C-4BEC-B2B7-0E49F39D03CB}" type="pres">
      <dgm:prSet presAssocID="{3663AC00-C944-49BE-B53A-8EBEC2C5B95A}" presName="sibTrans" presStyleCnt="0"/>
      <dgm:spPr/>
    </dgm:pt>
    <dgm:pt modelId="{B51AAE23-91FB-49B5-88A7-E91DA5814BB6}" type="pres">
      <dgm:prSet presAssocID="{8B50ABCB-744C-4F17-90E2-A54D43AFA58F}" presName="node" presStyleLbl="node1" presStyleIdx="6" presStyleCnt="8">
        <dgm:presLayoutVars>
          <dgm:bulletEnabled val="1"/>
        </dgm:presLayoutVars>
      </dgm:prSet>
      <dgm:spPr/>
    </dgm:pt>
    <dgm:pt modelId="{18FBDC92-21F6-4057-952D-057B533726F2}" type="pres">
      <dgm:prSet presAssocID="{CDCB7BDB-77B6-4D13-A1E6-0EFB7D420A25}" presName="sibTrans" presStyleCnt="0"/>
      <dgm:spPr/>
    </dgm:pt>
    <dgm:pt modelId="{DDBADB65-4567-4F8E-9A26-4325A749F817}" type="pres">
      <dgm:prSet presAssocID="{92BA4345-9E9B-4DA2-8C89-B46E066BEE85}" presName="node" presStyleLbl="node1" presStyleIdx="7" presStyleCnt="8">
        <dgm:presLayoutVars>
          <dgm:bulletEnabled val="1"/>
        </dgm:presLayoutVars>
      </dgm:prSet>
      <dgm:spPr/>
    </dgm:pt>
  </dgm:ptLst>
  <dgm:cxnLst>
    <dgm:cxn modelId="{3AD0EC15-DB65-45CE-A6F0-9C25F3EADF33}" srcId="{BF6A07F8-E9A4-4054-A641-3119A647BE4A}" destId="{A7B9882B-AA44-4358-ADDA-1E7F08B6F073}" srcOrd="4" destOrd="0" parTransId="{0F1069F5-8EC3-4FD5-BE28-750EAC7895EF}" sibTransId="{36FE0237-D6AA-4AEF-A257-5BD2AF775338}"/>
    <dgm:cxn modelId="{EECA0D16-F17E-455D-955C-EACE4F041174}" type="presOf" srcId="{6BD72EA0-2813-4377-B0A0-D026EB7A01CB}" destId="{826E8E38-9F8C-474E-B7B0-386BFD451D6B}" srcOrd="0" destOrd="0" presId="urn:microsoft.com/office/officeart/2005/8/layout/default"/>
    <dgm:cxn modelId="{CE2B4921-D970-4D97-9937-7624DAAEA894}" srcId="{BF6A07F8-E9A4-4054-A641-3119A647BE4A}" destId="{6BD72EA0-2813-4377-B0A0-D026EB7A01CB}" srcOrd="1" destOrd="0" parTransId="{16C892B7-5B1A-4034-AE93-60AF1DD311A5}" sibTransId="{EBEDDDE1-F038-4FA7-83A1-674F6D01F20B}"/>
    <dgm:cxn modelId="{419FB137-48A5-49EA-B3A3-0683547D683B}" srcId="{BF6A07F8-E9A4-4054-A641-3119A647BE4A}" destId="{7778D075-640F-41C1-8B05-990241C390B4}" srcOrd="3" destOrd="0" parTransId="{29C6C6FF-51E8-4CF8-8C44-8B154C54537E}" sibTransId="{A4935D3F-B70D-4A5F-AE19-2BFF4510F2D0}"/>
    <dgm:cxn modelId="{37451B65-7667-495B-B864-1E7B83337E7B}" type="presOf" srcId="{7778D075-640F-41C1-8B05-990241C390B4}" destId="{2A2C0EE7-6111-4874-90E2-501B73478F82}" srcOrd="0" destOrd="0" presId="urn:microsoft.com/office/officeart/2005/8/layout/default"/>
    <dgm:cxn modelId="{E3DC6265-6FE8-4228-B71A-E12EACCFA0B8}" type="presOf" srcId="{A7B9882B-AA44-4358-ADDA-1E7F08B6F073}" destId="{99FED9D7-C638-4194-9379-BF77FAA1C678}" srcOrd="0" destOrd="0" presId="urn:microsoft.com/office/officeart/2005/8/layout/default"/>
    <dgm:cxn modelId="{6211904F-60B1-4077-954D-E82AE244FF4A}" srcId="{BF6A07F8-E9A4-4054-A641-3119A647BE4A}" destId="{98DFCC04-0BA3-4F20-9CD6-94FC2AE67883}" srcOrd="5" destOrd="0" parTransId="{52DED743-C504-472B-92BE-B5BAF3254BEB}" sibTransId="{3663AC00-C944-49BE-B53A-8EBEC2C5B95A}"/>
    <dgm:cxn modelId="{46075857-1138-4BCC-BBA6-33E184AA4785}" type="presOf" srcId="{8B50ABCB-744C-4F17-90E2-A54D43AFA58F}" destId="{B51AAE23-91FB-49B5-88A7-E91DA5814BB6}" srcOrd="0" destOrd="0" presId="urn:microsoft.com/office/officeart/2005/8/layout/default"/>
    <dgm:cxn modelId="{5A42ABA8-AB10-43C7-A07A-B566ADB21104}" srcId="{BF6A07F8-E9A4-4054-A641-3119A647BE4A}" destId="{92BA4345-9E9B-4DA2-8C89-B46E066BEE85}" srcOrd="7" destOrd="0" parTransId="{9CA69040-83F6-444D-A55E-9506E563B764}" sibTransId="{35282B20-1319-45B1-8F61-4B4090BF73F5}"/>
    <dgm:cxn modelId="{D8A960AF-1619-4123-B11F-835CD5268B66}" type="presOf" srcId="{D08BA45F-DFD4-4147-82CD-F3106F0B897E}" destId="{93736D07-0B97-4C69-B5F2-C90550D36F72}" srcOrd="0" destOrd="0" presId="urn:microsoft.com/office/officeart/2005/8/layout/default"/>
    <dgm:cxn modelId="{4F45A6B1-4C05-4808-9445-8444CA023F13}" srcId="{BF6A07F8-E9A4-4054-A641-3119A647BE4A}" destId="{8B50ABCB-744C-4F17-90E2-A54D43AFA58F}" srcOrd="6" destOrd="0" parTransId="{88239ACC-ED7D-4700-8504-7FC60A8DCB6D}" sibTransId="{CDCB7BDB-77B6-4D13-A1E6-0EFB7D420A25}"/>
    <dgm:cxn modelId="{D3C281B2-ECD4-4206-8122-3736512436B2}" type="presOf" srcId="{92BA4345-9E9B-4DA2-8C89-B46E066BEE85}" destId="{DDBADB65-4567-4F8E-9A26-4325A749F817}" srcOrd="0" destOrd="0" presId="urn:microsoft.com/office/officeart/2005/8/layout/default"/>
    <dgm:cxn modelId="{F04106B3-DE39-4B77-A87C-C0947542E81C}" type="presOf" srcId="{135C8D04-2FAD-434A-9F06-D9FC20A242BA}" destId="{F665FA90-A5D3-4114-90BE-9CDA5BFEDC79}" srcOrd="0" destOrd="0" presId="urn:microsoft.com/office/officeart/2005/8/layout/default"/>
    <dgm:cxn modelId="{949353B3-866A-47AA-9B3A-F50A24C14D40}" type="presOf" srcId="{BF6A07F8-E9A4-4054-A641-3119A647BE4A}" destId="{828BEAD1-4907-4AE3-B06C-17006D750527}" srcOrd="0" destOrd="0" presId="urn:microsoft.com/office/officeart/2005/8/layout/default"/>
    <dgm:cxn modelId="{B7BA96B6-3656-4202-9033-2DF3C0A03353}" type="presOf" srcId="{98DFCC04-0BA3-4F20-9CD6-94FC2AE67883}" destId="{197A7DB5-9D86-4C47-8892-3F899A7A7898}" srcOrd="0" destOrd="0" presId="urn:microsoft.com/office/officeart/2005/8/layout/default"/>
    <dgm:cxn modelId="{7C77B1B6-5D16-4AFA-BE06-C3532C2CEF50}" srcId="{BF6A07F8-E9A4-4054-A641-3119A647BE4A}" destId="{135C8D04-2FAD-434A-9F06-D9FC20A242BA}" srcOrd="2" destOrd="0" parTransId="{448FC613-BF20-42A5-A4E0-2588ACA8FEBC}" sibTransId="{1E2A9336-DAA9-494F-A495-8E901F3469E3}"/>
    <dgm:cxn modelId="{B3ECC0E9-1CF5-4875-9E5D-2ED8090F814F}" srcId="{BF6A07F8-E9A4-4054-A641-3119A647BE4A}" destId="{D08BA45F-DFD4-4147-82CD-F3106F0B897E}" srcOrd="0" destOrd="0" parTransId="{EEFF8A5A-2A5A-4B83-A37D-20557AE73939}" sibTransId="{62EC3FE0-CA3F-4EF3-A24B-8B50DA79B61D}"/>
    <dgm:cxn modelId="{B80B4EE6-7098-49F5-B879-E4E0E9B1F8C6}" type="presParOf" srcId="{828BEAD1-4907-4AE3-B06C-17006D750527}" destId="{93736D07-0B97-4C69-B5F2-C90550D36F72}" srcOrd="0" destOrd="0" presId="urn:microsoft.com/office/officeart/2005/8/layout/default"/>
    <dgm:cxn modelId="{CD28B8CF-8DC7-4377-9DE9-222E8F706791}" type="presParOf" srcId="{828BEAD1-4907-4AE3-B06C-17006D750527}" destId="{FA93BE08-8610-47C1-BBE4-2B5C73B831B0}" srcOrd="1" destOrd="0" presId="urn:microsoft.com/office/officeart/2005/8/layout/default"/>
    <dgm:cxn modelId="{CE23290D-0C7B-4A7D-86DF-15D76B3B3367}" type="presParOf" srcId="{828BEAD1-4907-4AE3-B06C-17006D750527}" destId="{826E8E38-9F8C-474E-B7B0-386BFD451D6B}" srcOrd="2" destOrd="0" presId="urn:microsoft.com/office/officeart/2005/8/layout/default"/>
    <dgm:cxn modelId="{FE7D0F53-19AE-4625-A2B3-CD7986BFF88B}" type="presParOf" srcId="{828BEAD1-4907-4AE3-B06C-17006D750527}" destId="{771C6F11-0C8D-49A6-A989-73CCC9292019}" srcOrd="3" destOrd="0" presId="urn:microsoft.com/office/officeart/2005/8/layout/default"/>
    <dgm:cxn modelId="{E21E557B-A72E-4726-8341-41551A6A9931}" type="presParOf" srcId="{828BEAD1-4907-4AE3-B06C-17006D750527}" destId="{F665FA90-A5D3-4114-90BE-9CDA5BFEDC79}" srcOrd="4" destOrd="0" presId="urn:microsoft.com/office/officeart/2005/8/layout/default"/>
    <dgm:cxn modelId="{F9B811EA-0834-4CC6-B73F-0FC39CD95673}" type="presParOf" srcId="{828BEAD1-4907-4AE3-B06C-17006D750527}" destId="{64695534-A37A-4545-A4B1-79A3EB7AC143}" srcOrd="5" destOrd="0" presId="urn:microsoft.com/office/officeart/2005/8/layout/default"/>
    <dgm:cxn modelId="{012BA769-7D9F-47B8-9A41-9A4D170AA0DA}" type="presParOf" srcId="{828BEAD1-4907-4AE3-B06C-17006D750527}" destId="{2A2C0EE7-6111-4874-90E2-501B73478F82}" srcOrd="6" destOrd="0" presId="urn:microsoft.com/office/officeart/2005/8/layout/default"/>
    <dgm:cxn modelId="{C9E0580A-1AE3-485E-B2CB-0F54B047CB95}" type="presParOf" srcId="{828BEAD1-4907-4AE3-B06C-17006D750527}" destId="{9C8AB8B5-F143-4EF1-9931-DDB27CE4EA0C}" srcOrd="7" destOrd="0" presId="urn:microsoft.com/office/officeart/2005/8/layout/default"/>
    <dgm:cxn modelId="{A4A95EBD-99C7-4302-A843-FD66E1780E1B}" type="presParOf" srcId="{828BEAD1-4907-4AE3-B06C-17006D750527}" destId="{99FED9D7-C638-4194-9379-BF77FAA1C678}" srcOrd="8" destOrd="0" presId="urn:microsoft.com/office/officeart/2005/8/layout/default"/>
    <dgm:cxn modelId="{C8125EC9-6DBC-48BE-81CF-9668C7BFCE90}" type="presParOf" srcId="{828BEAD1-4907-4AE3-B06C-17006D750527}" destId="{194B1E19-4A15-4F79-96E0-21268C033672}" srcOrd="9" destOrd="0" presId="urn:microsoft.com/office/officeart/2005/8/layout/default"/>
    <dgm:cxn modelId="{34EF7516-53BB-482A-B743-9B543D48A8E9}" type="presParOf" srcId="{828BEAD1-4907-4AE3-B06C-17006D750527}" destId="{197A7DB5-9D86-4C47-8892-3F899A7A7898}" srcOrd="10" destOrd="0" presId="urn:microsoft.com/office/officeart/2005/8/layout/default"/>
    <dgm:cxn modelId="{AA39C26C-AD21-4F71-83EE-0C4CF8A1FA16}" type="presParOf" srcId="{828BEAD1-4907-4AE3-B06C-17006D750527}" destId="{5F04BA73-EE5C-4BEC-B2B7-0E49F39D03CB}" srcOrd="11" destOrd="0" presId="urn:microsoft.com/office/officeart/2005/8/layout/default"/>
    <dgm:cxn modelId="{C89E6E7E-C51E-4741-8383-38511607795D}" type="presParOf" srcId="{828BEAD1-4907-4AE3-B06C-17006D750527}" destId="{B51AAE23-91FB-49B5-88A7-E91DA5814BB6}" srcOrd="12" destOrd="0" presId="urn:microsoft.com/office/officeart/2005/8/layout/default"/>
    <dgm:cxn modelId="{CB8F0C20-640B-48D0-B9E0-8A8AFF685835}" type="presParOf" srcId="{828BEAD1-4907-4AE3-B06C-17006D750527}" destId="{18FBDC92-21F6-4057-952D-057B533726F2}" srcOrd="13" destOrd="0" presId="urn:microsoft.com/office/officeart/2005/8/layout/default"/>
    <dgm:cxn modelId="{7DD6AFC5-B65E-45FF-B96E-E648D0ED9316}" type="presParOf" srcId="{828BEAD1-4907-4AE3-B06C-17006D750527}" destId="{DDBADB65-4567-4F8E-9A26-4325A749F817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64C631-3A91-40D0-A5B1-F08DA2EDCEAB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DF8DCF7-5E9B-4578-84B9-F024B4358173}">
      <dgm:prSet/>
      <dgm:spPr>
        <a:solidFill>
          <a:srgbClr val="5FAF2C"/>
        </a:solidFill>
      </dgm:spPr>
      <dgm:t>
        <a:bodyPr/>
        <a:lstStyle/>
        <a:p>
          <a:r>
            <a:rPr lang="en-GB"/>
            <a:t>Read</a:t>
          </a:r>
        </a:p>
      </dgm:t>
    </dgm:pt>
    <dgm:pt modelId="{8B357F18-1193-4F6E-8949-9A6D414006D3}" type="parTrans" cxnId="{984D717F-ABE1-4554-A2C8-4164188D86F1}">
      <dgm:prSet/>
      <dgm:spPr/>
      <dgm:t>
        <a:bodyPr/>
        <a:lstStyle/>
        <a:p>
          <a:endParaRPr lang="en-US"/>
        </a:p>
      </dgm:t>
    </dgm:pt>
    <dgm:pt modelId="{D349E828-3014-4987-8EA6-B399251B9BAC}" type="sibTrans" cxnId="{984D717F-ABE1-4554-A2C8-4164188D86F1}">
      <dgm:prSet/>
      <dgm:spPr/>
      <dgm:t>
        <a:bodyPr/>
        <a:lstStyle/>
        <a:p>
          <a:endParaRPr lang="en-US"/>
        </a:p>
      </dgm:t>
    </dgm:pt>
    <dgm:pt modelId="{25E815D9-5E78-41DA-81E6-E65679EA0587}">
      <dgm:prSet/>
      <dgm:spPr>
        <a:solidFill>
          <a:srgbClr val="91DC47"/>
        </a:solidFill>
      </dgm:spPr>
      <dgm:t>
        <a:bodyPr/>
        <a:lstStyle/>
        <a:p>
          <a:r>
            <a:rPr lang="en-GB"/>
            <a:t>Evaluate</a:t>
          </a:r>
        </a:p>
      </dgm:t>
    </dgm:pt>
    <dgm:pt modelId="{B17DD001-60BF-4AF5-AF43-FEA517C2D19C}" type="parTrans" cxnId="{D4826483-C415-47F8-BCB5-4AA0EE3A5CC7}">
      <dgm:prSet/>
      <dgm:spPr/>
      <dgm:t>
        <a:bodyPr/>
        <a:lstStyle/>
        <a:p>
          <a:endParaRPr lang="en-US"/>
        </a:p>
      </dgm:t>
    </dgm:pt>
    <dgm:pt modelId="{5B73E670-CE46-4E7F-AD08-43358DAB1B88}" type="sibTrans" cxnId="{D4826483-C415-47F8-BCB5-4AA0EE3A5CC7}">
      <dgm:prSet/>
      <dgm:spPr/>
      <dgm:t>
        <a:bodyPr/>
        <a:lstStyle/>
        <a:p>
          <a:endParaRPr lang="en-US"/>
        </a:p>
      </dgm:t>
    </dgm:pt>
    <dgm:pt modelId="{2C5F8169-8F79-4281-94D7-9F474CEB5D7D}">
      <dgm:prSet/>
      <dgm:spPr>
        <a:solidFill>
          <a:srgbClr val="90B4FE"/>
        </a:solidFill>
      </dgm:spPr>
      <dgm:t>
        <a:bodyPr/>
        <a:lstStyle/>
        <a:p>
          <a:r>
            <a:rPr lang="en-GB"/>
            <a:t>Print</a:t>
          </a:r>
        </a:p>
      </dgm:t>
    </dgm:pt>
    <dgm:pt modelId="{55E81F65-17A6-453B-86A0-3744B3F83490}" type="parTrans" cxnId="{E5E83F29-EBB2-4C38-B9DD-E7C3CCACE4D1}">
      <dgm:prSet/>
      <dgm:spPr/>
      <dgm:t>
        <a:bodyPr/>
        <a:lstStyle/>
        <a:p>
          <a:endParaRPr lang="en-US"/>
        </a:p>
      </dgm:t>
    </dgm:pt>
    <dgm:pt modelId="{614B2DD9-6C7D-4E0F-BC17-9A192B11C645}" type="sibTrans" cxnId="{E5E83F29-EBB2-4C38-B9DD-E7C3CCACE4D1}">
      <dgm:prSet/>
      <dgm:spPr/>
      <dgm:t>
        <a:bodyPr/>
        <a:lstStyle/>
        <a:p>
          <a:endParaRPr lang="en-US"/>
        </a:p>
      </dgm:t>
    </dgm:pt>
    <dgm:pt modelId="{A3444DE6-B34C-4EC5-AB93-C751AA4D4C54}">
      <dgm:prSet/>
      <dgm:spPr>
        <a:solidFill>
          <a:srgbClr val="5881D8"/>
        </a:solidFill>
      </dgm:spPr>
      <dgm:t>
        <a:bodyPr/>
        <a:lstStyle/>
        <a:p>
          <a:r>
            <a:rPr lang="en-GB"/>
            <a:t>Loop</a:t>
          </a:r>
        </a:p>
      </dgm:t>
    </dgm:pt>
    <dgm:pt modelId="{3A909E78-E943-46DC-8B00-A0359C1545A6}" type="parTrans" cxnId="{90CF20AE-087B-452E-8F92-475EECF4FACD}">
      <dgm:prSet/>
      <dgm:spPr/>
      <dgm:t>
        <a:bodyPr/>
        <a:lstStyle/>
        <a:p>
          <a:endParaRPr lang="en-US"/>
        </a:p>
      </dgm:t>
    </dgm:pt>
    <dgm:pt modelId="{409FF9CC-6BC1-475F-9E66-D7E82A32B801}" type="sibTrans" cxnId="{90CF20AE-087B-452E-8F92-475EECF4FACD}">
      <dgm:prSet/>
      <dgm:spPr/>
      <dgm:t>
        <a:bodyPr/>
        <a:lstStyle/>
        <a:p>
          <a:endParaRPr lang="en-US"/>
        </a:p>
      </dgm:t>
    </dgm:pt>
    <dgm:pt modelId="{ECFB5280-FB4A-49DF-A6F8-E2C3509CD035}" type="pres">
      <dgm:prSet presAssocID="{EC64C631-3A91-40D0-A5B1-F08DA2EDCEAB}" presName="cycle" presStyleCnt="0">
        <dgm:presLayoutVars>
          <dgm:dir/>
          <dgm:resizeHandles val="exact"/>
        </dgm:presLayoutVars>
      </dgm:prSet>
      <dgm:spPr/>
    </dgm:pt>
    <dgm:pt modelId="{1D407700-BCF0-466F-A347-13635F8F32D0}" type="pres">
      <dgm:prSet presAssocID="{DDF8DCF7-5E9B-4578-84B9-F024B4358173}" presName="node" presStyleLbl="node1" presStyleIdx="0" presStyleCnt="4">
        <dgm:presLayoutVars>
          <dgm:bulletEnabled val="1"/>
        </dgm:presLayoutVars>
      </dgm:prSet>
      <dgm:spPr/>
    </dgm:pt>
    <dgm:pt modelId="{2BE9D11D-F5A8-40F4-89D2-B5779E571937}" type="pres">
      <dgm:prSet presAssocID="{D349E828-3014-4987-8EA6-B399251B9BAC}" presName="sibTrans" presStyleLbl="sibTrans2D1" presStyleIdx="0" presStyleCnt="4"/>
      <dgm:spPr/>
    </dgm:pt>
    <dgm:pt modelId="{70E9B534-82C9-4930-8FA4-4D5D14AAD064}" type="pres">
      <dgm:prSet presAssocID="{D349E828-3014-4987-8EA6-B399251B9BAC}" presName="connectorText" presStyleLbl="sibTrans2D1" presStyleIdx="0" presStyleCnt="4"/>
      <dgm:spPr/>
    </dgm:pt>
    <dgm:pt modelId="{5ABAE89D-74A2-44BC-B972-48F1685DEBAC}" type="pres">
      <dgm:prSet presAssocID="{25E815D9-5E78-41DA-81E6-E65679EA0587}" presName="node" presStyleLbl="node1" presStyleIdx="1" presStyleCnt="4">
        <dgm:presLayoutVars>
          <dgm:bulletEnabled val="1"/>
        </dgm:presLayoutVars>
      </dgm:prSet>
      <dgm:spPr/>
    </dgm:pt>
    <dgm:pt modelId="{B80CF0FA-CD1B-4FDD-BD5D-62BD9CE4130B}" type="pres">
      <dgm:prSet presAssocID="{5B73E670-CE46-4E7F-AD08-43358DAB1B88}" presName="sibTrans" presStyleLbl="sibTrans2D1" presStyleIdx="1" presStyleCnt="4"/>
      <dgm:spPr/>
    </dgm:pt>
    <dgm:pt modelId="{E01744C5-F4AD-4340-9856-CB8E5BFB7964}" type="pres">
      <dgm:prSet presAssocID="{5B73E670-CE46-4E7F-AD08-43358DAB1B88}" presName="connectorText" presStyleLbl="sibTrans2D1" presStyleIdx="1" presStyleCnt="4"/>
      <dgm:spPr/>
    </dgm:pt>
    <dgm:pt modelId="{CF89957B-C511-4601-B7EE-F78129F7C0A8}" type="pres">
      <dgm:prSet presAssocID="{2C5F8169-8F79-4281-94D7-9F474CEB5D7D}" presName="node" presStyleLbl="node1" presStyleIdx="2" presStyleCnt="4">
        <dgm:presLayoutVars>
          <dgm:bulletEnabled val="1"/>
        </dgm:presLayoutVars>
      </dgm:prSet>
      <dgm:spPr/>
    </dgm:pt>
    <dgm:pt modelId="{29A9E5A6-6C03-4920-884D-01F370AE399E}" type="pres">
      <dgm:prSet presAssocID="{614B2DD9-6C7D-4E0F-BC17-9A192B11C645}" presName="sibTrans" presStyleLbl="sibTrans2D1" presStyleIdx="2" presStyleCnt="4"/>
      <dgm:spPr/>
    </dgm:pt>
    <dgm:pt modelId="{9D444545-5F88-4732-8370-84B665707082}" type="pres">
      <dgm:prSet presAssocID="{614B2DD9-6C7D-4E0F-BC17-9A192B11C645}" presName="connectorText" presStyleLbl="sibTrans2D1" presStyleIdx="2" presStyleCnt="4"/>
      <dgm:spPr/>
    </dgm:pt>
    <dgm:pt modelId="{B45447FC-506E-47B5-9F6F-37DB56179912}" type="pres">
      <dgm:prSet presAssocID="{A3444DE6-B34C-4EC5-AB93-C751AA4D4C54}" presName="node" presStyleLbl="node1" presStyleIdx="3" presStyleCnt="4">
        <dgm:presLayoutVars>
          <dgm:bulletEnabled val="1"/>
        </dgm:presLayoutVars>
      </dgm:prSet>
      <dgm:spPr/>
    </dgm:pt>
    <dgm:pt modelId="{166A04E8-4298-4B67-BB77-26CE00A9A6D7}" type="pres">
      <dgm:prSet presAssocID="{409FF9CC-6BC1-475F-9E66-D7E82A32B801}" presName="sibTrans" presStyleLbl="sibTrans2D1" presStyleIdx="3" presStyleCnt="4"/>
      <dgm:spPr/>
    </dgm:pt>
    <dgm:pt modelId="{30863F45-2006-4299-A7CE-77B029B9262B}" type="pres">
      <dgm:prSet presAssocID="{409FF9CC-6BC1-475F-9E66-D7E82A32B801}" presName="connectorText" presStyleLbl="sibTrans2D1" presStyleIdx="3" presStyleCnt="4"/>
      <dgm:spPr/>
    </dgm:pt>
  </dgm:ptLst>
  <dgm:cxnLst>
    <dgm:cxn modelId="{F1E80E0E-5A52-4967-8857-99A2F9845BC8}" type="presOf" srcId="{25E815D9-5E78-41DA-81E6-E65679EA0587}" destId="{5ABAE89D-74A2-44BC-B972-48F1685DEBAC}" srcOrd="0" destOrd="0" presId="urn:microsoft.com/office/officeart/2005/8/layout/cycle2"/>
    <dgm:cxn modelId="{E5E83F29-EBB2-4C38-B9DD-E7C3CCACE4D1}" srcId="{EC64C631-3A91-40D0-A5B1-F08DA2EDCEAB}" destId="{2C5F8169-8F79-4281-94D7-9F474CEB5D7D}" srcOrd="2" destOrd="0" parTransId="{55E81F65-17A6-453B-86A0-3744B3F83490}" sibTransId="{614B2DD9-6C7D-4E0F-BC17-9A192B11C645}"/>
    <dgm:cxn modelId="{8D19422D-4CD3-425A-B35B-0B0DF20EEEAD}" type="presOf" srcId="{DDF8DCF7-5E9B-4578-84B9-F024B4358173}" destId="{1D407700-BCF0-466F-A347-13635F8F32D0}" srcOrd="0" destOrd="0" presId="urn:microsoft.com/office/officeart/2005/8/layout/cycle2"/>
    <dgm:cxn modelId="{29330039-7F66-428F-BF3B-F05E3FE198A1}" type="presOf" srcId="{5B73E670-CE46-4E7F-AD08-43358DAB1B88}" destId="{E01744C5-F4AD-4340-9856-CB8E5BFB7964}" srcOrd="1" destOrd="0" presId="urn:microsoft.com/office/officeart/2005/8/layout/cycle2"/>
    <dgm:cxn modelId="{AB080B3B-6033-45AA-B4C4-41DAC0EB4034}" type="presOf" srcId="{D349E828-3014-4987-8EA6-B399251B9BAC}" destId="{2BE9D11D-F5A8-40F4-89D2-B5779E571937}" srcOrd="0" destOrd="0" presId="urn:microsoft.com/office/officeart/2005/8/layout/cycle2"/>
    <dgm:cxn modelId="{59577F42-54BF-4807-AE04-85709804CF7B}" type="presOf" srcId="{5B73E670-CE46-4E7F-AD08-43358DAB1B88}" destId="{B80CF0FA-CD1B-4FDD-BD5D-62BD9CE4130B}" srcOrd="0" destOrd="0" presId="urn:microsoft.com/office/officeart/2005/8/layout/cycle2"/>
    <dgm:cxn modelId="{39EE1C72-CD6C-4E3E-B189-1C99D08220F6}" type="presOf" srcId="{614B2DD9-6C7D-4E0F-BC17-9A192B11C645}" destId="{9D444545-5F88-4732-8370-84B665707082}" srcOrd="1" destOrd="0" presId="urn:microsoft.com/office/officeart/2005/8/layout/cycle2"/>
    <dgm:cxn modelId="{E9058073-BAE1-430A-B7B4-A9884B441D7D}" type="presOf" srcId="{D349E828-3014-4987-8EA6-B399251B9BAC}" destId="{70E9B534-82C9-4930-8FA4-4D5D14AAD064}" srcOrd="1" destOrd="0" presId="urn:microsoft.com/office/officeart/2005/8/layout/cycle2"/>
    <dgm:cxn modelId="{83B97955-79E9-4D7B-BA2B-0A95990BF3D4}" type="presOf" srcId="{2C5F8169-8F79-4281-94D7-9F474CEB5D7D}" destId="{CF89957B-C511-4601-B7EE-F78129F7C0A8}" srcOrd="0" destOrd="0" presId="urn:microsoft.com/office/officeart/2005/8/layout/cycle2"/>
    <dgm:cxn modelId="{984D717F-ABE1-4554-A2C8-4164188D86F1}" srcId="{EC64C631-3A91-40D0-A5B1-F08DA2EDCEAB}" destId="{DDF8DCF7-5E9B-4578-84B9-F024B4358173}" srcOrd="0" destOrd="0" parTransId="{8B357F18-1193-4F6E-8949-9A6D414006D3}" sibTransId="{D349E828-3014-4987-8EA6-B399251B9BAC}"/>
    <dgm:cxn modelId="{D4826483-C415-47F8-BCB5-4AA0EE3A5CC7}" srcId="{EC64C631-3A91-40D0-A5B1-F08DA2EDCEAB}" destId="{25E815D9-5E78-41DA-81E6-E65679EA0587}" srcOrd="1" destOrd="0" parTransId="{B17DD001-60BF-4AF5-AF43-FEA517C2D19C}" sibTransId="{5B73E670-CE46-4E7F-AD08-43358DAB1B88}"/>
    <dgm:cxn modelId="{060AA4A6-B92F-4037-A5C5-B8ECF70AA781}" type="presOf" srcId="{409FF9CC-6BC1-475F-9E66-D7E82A32B801}" destId="{30863F45-2006-4299-A7CE-77B029B9262B}" srcOrd="1" destOrd="0" presId="urn:microsoft.com/office/officeart/2005/8/layout/cycle2"/>
    <dgm:cxn modelId="{469FDFA9-0A18-4A2A-A0ED-DAFFB8B9B756}" type="presOf" srcId="{A3444DE6-B34C-4EC5-AB93-C751AA4D4C54}" destId="{B45447FC-506E-47B5-9F6F-37DB56179912}" srcOrd="0" destOrd="0" presId="urn:microsoft.com/office/officeart/2005/8/layout/cycle2"/>
    <dgm:cxn modelId="{90CF20AE-087B-452E-8F92-475EECF4FACD}" srcId="{EC64C631-3A91-40D0-A5B1-F08DA2EDCEAB}" destId="{A3444DE6-B34C-4EC5-AB93-C751AA4D4C54}" srcOrd="3" destOrd="0" parTransId="{3A909E78-E943-46DC-8B00-A0359C1545A6}" sibTransId="{409FF9CC-6BC1-475F-9E66-D7E82A32B801}"/>
    <dgm:cxn modelId="{53A301D6-7706-4B32-9EA1-5D59C55F9E75}" type="presOf" srcId="{614B2DD9-6C7D-4E0F-BC17-9A192B11C645}" destId="{29A9E5A6-6C03-4920-884D-01F370AE399E}" srcOrd="0" destOrd="0" presId="urn:microsoft.com/office/officeart/2005/8/layout/cycle2"/>
    <dgm:cxn modelId="{F4B9F9D6-92AB-421B-B7E5-52E7DD36B09D}" type="presOf" srcId="{EC64C631-3A91-40D0-A5B1-F08DA2EDCEAB}" destId="{ECFB5280-FB4A-49DF-A6F8-E2C3509CD035}" srcOrd="0" destOrd="0" presId="urn:microsoft.com/office/officeart/2005/8/layout/cycle2"/>
    <dgm:cxn modelId="{E175CDE5-FC85-475C-BF3D-A5C65A0407AA}" type="presOf" srcId="{409FF9CC-6BC1-475F-9E66-D7E82A32B801}" destId="{166A04E8-4298-4B67-BB77-26CE00A9A6D7}" srcOrd="0" destOrd="0" presId="urn:microsoft.com/office/officeart/2005/8/layout/cycle2"/>
    <dgm:cxn modelId="{F4106B61-C997-4F0E-8FEA-2E6E3128EB12}" type="presParOf" srcId="{ECFB5280-FB4A-49DF-A6F8-E2C3509CD035}" destId="{1D407700-BCF0-466F-A347-13635F8F32D0}" srcOrd="0" destOrd="0" presId="urn:microsoft.com/office/officeart/2005/8/layout/cycle2"/>
    <dgm:cxn modelId="{087CB4E4-A0E8-41BC-86A1-CAE6E69257C2}" type="presParOf" srcId="{ECFB5280-FB4A-49DF-A6F8-E2C3509CD035}" destId="{2BE9D11D-F5A8-40F4-89D2-B5779E571937}" srcOrd="1" destOrd="0" presId="urn:microsoft.com/office/officeart/2005/8/layout/cycle2"/>
    <dgm:cxn modelId="{D7FD0507-1528-4C5B-A8AE-0008FA6B3149}" type="presParOf" srcId="{2BE9D11D-F5A8-40F4-89D2-B5779E571937}" destId="{70E9B534-82C9-4930-8FA4-4D5D14AAD064}" srcOrd="0" destOrd="0" presId="urn:microsoft.com/office/officeart/2005/8/layout/cycle2"/>
    <dgm:cxn modelId="{4E588B2A-04ED-4D39-AE7B-409C0F835F91}" type="presParOf" srcId="{ECFB5280-FB4A-49DF-A6F8-E2C3509CD035}" destId="{5ABAE89D-74A2-44BC-B972-48F1685DEBAC}" srcOrd="2" destOrd="0" presId="urn:microsoft.com/office/officeart/2005/8/layout/cycle2"/>
    <dgm:cxn modelId="{6D767209-0A69-4943-AA6E-AAEDDD699B23}" type="presParOf" srcId="{ECFB5280-FB4A-49DF-A6F8-E2C3509CD035}" destId="{B80CF0FA-CD1B-4FDD-BD5D-62BD9CE4130B}" srcOrd="3" destOrd="0" presId="urn:microsoft.com/office/officeart/2005/8/layout/cycle2"/>
    <dgm:cxn modelId="{9E14B036-FC09-4057-BDAB-CAAE59E6543B}" type="presParOf" srcId="{B80CF0FA-CD1B-4FDD-BD5D-62BD9CE4130B}" destId="{E01744C5-F4AD-4340-9856-CB8E5BFB7964}" srcOrd="0" destOrd="0" presId="urn:microsoft.com/office/officeart/2005/8/layout/cycle2"/>
    <dgm:cxn modelId="{D5283723-E410-4F1F-9810-BAE6C6A829FC}" type="presParOf" srcId="{ECFB5280-FB4A-49DF-A6F8-E2C3509CD035}" destId="{CF89957B-C511-4601-B7EE-F78129F7C0A8}" srcOrd="4" destOrd="0" presId="urn:microsoft.com/office/officeart/2005/8/layout/cycle2"/>
    <dgm:cxn modelId="{00FD14B9-BCCA-4C65-9777-7B549763DAA3}" type="presParOf" srcId="{ECFB5280-FB4A-49DF-A6F8-E2C3509CD035}" destId="{29A9E5A6-6C03-4920-884D-01F370AE399E}" srcOrd="5" destOrd="0" presId="urn:microsoft.com/office/officeart/2005/8/layout/cycle2"/>
    <dgm:cxn modelId="{F924F6F0-D28F-4E01-A747-C3CFB7D6577B}" type="presParOf" srcId="{29A9E5A6-6C03-4920-884D-01F370AE399E}" destId="{9D444545-5F88-4732-8370-84B665707082}" srcOrd="0" destOrd="0" presId="urn:microsoft.com/office/officeart/2005/8/layout/cycle2"/>
    <dgm:cxn modelId="{5C6E2B85-FC57-4BC5-A66F-276C9DC57363}" type="presParOf" srcId="{ECFB5280-FB4A-49DF-A6F8-E2C3509CD035}" destId="{B45447FC-506E-47B5-9F6F-37DB56179912}" srcOrd="6" destOrd="0" presId="urn:microsoft.com/office/officeart/2005/8/layout/cycle2"/>
    <dgm:cxn modelId="{A88122F1-0B54-4D05-8AC7-9A0BCC5F1566}" type="presParOf" srcId="{ECFB5280-FB4A-49DF-A6F8-E2C3509CD035}" destId="{166A04E8-4298-4B67-BB77-26CE00A9A6D7}" srcOrd="7" destOrd="0" presId="urn:microsoft.com/office/officeart/2005/8/layout/cycle2"/>
    <dgm:cxn modelId="{460B0044-6944-4AAA-83D9-057DB25FB1E0}" type="presParOf" srcId="{166A04E8-4298-4B67-BB77-26CE00A9A6D7}" destId="{30863F45-2006-4299-A7CE-77B029B9262B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736D07-0B97-4C69-B5F2-C90550D36F72}">
      <dsp:nvSpPr>
        <dsp:cNvPr id="0" name=""/>
        <dsp:cNvSpPr/>
      </dsp:nvSpPr>
      <dsp:spPr>
        <a:xfrm>
          <a:off x="3080" y="587032"/>
          <a:ext cx="2444055" cy="1466433"/>
        </a:xfrm>
        <a:prstGeom prst="rect">
          <a:avLst/>
        </a:prstGeom>
        <a:solidFill>
          <a:srgbClr val="5FAF2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Compiled language</a:t>
          </a:r>
        </a:p>
      </dsp:txBody>
      <dsp:txXfrm>
        <a:off x="3080" y="587032"/>
        <a:ext cx="2444055" cy="1466433"/>
      </dsp:txXfrm>
    </dsp:sp>
    <dsp:sp modelId="{826E8E38-9F8C-474E-B7B0-386BFD451D6B}">
      <dsp:nvSpPr>
        <dsp:cNvPr id="0" name=""/>
        <dsp:cNvSpPr/>
      </dsp:nvSpPr>
      <dsp:spPr>
        <a:xfrm>
          <a:off x="2691541" y="587032"/>
          <a:ext cx="2444055" cy="1466433"/>
        </a:xfrm>
        <a:prstGeom prst="rect">
          <a:avLst/>
        </a:prstGeom>
        <a:solidFill>
          <a:srgbClr val="91DC4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Dynamic (every feature supported at runtime)</a:t>
          </a:r>
        </a:p>
      </dsp:txBody>
      <dsp:txXfrm>
        <a:off x="2691541" y="587032"/>
        <a:ext cx="2444055" cy="1466433"/>
      </dsp:txXfrm>
    </dsp:sp>
    <dsp:sp modelId="{F665FA90-A5D3-4114-90BE-9CDA5BFEDC79}">
      <dsp:nvSpPr>
        <dsp:cNvPr id="0" name=""/>
        <dsp:cNvSpPr/>
      </dsp:nvSpPr>
      <dsp:spPr>
        <a:xfrm>
          <a:off x="5380002" y="587032"/>
          <a:ext cx="2444055" cy="1466433"/>
        </a:xfrm>
        <a:prstGeom prst="rect">
          <a:avLst/>
        </a:prstGeom>
        <a:solidFill>
          <a:srgbClr val="90B4F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JVM</a:t>
          </a:r>
          <a:br>
            <a:rPr lang="en-GB" sz="2300" kern="1200" dirty="0"/>
          </a:br>
          <a:r>
            <a:rPr lang="en-GB" sz="2300" kern="1200" dirty="0"/>
            <a:t>(Java interop)</a:t>
          </a:r>
        </a:p>
      </dsp:txBody>
      <dsp:txXfrm>
        <a:off x="5380002" y="587032"/>
        <a:ext cx="2444055" cy="1466433"/>
      </dsp:txXfrm>
    </dsp:sp>
    <dsp:sp modelId="{2A2C0EE7-6111-4874-90E2-501B73478F82}">
      <dsp:nvSpPr>
        <dsp:cNvPr id="0" name=""/>
        <dsp:cNvSpPr/>
      </dsp:nvSpPr>
      <dsp:spPr>
        <a:xfrm>
          <a:off x="8068463" y="587032"/>
          <a:ext cx="2444055" cy="1466433"/>
        </a:xfrm>
        <a:prstGeom prst="rect">
          <a:avLst/>
        </a:prstGeom>
        <a:solidFill>
          <a:srgbClr val="5881D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Lisp dialect</a:t>
          </a:r>
          <a:br>
            <a:rPr lang="en-GB" sz="2300" kern="1200" dirty="0"/>
          </a:br>
          <a:r>
            <a:rPr lang="en-GB" sz="2300" kern="1200" dirty="0"/>
            <a:t>(code-as-data philosophy)</a:t>
          </a:r>
        </a:p>
      </dsp:txBody>
      <dsp:txXfrm>
        <a:off x="8068463" y="587032"/>
        <a:ext cx="2444055" cy="1466433"/>
      </dsp:txXfrm>
    </dsp:sp>
    <dsp:sp modelId="{99FED9D7-C638-4194-9379-BF77FAA1C678}">
      <dsp:nvSpPr>
        <dsp:cNvPr id="0" name=""/>
        <dsp:cNvSpPr/>
      </dsp:nvSpPr>
      <dsp:spPr>
        <a:xfrm>
          <a:off x="3080" y="2297871"/>
          <a:ext cx="2444055" cy="1466433"/>
        </a:xfrm>
        <a:prstGeom prst="rect">
          <a:avLst/>
        </a:prstGeom>
        <a:solidFill>
          <a:srgbClr val="5881D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Functional programming language</a:t>
          </a:r>
        </a:p>
      </dsp:txBody>
      <dsp:txXfrm>
        <a:off x="3080" y="2297871"/>
        <a:ext cx="2444055" cy="1466433"/>
      </dsp:txXfrm>
    </dsp:sp>
    <dsp:sp modelId="{197A7DB5-9D86-4C47-8892-3F899A7A7898}">
      <dsp:nvSpPr>
        <dsp:cNvPr id="0" name=""/>
        <dsp:cNvSpPr/>
      </dsp:nvSpPr>
      <dsp:spPr>
        <a:xfrm>
          <a:off x="2691541" y="2297871"/>
          <a:ext cx="2444055" cy="1466433"/>
        </a:xfrm>
        <a:prstGeom prst="rect">
          <a:avLst/>
        </a:prstGeom>
        <a:solidFill>
          <a:srgbClr val="90B4F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Immutable</a:t>
          </a:r>
        </a:p>
      </dsp:txBody>
      <dsp:txXfrm>
        <a:off x="2691541" y="2297871"/>
        <a:ext cx="2444055" cy="1466433"/>
      </dsp:txXfrm>
    </dsp:sp>
    <dsp:sp modelId="{B51AAE23-91FB-49B5-88A7-E91DA5814BB6}">
      <dsp:nvSpPr>
        <dsp:cNvPr id="0" name=""/>
        <dsp:cNvSpPr/>
      </dsp:nvSpPr>
      <dsp:spPr>
        <a:xfrm>
          <a:off x="5380002" y="2297871"/>
          <a:ext cx="2444055" cy="1466433"/>
        </a:xfrm>
        <a:prstGeom prst="rect">
          <a:avLst/>
        </a:prstGeom>
        <a:solidFill>
          <a:srgbClr val="91DC4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Software transaction memory system (STM)</a:t>
          </a:r>
        </a:p>
      </dsp:txBody>
      <dsp:txXfrm>
        <a:off x="5380002" y="2297871"/>
        <a:ext cx="2444055" cy="1466433"/>
      </dsp:txXfrm>
    </dsp:sp>
    <dsp:sp modelId="{DDBADB65-4567-4F8E-9A26-4325A749F817}">
      <dsp:nvSpPr>
        <dsp:cNvPr id="0" name=""/>
        <dsp:cNvSpPr/>
      </dsp:nvSpPr>
      <dsp:spPr>
        <a:xfrm>
          <a:off x="8068463" y="2297871"/>
          <a:ext cx="2444055" cy="1466433"/>
        </a:xfrm>
        <a:prstGeom prst="rect">
          <a:avLst/>
        </a:prstGeom>
        <a:solidFill>
          <a:srgbClr val="5FAF2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Concurrency</a:t>
          </a:r>
        </a:p>
      </dsp:txBody>
      <dsp:txXfrm>
        <a:off x="8068463" y="2297871"/>
        <a:ext cx="2444055" cy="14664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407700-BCF0-466F-A347-13635F8F32D0}">
      <dsp:nvSpPr>
        <dsp:cNvPr id="0" name=""/>
        <dsp:cNvSpPr/>
      </dsp:nvSpPr>
      <dsp:spPr>
        <a:xfrm>
          <a:off x="4562065" y="1117"/>
          <a:ext cx="1391468" cy="1391468"/>
        </a:xfrm>
        <a:prstGeom prst="ellipse">
          <a:avLst/>
        </a:prstGeom>
        <a:solidFill>
          <a:srgbClr val="5FAF2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Read</a:t>
          </a:r>
        </a:p>
      </dsp:txBody>
      <dsp:txXfrm>
        <a:off x="4765841" y="204893"/>
        <a:ext cx="983916" cy="983916"/>
      </dsp:txXfrm>
    </dsp:sp>
    <dsp:sp modelId="{2BE9D11D-F5A8-40F4-89D2-B5779E571937}">
      <dsp:nvSpPr>
        <dsp:cNvPr id="0" name=""/>
        <dsp:cNvSpPr/>
      </dsp:nvSpPr>
      <dsp:spPr>
        <a:xfrm rot="2700000">
          <a:off x="5804312" y="1194026"/>
          <a:ext cx="370944" cy="4696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5820609" y="1248606"/>
        <a:ext cx="259661" cy="281772"/>
      </dsp:txXfrm>
    </dsp:sp>
    <dsp:sp modelId="{5ABAE89D-74A2-44BC-B972-48F1685DEBAC}">
      <dsp:nvSpPr>
        <dsp:cNvPr id="0" name=""/>
        <dsp:cNvSpPr/>
      </dsp:nvSpPr>
      <dsp:spPr>
        <a:xfrm>
          <a:off x="6040882" y="1479934"/>
          <a:ext cx="1391468" cy="1391468"/>
        </a:xfrm>
        <a:prstGeom prst="ellipse">
          <a:avLst/>
        </a:prstGeom>
        <a:solidFill>
          <a:srgbClr val="91DC4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Evaluate</a:t>
          </a:r>
        </a:p>
      </dsp:txBody>
      <dsp:txXfrm>
        <a:off x="6244658" y="1683710"/>
        <a:ext cx="983916" cy="983916"/>
      </dsp:txXfrm>
    </dsp:sp>
    <dsp:sp modelId="{B80CF0FA-CD1B-4FDD-BD5D-62BD9CE4130B}">
      <dsp:nvSpPr>
        <dsp:cNvPr id="0" name=""/>
        <dsp:cNvSpPr/>
      </dsp:nvSpPr>
      <dsp:spPr>
        <a:xfrm rot="8100000">
          <a:off x="5819159" y="2672843"/>
          <a:ext cx="370944" cy="4696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10800000">
        <a:off x="5914145" y="2727423"/>
        <a:ext cx="259661" cy="281772"/>
      </dsp:txXfrm>
    </dsp:sp>
    <dsp:sp modelId="{CF89957B-C511-4601-B7EE-F78129F7C0A8}">
      <dsp:nvSpPr>
        <dsp:cNvPr id="0" name=""/>
        <dsp:cNvSpPr/>
      </dsp:nvSpPr>
      <dsp:spPr>
        <a:xfrm>
          <a:off x="4562065" y="2958751"/>
          <a:ext cx="1391468" cy="1391468"/>
        </a:xfrm>
        <a:prstGeom prst="ellipse">
          <a:avLst/>
        </a:prstGeom>
        <a:solidFill>
          <a:srgbClr val="90B4F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Print</a:t>
          </a:r>
        </a:p>
      </dsp:txBody>
      <dsp:txXfrm>
        <a:off x="4765841" y="3162527"/>
        <a:ext cx="983916" cy="983916"/>
      </dsp:txXfrm>
    </dsp:sp>
    <dsp:sp modelId="{29A9E5A6-6C03-4920-884D-01F370AE399E}">
      <dsp:nvSpPr>
        <dsp:cNvPr id="0" name=""/>
        <dsp:cNvSpPr/>
      </dsp:nvSpPr>
      <dsp:spPr>
        <a:xfrm rot="13500000">
          <a:off x="4340342" y="2687690"/>
          <a:ext cx="370944" cy="4696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10800000">
        <a:off x="4435328" y="2820958"/>
        <a:ext cx="259661" cy="281772"/>
      </dsp:txXfrm>
    </dsp:sp>
    <dsp:sp modelId="{B45447FC-506E-47B5-9F6F-37DB56179912}">
      <dsp:nvSpPr>
        <dsp:cNvPr id="0" name=""/>
        <dsp:cNvSpPr/>
      </dsp:nvSpPr>
      <dsp:spPr>
        <a:xfrm>
          <a:off x="3083248" y="1479934"/>
          <a:ext cx="1391468" cy="1391468"/>
        </a:xfrm>
        <a:prstGeom prst="ellipse">
          <a:avLst/>
        </a:prstGeom>
        <a:solidFill>
          <a:srgbClr val="5881D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Loop</a:t>
          </a:r>
        </a:p>
      </dsp:txBody>
      <dsp:txXfrm>
        <a:off x="3287024" y="1683710"/>
        <a:ext cx="983916" cy="983916"/>
      </dsp:txXfrm>
    </dsp:sp>
    <dsp:sp modelId="{166A04E8-4298-4B67-BB77-26CE00A9A6D7}">
      <dsp:nvSpPr>
        <dsp:cNvPr id="0" name=""/>
        <dsp:cNvSpPr/>
      </dsp:nvSpPr>
      <dsp:spPr>
        <a:xfrm rot="18900000">
          <a:off x="4325495" y="1208873"/>
          <a:ext cx="370944" cy="4696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4341792" y="1342141"/>
        <a:ext cx="259661" cy="2817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D6307A-494E-435C-99BF-91A6C26A9327}" type="datetimeFigureOut">
              <a:rPr lang="en-GB" smtClean="0"/>
              <a:t>18/10/2017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3B67C6-89F1-48A6-AA1D-A5E7658256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550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B67C6-89F1-48A6-AA1D-A5E76582567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4439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Final demo code is available here:</a:t>
            </a:r>
          </a:p>
          <a:p>
            <a:r>
              <a:rPr lang="en-GB" dirty="0"/>
              <a:t>https://github.com/yogidevbear/cfcamp-2017-demo/blob/master/src/cfcamp_2017_demo/demo.clj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B67C6-89F1-48A6-AA1D-A5E76582567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0061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B67C6-89F1-48A6-AA1D-A5E76582567A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53236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B67C6-89F1-48A6-AA1D-A5E76582567A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156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Mixed-up Chameleon by Eric Carle</a:t>
            </a:r>
          </a:p>
          <a:p>
            <a:r>
              <a:rPr lang="en-GB" dirty="0"/>
              <a:t>Code Monkey – Java -&gt; CF -&gt; Clojure</a:t>
            </a:r>
          </a:p>
          <a:p>
            <a:r>
              <a:rPr lang="en-GB" dirty="0"/>
              <a:t>Why I believe Clojure is so pertinent (concurrency in todays age of multicore processors)</a:t>
            </a:r>
          </a:p>
          <a:p>
            <a:r>
              <a:rPr lang="en-GB" dirty="0"/>
              <a:t>Clojure is good for Awkward sized data (between small data and big data)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B67C6-89F1-48A6-AA1D-A5E76582567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9530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Links that cover some of these points:</a:t>
            </a:r>
          </a:p>
          <a:p>
            <a:r>
              <a:rPr lang="en-GB" dirty="0"/>
              <a:t>https://clojure.org/about/dynamic</a:t>
            </a:r>
          </a:p>
          <a:p>
            <a:r>
              <a:rPr lang="en-GB" dirty="0"/>
              <a:t>https://clojure.org/about/functional_programming</a:t>
            </a:r>
          </a:p>
          <a:p>
            <a:r>
              <a:rPr lang="en-GB" dirty="0"/>
              <a:t>https://clojure.org/about/lisp</a:t>
            </a:r>
          </a:p>
          <a:p>
            <a:r>
              <a:rPr lang="en-GB" dirty="0"/>
              <a:t>https://clojure.org/about/concurrent_programming</a:t>
            </a:r>
          </a:p>
          <a:p>
            <a:r>
              <a:rPr lang="en-GB" dirty="0"/>
              <a:t>https://clojure.org/about/jvm_hosted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B67C6-89F1-48A6-AA1D-A5E76582567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055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B67C6-89F1-48A6-AA1D-A5E76582567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240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Special forms have their own evaluation rules -- https://clojure.org/reference/special_forms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Macros don’t evaluate their arguments before the call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(they are called during the "read" process, to produce updated code, prior to the "</a:t>
            </a:r>
            <a:r>
              <a:rPr lang="en-GB" dirty="0" err="1"/>
              <a:t>eval</a:t>
            </a:r>
            <a:r>
              <a:rPr lang="en-GB" dirty="0"/>
              <a:t>" process -- think REPL).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B67C6-89F1-48A6-AA1D-A5E76582567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6231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Alex Miller works at </a:t>
            </a:r>
            <a:r>
              <a:rPr lang="en-GB" dirty="0" err="1"/>
              <a:t>Cognitect</a:t>
            </a:r>
            <a:r>
              <a:rPr lang="en-GB" dirty="0"/>
              <a:t> helping to maintain the Clojure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B67C6-89F1-48A6-AA1D-A5E76582567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9250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GB" i="0" dirty="0"/>
              <a:t>There is a code demo that accompanies this slide:</a:t>
            </a:r>
          </a:p>
          <a:p>
            <a:pPr marL="0" indent="0">
              <a:buFontTx/>
              <a:buNone/>
            </a:pPr>
            <a:r>
              <a:rPr lang="en-GB" i="0" dirty="0"/>
              <a:t>https://github.com/yogidevbear/cfcamp-2017-demo/blob/master/src/cfcamp_2017_demo/sequences.clj</a:t>
            </a:r>
          </a:p>
          <a:p>
            <a:pPr marL="0" indent="0">
              <a:buFontTx/>
              <a:buNone/>
            </a:pPr>
            <a:endParaRPr lang="en-GB" i="0" dirty="0"/>
          </a:p>
          <a:p>
            <a:pPr marL="171450" indent="-171450">
              <a:buFontTx/>
              <a:buChar char="-"/>
            </a:pPr>
            <a:r>
              <a:rPr lang="en-GB" i="1" dirty="0"/>
              <a:t>first</a:t>
            </a:r>
            <a:endParaRPr lang="en-GB" i="0" dirty="0"/>
          </a:p>
          <a:p>
            <a:pPr marL="628650" lvl="1" indent="-171450">
              <a:buFontTx/>
              <a:buChar char="-"/>
            </a:pPr>
            <a:r>
              <a:rPr lang="en-GB" i="0" dirty="0"/>
              <a:t>Return the first element of a collection</a:t>
            </a:r>
          </a:p>
          <a:p>
            <a:pPr marL="171450" lvl="0" indent="-171450">
              <a:buFontTx/>
              <a:buChar char="-"/>
            </a:pPr>
            <a:r>
              <a:rPr lang="en-GB" i="1" dirty="0"/>
              <a:t>rest</a:t>
            </a:r>
          </a:p>
          <a:p>
            <a:pPr marL="628650" lvl="1" indent="-171450">
              <a:buFontTx/>
              <a:buChar char="-"/>
            </a:pPr>
            <a:r>
              <a:rPr lang="en-GB" i="0" dirty="0"/>
              <a:t>Returns a logical </a:t>
            </a:r>
            <a:r>
              <a:rPr lang="en-GB" i="0" dirty="0" err="1"/>
              <a:t>coll</a:t>
            </a:r>
            <a:r>
              <a:rPr lang="en-GB" i="0" dirty="0"/>
              <a:t> of the rest of elements (not necessarily a </a:t>
            </a:r>
            <a:r>
              <a:rPr lang="en-GB" i="0" dirty="0" err="1"/>
              <a:t>seq</a:t>
            </a:r>
            <a:r>
              <a:rPr lang="en-GB" i="0" dirty="0"/>
              <a:t>).</a:t>
            </a:r>
          </a:p>
          <a:p>
            <a:pPr marL="628650" lvl="1" indent="-171450">
              <a:buFontTx/>
              <a:buChar char="-"/>
            </a:pPr>
            <a:r>
              <a:rPr lang="en-GB" i="0" dirty="0"/>
              <a:t>Never returns nil.</a:t>
            </a:r>
          </a:p>
          <a:p>
            <a:pPr marL="171450" lvl="0" indent="-171450">
              <a:buFontTx/>
              <a:buChar char="-"/>
            </a:pPr>
            <a:r>
              <a:rPr lang="en-GB" i="1" dirty="0"/>
              <a:t>next</a:t>
            </a:r>
            <a:endParaRPr lang="en-GB" i="0" dirty="0"/>
          </a:p>
          <a:p>
            <a:pPr marL="628650" lvl="1" indent="-171450">
              <a:buFontTx/>
              <a:buChar char="-"/>
            </a:pPr>
            <a:r>
              <a:rPr lang="en-GB" i="0" dirty="0"/>
              <a:t>Returns a </a:t>
            </a:r>
            <a:r>
              <a:rPr lang="en-GB" i="0" dirty="0" err="1"/>
              <a:t>seq</a:t>
            </a:r>
            <a:r>
              <a:rPr lang="en-GB" i="0" dirty="0"/>
              <a:t> of the rest of the elements, which will be nil if no elements remain.</a:t>
            </a:r>
          </a:p>
          <a:p>
            <a:pPr marL="171450" indent="-171450">
              <a:buFontTx/>
              <a:buChar char="-"/>
            </a:pPr>
            <a:r>
              <a:rPr lang="en-GB" i="1" dirty="0"/>
              <a:t>cons</a:t>
            </a:r>
          </a:p>
          <a:p>
            <a:pPr marL="628650" lvl="1" indent="-171450">
              <a:buFontTx/>
              <a:buChar char="-"/>
            </a:pPr>
            <a:r>
              <a:rPr lang="en-GB" i="0" dirty="0"/>
              <a:t>Construct a new sequence with the item prepended to </a:t>
            </a:r>
            <a:r>
              <a:rPr lang="en-GB" i="0" dirty="0" err="1"/>
              <a:t>seq</a:t>
            </a:r>
            <a:endParaRPr lang="en-GB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B67C6-89F1-48A6-AA1D-A5E76582567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36092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i="1" dirty="0" err="1">
                <a:latin typeface="Consolas" panose="020B0609020204030204" pitchFamily="49" charset="0"/>
              </a:rPr>
              <a:t>seqable</a:t>
            </a:r>
            <a:r>
              <a:rPr lang="en-GB" i="1" dirty="0">
                <a:latin typeface="Consolas" panose="020B0609020204030204" pitchFamily="49" charset="0"/>
              </a:rPr>
              <a:t>?</a:t>
            </a:r>
          </a:p>
          <a:p>
            <a:pPr marL="628650" lvl="1" indent="-171450">
              <a:buFontTx/>
              <a:buChar char="-"/>
            </a:pPr>
            <a:r>
              <a:rPr lang="en-GB" dirty="0"/>
              <a:t>introduced in Clojure 1.9</a:t>
            </a:r>
          </a:p>
          <a:p>
            <a:pPr marL="628650" lvl="1" indent="-171450">
              <a:buFontTx/>
              <a:buChar char="-"/>
            </a:pPr>
            <a:r>
              <a:rPr lang="en-GB" dirty="0"/>
              <a:t>available in </a:t>
            </a:r>
            <a:r>
              <a:rPr lang="en-GB" dirty="0" err="1"/>
              <a:t>clojure.core.incubator</a:t>
            </a:r>
            <a:r>
              <a:rPr lang="en-GB" dirty="0"/>
              <a:t> for earlier versions of Clojure)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B67C6-89F1-48A6-AA1D-A5E76582567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4854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GB" i="0" dirty="0"/>
              <a:t>There is a code demo that accompanies this slide:</a:t>
            </a:r>
          </a:p>
          <a:p>
            <a:pPr marL="0" indent="0">
              <a:buFontTx/>
              <a:buNone/>
            </a:pPr>
            <a:r>
              <a:rPr lang="en-GB" i="0" dirty="0"/>
              <a:t>https://github.com/yogidevbear/cfcamp-2017-demo/blob/master/src/cfcamp_2017_demo/functions.clj</a:t>
            </a:r>
          </a:p>
          <a:p>
            <a:pPr marL="0" indent="0">
              <a:buFontTx/>
              <a:buNone/>
            </a:pPr>
            <a:endParaRPr lang="en-GB" i="1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i="1" dirty="0"/>
              <a:t>reduce</a:t>
            </a:r>
            <a:r>
              <a:rPr lang="en-GB" i="0" dirty="0"/>
              <a:t> is the backbone</a:t>
            </a:r>
            <a:r>
              <a:rPr lang="en-GB" dirty="0"/>
              <a:t> of many of the Clojure </a:t>
            </a:r>
            <a:r>
              <a:rPr lang="en-GB" i="1" dirty="0"/>
              <a:t>sequence</a:t>
            </a:r>
            <a:r>
              <a:rPr lang="en-GB" dirty="0"/>
              <a:t> functions</a:t>
            </a:r>
          </a:p>
          <a:p>
            <a:pPr marL="171450" indent="-171450">
              <a:buFontTx/>
              <a:buChar char="-"/>
            </a:pPr>
            <a:r>
              <a:rPr lang="en-GB" i="1" dirty="0"/>
              <a:t>count </a:t>
            </a:r>
            <a:r>
              <a:rPr lang="en-GB" dirty="0"/>
              <a:t>returns the number of items in the collection</a:t>
            </a:r>
          </a:p>
          <a:p>
            <a:pPr marL="171450" indent="-171450">
              <a:buFontTx/>
              <a:buChar char="-"/>
            </a:pPr>
            <a:r>
              <a:rPr lang="en-GB" i="1" dirty="0"/>
              <a:t>filter</a:t>
            </a:r>
            <a:endParaRPr lang="en-GB" i="0" dirty="0"/>
          </a:p>
          <a:p>
            <a:pPr marL="628650" lvl="1" indent="-171450">
              <a:buFontTx/>
              <a:buChar char="-"/>
            </a:pPr>
            <a:r>
              <a:rPr lang="en-GB" dirty="0"/>
              <a:t>Returns a lazy </a:t>
            </a:r>
            <a:r>
              <a:rPr lang="en-GB" dirty="0" err="1"/>
              <a:t>seq</a:t>
            </a:r>
            <a:r>
              <a:rPr lang="en-GB" dirty="0"/>
              <a:t> of the items in </a:t>
            </a:r>
            <a:r>
              <a:rPr lang="en-GB" dirty="0" err="1"/>
              <a:t>coll</a:t>
            </a:r>
            <a:r>
              <a:rPr lang="en-GB" dirty="0"/>
              <a:t> for which </a:t>
            </a:r>
            <a:r>
              <a:rPr lang="en-GB" dirty="0">
                <a:latin typeface="Consolas" panose="020B0609020204030204" pitchFamily="49" charset="0"/>
              </a:rPr>
              <a:t>(</a:t>
            </a:r>
            <a:r>
              <a:rPr lang="en-GB" dirty="0" err="1">
                <a:latin typeface="Consolas" panose="020B0609020204030204" pitchFamily="49" charset="0"/>
              </a:rPr>
              <a:t>pred</a:t>
            </a:r>
            <a:r>
              <a:rPr lang="en-GB" dirty="0">
                <a:latin typeface="Consolas" panose="020B0609020204030204" pitchFamily="49" charset="0"/>
              </a:rPr>
              <a:t> item)</a:t>
            </a:r>
            <a:r>
              <a:rPr lang="en-GB" dirty="0"/>
              <a:t> returns true</a:t>
            </a:r>
          </a:p>
          <a:p>
            <a:pPr marL="628650" lvl="1" indent="-171450">
              <a:buFontTx/>
              <a:buChar char="-"/>
            </a:pPr>
            <a:r>
              <a:rPr lang="en-GB" dirty="0" err="1"/>
              <a:t>pred</a:t>
            </a:r>
            <a:r>
              <a:rPr lang="en-GB" dirty="0"/>
              <a:t> must be free of side-effects</a:t>
            </a:r>
          </a:p>
          <a:p>
            <a:pPr marL="628650" lvl="1" indent="-171450">
              <a:buFontTx/>
              <a:buChar char="-"/>
            </a:pPr>
            <a:r>
              <a:rPr lang="en-GB" dirty="0"/>
              <a:t>Returns a transducer when no collection is provided</a:t>
            </a:r>
          </a:p>
          <a:p>
            <a:pPr marL="171450" lvl="0" indent="-171450">
              <a:buFontTx/>
              <a:buChar char="-"/>
            </a:pPr>
            <a:r>
              <a:rPr lang="en-GB" i="1" dirty="0"/>
              <a:t>map</a:t>
            </a:r>
          </a:p>
          <a:p>
            <a:pPr marL="628650" lvl="1" indent="-171450">
              <a:buFontTx/>
              <a:buChar char="-"/>
            </a:pPr>
            <a:r>
              <a:rPr lang="en-GB" i="0" dirty="0"/>
              <a:t>Returns a lazy sequence consisting of the result of applying f to the set of first items of each </a:t>
            </a:r>
            <a:r>
              <a:rPr lang="en-GB" i="0" dirty="0" err="1"/>
              <a:t>coll</a:t>
            </a:r>
            <a:r>
              <a:rPr lang="en-GB" i="0" dirty="0"/>
              <a:t>, followed by applying f to the set of second items in each </a:t>
            </a:r>
            <a:r>
              <a:rPr lang="en-GB" i="0" dirty="0" err="1"/>
              <a:t>coll</a:t>
            </a:r>
            <a:r>
              <a:rPr lang="en-GB" i="0" dirty="0"/>
              <a:t>, until any one of the </a:t>
            </a:r>
            <a:r>
              <a:rPr lang="en-GB" i="0" dirty="0" err="1"/>
              <a:t>colls</a:t>
            </a:r>
            <a:r>
              <a:rPr lang="en-GB" i="0" dirty="0"/>
              <a:t> is exhausted</a:t>
            </a:r>
          </a:p>
          <a:p>
            <a:pPr marL="628650" lvl="1" indent="-171450">
              <a:buFontTx/>
              <a:buChar char="-"/>
            </a:pPr>
            <a:r>
              <a:rPr lang="en-GB" i="0" dirty="0"/>
              <a:t>Any remaining items in other </a:t>
            </a:r>
            <a:r>
              <a:rPr lang="en-GB" i="0" dirty="0" err="1"/>
              <a:t>colls</a:t>
            </a:r>
            <a:r>
              <a:rPr lang="en-GB" i="0" dirty="0"/>
              <a:t> are ignored</a:t>
            </a:r>
          </a:p>
          <a:p>
            <a:pPr marL="628650" lvl="1" indent="-171450">
              <a:buFontTx/>
              <a:buChar char="-"/>
            </a:pPr>
            <a:r>
              <a:rPr lang="en-GB" i="0" dirty="0"/>
              <a:t>Function f should accept number-of-</a:t>
            </a:r>
            <a:r>
              <a:rPr lang="en-GB" i="0" dirty="0" err="1"/>
              <a:t>colls</a:t>
            </a:r>
            <a:r>
              <a:rPr lang="en-GB" i="0" dirty="0"/>
              <a:t> arguments</a:t>
            </a:r>
          </a:p>
          <a:p>
            <a:pPr marL="628650" lvl="1" indent="-171450">
              <a:buFontTx/>
              <a:buChar char="-"/>
            </a:pPr>
            <a:r>
              <a:rPr lang="en-GB" i="0" dirty="0"/>
              <a:t>Returns a transducer when no collection is provided</a:t>
            </a:r>
          </a:p>
          <a:p>
            <a:pPr marL="171450" indent="-171450">
              <a:buFontTx/>
              <a:buChar char="-"/>
            </a:pPr>
            <a:r>
              <a:rPr lang="en-GB" i="1" dirty="0" err="1"/>
              <a:t>pmap</a:t>
            </a:r>
            <a:endParaRPr lang="en-GB" i="0" dirty="0"/>
          </a:p>
          <a:p>
            <a:pPr marL="628650" lvl="1" indent="-171450">
              <a:buFontTx/>
              <a:buChar char="-"/>
            </a:pPr>
            <a:r>
              <a:rPr lang="en-GB" i="0" dirty="0"/>
              <a:t>Like map, except f is applied in parallel.</a:t>
            </a:r>
          </a:p>
          <a:p>
            <a:pPr marL="628650" lvl="1" indent="-171450">
              <a:buFontTx/>
              <a:buChar char="-"/>
            </a:pPr>
            <a:r>
              <a:rPr lang="en-GB" i="0" dirty="0"/>
              <a:t>Semi-lazy in that the parallel computation stays ahead of the consumption, but doesn't realize the entire result unless required.</a:t>
            </a:r>
          </a:p>
          <a:p>
            <a:pPr marL="628650" lvl="1" indent="-171450">
              <a:buFontTx/>
              <a:buChar char="-"/>
            </a:pPr>
            <a:r>
              <a:rPr lang="en-GB" i="0" dirty="0"/>
              <a:t>Only useful for computationally intensive functions where the time of f dominates the coordination overhead.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B67C6-89F1-48A6-AA1D-A5E76582567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860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4719F-AA2B-4E34-8C06-BBD4B0C45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0CEC23-755A-4E3D-9A49-DFD7142812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CD986-263F-430C-97AE-801D68DDED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D96753-CEA3-4FBE-B265-3AB1217C442E}" type="datetimeFigureOut">
              <a:rPr lang="en-GB" smtClean="0"/>
              <a:t>18/10/2017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87913-F4C9-4204-9386-337067556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EC605-8348-4641-B424-04DAD210F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CF02E-C48E-4ACF-B219-679891368E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8809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E8F1E-916D-4882-8F43-140CF93D3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731A17-7158-4B0C-8F0E-CA821AA092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453F9-426D-4F19-ADBA-835C5C2085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D96753-CEA3-4FBE-B265-3AB1217C442E}" type="datetimeFigureOut">
              <a:rPr lang="en-GB" smtClean="0"/>
              <a:t>18/10/2017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E5DD3-0BFD-4A14-8E0A-C54C91904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3815A-8D67-4851-ACD4-1CF6E9742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CF02E-C48E-4ACF-B219-679891368E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529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BD0477-5C4B-43F6-9A61-1C0BB4C8D0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AF0AC2-D665-4A8B-9189-9F4A6A3E4D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E6B08-6A41-4873-B220-BEE4FD506E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D96753-CEA3-4FBE-B265-3AB1217C442E}" type="datetimeFigureOut">
              <a:rPr lang="en-GB" smtClean="0"/>
              <a:t>18/10/2017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19CEA-DA8A-4B8A-841A-0632D0CFE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67FCE-F2AA-4715-8E5D-EB7E950E1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CF02E-C48E-4ACF-B219-679891368E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8267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38528-0386-47E7-B6E5-7964EFF18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B6FF3-81CE-4947-9DBF-CE197C676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2852D-49AA-4C37-A65B-B0748EB4BB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D96753-CEA3-4FBE-B265-3AB1217C442E}" type="datetimeFigureOut">
              <a:rPr lang="en-GB" smtClean="0"/>
              <a:t>18/10/2017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06E54-DAC0-4178-9752-B2CE81677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4AA4B-52F8-4177-AADA-9B47339A4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CF02E-C48E-4ACF-B219-679891368E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023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620B6-141C-4CCA-943F-5BDF19B6D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B9F773-E85F-4599-AC61-6C13AB05C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58C75-CDBF-401C-AA3D-BA43BEC468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D96753-CEA3-4FBE-B265-3AB1217C442E}" type="datetimeFigureOut">
              <a:rPr lang="en-GB" smtClean="0"/>
              <a:t>18/10/2017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37F56-A8A6-4AB7-839D-2B490D5F8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8C4BB-5AED-4E38-8CF8-4B7D3C5C9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CF02E-C48E-4ACF-B219-679891368E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8157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FBC5B-E98F-4B0C-A17C-2D2E2876E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37A03-6791-4D93-9218-655093BA17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BD320A-B450-49C4-A112-413D52BDE4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6D6775-DCC6-4100-8211-2808386464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D96753-CEA3-4FBE-B265-3AB1217C442E}" type="datetimeFigureOut">
              <a:rPr lang="en-GB" smtClean="0"/>
              <a:t>18/10/2017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ACECB5-F85F-4436-91CB-8373A3D1F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81E11F-EE9E-49D4-B3FE-B6F195859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CF02E-C48E-4ACF-B219-679891368E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819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97EA6-898F-4DB8-8D63-65794F499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8A60E-D20C-4BFF-B264-EA7FAA9FC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42D1F5-E930-41E3-AD6C-7993F11FA7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239D9D-631A-4542-A385-FE777DAEA3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5447E2-F212-4BAD-9304-B63A8C70C5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DE749F-FEB1-45AC-A77F-9BBFC75BAD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D96753-CEA3-4FBE-B265-3AB1217C442E}" type="datetimeFigureOut">
              <a:rPr lang="en-GB" smtClean="0"/>
              <a:t>18/10/2017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FFEE82-EBC0-4048-BFDD-719192A9D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BC89E9-F0BC-4613-83B1-607D7C4C0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CF02E-C48E-4ACF-B219-679891368E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9996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E813D-5FC1-4380-AA00-A392765B3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9AA4E1-C5E4-4A7C-BAB5-D59138222B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D96753-CEA3-4FBE-B265-3AB1217C442E}" type="datetimeFigureOut">
              <a:rPr lang="en-GB" smtClean="0"/>
              <a:t>18/10/2017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C6806-5330-4E88-8B8C-5D27AFCEA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2CD29A-418D-41D4-BB6A-FD6BA1B5D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CF02E-C48E-4ACF-B219-679891368E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619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05A23A-C5CC-4E64-98D6-CF7148C2FA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D96753-CEA3-4FBE-B265-3AB1217C442E}" type="datetimeFigureOut">
              <a:rPr lang="en-GB" smtClean="0"/>
              <a:t>18/10/2017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59DA07-35F7-4796-B22A-55C07C016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87D6CD-7F98-44FA-9E21-511E9A101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CF02E-C48E-4ACF-B219-679891368E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641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1ED91-E2CB-401A-B1A7-3452540DE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E0EA4-38A3-42DA-BC71-0FC94F7E0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B511F2-5D08-44B2-A7F1-27A7CB5831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F0BC0-5BC8-4083-9B6D-8DD7456105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D96753-CEA3-4FBE-B265-3AB1217C442E}" type="datetimeFigureOut">
              <a:rPr lang="en-GB" smtClean="0"/>
              <a:t>18/10/2017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BC3E44-EE10-4F2D-B319-204A81320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D430F-F812-466F-BB13-F2B0B200D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CF02E-C48E-4ACF-B219-679891368E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339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4B77E-05C7-4110-BC9E-98AB46C43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10C1F4-CCED-4FF4-B8D3-1FF611DF38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931013-53CC-4459-9586-A46D9AE17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0E5046-9E29-4ED8-A24D-9FA37BB9B0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D96753-CEA3-4FBE-B265-3AB1217C442E}" type="datetimeFigureOut">
              <a:rPr lang="en-GB" smtClean="0"/>
              <a:t>18/10/2017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2416E4-6F1B-46AE-A638-800E01BEF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1570AD-AC07-46A8-A0B0-82308020C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CF02E-C48E-4ACF-B219-679891368E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8921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7E2DB8-3993-4196-8952-41DCEB734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463C21-1AB4-4F6C-8CF3-4036029F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89F79B-9750-4584-BFE2-C697AACA802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462" y="6249500"/>
            <a:ext cx="2681654" cy="4469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C2ECB5-D356-4F12-8461-159BC02D694A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3446" y="6176963"/>
            <a:ext cx="592016" cy="59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282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aphyr.com/tags/Clojure-from-the-ground-up" TargetMode="External"/><Relationship Id="rId3" Type="http://schemas.openxmlformats.org/officeDocument/2006/relationships/hyperlink" Target="https://clojure.org/" TargetMode="External"/><Relationship Id="rId7" Type="http://schemas.openxmlformats.org/officeDocument/2006/relationships/hyperlink" Target="http://jonathangraham.github.io/2015/09/01/Clojure-function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nsideclojure.org/2015/01/02/sequences/" TargetMode="External"/><Relationship Id="rId5" Type="http://schemas.openxmlformats.org/officeDocument/2006/relationships/hyperlink" Target="https://clojurians.slack.com/" TargetMode="External"/><Relationship Id="rId10" Type="http://schemas.openxmlformats.org/officeDocument/2006/relationships/hyperlink" Target="http://clojure.org/cheatsheet" TargetMode="External"/><Relationship Id="rId4" Type="http://schemas.openxmlformats.org/officeDocument/2006/relationships/hyperlink" Target="https://clojuredocs.org/" TargetMode="External"/><Relationship Id="rId9" Type="http://schemas.openxmlformats.org/officeDocument/2006/relationships/hyperlink" Target="http://clojure.org/sequences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ogidevbear/cfcamp-2017-slides" TargetMode="External"/><Relationship Id="rId2" Type="http://schemas.openxmlformats.org/officeDocument/2006/relationships/hyperlink" Target="https://github.com/yogidevbear/cfcamp-2017-demo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jp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0.jpg"/><Relationship Id="rId5" Type="http://schemas.openxmlformats.org/officeDocument/2006/relationships/image" Target="../media/image5.png"/><Relationship Id="rId10" Type="http://schemas.openxmlformats.org/officeDocument/2006/relationships/image" Target="../media/image9.jp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10" Type="http://schemas.openxmlformats.org/officeDocument/2006/relationships/image" Target="../media/image23.png"/><Relationship Id="rId4" Type="http://schemas.openxmlformats.org/officeDocument/2006/relationships/image" Target="../media/image17.jpg"/><Relationship Id="rId9" Type="http://schemas.openxmlformats.org/officeDocument/2006/relationships/image" Target="../media/image2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FB89F-B310-4F10-99E9-76D3EB0A51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1248" y="3128590"/>
            <a:ext cx="3444536" cy="1468098"/>
          </a:xfrm>
        </p:spPr>
        <p:txBody>
          <a:bodyPr>
            <a:normAutofit/>
          </a:bodyPr>
          <a:lstStyle/>
          <a:p>
            <a:pPr algn="l"/>
            <a:r>
              <a:rPr lang="en-GB" sz="8800" dirty="0"/>
              <a:t>Clojure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E153A8-EA34-481F-A091-7597742EEE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75044" y="4520741"/>
            <a:ext cx="4641912" cy="597099"/>
          </a:xfrm>
        </p:spPr>
        <p:txBody>
          <a:bodyPr>
            <a:normAutofit fontScale="92500"/>
          </a:bodyPr>
          <a:lstStyle/>
          <a:p>
            <a:r>
              <a:rPr lang="en-GB" sz="3200" dirty="0"/>
              <a:t>Manipulating the Immutable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BE4D50-9043-4019-BB99-EE0E7F2628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044" y="3204537"/>
            <a:ext cx="1316204" cy="13162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223708-DE42-44E6-BD26-DE23B39D1A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044" y="1582410"/>
            <a:ext cx="4641912" cy="77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304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71"/>
    </mc:Choice>
    <mc:Fallback xmlns="">
      <p:transition spd="slow" advTm="1057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1EE4D-32EA-4756-83E6-098C79663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5400" dirty="0"/>
              <a:t>Sequences: The Great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E71F6-D82B-4DF5-ACE5-8B7BA08A5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2306149"/>
            <a:ext cx="11353800" cy="2406527"/>
          </a:xfrm>
        </p:spPr>
        <p:txBody>
          <a:bodyPr/>
          <a:lstStyle/>
          <a:p>
            <a:pPr algn="ctr"/>
            <a:endParaRPr lang="en-GB" dirty="0"/>
          </a:p>
          <a:p>
            <a:pPr algn="ctr"/>
            <a:r>
              <a:rPr lang="en-GB" dirty="0"/>
              <a:t>“Sequences are the key abstraction that connects two of the most important parts of Clojure - immutable persistent collections and the sequence library.”</a:t>
            </a:r>
          </a:p>
          <a:p>
            <a:pPr algn="ctr"/>
            <a:r>
              <a:rPr lang="en-GB" dirty="0"/>
              <a:t>Alex Miller</a:t>
            </a:r>
          </a:p>
        </p:txBody>
      </p:sp>
    </p:spTree>
    <p:extLst>
      <p:ext uri="{BB962C8B-B14F-4D97-AF65-F5344CB8AC3E}">
        <p14:creationId xmlns:p14="http://schemas.microsoft.com/office/powerpoint/2010/main" val="293668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092"/>
    </mc:Choice>
    <mc:Fallback xmlns="">
      <p:transition spd="slow" advTm="35092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E89B7-4A07-4ED0-917B-16850B26A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5400" dirty="0"/>
              <a:t>Key Sequence Abstraction Functions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2910FE-B8F2-4DAE-A4D1-8CE4573819EC}"/>
              </a:ext>
            </a:extLst>
          </p:cNvPr>
          <p:cNvSpPr txBox="1"/>
          <p:nvPr/>
        </p:nvSpPr>
        <p:spPr>
          <a:xfrm>
            <a:off x="784713" y="2112719"/>
            <a:ext cx="10622573" cy="3108543"/>
          </a:xfrm>
          <a:prstGeom prst="rect">
            <a:avLst/>
          </a:prstGeom>
          <a:solidFill>
            <a:srgbClr val="F8F8F8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(first </a:t>
            </a:r>
            <a:r>
              <a:rPr lang="en-GB" sz="28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coll</a:t>
            </a:r>
            <a:r>
              <a:rPr lang="en-GB" sz="28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endParaRPr lang="en-GB" sz="28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(rest </a:t>
            </a:r>
            <a:r>
              <a:rPr lang="en-GB" sz="28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coll</a:t>
            </a:r>
            <a:r>
              <a:rPr lang="en-GB" sz="28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endParaRPr lang="en-GB" sz="2800" i="1" dirty="0">
              <a:solidFill>
                <a:schemeClr val="bg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(next </a:t>
            </a:r>
            <a:r>
              <a:rPr lang="en-GB" sz="28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coll</a:t>
            </a:r>
            <a:r>
              <a:rPr lang="en-GB" sz="28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endParaRPr lang="en-GB" sz="2800" i="1" dirty="0">
              <a:solidFill>
                <a:schemeClr val="bg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(cons item </a:t>
            </a:r>
            <a:r>
              <a:rPr lang="en-GB" sz="28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seq</a:t>
            </a:r>
            <a:r>
              <a:rPr lang="en-GB" sz="28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42874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401"/>
    </mc:Choice>
    <mc:Fallback xmlns="">
      <p:transition spd="slow" advTm="3140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26004-F078-4A01-9EC7-0A3CF28A9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5400" dirty="0"/>
              <a:t>Sequences: Predicates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03A66-72A3-4F71-BA17-29E0338B7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Some other important sequence predicates:</a:t>
            </a:r>
          </a:p>
          <a:p>
            <a:endParaRPr lang="en-GB" dirty="0"/>
          </a:p>
          <a:p>
            <a:r>
              <a:rPr lang="en-GB" i="1" dirty="0" err="1">
                <a:latin typeface="Consolas" panose="020B0609020204030204" pitchFamily="49" charset="0"/>
              </a:rPr>
              <a:t>seq</a:t>
            </a:r>
            <a:r>
              <a:rPr lang="en-GB" i="1" dirty="0">
                <a:latin typeface="Consolas" panose="020B0609020204030204" pitchFamily="49" charset="0"/>
              </a:rPr>
              <a:t>?</a:t>
            </a:r>
            <a:r>
              <a:rPr lang="en-GB" dirty="0"/>
              <a:t> - checks whether an instance implements </a:t>
            </a:r>
            <a:r>
              <a:rPr lang="en-GB" dirty="0" err="1"/>
              <a:t>Iseq</a:t>
            </a:r>
            <a:endParaRPr lang="en-GB" dirty="0"/>
          </a:p>
          <a:p>
            <a:endParaRPr lang="en-GB" dirty="0"/>
          </a:p>
          <a:p>
            <a:r>
              <a:rPr lang="en-GB" i="1" dirty="0">
                <a:latin typeface="Consolas" panose="020B0609020204030204" pitchFamily="49" charset="0"/>
              </a:rPr>
              <a:t>sequential?</a:t>
            </a:r>
            <a:r>
              <a:rPr lang="en-GB" dirty="0"/>
              <a:t> - checks whether an instance implements Sequential</a:t>
            </a:r>
          </a:p>
          <a:p>
            <a:endParaRPr lang="en-GB" dirty="0"/>
          </a:p>
          <a:p>
            <a:r>
              <a:rPr lang="en-GB" i="1" dirty="0" err="1">
                <a:latin typeface="Consolas" panose="020B0609020204030204" pitchFamily="49" charset="0"/>
              </a:rPr>
              <a:t>seqable</a:t>
            </a:r>
            <a:r>
              <a:rPr lang="en-GB" i="1" dirty="0">
                <a:latin typeface="Consolas" panose="020B0609020204030204" pitchFamily="49" charset="0"/>
              </a:rPr>
              <a:t>?</a:t>
            </a:r>
            <a:r>
              <a:rPr lang="en-GB" dirty="0"/>
              <a:t> - checks whether an instance can implement </a:t>
            </a:r>
            <a:r>
              <a:rPr lang="en-GB" i="1" dirty="0" err="1">
                <a:latin typeface="Consolas" panose="020B0609020204030204" pitchFamily="49" charset="0"/>
              </a:rPr>
              <a:t>seq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9368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407"/>
    </mc:Choice>
    <mc:Fallback xmlns="">
      <p:transition spd="slow" advTm="30407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A5216-99EF-46E4-B768-2F4047A0B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5400" dirty="0"/>
              <a:t>Clojure’s Core Functions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E104B5-D132-43E3-A908-F844CD04046D}"/>
              </a:ext>
            </a:extLst>
          </p:cNvPr>
          <p:cNvSpPr txBox="1"/>
          <p:nvPr/>
        </p:nvSpPr>
        <p:spPr>
          <a:xfrm>
            <a:off x="784713" y="1690688"/>
            <a:ext cx="10622573" cy="3970318"/>
          </a:xfrm>
          <a:prstGeom prst="rect">
            <a:avLst/>
          </a:prstGeom>
          <a:solidFill>
            <a:srgbClr val="F8F8F8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(reduce f </a:t>
            </a:r>
            <a:r>
              <a:rPr lang="en-GB" sz="28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coll</a:t>
            </a:r>
            <a:r>
              <a:rPr lang="en-GB" sz="28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) / (reduce f </a:t>
            </a:r>
            <a:r>
              <a:rPr lang="en-GB" sz="28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val</a:t>
            </a:r>
            <a:r>
              <a:rPr lang="en-GB" sz="28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GB" sz="28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coll</a:t>
            </a:r>
            <a:r>
              <a:rPr lang="en-GB" sz="28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endParaRPr lang="en-GB" sz="28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(count </a:t>
            </a:r>
            <a:r>
              <a:rPr lang="en-GB" sz="28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coll</a:t>
            </a:r>
            <a:r>
              <a:rPr lang="en-GB" sz="28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endParaRPr lang="en-GB" sz="2800" i="1" dirty="0">
              <a:solidFill>
                <a:schemeClr val="bg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(filter </a:t>
            </a:r>
            <a:r>
              <a:rPr lang="en-GB" sz="28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pred</a:t>
            </a:r>
            <a:r>
              <a:rPr lang="en-GB" sz="28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) / (filter </a:t>
            </a:r>
            <a:r>
              <a:rPr lang="en-GB" sz="28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pred</a:t>
            </a:r>
            <a:r>
              <a:rPr lang="en-GB" sz="28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GB" sz="28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coll</a:t>
            </a:r>
            <a:r>
              <a:rPr lang="en-GB" sz="28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endParaRPr lang="en-GB" sz="2800" i="1" dirty="0">
              <a:solidFill>
                <a:schemeClr val="bg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(map f) / (map f </a:t>
            </a:r>
            <a:r>
              <a:rPr lang="en-GB" sz="28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coll</a:t>
            </a:r>
            <a:r>
              <a:rPr lang="en-GB" sz="28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) / (map f </a:t>
            </a:r>
            <a:r>
              <a:rPr lang="en-GB" sz="28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coll</a:t>
            </a:r>
            <a:r>
              <a:rPr lang="en-GB" sz="28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&amp; </a:t>
            </a:r>
            <a:r>
              <a:rPr lang="en-GB" sz="28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colls</a:t>
            </a:r>
            <a:r>
              <a:rPr lang="en-GB" sz="28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endParaRPr lang="en-GB" sz="28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GB" sz="28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pmap</a:t>
            </a:r>
            <a:r>
              <a:rPr lang="en-GB" sz="28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f </a:t>
            </a:r>
            <a:r>
              <a:rPr lang="en-GB" sz="28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coll</a:t>
            </a:r>
            <a:r>
              <a:rPr lang="en-GB" sz="28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) / (</a:t>
            </a:r>
            <a:r>
              <a:rPr lang="en-GB" sz="28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pmap</a:t>
            </a:r>
            <a:r>
              <a:rPr lang="en-GB" sz="28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f </a:t>
            </a:r>
            <a:r>
              <a:rPr lang="en-GB" sz="28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coll</a:t>
            </a:r>
            <a:r>
              <a:rPr lang="en-GB" sz="28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&amp; </a:t>
            </a:r>
            <a:r>
              <a:rPr lang="en-GB" sz="28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colls</a:t>
            </a:r>
            <a:r>
              <a:rPr lang="en-GB" sz="28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62853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987"/>
    </mc:Choice>
    <mc:Fallback xmlns="">
      <p:transition spd="slow" advTm="43987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789C33-AB2F-467F-AF69-7849B7C1EBDF}"/>
              </a:ext>
            </a:extLst>
          </p:cNvPr>
          <p:cNvSpPr txBox="1"/>
          <p:nvPr/>
        </p:nvSpPr>
        <p:spPr>
          <a:xfrm>
            <a:off x="2213367" y="1843951"/>
            <a:ext cx="776526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0" dirty="0"/>
              <a:t>(demo)</a:t>
            </a:r>
          </a:p>
        </p:txBody>
      </p:sp>
    </p:spTree>
    <p:extLst>
      <p:ext uri="{BB962C8B-B14F-4D97-AF65-F5344CB8AC3E}">
        <p14:creationId xmlns:p14="http://schemas.microsoft.com/office/powerpoint/2010/main" val="2208697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85"/>
    </mc:Choice>
    <mc:Fallback xmlns="">
      <p:transition spd="slow" advTm="8085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560A8-DD63-48AE-B965-A66A2DB38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Further Points of Interest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373D9-E364-435B-94D9-EA57ACB6A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079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GB" b="1" dirty="0" err="1"/>
              <a:t>Leiningen</a:t>
            </a:r>
            <a:endParaRPr lang="en-GB" b="1" dirty="0"/>
          </a:p>
          <a:p>
            <a:r>
              <a:rPr lang="en-GB" dirty="0"/>
              <a:t>“for automating Clojure projects without setting your hair on fire”</a:t>
            </a:r>
          </a:p>
          <a:p>
            <a:r>
              <a:rPr lang="en-GB" b="1" dirty="0"/>
              <a:t>Boot </a:t>
            </a:r>
            <a:r>
              <a:rPr lang="en-GB" dirty="0"/>
              <a:t>(Build tooling for Clojure)</a:t>
            </a:r>
          </a:p>
          <a:p>
            <a:r>
              <a:rPr lang="en-GB" dirty="0"/>
              <a:t>“Boot supplies abstractions and libraries you can use to automate nearly any build scenario with the full power of the Clojure language. It's not a build tool - it's build tooling.”</a:t>
            </a:r>
          </a:p>
          <a:p>
            <a:r>
              <a:rPr lang="en-GB" b="1" dirty="0" err="1"/>
              <a:t>ClojureScript</a:t>
            </a:r>
            <a:endParaRPr lang="en-GB" dirty="0"/>
          </a:p>
          <a:p>
            <a:r>
              <a:rPr lang="en-GB" dirty="0"/>
              <a:t>Clojure compiled to JavaScript</a:t>
            </a:r>
          </a:p>
          <a:p>
            <a:r>
              <a:rPr lang="en-GB" b="1" dirty="0"/>
              <a:t>Clojure Radar</a:t>
            </a:r>
            <a:r>
              <a:rPr lang="en-GB" dirty="0"/>
              <a:t> (JUXT)</a:t>
            </a:r>
          </a:p>
          <a:p>
            <a:r>
              <a:rPr lang="en-GB" b="1" dirty="0"/>
              <a:t>And many, many more :)</a:t>
            </a:r>
          </a:p>
        </p:txBody>
      </p:sp>
    </p:spTree>
    <p:extLst>
      <p:ext uri="{BB962C8B-B14F-4D97-AF65-F5344CB8AC3E}">
        <p14:creationId xmlns:p14="http://schemas.microsoft.com/office/powerpoint/2010/main" val="396387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382"/>
    </mc:Choice>
    <mc:Fallback xmlns="">
      <p:transition spd="slow" advTm="23382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C9248-FDE8-41B3-9C23-668508BD3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Useful Resources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72D90-5FD7-4892-B4BF-B7A49DC41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GB" dirty="0">
                <a:hlinkClick r:id="rId3"/>
              </a:rPr>
              <a:t>https://clojure.org/</a:t>
            </a:r>
            <a:endParaRPr lang="en-GB" dirty="0"/>
          </a:p>
          <a:p>
            <a:r>
              <a:rPr lang="en-GB" dirty="0">
                <a:hlinkClick r:id="rId4"/>
              </a:rPr>
              <a:t>https://clojuredocs.org/</a:t>
            </a:r>
            <a:endParaRPr lang="en-GB" dirty="0"/>
          </a:p>
          <a:p>
            <a:r>
              <a:rPr lang="en-GB" dirty="0">
                <a:hlinkClick r:id="rId5"/>
              </a:rPr>
              <a:t>https://clojurians.slack.com/</a:t>
            </a:r>
            <a:endParaRPr lang="en-GB" dirty="0"/>
          </a:p>
          <a:p>
            <a:r>
              <a:rPr lang="en-GB" dirty="0"/>
              <a:t>Links used for this talk:</a:t>
            </a:r>
          </a:p>
          <a:p>
            <a:r>
              <a:rPr lang="en-GB" dirty="0">
                <a:hlinkClick r:id="rId6"/>
              </a:rPr>
              <a:t>http://insideclojure.org/2015/01/02/sequences/</a:t>
            </a:r>
            <a:endParaRPr lang="en-GB" dirty="0"/>
          </a:p>
          <a:p>
            <a:r>
              <a:rPr lang="en-GB" dirty="0">
                <a:hlinkClick r:id="rId7"/>
              </a:rPr>
              <a:t>http://jonathangraham.github.io/2015/09/01/Clojure-functions</a:t>
            </a:r>
            <a:endParaRPr lang="en-GB" dirty="0"/>
          </a:p>
          <a:p>
            <a:r>
              <a:rPr lang="en-GB" dirty="0">
                <a:hlinkClick r:id="rId8"/>
              </a:rPr>
              <a:t>https://aphyr.com/tags/Clojure-from-the-ground-up</a:t>
            </a:r>
            <a:endParaRPr lang="en-GB" dirty="0"/>
          </a:p>
          <a:p>
            <a:r>
              <a:rPr lang="en-GB" dirty="0">
                <a:hlinkClick r:id="rId9"/>
              </a:rPr>
              <a:t>http://clojure.org/sequences</a:t>
            </a:r>
            <a:endParaRPr lang="en-GB" dirty="0"/>
          </a:p>
          <a:p>
            <a:r>
              <a:rPr lang="en-GB" dirty="0">
                <a:hlinkClick r:id="rId10"/>
              </a:rPr>
              <a:t>http://clojure.org/cheatsheet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0682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34"/>
    </mc:Choice>
    <mc:Fallback xmlns="">
      <p:transition spd="slow" advTm="17034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560A8-DD63-48AE-B965-A66A2DB38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Demo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373D9-E364-435B-94D9-EA57ACB6A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/>
              <a:t>All the code samples for this talk are available at:</a:t>
            </a:r>
            <a:br>
              <a:rPr lang="en-GB" dirty="0"/>
            </a:br>
            <a:r>
              <a:rPr lang="en-GB" dirty="0">
                <a:hlinkClick r:id="rId2"/>
              </a:rPr>
              <a:t>https://github.com/yogidevbear/cfcamp-2017-demo</a:t>
            </a:r>
            <a:endParaRPr lang="en-GB" dirty="0"/>
          </a:p>
          <a:p>
            <a:pPr algn="ctr"/>
            <a:r>
              <a:rPr lang="en-GB" dirty="0">
                <a:hlinkClick r:id="rId3"/>
              </a:rPr>
              <a:t>https://github.com/yogidevbear/cfcamp-2017-slides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119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382"/>
    </mc:Choice>
    <mc:Fallback xmlns="">
      <p:transition spd="slow" advTm="2338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F32B58A-E42A-4829-B0AB-A3BF22A17C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861" y="737771"/>
            <a:ext cx="4434024" cy="35529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F80A11-4BCB-403B-8E11-3687A6137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Andrew Jackson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43A61-2CC5-4A76-ADC5-829E3EEF6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314"/>
            <a:ext cx="10515600" cy="4351338"/>
          </a:xfrm>
        </p:spPr>
        <p:txBody>
          <a:bodyPr/>
          <a:lstStyle/>
          <a:p>
            <a:r>
              <a:rPr lang="en-GB" dirty="0"/>
              <a:t>@</a:t>
            </a:r>
            <a:r>
              <a:rPr lang="en-GB" dirty="0" err="1"/>
              <a:t>yogidevbear</a:t>
            </a:r>
            <a:endParaRPr lang="en-GB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CADA8F6-596D-4D05-91D8-8D8EB71A98B4}"/>
              </a:ext>
            </a:extLst>
          </p:cNvPr>
          <p:cNvGrpSpPr/>
          <p:nvPr/>
        </p:nvGrpSpPr>
        <p:grpSpPr>
          <a:xfrm>
            <a:off x="838200" y="4479271"/>
            <a:ext cx="7294287" cy="1650945"/>
            <a:chOff x="1108243" y="4799855"/>
            <a:chExt cx="4558656" cy="103177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B1D0D78-C4A7-41FC-9BC5-BBFD7DF489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2250" y="4799855"/>
              <a:ext cx="1031778" cy="1031778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AD02B246-0BB0-44A4-9C08-BA0C221706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509280" y="4910500"/>
              <a:ext cx="831269" cy="810487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97ADF92-8775-45E2-A259-44EFE6DA8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5801" y="4880196"/>
              <a:ext cx="871098" cy="87109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D84E133-2FD4-4A0A-A910-2CCE862F03B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8243" y="4895220"/>
              <a:ext cx="458755" cy="841050"/>
            </a:xfrm>
            <a:prstGeom prst="rect">
              <a:avLst/>
            </a:prstGeom>
          </p:spPr>
        </p:pic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41EBD6E1-2908-4305-93A2-EE0069F9439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527" y="2629024"/>
            <a:ext cx="2073167" cy="115619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89DCE90-D7AC-4E2D-99C0-4D5F16B8D73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159" y="2640380"/>
            <a:ext cx="1735684" cy="11561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3598AB3-5771-48F7-8901-674C2CD3D7B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14264"/>
            <a:ext cx="1438124" cy="145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8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7260"/>
    </mc:Choice>
    <mc:Fallback xmlns="">
      <p:transition spd="slow" advTm="22726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11E1642-7DC7-48C1-B717-D33B6C0F65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5054" y="3852977"/>
            <a:ext cx="2844969" cy="813859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A68C850-2514-41AB-A440-C6B33359B1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046" y="1412135"/>
            <a:ext cx="1152653" cy="11526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5D50683-11E7-403C-9C89-DAFBCB49820D}"/>
              </a:ext>
            </a:extLst>
          </p:cNvPr>
          <p:cNvSpPr txBox="1"/>
          <p:nvPr/>
        </p:nvSpPr>
        <p:spPr>
          <a:xfrm>
            <a:off x="4121314" y="1326743"/>
            <a:ext cx="48947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0" dirty="0"/>
              <a:t>Rich Hickey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4E186CD-AC12-431C-86BC-678A8F14DD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224" y="2761836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293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401"/>
    </mc:Choice>
    <mc:Fallback xmlns="">
      <p:transition spd="slow" advTm="8940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76EEF-2D2E-4AEB-ADCF-ECD4F2680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5400" dirty="0"/>
              <a:t>What Is Clojure?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B58A1D9-65E9-49B9-89A3-6F82CF6298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5663332"/>
              </p:ext>
            </p:extLst>
          </p:nvPr>
        </p:nvGraphicFramePr>
        <p:xfrm>
          <a:off x="838200" y="1690688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4782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175"/>
    </mc:Choice>
    <mc:Fallback xmlns="">
      <p:transition spd="slow" advTm="8817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AB9E17F5-6BDB-4F6E-97C6-E87A6B4C5A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934" y="2144710"/>
            <a:ext cx="2700000" cy="1800000"/>
          </a:xfr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2245AFE-4713-47ED-B1A3-C1086BA4B6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863" y="2144710"/>
            <a:ext cx="2700000" cy="18000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E38A30F-FCAA-4F7A-BEFB-B9379C1FC7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06" y="3944710"/>
            <a:ext cx="2700000" cy="18000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5D629E5-26F4-4AFB-99D5-A5917E5AD0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832" y="3944710"/>
            <a:ext cx="2700000" cy="18000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A4706FC-1620-4240-94EF-619CC66A09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06" y="2144710"/>
            <a:ext cx="2700000" cy="18000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F89F30C-5536-48CA-BFF2-3B3A0A40EC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863" y="296294"/>
            <a:ext cx="2700000" cy="18000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6FCA487-23AB-4A8F-8966-76FD16D1340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488" y="344710"/>
            <a:ext cx="2700000" cy="18000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C31D3C9F-629D-45E6-B997-98F0BD47AD6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06" y="344710"/>
            <a:ext cx="2700000" cy="18000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58C0C74B-7A3B-4D52-8C49-A895DFF78E32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57" t="-1857" r="1858" b="1858"/>
          <a:stretch/>
        </p:blipFill>
        <p:spPr>
          <a:xfrm>
            <a:off x="9194980" y="4154827"/>
            <a:ext cx="1379765" cy="137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202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086"/>
    </mc:Choice>
    <mc:Fallback xmlns="">
      <p:transition spd="slow" advTm="3808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CD492-BF21-498C-926D-94EFC6749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204" y="1908141"/>
            <a:ext cx="4076700" cy="1325563"/>
          </a:xfrm>
        </p:spPr>
        <p:txBody>
          <a:bodyPr/>
          <a:lstStyle/>
          <a:p>
            <a:pPr algn="ctr"/>
            <a:r>
              <a:rPr lang="en-GB" dirty="0"/>
              <a:t>The Clojure REPL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F0B5D77-A3E8-428D-ADB5-5DD44D73F5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2561218"/>
              </p:ext>
            </p:extLst>
          </p:nvPr>
        </p:nvGraphicFramePr>
        <p:xfrm>
          <a:off x="2667000" y="93027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2403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809"/>
    </mc:Choice>
    <mc:Fallback xmlns="">
      <p:transition spd="slow" advTm="28809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C416E-DEA5-40B7-93EF-A48EB10CE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5400" dirty="0"/>
              <a:t>Clojure Data Types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DAF121-9F6D-4073-9FF0-8B81B3027024}"/>
              </a:ext>
            </a:extLst>
          </p:cNvPr>
          <p:cNvSpPr txBox="1"/>
          <p:nvPr/>
        </p:nvSpPr>
        <p:spPr>
          <a:xfrm>
            <a:off x="785445" y="1993543"/>
            <a:ext cx="5119119" cy="3323987"/>
          </a:xfrm>
          <a:prstGeom prst="rect">
            <a:avLst/>
          </a:prstGeom>
          <a:solidFill>
            <a:srgbClr val="F8F8F8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8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(def the-usual-suspects {</a:t>
            </a:r>
          </a:p>
          <a:p>
            <a:pPr>
              <a:lnSpc>
                <a:spcPct val="150000"/>
              </a:lnSpc>
            </a:pPr>
            <a:r>
              <a:rPr lang="en-GB" sz="28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:integer 1</a:t>
            </a:r>
          </a:p>
          <a:p>
            <a:pPr>
              <a:lnSpc>
                <a:spcPct val="150000"/>
              </a:lnSpc>
            </a:pPr>
            <a:r>
              <a:rPr lang="en-GB" sz="28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:float 2.0</a:t>
            </a:r>
          </a:p>
          <a:p>
            <a:pPr>
              <a:lnSpc>
                <a:spcPct val="150000"/>
              </a:lnSpc>
            </a:pPr>
            <a:r>
              <a:rPr lang="en-GB" sz="28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:string “three”</a:t>
            </a:r>
          </a:p>
          <a:p>
            <a:pPr>
              <a:lnSpc>
                <a:spcPct val="150000"/>
              </a:lnSpc>
            </a:pPr>
            <a:r>
              <a:rPr lang="en-GB" sz="28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CBFAAE-742B-4238-A182-F029FB2B3C29}"/>
              </a:ext>
            </a:extLst>
          </p:cNvPr>
          <p:cNvSpPr txBox="1"/>
          <p:nvPr/>
        </p:nvSpPr>
        <p:spPr>
          <a:xfrm>
            <a:off x="6183925" y="1993543"/>
            <a:ext cx="5304692" cy="3323987"/>
          </a:xfrm>
          <a:prstGeom prst="rect">
            <a:avLst/>
          </a:prstGeom>
          <a:solidFill>
            <a:srgbClr val="F8F8F8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8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(def more-advanced-types {</a:t>
            </a:r>
          </a:p>
          <a:p>
            <a:pPr>
              <a:lnSpc>
                <a:spcPct val="150000"/>
              </a:lnSpc>
            </a:pPr>
            <a:r>
              <a:rPr lang="en-GB" sz="28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:ratio 4/5</a:t>
            </a:r>
          </a:p>
          <a:p>
            <a:pPr>
              <a:lnSpc>
                <a:spcPct val="150000"/>
              </a:lnSpc>
            </a:pPr>
            <a:r>
              <a:rPr lang="en-GB" sz="28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:keywords :foo</a:t>
            </a:r>
          </a:p>
          <a:p>
            <a:pPr>
              <a:lnSpc>
                <a:spcPct val="150000"/>
              </a:lnSpc>
            </a:pPr>
            <a:r>
              <a:rPr lang="en-GB" sz="28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:symbols bar</a:t>
            </a:r>
          </a:p>
          <a:p>
            <a:pPr>
              <a:lnSpc>
                <a:spcPct val="150000"/>
              </a:lnSpc>
            </a:pPr>
            <a:r>
              <a:rPr lang="en-GB" sz="28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1362368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684"/>
    </mc:Choice>
    <mc:Fallback xmlns="">
      <p:transition spd="slow" advTm="37684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7CABC-3D0A-479C-99F2-CDD75EF71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5400" dirty="0"/>
              <a:t>Clojure Data Collections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B91B03-FF0A-4DE3-A131-E8DF74212AD6}"/>
              </a:ext>
            </a:extLst>
          </p:cNvPr>
          <p:cNvSpPr txBox="1"/>
          <p:nvPr/>
        </p:nvSpPr>
        <p:spPr>
          <a:xfrm>
            <a:off x="1989992" y="1690688"/>
            <a:ext cx="8212016" cy="4185761"/>
          </a:xfrm>
          <a:prstGeom prst="rect">
            <a:avLst/>
          </a:prstGeom>
          <a:solidFill>
            <a:srgbClr val="F8F8F8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;; lists</a:t>
            </a:r>
          </a:p>
          <a:p>
            <a:r>
              <a:rPr lang="en-GB" sz="28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(1 2.0 “three” :four)</a:t>
            </a:r>
          </a:p>
          <a:p>
            <a:pPr>
              <a:lnSpc>
                <a:spcPct val="150000"/>
              </a:lnSpc>
            </a:pPr>
            <a:r>
              <a:rPr lang="en-GB" sz="28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;; vectors (same as arrays in CFML)</a:t>
            </a:r>
          </a:p>
          <a:p>
            <a:r>
              <a:rPr lang="en-GB" sz="28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[1 2.0 “three” :four]</a:t>
            </a:r>
          </a:p>
          <a:p>
            <a:pPr>
              <a:lnSpc>
                <a:spcPct val="150000"/>
              </a:lnSpc>
            </a:pPr>
            <a:r>
              <a:rPr lang="en-GB" sz="28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;; hash-maps (same as structures in CFML)</a:t>
            </a:r>
          </a:p>
          <a:p>
            <a:r>
              <a:rPr lang="en-GB" sz="28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{:a 1, :b 2.0, :c [“three” :four]}</a:t>
            </a:r>
          </a:p>
          <a:p>
            <a:pPr>
              <a:lnSpc>
                <a:spcPct val="150000"/>
              </a:lnSpc>
            </a:pPr>
            <a:r>
              <a:rPr lang="en-GB" sz="28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;; sets (similar to maps)</a:t>
            </a:r>
          </a:p>
          <a:p>
            <a:r>
              <a:rPr lang="en-GB" sz="28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#{:one “two” 3.0 4/5}</a:t>
            </a:r>
          </a:p>
        </p:txBody>
      </p:sp>
    </p:spTree>
    <p:extLst>
      <p:ext uri="{BB962C8B-B14F-4D97-AF65-F5344CB8AC3E}">
        <p14:creationId xmlns:p14="http://schemas.microsoft.com/office/powerpoint/2010/main" val="265003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916"/>
    </mc:Choice>
    <mc:Fallback xmlns="">
      <p:transition spd="slow" advTm="60916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EEEE0-D972-4329-8442-1893AA745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5400" dirty="0"/>
              <a:t>Clojure Functions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D1AA77-465E-4E5F-9329-3AFA7495AA8D}"/>
              </a:ext>
            </a:extLst>
          </p:cNvPr>
          <p:cNvSpPr txBox="1"/>
          <p:nvPr/>
        </p:nvSpPr>
        <p:spPr>
          <a:xfrm>
            <a:off x="1311519" y="1693253"/>
            <a:ext cx="9568962" cy="3970318"/>
          </a:xfrm>
          <a:prstGeom prst="rect">
            <a:avLst/>
          </a:prstGeom>
          <a:solidFill>
            <a:srgbClr val="F8F8F8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800" i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;; LISP style</a:t>
            </a:r>
          </a:p>
          <a:p>
            <a:r>
              <a:rPr lang="en-GB" sz="28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GB" sz="28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defn</a:t>
            </a:r>
            <a:r>
              <a:rPr lang="en-GB" sz="28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name doc-string? </a:t>
            </a:r>
            <a:r>
              <a:rPr lang="en-GB" sz="28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attr</a:t>
            </a:r>
            <a:r>
              <a:rPr lang="en-GB" sz="28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-map? [</a:t>
            </a:r>
            <a:r>
              <a:rPr lang="en-GB" sz="28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params</a:t>
            </a:r>
            <a:r>
              <a:rPr lang="en-GB" sz="28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*] body)</a:t>
            </a:r>
          </a:p>
          <a:p>
            <a:endParaRPr lang="en-GB" sz="28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GB" sz="2800" i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;; Code-as-data</a:t>
            </a:r>
          </a:p>
          <a:p>
            <a:r>
              <a:rPr lang="en-GB" sz="28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(+ 2 3) </a:t>
            </a:r>
            <a:r>
              <a:rPr lang="en-GB" sz="2800" i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;; 5</a:t>
            </a:r>
          </a:p>
          <a:p>
            <a:r>
              <a:rPr lang="en-GB" sz="2800" i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;; list</a:t>
            </a:r>
          </a:p>
          <a:p>
            <a:r>
              <a:rPr lang="en-GB" sz="2800" i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;; First item = special form “+”</a:t>
            </a:r>
          </a:p>
          <a:p>
            <a:r>
              <a:rPr lang="en-GB" sz="2800" i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;; Remaining items passed to special form</a:t>
            </a:r>
          </a:p>
          <a:p>
            <a:r>
              <a:rPr lang="en-GB" sz="2800" i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;; Returns the result of the applied function</a:t>
            </a:r>
          </a:p>
        </p:txBody>
      </p:sp>
    </p:spTree>
    <p:extLst>
      <p:ext uri="{BB962C8B-B14F-4D97-AF65-F5344CB8AC3E}">
        <p14:creationId xmlns:p14="http://schemas.microsoft.com/office/powerpoint/2010/main" val="417474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226"/>
    </mc:Choice>
    <mc:Fallback xmlns="">
      <p:transition spd="slow" advTm="62226"/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17886</TotalTime>
  <Words>1045</Words>
  <Application>Microsoft Office PowerPoint</Application>
  <PresentationFormat>Widescreen</PresentationFormat>
  <Paragraphs>164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1_Office Theme</vt:lpstr>
      <vt:lpstr>Clojure</vt:lpstr>
      <vt:lpstr>Andrew Jackson</vt:lpstr>
      <vt:lpstr>PowerPoint Presentation</vt:lpstr>
      <vt:lpstr>What Is Clojure?</vt:lpstr>
      <vt:lpstr>PowerPoint Presentation</vt:lpstr>
      <vt:lpstr>The Clojure REPL</vt:lpstr>
      <vt:lpstr>Clojure Data Types</vt:lpstr>
      <vt:lpstr>Clojure Data Collections</vt:lpstr>
      <vt:lpstr>Clojure Functions</vt:lpstr>
      <vt:lpstr>Sequences: The Great Abstraction</vt:lpstr>
      <vt:lpstr>Key Sequence Abstraction Functions</vt:lpstr>
      <vt:lpstr>Sequences: Predicates</vt:lpstr>
      <vt:lpstr>Clojure’s Core Functions</vt:lpstr>
      <vt:lpstr>PowerPoint Presentation</vt:lpstr>
      <vt:lpstr>Further Points of Interest</vt:lpstr>
      <vt:lpstr>Useful Resources</vt:lpstr>
      <vt:lpstr>Demo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Catharine Channing</dc:creator>
  <cp:lastModifiedBy>Catharine Channing</cp:lastModifiedBy>
  <cp:revision>150</cp:revision>
  <dcterms:created xsi:type="dcterms:W3CDTF">2017-09-14T19:50:42Z</dcterms:created>
  <dcterms:modified xsi:type="dcterms:W3CDTF">2017-10-19T14:47:05Z</dcterms:modified>
</cp:coreProperties>
</file>