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1" r:id="rId2"/>
    <p:sldId id="283" r:id="rId3"/>
    <p:sldId id="287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9-02T00:39:4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20434 4170 824 0,'-3'-2'8'0,"1"-3"26"0,1 1 19 15,1 1 19-15,-2-2 11 0,2 3 13 0,2-1 11 0,-1 2 13 16,-1-2-4-16,2 3-12 0,0-3-2 0,-1 1-1 16,1-1 0-16,0 1 0 0,-1 0 4 0,2 0-1 15,-3-1 9-15,5 0-2 0,-4 1-19 0,-1-2-12 0,0 1-10 16,0 0-7-16,0 0-11 0,0 1-11 0,0 0-5 16,-1-1-14-16,1 1 2 0,0 0-3 0,-3-1-7 0,1 1-4 15,2-1 1-15,0-1-5 0,-1-1-6 0,-1 0 6 16,2-1 3-16,-1 2 3 0,-1-1 27 0,0-1-8 15,2 0-4-15,-1-2 5 0,-3 3 4 0,4-1-3 16,-3-1-4-16,2 2 4 0,-4-3-21 0,2 1 18 16,-3 1-7-16,2-2-3 0,0 1-5 0,-3 1 2 0,2-1 2 15,-1 1-11-15,-2-2-1 0,0 3-13 0,4-1 6 16,-4-1 5-16,2 3-4 0,-1 1-2 0,2-1-5 16,1 0 7-16,-1 1-6 0,0 0 5 0,-1 1 4 0,1 2-11 15,2-3 6-15,-3 0 2 0,2 2 2 0,-1 0-1 16,0-1 0-16,-2 0-2 0,4 2-3 0,-2-1 4 0,0-1 1 15,0 2-7-15,0 0 5 0,-2 2-8 0,1-1 8 16,-2 1 3-16,1 0-9 0,-4 1 1 0,3 2 4 16,-1-1-1-16,0 1-7 0,-1 3 3 0,0 0 0 0,0 1-5 15,-2 0 9-15,3 3-4 0,-2 1-2 0,0-1 0 16,1 2 2-16,-1-2 3 0,3 4-2 0,3-3 4 0,-1 2-7 16,-1-2 5-16,3 0 3 0,0 2-3 0,0-1 3 15,1 1 3-15,1-1-1 0,-1 0-7 0,2 1 10 16,1 1-7-16,0-2-4 0,1 1 9 0,-1-1-2 0,3 1-5 15,-1-1 1-15,1 0 1 0,2-2 2 0,-2 0 2 16,2-2-1-16,3 0-5 0,-4-3 1 0,1-2 4 16,0 1 2-16,2-3-4 0,-4 0-4 0,4 0 7 0,-2-1-2 15,2 0 1-15,1-1 2 0,1-1-3 0,0 0-3 16,-1 0 6-16,3-1 1 0,-3-1-1 0,2-1-2 16,-2 1-1-16,3-1 2 0,-3-1-2 0,0-1 4 15,1 0 1-15,-3 1-2 0,2-1-3 0,0-1 3 0,1 0 2 16,-2-1-2-16,1 0 5 0,0 0-7 0,1-1 2 15,-2 0-4-15,1 0 4 0,-2-1 0 0,1 0-3 16,-2 0-3-16,2 0-3 0,-2 0 4 0,1-1 2 16,0-2 3-16,0 0-8 0,-2 2 1 0,0-1-1 0,1-1 2 15,0 2 2-15,-3 2-6 0,2 0 0 0,-2 1 2 16,-1 3 5-16,2-1-2 0,-1 2 2 0,-2 1 3 0,0-1-4 16,2 3 4-16,-2 0 5 0,0 0-4 0,0 0 4 15,0 0 8-15,0 3 8 0,0-3-11 0,0 2 2 16,0-2 4-16,-2 0-7 0,2 0 2 0,0 2-7 15,0-2-4-15,0 1-16 0,0 0 13 0,-2 2 0 0,2-1-4 16,0 5 2-16,0 1 1 0,-1 1-4 0,1 2 1 16,-2 3 7-16,1 3-5 0,1-1 2 0,-5 3 2 15,4 0-4-15,1 0 3 0,-4 3 7 0,1-1 0 0,2 1-2 16,-1-1 5-16,-1 2-2 0,1-1 1 0,-1-1 2 16,0 2 1-16,0-2-1 0,-2 0-1 0,2 0 5 15,0-3-5-15,0 2 5 0,-4 0 8 0,6-3-3 0,-4-1 3 16,1-2-2-16,0 1 0 0,3-3-1 0,-3-2 3 15,4-1-5-15,-1-2-13 0,-1 1-1 0,2-3-2 16,0 0 0-16,0-1-3 0,2 1 2 0,-2 0 4 16,1-4-7-16,-1 1 2 0,0 0 4 0,0 0-5 0,2-2 2 15,-2 3-2-15,2-3 0 0,-2 0-5 0,0 0 8 0,0 2-6 16,0-2-21-16,0 0-31 0,0 0-45 0,0 1-39 16,1-1-51-16,-1-1-62 0,6-1-92 0,-3-3-102 15</inkml:trace>
  <inkml:trace contextRef="#ctx0" brushRef="#br0" timeOffset="815.6593">20921 4295 745 0,'3'-5'6'0,"-1"1"24"16,0-2 20-16,2 1 15 0,-3 0 11 0,-1 1 6 15,4-2 2-15,-3 1 13 0,-1-1 5 0,2 0-15 16,0-2-10-16,-1 2-2 0,-1-2-7 0,2 2 0 0,-2-2 3 15,1 1-2-15,-1-2-1 0,0 1 6 0,0-1-6 16,0 1-13-16,0-1 4 0,0 1-2 0,0 1-1 16,-1-1-5-16,-1 1-7 0,1 0-5 0,-3 1-2 0,3 2 5 15,-3-1-7-15,0 0 1 0,3 3-5 0,-3 0-4 16,3-1 0-16,-1 1-11 0,1 2-9 0,1-3 0 16,-4 6-9-16,4-3-7 0,-1 2-1 0,-1 1 4 15,-3 1-10-15,0 3 7 0,-2 3 3 0,1 1-1 0,-4 3 7 16,-1 1 3-16,-2 3-3 0,4 4-2 0,-5-1 7 15,2 2-5-15,3 0 1 0,-2-1-2 0,1 1 1 16,2-4-2-16,-1 0 8 0,4-2-5 0,2-2 1 0,0-2-1 16,1-2-1-16,1 0 0 0,-1-1-7 0,4-2 5 15,-1 0-3-15,1-2 0 0,0-1 2 0,1 1-1 0,0 0-2 16,0-3-3-16,5 2 12 0,-2-2-4 0,2-2-2 16,-1-1 3-16,0 3-6 0,0-3-3 0,1 0 5 15,0-3 4-15,-1 2-2 0,0-2-9 0,1 0 3 16,-2 1-5-16,2-3 8 0,1 0-4 0,1-2-1 0,-4 0-6 15,2-1-1-15,-2-1 8 0,2 1-2 0,-1-4 0 16,-1 3 0-16,2-3-5 0,-3-1 6 0,-1 1 1 16,1-2-1-16,2 2 3 0,-3 0-2 0,-1-1 5 0,2 1-6 15,-2 2 13-15,0 1-6 0,-1-1 7 0,1 3 3 16,-1 0-5-16,-1 0 8 0,3 2-3 0,-3-2 6 0,-1 1 1 16,4 2-1-16,-4-2 6 0,2 3-6 0,0 1-1 15,-1 1-5-15,-1 0 5 0,0 1-2 0,2 0-7 16,-2 0 10-16,2 1-10 0,-2 0 0 0,0-1 5 0,0 1-3 15,-2 0-4-15,2 2 0 0,0 0 4 0,0 5-5 16,-2 1 9-16,2 3-2 0,-1 5 6 0,-1 0 10 16,0 3 1-16,-2 4 2 0,3 1 2 0,-4-2 0 0,3 1-5 15,-3 0 4-15,1-2-8 0,0 1-5 0,1-3-8 16,0 0 0-16,-1-2 1 0,4-1-1 0,-4-1-3 16,1-1 4-16,2 0 2 0,1-2 7 0,0 0 4 15,0-1 2-15,0-2-4 0,-2 0 5 0,2-1-11 0,0-1 3 16,0-2 0-16,2 2-8 0,-4-1 4 0,2-2-8 15,0 0 1-15,2-1-1 0,-2-1 14 0,0 1-14 0,-2-1-39 16,2 0-36-16,-2-1-36 0,4-2-60 0,-4 0-59 16,2-2-97-16</inkml:trace>
  <inkml:trace contextRef="#ctx0" brushRef="#br0" timeOffset="2175.5739">21261 3822 875 0,'-3'-8'25'0,"0"-1"17"0,-2 0 20 15,0 1 6-15,-1-1 16 0,-2 4 17 0,0-5 7 16,2 2 9-16,-2 1-14 0,-2-3-7 0,2 1-17 16,-1 2-1-16,-2-3-6 0,1 3-3 0,-1 0-3 0,0-3-1 15,0 2-2-15,1 1 7 0,-3 0 4 0,1-1 1 16,0 2-1-16,-1-1-8 0,-1-1 2 0,0 2-6 0,-2 0-1 15,0 0-17-15,1 0 1 0,-2 1-8 0,0-1-5 16,1 3-3-16,-3-2-8 0,2 2 7 0,0 0-13 16,-4 1 0-16,2 0-3 0,-2 2 3 0,0-2 3 15,1 2 8-15,-2 0-2 0,2 0-2 0,-1 2 4 0,-3-2 3 16,2 2-6-16,-1-2-1 0,-1 1-3 0,-2 2-10 16,1-2 5-16,0 2-2 0,-2-1-1 0,5 2-2 15,-4-2 4-15,0 1-2 0,0 0-2 0,3 2-1 0,-1 1-1 16,3-2-1-16,-4 1 5 0,5 1-5 0,-4 0 4 15,5 1 1-15,-1 0 1 0,-2 1 1 0,1-1-3 16,0 3-3-16,1-1-3 0,1 1 3 0,0 1-3 0,-2 0-8 16,4 1 4-16,-2 0-5 0,1 2 3 0,1-2 2 15,3 4 2-15,-4-3-1 0,2 3-2 0,2 0 7 0,0 1-6 16,-2-3 8-16,4 3-8 0,-4-1 6 0,3 0-6 16,-1 0 0-16,1-1 3 0,4 3-3 0,-5-2 8 15,4 0-8-15,-4 1 8 0,4 1-8 0,-1-1 1 0,1 0 12 16,-2 0-4-16,1 0-2 0,0 1-6 0,2 0 4 15,-1 0-2-15,1 1 8 0,-1 0-4 0,2 0-10 16,1 0 3-16,-1 1 6 0,1 0-2 0,2-2-1 0,0 1-5 16,1-1 4-16,1 3-4 0,1-1 4 0,1 1-2 15,-1-1-5-15,2 2 3 0,0 2-2 0,2-2 1 16,-1-1-7-16,1 2 4 0,0 0 0 0,2 1 1 16,-3-2 2-16,3 0 0 0,1 0 4 0,-2 0 1 0,2-1 4 15,-2 2 4-15,2-2-2 0,2-2-4 0,0 3 1 16,-3-3-5-16,4 2 3 0,2 0-1 0,-2-2-2 15,1 1 1-15,2 1 1 0,-1-2-2 0,1 1 4 0,1-1-2 16,1 1-2-16,0-1 0 0,1 0 0 0,-1-1-8 16,2-1 5-16,-2 0 0 0,3-1-4 0,-3 1 11 15,1-3-6-15,-2 1 1 0,1-1 2 0,0-1-1 0,-2-1 0 16,1 0-2-16,-1 0 2 0,1-3-6 0,2 1 9 16,-5 0 0-16,5-2-7 0,-2-2 8 0,3 2-2 15,0 0 4-15,-3-2-4 0,2 1 9 0,2-2-8 0,2 0 2 16,0 0 0-16,-2-2 1 0,3 2 1 0,-1-1-3 15,1-2 4-15,-1 1-9 0,-1 0 1 0,1 1 4 16,-2-1 1-16,3-3-5 0,-3 2 0 0,3 1 2 0,-2-1-4 16,-1 0 7-16,5-1-2 0,-5 0-3 0,1 0 0 15,2 2 3-15,-3-2-1 0,2-1-1 0,-1 0 9 16,0 0-4-16,0 0 5 0,-1 0 3 0,-2 0 4 16,5-2 4-16,-4 0 5 0,2 0 3 0,-2-1-7 0,1 0 3 15,2-1-1-15,-4 2-1 0,3-2-4 0,-2 0-8 16,-1-1-4-16,0-2-3 0,2 2 5 0,-3 0-7 0,0-5 2 15,2 5-5-15,0-4 8 0,-2 1-3 0,4-1-2 16,-2-1 0-16,0-1 1 0,0 0 4 0,0-1-7 16,-1-2 4-16,-2-1-5 0,6 1 8 0,-6-1-1 0,6-2-1 15,-6 0-1-15,4 3-3 0,-2-3-2 0,2 1 2 16,-1 1 1-16,-2 0-5 0,-1 1 7 0,-1 0 0 16,0 1 0-16,-2 1 1 0,-1 0 1 0,1 0-7 15,0 2 1-15,-1-2 4 0,-4 2-1 0,5-1-4 16,-4 0 0-16,2-3 3 0,-1 2-2 0,1-1 9 0,2 0-7 15,-3-3-4-15,4 0-1 0,-1-1-1 0,1 1 0 0,-2-2-4 16,2-1 4-16,2-3-7 0,-4 1 7 0,1-1 1 16,2-1 1-16,-1 1 2 0,-2-1-1 0,1 3-1 15,-3-2 4-15,2 4 2 0,-3 0-4 0,1 1 3 16,-1 0-4-16,-2 2 3 0,0-1 3 0,1 1 1 16,-3 1-4-16,2 0 2 0,1 1-2 0,-4-3-1 0,1 1 1 15,1 0 0-15,-1-1-3 0,2-2 4 0,-1 1-6 16,1-4 4-16,-3 1-4 0,2-3 1 0,-1 0-1 15,-1 0 2-15,0-1-3 0,0 1 3 0,-1 1 1 0,-1-1-2 16,0 3 4-16,1 0-3 0,-4 3 2 0,4 0-9 16,-2 4 9-16,-1-2-6 0,1 5 4 0,0-1-3 0,-2 2 1 15,2 0 1-15,0 1 2 0,-3 0 3 16,3 0-8-16,-1 0 4 0,0 1-3 0,-1 0 2 0,1-1 1 16,0 1 0-16,-2 0-5 0,1 0 5 0,0 0-4 15,2 1 0-15,-2-1-1 0,2 0-3 0,0 0-14 0,-5 0-13 16,5 2-13-16,-2-1-26 0,3 0-20 0,-2 1-35 15,0 1-36-15,0 1-35 0,0-1-34 0,0 0-32 0,-1 4-49 16,0-3-49-16</inkml:trace>
  <inkml:trace contextRef="#ctx0" brushRef="#br0" timeOffset="3014.3247">22616 4070 1603 0,'1'-8'6'16,"-1"3"16"-16,2-2 18 0,-1-1 38 0,1 2 11 0,-2 2 6 15,2 0 8-15,-2 1 16 0,0 1 5 0,-2-3-5 16,4 5-3-16,-2-2-31 0,-2-1 0 0,2 2-2 0,0-1 3 16,-2 0-3-16,4 1-2 0,-2 0 4 0,-2 1-13 15,1-2-5-15,1 2-4 0,-2 0 5 0,2 0-9 16,0 0-13-16,-1 2-10 0,-1-2-18 0,0 0-4 0,-1 1-7 16,1 1-7-16,-2 1-12 0,-4 1 0 0,0 1-1 15,0 2 2-15,-3 3 6 0,-2 4-1 0,1 1 3 16,-4 6 1-16,2-1 0 0,-2 4 6 0,2 1-7 0,-2 1 1 15,3 0-4-15,-1 1 6 0,1-1 0 0,3 0 3 16,2-1-5-16,-1-2 4 0,5 0 3 0,0-1-5 16,1-3 1-16,3 1-6 0,0-3 2 0,2 2-6 15,3-2 6-15,-1-1-3 0,5 0 3 0,-1-1 0 0,2 1 0 16,0-3 6-16,0 0-8 0,4-2 8 0,-5-2-6 16,4 0-33-16,-2-1-28 0,0-3-24 0,1-1-38 0,-2-1-46 15,4-3-33-15,-1 0-54 0,-2 0-60 0,5-4-34 16</inkml:trace>
  <inkml:trace contextRef="#ctx0" brushRef="#br0" timeOffset="3404.5434">22960 4270 996 0,'0'-10'12'0,"2"0"30"0,-2 1 22 0,0 0 31 0,-2 1 14 16,-1 2 14-16,1 0 24 0,1 1 13 0,-2 0 13 15,3-1-11-15,-2 2-2 0,-1 0-22 0,1 1 0 16,1 1-4-16,-3 1-19 0,3-1-7 0,-1 2-27 16,-2 0-18-16,1 2-26 0,-1 1-5 0,0-1-16 0,-3 3-12 15,-1 0-9-15,-1 5-1 0,-1 1-6 0,-3 3 3 16,1 2 6-16,-1 0-5 0,3 4-4 0,-2-3 9 16,3 3-3-16,0-2 0 0,0 2 6 0,5-3-6 0,0 3-2 15,3-2 1-15,-1-2 7 0,4 0-6 0,-1-3 10 16,3 1-5-16,0-4-4 0,1-1 5 0,3 1 6 0,-2-3-3 15,2 1-1-15,0-4-1 0,3 1-1 0,-3-2 2 16,3 2 8-16,0-5 0 0,0 2-4 0,1-4 7 16,2 0 1-16,-5-2 1 0,5 0 0 0,-3-3 3 0,2-1-1 15,0 2 8-15,-4-5-6 0,3 2 1 0,-2-4 0 16,-2 0 4-16,0-1-7 0,0 1 0 0,-3-3-4 16,-1 2-3-16,-2 0 2 0,1-1-4 0,-3 1 0 15,0-1-5-15,-3 1-11 0,1-1-26 0,-1 3-25 0,0-1-36 16,-2 0-41-16,1 2-52 0,-1 0-73 0,0 1-75 15</inkml:trace>
  <inkml:trace contextRef="#ctx0" brushRef="#br0" timeOffset="3844.1453">23178 4166 1391 0,'3'0'9'0,"0"0"-3"0,-1 0 18 16,1 0 7-16,-3 0 3 0,3 0-4 16,-3 2 0-16,2-1-2 0,-2 1-7 0,0 1 8 0,0 1-19 15,3 3 1-15,-3 3-1 0,4 0 11 0,-4 5 6 16,3 1 6-16,-2 3 1 0,2 3 6 0,-1 0 8 0,-1 2-2 16,-1 0 7-16,0-3-3 0,0-1 3 0,0 0 11 15,-1 0 4-15,1-3-4 0,-2-1-4 0,2-2 3 16,-3 0 3-16,2-1 7 0,-1-3-3 0,1 2-14 15,1-4-2-15,0-2 2 0,-4 0-10 0,1-1 1 0,3-1-8 16,0-2-12-16,-2 1-2 0,2 0 8 0,-3-1 7 16,3 1 2-16,0-3 15 0,0 1 4 0,-1-1-4 15,1 0 19-15,0-1 12 0,0 1 18 0,0-3 0 0,0 2 5 16,0-1-3-16,0-3-13 0,0 3 3 0,0-3-17 16,0-2-21-16,0-2-17 0,-4-2-15 0,4-1-11 15,-1-5-12-15,1 0 5 0,0-1-2 0,0 0-5 0,1-1 6 16,3-2-9-16,-3-2 6 0,4 4-11 0,2 0 10 15,0 0-8-15,-1 0-2 0,2-1 8 0,1 1 1 16,0 2-6-16,-1 1-3 0,0 1 7 0,-2-1-12 0,3 5-9 16,-2-1-14-16,1 1-35 0,-2 2-33 0,-1 1-31 15,2 1-48-15,-2 0-58 0,0 0-53 0,2-1-58 16,-6 3-64-16</inkml:trace>
  <inkml:trace contextRef="#ctx0" brushRef="#br0" timeOffset="4475.5704">23449 4261 1109 0,'4'3'22'0,"-1"0"21"0,0-3 31 0,2 0 8 15,-1 0 6-15,0 3 4 0,1-3 11 0,1 0-3 0,0 0-14 16,3-3-10-16,-1 3-27 0,1 0-10 0,-1 0 0 15,1-3-6-15,2 2-8 0,0-2 4 0,-1 1-4 16,2-1-6-16,-2 1-1 0,3-1 13 0,-2-1-1 16,1-1 11-16,-1 2 7 0,-1-1 13 0,0-2 2 0,0 2-2 15,-2 0 10-15,0-2-9 0,0-1 3 0,0 2-1 16,-2 0-11-16,-3-1-8 0,2 0-6 0,0-1-1 16,-2 0-11-16,2 2-3 0,-1-2-7 0,-2-2-11 0,1 1 3 15,1-2-2-15,-3 0-2 0,1 1-4 0,-1-4-1 16,-1 4 3-16,0-3 2 0,-1 0 1 0,-1 2-3 15,1 0-3-15,-1 1 9 0,-3 1-1 0,2 3-4 16,-3-2 2-16,1 5-1 0,0-1-5 0,-3 3 4 16,2 0-4-16,-5 0-9 0,3 3 5 0,-2-1 4 0,-2 5-6 15,2-2-2-15,-3 1 3 0,0 3-1 0,-2 1 0 16,1-1 6-16,3 2-3 0,-3 2-1 0,0-1-4 16,0 2 7-16,1 4 2 0,-3-1-1 0,7 0 5 15,-4 0-2-15,0 2-3 0,2 0-3 0,3-2 9 16,-3 3-3-16,2-1 0 0,2-1-3 0,-2 0-3 0,1-1 0 15,3 1 3-15,0-1 0 0,2 0-3 0,-2-1 1 16,4-3-2-16,1 1 5 0,0 0-5 0,1-2-1 0,3 3 2 16,-3-6 2-16,4 4 4 0,1-3-5 0,1 1-1 15,0 0 0-15,0 0 8 0,1-1-2 0,0-1-2 0,1 1-2 16,-3 0 1-16,3-3-2 0,-1 0 7 16,2 1-2-16,0-1 0 0,-2-2 3 0,3 2 0 0,0-2 9 15,-1-2-12-15,4 1 5 0,-5-2 2 0,7 1 1 16,-2-1 1-16,2 1 0 0,1-1 6 0,2-1-8 0,-1 0 11 15,1 0-1-15,1-1-7 0,-4-1 3 0,1 0-1 16,-1 0-1-16,-2-1-6 0,-2 1 2 0,0-1-7 16,-6 2 4-16,1-2-3 0,-2-1-2 0,-2 3-2 15,-2 0 1-15,1-1 1 0,-2 0-11 0,0-1-32 0,2 0-56 16,-1 0-85-16,-1-2-108 0</inkml:trace>
  <inkml:trace contextRef="#ctx0" brushRef="#br0" timeOffset="4930.1059">22758 4942 1507 0,'0'3'13'15,"1"-3"17"-15,1 0 14 0,4-3 16 0,-1 2 1 16,2-2 13-16,6 1 1 0,-1-1 5 0,5 0-4 0,2-3-9 0,3 1-17 16,3-1-3-16,2 0 5 0,2 0-11 15,-1 1 16-15,0 1 5 0,1-4-6 0,-1 6 5 16,-4-2 7-16,3 1-12 0,-3-1-7 0,-2 3 1 0,-5-2-16 15,1 2-16-15,-5 1-3 0,-1 0-8 0,-6 0-8 16,1 1-1-16,-2 2-2 0,-4 0 2 0,-1 2 1 16,2 1 4-16,-4 2 1 0,2 2-1 0,-1 1 3 15,-3 4 1-15,1-1-1 0,-2 3-1 0,0-1-3 0,2 0 1 16,-3 0 0-16,3-3-4 0,2 1-5 0,-3-3 3 16,4 0 0-16,0-1-1 0,2-2 1 0,0-2 0 15,-1 2-1-15,1-1 5 0,2-2 5 0,-1 2-3 0,0-2 0 16,-1 2 0-16,1-2-6 0,2 0-5 0,-3 0-20 15,3-1-32-15,-4 3-15 0,5-3-38 0,-3 1-24 16,0-1-52-16,2 1-54 0,-2-2-60 0</inkml:trace>
  <inkml:trace contextRef="#ctx0" brushRef="#br0" timeOffset="25014.485">22449 3159 1109 0,'0'-2'14'0,"0"2"10"0,0-2 17 0,2 0 21 15,-2 1 17-15,0-1 10 0,1 1 1 0,1 1 9 16,-2-2-11-16,0 2 2 0,0 0-4 0,2-2-11 0,-2 2-6 15,1-1-3-15,-1-1 7 0,0 2 1 0,0 0 3 16,0 0-4-16,0 0-7 0,2 0-6 0,-2 0-8 16,2 0-7-16,-2 0-4 0,-2 0-12 0,2 0-6 0,0 0-9 15,-2 2-5-15,2-2-5 0,0 1-6 0,0 0 4 16,-1-1-2-16,1 0-2 0,-2 1 1 0,2-1-1 16,-2 2 1-16,-3-1-2 0,-2 0 0 0,1 0 2 15,-4 0-1-15,-1 1 1 0,0 0 1 0,-2 0-2 16,-4 1 1-16,4 2 1 0,-4-2 3 0,0 1-3 15,-1 2-5-15,-1 1 7 0,2-1-4 0,-4 1 7 0,3 0-4 16,-5 0 2-16,3 1 1 0,-1 0-4 0,4 0 2 0,-2 0-1 16,0-1 4-16,1-1-8 0,3 1 4 15,0-1-1-15,1-1-3 0,3 1 2 0,-2-1 2 0,3-1-2 16,0 1-2-16,-1 2 9 0,2-4-2 0,-3 2 1 16,4 0-2-16,-2-1 7 0,1 1 3 0,0 0-5 0,-2 1-2 15,1-2-2-15,1 1 2 0,-4-1-3 0,4 1 5 16,-2 2-7-16,-3-2-8 0,2 2 7 0,0-1 6 15,1-2-5-15,1 3 4 0,-2-2 2 0,1 0-7 16,2 0 6-16,0-2 3 0,3 1-3 0,1-1-3 0,0-1 6 16,0 1-3-16,2-3-2 0,2 3 8 0,-4-2-3 15,4 2 7-15,-2-1 2 0,-1 0-1 0,1 1 1 16,0 0 3-16,0 0 0 0,-4 1 3 0,1 0-3 0,0 0-4 16,1 0-1-16,-1 1 10 0,-2-1-12 0,0 0 1 15,2 0 3-15,-2-2-6 0,1 4 5 0,1-4-7 16,1 2 0-16,2-1-9 0,-2-1 11 0,4 0-12 0,-1-1-1 15,-1 1 5-15,3-1-4 0,-2-1 7 0,2 0-6 16,0 0 1-16,0 0-4 0,0 0 8 0,0 0 2 16,2 0-6-16,-2 0-4 0,0 0 4 0,0 0 4 0,0 1-8 15,0-1 1-15,0 0-4 0,0-1-2 0,0 1 2 16,0 0 6-16,2 0-5 0,-2 0 2 0,0 0 1 16,0 0-15-16,0 0-6 0,0 0-23 0,0-1-33 15,0-1-30-15,0 2-51 0,1-1-60 0,-1 1-73 0,0-2-88 16</inkml:trace>
  <inkml:trace contextRef="#ctx0" brushRef="#br0" timeOffset="25754.3585">21673 3297 1485 0,'4'-2'9'0,"-4"-1"29"0,1-1 20 0,1 3 27 15,-1-1 10-15,-1 2 7 0,2-1-2 0,-2 1 3 0,0-1-7 16,2 2-24-16,-2-1-22 0,0 0-26 0,-2 1-9 16,2-1-6-16,0 0-1 0,0 0-5 0,0 0 0 15,0 0-4-15,0 0 3 0,0 2-6 0,0-2-1 0,0 1 2 16,0-1 0-16,0 1 0 0,0 1 0 0,-2-1-3 15,1 1 1-15,-1 1 3 0,1 3 2 0,-4 0-3 16,0 2 8-16,-1 0-2 0,-4 4-2 0,2 1 9 16,-3 1-6-16,2 1 3 0,-4 0 0 0,3-1-2 0,-2 2-11 15,1-1 10-15,-1 1 2 0,2-3-9 0,0 2 3 16,1-3-7-16,1 0 3 0,3-2 7 0,0 1 1 16,1-2-8-16,-1 0-2 0,1-1 6 0,0-2 3 0,1 2 0 15,1-2-3-15,-1 0-5 0,2-1 5 0,-3 1 2 16,3-2-1-16,-1 0-1 0,2 1-5 0,-1 0 9 15,-1-2-6-15,2-1 8 0,-2 2-6 0,2-1 0 0,0 0 0 16,0-1-4-16,0 0 7 0,0-1-15 0,0 1 14 16,0 0-6-16,2-1 2 0,0 2-1 0,-1-2 3 15,-1-1 2-15,3 3-5 0,1-1 12 0,-1 1-12 0,2-1 3 16,1 0 0-16,2-2 7 0,1 3 1 0,-1-1-1 16,5 1 9-16,-4-1 1 0,4-1 6 0,-1 1 2 15,1-1-2-15,1 2 1 0,1-3 0 0,0 0 6 0,-2 0-7 16,1 3 1-16,-3-3-10 0,2 0 5 0,0 0 7 15,-5 0-2-15,3 2-1 0,-4-4-2 0,3 4 1 16,-3-2 2-16,2 0 10 0,-5 0-7 0,3 0-9 0,-4 0-1 16,0 0 1-16,1 0-3 0,-3-2-4 0,-1 2-1 15,0 0-4-15,0 0-4 0,0 0 7 0,0 0-3 0,0 0-2 16,-1 0-1-16,1 0-1 0,0-3-2 0,0 3-21 16,0 3-31-16,0-6-40 0,0 3-58 0,0 0-53 15,0 0-70-15,-4 0-81 0</inkml:trace>
  <inkml:trace contextRef="#ctx0" brushRef="#br0" timeOffset="33687.0151">18798 2759 1391 0,'-1'0'7'16,"-1"1"16"-16,2-3 22 0,2 2 14 0,-2-1 9 0,1 2 7 15,-1-2 9-15,2 1 3 0,-2 0-2 0,0 0-4 16,0 0-17-16,0 0 1 0,0 0-3 0,0 0 7 15,0 0 3-15,0 0-2 0,0 0 6 0,0 0 2 0,0 0-4 16,0 0 6-16,0 0-1 0,0 0-9 0,0 0 4 16,0 0 5-16,0 0-3 0,0 0-12 0,0 0-8 15,0 0-10-15,0 0-1 0,0 0-5 0,0 0-17 16,0 0-7-16,0 0-7 0,0 0 9 0,0 0-19 31,0 0-16-15,0 0 9-16,24 2 8 31,36-1-1-15,-46 1-4-16,0-2 8 0,2 0-7 0,-2-2 2 15,3 2 2-15,-1 0-2 0,1-1 2 0,1 0 2 16,1 0-1-16,-1 1-2 0,-1-2 2 0,2 2 1 16,-3 0-4-16,-1-3-1 0,1 1-1 0,-2 2-1 15,1-2 2-15,-1 0-2 0,-3 1 1 0,0-1 4 0,-2 1 3 16,1-1 3-16,-2 0-3 0,-2 2 6 0,3-3-3 15,-4 3 4-15,0-1-6 0,0 0 4 0,0-1-6 16,1 0 1-16,-3 2-6 0,0-1 3 0,0-1 0 0,1 2 3 16,-3 0 0-16,2-1-8 0,-3 1 10 0,2-1-3 15,-2 0 13-15,2 2-16 0,-2-1 4 0,0 0-8 16,0 0 6-16,1 0 4 0,-1 0-2 0,-1 0-1 0,1 0-7 16,0-1 7-16,0 2-5 0,0-1 9 0,0 0-3 15,-2 0-5-15,2 0-1 0,-2 1-1 0,2-1 0 16,0 0 6-16,0 0 3 0,0 1-8 0,0-1-4 0,0 0 7 15,0 0-6-15,0 2 4 0,0-1-8 0,0-1-4 16,0 2 1-16,0 1 2 0,0 1 1 0,-1 1-3 16,-1 2 7-16,1 3 0 0,-3 2 4 0,0 0 2 0,0 4 3 15,-2 2-3-15,2-1 5 0,-3 2-6 0,2-2-4 16,0 3 3-16,-4-1-1 0,3 0 2 0,-2-2-9 16,1 3 9-16,-2 1-5 0,1-2 9 0,-1-1 3 15,2 1-3-15,-3 1 3 0,1-2 3 0,3-1 5 0,-2 1 2 0,1-4 1 16,-2 3-8-16,3-2 2 0,1-3 3 15,-2 2 2-15,2-3-4 0,0-2-1 0,0 0-9 0,2 1 9 16,0-3-1-16,0 1-3 0,-2-4-4 0,2 3 3 16,1-1-3-16,1-2-5 0,-1 1 9 0,1-1-6 15,-1-1-1-15,2 0 5 0,-2-1 0 0,2 2-5 0,0-1 3 16,-1-2 3-16,-1 2-4 0,2-2-2 0,-1-1 3 16,1 3-1-16,0-3-4 0,-2 0 7 0,2 1-2 15,0-1-5-15,-2 1 5 0,2-1-1 0,0 0 3 0,2-1-1 16,0 1 0-16,-4 0-1 0,2-1-5 0,2 1 5 15,-2 0 4-15,0-1-2 0,0 1-10 0,0 0-20 16,0-2-35-16,0 2-58 0,0 0-79 0,0-3-88 0,0 2-126 16</inkml:trace>
  <inkml:trace contextRef="#ctx0" brushRef="#br0" timeOffset="35655.3381">19354 2559 745 0,'-1'-4'11'16,"-2"-2"25"-16,3 1 27 0,-1 0 15 0,1 1 17 16,-2-1 16-16,0 2 18 0,1-1 8 0,1 1 7 0,-4-1-16 15,3 1-18-15,-1-1-14 0,1 0-5 0,-4 0-1 16,3 1-9-16,1-1 2 0,-3 1-10 0,3-1-2 15,-5 1-3-15,3-1 2 0,-1-1-2 0,0 1-15 0,0 0-13 16,0 0-5-16,-1 0-5 0,-1 0-7 0,3 0 1 16,-2 1-3-16,2 0-8 0,-4 0 4 0,2-1-1 15,-1 1-1-15,2 1 4 0,-3-2-2 0,2 1 8 0,0 0-8 16,-1 1-2-16,-1 0-2 0,0-1 10 0,2 0-4 16,0 1 0-16,-4 0 2 0,3-2-15 0,-1 1 10 15,3 2 1-15,-3-1-2 0,0 2-9 0,0-2 12 0,1 0-12 16,-1 1-6-16,-2-1 8 0,1 2-3 0,0 0 2 15,2-3-2-15,-3 3 1 0,1-1-4 0,0 1 5 16,0 0 4-16,0 0-5 0,0 0 0 0,2 0 0 0,-3 1 5 16,4-1 1-16,-3 0-4 0,0 0-2 0,-1 3 2 15,-1-3 0-15,2 0 0 0,-2 0-4 0,-1 3 1 16,2-1 3-16,-1 0-2 0,-1 0 5 0,2 1-2 0,-1-1-2 16,-1 1-5-16,2-3 4 0,-1 4 3 0,-1-1-5 15,2 0 0-15,1-1 1 0,-3 3 1 0,1-2 2 16,1 1 3-16,-4 0-4 0,5-1-5 0,-1 2 7 0,-1 0-3 15,-1-2-1-15,1 2 0 0,2-1-1 0,-1 0 4 16,1-1-3-16,0 2 4 0,-1-2-9 0,3 2 2 16,-1-1-2-16,-1 1-2 0,3 0 5 0,-4 0-3 0,3 0 5 15,-1 2-8-15,-1 0 5 0,1 0-1 0,-1 1 4 16,0-1 1-16,0 3-1 0,-1-1-1 0,-1 1-2 16,0 0 6-16,1 1 1 0,0-1-3 0,0 1 0 0,-1 1-1 15,2-3 1-15,0 3 2 0,1-2-5 0,-2 0 0 16,3-1-1-16,-1 1 1 0,2 0-1 0,1-3-6 15,-2 2 0-15,-1 1-3 0,4-2 7 0,-3 1 0 16,2-1-3-16,0 3 0 0,-1-1 0 0,-1 2 5 0,3 0-1 16,-4 0-2-16,4 1-5 0,-2 1 1 0,-1-2 2 15,1 3 3-15,1-1-3 0,0-2 3 0,1 0-5 0,0 1 5 16,0-1 4-16,0 0-5 0,1 0 2 0,-2 0-1 16,2-1 4-16,0 0-4 0,-1 0 3 0,2-1 0 0,1 0 0 15,-2 0 3-15,0 2-1 0,2-2-4 0,0 1 3 16,0 1 0-16,0 1 1 0,0 1-6 0,0 0 4 15,0 1 0-15,2-1-2 0,-2 2 7 0,0 1-9 16,2-1 6-16,-2 0-4 0,0-1 7 0,0 1-3 0,0 0-5 16,0-2 1-16,1 1-1 0,1-1 5 0,-1 1-6 15,1-2-1-15,2-1 0 0,0 0 2 0,-3-1 0 16,2 0 2-16,1 0 0 0,-1-1 2 0,2 2-4 0,-1 0 7 16,0 0-2-16,3 0-4 0,0-2 4 0,-3 3-3 15,5-1-2-15,-2 1-4 0,1-2 9 0,0 0-3 0,0 0-2 16,1 1-2-16,-1-3-3 0,0 2 7 0,0-2-4 15,1 0 4-15,-2-1-5 0,-1 1 1 0,1-2 5 16,0 1 1-16,1-3 2 0,-3 0-8 0,2 2 4 0,2-3 1 16,-3 1-5-16,1 0 6 0,-3 1-11 0,4-1 2 15,0-1 4-15,-2 1 4 0,4 1-5 0,-2 0 2 16,3 0 4-16,-2 0-9 0,4-1 10 0,-4 0-4 0,1-1-1 16,2 3-1-16,0-3 6 0,-1 1-4 0,0-1-4 15,-2 1 6-15,3-2-3 0,-2 1-1 0,2-2 8 16,-3 1-4-16,2-1-4 0,-1 0-1 0,-1 0 9 0,0-1-6 15,1 1 2-15,0 0-3 0,0-2-1 16,-2 2 2-16,2-2 2 0,-1 1 2 0,1-1 0 0,0 0-8 16,0 0-1-16,1 0 8 0,-1-1-6 0,2 1-1 15,-2 0 4-15,0-1 1 0,0 1-5 0,3-1 8 0,-1-1-1 16,0 0 3-16,-1 1-9 0,2-1 8 0,-2 0-7 16,0 0 2-16,1-1-1 0,0 1 0 0,-3-1 0 15,2 0-1-15,-1 1 2 0,-1 0-2 0,2-3-1 0,-3 3 1 16,0-1 4-16,1-1 5 0,-1 1-2 0,2 1-3 15,-4-3 5-15,3 1-1 0,0 0 1 0,-1 0-2 0,1-2 2 16,-1 2-6-16,0-1-2 0,-2-1 11 0,3 0-8 16,1 0 0-16,-2 0 5 0,-2-1-6 0,4 0 2 15,-2-1 3-15,-2 0 1 0,1-1-6 0,2 0 6 0,-1 0 0 16,-2-2-2-16,2 2 4 0,0-2-1 0,0 0-2 16,-2-1 4-16,2 0 2 0,0 0-4 0,0 0 2 15,-3-1 2-15,1 1-8 0,1 0 2 0,-2 0 4 0,2 1-6 16,-1-1-2-16,1 0-5 0,-4 1 2 0,3-1-1 15,-1-1 5-15,-1 1-5 0,1 1-2 0,2-4 3 16,-3 2-2-16,2 0 7 0,-1-2 0 0,2 1-5 0,-3-1 3 16,1 1-3-16,1-1 0 0,1 0 1 0,-3 1-2 15,1 0-1-15,0 0-1 0,0-1 6 0,-1 2-1 16,1 1-1-16,-2-2 1 0,2 2-2 0,-2-1 2 16,1 2-1-16,-1-2-2 0,-2-1-3 0,3 3 0 0,-2-2 4 15,1 0 0-15,1-1 0 0,-3 0 3 0,1 0 2 16,-1 0 0-16,-1 0-4 0,2-1 4 0,0 1 0 15,-2 0 3-15,-4 2-3 0,4 0-3 0,0 0 1 0,-1 1-2 16,-1 0 6-16,1 1 3 0,-1 2-5 0,0-1-7 16,-1 0 5-16,1-1 4 0,-3 2-11 0,5-3 9 15,-5 3-6-15,3-2-6 0,-3-2 7 0,4 3 2 0,-2 1-2 16,-1-4-3-16,1 3 6 0,2-1-2 0,-4 0 4 16,0 2-1-16,2-1-6 0,2 2 4 0,-3-1 1 15,1 1 2-15,0 0-4 0,0 0-1 0,1 2-1 0,1-2 4 16,-4 1-1-16,5 1-4 0,-3-1-1 0,1 1-2 15,1 0 6-15,-1 0 1 0,-1-2-5 0,1 4 1 16,1-1 5-16,-1-1-1 0,1 2-2 0,-3 1 3 16,4-2-6-16,-1-1-2 0,-1 2 8 0,-2-1-3 0,2 3-1 15,1-3-1-15,-1 1 2 0,0 0 2 0,1 1-1 16,-1-1-1-16,1 1 0 0,-1 0-3 0,0 0-3 16,2-1-1-16,0 3-14 0,-3-3-24 0,3 2-17 15,-1 1-22-15,1-3-33 0,-2 2-26 0,0-1-39 16,2 0-37-16,-1-1-31 0,1 1-39 0,-2-2-43 0,0 1-44 15</inkml:trace>
  <inkml:trace contextRef="#ctx0" brushRef="#br0" timeOffset="42535.1328">17223 1952 935 0,'1'0'10'0,"1"-1"15"16,-2-1 27-16,4 0 17 0,-2 1 32 0,-2 1 19 0,0-2 13 16,1 2 16-16,-1-2 3 0,0 2-4 0,0-3-12 15,2 3-11-15,-2-1-28 0,1 0-15 0,-1-1 2 0,2 0-12 16,0-1-6-16,-2 3-3 0,0-3-4 15,1-1-3-15,-1 3 3 0,2-1 0 0,-2 0-4 0,0 1-5 16,1 0 1-16,-1 0-2 0,-1 1-9 0,1 0-4 16,0 0-2-16,0 0-8 0,-2 1-8 0,2 0-1 15,0-1-6-15,0 0-11 0,0 1 1 0,0-1 1 16,-1 0-2-16,1 0 0 0,0 2-6 0,0-2 4 16,0 0 1-16,0 0-2 0,1 0 1 0,-1 0-3 0,0 0-4 15,-1 1 1-15,1-1 7 0,0 1-5 0,0-1-2 0,0 1 2 16,0-1-5-16,0 0 2 0,0 2 0 15,0-2 3-15,0 1-4 0,0 0 7 0,-2 2-1 16,0-1 2-16,1 1 2 0,-1 1-1 0,-1 3 2 16,-1 1-2-16,2-3 2 0,-1 3-2 0,0-1-2 0,-1 0-2 15,1 2 4-15,0-1 4 0,0 1-3 0,0 1 1 16,-1 0-5-16,-2 1-2 0,2-1 0 0,-3 2 6 16,2 3-3-16,1-3 0 0,-4 1 0 0,2 1 3 15,1-2-2-15,-2 2 5 0,1-2-1 0,-2 0-5 0,4 1 4 0,-3-2-5 16,2-3 7-16,0 2-9 0,1-1 9 15,-1-1-6-15,2-1 4 0,2 0 4 0,-3-2-7 0,3 0 4 16,-2 0-7-16,1-1 5 0,0-1-3 0,1 1 3 16,-3 0-1-16,4-2-2 0,0 0 4 0,-1 3-1 15,-1-3 2-15,2 1 1 0,-1-1-2 0,1 0 1 16,0 1-1-16,0-3 2 0,-3 3-4 0,1-1 5 0,2-2-1 16,0 2-3-16,0-1 5 0,-1-1-1 0,1 1 2 15,0 0 0-15,0-1-3 0,0 0 5 0,-2 3-8 16,2-3-18-16,0 0-58 0,2 1-54 0,-2-2-65 15,0 0-79-15,1-1-84 0</inkml:trace>
  <inkml:trace contextRef="#ctx0" brushRef="#br0" timeOffset="44616.7657">17352 1734 945 0,'0'-3'15'16,"-5"2"21"-16,4-3 14 0,-1 0 9 0,2 2 11 0,0-1 16 15,-3 0 14-15,1 1 9 0,1-1-6 0,-1 1-15 0,1-2-7 16,-1 2 2-16,-1-1 3 0,-1 1-4 16,3-1-12-16,-1 0 1 0,1 1-5 0,-4-1 2 15,2 2 3-15,2-2 2 0,-3 2-8 0,3-3-4 16,-2 4 1-16,-1-5-5 0,-1 3-3 0,1 0-8 0,-1-1-12 15,1 0-5-15,-1 1-11 0,-2-1-6 0,2 2 0 16,1-2 0-16,-5 1-8 0,4-1 5 0,-3 3 5 16,0-1-10-16,-1-1 8 0,-1 0 2 0,2 2-7 0,-3-3-2 15,3 3 13-15,-2 0-6 0,1-1 3 0,-4 1 6 16,4 0-2-16,-4 0-8 0,4 0 7 0,-3 0-9 16,0 0-3-16,4 0 4 0,-2 0-1 0,0 1-6 15,2-1-2-15,0 0 5 0,0 0-4 0,0 3 8 16,2-3-1-16,-1 2-4 0,1-1-5 0,-2 0 0 0,2 0 0 15,-1-1 1-15,1 3 4 0,-2-1-7 0,-1 1 1 16,1-2 4-16,1 2 0 0,-2-1-2 0,1 1 5 16,2 0-6-16,-2 1 0 0,-1-2 3 0,1 1-1 15,0 2-1-15,-2-1-2 0,1 1 1 0,1 0-6 0,0 0 7 16,-1 0-5-16,1-1 2 0,-1 1-2 0,1 1-2 16,1 0 0-16,1-1 3 0,-3 1 3 0,5-1-6 15,-3 1 7-15,0-1-2 0,2 0 5 0,0 0-2 16,-1 0 2-16,1 2-5 0,-3-2-2 0,3 2 0 0,1-2 0 15,-3 4 0-15,1-1-8 0,-2 0 7 0,2 1-1 16,-1-1 5-16,-1 1 0 0,2 0 5 0,-2 2-5 16,2-2-3-16,0 0 4 0,1 2 1 0,-3-2-2 0,2 0 0 15,-1 2 0-15,4-2 0 0,-3 0 0 0,2 2 3 16,-1-2 0-16,0 1-3 0,0-1-5 0,2 1 2 16,-1-2-3-16,0 1-3 0,2-1 10 0,-2 1-8 0,1-1-1 15,1 1 5-15,0 0 5 0,1-1-4 0,-3 1-2 16,3 1 8-16,-1-1-13 0,2-1 11 0,-1 2 1 15,-1-1-6-15,-1 1-5 0,3 0 5 0,-2 1 8 0,1-1-7 16,-3 1-2-16,4 0 4 0,-1-1-2 0,-2 2-1 16,2 1 6-16,1-2-6 0,0 2 1 0,-2-2-1 15,0 1 6-15,2 0-4 0,0-2 1 0,0 0 3 0,0 3-3 16,2-4 6-16,0 2-6 0,-2-1 1 0,4 0 1 16,-3 0 1-16,-1-1-1 0,4-1-2 0,-3 2 1 0,1 0-4 15,-1-1 5-15,3-1-4 0,-3 1 4 0,2-2-2 16,1 3 0-16,-3-3 1 0,3 2 1 0,-1-1 1 15,1 1-3-15,-1-1 0 0,0 1-2 0,-1 1 2 16,1 0-3-16,1-2 8 0,-1-1-8 0,0 2 4 0,2-1 2 16,1 0 0-16,-5-2 0 0,6 2-4 0,-2 0 2 15,-1 0-4-15,1-1 8 0,1-1-6 0,1 0-4 16,-3 0 12-16,3 0-4 0,-1-1 0 0,2 1 6 0,-2-2-6 16,1 1-1-16,1 2 2 0,-1-2 4 0,0-2-6 15,-1 3 4-15,0-3 0 0,3 2-8 0,-2 0 1 0,1-1 7 16,-2-1-2-16,1 1-2 0,0 0 2 0,1 0-4 15,1 1 5-15,-1-3 2 0,-1 1-4 0,1 1-1 16,-1-1-5-16,1 0 9 0,1 1-9 0,-1-1 3 16,0 0-2-16,1-2-2 0,1 2 10 0,-2-3-2 0,0 3 7 15,2-1-11-15,2 0 5 0,-3-1-1 0,4 1 1 16,-4-1 3-16,4 0-5 0,-4 1-3 0,3-1-5 0,-3 0 8 16,-1 0-1-16,1 1-1 0,-1-1-1 0,1-1 5 15,-1 2-5-15,-1-2 3 0,1 2 0 0,-1-2-1 16,2 0-1-16,-3 1 1 0,2-1 2 0,1 0-10 15,-2 0 14-15,1 1-8 0,1-2 8 0,-1 1 1 0,0-1 5 16,1 1 1-16,1-2-1 0,-1 2 9 0,-1-2-4 16,3-1 2-16,-1 1 0 0,-1 1 2 0,0-1-5 15,1-1 4-15,-2 1 0 0,0 0-8 0,1-1 1 16,-1 1 3-16,0-1-6 0,-1 1-6 0,2 0-3 0,-3-1-3 16,1-1 3-16,-1 1 0 0,0 3-3 0,0-4 4 15,-1 1-6-15,2 0 2 0,-4 1 2 0,2-3 1 0,2 3-3 16,0-1 3-16,-2-1-3 0,1 1 0 0,0-1 6 15,0-1 9-15,1 0 5 0,-2 1 1 0,3-3 4 16,-3 1 4-16,2 1 2 0,-2-3 0 0,1 1 1 16,-1 0-10-16,2-1-3 0,-2 1-1 0,0 0-4 0,-2 0-6 0,2 0 3 15,-1 0-4-15,0 0 3 0,0 2-2 16,0-3 1-16,1 3-7 0,-4-2 3 0,2 0-1 16,1 0-5-16,1 0 4 0,-2-1 0 0,-2 1-3 0,3 1-3 15,-3-1 8-15,3 0-10 0,0 0 8 0,-3-2 2 16,2 2-3-16,1 1-6 0,-3-1 1 0,3-1 3 15,-1-1 0-15,0 2 7 0,-1-1-7 0,2-1-5 16,-1 1 0-16,0-1 7 0,-1-1 2 0,0 2 0 0,1-3-4 0,-2 3 0 16,3-1 0-16,-3 0 3 0,2-2 5 15,1 2-3-15,-3 2 0 0,3-3-4 0,0 2 3 16,-4-1-6-16,1 0 4 0,3 2-1 0,-4-1-1 0,3 0 0 16,-2 2-1-16,-1-2 1 0,2-1 0 0,0 2 6 15,-1-1-4-15,2-2 1 0,-3 1 0 0,0 1-1 16,4 1 1-16,-3-2 7 0,-1 1-4 0,3 0-1 15,-1-1 0-15,-2 0 2 0,1-1-1 0,1 2-3 16,-2-2 1-16,0 1-6 0,0 2 2 0,1-2-2 0,-1 1 4 16,0-1 1-16,0 1-4 0,0 0-1 0,2 0 7 15,0 0-2-15,-4 0 4 0,2 1-3 0,-2 0 5 16,2 0-6-16,0 2 0 0,0-2 2 0,-1 0-5 16,1 2 7-16,1-1-6 0,-1-1-1 0,0 1 0 0,-1 0-1 15,1 0 4-15,0 0 2 0,-2 1-2 0,1-1-6 16,-1 0 3-16,-1 0 3 0,3 0-3 0,0-1 5 15,-1 2-4-15,1-2-2 0,-2 0 7 0,0-1-4 16,2 3 0-16,-1-2-2 0,-1 0 0 0,2-1 3 16,-1 0 0-16,1 2 3 0,0-1-7 0,-2 2 3 15,0-2 4-15,2 3-1 0,-1-1 0 0,-2 0-7 0,3-1 9 16,-4 2 0-16,3-1-4 0,-3 0 2 0,0-2-4 16,3 2-1-16,-3 0 5 0,1-2 2 0,0 2-10 15,0 0-2-15,0-2 3 0,-1 3 2 0,-1-2-1 0,0-1 4 16,0 0-6-16,-2 2-1 0,1-2 3 0,1-1 1 15,-2 2 3-15,-1-2-3 0,1 1 0 0,-1 0 0 16,-1 0 3-16,3 1-4 0,-3-1 2 0,1 0 3 16,1 2-6-16,0 1 5 0,1 0-1 0,1-2-2 15,-1 3 3-15,2-1 7 0,-1 0-7 0,-2 2-3 0,6 0 5 16,-4 0-3-16,2 1 1 0,-1-1 0 0,-2 0-6 16,3 1 0-16,0-1 6 0,1 0-6 0,-1 1-2 15,-2 1 3-15,2-2-3 0,0 2 2 0,0 0 0 16,-3 0-4-16,3 0 2 0,-2-2 2 0,0 4 5 0,2-4-4 15,-2 2 4-15,0-3-6 0,-1 3 6 0,1 0 1 16,1-1-6-16,-1 0 8 0,0 1-5 0,-3 0 1 16,4 0-4-16,-1 0 6 0,-2 0-4 0,2 1-4 0,2-2 8 15,-2 1-8-15,0 0 7 0,0 0-7 0,1 0 5 16,0 0-2-16,0 0 0 0,1 0 2 0,0 0-1 16,-1 1 1-16,1-1-5 0,-1 1 8 0,-2-1-4 15,4 0 4-15,-3 0 0 0,4 0 2 0,-2 0-5 16,1 0 4-16,0 0-6 0,-2 0-1 0,2 0 6 0,-1 0-3 15,2 0 0-15,-3 3 0 0,1-6 2 0,3 6-2 16,-5-3 3-16,5 0 2 0,-1 0-7 0,-1 0-1 16,1 0 5-16,1 0-2 0,0 0-4 0,0 0 6 15,0 0-4-15,0 0-5 0,0 0 6 0,0 0-14 16,0 0-29-16,0 0-41 0,0 0-48 0,0-3-41 0,-2 3-55 16,2 0-90-16,0-2-111 0</inkml:trace>
  <inkml:trace contextRef="#ctx0" brushRef="#br0" timeOffset="45947.512">15642 1577 1411 0,'0'-1'0'16,"-2"1"6"-16,1-4 17 0,2 3 25 0,-1 1 5 0,2-2 6 15,-4 2-2-15,4 0 1 0,-2 0 1 0,0 2-12 16,0-2-17-16,1 0-22 0,-1 0-8 0,0 1-5 0,0-1 2 16,0 0-5-16,2 0 0 0,-2 0 5 0,0 2 3 15,0-2-6-15,2 1 4 0,-2-1-5 0,2 1 4 16,-2 0 4-16,3-1 4 0,1 2-1 0,-3 0-2 15,4-2 7-15,-2 3-3 0,2 1 5 0,2-3-4 0,-1 3-3 16,0-1-2-16,0 2-2 0,1 0 0 0,2-1 4 16,-1 2-4-16,2 0-3 0,-2 2 2 0,4-1-1 0,-1 0 2 15,2-1 0-15,0 0 0 0,-1 2-3 0,2-1 6 16,-1 1 3-16,1-2-1 0,1 1 2 0,0 1 0 0,-4-3 4 16,5 0 3-16,-3 2 0 0,2-3 26 0,-2 1 15 15,3-1 0-15,-2 0 3 0,-2 1-4 0,1-1-2 0,2 1 0 16,0-2-4-16,-2 2-24 0,3-1-15 15,-2-1-5-15,4 2 0 0,-4 0 5 0,3-1-3 16,-2-1-1-16,2 2-2 0,-1-1-1 0,-1 2-4 0,2 0-1 16,-2-1 0-16,0-2 3 0,2 5 0 0,-4-4 2 15,1 1-3-15,-2 0-1 0,2-1 4 0,-2 2 1 16,0-1-2-16,-1 0 0 0,0-1-1 0,0 1-4 0,-3-1 4 16,4-1-1-16,-3 1 3 0,0-1 3 0,-1 0-2 15,5 0-8-15,-5 1 4 0,1-2-2 0,4 1 6 0,-4 2-3 16,4-3-5-16,-1 0 0 0,1 1 3 0,0 1 2 15,-2-1 2-15,0-1-1 0,0 1-5 0,-1-1 5 16,-2 1-4-16,1-1 5 0,-3 0-5 0,1-1 3 16,-3 3-4-16,1-4-2 0,-1 3 5 0,1-1 2 0,-1 0-1 15,-1-1-2-15,2 1 1 0,-4 0 1 16,4-2 1-16,-3 3 2 0,1-1-7 0,-1 0 0 0,1 1 5 16,1-2 1-16,-2 1-4 0,-1 0-2 0,1-2 3 15,-1 0 2-15,1 0 2 0,1 1 0 0,-3 0-5 0,0-2 2 16,2 2 6-16,0-1-2 0,-1 0-5 15,1 1 1-15,-2-1 3 0,0 0-5 0,0 0 5 16,0 0-2-16,0-1-2 0,0 1 2 0,0 0-26 0,-2-1-44 16,1 0-58-16,2 1-58 0,-1-2-76 0</inkml:trace>
  <inkml:trace contextRef="#ctx0" brushRef="#br0" timeOffset="46754.4611">16521 1683 1244 0,'-4'-2'13'16,"3"1"14"-16,1-3 15 0,0 4 23 0,-2-3 16 0,2 3 4 15,-1 0 3-15,2 0 7 0,-1 0-3 0,2 0-4 16,-2 0-16-16,0 0-13 0,0 0-10 0,1 3-2 16,-1-3 4-16,0-3-10 0,2 3-14 0,-2 3-8 15,2-3-2-15,-2 0-9 0,0 0-3 0,1 0-3 0,-1 0-7 16,0 2 3-16,0-1-3 0,0-1 1 0,0 1 0 15,0 0 4-15,2 1-6 0,-1-1 2 0,-1 0-5 16,5 2 2-16,-5 1 9 0,5 1-5 0,-2 0 1 0,0 2-2 16,2 1 4-16,0 1-8 0,1 1 9 0,0 0-2 15,2 3-5-15,-2-1 0 0,3 0 5 0,0 0 1 16,-1 2-9-16,0-4 14 0,2 2-8 0,0 0 1 0,0 0 2 16,-2-3 2-16,2 2-4 0,0-2 0 0,-2 3 7 15,3-5-2-15,-5 3-3 0,2-3 3 0,-1 0-5 16,0 1 5-16,-2-1-6 0,0 0 6 0,-2 0-3 15,4 0-1-15,-4 1 2 0,3-3-1 0,-1 4 3 0,-2-2-3 16,-2-1 4-16,3 3-5 0,0-3-3 0,0 2 2 16,-3-3-1-16,1 3 3 0,2-4 2 0,-2 1 2 15,-1 0 2-15,1-2-2 0,-2 0-1 0,2-1 0 0,-4 1 4 16,2 1 0-16,-2-2-4 0,1 0-1 0,1 1 11 16,-4 0 14-16,0 0 9 0,3-1 5 0,-3 2 0 15,1-1-5-15,-3 1 12 0,1-1-2 0,-3 1-8 16,2-1-6-16,0 2-1 0,-2-3-4 0,-2 1 1 0,1 2 9 15,1-2-8-15,-2 1-4 0,-1-1 2 0,2-1-5 16,-3 3-5-16,2-1-7 0,-2 1 1 0,0 0-8 16,-1 1 1-16,2-2-1 0,-1 3-1 0,-1-2-4 0,-3 2 4 15,5-2-1-15,-3 0-1 0,3 0-3 0,0 2 2 16,0-2 1-16,1-1 1 0,0 1 2 0,1 0-3 0,3 0 5 16,0-4-8-16,1 3 12 0,-2-2-8 0,1 1 1 15,5-3-1-15,-4 3-2 0,3-3 5 0,-1 2-7 16,1 1 12-16,-1-2-9 0,0-1 6 0,1 3 8 15,-1-3-8-15,2 2 6 0,-4 0-2 0,2-1 4 16,0 1-7-16,0-1 1 0,-1 0-1 0,1 0-7 0,2 1 9 16,-3-1-10-16,3 0-1 0,-2-1 2 0,-2 1 2 15,2 1-2-15,2-2 1 0,-3 2 5 0,3-2-7 16,-3 2 4-16,1-1-3 0,0 2-2 0,0-1-10 0,1-2-26 16,1 2-42-16,-4-2-45 0,5 2-42 0,-1 1-57 15,-1-3-56-15,0 2-95 0</inkml:trace>
  <inkml:trace contextRef="#ctx0" brushRef="#br0" timeOffset="67275.7042">21185 831 1842 0,'3'-1'5'0,"0"-1"17"15,2-4 34-15,-5 3 16 0,3 3 16 0,-1-2 12 0,0 0 2 16,0 2 3-16,-2-2 4 0,2 1-11 0,0 1-34 15,-2-2-9-15,0 2-12 0,0 0-12 0,0 0 0 16,0 0-1-16,0 0-12 0,0 0-3 0,0 2 4 0,0-2-7 16,1 0-6-16,-1 0 2 0,0 1-7 0,0-1-1 15,0 1 2-15,-1-1-2 0,1 1-5 0,0-1-1 16,-2 2 3-16,2-2-1 0,0 2-1 0,0-2 1 16,-2 0-2-16,2 3 1 0,0 2 2 0,-2-1 0 0,2 4-1 15,-4 1 4-15,1 3 3 0,2 0 3 0,-3 3 1 16,1 0-1-16,-2 2-6 0,2-2-1 0,1-1 4 15,-2-2-3-15,1 0 3 0,0-3-5 0,0 1-4 16,3-3 6-16,-4 0 5 0,4-2 5 0,-1 0-11 0,-1-2-1 16,2 1-1-16,0-1 3 0,0-1 3 0,0-2-9 15,0 3 2-15,0-3-2 0,0 2 9 0,0 0-2 16,0-2-2-16,0 0-4 0,0 0 2 0,0 0 3 0,0 0 0 16,0 0-1-16,0 0-4 0,2 0 2 0,-1 0 5 15,-1 0 16-15,2 0 36 0,0 0 21 0,-1 0 24 0,2 0 9 16,3 0 17-16,-1 0 2 0,3-2 9 0,0 2-7 15,5-2-27-15,-1-1-13 0,2 1-19 0,2-3-4 16,3-2-8-16,1 0 1 0,1-1-6 0,5-1-8 0,0-1-8 16,3-2-4-16,1 0-4 0,0-3-9 0,3 3 2 15,0-2-7-15,2 0-7 0,-1-1 3 0,0 0 2 16,0 0-8-16,-3-1 7 0,1 1 2 0,1 1-6 0,-8-3 8 16,5 4-1-16,-4-1 5 0,-3 0-2 0,4 1 2 15,-2 1-10-15,-1 0 7 0,2 0-6 0,-3 2-4 16,-1-2-2-16,2 3-5 0,-2-1-4 0,-1 0 4 15,-1 1 0-15,-2 1-7 0,2 2 4 0,-4-2 1 0,1 0 4 16,-1 1-9-16,-3 4 7 0,0-3 0 0,-3 3 5 16,0-1-3-16,-2 3 3 0,1-3-7 0,-2 4 4 15,-3-1 7-15,0 0-4 0,-1 0-5 0,-2 0-5 0,3 1 0 16,-4 0-1-16,0-1 5 0,0 1-11 0,0 0-9 16,0 0 1-16,0 0-7 0,0 0-12 0,1 0-7 0,-1 0-23 15,0 0-16-15,-1 0-25 0,1 0-24 0,0 0-58 16,-2 0-40-16,0 0-52 0,2 2-42 0,-3 0-82 0</inkml:trace>
  <inkml:trace contextRef="#ctx0" brushRef="#br0" timeOffset="87094.5446">19349 2007 1765 0,'0'0'5'16,"-2"0"-6"-16,0-2 8 0,6 2 4 0,-4-2 2 15,0 1 5-15,0 1-3 0,0 0 1 0,0 0-11 16,0 0 7-16,1 1-9 0,-1-1-4 0,3 0-2 0,-2 2-4 16,-1-2 8-16,2 0-6 0,-2 0 9 0,2 0-1 15,-2 2 5-15,1-2 6 0,-1 0 2 0,2 0 6 16,-1 0 2-16,-1 0 11 0,0 1-4 0,2-2 8 0,0 1 3 16,-2 0-5-16,1 0-4 0,-1 0-3 0,2 0-3 15,-1 0-6-15,3 0 2 0,-3 0-5 0,4 1-8 0,-1 0 4 16,1 0-1-16,2-1 0 0,-2 2-3 0,3-1 4 15,-1 0 5-15,3-1 2 0,-4 3 10 0,6-3-5 16,-2 0 1-16,1 3 5 0,2-2-2 0,-2 0-2 16,0-1-9-16,3 2-3 0,-1-1-9 0,3 1 5 15,-2-2 1-15,2 3-4 0,0-3 1 0,-1 1 3 16,0 2-4-16,0-3-2 0,1 0 5 0,2 0-2 0,-4 3-4 16,2-3-5-16,-4 1 5 0,2 0-3 0,-1 1 8 15,0-2-6-15,-4 1-3 0,2-1 1 0,-1 0 4 16,-1 2-1-16,-1-2-7 0,5 0 2 0,-4 2-7 15,3-2 9-15,-2 0-1 0,2 2-5 0,-1 1 1 16,3-3 5-16,-1 2-3 0,0-1 2 0,0 1 1 16,1 0-8-16,1-2 5 0,-1 0-1 0,-1 2-4 0,0-2-2 15,0 0 8-15,-1 3-6 0,2-3 3 0,-1 0 8 16,-2 2-6-16,3 0 0 0,-5-2 3 0,4 0 3 0,0 1-5 16,-4-1 7-16,2 0-4 0,-1 0-4 0,-1 2 5 15,2-1 5-15,0-1-4 0,-3 2-1 0,1-2 1 16,-1 0-5-16,4 2 5 0,-2-2-1 0,2 0-2 15,-1 0-5-15,1 0 1 0,1 0 2 0,3 0-1 0,-2 0 5 16,3 0-4-16,-1 0 1 0,-2 0 1 0,2 0-3 16,2 0 3-16,-4 0 1 0,0 0-1 0,-3 0-5 15,3 0 4-15,-4 1-2 0,0-1 1 0,-1 1 4 16,-1-1-7-16,-2 0-1 0,2 0 0 0,0 3 5 0,-2-3-5 16,1 0 2-16,-1 2 1 0,-1 0 1 0,2-2-1 15,0 1 0-15,-1 1-2 0,-1-1 1 0,1 0 1 16,0-1 1-16,-1 0-2 0,2 3-3 0,-4-3 8 15,0 0-3-15,0 0 4 0,0 0-7 0,-3 0 5 16,5 0-3-16,-5 0 0 0,0 0 3 0,0 0-7 0,0 2 1 16,0-2 1-16,0 0 5 0,1 0-7 0,-1 1 1 15,0-1-28-15,0 0-52 0,0 1-60 0,4 0-73 16,-3-1-90-16</inkml:trace>
  <inkml:trace contextRef="#ctx0" brushRef="#br0" timeOffset="101149.4113">4247 3379 1171 0,'-2'-4'6'0,"0"1"20"16,1-2 8-16,1 4 7 0,-2-2 3 0,1 2-4 15,1-1 3-15,-2 0 1 0,2 1-3 0,0 1-20 0,2-2-5 16,-2 2-8-16,0-2 5 0,0 2 8 0,0-1 6 15,0 1 7-15,0-2 2 0,0 2 15 0,1 0 0 16,-1 0 12-16,0 0 13 0,0 0 10 0,2 0-5 16,-4 0-1-16,2 0-2 0,2-1-5 0,-2 2 1 0,0-2-4 15,0 2-24-15,0-1-13 0,0 0-4 0,0 0-7 16,0 2-9-16,0-1-13 0,-2 1 0 0,2-2-10 16,0 2 0-16,0 1-2 0,0 1 5 0,2 2-3 0,-2 2 10 15,1 1-3-15,1 2-2 0,-2 3 2 0,2-1 3 16,-2 4-1-16,3-2-2 0,-1-1 0 0,-1 2-6 15,1-1 11-15,1-1-5 0,0-2 0 0,-1-1 2 0,-1 1 4 16,2-1-5-16,0 1 3 0,-1-3 1 0,-1 0-5 16,1 0 2-16,0-1 2 0,-1 0-1 0,1 1-4 15,0-1 1-15,-1-1-3 0,1 0 6 0,1 0 0 0,-1-1 0 16,-1 0-4-16,1 1 2 0,2-1-1 0,-4-2 5 16,2-1-2-16,1 1 1 0,-3 0-4 0,1-3 2 15,1 2 1-15,-2-3 1 0,2 1 7 0,-2-1-11 16,1 0 4-16,1 1 1 0,-2-2-1 0,0 0 4 0,0 2-1 15,3-2 0-15,-3 1 2 0,2 0 7 0,-2 0 13 16,3-3 9-16,2 2 23 0,-1-3 4 0,1 0 5 16,1-1-4-16,2 0 0 0,3-2 7 0,-1-2-6 0,1-2-15 15,1 2-14-15,1-3-11 0,0 0-1 0,3 0 3 16,-2-1-5-16,0 1-8 0,1-2-9 0,2-1 4 16,0-2-2-16,1 3 3 0,-1-4-1 0,0 0-3 0,2 0-2 15,-1-1 0-15,2 2 0 0,1-3-1 0,-4 2-6 16,2 1 4-16,1-1-1 0,-2 2 1 0,1-4 6 15,-1 4 3-15,0 0-6 0,1 2 0 0,-3 2 5 0,0-1-6 16,-3 2 1-16,1 2 3 0,-5 0-3 0,1 2-5 16,-1 1 2-16,-4 3 4 0,1-2-1 0,-1 3 1 0,-2 0 4 15,1-1-14-15,-1 3 4 0,-3-2 1 16,4 2 5-16,-2 0-2 0,-2-3-4 0,0 3-1 0,0 0-3 16,0 0 8-16,0 0-7 0,0 0-3 0,0 0-9 15,0 3-19-15,0-6-28 0,0 3-35 0,0 0-36 0,0 0-47 16,0 0-50-16,1 0-51 0,1 0-67 0</inkml:trace>
  <inkml:trace contextRef="#ctx0" brushRef="#br0" timeOffset="135311.7294">12351 6713 1798 0,'4'-9'6'0,"0"2"-4"16,-3 1 1-16,1-4 5 0,-2 2 15 0,0 0 12 15,0 4 13-15,2-2 4 0,-2 3-8 0,0-3 15 16,1 1-5-16,1 0-5 0,-1 3-13 0,2-3-7 0,0 0-14 15,-1 2 2-15,1-1 3 0,0 2-7 0,1-3 4 16,-1 2 4-16,-2 0 1 0,3-1 2 0,-1 2-2 16,1-1-5-16,-2 0 2 0,1 1-6 0,-2 2 1 0,-1 0-6 15,0 0-7-15,0 0-1 0,0 0-1 0,0 2-1 16,0 1-5-16,0 2 4 0,0 2-2 0,0 2 1 16,0 2 4-16,2 3-4 0,0 3 4 0,-2 3 1 15,1 1 2-15,1 1 0 0,-4-3-6 0,4 3 3 0,-2-3 0 16,0 0-1-16,2-4-2 0,1 1-4 0,-3-3 5 15,1-3-3-15,1 0 5 0,0-3 0 0,-1 0-2 0,1-2 1 16,-2-2 4-16,0-1-2 0,0 0-4 0,1-2 3 16,4 0-4-16,-5 0 0 0,3 0 5 0,-1 2-3 15,-1-2 2-15,1-2 3 0,-2 2-3 0,3 0 13 0,0-1 16 16,0-1 15-16,5-2 12 0,2-1 16 0,-2 2-3 16,4-3 11-16,1-2 6 0,1 0-7 0,3-3-4 15,1 0-14-15,3-3-5 0,0-1-7 0,3-3 3 0,2-2-1 16,2-1-6-16,1-1-3 0,2-2-11 0,-1 2 0 15,2 0-14-15,0 1-6 0,-2-1-5 0,0 2-6 16,-4 1 0-16,1 5-3 0,-3-1 1 0,-1 2 1 16,-3 2 1-16,-3 1-2 0,-3 2-3 0,0-1-2 0,-2 4 4 15,-3 1 3-15,-3 0-7 0,1 0 6 0,-3 2-4 16,1 1 8-16,-3 0-3 0,1 0 2 0,0-1-3 16,0 2-1-16,-1-1 5 0,-2 0-6 0,3 0 3 0,-3-1-11 15,1 2 13-15,-1 0-4 0,0 0 2 0,0 0 0 16,2 0-2-16,-2 0 6 0,0 0-11 0,0 0 0 15,0 0-23-15,0 0-19 0,0 0-24 0,0 0-40 0,0 0-33 16,0 0-48-16,-2 2-41 0,2-2-45 0,-1 2-41 16</inkml:trace>
  <inkml:trace contextRef="#ctx0" brushRef="#br0" timeOffset="188679.0043">2204 5456 294 0,'-6'-1'3'0,"3"-1"3"0,0-1 8 0,0 2 16 15,0-2 9-15,-4 2 8 0,4-1 8 0,0 3 5 16,1-4 5-16,-2 3 7 0,-1-3-4 0,2 1-6 16,1 0 4-16,-1 1 0 0,-2-1 10 0,3 0-2 0,1 1-2 15,-2-1-6-15,1 0 1 0,-1-1-7 0,0 3-10 16,3-1-7-16,-3-2-15 0,0 2-2 0,-2-1-6 0,3 0 0 16,-1 0 4-16,0 2-10 0,-2-1-4 0,-1-1 5 0,3 2-4 15,-2 0-7-15,-1 0 7 0,-1 0-6 16,0 2-9-16,-1-2 12 0,0 1-2 0,1 1-4 0,-2 0 1 15,1-1 6-15,2 1-3 0,-2 1-1 0,0-2 10 16,0-1-7-16,0 3 3 0,0 1 3 0,-1-1 1 0,1-2 0 16,0 3-5-16,-3-2 3 0,3 1-4 0,0 1 2 15,-2-1-1-15,3-1-1 0,-3 3-3 0,2-2 2 16,-1 2-3-16,3-1 3 0,-1 1-1 0,-1 0-4 16,-1 0 1-16,4 0-1 0,-1 0 1 0,-1-1-4 0,2 4 5 15,1-3-3-15,-2-1-6 0,1 1 8 0,2-2 2 16,-2 4-8-16,0-2 6 0,2 0-1 0,-3 0 1 15,3 2-1-15,-2 0 3 0,0 0-2 0,0 0-4 0,2 1 4 16,-4 1 0-16,3-1-3 0,-1 1-2 0,2-1 4 16,-2 3-1-16,2-3 1 0,0 2-1 0,0-1-1 15,1-1-4-15,-1 2 3 0,3-1 2 0,-3 1-1 0,3 0-1 16,-1-1-3-16,-1 1 5 0,2 2-2 0,0-2 4 16,0 1-4-16,0 2 0 0,0-2 0 0,0 1 1 15,0-1 5-15,0 1-9 0,0-1 7 0,0 0-4 16,0 1 5-16,0-1 5 0,0 2 2 0,0-1 1 0,-2 2-5 15,1-2 6-15,1 0 0 0,0 3-2 0,-2-1-2 16,2 1-2-16,0 1-3 0,0-1 3 0,-3 2 10 16,3 1 0-16,-2-1-8 0,1 2 4 0,-1-3 4 0,2 4-6 15,-3-3 0-15,0 2-3 0,3-1-15 0,-2 0 2 16,2-3 3-16,-2 2-3 0,1 0 1 0,1 2 6 16,-3-1-5-16,3-1 5 0,0 0 7 0,0-1 0 0,0 4 1 15,0-1 7-15,0 1 3 0,0 1 6 0,0-1 13 16,0 1-1-16,0 1 4 0,0 2 6 0,0-2 5 15,0 2-8-15,-1 2-2 0,-1-2-5 0,0 1-11 0,1 0-4 16,-1-1-6-16,1 0-3 0,-1 0-12 0,-1-1 2 16,1 1-2-16,0-2-1 0,1 0-7 0,-1-2 4 15,1 0-3-15,-1-1-2 0,2 0 1 0,-2-2 4 16,2 0-2-16,0 0-6 0,-1 0 12 0,1 0-6 0,1-3 3 16,-1 1 0-16,2 1 2 0,-2 0-7 0,0-2 2 15,0 1 5-15,2-1-2 0,-1 4 0 0,-1-1 3 16,2-2-2-16,-2 0 5 0,1 2 1 0,1 0 4 0,0 0-1 15,1 0-6-15,-3-2 7 0,5 2 0 0,-5 0-3 16,5 0-3-16,-4 2 3 0,2 0-5 0,0 1 1 16,-1 0 1-16,-2 1 2 0,3 1-4 0,-3-1 18 0,1 1 12 15,-1 1 0-15,2-2-3 0,-2 0-1 0,0 1 10 16,0-2-12-16,0 1 6 0,0 2-15 0,0-2-11 16,0 0-7-16,0 1 7 0,-2 0-1 0,1-1-10 0,1 2 10 15,0-2-9-15,0 1 3 0,-2 2-2 0,1-2 2 16,1 2 0-16,0-1 3 0,-2 0 8 0,2 1-1 15,-2 1 13-15,2-2-5 0,-1 3 4 0,-2-3 4 0,3 5-4 16,0-4 1-16,-1-1-3 0,-1 4-3 0,2-1-12 16,-3-2 7-16,3 1-1 0,-2-3 0 0,2 2-3 15,-3-2-5-15,3-1-3 0,0 1-2 0,0-2-2 0,0-1-4 16,0 0-1-16,0-2-1 0,3 0 1 0,-1 1 0 16,-2 0 4-16,3-1 2 0,-3 3 2 0,3-3 2 15,-3 3-7-15,3-2 1 0,-3 2-1 0,1 0 5 16,1-2-2-16,-2 2-2 0,0-3 6 0,0 3-4 0,0-2 6 0,0-1-1 15,0 0 4-15,-3 1-6 0,0-4 5 16,2 3-1-16,-1-2 1 0,-1 1 4 0,3-1 0 16,-2 0 1-16,-1-1-3 0,3 2 6 0,0 0-5 0,-2-2 1 15,2 3-1-15,0 3-4 0,0-4 1 0,2 3 1 16,-2 0-1-16,0-1-1 0,2 1-1 0,-1 1 2 16,-1-1-1-16,2-2-2 0,-2 2 4 0,0-2 1 15,0 3 0-15,1-3-4 0,-1 1 1 0,0-1-3 0,0-2 5 16,2-1-1-16,-2 2-3 0,0-3-9 15,0 0 7-15,2-1 0 0,-2 0 3 0,1 0-4 0,-1-2-7 0,0 2 7 16,0-1-3-16,0 2 9 0,3-3-8 16,-3 4 0-16,1-2 1 0,1 0 2 0,0 1 4 0,-2 1-6 15,1-2-1-15,1 2-2 0,-1-1 2 0,1 2 3 16,0-1-2-16,1 3 1 0,-1-1-7 0,-1-1 5 16,2-1 5-16,-1 2-4 0,1-3 7 0,0-1-1 15,0 1 0-15,-1-1-6 0,1-3 10 0,0 2-5 16,-1-2 0-16,3 1 6 0,-2-3-7 0,0 2-4 0,0-1 1 15,3-1 7-15,-1-2-1 0,0 3-2 0,1-2-6 16,1 1 1-16,0 1-1 0,3 0 4 0,-1-1-1 16,4 2 0-16,-2-1-3 0,0 2 0 0,3-3 6 15,-2-1-4-15,-2 2 4 0,1 0-5 0,-1-4 1 16,-1 4 1-16,-1-4-3 0,-1 1 9 0,-1-1-3 0,-1 1 0 16,1-2-5-16,-1 2 5 0,-2-1 2 0,0 0-3 15,0 0 2-15,1-2-5 0,-1 1-4 0,-2-1 3 16,1 0 1-16,0 1-1 0,2-3 2 0,-4 3-20 15,3-1-32-15,-1-2-27 0,-1 2-37 0,-1 0-50 0,2-1-50 16,1-1-49-16,-1 0-68 0</inkml:trace>
  <inkml:trace contextRef="#ctx0" brushRef="#br0" timeOffset="190259.7272">5207 3445 824 0,'0'-4'10'0,"2"1"19"15,-4-2 40-15,4 0 14 0,-2 2 9 0,-2 1 17 0,2 0 11 16,0 1 4-16,0-1-4 0,0 1-8 0,0 0-35 16,0 1-6-16,0 0-3 0,2 0-9 0,-2 0-5 15,0 0-4-15,2 0-6 0,-2 0-6 0,0 0-10 16,1 0-6-16,-1 0-6 0,0 1-12 0,0-1 0 0,2 0-8 15,-2 1 5-15,0-1-6 0,0 0 2 0,0 2-6 16,0-1 4-16,0 1 2 0,0 2-4 0,0 2 5 16,0 2-3-16,0 2 2 0,-2 2-1 0,1 1 7 15,1 4-6-15,-2 0 1 0,2 0 1 0,-2-2 2 0,2 2-1 16,0-3-1-16,0 0-1 0,-2-2 0 0,2-2 0 16,2-2-2-16,-2 0 5 0,2-1-6 0,-2-2 0 0,2-1 4 15,-2-2 2-15,1 0-5 0,1-1 6 0,-2-1-1 16,0 0 2-16,0 0 0 0,2 0 1 0,-2 0 0 15,0 0 12-15,0-1 22 0,1-1 30 0,1 2 16 16,1-2 8-16,0-2 14 0,2-1 4 0,0-1 2 0,4-2-13 16,-1-1-15-16,3-1-36 0,2-2-15 0,0-1-14 15,2-2-5-15,0 1-5 0,0-1-7 0,0 1 1 0,2 0-6 16,-1 0 4-16,-2 1 2 0,2 2-1 16,-1-1-5-16,0 2-6 0,0 0 4 0,0-1 1 0,-1 2 2 15,-1 1-4-15,-1 0 2 0,-2 1 1 0,1 0-3 16,-2 2 10-16,-4-2-2 0,3 4-2 0,-3-1-2 0,0 1 13 15,-2 0-2-15,3-1 0 0,-6 3 4 0,3-1-7 16,0 0 0-16,-1 2 8 0,-1-2-4 0,1-1-6 16,-2 2 0-16,0 0-2 0,3 1 1 0,-1-3 1 15,-2 3 1-15,0 0-5 0,0-1 3 0,1 1-1 0,-1 0-4 16,0-2 2-16,0 1 0 0,0 1-9 0,0 0-8 16,0-3-21-16,0 3-26 0,2 0-41 0,0 0-50 0,-2 0-31 15,0 0-43-15,0 0-44 0,1 0-45 0</inkml:trace>
  <inkml:trace contextRef="#ctx0" brushRef="#br0" timeOffset="192126.2748">17486 8057 2007 0,'-6'-2'4'0,"-1"-1"20"0,3 0 19 0,1-6 18 0,1 6 22 15,-1 1 13-15,2-1 20 0,-1 3 4 0,2-3-3 16,-2 2-10-16,2 1-17 0,0 0-13 0,0-2-14 0,0 2-9 16,0-3-11-16,2 3 9 0,-2 0 0 0,2-1-5 15,-1-1 3-15,1 0 7 0,-2 2-3 0,0 0 9 16,1-3 3-16,-1 3-8 0,0 0-1 0,0-1-1 0,0-2-7 16,4 3-7-16,0-2-4 0,-3-1-9 0,4 0-14 15,2-1-4-15,-2-1 0 0,1 2-7 0,5-2 5 16,-3-1-5-16,1 0-1 0,4 2-2 0,-4-1 1 0,3 1-2 15,2 0 0-15,-5 4 2 0,4 0-7 0,-4-1-5 16,-1-1 7-16,2 4-5 0,-3-1 1 0,1 2 2 0,0 2-3 16,-1-1 7-16,0 1 2 0,-2 3 6 0,2 0-11 15,-2 1 8-15,-2 5 1 0,0-1-1 0,1 1 1 16,-1 2-1-16,-1 2-3 0,0-2 6 0,-2 4 2 0,-2-2-4 16,0 2-1-16,-1 0-1 0,2 0-2 0,-5 2 3 15,-1-4 4-15,2 4-5 0,-3-2-3 0,1-1 0 0,0-1 8 16,-1-2-9-16,0 1 4 0,1-1 0 0,0-3-5 15,3 0-1-15,-3 0 3 0,1-3-3 0,1-1-4 16,-1-1 11-16,1-1-3 0,4 0-4 0,-3-2-3 16,3-2 7-16,1 1-9 0,-2-1 3 0,2-1-6 0,0-2-1 15,2 3-2-15,-2-3 2 0,1 0 8 0,1 0-6 16,0 1 7-16,-1-1 6 0,2 0 0 0,2-1 0 16,3 1 4-16,-2-3 4 0,4 1-4 0,1-1-2 0,1-3 6 15,1 0-5-15,1-1 4 0,1-2-2 0,2 2 4 16,-3-3-6-16,4 2 2 0,-4-3 0 0,2 3-1 15,-2-1-1-15,0-1 1 0,-1 2-2 0,1-1 1 0,-5 4-2 16,1-4-4-16,1 3 6 0,-5-1-2 0,1 1 2 16,-1 0-6-16,0 2 5 0,0-2-3 0,-2 4-2 15,-3-2 3-15,2 1-3 0,1 1-4 0,-3-1-12 16,3 2-10-16,-4-1-27 0,1 2-20 0,-1 0-29 0,2-2-30 16,-2 0-48-16,0 1-58 0,1-1-53 0,-1 0-76 15,5-1-67-15</inkml:trace>
  <inkml:trace contextRef="#ctx0" brushRef="#br0" timeOffset="192638.0913">17967 7943 2220 0,'1'-5'5'0,"-1"1"14"0,2 1 11 15,0 0 10-15,-2 0 5 0,0 3 2 0,0 0-2 16,0 2 2-16,1-1-8 0,-1-1-15 0,0 0-13 0,0 3-17 16,0-3-4-16,2 3-1 0,-2 2 3 0,1-1-1 15,-1 2 2-15,2 2 0 0,0 5 7 0,-1-1 4 16,1 5 3-16,2-2 0 0,-2 2-7 0,1-1 3 16,-1 1 2-16,2-3-2 0,0 1 1 0,-1-1-1 0,2-3-2 15,-4-1-5-15,5-2 11 0,-4 0-7 0,1-3 2 16,-1-1 2-16,-2-4-4 0,3 4 2 0,-3-3-4 0,0-1 8 15,1 0-3-15,-1 0 1 0,0 0 0 0,0-1 2 16,0 1 0-16,0-1 4 0,0 1 12 0,0-3 12 16,0 3 13-16,0-4-1 0,0-1-1 0,2 0-4 15,1-4-4-15,0-1 0 0,1-4-11 0,1-3-14 0,2-3-15 16,-1-2 0-16,4-2-2 0,-2 0 4 0,1 2 4 16,-1-2-5-16,4 2 2 0,-3 2-4 0,-1 4 5 15,0 2 7-15,-2 3 7 0,2 2-6 0,0 1 3 0,-3 2 3 16,-1 0 4-16,4 4 2 0,-3-1-2 0,0-1-6 15,1 2-5-15,0-1 8 0,-1 0-6 0,4 1-3 16,-2 0-4-16,-1 0 2 0,1 1-4 0,0-1-4 0,0 5 2 16,-3-1-7-16,3 0 5 0,-2 4-1 0,2-1-1 15,-2 3-1-15,1 4 2 0,-1-1 2 0,2 1 7 0,0 2-1 16,0 0 1-16,-3 1 4 0,0 0-3 0,1 1 0 16,-2 2 1-16,-2-1 1 0,-1-3-31 0,-1 5-50 15,-1-2-47-15,-1 0-58 0,0 0-66 0,-4-2-76 0</inkml:trace>
  <inkml:trace contextRef="#ctx0" brushRef="#br0" timeOffset="193307.2824">18865 7820 1809 0,'-2'-5'20'0,"1"2"12"0,-3-3 29 16,3 1 15-16,-4-1 3 0,-1 4 9 0,-3-3 10 0,0 0 6 15,0 0-14-15,1 1-4 0,-5-1-25 0,2 1-7 16,1 0 5-16,-2 1-9 0,2 1-9 0,1 0-3 15,-2 0-9-15,1 2-5 0,2 0-10 0,-1 0-8 0,0 3-11 16,1-1-1-16,-5 5-3 0,5-2 0 0,-1 4-1 0,-4 2-2 16,4 2 3-16,-3 2 3 0,0 0-2 15,2 3 1-15,1 2 7 0,0 0-2 0,1 0 0 0,3 1 2 16,1 1 1-16,0-1-2 0,4-1 2 0,0-1 5 16,0 0-7-16,1-2-1 0,2 3 7 0,4-5-4 0,-1 2 2 15,2-3-2-15,3-1 7 0,-3-5-4 0,3 3-1 16,2-5 5-16,-4 0-2 0,4-1 3 0,0-5 0 15,-2 0 3-15,3-3-3 0,-1 0 0 0,2-2 3 16,0-4-5-16,0 1 1 0,0-4-5 0,0-1 0 0,-2-3-11 16,3-1-1-16,-3-4-15 0,-2 1-11 0,1-4-13 15,-1-3-11-15,2-2-4 0,-7 0-13 0,2-2-6 16,0-1-2-16,0-3-5 0,-3 0 10 0,-2 0 10 0,-2-2 1 16,1 0 15-16,0 0 8 0,-1-1 13 0,-1 0 2 15,0 1 23-15,0 1 6 0,0-3 4 0,0 6 16 0,0 1-7 16,0 1 13-16,0 2 10 0,-1 6 7 0,-1 3 6 15,0 2 7-15,-1 1 11 0,2 6 4 0,-1 0 17 16,0 4-9-16,2 2 6 0,-1 1-5 0,1 1-10 0,0 3-7 16,0-2-13-16,0 2-15 0,0 0-22 0,0 2-3 15,1-1-21-15,-1 1-1 0,2 0-1 0,-2 3 2 16,2 4-3-16,-2 4 5 0,0 3 2 0,1 5 5 16,1 4 8-16,-1 7 7 0,1 4-5 0,0 0-4 0,-1 5 3 15,4 1 3-15,-2-4-3 0,3 5 2 0,1-3-4 16,-3-2-7-16,3-1 3 0,-1-2 0 0,2-3 2 15,-2 0-2-15,2-5 3 0,-3-3-17 0,2 0-44 0,-2-5-42 16,-1-2-59-16,-1-5-77 0,-2 0-89 0</inkml:trace>
  <inkml:trace contextRef="#ctx0" brushRef="#br0" timeOffset="193845.5768">17733 8984 2449 0,'-6'2'7'16,"1"1"17"-16,-2-3 20 0,9-1 14 0,-2 2 9 16,0-1 6-16,1 1 2 0,-1-1 0 0,4-1-8 0,-4 1-15 15,1-1-8-15,6-1 0 0,-2 1 12 0,4-3-2 0,0-1 8 16,7 1-1-16,5-4 4 0,4-1 3 16,3-3-12-16,6-1-10 0,4-3-20 0,1-1 1 0,5-3-9 15,4 3 1-15,2-4-2 0,2 0-1 0,0 2-6 16,-1-2 1-16,1 1-3 0,-1 1-2 0,-3 4-3 15,-4-2 2-15,-6 6 0 0,-5-1-5 0,-5 2 9 0,-1 3-4 16,-8 1 0-16,-1 2-3 0,-9 1 7 0,0-2-2 16,-4 5-1-16,-2 0 2 0,-1 0 0 0,-4 0-5 15,1 0-1-15,-1 3-4 0,-3 2 1 0,-2 2-4 0,-3 3-3 16,-3 2-2-16,-2 5-6 0,-6 4 5 0,-1 6-5 16,-3 0 11-16,-4 6-6 0,-1 0 6 0,2 3-6 0,3-1 2 15,-4 2 2-15,7-1 2 0,1-5 4 0,3 3-6 16,5-6 1-16,0-4-3 0,7-1 5 0,1-3 0 15,3-1-1-15,4-4-6 0,0-3 5 0,2 2 1 16,3-4-1-16,4 0 1 0,-2-3 3 0,5-2-1 0,1-2 0 16,3-2-3-16,0-2-21 0,4-2-35 0,-2-2-37 15,3-2-45-15,1-3-44 0,-2 3-42 0,1-3-54 16,-3-2-68-16</inkml:trace>
  <inkml:trace contextRef="#ctx0" brushRef="#br0" timeOffset="195541.1974">20301 7793 2576 0,'-6'-7'-3'0,"-2"3"7"0,5-3 21 16,3 3 25-16,-5 1 20 0,5 1 10 0,-3 2 7 0,3 0 7 15,-2 0 7-15,2 2-6 0,0-1-16 0,0-1-27 16,-1 0-18-16,1 2-12 0,0-1-7 0,0 0-9 0,0 0-9 15,0-1 0-15,0 1-11 0,0 2 0 0,0 0 0 16,0 2 2-16,1 2-5 0,-1 3 1 0,2 7 7 16,1-1 6-16,-1 9 3 0,1 1 4 0,-1 3 1 0,3 5 0 15,-1 1 4-15,1 0 2 0,0 2 1 0,1-1-9 16,0-1 5-16,2-2 0 0,-2 1 1 0,1-5-1 0,-1-2-2 16,1-4-4-16,-1-3 1 0,-2-1 1 15,1-4-4-15,-2-4-1 0,1-1 2 0,-3-4-1 0,2-1 2 16,1-4 4-16,-4 3-4 0,0-4 4 0,1 2 6 15,-1-2 4-15,0-2-4 0,0 1 2 0,-1-2 16 16,1 2 10-16,0-2 2 0,0-5-4 0,0 2-1 0,-4-5-9 16,4-3-3-16,-3-5 6 0,0-1-17 0,-2-6-9 15,0-3-5-15,1-5 3 0,-4 0-1 0,2-2-1 16,-1 0 3-16,1-1-6 0,-2 1-1 0,3-1-1 0,1 6 3 16,-1-1-4-16,2 3 5 0,-1 0-2 0,3 6-3 15,-3 0 4-15,4 1 4 0,0 1-3 0,0 2 2 16,2 2-7-16,0-3 0 0,3 3 8 0,-2 3-3 0,2-3 0 15,3 0-8-15,1 2 7 0,-3 1-9 0,5-1 8 16,-1 3-4-16,-1 2-2 0,2 0-3 0,0 4 0 16,0 1 3-16,-1 2-10 0,2 3 9 0,-2 0-4 15,0 3-1-15,-1 5 2 0,0 1 4 0,0 3-2 0,0 5 6 16,-1 3 0-16,-2 3-1 0,1 6 4 0,-3 0-2 16,1 0-8-16,-2 7 7 0,-3-3 6 0,0-1-7 0,-3 0 8 15,-2-2-1-15,1-2-10 0,-3-3-12 0,2-3-17 16,-1-1-29-16,-2-3-35 0,4-4-32 0,-3-2-43 15,2-2-48-15,4-6-59 0,-3 3-54 0</inkml:trace>
  <inkml:trace contextRef="#ctx0" brushRef="#br0" timeOffset="195850.0511">20687 7789 824 0,'6'4'-3'0,"-6"-2"9"0,5 1 8 15,-2-1 22-15,-3 4 5 0,4 0 12 0,-3 2 4 16,2 4 9-16,1-1 6 0,-3 2 1 0,1 1-10 16,2 1-18-16,-2-1-6 0,-1 3-11 0,1 0 2 0,-1-1-9 15,-1-3-3-15,0 2-8 0,0-3-1 0,0 1 1 16,0-4 11-16,0 0 24 0,0-1 3 0,0-4 17 16,-1 1 21-16,1-2 16 0,0 0 16 0,-2-1 13 15,2-2 4-15,0 0 0 0,-1 0 11 0,1 0 5 0,-2-2-3 16,2-1-6-16,-3 3-14 0,3-3-12 0,-1 1-14 15,-1-5-28-15,1 2-19 0,-1-3-27 0,0-4-17 16,-1-1-8-16,2-3-1 0,1-2-4 0,-2-4-4 0,2-1 6 16,0-2-5-16,2 0-4 0,-1 0-25 0,2 1-22 15,-3 1-28-15,4 0-29 0,-3 2-40 0,2 2-50 0,2 1-53 16,-1 1-59-16,-2 3-52 0</inkml:trace>
  <inkml:trace contextRef="#ctx0" brushRef="#br0" timeOffset="196563.287">21106 7778 1254 0,'0'0'9'0,"-1"0"6"0,1-1 20 0,-4 2-1 15,1-1 14-15,-2 0 9 0,2 3 11 0,-3-3 5 16,-2 2-8-16,2 1-1 0,-1-1-22 0,1 0 2 0,-2 3-9 15,0 1-5-15,2 0-13 0,-1-1-4 0,3 3 4 16,-4-1-14-16,3 1 5 0,0 0 0 0,1-1-6 0,0 1-4 16,1-1 6-16,1 2-8 0,1-1 1 0,-2-3 6 15,3 3-1-15,0-4 3 0,3 4 1 0,0-4-9 0,-1 1 0 16,1 0 7-16,0-2-7 0,2 1 6 0,-2-1 0 16,4-1-2-16,-1-1 5 0,2 0 5 0,0-2 1 15,0-1-3-15,2-2 3 0,2 0 1 0,-3-1-8 16,5 0-1-16,-1-2 3 0,-1-1 0 0,0-1-5 0,-1-3 4 15,1 4-1-15,0-3-2 0,-2 1 5 0,-2-3-4 16,0 4 0-16,-3 2 5 0,2-1 8 0,-1 3 8 16,-5 1 9-16,1 2 7 0,-1 0 13 0,-2 2 2 0,-1 0-5 15,2 1-3-15,0 0-9 0,0-1-15 0,0 1-8 16,0 0-12-16,0-1-11 0,0 3 1 0,0 1-2 16,0-2-4-16,0 6 2 0,0-1 0 0,0 2 6 15,0-1 1-15,2 4-2 0,-1 0 4 0,3-2-3 0,-3-1 1 16,2 1 6-16,4 0 4 0,0-6-4 0,1 3-9 15,0-2 0-15,1-3-19 0,3 1-12 0,-3-3-16 16,1-1-17-16,2-2-21 0,-2-2-20 0,0 0-3 0,2-2-6 16,-2-1 6-16,2-1 12 0,-2 0 13 0,3-2 5 15,-3 0 7-15,2-1 8 0,-3 0 9 0,4-3 1 0,-5-2 9 16,1 0-13-16,0-4-5 0,-1-1 3 0,0-3 9 16,-3-2 15-16,0-2 7 0,1 2 12 0,-3-2 13 15,-3-2 21-15,0 3 15 0,0-1 13 0,-1 1 20 16,-3 4 4-16,4 2 10 0,-4-2 6 0,1 6-4 0,1-2 2 15,-1 3-2-15,1 2 19 0,-1 1-12 0,0 1 12 16,-2 1 5-16,4 0-3 0,-1 3-4 0,0 1-2 0,1 4 0 16,-1 0-27-16,2 0-7 0,0 4-16 0,0 0-30 15,0 3-4-15,0-1-7 0,0 4-3 0,-3 2-5 16,3 2 3-16,-3 7-2 0,2 3-4 0,-3 1 12 16,3 7-1-16,-1 2 2 0,1 2 1 0,1 2-1 15,1-3-4-15,2 2 0 0,2-3 6 0,1-3-1 0,1-1-3 16,1-1 5-16,-2-4-10 0,6-1 5 0,-5-6 5 15,2 1 0-15,1-6-2 0,-1 2 1 0,-1-5-7 0,0 0-25 16,-3-4-12-16,3 2-32 0,-4-4-41 0,-2 0-52 16,1 0-59-16</inkml:trace>
  <inkml:trace contextRef="#ctx0" brushRef="#br0" timeOffset="196706.9982">21269 7707 645 0,'3'-8'1'16,"2"0"-4"-16,-1-1 6 0,5 1-3 0,-2 2-4 15,1-5-19-15,2 4-28 0</inkml:trace>
  <inkml:trace contextRef="#ctx0" brushRef="#br0" timeOffset="197315.3367">21498 7090 774 0,'-16'-13'2'0,"-4"1"9"16,-1-3 16-16,4 1 17 0,-9 1 8 0,0 0 11 15,-3 0 5-15,-3 3 18 0,1 1-2 0,-2-4-6 16,-5 6-4-16,-2 1-13 0,1 2-2 0,-3-1-8 0,-2 3-2 15,0 2-14-15,-5 0 11 0,0 3 8 0,-2 3-4 16,-4 0 20-16,2 3-2 0,-6 1 7 0,3 4 0 16,1 1 7-16,-2 2-7 0,2 2-3 0,-2 5-4 15,4 1-18-15,-2 1 2 0,3 4-3 0,4 3 7 0,-2 4-10 16,3 1 2-16,3 4-4 0,1 3-2 0,5 4 1 16,3-1-12-16,5 5-3 0,0 1-16 0,5 1 6 15,5-1-9-15,4 0-7 0,2 0-2 0,6 2-3 0,1-3 9 16,7 1-3-16,3 1 6 0,2-2-6 0,8 1 6 15,3-4 3-15,2 4-3 0,8-4-5 0,-1-1-2 0,7-1 1 16,1-3-2-16,3-1-1 0,1-2 0 0,2-5 0 16,4-2-1-16,0-1 5 0,2-2-4 0,1-6 3 15,5-1 5-15,0-6-1 0,2-2-4 0,1-3 5 0,-1-6 2 16,4-1-2-16,-1-5 1 0,-1-2-2 0,1-4-5 16,-1-1 7-16,-2-4 3 0,-2-2-5 0,3-3 4 0,0 0-3 15,-2-1 4-15,-3-2-5 0,1 0 6 0,2-2-10 16,-1 0 1-16,1 0-1 0,-1-2-1 0,-4 0 2 15,1 1 1-15,-4-3-2 0,2 0 3 0,-3-3 0 16,0-3-6-16,-1 0 6 0,-1-2-2 0,1-4-4 0,1 1-6 16,1-4-4-16,-1-3-22 0,0-1-21 0,1-3-11 15,-1-1-20-15,-1 0-11 0,-4-4 10 0,-3 0 0 16,-5-1 7-16,-1-2 11 0,-9 2 22 0,-4-2 15 16,-8 3 21-16,-8 3 9 0,-5-1-3 0,-6 7 2 15,-8-1 2-15,-6 4-2 0,-5 4-5 0,-5 2-4 0,-3 1-12 16,-6 4 1-16,-3 1-9 0,-2 1 9 0,-2 2-9 15,-3 1 7-15,2 3 6 0,0-1-10 0,0 6-12 16,0-1-27-16,1 3-28 0,0 3-40 0,2 1-32 0,0 1-44 16,0 1-44-16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9-02T00:47:33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9695 6774 1646 0,'-22'-9'6'16,"22"9"34"-16,0 0-10 0,0 0 11 0,0 0 10 16,0 0-1-16,0 0 5 0,-38 17 6 0,38-17-6 15,0 0-3-15,0 0-7 0,-47 60-6 0,45-48-2 16,0-2 2-16,4 3-3 0,-2-3 2 0,2-2-3 0,-1 3-5 16,1-2 11-16,-1-3 5 0,3 2-2 0,-1-1 2 15,-1-2 1-15,1 3 3 0,-2-1 6 0,4-3 4 16,-2 1 0-16,2 0-4 0,-2-1 6 0,0 0 0 0,0-1 6 15,1-2-7-15,0 2 0 0,4-2-3 0,-3 0-1 16,0-1-3-16,3 0 1 0,1 0 2 0,2-2-3 16,2-2 1-16,1-2-1 0,2-1 1 0,3-3-8 0,1 2-3 15,-1-3-3-15,5-1-6 0,-2-1 4 0,1-1 0 16,2-3-5-16,3 3 2 0,-1-2 5 0,0-1-2 16,1 1-1-16,-1 2 2 0,0-1 1 0,-1 1-3 0,-1 1-6 15,-3 1-2-15,-2 0-7 0,2 2 2 0,-6-1-1 0,3 2-7 16,-5 1-11-16,2 1-2 0,-3-1 4 15,1 0-4-15,-3 3-4 0,0-2 0 0,0 1 1 0,-1 1-4 16,1 1-2-16,0-2 1 0,-3 1-4 0,0 3-7 16,4-1 8-16,-6 1-15 0,2 0-9 0,0-1 1 15,0 3-12-15,-2-1-19 0,-1 1-16 0,-2-1-22 0,1 2-29 16,-1 0-31-16,-3 2-38 0,0 0-49 0,0-2-46 16,2 2-80-16,-2-1-87 0</inkml:trace>
  <inkml:trace contextRef="#ctx0" brushRef="#br0" timeOffset="3892.0466">21661 6624 1327 0,'-8'-3'15'0,"2"-1"28"0,1 1 28 0,3-2 34 16,1 3 14-16,1 1 8 0,0-1 18 0,0 2 12 15,0-1-11-15,1 0-9 0,-1 1-21 0,0 0-21 16,2 0-3-16,-1 0-4 0,-1 2-15 0,0-2-6 0,2 2 0 16,0-1-5-16,-1-1-2 0,-1 0-9 0,0 2-7 15,2 0 1-15,-4-1 2 0,2 1-13 0,0-1 2 16,0 1-16-16,0-2-5 0,-1 2-1 0,1-1-4 0,0 1-7 16,0 3-2-16,-2 1 4 0,0 2-5 0,2 1 6 15,0 4-3-15,-1-1 2 0,1 4-5 0,0-3 6 16,0 2-6-16,1-1 6 0,-1 1-6 0,4-2-1 0,-3-2 7 15,2 0-1-15,1-3 12 0,-1 0-4 0,3 0 9 16,-1-1 3-16,-1-3 13 0,3 1 3 0,-1-3 9 16,3 1 6-16,-1-2-7 0,4 1 16 0,0-4-2 15,3 0-7-15,2-1-7 0,0-1 1 0,5-2-17 0,0-2-3 16,4 0-6-16,0-4-14 0,2 4 2 0,-1-3-4 16,3-2 2-16,0 2-8 0,-2-1 8 0,2-3-10 15,-2 3 9-15,-1 0 3 0,0-1-7 0,-2 1 5 16,0-2 2-16,0 2-2 0,-3 0-2 0,0 0 10 0,-5-1-13 15,4 1-1-15,-3 1-1 0,0-1-1 0,1 2-4 16,-3-2 7-16,1 2-4 0,-1 1-4 0,-4 1-2 16,0 0 7-16,0-1-2 0,-2 2-2 0,-2 0-3 0,2 1-3 15,-5 1-5-15,2 1-4 0,-2 0 4 0,-2-1-19 16,0 2-15-16,-1 2-12 0,-1 0-22 0,-1 0-22 16,0 1-23-16,-1-2-23 0,-1 2-31 0,0 0-35 15,1 0-44-15,-1 0-53 0,-3 0-53 0</inkml:trace>
  <inkml:trace contextRef="#ctx0" brushRef="#br0" timeOffset="8043.1078">6926 9293 2074 0,'-3'2'8'0,"0"-2"16"0,3 0 11 0,1-2 9 15,-1-1 10-15,2 3 11 0,-2 0-3 0,3 0 10 16,-1 0-9-16,-2 0-8 0,3 3-12 0,-2-6-5 16,1 6-7-16,1-3-11 0,0 0 22 0,-1 0 1 0,-2 0 14 15,0 0-5-15,0 0 13 0,0 0 4 0,0 0 10 16,0 0 0-16,0 0-6 0,0 0-5 0,30 5-4 15,-30-5 3-15,0 0-3 0,58 9-6 0,-48-8-6 16,1 1-1-16,0-2-5 0,0 3 2 0,0-1-10 0,2-2-3 16,-1 3-6-16,1-3-1 0,0 1-9 0,-1-1 7 15,2 3-5-15,-2-3 0 0,3 0 4 0,0 0 4 0,-1-3 4 16,-1 6-3-16,0-6 7 0,0 3-2 0,0 0-4 16,3-1-2-16,-3 1-5 0,1-3-4 0,0 3-6 15,2-2 3-15,-2-1-6 0,3 1-2 0,-2 0-1 16,3-1-1-16,1 0-4 0,-3 0 4 0,3-1-1 0,0 1-1 15,2 2 2-15,-3-2 0 0,5 1-7 0,-1-1 1 16,-2 1 4-16,2 1-8 0,-1 1 1 0,0-2 6 0,-1 2-8 16,1 0 1-16,-1 0 10 0,1 0-7 0,0 0-2 15,-1 0 5-15,2-2-3 0,-1 2-11 0,-1-1 9 16,1 1 9-16,1-1-9 0,-1 0 2 0,2-1 8 0,-1-1-4 16,1 1 1-16,0 2 10 0,1-3-7 0,-1-1-6 15,3 2-2-15,-1-1 9 0,1 0-13 0,-3-2 6 16,4 3-2-16,0 0 2 0,-2 0-1 0,1-1-3 15,-4 0 8-15,3 3-6 0,0-4 6 0,-1 4-8 0,0-1 6 16,1-1-4-16,2 0 1 0,-2 2 4 0,0-2-5 16,0-1 5-16,0 3-5 0,1-3 4 0,0 3-4 0,-3-1-4 15,2-2 4-15,1 2-8 0,-6 0 6 0,4 0 2 16,1-1-3-16,-4 2 5 0,1 0-4 0,2 0 4 16,-2 0-7-16,-5 0 13 0,4 0-1 0,-2 2-10 0,0-2 4 15,0-2-2-15,1 2 7 0,-2 0-6 0,-1-2 5 16,4 2-5-16,-2 0-2 0,2-1 8 0,-1 2-1 15,-1-2-5-15,1-1-2 0,-2 0 9 0,4 1-6 16,-2 0 3-16,1-2-8 0,-2 1-1 0,3-1 4 0,-1 0 4 16,2 3-5-16,-1-1 1 0,2-2 1 0,-5 3 1 15,5-2 1-15,-4 2-2 0,1-3 0 0,-1 3 2 16,1-1-1-16,-5 0 1 0,3 0 1 0,-3 1-3 0,2 0 2 16,-2-2 3-16,-2 2-1 0,2 0-4 0,-3-3-4 15,4 3 9-15,-4 0-8 0,0 0-4 0,2-4 11 16,0 4-8-16,0 0 4 0,1-2 0 0,2-1 5 0,-1 3-8 15,0 0 8-15,2-3 0 0,-3 3-8 0,3 0 3 16,0-1-7-16,-3 1 3 0,3 0 3 0,-2 0-1 16,0 1-5-16,-2-2 2 0,2 1 9 0,-1 0-6 15,1 0 5-15,-2 0 1 0,2 0-1 0,-2 0-1 0,-2 0 3 16,4 0-2-16,0 0-3 0,0 0 4 0,-3 0-3 16,3 0-2-16,0-3 1 0,0 3-2 0,0 0-5 15,2 0 9-15,0 0-1 0,-1 0-2 0,2 3 1 0,-2-3 3 16,4 1-5-16,-4-1-1 0,2 0 10 0,-1 0-4 15,1 3-6-15,-2-3 5 0,0 0-4 0,0 0-3 16,1 0 5-16,-4 3-2 0,0-1-3 0,-2-2-2 0,1 2 11 16,-5 0-6-16,2-2 0 0,-1 3 6 0,-2-3-4 15,-2 0 3-15,3 2 4 0,-2-1-7 0,-1 0-4 16,-1 0 6-16,1-1 3 0,0 0-3 0,1 0-5 0,-1 5 3 16,1-5-2-16,2 3 4 0,-1-2-9 0,0-1 9 15,1 3-6-15,1-3 1 0,-6 5 6 0,3-5-3 16,-1 0-3-16,-2 3 1 0,3-1 12 0,-2-2-8 15,-4 2 1-15,3-2 1 0,-1 2-3 0,-2-4 3 0,1 2-4 16,0 0 5-16,-1 0-7 0,-2 0-3 0,2 0 3 16,-1 2-4-16,0-4 0 0,-1 4 8 0,1-2-2 0,0 1 0 15,1-2 4-15,-1 1 1 0,-1-2-5 16,2 2 1-16,1 0 1 0,-2 0-4 0,0 0 1 0,0 2-6 16,0-2-5-16,2 0-13 0,-2 0-12 0,0 1-14 15,2-1-27-15,0 0-36 0,-2 0-14 0,3 0-36 16,-5 2-34-16,2-2-24 0,2 0-36 0,-4 0-31 0,1 2-46 15,1 0-45-15</inkml:trace>
  <inkml:trace contextRef="#ctx0" brushRef="#br0" timeOffset="9811.9244">12896 9574 1853 0,'-3'-1'11'0,"1"1"25"0,-1-1 19 0,3-2 21 15,0 2 22-15,0-1 6 0,0 0 13 0,0 2 2 0,2 2-4 16,-2-2-21-16,1-2-16 0,1 2-16 0,-1 2-21 15,1-1 5-15,0 0-13 0,-2 0 0 0,3-1-1 16,-3 0-2-16,1 0 8 0,1 3 8 0,0-2 7 0,1 0-5 16,-2 1 14-16,4 0-4 0,0-1 11 0,-1-1 7 15,4 2-4-15,-1 0-4 0,2-1-9 0,1-1 5 16,1 1-3-16,3 0 4 0,-1-1-16 0,2 3-9 16,0-2-4-16,2-1-7 0,1 3 1 0,-1-3-11 0,0 3-10 15,5-2-3-15,-3 0 4 0,1-1 2 0,1 0-4 0,3 0 0 16,-2 3 10-16,1-2 4 0,-1-1-7 0,0 1 1 15,-2-1 4-15,2 2-5 0,2-2 5 0,-2-2 0 16,-1 1-12-16,1 0-1 0,1 0 8 0,-2-1-5 16,1-1 0-16,0 1 2 0,0-1-6 0,4 1-2 0,-4-2 4 15,2 1-1-15,2 0-6 0,1 1 4 0,0 0 2 16,0-3-2-16,0 4 4 0,-3 0-1 0,3-2 2 16,-2 1 2-16,-2 2 6 0,1-1 1 0,-1 1-7 0,2 0-2 15,-3 1-2-15,0-1 2 0,-1 2 1 0,1-2-5 16,0-2-2-16,-1 2-1 0,-1 0-1 0,0 0 3 15,4-1 2-15,-3 0-2 0,1 1-6 0,1-4 2 0,3 3 3 16,-2-2-4-16,1 2 3 0,3-1-3 0,-3 0-2 16,2 2 2-16,-2 0 4 0,1 0-4 0,-2 0-7 0,3-3 7 15,-2 3 3-15,-2 0 0 0,3 0-3 0,-4 0 0 16,2 0-1-16,-1 0 1 0,-1 0 7 0,1 0-9 16,0 0 0-16,-1 0 2 0,2 0 9 0,0 0 1 0,1-1-5 15,1-2 9-15,0 1-3 0,0 2 0 0,-1 0 1 16,2 0-5-16,-2 0-2 0,2-3 0 0,0 3 7 15,1 0-12-15,1 0 3 0,1 0 8 0,0 0-10 0,0-3 6 16,1 4 7-16,0-2-12 0,2 1 1 0,0 0-1 16,0-1 0-16,1 1-6 0,1-3 2 0,2 3 4 15,-1-1-12-15,1 1 10 0,-1-4 0 0,3 6 3 0,-1-4-5 16,1 5 2-16,-3-2 4 0,3-2-4 0,-4 2 0 16,1 3 0-16,-2-3-5 0,-3 2 1 0,1-3 4 15,-4 3 0-15,1-1-3 0,-2 2 3 0,-5-4 0 16,0 3 3-16,-2-3 1 0,-1 2-3 0,-3 0-1 0,0-1 4 15,-3-1 1-15,-1 0-5 0,-2 0 8 0,-1-1-6 16,0 1 7-16,-2 0 6 0,-1 0 8 0,1 0-4 16,-4 0 0-16,0 1 2 0,5-2-8 0,-7 1 7 15,1 1-7-15,1-1-7 0,-3 0-6 0,2 0 0 16,-1 0 0-16,-1 0 2 0,0 0-6 0,-1 3 1 0,1-3-1 16,0 0 2-16,0 0-10 0,-2 0-3 0,2 1-13 15,0-1-10-15,0-1-8 0,0-2-19 0,-1 3-21 16,1 0-17-16,0 0-20 0,0 0-26 0,0 0-17 0,0 0-15 15,0 3-21-15,1-2-24 0,-1-1-30 0,3 1-49 16,1 1-40-16,-3 0-58 0</inkml:trace>
  <inkml:trace contextRef="#ctx0" brushRef="#br0" timeOffset="11633.2329">19582 9215 1787 0,'-9'3'8'0,"-4"-3"18"0,5-3 31 0,3 3 23 0,-3 0 18 16,1 0 20-16,2 0 10 0,0 0 5 0,4 3 2 15,-3-3-16-15,1 0-24 0,3 3-18 0,0-3-11 16,-1 0-16-16,1 0-6 0,0 2 3 0,0-2-11 16,1 0 1-16,-1 0-5 0,3 0-2 0,-1 0-8 0,-2 0-2 15,2 0 0-15,1 0-5 0,-2 0 6 0,4 0 6 16,1 0 6-16,1 0 3 0,1 2 11 0,3 0 0 15,3-1 1-15,0 2 7 0,3-2-12 0,2-1-11 0,1 3-2 16,2 0-11-16,1-1-5 0,0 2-7 0,2-1 1 16,0 1-13-16,2 0 7 0,0 0-2 0,1 1-4 15,0-3 6-15,-1 3-1 0,-1 0 7 0,-1-2-4 0,0 1 13 16,1-1-9-16,-1 1 20 0,-2-1-11 0,-2 0 11 16,5-1-6-16,-3 2-4 0,1-3 3 0,-2 2-10 15,3-2 17-15,1 0-18 0,-3 1 6 0,2-2-8 16,1 0 0-16,1 0 5 0,1 0-5 0,-1 0 1 0,2 0-8 15,-3 0 4-15,1 0-2 0,2 0 1 0,-3 0-1 16,0 0 2-16,-4 0-2 0,3 0 2 0,1 0 0 16,-3 0-3-16,0 0 6 0,0 0 0 0,1-2-2 15,-1 2 3-15,1-1 7 0,-3 1-4 0,3-1-6 16,-2 1 13-16,-1-1-5 0,4-1-4 0,-3 2 2 16,1-3-4-16,-2 1-3 0,1 1 2 0,0-3 13 0,2 4-17 15,-2-3 3-15,-1-1 8 0,1 2-3 0,0-1-2 16,-5 3 1-16,5-3-4 0,-1 1-2 0,0-1 6 15,-3-1 0-15,4 4-9 0,-2-3 9 0,2 1 5 0,0 2-3 16,0-3 10-16,2 1 3 0,1 0-1 0,0 2 1 16,2-2 6-16,3 2-3 0,-2-1-1 0,2-1 6 15,0 2-9-15,2 0-6 0,-4-1 4 0,2-1-6 16,0 0 1-16,-4 2-3 0,1-3 1 0,2 3-6 16,-6 0-1-16,1 0-4 0,-1-1 1 0,-2 0 0 0,1 1-1 15,-1-2-1-15,-2 2-1 0,1 0-1 0,1-2-1 16,-2 2 4-16,1 0-3 0,1 0-1 0,0-3 2 15,2 3-4-15,-1 0 2 0,-1 0 0 0,4 3-1 16,-1-3 1-16,-1 0 3 0,3 0 4 0,-1-3-5 0,-1 3 3 16,0 0-2-16,1 0 3 0,-2-3 4 0,0 3-7 15,0 0-4-15,-1-1-1 0,0-2 7 0,-1 3-1 16,1-2-9-16,0 1 3 0,-2-1 4 0,3 0 5 16,-1-1-6-16,0 3-3 0,1-3 4 0,-1 2 0 15,0-2 10-15,0 0-10 0,-1 1-4 0,1 0-1 0,-1 2 4 16,2-3 6-16,1 1-3 0,-1 2-9 0,2-1 10 15,1 1-2-15,0-1-1 0,0 1 3 0,1 0 0 16,-2 2 2-16,2 0-10 0,-2 0 11 0,-1 1-8 16,-2-1 4-16,-1 1 3 0,-1 0-3 0,-4-2-3 15,1 2-2-15,-1-3 6 0,-2 3-3 0,1-1-6 0,-3 0 6 16,1-1-4-16,-2 1-8 0,2-2 10 0,-4 3 1 16,2-3 3-16,-1 1-2 0,-2 2-2 0,1-3 0 15,0 0 1-15,1 0 8 0,-2 0-9 0,1 0-2 16,-1 0 0-16,0 0 2 0,-3 0 0 0,4 0 0 15,-2 0 2-15,1 0-2 0,-2 0 0 0,3 0 4 0,-4 0-2 16,0 0-2-16,-2 0 0 0,0 0 0 0,1 0-9 16,-3 0 9-16,2 0-12 0,-3 0-8 0,2 0-6 15,2 0-11-15,-2 0-13 0,0 0-20 0,-2 0-18 16,0 0-24-16,1 0-22 0,-1 0-22 0,0 0-35 0,0-3-34 16,-1 3-34-16,1-1-35 0,0-2-45 0,0 3-64 15</inkml:trace>
  <inkml:trace contextRef="#ctx0" brushRef="#br0" timeOffset="17511.2202">17176 11068 1941 0,'-1'-4'9'0,"-1"4"16"0,1-3 15 0,1-2 12 16,-2 1 17-16,2 4 16 0,2-1 2 0,-2 0 7 16,1 1 3-16,1-3-8 0,-1 6-3 0,-1-6-1 0,2 3 0 15,0 0 13-15,-2 0 5 0,1 0 10 0,-1 0 4 16,0 3 11-16,0-3 5 0,0 2 8 0,0 0-4 16,-1 2-5-16,1-3-2 0,0 1-11 0,-2 1-3 15,0 0-16-15,2-2-14 0,-1 2-15 0,-1-2-16 0,1 2-22 16,-1 2 0-16,-1 2-4 0,0 2-12 0,1 2 0 15,-2 4-1-15,2 0-3 0,-3 4-2 0,0 1-1 16,2 4-1-16,-2-2-7 0,-1-1-2 0,3 3 3 0,0-2-1 16,0-1-7-16,1-1 3 0,1-3-10 0,1 0-16 15,0-1-3-15,3-3-26 0,0-1-28 0,0-2-23 16,5 0-20-16,-2-3-26 0,4-2-14 0,-1 0-18 0,4 0-25 16,0-4-15-16,2-1-12 0,1-1-21 0,5-3-23 0,-1 0-6 15,-1-3-17-15,2-3-6 0,1 2 9 16,-5-2 19-16,4-1 26 0,-1-2 44 0,-4 2 43 15,5-3 36-15,-5 3 48 0,2-3 40 0,-5 5 39 0,3-4 32 16,-2 1 24-16,-1 1 21 0,-2 1 34 0,-1 0 29 16,-3 0 19-16,1 1 24 0,-1 0 13 0,-3 1 13 0,0 1 9 15,-3 2 0-15,3-2-7 0,-4 3-14 0,2 0-10 16,-4 2-10-16,-2-1-21 0,4-1-15 0,-3 3-14 0,1 1-10 16,-2-2-22-16,0 2-11 0,0 0-8 0,0 0-9 15,-1 0-14-15,0 2-1 0,-2-1-11 0,1 2-8 16,1-2 2-16,-2 3 1 0,2 0-3 0,1 0-13 0,0 1 12 15,-1 0 1-15,1 2 9 0,1 2-4 0,2-1 1 16,-1 0-5-16,0 1-2 0,2-1 8 0,4 0-12 16,-3 1-11-16,4 0-4 0,-2 1 0 0,4-2-1 0,2 1 0 15,-3-1-8-15,6 0 0 0,-4-2 1 0,4 1 8 16,-2-2-4-16,2 0 1 0,-1-3-1 0,0 0-9 16,2-2 17-16,-4-2-21 0,3 0 12 0,0 0-2 0,-2-4-1 15,1 1-6-15,0-1 7 0,-2-2-2 0,-1 1 1 16,3-1 13-16,-5 0-5 0,-1-1-1 0,-1 0 8 0,-1 0 0 15,-2 1 0-15,-1-1 1 0,-3-2-7 0,0 4 4 16,0-1-6-16,-4-1-3 0,1 1-15 0,-3-1-3 16,2 2-20-16,-1-3-5 0,2 3-20 0,-3-1-7 0,1 2-13 15,0-2-17-15,0 4-2 0,2-2-15 0,-1-1 3 16,4 3 1-16,0-1 7 0,1-3 1 0,2 1 11 0,3-2 25 16,1 1 3-16,0 1 27 0,3-3 15 0,0 5 5 15,1-3 14-15,0 0 4 0,3 3 7 0,-1-2-3 16,0 3 13-16,0-2 1 0,0 3 5 0,0-1 9 0,0 1 3 15,0 2 10-15,0 1 2 0,-1 1 9 0,0 2-2 16,-1 1 7-16,2 3 1 0,1-1 0 0,-2 3-6 16,-1 0-11-16,5 2 3 0,-4 0-14 0,3-1 1 15,-3 2-12-15,0 0-7 0,3 1-4 0,-3 0-4 0,-1-1 5 16,2 1-8-16,-1-1 5 0,-3 1-1 0,1-1 1 0,-1 1 6 16,-1-2 8-16,2-2 10 0,-4 1-2 0,1-3 11 15,-1 2 5-15,-1-1 5 0,-1-4 1 0,1 0-6 16,-2 0 1-16,-2-1-7 0,1-2 8 0,1 2-9 15,-2-2-6-15,0 0-5 0,1 0-4 0,1-1-2 16,-2 2-2-16,0-3-7 0,1 0-2 0,-1 0-5 0,1 0 1 16,-1 0-3-16,-1-1 3 0,2 0 3 0,-2-1-11 15,1-2 4-15,-1 1-2 0,0-3-3 0,1-2-7 16,-1-1-6-16,-2-1-12 0,2-1-17 0,1-2-15 16,-2-1-29-16,4 2-30 0,-2 0-43 0,2-2-23 0,2 2-40 15,-1 0-29-15,4 1-22 0,-1 2-19 0,1 0 2 16,2 0 5-16,1 3 29 0,1 1 26 0,1-1 44 15,-1 1 35-15,3 2 35 0,0-2 45 0,0 1 28 0,-1 5 31 16,1-4 33-16,-3 4 26 0,0-2 22 0,-1 2 24 0,-3 1 30 16,4 0 8-16,-4 3 21 0,2-4 9 15,-1 3-9-15,-1-1-8 0,1 1-2 0,-1 1-19 0,-1 1-22 16,3-1 2-16,-1 1-14 0,-1 1-10 0,3-1-4 0,-4 2-8 16,1-2-11-16,2 0 1 0,-1-1-9 15,2 0-10-15,-4 0-6 0,3 0-7 0,-1-3-3 0,2 1-2 16,-2 0-12-16,1-2-2 0,-2 0 6 0,1-2-1 15,1 0-9-15,2 1 4 0,-3-3-5 0,0 0-2 0,4-1 9 16,-2-1-2-16,-4-1-3 0,4 0-3 0,-1-2 10 16,2 1-7-16,-3-4 13 0,2 2-3 0,-3-2-8 15,3 1 5-15,-2 0 3 0,1-3 3 0,-1 4 6 16,-3-2 10-16,2 3 4 0,-2-2 14 0,-2 4 20 0,-1 2 9 16,0 0 11-16,0 4 6 0,-1 0-3 0,-2 1-1 15,0 0-10-15,0 2-8 0,0-2-20 0,-1 5-12 0,-1-1-14 16,1 0-14-16,-1 0-2 0,-3 4-6 0,3-3 0 15,1 4-7-15,0-2 1 0,0 1-2 0,0 0 2 0,3-2-1 16,-1 1-3-16,4 2-4 0,-2-1-7 16,1-3-6-16,4 1-5 0,-2 0-6 0,2 1-10 0,2-2-6 15,-1-1-12-15,2 1-14 0,-2 0-12 0,-1-2-7 16,0 2-24-16,2 1-18 0,0-2-17 0,-3 0-22 0,1 2-22 16,3-3-22-16,0 1-33 0,-2-2-39 0,1 1-24 15,-1 0-34-15</inkml:trace>
  <inkml:trace contextRef="#ctx0" brushRef="#br0" timeOffset="17864.7824">17426 11846 2484 0,'-20'9'13'0,"2"-1"28"16,3-3 19-16,5-1 20 0,-1 0 23 0,3-1 13 0,3-2 5 16,1 2-7-16,4-2-10 0,3-1-28 0,-2-1-18 15,6-2-17-15,5 0-23 0,-1 1-12 0,5-2-1 16,3-4 14-16,6 0-4 0,2-1 12 0,5 0 1 16,1-2-1-16,0-1 2 0,5-1-3 0,-2 2-2 0,2-1 0 15,-3 1-5-15,-1 0-6 0,0 2-7 0,0 1 4 16,-4 2-2-16,-2-2 0 0,-1 2-3 0,-3 1-1 15,-1 1 4-15,-4-1-11 0,0 5 11 0,0-4-6 0,-5 2-4 16,2 0 0-16,-5 2-2 0,1-1-14 0,-2 1-1 16,-2 0-8-16,-1 0-17 0,-2 0-14 0,-4 1-23 15,2-1-18-15,-3 2-15 0,0-2-22 0,0 1-29 16,-4 0-28-16,2 1-46 0,-1 0-47 0,-1-2-51 0</inkml:trace>
  <inkml:trace contextRef="#ctx0" brushRef="#br0" timeOffset="18836.5319">19870 10902 2198 0,'0'-9'12'0,"0"1"21"0,0 2 22 0,1-5 27 0,-2 7 16 16,-2-1 10-16,1 0 9 0,2 2 13 0,0 1-4 15,0 0-15-15,0-1-14 0,0 3-26 0,2 0-12 16,-2 0-10-16,3 3-9 0,-2-2-9 0,-1 2-9 0,3 0 6 16,1 1 3-16,-3 2-4 0,4 1 6 0,2 2 3 15,-3 4 2-15,5 2 2 0,0 3 1 0,-1 2-12 16,1 2-10-16,0 2 2 0,-1 1-6 0,0 1-4 0,3-2-8 15,-4-1 3-15,1 0 4 0,-3-2 0 0,2-4-6 16,-2 0 4-16,0-5-3 0,-4 1 0 0,4-4 6 16,-3-1-9-16,-1-1-4 0,3-2 2 0,-4-4 2 0,0 2-6 15,0-3 6-15,0 0 0 0,0 0-1 0,-2-1 7 16,2-1-4-16,0 1 1 0,2-2-5 0,-2 1 3 0,1-3 0 16,3 0-3-16,0-1 2 0,2 1-6 0,1-3 0 15,-1 0-1-15,5-1 5 0,-3 2 1 0,1-1-6 0,4 3 1 16,-2-2 2-16,-1 5-3 0,0-3 3 0,0 3 2 15,0 2-8-15,-1 0 7 0,0 0 2 0,3 4 4 0,-2 0-3 16,-2 3 4-16,5-2 1 0,0 3-2 0,-2 0 9 16,1 1-9-16,-1 0 0 0,-1-1 0 0,1 2-8 15,-3 0-2-15,0-2 10 0,-2 0-7 0,-1 1 5 16,-1-3-3-16,0 1 4 0,-3 2 2 0,-2-1 9 0,-1-1 4 16,-4 0-9-16,1 1 6 0,-3-1 2 0,-1 3 5 15,-4 0 2-15,-1-1-6 0,-2 0-2 0,0-1-3 16,-3 0 1-16,2-1 0 0,0 0-9 0,-1-1 1 0,2-2-7 15,1-3-8-15,0 0-12 0,4-1-32 0,0-1-31 16,2-3-34-16,1-1-38 0,-1-2-52 0,5 1-38 16,1-5-38-16,3 2-35 0,0-3-25 0,2 0-20 0,3 2-29 15</inkml:trace>
  <inkml:trace contextRef="#ctx0" brushRef="#br0" timeOffset="19745.0985">20564 11201 1853 0,'17'-1'19'0,"2"-2"21"0,-5-1 22 16,2 1 22-16,-5 1 15 0,-3-1 18 0,-3 1 12 15,1 1 9-15,-3-1-8 0,-3 2-17 0,2-1-20 0,-2-2-22 16,-2 3-16-16,2 0-17 0,-1-1-17 0,-3-1-1 16,0 1-14-16,1 0 0 0,0 1 1 0,-1 0-1 0,-2 0 8 15,0 0 1-15,-2 2 13 0,2 0-4 0,-2-1 12 16,0 5-3-16,-3-3-2 0,1 2 6 0,-3 2 1 15,3 1 3-15,-2 1 0 0,0-1 1 0,1 3-7 0,-1-1 1 16,2 2 3-16,2-1-10 0,1 0-7 0,1-1-5 16,3-1-3-16,-2 0-7 0,5 0-7 0,2-2-2 15,2-2-7-15,-1-1 7 0,6 1 1 0,-1-2 1 16,1-2-10-16,2 1 4 0,2-4 1 0,2-2-8 0,0 2 8 16,0-3-4-16,1-1 0 0,0 1-6 0,-1-3 9 15,0 0-3-15,-4 3 9 0,3-2 1 0,-3 0-1 16,-1 1 5-16,-1 1-3 0,-1-1 7 0,0 1-1 0,-3-1 4 15,3 0-5-15,-4 1 4 0,1 1-5 0,-1-1 5 16,-1 0-1-16,2 2-1 0,-5-1-1 0,1 1-1 16,-1 1-4-16,0-1 0 0,0 3 0 0,0-2-3 0,0 2 2 15,0-2-7-15,-1 2 4 0,1 0-2 0,0 0-1 16,0 2-1-16,-2-2 1 0,2-2-11 0,2 4-11 0,-2-4-8 16,0 2-11-16,1-1-19 0,2-1-9 0,2-3-6 15,0 3-8-15,3-2-17 0,0-4 0 0,2-1-9 16,2-2 1-16,1 3 10 0,4-5 1 0,0 1 4 0,-1-1 13 15,3 1 21-15,-3-1 19 0,2 0 19 0,-1-2 2 16,1 4 18-16,-2-4 19 0,-3 2 15 0,0 1 9 16,-4 3 23-16,0 0 25 0,-1 1 7 0,-3 1 25 15,0 1 7-15,-2-1 0 0,-3 4 2 0,0-1-3 0,-2 3-14 16,2-3-18-16,-1 2-13 0,-4 1-9 0,5-1-11 16,-5 4-7-16,4-1-12 0,-2 1-5 0,-1-2-7 15,1 2-7-15,2 0 1 0,-3-1-1 0,1 1-8 0,1-1-5 16,1 3 0-16,1-1 4 0,0-1-6 0,1 4 2 15,1 0 4-15,-2-1-6 0,3 2 5 0,1 1 4 16,2 1 5-16,-3 1-6 0,4 0 4 0,0-1-2 16,1 2 1-16,0-2-4 0,2 2 0 0,-1 0 0 15,1-2-3-15,-1 3-3 0,0-4-1 0,1 3 1 0,0-1-9 16,-3-1 2-16,3-1 2 0,-4 0-1 0,2 0-1 16,0-1-1-16,-2-1-6 0,-1-1 7 0,2 1 12 15,-4-2 6-15,-2-2 8 0,1 1-1 0,-2 0 2 0,0-2 1 16,-2-1 5-16,-1 1-7 0,2 1-12 0,-3-2-19 15,0 0-15-15,-1 0-13 0,0 2-18 0,-3-2-15 16,0 0-22-16,0 0-23 0,0-2-17 0,1 2-22 0,0-3-35 16,2 2-25-16,2-5-18 0,2 4-22 0,-1-5-4 15,0-1-4-15,4-1 13 0,0 1 19 0,1-1 35 0,0-3 34 16,4 4 32-16,-1-1 35 0,1 1 33 0,1 4 32 16,-1-1 25-16,-1 2 29 0,2 0 34 0,-3 1 25 15,0 2 35-15,-1-2 28 0,4 2 16 0,-3 0 13 16,1 1 9-16,-3 0 6 0,4 2-18 0,-2-1-8 0,-1 2-17 15,4 0-9-15,-5 3-22 0,4-3-7 0,-1 1-19 16,0 0-21-16,4-1-11 0,-2 1-12 0,0-2-13 16,2 5-15-16,-2-4-7 0,2 1-25 0,-2-2-33 15,1 1-26-15,-1 0-33 0,-3-3-35 0,2 4-37 0,0-5-39 16,-4 3-23-16,2-1-35 0,-5-2-11 0,2 0-19 0,-2 0-19 16</inkml:trace>
  <inkml:trace contextRef="#ctx0" brushRef="#br0" timeOffset="19885.9825">21291 11098 1831 0,'0'-13'27'0,"0"0"25"16,0 1 28-16,0-1 16 0,0 5 15 0,0-1 5 0,-1 1 1 15,1 0-2-15,-2 3-27 0,0-1-28 0,-1 3-29 16,3-1-30-16,0 0-28 0,2 1-37 0,-1-1-35 16,3 3-28-16,0 0-46 0,1-2-49 0,1 0-49 15,0 1-38-15</inkml:trace>
  <inkml:trace contextRef="#ctx0" brushRef="#br0" timeOffset="20148.2764">21591 10979 1820 0,'11'-2'22'15,"0"0"26"-15,1-1 38 0,0 3 22 0,-1 0 20 0,3-3 11 16,-1 3 7-16,3-1 7 0,-4 1-18 0,1 1-19 16,0-1-28-16,-2 0-18 0,0-1-9 0,-5 1-3 0,-1-3 0 15,-2 3 2-15,0 0 2 0,-3 0-6 16,0 0-7-16,0 0-1 0,-3 0-9 0,0 3-6 0,-4-2-8 15,4 2-9-15,-3-3-3 0,0 3 2 0,-1 2 0 16,3-2-3-16,-3 3-4 0,1-1 7 0,2 2 2 0,-1-2 6 16,1 3 2-16,1 0 3 0,2 0-2 0,2 1 1 15,-1-1 2-15,3 1-5 0,1-1-4 0,1-3-8 16,1 2-2-16,3 1-11 0,-1-2-16 0,3 0-34 16,3-2-30-16,1-1-42 0,0-1-26 0,-2 3-36 15,3-5-49-15,-2 2-40 0,-1-1-49 0,-4 1-42 0,-2-2-36 16</inkml:trace>
  <inkml:trace contextRef="#ctx0" brushRef="#br0" timeOffset="20451.1857">20451 11797 2717 0,'-4'0'2'0,"1"0"1"0,1-1 6 16,8-6 10-16,1 1 7 0,2-2 6 0,4 0 4 0,3-3 6 15,2 0-5-15,5-1 1 0,4 0-8 0,1-1-6 16,2 2-8-16,2 2-11 0,1 0 3 0,3 0 8 0,-3 0 13 16,2 2 7-16,3 0 8 0,-1 1 4 0,2 0 2 15,-1 1 10-15,0-2-6 0,2 2-17 0,0 0-12 16,-2-2-6-16,1 5-8 0,-3-4-7 0,-2 4-15 15,0 1-27-15,-8 0-30 0,-1 2-23 0,-4 0-27 0,-2 0-28 16,-4 0-34-16,-3 2-35 0,-4 0-23 0,0 2-12 16,-1-1-24-16,-7 1-33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9-02T00:48:47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7198 6716 1358 0,'-5'-1'1'0,"0"0"10"15,4-2 21-15,-1 2 17 0,0 0 12 0,2 0 1 0,0 1 8 16,0 0-3-16,2-1 3 0,-2 1-6 0,2-1-14 16,-2 1-11-16,1 0 0 0,1 0 4 0,-2 0 6 15,1 0 8-15,1 0 7 0,-2 0 7 0,2 1-2 16,-1-1 4-16,1 1-11 0,-2-1-5 0,0 1-7 0,0-1-3 16,0 1-3-16,1 0-12 0,-1-1-5 0,-1 3-17 15,1-1 4-15,0 1 2 0,0 2-3 0,0-1-1 16,0 4-7-16,0-1 2 0,0 4 1 0,0 1 8 0,0 1-3 15,0 2-8-15,0 1-1 0,0-2-1 0,0-1 3 16,0 3-3-16,0-3 3 0,0-2-6 0,0-2 1 16,0 0 7-16,1-2 1 0,-1-2-3 0,-1 2 0 0,1-3 6 15,0 0-9-15,0 1 4 0,0-3 1 0,0 3-4 16,0-3 1-16,0 0 1 0,0 1-3 0,0-1-3 0,1 0 10 16,-1-1-7-16,0 1 5 0,2-2 1 0,0 0-3 15,-2 0 0-15,1-2 4 0,-1 2 7 0,2 0-8 16,-2 0 15-16,2 0 8 0,-1-1 5 0,2 0 9 0,0-2 13 15,0 2-5-15,4-4 3 0,1-1 5 0,2-2-4 16,2-1-8-16,5-3 1 0,-1 0-5 0,3-2-9 16,-2 0 5-16,4 0-5 0,1 0 0 0,-5 2-2 0,4 0-5 15,-2 3-4-15,-3-1-7 0,1 0-1 0,-1 3-2 16,-1 0-10-16,-2 1 1 0,0 0-1 0,0 0-2 0,-2 1-1 16,0 1 3-16,0-2-4 0,-2 2 1 15,2 0 2-15,-1-1 2 0,-1 0-6 0,1 1 3 0,1-2 0 16,-3 1 0-16,1 3-3 0,-1-3 1 0,-2 3-2 15,1-1 0-15,-1-2 6 0,0 5-4 0,-1-1-4 0,-3-1 7 16,1 1-3-16,-1 1 0 0,-2 0 4 0,0 0-3 16,0 0-8-16,0 0 5 0,0 0 2 0,0 1-7 15,-2-1-1-15,2 0-12 0,0 0-9 0,-2 0-18 0,1 2-13 16,1-2-20-16,0 0-36 0,0 1-25 0,-2-2-22 16,0 2-27-16,1-1-32 0,-1 0-38 0,-1 3-39 15,-1 1-56-15</inkml:trace>
  <inkml:trace contextRef="#ctx0" brushRef="#br0" timeOffset="4508.1261">20218 4424 1908 0,'-10'-7'9'0,"-1"3"25"0,3-4 25 0,3 2 20 15,1 3 22-15,-4 1-3 0,2 0 15 0,-1 1 4 16,4 1-4-16,-2 0-13 0,0 0-16 0,-1 1-14 0,3-1-18 16,2 2 7-16,-4-2-11 0,2 2-3 0,-1 0-4 15,1 0-10-15,2 1-4 0,-3-1-7 0,-3 6 3 0,0-1-1 16,3 5-2-16,-6 2-3 0,-1 3 3 0,2 0 1 15,-3 6-2-15,0 0 4 0,1 4-7 0,-1 0-5 16,0 1 1-16,1 0-3 0,0 2-1 0,1-2-3 0,1 1-2 16,1-2-1-16,0-2-1 0,2 0 5 0,3-1-6 15,-1-2 8-15,4-2 1 0,2-2-2 0,1-1-1 16,2-2 2-16,1-3-2 0,4 2 5 0,-1-4-2 0,3-1-4 16,0 0 4-16,2-3-1 0,2 0-3 0,0-2 5 15,1-2-4-15,1-2 2 0,1 0-3 0,-1 0 4 16,2-2-9-16,-2 2 10 0,1-4-1 0,-3-1-7 0,3-1 9 15,-5 1-8-15,5-4 8 0,-3 0-5 0,1-2 2 16,0-1-3-16,0-2-1 0,-3-1 1 0,3-2-5 16,-1 0 6-16,-2-1-4 0,-1 0-2 0,-2-1-2 15,-1 0-5-15,-2-3 0 0,-2 2-10 0,-2-1-11 0,0 1-9 16,-4-1-13-16,0 1-3 0,0 1-21 0,-4-1-3 16,0 4-26-16,-4 2-9 0,3-1-18 0,-3 2-28 15,0 1-30-15,1 3-48 0,-1 1-39 0,0 1-74 0</inkml:trace>
  <inkml:trace contextRef="#ctx0" brushRef="#br0" timeOffset="4957.6863">20856 4461 1507 0,'12'-7'14'0,"-2"-1"19"16,2-4 32-16,0 3 20 0,-4 1 7 0,2-1 10 0,-4 1 13 16,1 4 1-16,-2-4-7 0,0 2-6 0,-3 0-26 15,1 4-14-15,-3-2 4 0,-2 1-8 0,2 2 0 16,0 0-3-16,-1 2-5 0,1 0-11 0,-2 2-10 0,2 1-7 16,-1-2-5-16,-3 6 6 0,-1 1-9 0,-2 3 0 15,-3 3 3-15,1 2 0 0,-4 5 3 0,0 2 1 0,0 2 5 16,0 3-12-16,-2-1 0 0,1-2-4 0,5 0-1 15,-2 1 4-15,3-4-2 0,1 0 0 0,4-3-12 16,0-1 6-16,3-3-3 0,3 1 9 0,0-5-3 0,4 3-6 16,3-3 8-16,0-2-2 0,1-1 1 0,7-1-4 15,-2-3 0-15,4-1-1 0,0 1-4 0,1-3 2 16,1-1-4-16,0-2 4 0,-1 0 4 0,0 0 0 0,-3-1-1 16,0-1 0-16,-2-1 0 0,-3 2 3 0,2-2-1 15,-4-3-5-15,2 5 2 0,-5-5 9 0,1 2-3 16,-2 0-2-16,0-2 2 0,-4 0-3 0,-1-1 5 15,0-1-3-15,-2 1 0 0,-2-2-11 0,0-1 1 0,-1 1-3 16,-3-5-5-16,2 5-11 0,-3-3-27 0,2 0-8 0,-1-3-33 16,-2 1-23-16,4-2-37 0,0 0-40 0,-1 0-50 15,1 0-52-15,0-2-47 0</inkml:trace>
  <inkml:trace contextRef="#ctx0" brushRef="#br0" timeOffset="5704.3771">21527 4339 1475 0,'8'-11'16'0,"-3"0"23"0,2 0 29 0,1 0 21 0,-2 2 12 15,-1 3 11-15,-1 0 10 0,0 2 7 16,-3 1-11-16,2 3-13 0,-3 0-24 0,2 0-14 0,-2 0-10 16,0 0-11-16,0 3-9 0,0-2-4 0,0 2 0 15,0 0 6-15,-2 4 13 0,2 1 8 0,0 4-2 0,0 5 2 16,-1 1 3-16,-1 5 4 0,1 6-10 0,-3 0-10 16,0 2-14-16,3 1-15 0,-4 2-1 0,0-1-5 0,0-1-1 15,2-1-4-15,0-2 3 0,-1 0-3 16,0 0-6-16,3-1 1 0,-1-4-2 0,0-1 7 0,2 0-1 15,-1-2 1-15,-1-2 0 0,2 1 0 0,-1-5 7 0,-3 2 0 16,4-3 4-16,-3 0 2 0,1-2-2 16,-1-1 4-16,2-2-8 0,-1 0 3 0,0-2-8 0,2-2 1 15,-4 1-3-15,4-4-7 0,0 2 5 0,0-3 0 16,0-2 1-16,0 1 2 0,0-2 3 0,4 0 9 16,-4 0 2-16,0 0 2 0,0-2-7 0,2 0-3 0,0-4 0 15,-1-1 1-15,1-3-6 0,-1-1-2 0,1-3-9 16,1-3 2-16,2-4-3 0,-3 1 3 0,3-2 3 0,-4-2-5 15,5-3-2-15,-3 2-9 0,2-1 2 0,2-2-8 16,-3-1 8-16,4 0-10 0,-2-1-3 0,1 0 3 16,-1 1 1-16,2-2 6 0,1-1-2 0,-1 0 11 0,4 2-4 15,-2 0 1-15,2 3 3 0,-1 0-1 16,3 3 4-16,-1 1-3 0,1 1-2 0,-3 3-1 0,1 1 3 16,-1 3-3-16,2 0-1 0,0 5 4 0,-2 0-2 15,1 1 0-15,1 3 6 0,-2 0-4 0,2 4-7 16,0 1 9-16,-1 1-2 0,-2 2-1 0,-1 0 1 15,4 1 0-15,-4 5 4 0,-1-1-5 0,3 2 7 0,-3 3-4 16,-2 2 0-16,1 2 6 0,-1 3-6 0,-1 2 1 16,-5 1-2-16,0 2 4 0,-5 2 1 0,1 0 7 15,-3 0-6-15,1 3-5 0,-2-3 6 0,-5 0-5 16,4-1 1-16,-3-3-3 0,2-2 3 0,-2-1-5 0,0 0 6 16,1-3 0-16,-1-3 3 0,0 0 3 0,-1-4 3 15,1 2-3-15,-1 0-4 0,0-2 3 0,-1-3-1 16,1 2 0-16,0-1-4 0,0-1-8 0,-1-2 2 0,1 1-4 15,2-1-11-15,-2-1-15 0,2-1-18 0,-1-1-22 16,4-1-31-16,-2-1-19 0,2 1-28 0,-1-2-24 16,2 0-21-16,-1 0-27 0,-1 1-24 0,4-1-26 15,-3 1-19-15</inkml:trace>
  <inkml:trace contextRef="#ctx0" brushRef="#br0" timeOffset="41130.8698">12532 8522 1603 0,'0'-3'-4'0,"0"3"1"0,-1-1 1 0,-2-3 0 16,-1 1-5-16,3 3 4 0,-2 0 0 0,3 3-2 16,0-2 5-16,-1 1-5 0,1-1-1 0,-2 0 1 15,2 4 7-15,0-3-4 0,-2 0 0 0,2 1 3 0,0 1-4 16,-1 1 7-16,1 0 3 0,0-2-2 0,0 1-3 16,1 0-5-16,-1 0 11 0,2-3-7 0,-2 3 7 0,2-4-1 15,-1 3-3-15,-1-1 6 0,3-2 7 0,-2 0 12 16,1 4-6-16,0-4 12 0,1 0 3 0,-2 3 7 0,3-3 10 15,0 0 3-15,1 0 3 0,0 0 3 0,1-1-3 16,-1-1 8-16,1 0-4 0,2 0-6 0,1 0-8 16,3-1-1-16,-3-2-11 0,7 1-9 0,-2-4 0 0,5 0-15 15,0 2-2-15,2-2 1 0,1-1-7 0,1-1-1 16,2 0 2-16,0 1-3 0,2-2-5 0,-1-1 6 16,3 0-10-16,-2 0-12 0,-1 0-16 0,3 0-39 15,-2 0-41-15,-3 0-65 0,-1 0-72 0</inkml:trace>
  <inkml:trace contextRef="#ctx0" brushRef="#br0" timeOffset="80564.2781">21335 10980 1809 0,'-6'-3'1'0,"-3"1"0"0,2-1 14 16,5-1 12-16,-2 1 7 0,0 2 2 0,4 1 4 15,0 0-4-15,0-1 2 0,0 1 3 0,0 1-9 16,0-1-1-16,0 1-10 0,0-1 4 0,0 0-3 0,0 2 8 16,0-1-2-16,0 0-1 0,0-1-1 0,0 2-15 15,2-1 5-15,0-1-4 0,-2 0 3 0,1 3 3 16,1-2 3-16,1 0 3 0,0 1 4 0,2-1 1 0,3 0 2 16,-2-1 1-16,2 2 0 0,0-2-1 0,1 0 4 15,3 0-3-15,-3-2 7 0,2 2 13 0,0 0-5 16,0-1 6-16,2 1-3 0,-2-1 6 0,1-1-7 0,1 2 9 15,-1 0-9-15,1 0-5 0,0 0-7 0,0 0 3 16,-2 0 0-16,0 2-11 0,3 0-3 0,-3 0-10 16,2 0 1-16,-4 2-9 0,3-1 7 0,-2 1-4 15,-2 1-2-15,0 3 2 0,1 0 2 0,0 1 1 0,-3 0 0 16,0 3 3-16,1 0 2 0,0 1-3 0,-2 2-5 16,2-1 0-16,-4 2 5 0,2-1-2 0,-4 0-8 0,4 0 5 15,-4-4-1-15,-1 1-3 0,0 0 3 0,0-1-2 16,0-1-7-16,0-2 4 0,0-1 6 0,0-1-4 15,0-2 1-15,0 3 1 0,-1-3 12 0,-2-3 10 0,1 1-1 16,1 1 2-16,-3-1-3 0,3-1 6 0,-1 0 1 16,-3-1-1-16,4 0-7 0,-1 0-7 0,1 0 8 0,-3-1-1 15,3-2 3-15,-1 3-8 0,1-5 0 0,1 3-1 16,-5-3-1-16,4 0-10 0,-3-3-4 0,3-1-7 16,-1 1-5-16,1-3 2 0,-1 0 1 0,4-3-6 0,-1 0 3 15,2 2 5-15,-1-1-3 0,0 2 4 0,1-2-4 16,1 4 5-16,-1-1-7 0,1 2 8 0,-4-3-6 15,1 2-7-15,2 1-13 0,1-1-21 0,-1 1-22 0,-2-2-39 16,4 1-36-16,0-2-53 0,-2 0-48 0,2 1-55 16,3-2-65-16,-3 0-69 0</inkml:trace>
  <inkml:trace contextRef="#ctx0" brushRef="#br0" timeOffset="81491.2121">21906 10965 2019 0,'0'2'5'0,"1"-1"3"0,-1-1 2 0,7 0 5 16,-7 0 3-16,1 3 8 0,-1-2 2 0,2-1 4 16,-1 3-7-16,-1-1 2 0,2 1 1 0,-2-2-6 15,3 1 3-15,-1 0-9 0,3 0 4 0,-1 0-2 0,1 1 0 16,1-1-7-16,2-2 5 0,0 2 2 0,1-1-6 15,3-2 4-15,0-1-12 0,-1 2 5 0,1-2-2 16,2-1 1-16,-3 1-3 0,3-1-2 0,-1 0 1 0,-1-1-1 16,2-1 8-16,-2 1-5 0,0 0 3 0,-2 0 4 15,-1-1 6-15,-1 2 3 0,-2-1-3 0,-1 2 7 16,0-1 2-16,-3-1 4 0,1 4 5 0,-2-4-2 0,1 2 0 16,0-2-5-16,-2 1 1 0,0 2-4 0,0-2-2 15,0-1-8-15,0 0-5 0,0 1-2 0,-2 0-11 16,0 0 7-16,-1-2-2 0,2 1-4 0,-1 0-3 0,-3 0 3 15,3 1 6-15,-1-2-3 0,2 2 2 0,-3-1-7 16,0 2 5-16,3-1 5 0,-3-1-7 0,1 1 7 16,1 1-8-16,-2-1 7 0,0 1-1 0,0 2 5 0,0-3-7 15,0 3-4-15,1 0 5 0,0 0-4 0,-1 0 4 16,1 0-8-16,2 0 3 0,-3 0-5 0,1 0 7 16,2 0 4-16,-1 0-2 0,0 0-1 0,-2 0 3 15,2 0 2-15,2 0-2 0,0 0 0 0,0 0 0 0,0 0-1 16,0 0-2-16,0 0-5 0,0 0 0 0,0 0-2 15,0 0 4-15,0 0 1 0,0 0-1 0,0 0-1 16,0 0 5-16,0 3-1 0,0-6-1 0,0 3 0 0,0 3-2 16,0-6-2-16,0 3 0 0,0 0 4 0,0 3-10 15,0-3 11-15,0 0-4 0,0 0 7 0,0 0-8 16,0 0 9-16,2 0-7 0,-2 0 1 0,0 0 4 0,0 0-7 16,0 0 5-16,0 0-1 0,0-3 5 0,0 3-10 15,0 0 11-15,0 0-6 0,0 0 1 0,0 0 4 16,0 0-2-16,0 0-1 0,-2 0 4 0,2 0 8 0,0 0-7 15,0 0 3-15,0 0 2 0,0 0-3 0,0 0-2 16,-3 0-3-16,3 0-4 0,-1-1 2 0,-3 0-2 16,3 0-1-16,-2 0 1 0,-1 1-5 0,1 0 3 0,2-3 1 15,-3 3 2-15,4 0-4 0,-4 0 3 0,2 0-4 16,1 0 3-16,-2 0 4 0,1-1 0 0,0 1 4 16,1 0 3-16,-2 0-7 0,1 0 3 0,0 1 5 15,-1-1-2-15,0 0 5 0,0 3-1 0,1-3-4 0,-4 2-2 16,5 0 3-16,-3 1 1 0,0-1 1 0,0 2-2 15,-1 0-2-15,1 0-1 0,-4 4 5 0,3-1-8 16,-1 0 2-16,-1 2 0 0,3 1-4 0,-4-2 3 0,3 1 0 16,0 0-2-16,1-1-5 0,0 3 6 0,1-3-1 15,-3 2-2-15,6-2 2 0,-3 1-5 0,2 2 1 16,-1-2 4-16,2 0-7 0,0-1-3 0,0-1 7 0,0 0-2 16,2 0-3-16,-1 0 6 0,1-1-3 0,-1-2-3 15,2 3 3-15,-1-2 8 0,-1-1-4 0,2 0-5 0,1 1 6 16,0-2-5-16,-2 1 4 0,5-2-1 0,-3 1 5 15,2 0-8-15,-3-2 0 0,4 4 6 0,-2-5-4 16,0 3 1-16,-1-1 0 0,2 0 0 0,-1-1 0 0,0-1-1 16,1 0-4-16,-1 3-1 0,1-2-15 0,1-1-13 15,-4-1-33-15,2-1-19 0,-2 1-30 0,0-2-20 16,0 3-32-16,0-5-32 0,-1 2-23 0,1-1-24 0,-2 1-20 16,1-4-21-16,0 6-33 0</inkml:trace>
  <inkml:trace contextRef="#ctx0" brushRef="#br0" timeOffset="82471.8682">22195 10747 725 0,'-1'-4'8'0,"-4"-1"-2"16,3-3 10-16,-1 4 8 0,0-1 6 0,-1 1 3 15,-1-2 5-15,1 1 11 0,0 0 3 0,0 2 13 0,-1-3-2 16,1 1-3-16,-1 0-3 0,-3 0 7 0,5 0-4 15,-2 1-15-15,0-2 14 0,1 2-10 0,-5-1 3 16,2 0 6-16,1 0 4 0,-1 1-2 0,-4-2 15 0,3 2 14 16,0-1-22-16,-1 0 10 0,-2 0-10 0,0 5-10 15,1-4 2-15,-2 1-5 0,0 1-13 0,0-1-5 0,3 3-3 16,-3-1-6-16,2 0 2 0,-2 0 1 0,3 1-10 16,-4 0 1-16,2 0-3 0,-1 1-6 0,0-1 8 15,0 0-7-15,-1 1 5 0,4 0-6 0,-5 1 4 16,1-1-2-16,0-1-2 0,-1 1 4 0,1 0-6 0,-1 1 8 15,1-1-6-15,-1 1 12 0,1 0-2 0,1 1 1 16,-2-1 8-16,1 2 1 0,-1-2-1 0,-1 1-1 16,1-1 0-16,2 2-6 0,-4-2-2 0,2 1-1 0,-4 1-1 15,5 0-2-15,-4 1 1 0,4-2-11 0,-4 2 7 16,3-1-4-16,-2 1 2 0,0 1 3 0,2 0-10 16,-3 0 11-16,1 1-10 0,2 0 11 0,-4 1-5 0,2 1 10 15,-1-1-5-15,4 1 2 0,-4 0 7 0,4 1-15 16,-1 0 8-16,1 1 0 0,0-1-1 0,1 1-5 15,1-2 0-15,0 4 1 0,2-1-1 0,1 0 0 16,-2 0 2-16,2 1-7 0,4 0 0 0,-3 0-4 0,2 3 3 16,1-1-7-16,-1 0-1 0,5 1 2 0,-1 1 1 15,1 0 0-15,0-2 2 0,1 2-2 0,1 0 0 0,1-1 0 16,1 1 2-16,0 0 7 0,0 0-2 0,0-1 1 16,0 0-2-16,3 1 5 0,0 0-1 0,-2 0 0 15,3 0-4-15,0 0-5 0,1 0-3 0,3 1 2 16,-3 0 2-16,4-1 0 0,-2-1-5 0,0 2 3 0,5-5 2 15,-3 3-4-15,2-3 5 0,0-1-4 0,0 0-2 16,1-1 2-16,1-1-1 0,-1-1-1 0,2 2 0 16,0-2 5-16,0 0-8 0,-1 0 3 0,3-1 3 0,0 0-6 15,-1 1 6-15,0-2 0 0,3-2-3 0,0 3 3 16,2-3 0-16,-5-1-3 0,6 2 0 0,-1-3 3 16,-1 0-1-16,0 2 1 0,2-2 0 0,0 0-9 0,-1-2 7 15,1 0 6-15,-3-1-4 0,4 1-2 0,0-2 1 16,-2 1-8-16,1-1 7 0,-2-2 2 0,2 1 1 15,-1-2-3-15,-1 1-1 0,-2-2 2 0,3-2-4 0,-2 2 1 16,1-2 1-16,-2 1-2 0,3-5-8 0,-2 5-5 16,1-5-8-16,-2-1 1 0,3 1 2 0,-2-2 3 15,0-1-12-15,-3-1 4 0,1 0 3 0,1-1-6 0,-3-1 5 16,-3 1-3-16,1-1-10 0,0 1 2 0,-3-1 6 16,-1 0-10-16,-2 0 4 0,-1-1 12 0,-1 0-2 15,0 1 4-15,-3 0 3 0,-1 0 0 0,1-1-4 0,-3 0 6 16,1-2-8-16,-3 1-4 0,3 1 3 0,-3-1-8 15,3-2-1-15,-6 3-3 0,3-5-4 0,-1 4-2 16,-2-1-5-16,-1 1-7 0,1 0-8 0,0-1 1 0,-2 0 4 16,0 2-8-16,-2-2-13 0,0 3-15 0,1 0-2 15,-2 4-3-15,-3-3-27 0,1 4-22 0,-1-1-39 16,-3 2-37-16,0 1-25 0</inkml:trace>
  <inkml:trace contextRef="#ctx0" brushRef="#br0" timeOffset="90707.2313">24479 10875 2198 0,'-8'-4'-2'0,"0"1"4"0,2-1 7 0,3-2 23 16,-5 2 15-16,8 4 9 0,0 0-1 0,0 0 2 0,0 0 1 15,0 0 5-15,0 0-6 0,0 0-17 0,0 0-19 16,0 0-5-16,0 0 5 0,0 0-5 0,0 0 3 15,-10 1-10-15,10-1 8 16,0 0-17 0,0 0 18-16,0 0 7 15,0 0-13-15,0 0 14 0,49-11-14 16,-36 9 6-16,3-1-4 0,1-1 5 16,0 0-7-16,3 0 5 0,-1 2-1 0,-1-1-8 0,0 3 2 15,2-1-5-15,-4 2 1 0,0-1-2 0,-1 2-2 16,-2 0 2-16,-3 2-7 0,0 0 3 0,0-1-3 15,-3 2 5-15,-1-3-2 0,-1 5 4 0,1-3 5 16,-3 2-13-16,0 1 5 0,-3-2 5 0,-1 2 0 0,-1 3-1 16,-1-3-5-16,-3 4 0 0,1-2-5 0,1 0 8 15,-3 0 2-15,-1-1-5 0,2 2 3 0,1-3-1 16,-1 0-1-16,1-2 2 0,0 2 5 0,0-2-2 0,1 0-6 16,1-2-2-16,-2 1 4 0,3-3-1 0,-1 3 5 15,3-4-10-15,-1 4-1 0,1-3-1 0,0 2 3 16,1-2 9-16,1 1-4 0,1 0-7 0,0 1 2 0,1 1 6 15,1-2 5-15,2 4 1 0,-1-2 3 0,4 2-1 16,-1-1-5-16,2 1 9 0,1 0-3 0,-2 0-3 16,3 0 2-16,-2 2-4 0,2-3-2 0,-2 3-2 15,0-4 6-15,-2 4-4 0,1 1 2 0,-1-2-2 0,-1-2 1 16,-1 3-1-16,-1-2 3 0,1 2-4 0,-3-1 1 16,1 0 2-16,-2-1-5 0,0 1 4 0,0 1-6 15,0-2 5-15,-1-2 0 0,0 0 4 0,-1 0-6 0,-1 1 3 16,0-1 2-16,0 0-1 0,-1 0 0 0,-1 0 0 15,0 3-4-15,-2-3-1 0,0 1 4 0,0 0-6 16,-4-1 2-16,2 0-4 0,-1 0-12 0,-1 0-18 16,0-4-18-16,1 3-34 0,-1-1-32 0,1-2-51 0,-1 0-60 15,1-2-68-15,0-1-83 0</inkml:trace>
  <inkml:trace contextRef="#ctx0" brushRef="#br0" timeOffset="91106.3151">25258 10931 2414 0,'4'-2'10'0,"0"-1"7"0,-4 1 9 16,6-3 8-16,-6 5 4 0,-4 0 1 0,4 0-1 0,0 0-2 15,0 0-8-15,-2 3-6 0,1 0-9 0,-1 0-13 16,-1 2 3-16,0 1-4 0,0 1 2 0,-1 1-1 15,1 0 6-15,-2 2-6 0,3 1 3 0,-2-1 4 0,4 1-11 16,0-1 8-16,0-1-1 0,0 3 4 0,4-4-5 16,0 1 2-16,1-1-2 0,3 0-1 0,1-1 8 15,1-1 0-15,-1 0-7 0,2-1-2 0,3-1 6 0,-1-2-2 16,1 1 1-16,-1-3 1 0,1 0 1 0,0 0-7 16,-1-1 9-16,1-2-4 0,-1-1-5 0,1 1 3 15,-1-1 1-15,1-1 1 0,-4 0-4 0,1 1-1 16,-2-1 6-16,-3-1 10 0,2 1 4 0,-3-1 5 0,-1-1-1 15,0 2 0-15,-3-3 1 0,1 1-1 0,-2-2-3 16,0 1-3-16,-2 2-10 0,-2-2 0 0,1 0-7 0,-2 1 1 16,2-1-6-16,-2 2 6 0,2-2-14 0,-4 4-11 15,1-1-11-15,0 2-26 0,1-1-19 0,0-1-25 16,1 2-37-16,-1 0-45 0,-1 1-40 0,1-2-44 16,3 4-61-16</inkml:trace>
  <inkml:trace contextRef="#ctx0" brushRef="#br0" timeOffset="91439.7646">25720 10896 1507 0,'12'0'17'0,"0"1"19"15,-1-1 24-15,1 0 26 0,-2 0 8 0,-2 3 9 16,1-2 8-16,-1 0 1 0,0 4-9 0,1-2-23 0,-2 1-18 16,-1 1-26-16,-1 2-1 0,-2 1-11 0,2 0-2 15,-1 0-2-15,-1 2-7 0,-1-1 3 0,3 2-7 0,-2-2 4 16,0 2-11-16,1-2 3 0,0-1-8 0,0-3 3 15,1 3 3-15,0-3 0 0,0-1 3 0,0 0-9 16,3-1 4-16,1-2 1 0,-1-1 5 0,3 0-6 0,0 0-5 16,2-4 0-16,3 0-4 0,-2 0 0 0,2-2 0 15,-2-1 4-15,3-1-8 0,-2 0 8 0,0 2 0 16,-5-2 4-16,0-1 4 0,0-2 16 0,0 4 16 16,-4-3 6-16,-1 2 22 0,-2 0 1 0,2-2 9 0,-5-1 13 15,1 2-6-15,-2-3-11 0,-2 3-12 0,-2-2-14 16,2 1-20-16,1-1-6 0,-4 2-10 0,1-1-24 0,-1 0-5 15,-2 4-8-15,2-2-25 0,-1 0-21 0,-1 4-22 16,1-1-29-16,0-1-35 0,-1 4-22 0,0-1-34 16,-1 3-43-16,-1 0-40 0</inkml:trace>
  <inkml:trace contextRef="#ctx0" brushRef="#br0" timeOffset="91746.8594">26385 10922 2600 0,'-3'0'8'0,"2"0"10"0,-1-3 4 0,5 3 3 0,-3 0 3 15,2 0 0-15,-1 0 0 0,-1 0 3 0,5 0-11 16,1-1-9-16,2 0-7 0,0-2-1 0,2 1-3 16,5-1 3-16,0-1-4 0,2 1 1 0,3-2-3 0,-2 1 4 15,3 1 1-15,1-2 1 0,-5 3-3 0,2-1-5 16,-1 0 2-16,-3-1-19 0,1 2-4 0,-2-1-30 16,-1 0-25-16,-1 2-47 0,-2-2-48 0,-3 1-48 15,-3-1-66-15</inkml:trace>
  <inkml:trace contextRef="#ctx0" brushRef="#br0" timeOffset="91990.2972">26559 10675 2380 0,'0'0'2'0,"-1"-3"10"15,2 3 20-15,-1 0 11 0,0 0 26 0,0 0 14 0,0 0 11 16,0 0 16-16,0 0 9 0,0 0-8 0,0 0-16 16,0 0-12-16,38 58-21 0,-30-44-18 0,0 2-10 15,0 0-15-15,0 1-15 0,1 0-11 0,-1-2-30 0,0 2-32 16,-3-3-36-16,1 1-38 0,3-1-54 0,-4-3-60 16,0 1-69-16,-2-2-70 0</inkml:trace>
  <inkml:trace contextRef="#ctx0" brushRef="#br0" timeOffset="92694.2336">24905 11618 1744 0,'-9'0'5'0,"3"0"11"0,1 0 19 0,0-3 16 15,0 2 14-15,1 1 16 0,1 0 6 0,1 0 8 16,-1 0-5-16,3 0-5 0,0 1-16 0,0-1-13 16,0 2-13-16,2-1-15 0,-1-1-9 0,-1 0-3 15,2 0 11-15,1 3 4 0,1-3 9 0,0 1 8 0,1 0 1 16,-1 2 12-16,3 1 9 0,1-4 3 0,1 3-4 15,2-1-7-15,2 0-4 0,4-1-4 0,2-1-5 16,0 0-11-16,3 0-2 0,4 0-6 0,2 0-10 16,0-1-2-16,4-1-5 0,1 2-1 0,5 0-2 0,0 0-1 15,6 0-1-15,-1 0-4 0,6 0-2 0,-3 0 4 16,5 0 0-16,-1 0-9 0,-1 0 6 0,3-2 0 16,0-1-1-16,-1-1-4 0,1 0 7 0,0-1-10 0,0-3 1 15,-2 0 2-15,-2-1-4 0,0-3 0 0,-1 0 1 16,-1-1 5-16,-2 4-9 0,-1-3-1 0,-2 0 4 15,-1 2-5-15,-2 0 2 0,-2 1-4 0,0 1-5 0,-4 2 4 16,-2 0 5-16,-2 1 4 0,-2 0 0 0,-1 2 1 16,-3-2 1-16,-1 1 1 0,-2 4 7 0,-2-3-7 15,-2 1 2-15,-2 0 5 0,-3 0-8 0,-2 2 6 16,0-3-3-16,-2 3 4 0,-1 0-5 0,-3 0 1 0,1 0 1 16,-2 0-1-16,-1 0 0 0,0 0-3 15,2 0 5-15,-2 0-1 0,0 0 2 0,0 0-6 0,0 0 3 16,0 0-3-16,-2 0 5 0,2 0-2 0,0-2-14 15,0 2-21-15,0 0-13 0,0-1-16 0,0 0-25 16,0 1-24-16,0-1-30 0,0 1-31 0,-1-2-25 0,-1 0-28 16,2 1-51-16,-1-1-49 0</inkml:trace>
  <inkml:trace contextRef="#ctx0" brushRef="#br0" timeOffset="98267.1978">26962 10760 1202 0,'0'0'10'0,"0"-2"11"16,0 0 9-16,0-3 9 0,0 3 18 0,0 0 12 15,0 2 4-15,0-3 3 0,0 2-5 0,0-2-6 16,2 2 1-16,-2-3-7 0,2 2-6 0,-1-1-6 16,-1 1 5-16,2-3 12 0,-2 4-2 0,1-1-2 0,-1 0-2 15,0-2 3-15,0 4-6 0,0-3 0 0,-1 2-7 16,-1 0-6-16,2-2 5 0,0 2-4 0,-3-3 1 16,3 3-6-16,-2-1-4 0,1-2 2 0,-1-1 6 0,-1 2-5 15,-2-1-13-15,2-1 10 0,-2 0-9 0,-1 1 7 16,1-2-1-16,-1-1-1 0,-1 3-4 0,1-2 0 15,0 0 5-15,0-2-6 0,-1 3-1 0,-1-2-3 0,-1 2 7 16,1-3-4-16,0 1-1 0,-2 1-3 0,1-2 5 16,-2 2 3-16,1-2-2 0,-2 1-3 0,1-1-6 15,-2 1-4-15,2 0-1 0,-2-1-1 0,1 0-5 0,-1 1-4 16,1-2 4-16,-1 3-6 0,-1-2 0 0,3 1 2 16,-1 1-2-16,-3-1 1 0,2 0 2 0,-1-1-1 0,1 3-2 15,-1-2 9-15,3 1-3 0,-2-2 4 0,-1 1 4 16,0 1-2-16,0-1 7 0,-1 1-2 0,0-2 4 15,0 1-1-15,0 2 1 0,-1-3-4 0,0 2 2 0,0-1-2 16,-3-1-7-16,3 1-1 0,-1 0-3 0,-2 1-1 16,0-3 1-16,2 4-2 0,1-2-3 0,-3 2-1 15,4 1-1-15,-2-1 2 0,0 0 2 0,3 2 1 0,-2-2-4 16,3 2 3-16,-4-1-1 0,4 0 2 0,0-1 4 16,-4 1 0-16,3-1-3 0,-2 1-2 0,-1-3 2 15,1 2 5-15,0 1-7 0,-1-2-2 0,-2 0 6 0,3 2-4 16,-3-2-5-16,0 2 6 0,2-2 1 0,-2 1-5 15,1 2 6-15,-1-1-1 0,-1-1-5 0,1 0 5 16,0 2-4-16,1-1 1 0,-1 2 1 0,-1-1-1 0,2-2-2 16,0 3 0-16,2 0-5 0,-5-2 3 0,2 3 0 15,2-2 1-15,-2 1-4 0,2 2-1 0,-1-2 4 16,1 2 2-16,-1-1-2 0,1-1-1 0,-1 2 11 0,1-2-4 16,-1 2-3-16,1-3 4 0,-1 3-10 0,2-1 5 15,-2 1 5-15,1-1-7 0,0 0-1 0,2 1-3 16,-2-2 1-16,1 2-3 0,0-1 10 0,1 1-7 0,-1 0 1 15,0 0 3-15,0 0-4 0,0 0 8 0,0 0-3 16,-1 0 5-16,1 1-8 0,-1-1 0 0,2 0 4 16,-3 0-1-16,-1 2 2 0,3 0-2 0,-1-1 1 0,-1 2-1 15,-1-1 7-15,2 1-2 0,-1-1-7 0,1 0 2 16,1 0-3-16,1 0 0 0,-2 2 4 0,2-2 1 0,2 0-9 16,-2 3 6-16,2-1-1 0,0 0 1 0,-3 0 4 15,5-1-5-15,-1 1 1 0,0-1-4 0,1 2 0 16,-3-3 5-16,3 5-1 0,-3-2 5 0,3 0-5 0,-3 2 1 15,-1-2-2-15,-2 3 4 0,3-1 2 0,-3 0-2 16,-1 2 1-16,-1-1-8 0,1-1 7 0,1 2 3 16,0-1 0-16,-1 0-9 0,1-1 0 0,1-1 5 0,1 0-1 15,-2 0-1-15,2-1-2 0,2 1-2 0,-2 1-1 16,0-2 10-16,1 1-4 0,1 1-6 0,-1-1 1 16,3 2 5-16,-2 0 3 0,1 0-1 0,1 1-1 0,-2-1-5 15,4 2 5-15,-1 0-4 0,-4-1 5 0,4 1-4 16,2-1-3-16,-4 1 2 0,2-1 0 0,1 2 3 0,0-2 3 15,-3 1 3-15,4 1-9 0,-2-2 5 0,3 3-2 16,-3-3-3-16,2 2 4 0,3-2 1 0,-4 0-1 16,3 2-2-16,1-2 6 0,0 0-10 0,-1 3 6 0,3-2 6 15,-2 0-9-15,2-1-1 0,0 4 1 0,-2-2 2 16,4-1-1-16,-3 2 1 0,1 1 1 0,0 0-4 16,0 0 8-16,0-1 1 0,1 0-7 0,1 2 2 15,1 0 6-15,-2-2-6 0,1-1 3 0,1 1-4 0,0 0-5 16,0 0 3-16,1-2 4 0,-1 1-4 0,2-1-6 15,-2 1 16-15,3-2-13 0,-3 1 12 0,3-3-4 16,-1 3-5-16,-1 0-1 0,2-1 5 0,-1 3-1 0,1-4-4 16,-1 4 6-16,2-3-4 0,0 3-1 0,-3-1-3 15,4-1 8-15,-2 3 1 0,3-1-3 0,-3 1 1 0,2-1 1 16,0 0-3-16,-2 1 5 0,2 0 6 0,-2-1-14 16,3 1 1-16,-1-1 7 0,0 1-3 0,-2 0-2 15,3 2 5-15,-1-2-4 0,1 0-4 0,-1-1 13 0,1 2-5 16,-1 1-2-16,3-2 0 0,-3 1 8 0,4 0 0 15,-1 0-1-15,0-1 8 0,1 3-2 0,1 0-2 16,0-2 10-16,0 4-1 0,2-2-7 0,-3-1-5 0,2 1 4 16,2 0-7-16,-2-2 3 0,2-2 2 0,-2 3-14 15,3-2 4-15,-3 1 0 0,5-2 5 0,-2 1-3 16,-1-1 0-16,4 1-8 0,-1-1 6 0,-2 0 5 0,5 0-6 16,-3-2 1-16,1 1-1 0,2-1 4 0,0 1 4 15,2-3 0-15,-4 2-5 0,5 2-2 0,-1-2 8 16,0 0-7-16,1-1-1 0,-4 0-4 0,3-1-1 0,-2 0 7 15,1 1-2-15,-4-2-3 0,2-2 0 0,-2 0 0 16,-1 3-2-16,0-4 5 0,0 2 2 0,0 0-1 16,0-1-4-16,1 3 5 0,0-4-4 0,-2 3 1 0,4-2 1 15,-4-2-3-15,3 3 0 0,-1-2 2 0,1-1-1 16,-4-2-1-16,6 3 0 0,0-1 5 0,-3 1 0 0,1 0 0 16,1-2-6-16,1 1-11 0,-3 1 12 0,2 1 0 15,0-2 0-15,-2-1-1 0,1 0 1 0,-3-1 1 16,3 3 3-16,-4-3 4 0,0-1-10 0,-1 4-3 15,0-1 5-15,0-1 5 0,-1 0-7 0,0-1-1 0,-3 3 0 16,2-4 3-16,-1 1 0 0,1 1 1 0,-4 0-3 16,0-2-2-16,2 0 4 0,-2 2 1 0,1-1 4 15,-1 0-5-15,-3 1 2 0,2-2 1 0,0 0-4 16,-1 0-1-16,0 2-3 0,0-2-5 0,-2 0-14 16,1 0-17-16,0-1-15 0,-1 1-24 0,0-1-31 0,-1 2-38 15,-1-4-36-15,2 3-35 0,0-2-48 0,-2 0-41 16,0 2-60-16,0-4-60 0</inkml:trace>
  <inkml:trace contextRef="#ctx0" brushRef="#br0" timeOffset="142515.6368">20583 13408 1348 0,'-2'-4'27'0,"2"0"21"0,0-2 18 0,3-1 18 0,-3 0 11 16,-1 4 14-16,1-1 9 0,0-1 7 0,0 0-13 15,0 2-15-15,1-2-15 0,-1 5-15 0,2-2-6 16,0-1-2-16,-2 2 1 0,1-2-7 0,2 3-10 16,-3-3 1-16,2 3 2 0,1 0-1 0,-2-2-5 0,1 2 2 15,1-2-18-15,-1 2 4 0,-1 2-5 0,3-2-8 16,-3 0-3-16,2 2-3 0,-1 1 3 0,0-3-15 16,-1 4 21-16,-1 1 4 0,2-2 9 0,0 4 12 0,-1 1 4 15,-1 2 10-15,0 1 3 0,0 2 6 0,0 1-7 16,0-2-11-16,0 5 1 0,0-5-9 0,0 3-2 15,0-1-13-15,-1 0-5 0,2-2 1 0,-1-1-5 16,2-2 0-16,2 1-3 0,-2-1 3 0,-1-2-2 0,4-1 5 16,-2-2 5-16,2-1 0 0,-2 0-3 0,6 1 9 15,-2-4 1-15,2 0-3 0,1 0-3 0,4-3 5 0,1-1-11 16,3-1-8-16,3-2 6 0,0-3-8 0,2-2-7 16,4 2 0-16,1-4 1 0,-1 0-8 0,2-3 2 15,-3-1 6-15,-1 1 0 0,0-2-1 0,0 4 0 0,-1-2-4 16,-2 0-1-16,-3 1 6 0,0 1 0 0,-3 0 2 15,2 1 0-15,-3-1 7 0,-1 3 11 0,-3 1 0 16,0 1 5-16,-3 2 3 0,-2 1 5 0,1-3-6 16,-2 6 3-16,-3-1-12 0,2 2-7 0,-3-2 2 0,-1 3-4 15,3-2-10-15,-3 1-4 0,4 0 0 0,-4 1-9 16,1 0-4-16,-1 1-12 0,2-1-16 0,-2 0-12 16,-2 1-17-16,2 1-24 0,-1-1-22 0,1 1-28 0,-5-3-31 15,2 3-22-15,-3 3-35 0,-1-3-36 0,-1 2-44 16,-2 1-46-16</inkml:trace>
  <inkml:trace contextRef="#ctx0" brushRef="#br0" timeOffset="156472.4464">4635 15071 1777 0,'-1'-5'4'0,"-1"1"-3"16,-2 3 3-16,4-6-4 0,-3 7 4 0,1 0-4 0,2-2 4 16,0 4-2-16,0-2-3 0,0 0-3 0,0 0 5 15,2 3 2-15,-2-1-6 0,1 0 5 0,1 0-5 16,-2 1-1-16,3 0 6 0,-2-1 8 0,2 2-11 0,-1-1 9 15,-2-2 4-15,2 2 3 0,-1-2 0 0,-1 2 10 16,0-2 3-16,0 0 6 0,-1 1 14 0,1-1 2 16,0 3 3-16,0-4 10 0,1 3 11 0,1 2-11 15,-2-1-10-15,0 4 1 0,1 1-1 0,1 1-11 0,0 2-3 16,-1 4-12-16,1 1-8 0,1-1 6 0,-1 4 1 16,1-2-10-16,0-1-4 0,0-2-2 0,0 2 0 0,0-4-1 15,0 0-3-15,-1-3-2 0,3-1 2 0,-2-2-1 16,2 0 2-16,-1-3 3 0,1 1-1 0,0-1 5 0,0-4 5 15,0 0 6-15,1 0 2 0,0 0 4 0,0-3-4 16,1 0 3-16,1-3 3 0,1-3-6 0,2-1-6 0,0-2 0 16,2-4-5-16,3 0-1 0,-2-1 1 0,2-1-9 15,3-3-1-15,-3 2 0 0,4-2 4 0,-1 1-12 0,-3-2 4 16,3 5 1-16,-2-2-3 0,1 2 3 0,-4 0-3 16,0 5 1-16,-3 2-1 0,0 1 2 0,-3 1-1 15,-2 1 2-15,1 2 2 0,-1 3 4 0,-3-3 1 16,-1 3 2-16,1-1-1 0,-2 0-2 0,1 2 3 15,0 0-4-15,-2-2-2 0,0 2 2 0,0 0-1 0,0-1-7 16,0 2 3-16,0 0 2 0,0 0-10 0,0 0 4 16,0 0-8-16,0 0-16 0,0 0-10 0,-2 0-16 0,2 0-21 15,-3 0-31-15,3 2-31 0,0-4-42 0,0 4-41 16,-2-2-57-16,2 0-59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9-02T00:52:1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19160 4999 1443 0,'0'0'34'0,"0"0"20"15,0 0 10-15,0 0 9 0,0 0 12 0,0 0 2 16,5-28 0-16,-5 28 0 0,0 0-16 0,0 0-22 0,0 0-8 16,0 0-10-16,0 0-7 0,0 0-1 0,2-12 1 15,-2 12 3-15,0 0-3 0,0 0-5 16,0 0-1-16,0 0 1 16,0 0-3-16,0 0 22 0,-2 2 9 0,1 3 10 15,-3 0 9-15,3 3 1 0,-4-1-2 0,-2 3 0 16,3 2 0-16,-4 0-7 0,2 2-19 0,-1-3-15 15,2 0-12-15,-1-1-3 0,2-1-3 0,0-1 0 16,1-1-8-16,2-2 2 0,1 0 5 0,0-1-4 0,0-1-2 16,0 0 1-16,0-1 6 0,1 0-5 0,2-1 7 15,-1 0 1-15,1 0-3 0,3-1 5 0,2 0 10 16,2 0 3-16,2-1 2 0,3-3 8 0,0 1 1 0,3-2 2 16,2-4-4-16,2 2 5 0,-1-3-4 0,6-2-6 15,1 2-9-15,-1-4-1 0,5 1-8 0,0 0-3 16,1-3 3-16,0 2-6 0,0 2-2 0,-3-3 1 0,0 3 2 15,-1 0-5-15,-2 2 3 0,-4-2 0 0,-3 3-5 16,-2 0 4-16,1 0-2 0,-5 2-2 0,0 0 2 16,-2 1 8-16,-3 0-6 0,2 1-1 0,-3 0 2 0,-2 3-3 15,-1-2 0-15,1 1 2 0,1 0-4 0,-3 1-10 16,0 0-2-16,1-1-19 0,-4 0-16 0,2 1-33 16,0 0-39-16,-1-1-49 0,-2 3-78 0,1-1-81 15</inkml:trace>
  <inkml:trace contextRef="#ctx0" brushRef="#br0" timeOffset="15892.3193">4672 6450 1433 0,'-8'-1'4'0,"2"-1"21"0,3-3 27 16,1 3 17-16,1 0 24 0,-1 2 7 0,2 0 8 16,2 0 5-16,-1-1-3 0,1 0-27 0,-1 1-26 0,1-1-11 15,1-1-21-15,-3 2-5 0,0 2-10 0,1-2-4 16,1 1-2-16,-2-1 5 0,3 0-4 0,-3 0-2 16,0 1-7-16,0 0 2 0,0-1 2 0,0 3 5 0,2 1 16 15,-1 0 2-15,1 1 14 0,1 5-8 0,0 0 5 16,2 2-2-16,-3 4 6 0,4-1-8 0,-3 0-21 15,0 0 7-15,-1 2-13 0,1-1 10 0,0-1-2 0,-3 1 0 16,3-3-8-16,-1 2-3 0,1-2 10 0,0 0-5 16,-1-3 5-16,1 2-3 0,0-3-4 0,-3 1 6 15,5-3 6-15,-4 1 3 0,1-1 0 0,1-2-6 0,-1 0-5 16,1-3 2-16,-1 1 4 0,-1-1 2 0,2-2-1 16,-1 0 13-16,2 0 7 0,-1-2 14 0,4-1 15 15,-2-4-1-15,4 1 6 0,4-6-8 0,0-1 1 0,4-4-12 16,2-1-9-16,3-3-9 0,2-3-16 0,4 0-2 15,-3-3-5-15,4 2-5 0,-2-1 0 16,3 0 6-16,-3 1-6 0,0 1-3 0,-2 2 3 0,-2 1 3 0,-5 4-2 16,-1 2 6-16,-2 3-3 0,-3 3-7 0,-5 1-2 15,1 0 7-15,-1 2 1 0,-2 0-8 0,0 2 4 16,-4 2-11-16,3-2-2 0,-1 3-6 0,-3-2-16 0,0 3-22 16,0-1-26-16,0-1-29 0,0 1-37 0,0-2-39 15,0 3-22-15,0 0-38 0,1-1-24 0,-1 2-51 16</inkml:trace>
  <inkml:trace contextRef="#ctx0" brushRef="#br0" timeOffset="21037.551">4999 8274 1099 0,'-6'-2'-6'15,"0"0"6"-15,4 0-2 0,0-1 5 0,1 3 9 16,-2 0 1-16,1 0 0 0,0 0-3 0,2 0 6 16,-1 0-2-16,1 0 1 0,0 2-3 0,0 0-20 0,0-1 5 15,0 1-2-15,0-2 4 0,0 2 2 0,0 3-3 16,0-2-1-16,0 4-3 0,0-2 21 0,0 4-10 15,0 2 5-15,0 1 1 0,-2-2-4 0,2 3 3 0,0-1 2 16,-3 1 4-16,3-1-12 0,-2 0 4 0,1-3 1 16,-1 4 2-16,2-2 4 0,-3-2-5 0,3 0 4 15,-1-1-6-15,1 0 5 0,1-3 6 0,-1 2-6 16,0-3 0-16,3 0 2 0,-1-1 6 0,1-1 3 0,-1-2 17 16,1 0 17-16,2 0 9 0,3-2 12 0,1-1-3 15,2-1 1-15,0-4-1 0,5 3 4 0,0-5-6 16,3-2-20-16,1-1-11 0,3 0-12 0,0-2 7 0,1 0-9 15,1-1 0-15,0-1-6 0,-1 0-9 0,1 0 0 16,-1 3-2-16,0-4 2 0,-1 4-14 0,0-1 6 0,-1 1 2 16,-2 1-9-16,-2 0 1 0,-1 2-6 0,-1-1 2 15,1 3 4-15,-2-3-2 0,-3 4-2 0,-1 2-5 16,0-2 6-16,-1 3 1 0,-1-2 3 0,-2 4-4 16,2-2-5-16,-4 4 6 0,-2-2-6 0,2 1-10 0,0 0-10 15,-2 2-21-15,3-2-13 0,-5 0-13 0,2 2-26 16,1 0-26-16,-1 0-23 0,-3 0-20 0,2 0-25 15,-1 0-17-15</inkml:trace>
  <inkml:trace contextRef="#ctx0" brushRef="#br0" timeOffset="26963.1112">7291 8515 1264 0,'-1'-8'2'0,"-1"0"-1"0,2-1 10 0,2 1 6 16,-4 2 5-16,2 0 11 0,0 1 11 0,2-1 3 15,-1 0 7-15,1-3 4 0,1 4-5 0,0-3-3 0,3 1 0 16,-3 0-3-16,1 0 2 0,-1 0 6 0,0 1-3 16,2-1 4-16,-2 3 1 0,3-1 0 0,-6-2-4 15,5 4-1-15,-4-1-11 0,3 1-6 0,-3 0-11 16,1 2 0-16,-1-2-2 0,1 3-5 0,-2 0 4 0,0 3-8 16,0-2 1-16,0-1-8 0,0 3 6 0,-3 0-2 15,3 1-6-15,-2 1 8 0,2 5-2 0,-3 1 11 16,0 4-3-16,-2 3 8 0,1 3 1 0,-3 4-3 0,1-2-1 15,-2 4-6-15,0-3 1 0,2 0-14 0,-2-2 3 16,3-3-1-16,0-2-12 0,2-2 5 0,-1-2-1 0,2-4 5 16,0 0-7-16,2-1 2 0,2-4 1 0,-2 1-3 15,0-2 8-15,2 0 0 0,2-1 5 0,-1-2-1 16,2 0 12-16,0-2 11 0,0-1 9 0,4 1 9 0,2-4-1 16,0 2-2-16,1-4 3 0,3-1-3 0,1-3-2 15,0 0-9-15,2-1-5 0,-1-4-9 0,1 3 2 16,-2-1 5-16,3-1-4 0,-2-1 2 0,1 0-7 0,-3 0 1 15,5-1-6-15,-3-1 3 0,-3 1-5 0,5-2-1 16,0 2-2-16,-1-1-5 0,0 1 0 0,0-2-4 0,1 3 1 16,-2 2-2-16,-2 1 1 0,0 2-2 0,-2 2-4 15,-2 3 4-15,0 2-2 0,-5-1-1 0,-1 5 0 16,-2-1 2-16,1 1 3 0,-4-1-4 0,3 2 5 16,-3 2-4-16,0-2 5 0,-2 1 2 0,2 0-5 15,0 0 2-15,0-1-2 0,0 0-1 0,0 0-4 0,-1 0 6 16,1 0 0-16,0 0-6 0,1 0 4 0,-2 0 2 15,1 0-4-15,0 0 2 0,0 0 2 0,0-1-14 16,0 1-4-16,0 0-7 0,0 0-10 0,0-1-30 0,0 1-14 16,0-1-27-16,0 1-32 0,0 0-23 0,0 1-41 15,0 0-59-15,-2 0-52 0</inkml:trace>
  <inkml:trace contextRef="#ctx0" brushRef="#br0" timeOffset="32024.2673">21975 8061 1338 0,'5'-7'-2'16,"-2"-2"2"-16,-1-4 11 0,1 7 1 0,3 0 6 15,-3 1 2-15,0 3 3 0,1-2 13 0,-1 2 6 16,0 1 12-16,0-2-7 0,1 2 10 0,-3-2-1 16,1 3 3-16,-1 0 0 0,2 0-4 0,-3 0-6 0,2 0-6 15,-4 0-3-15,2 0-8 0,0 0-3 0,0 0-5 16,0 0 1-16,0 3-7 0,-3-2 10 0,3-1-5 15,0 0 1-15,0 3-1 0,-1-2-2 0,1 1-1 0,-2-2 0 16,2 2 4-16,0 0 3 0,0 0 4 0,-1 1 0 16,-1-1 11-16,2 1-3 0,-2 2 7 0,2-1-2 15,2 1-2-15,-2-2-4 0,2 2-3 0,-1-1 1 0,2-1-4 16,2 0 14-16,0-1 5 0,3 1-1 0,0-3 1 16,4 0 6-16,4 0 5 0,4-3-3 0,2 2-5 15,4-3-7-15,4-1-16 0,6-2 0 0,-1 2-3 0,1-4-14 16,4 1-11-16,-1-3 0 0,1 2-6 0,1-3-2 15,-3 3 4-15,1-3-1 0,-1 0 0 0,1-1 1 16,-5 1-2-16,4 0 3 0,-5 1 3 0,-3-1-3 0,2 0 6 16,-4 1 0-16,1-1-3 0,-5 1 0 0,-1 0 5 15,-2 2-6-15,-1 0 7 0,-2 1-6 0,-3 0 0 16,-2 1 0-16,0 2-1 0,-4 0-4 0,-2 2-1 16,-1-1-1-16,-3 4-27 0,1-3-9 0,-4 2-23 0,2 1-26 15,-2 0-32-15,0 0-33 0,0-1-31 0,0 2-42 16,-2-1-35-16,2 4-56 0</inkml:trace>
  <inkml:trace contextRef="#ctx0" brushRef="#br0" timeOffset="47731.1175">24273 9961 1528 0,'0'-2'-3'0,"-3"-1"0"16,1-4 7-16,2 2-1 0,-4 3 2 0,4-1 6 15,-1 3 1-15,1 0-1 0,-2 0-3 0,4 0 3 16,-2 3-7-16,1-2 1 0,-1-1 0 0,0 1-7 15,0-1-4-15,0 2 2 0,0-1 1 0,0 0 6 0,2 0 2 16,0 1 5-16,-2 0 1 0,0 1 4 0,0 0 16 16,4 2 3-16,-3-1 9 0,1 0-6 0,-2 2 5 15,0-1-3-15,2 1 0 0,-1-1 3 0,-1 1-5 0,0 0 8 16,0 0-5-16,0 0 5 0,0-1-6 0,-1-2-2 16,1 2-4-16,0-1 1 0,0 1-7 0,1-2-10 15,-1 0-4-15,0-1 1 0,3 1-7 0,-3 1 3 0,4-3 3 16,-3 3-3-16,3-2 2 0,-3 1-5 0,2-3 10 15,1 3-3-15,1-2 11 0,2-1 5 0,-1 2 2 16,-1-1 6-16,6-1 5 0,-2-1 13 0,1-1-6 0,2 1 1 16,1-3-4-16,0 0-5 0,3-3-2 0,1 1-3 15,-1 1-13-15,3-3-3 0,-2 0 0 0,2 0-9 16,-1 0 2-16,2 0-1 0,-1 0-4 0,-3 1 5 0,1 1-5 16,-1-3 0-16,0 4 0 0,-2-3 3 0,0 2-1 15,-1 0-1-15,0-2 0 0,-2 4-7 0,-1-1 6 16,2-3-5-16,-3 5-2 0,1-3 1 0,-1 1 0 15,-1 0 3-15,-1 0 1 0,-1 0-5 0,2 2-2 0,-2-1 3 16,-3 1 1-16,1 1 2 0,-3-3-2 0,2 5-11 16,-3 0-6-16,2-2-4 0,-2 1-20 0,-2 0-23 15,2 1-25-15,0 0-28 0,-1 0-30 0,-1 0-24 0,1 0-29 16,-6 2-45-16,1 0-40 0</inkml:trace>
  <inkml:trace contextRef="#ctx0" brushRef="#br0" timeOffset="65211.0229">27818 6346 2472 0,'-7'-8'4'0,"2"1"-3"0,1 0 2 0,0-5 2 0,4 7 2 16,0 2-4-16,-3 1 6 0,5 2-1 0,-2 1 0 16,1 0 6-16,1-1-5 0,-2 2 10 0,0-2-3 0,2 0 11 15,-1 1-5-15,-1-1 12 0,0 0-12 0,0 0-3 16,0 2 6-16,2-1-12 0,-1 3 3 0,-1-1-5 0,0 0 1 15,2 4 1-15,0 2 17 0,-1 3 3 0,2 3 0 16,-1 1 1-16,-2 4 3 0,-2 8 2 0,2-1-3 16,-3 7-7-16,0 3-6 0,-2 1-7 0,0 5-2 0,0 0-5 15,-4 0-1-15,5-2-4 0,-3 0 1 16,2-1-8-16,0-5-2 0,-2-3 2 0,2-6 0 0,2 1 6 16,-2-5-3-16,3-3-3 0,-2-2 3 0,2-5-1 15,0 0 2-15,1 0 7 0,-2-4-4 0,6-1 1 0,-3-2-7 0,1 0 12 16,-1-2-7-16,0-2 4 0,2 2-4 15,-2-1 2-15,0-2 3 0,0 0-4 0,0 0 4 0,2 0-6 16,-2 0 10-16,0-2 5 0,1-1 4 0,-1 2-5 16,3-2 4-16,-1-2 2 0,0-3 4 0,-1 1-6 15,3-5-1-15,-3 1-9 0,2-4-6 0,-1-2 2 0,-2-3-2 16,3 1 1-16,0-3-2 0,-2-2 8 0,-1 0-10 16,4-3-5-16,-3-2 8 0,4-1-5 0,-2-3 1 0,2-1-2 15,0 0-4-15,2 1-5 0,2 0 7 0,-3-2 8 16,2 3-4-16,-1-2 3 0,2 4-1 0,-1-1-2 15,1 4 1-15,0-1 1 0,1 1-1 0,0 1-2 16,2 4-4-16,-1-2 4 0,-1 2-2 0,5 1-2 0,-3 0 0 0,3 2 2 16,1 1-3-16,0 1 0 0,0 2 4 15,1 0-2-15,0 4-2 0,-1 1-4 0,-2 3 9 0,-1 3-5 16,-1 3 1-16,-2 2 5 0,-2 2-5 0,0 4-2 16,-1 1 3-16,-1 7 6 0,-2 1-5 0,-2 3 6 15,0 5 3-15,-4 3-1 0,-3 2 3 0,-1 3 4 16,-5 2 0-16,1-1-4 0,-5 1 6 0,2 1-3 0,-3-4-5 15,0 1 0-15,1-3-1 0,0-3-7 0,0 0 2 16,0-3 2-16,1-2-10 0,2-4-12 0,0 3-21 16,0-6-35-16,1 0-28 0,0-4-39 0,3 1-62 0,1-5-65 15,-1-1-105-15</inkml:trace>
  <inkml:trace contextRef="#ctx0" brushRef="#br0" timeOffset="65583.8889">28056 6646 1886 0,'7'3'0'0,"-3"-2"23"0,-1 1 26 16,5-2 18-16,-3 0 10 0,2 1 6 0,2 4 5 16,-3 0 13-16,4-1-1 0,-1 2-18 0,0 0-24 0,-1 0-17 15,1 4-7-15,-2-3-7 0,1 1 0 0,-1 1-17 16,-1 0 1-16,0 1 1 0,0 0-2 0,-3 1-2 0,1 0 1 15,-3 1-3-15,1 0-3 0,0 0 4 0,-2-1-2 16,-2 0-1-16,0 1 0 0,-1-3 4 0,1 1-5 16,-1-3 4-16,-3 2 2 0,2-3-3 0,-1 1 4 0,0-3-8 15,0-1 1-15,0 2 3 0,-1-3 1 0,3-1 14 16,-3 2-4-16,1-3 8 0,0 0 9 0,2 0 2 16,-2-2 6-16,-1 1 5 0,1 1 2 0,2-3-12 15,-2 1 3-15,4-1-10 0,-1-2-7 0,0 1 2 0,1-4-8 16,1 1-9-16,0-3-4 0,1-2-7 0,3-1 0 15,-1-3-6-15,2-1-17 0,1-1-14 0,3-2-18 16,-1 0-15-16,5 2-27 0,-2-1-28 0,0 0-32 0,3 0-29 16,-3 2-29-16,2 0-49 0,1 1-29 0,-1 2-51 15</inkml:trace>
  <inkml:trace contextRef="#ctx0" brushRef="#br0" timeOffset="65879.6222">28502 6554 1296 0,'-2'7'27'0,"1"-2"40"0,-1 6 25 0,0-2 20 0,-1 3 11 16,-3 2 10-16,1 3 2 0,-1 2 5 0,0 1-24 15,-1-1-37-15,0 0-25 0,0-1-21 0,2-2-6 0,1 1-10 16,0 0-2-16,3-5-7 0,1 1 1 0,0-2-3 0,1-1-2 16,1-1 5-16,3-1-6 0,1-3 3 15,4 0-6-15,-1 0 4 0,2-4 0 0,5 0-2 16,0-1 2-16,-1-2-1 0,3-1-3 0,1-1-3 0,1-1 12 15,-2-3-3-15,1 1-9 0,-2-3 13 0,-1 3 6 16,-2-2 4-16,0-2 16 0,-4 2 3 0,-4-1 4 16,0-2 0-16,-1 0 7 0,-2 0-7 0,-3 0-9 0,0 1-7 15,-4-3-11-15,-2 0-5 0,-1 2-10 0,-1 0-2 16,0 0-10-16,-3 2-13 0,-1-2-17 0,0 5-21 16,-2-3-25-16,3 3-44 0,0-1-47 0,0 3-50 0,1-1-56 15</inkml:trace>
  <inkml:trace contextRef="#ctx0" brushRef="#br0" timeOffset="66163.6509">28963 6559 2277 0,'2'-5'12'15,"0"4"16"-15,-4-1 9 0,4-3 8 0,-2 4 5 0,-2 1 2 16,2 0 9-16,0 0 5 0,0 0-12 0,-2 2-15 16,1 0-11-16,1-2-6 0,-2 4-10 0,-1 0-1 15,0 2-2-15,-2 2-5 0,-4 2-5 0,-1 1 1 0,-1 4 0 16,0 0-2-16,-2 4 10 0,1-2-2 0,2 3-9 16,-1-3-3-16,3-1 7 0,1 1-5 0,3-2 1 0,1-1-5 15,3 0-5-15,2-1-11 0,1-3-18 0,3-1-24 16,5-2-48-16,-1-2-49 0,1 0-44 0,5-5-57 15,-2 0-65-15</inkml:trace>
  <inkml:trace contextRef="#ctx0" brushRef="#br0" timeOffset="67130.6978">29102 6728 1668 0,'-1'0'9'0,"-1"0"13"0,-2 0 8 15,4 0 21-15,-2 4 26 0,2-3 9 0,-3 4 6 16,1-1 4-16,1 1-5 0,-4 1-12 0,3 0-5 16,-4 1-22-16,3-1-26 0,-1 1-7 0,0 0-6 15,3 2-6-15,1-4-3 0,0 1 6 0,1 0-5 0,5-3 3 16,-1 0 1-16,3-1 0 0,0 1 1 0,4-2 3 16,4-1-3-16,0-1-8 0,3-2 5 0,3 1-3 0,2-2-2 15,-1-2-1-15,4 0-2 0,-4-2-5 16,0 0 3-16,-1 0 0 0,-1 0 2 0,-2-1-4 0,0 1 8 15,-5-2-6-15,0 0 6 0,-3 4 6 0,-1-5-5 16,-1 4 8-16,-4-3-9 0,0 2 4 0,-3-1-4 0,-4-1 3 16,0 3-2-16,-1-1-12 0,-2 3 5 0,-2-2-8 15,0 3 4-15,-4-1-2 0,0 5-1 0,2 0 2 16,-3 0-4-16,-2 2 9 0,3 1 0 0,-3 2 3 0,1 2-3 16,2 3 2-16,-3 0 2 0,3 2-1 0,-3 2-1 15,3-2 1-15,1 4-2 0,1-1 1 0,1 0 4 16,3-1-5-16,2 0-2 0,3-3 0 0,3 0 1 0,5-1-6 15,1-2-5-15,4-1-10 0,0 1-9 0,7-4-12 16,-1-3-12-16,0 0-11 0,5-2-3 0,-2 0-2 16,2-3 7-16,0-1 8 0,-2 1 9 0,0-3 17 0,-3 0 9 15,3 1 16-15,-2-2 1 0,-2-1 11 0,-1 0-5 16,0-2 1-16,-1 1 0 0,2-1 5 0,-4-2 5 0,0 0-6 16,-1-3 6-16,-5 1-1 0,4-2 1 0,-5-1 8 15,-1-2 1-15,-1 3 5 0,0-1 8 0,-3 0 12 16,0 1 8-16,-2 3 2 0,0 2 7 0,-4 2-4 0,4 0 7 15,-5 5-10-15,3 0-7 0,-1 3-12 0,0-1-7 16,0 1-2-16,1 2-9 0,2 0-12 0,-5 0-6 0,5 2-6 16,-3 1 1-16,1-1-1 0,0 3-4 0,-1 2 0 15,-1 1 3-15,1 2 5 0,2 2 1 0,-1-1 5 16,0 4-5-16,2 0 7 0,2 1-3 0,0-1-2 0,2 2 2 16,0 0-2-16,1 2-1 0,0-2 0 0,3 0 6 15,-1 0-6-15,-1 0 0 0,3 0 6 0,-1 0-2 0,0-2 4 16,0 0 3-16,0-1-6 0,-2-2 1 0,1-3-1 15,-1 3 4-15,-1-7-2 0,-2 4 4 0,0-6-3 16,-3 2 3-16,0-1 5 0,0-1 0 0,-2 0 0 16,-1-1 7-16,-3 3-6 0,1-3-3 0,-1 2 1 0,-2-1-3 15,-1 0-6-15,1 2-3 0,0-3 4 0,1-1-4 0,-2 1-3 16,6 0 9-16,-2-2-3 0,2 0-2 0,1-2-1 16,2 1-7-16,2-1-5 0,1 0-17 0,0-4 4 15,1 1-13-15,5-3 1 0,-1 0-12 0,3-4-2 0,3 0 0 16,2-5-3-16,1 2 15 0,5-2-1 0,-1-2 2 15,3-1 0-15,1-1 12 0,-2 0 9 0,2-1 5 0,0 0 9 16,0 0-1-16,0 1 1 0,0 0 0 0,-1 0 4 16,-1 4 2-16,-3 2 7 0,0 1 17 0,-4 2 2 0,-6 3 8 15,-1 1 8-15,-4 1 4 0,-2 2-1 0,-3 0 2 16,-1 2-4-16,-1-1-21 0,-3 2 0 0,2-1-4 16,0 0-9-16,-3 3-5 0,-1 0-2 0,1 2 1 0,1-1-11 15,-1-1 7-15,-2 5-5 0,0 0-6 0,0 0 6 16,0 2 3-16,1 0-3 0,0 3-2 0,2-1 10 0,0 1-4 15,2 3-4-15,0-4 4 0,0 5-5 0,3-2-2 16,0 1 2-16,0 0 2 0,3 1-2 0,0 0-1 16,-1-2 2-16,1 5-1 0,0-3 1 0,0 1 3 0,1 0 2 15,-1-1-6-15,-1 2-5 0,-2-1 6 0,0 0-6 0,-2 3-13 16,-1-3-15-16,-4 1-23 0,2 0-21 0,-4 0-33 16,-2-3-25-16,-3 4-37 0,-4-2-32 0,-2-1-31 15,-1 0-39-15</inkml:trace>
  <inkml:trace contextRef="#ctx0" brushRef="#br0" timeOffset="67561.811">28120 7295 1941 0,'-4'-6'15'16,"1"-1"21"-16,3-2 20 0,3 1 8 0,-1 1 8 0,1-1 2 15,0 2-4-15,3 1 7 0,1 1-13 0,-1 1-22 16,2-1-16-16,4 0-10 0,1 0-3 0,4 4-4 16,1-1 4-16,1 0-3 0,3 2-7 0,-3 0 0 0,6 1-2 15,-4 3 6-15,1 0-7 0,-3 4 9 0,0-1-4 16,0 4 0-16,0 0 7 0,-2 1-2 0,-1 0-5 15,1 4 1-15,-1 0 4 0,-2 0-10 0,-1 3 3 16,1-4-3-16,-3 5-2 0,-4-1 1 0,4-2 5 0,-5 1-2 16,-1-2-4-16,1 2 4 0,-2-4-1 0,-1 2 5 15,0-4-4-15,4 0 2 0,-7-1-3 0,5-1 2 0,-3-2 0 16,3 0 5-16,-2-2 2 0,0-2-7 0,2 0 3 16,-1 0 2-16,1-2 4 0,0-2 0 0,1 1 2 15,2-1-2-15,3-1-5 0,-1 0 4 0,1-1-1 16,5-2-1-16,-2-1-15 0,5-2-22 0,1-1-23 15,1-1-25-15,1-4-29 0,0 1-23 0,0-1-39 0,-3 1-38 16,-3-1-26-16,-3 3-37 0,-5 1-26 0</inkml:trace>
  <inkml:trace contextRef="#ctx0" brushRef="#br0" timeOffset="70781.9516">29986 6324 725 0,'-8'-13'13'0,"-1"2"19"0,4-6 21 0,0 5 6 16,-3-2 7-16,-1 3 8 0,3 1 3 0,-2-1 2 15,-1-1-4-15,0 1-11 0,1 0-20 0,-3-2 0 0,0 2-2 16,0-2-2-16,0 0 2 0,-3 0-3 0,1-2-3 16,-3 1-2-16,0-1 1 0,-1-1 4 0,1 1-6 15,-3-2 4-15,1 2 0 0,0-2-3 0,-1 0-4 0,-1-1-10 16,0 1 0-16,2-1-9 0,-2 1-2 0,-2-1-5 15,0-2-4-15,0 2 6 0,0-1-1 0,0-2 8 16,-2 2 6-16,1-1 9 0,-1 1 7 0,-2-1 7 0,0-1 0 16,0 2 3-16,-2-1-7 0,1 1 5 0,-3 1-11 15,0 1-8-15,0-1-2 0,-2 3-15 0,-1 0 3 16,0 1-3-16,0 0-3 0,-2 2-1 0,0 1-1 0,-1 0-2 16,3 3-5-16,-2-2 1 0,0 1 1 0,0 3-8 15,2-1 6-15,0 2-3 0,1 1 1 0,-1 1-3 16,5-1 7-16,-1 3 1 0,1 1 2 0,1 0 3 0,0 1 2 15,0-1-2-15,-1 4-3 0,3-1 5 0,-2 0-1 16,4 1-1-16,-3 1-4 0,0 0 4 0,1 2 1 0,-2 0 3 16,1 1 6-16,-2 1-7 0,0 1 1 0,-1 0 0 15,-1 2-1-15,-3 2 5 0,0-1 1 0,-1 3-4 16,0-1 5-16,-1 2 6 0,1 0-6 0,0 2 10 0,-1 1 0 16,1-1-4-16,-2 3 6 0,2 2 4 0,3 0-4 15,-1-2 4-15,1 5 4 0,-1-1-4 0,3 1 2 16,-1 4 1-16,2-2-3 0,0 3-9 0,-1-1 3 15,1 3-4-15,0 0-3 0,0 2-2 0,1 0-8 0,0-1 0 16,1-2 0-16,2 3 6 0,0-1-3 0,3-2-3 16,1 1 4-16,1-3 2 0,3 1 8 0,-1 2-5 15,4-1-2-15,2 2 1 0,0-1-1 0,3 3 3 0,3-2-1 16,1 2-3-16,2 1-2 0,-1 2 0 0,6-2 2 16,2 0-3-16,0 3 0 0,1-2-3 0,4 0-5 15,2 1-1-15,1-3 8 0,1 3-1 0,0-2-7 0,0-2 6 16,-1 0-2-16,0-2 3 0,3 0 6 0,-4-2-1 15,2 1-12-15,-1-2 7 0,1 1 4 0,-1-3-4 16,3 0-1-16,-2 3-2 0,5-6 1 0,0 5-2 0,1-1 5 16,4 0-7-16,1-1 1 0,2 1-4 0,0-1 1 15,3 2-1-15,1 0-5 0,-3-2 8 0,5 0-2 16,-3-1 5-16,3-1-1 0,-2-1 2 0,1-2 0 0,1 1 2 16,2-1 4-16,2-2-6 0,1 2 4 0,2-2-3 15,2-1-1-15,1-1 1 0,2 2 5 0,0-2-5 16,2 1-2-16,0-4-2 0,-1 2-4 0,1-2 4 0,-2-3-4 15,-2 3 2-15,2-5-4 0,-5 1 2 0,2-1 7 16,-3 0 1-16,-1-3 0 0,-2 3-4 0,0-4 6 16,0 1 1-16,-1 1 2 0,0-3-4 0,-2 1-3 0,-1-1-1 15,3 0 0-15,-2-2 1 0,1 1 4 0,0-2-8 16,-1 0-3-16,0-1 0 0,0-1-2 0,-1-2 5 16,0 2-1-16,-2-4-2 0,0 2-11 0,-3-5-3 15,-1 4-17-15,0-6-22 0,-4 1-32 0,3-2-36 0,-3 0-45 16,-1-3-47-16,-4 2-57 0,0-2-57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9-02T01:10:16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5145 1109 0,'1'0'18'0,"3"0"17"15,-3-2 24-15,3 3 18 0,-3 0 17 0,1-1 13 0,-1 1 16 16,1-1 13-16,0 0-5 0,-2 0-6 0,0 2-7 16,0-2 1-16,0 1 1 0,0-1 7 0,0 0-7 15,0 0-2-15,1 0 7 0,-1 0-1 0,0 0-2 0,0 0-11 16,-1 0-11-16,1 0-14 0,1 0 3 0,-2 0-6 15,1 1-12-15,0-1-3 0,0 0-5 0,1 0-5 16,-1 0 3-16,0 0-4 0,0 0-2 0,0 0-6 0,0 0-7 16,0 0-1-16,2 0-5 0,-2-1-1 0,0 1-8 15,-2 0 1-15,2 0-10 0,0-1 1 0,3-1 4 16,-3 0-8-16,0-1-7 0,0-2 3 0,0-2-3 0,0-1-1 16,0 1-4-16,0-3 0 0,0-2 1 0,0 3-1 15,0 1 4-15,0-1-2 0,-1 0 2 0,-1 1-4 16,2 1 7-16,0 2-2 0,0 0 9 0,-1-2 0 15,1 2 4-15,0 2 6 0,0 1-2 0,0-2 13 0,0 0 0 16,0 2-4-16,0 0-5 0,0 2-3 0,0 0-9 16,0 0-7-16,1 2-8 0,-1-1-14 0,0 1-9 15,0 0 9-15,0 3-14 0,0 3 9 0,0 4 2 0,0 5-3 16,-1 4 10-16,1 5 1 0,0 4 9 0,-2 7-4 16,0-1 7-16,-1 3-7 0,3-2 8 0,-3 0-6 0,0-3-5 15,3-5 3-15,-2 0-10 0,0-5-5 0,-1-5-7 16,3-4-3-16,-1-5-15 0,-4-1 0 0,5-4-7 15,2-2 0-15,-4-3 3 0,2 0 1 0,2-3-4 0,1-1 5 16,-3-2 6-16,1-3 8 0,-1-5 15 0,0-3-8 16,0-2 7-16,0-2 1 0,0-3 14 0,0-2 4 15,0-1 2-15,-1-1 0 0,1 0-9 0,-3-2 11 0,1 1-4 16,2 0 5-16,-1 0-8 0,1 1 2 0,0 6 3 16,-2 1-4-16,4 4 19 0,-2 2 0 0,0 3 4 15,0 3 8-15,1 1 9 0,-1 6-1 0,5-2 2 0,-4 4 6 16,2-1-18-16,-3-1-7 0,4 4-3 0,-4-1-15 15,0 1-1-15,3 1-9 0,0 1-2 0,0 1-6 16,2 4 3-16,4 2 3 0,-2 2 2 0,2 2 2 16,1 3-6-16,2 0 6 0,0 4 0 0,-2-3 3 0,2 4-9 15,1-1 12-15,-3-4-6 0,0 4 5 0,0-4 0 16,-1 0 4-16,-1-3-6 0,-3-1 0 0,1-1 7 0,-1-1-21 16,2-2-14-16,0 1-31 0,-4-1-38 0,0-3-46 15,0-1-45-15,-3 0-58 0,2-1-63 0,0-2-65 16,-2 0-66-16</inkml:trace>
  <inkml:trace contextRef="#ctx0" brushRef="#br0" timeOffset="564.3939">19878 5366 1842 0,'-8'-2'13'16,"0"1"33"-16,3-1 20 0,4 0 17 0,-2 0 9 16,3 1 5-16,-2 1 7 0,4-2-2 0,-2 2-6 0,1-2-36 15,2 1-12-15,2-1-19 0,3-1-5 0,0-1-10 16,1 2-6-16,5-3 1 0,1-1-8 0,4 2-10 15,-2-4-8-15,4 4-11 0,1-2-13 0,0-1-8 0,3 1-5 16,1-2 2-16,-3 1-2 0,6-1 13 0,-3 2 2 16,1-2 10-16,1-1 13 0,-3 1 8 0,0-3 9 15,-2 2-1-15,3-2 11 0,-9 1 17 0,2 0 24 0,-4 0 15 16,-1 1 19-16,-5 0 22 0,4 1 5 0,-9-1 18 16,1 3 3-16,-2 0-9 0,1-1-4 0,-4 3-4 15,0-1-17-15,-2 1-13 0,0-1 3 0,1 2-18 0,-2 2-12 16,1-2-2-16,-3 3-24 0,4-1-10 0,-5 0-2 15,2 1-2-15,0 1-20 0,-3 0 3 0,1 3-5 16,-2-1-4-16,0 2 3 0,0 4-5 0,2-1-2 0,-5 1-2 16,5 3 6-16,-2 3-4 0,3-1 4 0,-3 3 1 15,3 0 0-15,2 0 3 0,3-2 1 0,-1 2-3 16,2-1 1-16,-1-3 2 0,5-1-3 0,-2-3 4 0,3-1 2 16,-1 0-2-16,1-4-2 0,1-1 1 0,-1-1 1 15,3-2 5-15,-1-2-1 0,0-1-20 0,2-2-6 16,-1-5-8-16,-1 4-10 0,3-5-3 0,-3-1 0 0,-2-2-13 15,1-1 0-15,-1-2 14 0,0 0 4 0,-3-1 7 16,1-4 9-16,-3 0 1 0,1 0-2 0,-2-3 7 16,1-1 1-16,-1-3 7 0,-3 2-1 0,3-2 4 0,-1 3 8 15,-3 2 15-15,3 2 14 0,-1 2 32 0,1 3 13 16,1 8 12-16,-2 2 14 0,2 2 2 0,0 2 2 16,0 1-5-16,0 3-11 0,0 0-31 0,-3 0-14 15,3-1-18-15,0 2-21 0,0 0-4 0,0 1-9 0,0-1-8 16,0 0 1-16,3 3 0 0,-1 2 1 0,-1 3 4 15,2 2 6-15,1 3 2 0,2 2 0 0,1 3-11 16,-1 3-17-16,5 0-32 0,-2 0-34 0,1-1-26 0,2-2-36 16,1-1-46-16,4-2-39 0,-2-3-48 0,2-4-54 15,-1-3-46-15</inkml:trace>
  <inkml:trace contextRef="#ctx0" brushRef="#br0" timeOffset="1687.0341">21016 4775 1908 0,'-2'-2'22'0,"-2"-2"24"0,0-2 40 0,1 2 30 0,0-1 24 16,-2 3 26-16,3-1 20 0,-2 0 9 0,3 2 2 16,-1-2-5-16,0 2-31 0,2-1-18 0,0 2-19 0,-1-2-19 15,1 2-25-15,0 0-7 0,0 0-27 0,0 0-21 16,0 2-12-16,0-1-13 0,0 0-11 0,0 0-4 15,1 2 1-15,1 1-6 0,0 1 7 0,-1 4 4 0,3 2 2 16,1 3 1-16,0 3 4 0,2 2 0 0,1 5 7 16,-2 1 2-16,3 1-4 0,-2 0-3 0,2 2 2 0,0-2-1 15,-1-2 4-15,2 0-5 0,-1-2 0 0,-1-3 2 16,0-2 1-16,-1 0 3 0,2-4-4 0,-3-1 5 16,-1-1-1-16,2-4 5 0,-6-2-4 0,2 0-2 15,-3-2 3-15,2-3-6 0,-2 0 14 0,3 0 0 0,-6 0 2 16,1-2-9-16,2 0-9 0,-1-2-7 0,-1-1-6 15,-1-4 3-15,-2-3-14 0,0-3-2 0,0-2-10 16,-2-4 15-16,1-4 9 0,-3-4 6 0,1 0 2 0,-4 0 6 16,6-5 3-16,-2 3-7 0,1 0 14 0,-2 2-9 15,4 2 0-15,2 1 9 0,-2 4 6 0,4 3 0 16,-3 1 8-16,3 1 5 0,1 3-3 0,0 0 11 0,1 1 5 16,1 2-2-16,0 0-11 0,2 1-8 0,0 2-5 15,-3 0-1-15,4 1-9 0,0 2-11 0,1 2-10 16,-1-2-4-16,-1 5 2 0,1 0 3 0,3 3-4 0,-2-1 1 15,2 5 2-15,-1 2 3 0,-1 2 5 0,3 2 5 16,-1 3 0-16,0 2-2 0,0 3 4 0,0 0-2 16,-2 1 3-16,-1-2-24 0,2 1-12 0,-6-1-14 0,4-1-15 15,-2-4-20-15,-2 0-20 0,-1-2-27 0,0-4-30 16,0 0-12-16,-1-2-29 0,-2 0-26 0,3-5-12 16,-2-2-4-16,2 3-3 0,-1-3 8 0,-1-3 10 15,2 2 30-15,2-5 45 0,-1-1 34 0,1 2 26 16,2-6 30-16,-1 1 35 0,1-1 30 0,2-2 30 0,1 0 30 15,1 1 20-15,-1-3 16 0,4 3 22 0,-3 2 5 16,3-1 1-16,-1 1 0 0,0 2 4 0,0 1-18 16,-2 3-8-16,2-1-15 0,-1 0-8 0,-1 2-9 0,-2 3-14 15,3-1-4-15,-5 2-4 0,4-1-13 0,-3 0-17 16,1 3 1-16,1 0-10 0,-3-1-2 0,2 3 2 16,-1-3-4-16,2 3-7 0,-3 0 1 0,4-1 5 0,-2 4 1 15,1-3-2-15,-1 2 0 0,2 0-2 0,0-2-1 16,-2 0-1-16,2 2 5 0,-5-2-7 0,2-2-1 15,1-1 5-15,1 2-1 0,-6-3 2 0,2 1-5 0,1-2 1 16,-3 0-1-16,2 0 7 0,1-2 4 0,1 2-7 16,-1-2 2-16,2-2-3 0,1 0 4 0,-1-1 1 15,2 0-5-15,3-2 0 0,-1-2-6 0,-1 1 3 0,3-2-3 16,-2 1 7-16,1-1-2 0,-2 2 7 0,0 0 12 16,-1 0 4-16,-3 3 16 0,0 0 14 0,0 1 1 0,-5 1-6 15,3 0 6-15,-1 3-4 0,0-2-3 0,-2 0-10 16,0 2-18-16,0-1-5 0,0 0 1 0,0 0-3 15,0 1-1-15,0-2-9 0,1 2-7 0,-1-2-2 0,0-1-5 16,2 0-38-16,-1-1-33 0,3 1-33 0,1-2-36 16,-3 1-50-16,3-2-50 0,1 2-46 0,2 0-37 15,2 0-19-15</inkml:trace>
  <inkml:trace contextRef="#ctx0" brushRef="#br0" timeOffset="2429.8141">21947 4527 1212 0,'-3'-3'10'15,"-1"-3"11"-15,1-3 13 0,-3 2 31 0,-2-3 13 16,0 5 9-16,0-2 16 0,-3-3 13 0,2 1-2 16,-4-3-6-16,-1 0-13 0,0 0-28 0,-4 0-3 0,0-3-3 15,-2 1-9-15,-2 0 7 0,-3-1-9 0,0-2 15 16,-2-2 8-16,-6 1 8 0,0 1-8 0,-1-4-1 15,-5 1-4-15,-3-2-13 0,-2 1 2 0,-2 1-12 0,-2-1-16 16,-4 4-14-16,-3-3 0 0,-3 7-8 0,-1 2 1 16,-2 1-8-16,-4 4-2 0,-4 3-7 0,-1 5 14 15,-5 2-1-15,-3 5 1 0,-3 2 7 0,-4 1-4 16,2 5 10-16,0 3 11 0,2 0 18 0,4 2 1 0,3 2 8 16,2-1 2-16,6 4 1 0,3-2 7 0,1 3 1 15,0 2-11-15,4 3-13 0,-2 1 5 0,1 2-2 16,-1 0 0-16,3 4-1 0,2 1-3 0,2-1-6 0,3 2 1 15,3-1-3-15,4 2-7 0,2 0-4 0,5 1-2 16,1 0-4-16,5-1-2 0,2 1-6 0,1-1-4 0,3 1 2 16,3-1-5-16,1-3-2 0,2 0 1 0,3 2-4 15,3-3 3-15,2 1-4 0,3 0 3 0,2-2 1 16,4 3 0-16,2 1 3 0,4 1-1 0,5 3 4 0,4-2-1 16,4 3 2-16,5-1 1 0,6 6-1 0,5-4-1 15,6 1-3-15,2-2 1 0,7-1-4 0,4-2 6 16,4-1-2-16,4-3 1 0,1-2 0 0,1-4 1 0,3-2-4 15,-1-6 3-15,-2-4 3 0,1-1-13 0,-3-4 7 16,1-5-2-16,0-2-5 0,-1-5 3 0,3-5 9 16,0-2-9-16,7-4 2 0,1-5 5 0,4 0 2 15,-1-7-6-15,6 1 3 0,0-3 1 0,1-2 1 0,0-1 1 16,-1 0 8-16,1-3-12 0,-2 2 2 0,-2-5 7 16,-1 3 1-16,-1-2-5 0,-2-2 2 0,-1-2 4 15,-5 1-16-15,-4-3 14 0,0-1-2 0,-7-1-4 0,0-2 3 16,-2-1-2-16,-1-2-7 0,0-1-2 0,-2-4 10 15,3 0-3-15,1-4-12 0,-3-4-12 0,4-1-21 16,-3-6 0-16,-3-2 0 0,-3 0-1 0,-5 1 1 0,-5 1-4 16,-11 1 11-16,-5 4 15 0,-11 2 18 0,-5 4 0 15,-12 4 13-15,-8-1 13 0,-6 2-3 0,-9 0 0 16,-6-2 0-16,-4 1-1 0,-9-3 1 0,-1 1 3 16,-5-4-16-16,-2 0-8 0,-4 4-7 0,-5-3 11 15,1 0-2-15,-2 1-6 0,-3 3-5 0,-1 1 1 16,-3 3-4-16,-4 4-13 0,-3 4 0 0,-1 4-8 0,-10 8-6 15,-2 2-3-15,-2 6-12 0,-6 2-24 0,-5 9-19 16,-1 4-21-16,-4 4-35 0,-1 3-46 0,2 6-49 16,3 1-38-16,0 8-45 0,7 0-49 0</inkml:trace>
  <inkml:trace contextRef="#ctx0" brushRef="#br0" timeOffset="109530.5191">12417 11808 1485 0,'10'4'21'15,"-10"-4"3"1,0 0 2-16,0 0 0 0,0 0 2 0,0 0 1 0,0 0 1 0,0 0-2 15,0 0-9-15,0 0 6 16,0 0-5-16,0 0 3 0,0 0 2 0,0 0-2 0,0 0 6 16,0 0-2-16,0 0-38 31,0 0-7-15,6 8 9-16,15 52 7 31,-17-49 5-31,1-1-6 0,-2-2 2 0,2 1 1 15,-4 1-3-15,6-3 4 0,-4 2-2 0,2-2 2 16,1 0-2-16,-3-1 4 0,2-1-3 0,-2-2-1 0,2 1 1 16,-4-1 5-16,3-1 2 0,1 0-6 0,-4-1 3 15,3 2-2-15,0-2 3 0,-1-1 11 0,-2 0 0 0,3 0 6 16,-1 1 10-16,2-1 20 0,0 0 1 0,0-1 17 16,2-1 1-16,-1-3-6 0,2 4 14 0,0-6 2 15,1 0 1-15,3-2-3 0,-2-1 0 0,3-2-12 0,2-5 4 16,0 3-1-16,1-3-9 0,2 1-15 15,0-1-11-15,-2 0-7 0,2 0-2 0,-2-1-5 0,1 1-3 16,-3 3-4-16,2-2 0 0,-2 0 5 0,0 3-5 16,-1 0 0-16,-1-1-8 0,0 2 8 0,-4 1-3 0,3-1 3 15,-3 2-10-15,-4 2 4 0,4 0 1 0,-3 0-4 16,3 1 3-16,-5 2-8 0,0 0 3 0,-1 1-6 16,-1 1 6-16,3 1-5 0,-4-1 1 0,0 3-1 0,0 0 7 15,0 0-1-15,0 0-1 0,0 0 3 0,0 0-7 16,-2 0-7-16,2 0-3 0,-2 0-19 0,2 0-40 0,0 0-44 15,0 0-49-15,0 0-50 0,-1 3-65 16,1-2-73-16</inkml:trace>
  <inkml:trace contextRef="#ctx0" brushRef="#br0" timeOffset="153237.7524">27338 3571 1401 0,'-4'2'1'15,"1"-2"7"-15,1-2 16 0,4 1 24 0,-1 2 13 16,-1-1 5-16,2 0 9 0,-2 0 3 0,0 0 10 0,3 0 1 15,-2 0-11-15,-1 0-11 0,0 0-3 0,2 0-2 16,-2 0-9-16,1 0 10 0,-1 0-5 0,0 2-6 16,0-2 4-16,0 0-12 0,0 1-4 0,0-1 0 15,0 0-1-15,2 0-10 0,-2 1-4 0,0-2-3 0,0 1-9 16,3 0 2-16,-1 0-6 0,0 0 3 0,2 0-1 16,3 0 8-16,3 0 3 0,3 0 1 0,3 1-1 15,2-1 2-15,5 2 1 0,1-2-5 0,1 3-7 16,2-3-7-16,3 2-6 0,0-1-1 0,3 1 2 0,-1 0-7 15,1-1-1-15,0 2 7 0,2-2 4 0,-2 2-1 16,2-1-1-16,-2 2 5 0,4-2 4 0,0 0 1 16,-2 0-2-16,3 0-2 0,0 1 1 0,0-3 2 0,0 1-4 15,-2 0 1-15,1-1-10 0,-1 3 4 16,0-2 4-16,-1 1-15 0,-2-1 5 0,-3 2-2 0,-1-1 3 16,-1 1 5-16,-1 0-7 0,-6-1 5 0,1 1-4 0,-3-2 5 15,-5 2-5-15,0-1 4 0,-1 0-8 0,-5-1-1 16,3 1 9-16,-5 0-6 0,2-2 2 0,-3 0 5 15,0 3-2-15,2-1-4 0,-2-2 8 0,0 0-3 16,-2 3-1-16,1-2 2 0,-1 0-4 0,0 0 2 16,1-1 5-16,-1 2 1 0,1-1-2 0,-1-1 0 0,-1 2-2 15,1-1-5-15,-2-1 7 0,3 0-3 0,-3 0-2 16,1 0 2-16,-1 0 0 0,1 0-1 0,0 3 1 0,-2-3 4 16,2 0-4-16,-2 0 2 0,2 0 2 0,-2 2 1 15,1-2-5-15,1 2 4 0,0-2-2 0,1 1 1 16,-1 0 1-16,-1-2-7 0,1 1 2 0,1 1-1 15,-1 0 2-15,1-1-3 0,0 0 5 0,-1 0-4 16,2 0 4-16,-1 1 5 0,0-1-8 0,1 0-2 16,-3 0 6-16,1 2 0 0,-1-2-2 0,1 0-1 0,-2 1 0 15,2-1-1-15,-2-1 7 0,0 1-3 0,0 0 1 16,-2 0-1-16,2 0-3 0,0 0 3 0,0 0 2 16,-2-2-6-16,1 2-35 0,-2-1-44 0,-2-1-64 0,-4-1-72 15,-4 1-113-15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Advanced Python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can  learn in Advanced Python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Advanced Python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01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06960" y="208800"/>
              <a:ext cx="7965720" cy="3313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760" y="198360"/>
                <a:ext cx="7980480" cy="33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7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Advanced Python</a:t>
            </a: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Python" typically refers to an elevated level of Python programming proficiency that encompasses complex concepts, advanced libraries, and mastery of language features beyond the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01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91200" y="2324520"/>
              <a:ext cx="5910120" cy="1954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5080" y="2315880"/>
                <a:ext cx="5926320" cy="19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3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can  </a:t>
            </a:r>
            <a:r>
              <a:rPr lang="en-US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in Advanced </a:t>
            </a: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en-US" sz="21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programming: classes, inheritance, and polymorphism </a:t>
            </a:r>
            <a:r>
              <a:rPr lang="en-US" sz="21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1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programming: lambda functions, map and filter functions, and recursion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expressions: pattern matching and substitution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Decorators: modifying the behavior of functions and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Generators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iterators: creating and working with </a:t>
            </a:r>
            <a:r>
              <a:rPr lang="en-US" sz="2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numerical computing with arrays and matrices</a:t>
            </a:r>
          </a:p>
          <a:p>
            <a:pPr>
              <a:lnSpc>
                <a:spcPct val="150000"/>
              </a:lnSpc>
              <a:buSzPct val="150000"/>
            </a:pP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01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64280" y="1472760"/>
              <a:ext cx="8045280" cy="4055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880" y="1464120"/>
                <a:ext cx="8057520" cy="40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6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manipulation and analysis with data frames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algorithms and tools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 web development framework for building complex web applications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Flask: lightweight web framework for building web applications and APIs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concurrency: executing multiple tasks simultaneously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Networking: communication between different machines and applications</a:t>
            </a:r>
          </a:p>
          <a:p>
            <a:pPr marL="342900" indent="-342900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 and data structures: graph algorithms, trees, and heaps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01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74000" y="1735200"/>
              <a:ext cx="9178200" cy="189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8240" y="1728000"/>
                <a:ext cx="9191160" cy="19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learn Advanced Python</a:t>
            </a: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career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productivity</a:t>
            </a: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flexibility</a:t>
            </a: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engineering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understanding of computer science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470120" y="1285200"/>
              <a:ext cx="5859360" cy="303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5080" y="1279080"/>
                <a:ext cx="5872320" cy="30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7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4" y="1752061"/>
            <a:ext cx="10515600" cy="4694830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learn Advanced Python</a:t>
            </a: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career opportunities: Advanced Python skills are in high demand by employers in various industries, including data science, machine learning, web development, scientific computing, and more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productivity: Advanced Python features and libraries can help you automate tasks, manipulate data more effectively, and create more efficient and scalable programs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flexibility: With advanced Python skills, you'll have the ability to create more complex applications and programs, and solve a wider range of programming problems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software engineering principles: Advanced Python topics such as object-oriented programming and design patterns can help you to develop better software engineering practices and write more maintainable and scalable code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understanding of computer science concepts: Advanced Python also covers concepts such as algorithms, data structures, and computer architecture, which can help you to gain a deeper understanding of computer science concepts.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 Introduction to Advanced Python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14478</TotalTime>
  <Words>461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911</cp:revision>
  <dcterms:created xsi:type="dcterms:W3CDTF">2021-11-08T00:20:31Z</dcterms:created>
  <dcterms:modified xsi:type="dcterms:W3CDTF">2023-09-02T01:13:04Z</dcterms:modified>
</cp:coreProperties>
</file>