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84" r:id="rId2"/>
    <p:sldId id="326" r:id="rId3"/>
    <p:sldId id="286" r:id="rId4"/>
    <p:sldId id="331" r:id="rId5"/>
    <p:sldId id="307" r:id="rId6"/>
    <p:sldId id="288" r:id="rId7"/>
    <p:sldId id="308" r:id="rId8"/>
    <p:sldId id="323" r:id="rId9"/>
    <p:sldId id="329" r:id="rId10"/>
    <p:sldId id="330" r:id="rId11"/>
    <p:sldId id="320" r:id="rId12"/>
    <p:sldId id="322" r:id="rId13"/>
    <p:sldId id="321" r:id="rId14"/>
    <p:sldId id="287" r:id="rId15"/>
    <p:sldId id="289" r:id="rId16"/>
    <p:sldId id="327" r:id="rId17"/>
    <p:sldId id="285" r:id="rId18"/>
    <p:sldId id="309" r:id="rId19"/>
    <p:sldId id="310" r:id="rId20"/>
    <p:sldId id="311" r:id="rId21"/>
    <p:sldId id="312" r:id="rId22"/>
    <p:sldId id="324" r:id="rId23"/>
    <p:sldId id="313" r:id="rId24"/>
    <p:sldId id="314" r:id="rId25"/>
    <p:sldId id="336" r:id="rId26"/>
    <p:sldId id="316" r:id="rId27"/>
    <p:sldId id="315" r:id="rId28"/>
    <p:sldId id="333" r:id="rId29"/>
    <p:sldId id="317" r:id="rId30"/>
    <p:sldId id="335" r:id="rId31"/>
    <p:sldId id="325" r:id="rId32"/>
    <p:sldId id="318" r:id="rId33"/>
    <p:sldId id="334"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65" autoAdjust="0"/>
    <p:restoredTop sz="94660"/>
  </p:normalViewPr>
  <p:slideViewPr>
    <p:cSldViewPr snapToGrid="0">
      <p:cViewPr varScale="1">
        <p:scale>
          <a:sx n="70" d="100"/>
          <a:sy n="70" d="100"/>
        </p:scale>
        <p:origin x="6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1:22:39.289"/>
    </inkml:context>
    <inkml:brush xml:id="br0">
      <inkml:brushProperty name="width" value="0.05292" units="cm"/>
      <inkml:brushProperty name="height" value="0.05292" units="cm"/>
      <inkml:brushProperty name="color" value="#FF0000"/>
    </inkml:brush>
  </inkml:definitions>
  <inkml:trace contextRef="#ctx0" brushRef="#br0">27918 15812 3015 0,'-3'-6'0'16,"-1"0"6"-16,-1-3 7 0,5 5 18 0,-5-1 16 0,2 1 18 15,1 1 20-15,-1-2 20 0,3 1 22 0,0 1 1 16,-1-2 12-16,-1 1-4 0,0 2 2 0,1-4-1 15,-1 4-19-15,-2-1-2 0,2-1-10 0,1 3 4 0,-3-3-23 16,4 1-2-16,0 3-11 0,-1-2-11 0,1 0-7 16,0 2-18-16,0 0 3 0,0 0-18 0,0 0 7 15,0 0-9-15,0 0-5 0,1 2-14 0,-1-2 10 16,0 2 6-16,2-2-27 0,-2 6 23 0,2 0 1 0,-1 5 5 16,1 3 1-16,2 6 13 0,-1 3-5 0,-1 5-3 15,0 2 10-15,-1 2-13 0,2 2-7 0,-3-1-6 0,2-1-9 16,0-3 5-16,-1-4-2 0,1-2-1 0,1-4 1 15,2-1-6-15,2-3 4 0,-2-2-4 0,3-3 15 0,-1-2-12 16,3-1 1-16,2-5 0 0,3-1 1 0,1-3 1 16,6-2 0-16,2-5 8 0,4-3-12 0,6-3 0 15,0-4 2-15,6-3-3 0,4-2 1 0,2-3 1 0,1-5-1 16,3-1-7-16,3-6 9 0,3-4 2 0,0-3 1 16,3 0 2-16,-1-5-3 0,2 0 3 0,-1 3 2 0,-3 5 2 15,-4 6-11-15,-5 5 6 0,-8 9-3 0,-5 4-3 16,-8 8 4-16,-4 4-10 0,-7 2 1 0,-4 3-2 15,0 2 3-15,-3 2-7 0,-2 0-3 0,-1 1 1 0,-1-1-11 16,1 3-7-16,-1-1-17 0,0 2-6 0,-2-4-45 16,3 3-36-16,-4-2-42 0,-1 1-42 0,0-1-31 15,0-2-44-15,0-1-46 0,-3 1-93 0,0-1-62 16</inkml:trace>
  <inkml:trace contextRef="#ctx0" brushRef="#br0" timeOffset="12163.9871">9115 1896 2300 0,'-6'3'11'0,"1"-1"21"0,-3-4 23 0,-1-5 12 16,1 6 0-16,0-1 7 0,3 2-1 0,-3 0 9 15,4 0 0-15,-1 0-4 0,2 0-19 0,1 0 6 16,-1 0 0-16,3 0 4 0,-2 0 6 0,4-1-3 0,-2 1-12 15,0 0-12-15,3-2-7 0,-1 0-13 0,1 2 3 16,-2-3-10-16,1 2-9 0,0 0-2 0,1-1-4 0,-2 2 1 16,-1-2 1-16,5-1-7 0,-2 2 1 15,2-1-2-15,0 0 0 0,-1-1 3 0,5-1 1 0,0-1-5 16,2 1 2-16,0-2 7 0,1-1-3 0,3 4-2 0,-3-1 0 16,1 1-4-16,-1 1 2 0,0 2 5 0,-4 0-2 15,0 0-6-15,-2 2-1 0,-3 0 6 0,-1 1 0 16,-2-1-3-16,0 1 2 0,-2 2-2 0,-3 0 11 15,1 2 0-15,-1 2 5 0,-1 2-3 0,-3 2 8 16,-1 2 4-16,0-1-6 0,0 2-1 0,-2-2-7 0,1 2 2 16,0-5-2-16,0 0 2 0,4-3-13 0,1-1-2 15,3-2-1-15,-2-2 8 0,5 1-7 0,-2-2-4 0,2 1 1 16,2-1 0-16,0 3 5 0,1-2 2 0,0 1 3 16,2 1-8-16,0 1 8 0,1 0-2 0,3 0-6 15,1 0-2-15,0-1 8 0,2 3-1 0,1-3-1 0,4 2 2 16,-4 0-6-16,4-2 5 0,-1 2 1 0,1-2 2 15,1 2-2-15,-3 0-5 0,0 0 7 0,0-2-2 16,-2 3-3-16,0 0 2 0,-2-2-2 0,-1 1-5 16,-1-2-5-16,-3 3 12 0,-1-3-12 0,-2 1 7 0,-1-2 3 15,-1 3-3-15,-2 0 5 0,-2 0 1 0,-1 1 7 16,-2 1-9-16,-2 0 2 0,-4 1-6 0,-1 0-19 0,-3 2-32 16,-2-2-41-16,-2-1-73 0,-4-3-80 0,1-1-86 15,2-4-83-15</inkml:trace>
  <inkml:trace contextRef="#ctx0" brushRef="#br0" timeOffset="12595.6393">8805 1753 1581 0,'-14'-19'31'0,"-3"4"11"0,0 1 22 0,0 1 22 16,2 2 10-16,-3 6 15 0,-1 0 18 0,2 3 11 0,-2 2-20 15,0 2-5-15,2 3-10 0,-5 0-11 0,3-1-6 16,-2 6-5-16,-1 2-17 0,2 0-6 0,2 5-7 15,-3 3-2-15,5 4-13 0,-1 2-9 0,3 9-3 16,0 3-11-16,1 3 12 0,2 6-7 0,3 3-5 0,2 1 2 16,2 7 2-16,4 0 5 0,4 4 1 0,2 1-2 15,5 1-6-15,7 1-1 0,2 2 3 0,3-1-10 0,5-3-1 16,8-2-4-16,2-6-2 0,5-5 0 0,4-5-10 16,4-6 0-16,6-9 5 0,0-5 3 0,3-6-2 15,0-7 2-15,1-7 5 0,1-5 3 0,0-4 6 0,-2-7 3 16,-2-3-8-16,1-5 6 0,-4-3 0 0,-2-2 0 15,-2-3-7-15,0-2-2 0,-7-3 5 0,0-1-6 16,-4-3-4-16,-4 0 1 0,0-6-2 0,-4-3-3 16,-2-2 3-16,-2-8-5 0,-2-3-3 0,-1-3 5 0,-3-5 1 15,-1 1-7-15,-5-3 1 0,-2-2-5 0,-3 0-7 16,-6-2 0-16,-2 4-7 0,-6-2-3 0,-2 4 4 16,-5 6 14-16,-5 2 2 0,-6 7 10 0,-3 7 7 0,-4 8 8 0,-5 5 5 15,-6 5 3-15,-4 6 4 0,-5 5-16 16,-4 5-7-16,-3 3-5 0,-4 5-2 0,-2 2-8 0,-1 2-14 15,0 3-18-15,2 2-20 0,5 1-33 0,3 4-42 16,6 0-42-16,2 4-46 0,6 0-60 0,3 3-65 16</inkml:trace>
  <inkml:trace contextRef="#ctx0" brushRef="#br0" timeOffset="13472.9153">9050 3421 2530 0,'0'-3'16'0,"-1"1"25"16,1-2 19-16,3 2 9 0,-3 1 3 0,0 1 6 16,-2 0-3-16,1 1 1 0,1 1-12 0,0-1-27 15,-2 2-21-15,2-2-5 0,-1 0-7 0,1 4-4 16,0-3 0-16,0 3 3 0,0 4 1 0,0 2-4 15,1 3 7-15,1 5-4 0,1 0 7 0,-1 4 8 0,1 0 5 16,-2 0-1-16,4 1-1 0,-2-2 16 0,2-1-4 16,-2-2 12-16,0-1 2 0,0-2-5 0,1-1 8 0,1-3 7 15,-1 0-5-15,-1-3-6 0,-1 1 3 0,2-4-4 16,-2-2 3-16,1 0-6 0,-1-1-12 0,-1-2-4 0,3 0 5 16,-3-1 3-16,1-1 9 0,1 0 3 0,1-1 0 15,1-3 14-15,2 1 1 0,1-2 2 0,2-1-1 0,3-3-6 16,2-2-12-16,2-4 0 0,5-1-10 0,1-4-10 15,3-4 1-15,1-2 1 0,3-4-11 0,2-3 2 16,-2 1 0-16,3-4-11 0,-3 0 4 0,0-1 5 16,-2 1 1-16,3 4-6 0,-6 0 14 0,-3 2-3 0,0 3-5 15,-3 5 1-15,-4 1-1 0,0 3-11 0,-3 0 0 16,0 6 5-16,-4 0-11 0,1 4 8 0,-3-2 3 16,1 6 0-16,-4-2-8 0,-2 4 0 0,3 1-7 0,-3 2-13 15,1-2-3-15,-2 1-22 0,1 1-12 0,-1 0-15 16,0 0-11-16,0 1-20 0,0-1-19 0,0 1-24 15,0 0-6-15,-1-1-24 0,1 2-11 0,0 0-12 0,-2 1-13 16,4 0-15-16,-2 0-28 0,-2 1-20 0,2-1-32 0,2 3-31 16</inkml:trace>
  <inkml:trace contextRef="#ctx0" brushRef="#br0" timeOffset="31982.0481">8952 5231 854 0,'2'-3'2'0,"0"-2"21"15,-1-5 5-15,1 6 4 0,-2-1-4 0,3 0 14 16,-1 1 12-16,-2-1 3 0,3 1 3 0,1 0-20 16,-2-1 0-16,2 1 2 0,0 1 8 0,-1-1-10 15,2 0-1-15,0 0 6 0,-2 1-1 0,0 1 10 0,3-2 0 16,-1 1-9-16,-2 1 9 0,0-1-2 0,0 0-8 16,1 3-3-16,-1 0 3 0,-3 0-4 0,1 0-7 15,-1 0 3-15,2 0-3 0,1 0 2 0,-3 0 4 0,0 3-4 16,-3-3-4-16,1 4 8 0,2 0 3 0,0 0 3 15,0 1-13-15,0 0 3 0,-1 2-8 0,1 2-4 0,1 2 3 16,1-2-15-16,1 3-2 0,-3 1 1 0,1 1 3 16,1 0-7-16,0 1 0 0,1-3-1 0,-2 3-5 15,3-3 5-15,-1-1-2 0,0 0-2 0,0-2 3 0,2-1 2 16,1-1 7-16,-1 0 9 0,1-3 3 0,-1-1 9 16,2 2 3-16,2-5 8 0,-1 2 1 0,0-2 6 0,2 0-5 15,-2 0-3-15,4-2-3 0,-3 0-2 16,0-1 7-16,1 0-4 0,2-1 2 0,1-3-3 0,0 0 2 15,3-3 2-15,0 0 6 0,1-3-10 0,2 0-2 16,-2-2-2-16,4-2-4 0,-2 0-6 0,2-2-6 0,-1 1-2 16,0-1-6-16,-2 0 4 0,2-1-6 0,0 1-6 15,0-2-13-15,-1 1 17 0,-2 3-1 0,4-2-1 16,-2 2-2-16,-3 0-4 0,1 0-4 0,-3 3 3 0,2 2 13 16,-5 0-18-16,0 1 2 0,-2 2-1 0,3 0 6 15,-4 0-10-15,1 2 13 0,-4 0-4 0,0 2-6 16,-1 1 2-16,1 1 3 0,-3 0-5 0,-1 1-6 0,4 0 3 15,-5 2-20-15,1-3-11 0,-1 3-22 0,0 3-28 16,0-3-26-16,-1 0-32 0,1 2-31 0,0-1-35 16,-5 1-35-16,4 1-40 0,1 1-43 0</inkml:trace>
  <inkml:trace contextRef="#ctx0" brushRef="#br0" timeOffset="38604.0913">8192 8671 895 0,'-6'-6'11'0,"-2"2"14"0,2 0 20 0,2-1 23 0,0 2 24 15,0-2 27-15,4 0 15 0,-1-2 17 0,2 3-1 16,-1-1-9-16,4 2 1 0,-3-4-15 0,2 0-16 0,-1 2-18 16,0 1-12-16,1-2 3 0,-3 1 1 0,3 1 4 15,-3-1-14-15,2 2 0 0,-2 1 4 0,2 0-12 16,-2 1-3-16,2 1-13 0,-2 1-13 0,0-1-5 16,0 0-5-16,0 0-8 0,0 2-13 0,0-2 1 0,-2 2 3 15,2-2-8-15,2 0 3 0,-4 3-3 0,2-1 5 16,0 1 6-16,0 1 4 0,2 0 8 0,-2 3-2 0,2-1 3 15,-2 2 6-15,1 1 6 0,1 2-5 0,1-2-3 16,0 3-6-16,-1 0 2 0,1-2-7 0,0 0 4 0,-1 1-5 16,1-1-11-16,-1-2-3 0,2-1 3 0,-2 0 1 15,1-2-3-15,0 2 2 0,0-2-6 0,2-1 1 16,-2-1 1-16,0-1 4 0,2 1-9 0,1 0 1 16,-1-2 6-16,0 0 16 0,1-2 18 0,5-1 9 0,-5 0 12 15,6-3 8-15,2-2 5 0,0-1 9 0,2-4-6 16,3 0-8-16,3-3-10 0,2-4-11 0,-2 1-8 0,5-3-5 15,0-3-1-15,0-2-9 0,-1 0-1 0,-1-1-6 16,4-1-6-16,-2 1-2 0,-3-1-3 0,-1-1 0 16,1 3-3-16,-4 4-3 0,0 2 1 0,-3 0-5 0,-1 4 3 15,-2 2 0-15,-1 2 1 0,-3 0-2 0,-1 4 4 16,-1-1-3-16,0 1-7 0,-3 4 11 0,0-4-6 16,0 6 2-16,-2-2-4 0,1 1 3 0,-3 0-6 0,1 1-3 15,-1-1-6-15,-1 3-14 0,4 0-5 0,-3 0-7 16,2-2 0-16,-1 2-6 0,-2 0-8 0,3 0-7 15,-2 0-5-15,1 2-2 0,0-2-9 0,-1 0-17 0,1 3-37 16,1-3-27-16,-1 0-26 0,1 2-35 0,-2-1-58 16,-1 1-59-16,2 1-99 0</inkml:trace>
  <inkml:trace contextRef="#ctx0" brushRef="#br0" timeOffset="49357.921">6408 10547 764 0,'-2'-4'27'0,"-1"-2"16"16,1 3 15-16,-1-1 11 0,0-1 22 0,1 1 14 0,2 2 13 15,-2-2 14-15,0 2-12 0,2-1-2 0,0 0-5 16,0 1 6-16,0 1-10 0,0 1-9 0,0-2-3 0,0 1-4 16,4 0-5-16,-4 1-5 0,2-2 11 0,-2 2-6 15,1 0 2-15,1 0 0 0,-2 0-1 0,3 0 1 16,-3 0-1-16,0 0 7 0,0 0-22 0,0 0-4 0,2 0-15 16,-2 2-2-16,0-2-11 0,-2-2-6 0,4 2-13 15,-2 2-10-15,0-1 3 0,0 0-5 0,0-1-2 16,0 0-2-16,0 2 0 0,0-2-5 0,-2 1 3 0,4-1-7 15,-2 2-2-15,0-1-3 0,0 1 2 0,0 3 5 16,3 1 0-16,-1-1 5 0,-1 4-2 0,2-1 0 16,-1 3-1-16,3-1 3 0,-5 1-2 0,4-1-5 0,-1-1 1 15,0-1-4-15,1 0 5 0,-3 0 0 0,3-2 0 16,-3 0 2-16,4 0-4 0,-3 0 2 0,1-3 0 16,1 0-3-16,1 2 3 0,-3-3 5 0,2 1 1 0,1-1 7 15,0 0 4-15,0 0 8 0,2-2 4 0,0-1 14 16,-1-2-3-16,2-2 4 0,1 2 2 0,1-6 3 15,1 0 1-15,2-2-3 0,1-5-1 0,0 1-13 0,4-4-4 16,2 0-3-16,-1-3-6 0,2 0-10 0,1-2-2 16,0 2-9-16,-1 1 1 0,2-2 1 0,-2 1 1 0,1 0-9 15,0 1 9-15,-1 2-6 0,-1 0 3 0,-2-1 6 16,0 4-7-16,0 0 2 0,-2 1 8 0,-2 0 1 16,0 2-6-16,-4 1 4 0,2 3-7 0,-2 1-4 15,-4 0 3-15,-1 2-8 0,2 1-14 0,-3 0 4 0,-1 3-6 16,2-1-5-16,-5 1-1 0,3 0-9 0,0 1-1 15,-1-1-19-15,-1 2-9 0,1 0-23 0,-2-1-20 16,0 1-25-16,2 0-22 0,-2 0-23 0,0-1-37 16,1 1-20-16,1 0-32 0,-2 1-36 0,2 0-39 0</inkml:trace>
  <inkml:trace contextRef="#ctx0" brushRef="#br0" timeOffset="53717.8218">2092 10452 1306 0,'-5'-5'2'0,"1"2"6"0,-2-6 8 15,1 2 10-15,-2 2 11 0,-1 0 5 0,2 1 15 16,-3 0 17-16,2 0 0 0,1-1 6 0,0 4-4 16,-4-2-5-16,2 0 0 0,0-2 1 0,2 5-17 0,-5-3-14 15,2 2-2-15,-3 1-5 0,2-3-3 0,0 3-5 16,-4 3-3-16,1-3 0 0,0 4 6 0,-2-4 2 15,-1 5-1-15,0 1 0 0,-3-1-1 0,3 1 1 16,-4 1-4-16,4 1-7 0,-3 1 0 0,0 0-2 0,0-1 3 16,0 4-5-16,0-2 6 0,2 0-4 0,-2-1-1 15,3 3 9-15,-1 2-8 0,2-2 0 0,-2 1-1 0,4 3 0 16,-1-1-9-16,3 0 0 0,-2 4 4 0,1-2-10 16,0 4 2-16,2 0 0 0,0 0-9 0,-1 4 5 15,0-1 1-15,3 0-2 0,0 0-4 0,2 2 1 0,0-1-4 16,1 2-1-16,0-3 7 0,0 2-5 0,4-1-1 15,-1 3-4-15,0-1 3 0,1 1 2 0,1 1 1 16,1 1 7-16,-1 1 2 0,2 1 2 0,-2 4 0 16,2 3 14-16,-4 4 0 0,2 1 4 0,2 5 3 0,-2 4-7 15,1 2 3-15,-1 2-4 0,2 3 6 0,-1 1-13 16,3-2-5-16,-3 0-3 0,-1 2 7 0,2-4 0 0,-2 1-3 16,3-4 2-16,-3 0 4 0,3-1 6 0,0-1 1 15,-3 0-2-15,3-1-7 0,0 2-2 0,-3-2-2 16,2-1-2-16,0 3-2 0,-2-3-4 0,0 2-4 15,1-3 5-15,-2-1 8 0,-1-2 5 0,4 0 0 16,-2-4 3-16,-2 1-1 0,2-1-3 0,3 0 8 0,-1-1-1 16,1 0-10-16,-1-2-3 0,3 2-2 0,-2 0-3 15,4 0 4-15,-2-2-2 0,0 0-2 0,0-1-10 16,1-4 6-16,0 3-4 0,-1-6 5 0,0 1-4 16,-2-4-8-16,2-2 5 0,-2-1 0 0,2 1 8 0,-1-2 4 15,-2-1 11-15,1 0 1 0,0-1 9 0,-1 3 9 16,-2-1 8-16,1 2 0 0,1 1-2 0,-2 0-3 15,2 2-4-15,-2 4-2 0,0 1 2 0,1 1-12 16,1 3-5-16,1 1 0 0,0 2-2 0,-1 0-4 16,2-2-5-16,1 2-1 0,0-4-10 0,-2 1 6 0,2-4-9 0,1 0-3 15,-1-2 2-15,1-2 10 0,0-2 2 16,-1-2-4-16,0 0 7 0,0 0 0 0,1-1 6 16,0-1 7-16,-1 0-7 0,0 0-1 0,-2 1-2 15,4 1 5-15,-2-1-3 0,0-1 6 0,-3 1 3 16,3-2-6-16,-1 0 8 0,0 1-11 0,-3-2 4 0,1-1-4 15,1 0 5-15,0-1-8 0,0 1-4 0,-3-3 2 16,3 2 1-16,-1-2 0 0,1 1 0 0,2-2-4 16,-2-1-5-16,2 0 2 0,1-2 4 0,-1-1-7 15,1-1-2-15,-1-4 3 0,3 0 2 0,-2 0 1 16,2-3 4-16,-2-1-7 0,2-1-1 0,1 0 9 0,3-1-5 16,-4-2 2-16,4 3-3 0,-2-1-2 0,1-2-1 15,0 0 3-15,0 0 0 0,-1 0 3 0,0-2 0 16,0 2-5-16,-2-1-9 0,1-1-11 0,1 2-26 15,-4 0-19-15,1 0-10 0,2-4-28 0,-4 4-31 0,1-3-57 16,2 1-40-16,-5-1-30 0,3-1-51 16</inkml:trace>
  <inkml:trace contextRef="#ctx0" brushRef="#br0" timeOffset="63128.877">8843 10417 1798 0,'-1'0'4'0,"1"-2"7"16,0 0 11-16,1 0 8 0,-1 1 3 0,4 0 3 15,-3 1 14-15,2 0 13 0,-3 0 16 0,2-3 3 16,-2 3 0-16,3 3 12 0,-2-3 7 0,-1 0 10 0,0 0-10 16,0 0-9-16,2 0-15 0,-2 0-10 0,0 1-1 15,0-1-21-15,0 0-11 0,0 1-11 0,0-1-2 0,2 2-4 16,-2-2-2-16,0 0-1 0,0 1-16 0,0-1 1 15,3 0-5-15,-3 0 4 0,0 0-5 0,0 1 2 16,1-1-7-16,1 0-3 0,-2 0 3 0,2 0 4 0,-1-1 7 16,-1 1-10-16,3 1 5 0,1-1-1 0,0-1 7 15,4 1 9-15,-2 0 1 0,6-3-4 0,5 2 0 16,0-3 5-16,4 2 2 0,1-1 2 0,3 0 2 16,4 1-1-16,-3-1 1 0,0-1 4 0,3 4 5 0,-1 0 5 15,-1-3 0-15,0 2-5 0,1 1-1 0,-4 0-5 0,1 0 2 16,-1 0-3-16,-1 0-5 0,3 0-10 0,-4 0-4 15,3 1 5-15,-4-1-4 0,4 1 3 0,-1 1-6 16,-1-2 4-16,-2 0-10 0,3 0 6 0,-2 0 2 0,0 3 0 16,-1-3-3-16,-1 2-2 0,0-2 5 0,-2 4-3 15,1-4 5-15,-2 3-4 0,1 0 1 0,-4-1-5 16,2 3 1-16,-2 1 0 0,0-2-1 0,-1 2 1 0,1 0 4 16,-3 1-1-16,-1 0 11 0,2 2 5 0,-1-1 8 15,-2 4 11-15,3 1 5 0,-3 0 3 0,2 4 3 16,0 1 4-16,1 3-12 0,0 3 6 0,1 5-7 0,1 3-8 15,-1 1-8-15,0 5 2 0,0 2-2 0,2 2 1 16,-1 4-3-16,-3 0-7 0,1 2 3 0,1 2-5 16,-3 2 3-16,1 2-4 0,0-2-1 0,-5 5-1 15,3 2 2-15,0-1-4 0,-3 3 5 0,0 2-5 16,-1-3 4-16,0 5-6 0,1-2-1 0,-4 0-6 16,1-1 3-16,-2 0 1 0,-1-2-5 0,0 1 12 0,-1 0-6 15,-2-4 6-15,1 3-4 0,-4-1 7 0,0-4-3 16,-1 2 0-16,1-2-2 0,1 0-3 0,2-1 4 15,-2 1-6-15,-3-1 4 0,7-2-2 0,-2 0 1 0,-1-2 6 16,1-3-4-16,-2 0 0 0,0-2-3 16,4-2 3-16,-5-2-1 0,0 0 5 0,2-2-1 0,-1 2-1 15,1-3 2-15,-4-1-1 0,2 0 2 0,-1-2-5 16,1 0 6-16,-1-1-8 0,0-1-1 0,1-1-3 16,1-3 2-16,0 0 2 0,-2 0-1 0,0-1 0 15,4-3-3-15,-2 4-5 0,-3-5 1 0,5 2 9 16,-2 1-4-16,-3 0-4 0,2-1 2 0,-2 1 4 0,3-1-1 15,0-1 6-15,-1 4 4 0,0-2-12 0,1 1 3 16,-1-3 2-16,2 2-4 0,-3 0 2 0,0-1 3 16,1-2-8-16,0 2-3 0,-3-1 3 0,2-1-9 15,1 0-9-15,-1-2 5 0,1 3-5 0,0-2-1 16,-1-3 9-16,1-1-4 0,-1 0 4 0,1-2 7 16,-3-2 11-16,1 2-4 0,0-5 2 0,-3 3 6 0,3-4-4 15,-3 3 2-15,3-1-3 0,-5-3 1 0,2 2-2 16,-1 0 3-16,-1 0 2 0,-3-2-6 0,2 1 2 15,-3 0 4-15,1 0-1 0,-1-1 2 0,-1 0-4 16,-3-1 2-16,-2-1-7 0,-2 3 4 0,-1-5 4 16,-4 1-9-16,-6-2 10 0,0 2-4 0,-3-2 8 15,0 0 1-15,-4 0 15 0,1 2 18 0,-1-2 11 16,3 2 15-16,-1-2 2 0,5 3 11 0,-2 0 3 16,3 0 3-16,2-1-14 0,1 2-11 0,1-3-19 0,1 2-10 15,5 0-12-15,-2-2-7 0,4-2-12 0,3 3-12 16,0-3-8-16,3 0-4 0,4-4-19 0,0 4-11 15,2-3-10-15,3 2-21 0,1-2-14 0,3-2-14 16,0 1-13-16,3 0-27 0,-1 1-5 0,2-2-16 16,2 1-10-16,-2-1-4 0,1-1-23 0,3 2-8 15,-4-1-21-15,3 0-10 0,0-2-21 0,-1-1-24 16,1 0-29-16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32:07.004"/>
    </inkml:context>
    <inkml:brush xml:id="br0">
      <inkml:brushProperty name="width" value="0.05292" units="cm"/>
      <inkml:brushProperty name="height" value="0.05292" units="cm"/>
      <inkml:brushProperty name="color" value="#FF0000"/>
    </inkml:brush>
  </inkml:definitions>
  <inkml:trace contextRef="#ctx0" brushRef="#br0">14946 6399 497 0,'0'-3'16'0,"-1"-1"17"0,1 2 13 0,0-3 23 15,-2 2 17-15,1-1 13 0,-3 1 14 0,4 0 32 0,-1-1 8 16,-3 3 4-16,1-3-5 0,2 4-10 0,-1-5-1 15,0 5 15-15,1-2 3 0,-2 1-18 0,3-1-9 0,-5 1-14 16,4 1 12-16,1 0-2 0,-3 0-16 0,3 0-10 16,-4 0-9-16,4 1-11 0,-1-1-7 0,1 0-1 0,-2 0-12 15,0 2-14-15,1-2 2 0,1 1-6 0,0-1-10 16,0 1-5-16,0-1-2 0,0 1-7 0,1-1-5 16,1 0 7-16,0 0-3 0,-1 3-1 0,6-1 6 0,-1 0 8 15,0 0 8-15,5 1 7 0,3 0 17 0,4-1 5 16,7 2 4-16,0-1-2 0,9-3 2 0,4 3-5 0,4-1-17 15,4-2 1-15,1 3-21 0,4-2-10 0,1 0-6 16,3-1-5-16,-5 3-7 0,3-1 0 0,-2 0 4 16,-3 3-10-16,-1-2 5 0,-3-1-2 0,-3 3 1 0,-1-1 1 15,-5-1-4-15,-2 1-1 0,-5-1 0 0,-3-3 3 16,-1 3 1-16,-5-1 3 0,-5 0-4 0,-1 0-4 16,-2-1 8-16,-5-1-1 0,1 3 2 0,-4-3 2 0,3 1-10 15,-6 0-2-15,1 1 10 0,-1-2 2 0,-1 0-7 16,1 0 1-16,-3 0 1 0,2 0-10 0,-3 0-2 0,3 0-21 15,-1 0-27-15,0 0-46 0,1 2-37 0,-2-1-67 16,1 0-80-16,0 0-98 0,-2-1-103 0</inkml:trace>
  <inkml:trace contextRef="#ctx0" brushRef="#br0" timeOffset="5144.7587">17696 5186 2334 0,'12'-11'15'16,"-6"2"23"-16,-3-2 13 0,5 2 10 0,-6 1-3 15,-2 1 3-15,-2 1 1 0,4 2 6 0,-6 0 2 16,4 1 2-16,0 0-6 0,0 1 5 0,-1 0 10 0,1-1 11 15,0 3 12-15,0 0 4 0,0 0-11 0,0-1-20 16,0 2-6-16,-2-1-14 0,2 3-6 0,-2-3-20 16,-1 2-3-16,2 1-17 0,-4 1-5 0,1 1-6 0,-1-2 0 15,-2 5-1-15,-2-2-4 0,-4 9 5 0,-3-2-8 16,-6 5 10-16,0 2-2 0,-6 1 1 0,-4 6 2 16,1-3 1-16,-4 3-4 0,1-1 3 0,0-1 2 0,0-1-1 15,3 1 4-15,1-1-1 0,-2-1-4 0,5-3-3 16,0 2 15-16,2-3-9 0,3-2 2 0,3 0-8 15,-1-3 0-15,1-2 3 0,4 1-3 0,0-1 5 0,4-3-10 16,-1-2 7-16,5-2-20 0,0-2-20 0,2 1-44 16,4-4-49-16,-1-1-49 0,2-2-80 0,2-1-107 15,-1-2-102-15</inkml:trace>
  <inkml:trace contextRef="#ctx0" brushRef="#br0" timeOffset="5480.0922">17042 5317 1985 0,'-4'0'1'0,"0"0"12"0,1 0-5 15,0 0-3-15,-4 0 4 0,-2 6-2 0,0 0 0 16,-3 4 4-16,-3 0-7 0,0 2-4 0,-3 2 14 16,-4 3 11-16,2 3 2 0,0 0 7 0,1 3 3 0,1 1 1 15,1 4 13-15,1-2-10 0,2 2-4 0,3 2-4 16,3-3-7-16,-3 1-1 0,6 0-2 0,1-4-1 15,0-2-2-15,1-1 11 0,5-1 1 0,-1-3 11 16,-1-3 14-16,5-2 8 0,2 0 9 0,2 0 10 0,2-2 1 16,2-5 5-16,2 2-4 0,7-3-8 0,-1-4-16 15,6 3-8-15,2-6-12 0,2 2-13 0,2-4-4 16,2-1-12-16,3 0-3 0,0-2-7 0,0-1 5 0,0 1-5 16,0-2-4-16,-4 1 1 0,0-1-5 0,-3 2-3 15,-2-3-15-15,-4 3-14 0,-3-1-29 0,0 1-31 16,0-1-32-16,-3 1-47 0,-3-1-34 0,0 1-43 0,-3 3-39 15,-2-1-33-15,0 1-41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33:55.417"/>
    </inkml:context>
    <inkml:brush xml:id="br0">
      <inkml:brushProperty name="width" value="0.05292" units="cm"/>
      <inkml:brushProperty name="height" value="0.05292" units="cm"/>
      <inkml:brushProperty name="color" value="#FF0000"/>
    </inkml:brush>
  </inkml:definitions>
  <inkml:trace contextRef="#ctx0" brushRef="#br0">12131 7858 616 0,'-6'-2'18'16,"3"-1"17"-16,0-1 11 0,-1 2 13 0,1-1 13 0,0 0 24 16,-4 3 5-16,6-2 14 0,-5 2 2 0,3-3-3 15,-2 3-1-15,2 0-4 0,-1-1-3 0,1-1-16 16,0 1 14-16,0 1-8 0,0 0-12 0,3 0-1 15,-3 0-3-15,1 0 5 0,1 0-2 0,1 0 4 0,0 0-13 16,0 0 3-16,1 1 0 0,-1 1-5 0,0-1-2 16,2-1-6-16,-2 0 3 0,0 3-5 0,0-1 2 15,0-2-8-15,0 0-4 0,0 2-1 0,0-2-2 16,0 1-12-16,0-1-4 0,0 0-4 0,0 0-13 0,3 0 1 16,-6 3-3-16,6-3 0 0,-3 0-6 0,0 0 8 15,0 0-5-15,0 0-2 0,0 0 5 0,1 2-1 0,1-4 1 16,-1 2-9-16,1 0 8 0,0 2-4 0,1-2 12 15,0 0 1-15,2 1 7 0,1 2-1 0,5-3 3 16,0 3 10-16,5-1-2 0,0-2-2 0,6 0-10 16,0 1 1-16,-1-1-9 0,6 0-1 0,-1 0-8 0,3-1-5 0,-2-1 1 15,-1 2 1-15,3-3-7 0,-2 3 0 16,3 0 3-16,-5-1 2 0,5-2 1 0,-3 3 3 0,0 0-6 16,2 0 3-16,-1 0 4 0,0-2-2 0,-1-1-1 15,0 3 0-15,0 0 4 0,-3-1-9 0,1-1 1 16,-1 2-2-16,1-2-1 0,-3 2 4 0,-1-3-4 0,-1 3 0 15,1 0 0-15,-5 0-2 0,2 0 4 0,-2 0-2 16,2-1-3-16,-4 2-2 0,2-1 1 0,-2 0 4 16,2 0-6-16,-3 0 2 0,0 0 1 0,-1 0-3 0,-3 0 12 15,4 0-7-15,-4 3 4 0,-1-1-8 0,0-2 3 16,-2 0 2-16,-1 2-1 0,-2-2 2 0,1 0-7 16,-1 1 6-16,0-2 1 0,0 1-4 0,-2 0 5 0,3 1-6 15,-3-1 3-15,1 0-1 0,-1 0 5 0,3 3-4 16,-4-3-6-16,1 0 7 0,2 0-3 0,-3 0 5 0,0 0-6 15,0-3 8-15,2 3-3 0,-2 0 1 0,2 0 3 16,-4 0 0-16,0 0-2 0,2 0-1 0,0 0-1 16,0 3-17-16,0-3-18 0,0 0-22 0,0 0-32 0,2 0-42 15,0 0-38-15,-2 0-48 0,0-3-69 0,1 3-63 16,-1 0-68-16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35:24.559"/>
    </inkml:context>
    <inkml:brush xml:id="br0">
      <inkml:brushProperty name="width" value="0.05292" units="cm"/>
      <inkml:brushProperty name="height" value="0.05292" units="cm"/>
      <inkml:brushProperty name="color" value="#FF0000"/>
    </inkml:brush>
  </inkml:definitions>
  <inkml:trace contextRef="#ctx0" brushRef="#br0">15458 9332 2175 0,'-4'-3'21'0,"0"1"16"16,4-1 12-16,-1-2 8 0,1 4 8 0,-3-2 13 0,-1 3 17 15,1-1 17-15,-1 0-1 0,2 1 10 0,1 0-5 16,-1-1-1-16,0 2-2 0,2 0-6 0,0 0-19 15,0-1-12-15,2 0-21 0,0 0-27 0,-2 3-9 0,0-3-3 16,1 1-6-16,-1-1-7 0,0 3 3 0,0-3-6 0,0 0 3 16,0 2-3-16,-1-1 7 0,2-1-7 15,-2 0 0-15,1 0 2 0,0 0 23 16,0 0-7-16,0 0-2 16,0 0 3-16,0 0 0 0,0 0-1 15,0 0-2-15,0 0 6 16,0 0-4-16,0 0-2 0,0 0 7 0,0 0 3 15,0 0-4-15,70 14-4 0,-50-14-2 0,3 0-7 0,4 0-3 16,2 0 1-16,4-3-7 0,0 2-7 0,2-2 2 16,0 0 5-16,2-1 2 0,-4 1-1 0,2 0 1 0,-5-1 3 15,-1 2 0-15,-2-1 9 0,-5 0-12 0,-2 2 3 16,-1-2-4-16,-4 1-2 0,-3 1 1 0,-1-1 2 16,-3 2 1-16,1-1-5 0,-4 0 7 0,2 0-5 0,-2-1 9 15,-2 2-8-15,0-3 3 0,-1 3-4 0,1 0 1 16,1-1-1-16,-2 0-8 0,-2-1 11 0,0 2-6 15,1 0 8-15,-1 0-9 0,0 0 4 0,0 0-1 16,2 0 4-16,-2 0 4 0,0 0-1 0,0 2-6 0,0-2 0 16,0 1 7-16,0-1-12 0,0-1-5 0,0 1-13 15,-2 0-13-15,2-2-15 0,0 2-26 0,0 0-35 16,0 0-35-16,0 0-41 0,0 0-49 0,0 0-61 0,0 0-57 16,0 0-88-16</inkml:trace>
  <inkml:trace contextRef="#ctx0" brushRef="#br0" timeOffset="1357.5681">15499 8207 2495 0,'2'-4'20'0,"-2"0"30"15,0 2 21-15,1-1 8 0,-1-1 1 0,-1 4 3 16,1 0 14-16,0-2 20 0,0 2-7 0,0 0-15 15,0 0-15-15,1-2-7 0,-1 2-3 0,0 0 0 0,0 0-15 0,0 0-27 16,0 2-4-16,2-2-21 0,-2 0-3 16,2 0 0-16,-2 2-3 0,0-2-3 0,0 0 1 15,1 0 8-15,-1 3-12 0,0-3 7 0,2 1-11 0,-2 0 4 16,0 1 4-16,0 0-1 0,1-2-2 0,-1 4 1 16,0 0 3-16,4 0-3 0,-3 3 10 0,2-1-7 15,2 2 2-15,0 0 1 0,-1 0 2 0,1 1-3 0,0-1 2 16,2 1 2-16,-4-2-3 0,4-2 8 0,-2 2-5 15,0-1 4-15,0-2-4 0,1-1 1 0,1 0 2 16,-2-1-1-16,0 1 4 0,0-2-11 0,0-1 6 0,0 0 2 16,0 0 5-16,2 0 9 0,0-1 10 0,-3-3 13 15,3 1 6-15,2-3 4 0,1-1-2 0,1-1 1 16,3-2 3-16,-1-1-13 0,4-6-7 0,-3 2-16 0,7-7-8 16,-4 1 3-16,2-1 0 0,0-5-6 0,0 0-7 15,2-1 6-15,1-1-4 0,-3 0-2 0,3 3 7 16,0-2-1-16,-3 3-6 0,0 1 2 0,0 3 11 0,-5-1-13 15,2 5 2-15,-3 1 1 0,-4-1-5 0,2 5-2 16,-5-2 7-16,2 3 2 0,1-1-13 0,-4 3 1 0,2-1-8 16,-2 3-24-16,-1 2-31 0,0-2-28 0,-3 5-47 15,4-1-63-15,-5 2-64 0,1-1-75 0,-1 5-65 16,0 0-37-16</inkml:trace>
  <inkml:trace contextRef="#ctx0" brushRef="#br0" timeOffset="2117.9076">15820 8398 1422 0,'-1'0'9'0,"1"0"11"16,0-1 14-16,3-1 11 0,-3 2 5 0,0 0-2 16,2 0 3-16,-2 0-1 0,1 0-7 0,-1 0-8 0,2 3-18 15,-2-3-12-15,0 0-2 0,0 3 0 0,1-1 1 16,-1-2-4-16,0 4-2 0,2-1-2 0,-2 2 6 16,3 0-4-16,-3 2-1 0,1 1 6 0,1 0-4 15,-1 2 2-15,1-2 5 0,1 1 2 0,-1-1-1 0,1-1 9 16,0 0 0-16,1 0 3 0,-1-4-1 0,3 3 11 15,-3-3-6-15,0 3-1 0,0-4 3 0,1 3 9 0,-1-3 2 16,-2 0-1-16,4 1 19 0,-3-1 3 0,1-1 3 16,0 1 7-16,-2-2 0 0,4 0 0 0,-3 0 10 15,-1 0 7-15,3 0-7 0,-1-2 2 0,2-1 9 0,0 3 5 16,2-5 10-16,1 1-16 0,3-2-11 0,3-2-10 16,1-1-9-16,0-2-12 0,1-1-11 0,5-3-11 15,-3 1-12-15,5-3 3 0,-1 0 0 0,0-1-9 0,-1 1 3 16,2-1-3-16,-1-2-2 0,-1 3-6 0,0 0 4 0,-2 0 1 15,-3 2-8-15,1-2 6 0,-3 3-3 16,2-1-2-16,-7 3 2 0,4 1 1 0,-4 1-3 0,-1 1-3 16,-3 1 4-16,3 0-18 0,-3 2-15 0,-1-1-14 15,0 3-21-15,-3 0-29 0,3 2-24 0,-3-1-38 16,-1 0-44-16,0 3-45 0,-1 0-47 0,1 0-37 0</inkml:trace>
  <inkml:trace contextRef="#ctx0" brushRef="#br0" timeOffset="5105.4387">16331 9359 774 0,'-3'-3'21'0,"-1"0"14"16,3-1 24-16,-2 3 26 0,-3-1 12 0,6 0 13 0,-4 2 12 15,4 0 14-15,-1 0-6 0,1 0 0 16,0-2-13-16,0 2-11 0,0 0 5 0,1 0-4 16,-1 0-2-16,0-3-3 0,0 3 5 0,0 0-9 0,0 0 4 15,0 3-6-15,2-3-4 0,-2 2-5 0,0-2 4 16,0 3 2-16,-2-2-15 0,2 0-1 0,2-1-3 15,-4 0 0-15,2 2-7 0,0 0-4 0,0-1-2 0,0 1-7 16,0-2-3-16,0 0-3 0,0 0-8 0,0 0-8 16,0 0 2-16,0 0-7 0,2 0-8 0,0 0-11 15,-2 0 7-15,1 0-5 0,4 0 0 0,-2 0 6 0,5 0-3 16,1 3 13-16,10-3 5 0,6-3 5 0,7 3-9 16,8-2 7-16,9-3-6 0,6 2-6 0,6-1-3 15,8-2-10-15,0 2-4 0,5 1-4 0,-1-1 6 16,2 3-9-16,-6 1 0 0,1-2 4 0,-9 2-7 0,-1 2 5 15,-6-2-3-15,-6 3-1 0,-6-1-1 0,-6 1 0 16,-1 0-14-16,-6-2-33 0,-6 2-21 0,-3 2-33 0,-3-2-37 16,-4-2-32-16,-4 0-37 0,-1 1-37 0,-5 0-32 15,2 1-8-15,-4 0-23 0,-1-1-8 0,0-2-17 16</inkml:trace>
  <inkml:trace contextRef="#ctx0" brushRef="#br0" timeOffset="10321.6189">14869 11480 2507 0,'-4'-4'5'0,"3"1"14"0,-2-3 12 0,-2-1 11 16,4 1 4-16,-4 3 5 0,2-2 8 0,-2 1 17 15,3 1 26-15,1 3 8 0,1-4 5 0,0 4 0 16,0-1 5-16,0 1 1 0,0 0 3 0,1 0-16 0,1 0-18 16,-2 0-15-16,1-1-5 0,-1 1 4 0,2 0 2 15,0 0 2-15,-2 0-2 0,0 0-1 0,0 0-3 16,0 1-9-16,1-1-16 0,1 0-18 0,-4 0-9 0,2 0-8 15,0 0-7-15,0 0-5 0,0 1-5 0,0 0-4 16,-1 2 4-16,1 0 0 0,0 0 0 0,3 3 0 16,-2 4-7-16,3 4 7 0,-3 3-5 0,7 8 5 0,-2 1 3 15,1 8-3-15,2 2 3 0,0-2-5 0,1 5 11 0,0-3-6 16,0-2 4-16,0 0 1 0,0-4-6 0,-3-4 10 16,0-1-9-16,1-3 7 0,-3-3-5 0,1-2 8 15,-2-2-4-15,-1-4-4 0,1 0 5 0,-3-1-3 16,3-5 4-16,-4 2-4 0,1-4-4 0,-2-1-8 15,1-2-5-15,0 0-14 0,0 0-26 0,-4 0-33 0,4-2-45 16,0 0-65-16,-1 1-91 0,1-6-97 0,-2 2-106 16</inkml:trace>
  <inkml:trace contextRef="#ctx0" brushRef="#br0" timeOffset="10609.8108">15166 11421 3003 0,'4'-13'24'0,"0"3"25"0,-3 4 30 0,1-6 17 15,0 4 7-15,-4 4 3 0,2 0 5 0,-2 4 3 16,2 0-19-16,0 0-24 0,0 0-26 0,0 0-24 0,0 0-13 16,2 4-1-16,0-1-6 0,-2 2-4 0,3 5-7 15,-2 1-1-15,6 6 0 0,-1 3 4 0,-2 2 6 16,5 7 4-16,-3 0-6 0,5 4 9 0,-3 0 4 0,1 1 0 15,-1-1-7-15,2 0-2 0,-1-3 6 0,-1-1-2 16,0-1 1-16,0-6-4 0,-2-1-4 0,-1-2-3 16,0-1 7-16,1-5-10 0,-3-1-16 0,0-1-30 0,-1-3-29 15,-2-1-56-15,0-1-51 0,-2-2-86 0,1-3-69 16,-3 2-74-16</inkml:trace>
  <inkml:trace contextRef="#ctx0" brushRef="#br0" timeOffset="10831.2541">15012 11822 3482 0,'-10'-2'7'0,"2"0"20"0,-2-2 18 0,2-1 14 0,5 0 0 16,-3 3 5-16,1 1 2 0,3 1 1 0,1 0-6 15,2 0-9-15,-1 0-15 0,0 0-14 0,0 0 2 0,4 0-9 16,-4 0 0-16,3 0-2 0,-2 0-6 0,1-1-11 15,4 1-15-15,0 0-9 0,4-3-24 0,0 3-30 0,5-1-32 16,1-3-48-16,3 1-49 0,5-1-64 0,-3-1-59 16,4-1-69-16,-2-1-64 0</inkml:trace>
  <inkml:trace contextRef="#ctx0" brushRef="#br0" timeOffset="11206.625">15441 11692 2658 0,'3'0'22'0,"0"0"12"0,-1 0 15 0,3-3 0 16,-5 2 4-16,0 1-1 0,0 0-3 0,3 0 2 16,-3 0-15-16,3 0-7 0,0-1-8 0,5 0 6 0,0-1-5 15,0-1 7-15,4 2 6 0,1 0-7 0,4-2-7 16,-1-1-2-16,3 0-7 0,-1-2-9 0,2-1 8 16,0 2-13-16,0-2-3 0,-1-1 5 0,-3-1 5 0,1 1-10 15,-4-1 2-15,-3 1 3 0,2-1-1 0,-7 1 4 16,-1 0-8-16,1 0 8 0,-4 0-7 0,-1 2 11 15,-1-1 3-15,-4 2 8 0,2 0 1 0,-2-2 9 0,-1 2 11 16,-1-2 14-16,-2 3 15 0,1-1 12 0,2 1-1 16,-4 0-10-16,-1 0 3 0,3 3-8 0,0-2-9 15,0 2-15-15,1 1-17 0,-1 0-17 0,0 1-4 0,1 3 3 16,0 0-10-16,0 0 5 0,3 3 3 0,-1 2-10 16,0 0 4-16,-3 4 0 0,5-1 1 0,-2 1-4 15,0 4 3-15,2-1-4 0,2 1 4 0,-3 2 4 0,4-2-1 16,4 0 2-16,-4-1-4 0,3 0 2 0,2-3 0 15,-2-2 0-15,3 1-4 0,0-1-9 0,1-3-16 16,1-1-31-16,0-1-32 0,-1-2-52 0,3-1-61 0,0-2-80 16,0-2-62-16,2-1-83 0</inkml:trace>
  <inkml:trace contextRef="#ctx0" brushRef="#br0" timeOffset="11651.0359">15804 11775 2346 0,'2'1'7'0,"3"-1"6"0,-4 0 1 0,1-1 3 0,1 1 2 16,-1-1-1-16,-1 2 4 0,4-1 15 0,-3-1 10 15,1 2 9-15,4-2 16 0,0 0 7 0,3 0 4 0,0 0 8 16,3-3-8-16,3 1-8 0,0-2-17 0,3 1-13 16,-2-1-16-16,4-3-7 0,-3 0-2 0,0-1-9 15,2 0 4-15,-3-3-9 0,0 1 0 0,-3-3 1 0,0-1 3 16,-3 1-5-16,2-3 0 0,-5-1-4 0,-2 0 4 15,1-2-2-15,-1-2 5 0,-2 1-4 0,3-4-7 16,-2-1 2-16,-4-6-13 0,6 3-2 0,-6-4-7 0,4-1 8 16,-5 0-8-16,3-2 4 0,-5 2 4 0,1 0 15 15,-4 2 20-15,0 5 17 0,1 3 11 0,-3 0 7 16,-1 7 20-16,-1 0-2 0,3 8 1 0,-1 0-11 16,1 1-4-16,-2 5-10 0,3-1-9 0,2 4-18 15,0 0-14-15,1 1-9 0,1 2-4 0,-1 2 2 0,1 3-10 16,-3 1-5-16,3 6 4 0,-3 2 12 0,-1 3-6 15,0 3 13-15,2 6 3 0,-1 0-5 0,3 6 10 16,-1-1 5-16,4-1 6 0,-1 2-10 0,4-2 7 0,2 0 0 16,2-2-6-16,-1 1 3 0,3-4-7 0,1-2 2 15,4-2-7-15,2-2 1 0,-1-1-4 0,4-1-1 16,1-3 8-16,1-2-7 0,3-4 3 0,1 1-7 16,1-5-20-16,-1-2-18 0,0 0-22 0,-4-5-33 0,1 2-49 15,-6-4-42-15,-3 1-71 0,-3-3-73 0,-4 0-87 16</inkml:trace>
  <inkml:trace contextRef="#ctx0" brushRef="#br0" timeOffset="12158.2627">16422 11530 1571 0,'2'4'9'0,"0"-1"21"0,-1-1 5 16,4 2 7-16,-2-4 4 0,2 5 12 0,-1-2 21 16,1 4 30-16,3-2 13 0,0 0 5 0,1-1 6 15,3 0 4-15,-3 0 5 0,4 1 2 0,0-3-6 16,1 0-28-16,-3-2-18 0,3 3-18 0,-1-6-8 0,0 3-6 15,0-2-12-15,-1-2-13 0,0-2-10 0,-1 1-3 16,1-2-7-16,-2-3-5 0,2 3-4 0,-4-3-3 16,2-2 8-16,2 0-3 0,-3-1-6 0,4 0 1 15,-4-2 5-15,2-2-7 0,2 0 5 0,-4-1-2 0,2-3-12 16,-3 0-10-16,0-4-6 0,0-3-15 0,0-1-21 16,-2-3-5-16,1-2 0 0,-1 0 7 0,1 1 4 15,-2-2 14-15,-3 2 13 0,-2 1 23 0,-2 3 29 16,1 0 19-16,-7 6-10 0,2 0 10 0,-4 3 13 0,4 5 10 15,-5 1 8-15,3 3-3 0,0 4-5 0,-1-1-8 16,2 6 5-16,3-1-18 0,-1 3-6 0,2 2-22 0,-4 1-15 16,1 2-5-16,1 2-8 0,1 3-1 15,-4 2 0-15,1 2 1 0,-2 5-6 0,3 1 10 0,1 2 8 16,2 5-12-16,3-1 5 0,1 2 2 0,1 1 1 16,4 1-1-16,2 0-22 0,1 2-28 0,4-3-48 15,1 0-30-15,1-2-49 0,3-3-99 0,2 0-73 16,3-3-76-16</inkml:trace>
  <inkml:trace contextRef="#ctx0" brushRef="#br0" timeOffset="12447.8729">17278 11212 2334 0,'6'-5'20'0,"2"0"23"0,-5 0 24 0,2 1-4 15,-4 3 1-15,-1-1-1 0,0 4-2 0,2-2 0 16,-2 0-19-16,2 1-28 0,-1 2-21 0,1-2 4 15,-1 3 4-15,4 2 2 0,3-1 0 0,0 1 2 0,1 2 2 16,4 1 2-16,0-1 0 0,-1 3 0 0,6-2-5 16,2 0-1-16,-1-2 0 0,2 1 2 0,1-1-1 0,-3-4 5 15,3 1-1-15,0-4 1 0,-6 0 0 16,1 0 3-16,-6-4 3 0,3 1-5 0,-4-2-1 0,-4-2 3 16,-1 0 2-16,1-1-5 0,-3-2 1 0,-3 0 5 15,0 0-1-15,-3-2 4 0,-3-1-1 0,-3 1-4 16,1-3-2-16,-6 3 4 0,1-1-3 0,-4 1-6 0,1 0 3 15,-3 2-12-15,1 2-10 0,-1 0-28 0,-1 2-42 16,1 2-54-16,-5 1-57 0,-3 2-75 0,0 1-88 16</inkml:trace>
  <inkml:trace contextRef="#ctx0" brushRef="#br0" timeOffset="13751.169">15683 13094 381 0,'-10'-11'4'15,"6"0"3"-15,-3 0-6 0,1 1 0 0,-1 0-2 0,1 1-4 16,2-1-7-16,0 3-1 0,0 0-11 0,-1-1 5 16,1 1 5-16,-1 1 6 0,1-1 7 0,3 2 8 15,1-1 12-15,-3 0 8 0,1 2 13 0,0-1 3 0,1-2 21 16,-1 2 12-16,1 0 11 0,-1 2 19 0,0-1 14 16,2 1 18-16,-1-2 16 0,-3 1 10 0,4 1 3 15,-1-1 4-15,-3 1 4 0,4-1 2 0,-4-2-5 16,1 2-9-16,0-1-1 0,0 0-5 0,1 2-9 0,-1 1-13 15,1-1-4-15,1 1-9 0,-1 2-2 0,0-2-4 16,2 2-17-16,0 0-13 0,0 0-3 0,0 0-12 0,2 2-15 16,0-2-17-16,-1 2-12 0,-1-2-14 15,0 3-7-15,2-3-11 0,-1 4-8 0,-1-3 9 0,4 6-8 16,-4 0-1-16,5 4 5 0,-2 2 0 0,2 7 8 16,4 2 7-16,-1 5-3 0,0 3 0 0,1 4 2 15,1 0 5-15,1 0-4 0,-1 0 1 0,0-2-6 0,1 0 3 16,0-4-5-16,-1-3-2 0,1-2 10 0,0-4-5 15,0-1-3-15,-1-3 2 0,0-4 0 0,-2-1 1 0,4-3 3 16,-3-4-1-16,-3 1-5 0,2-1 8 0,-1-3-1 16,0-3 4-16,0-1 1 0,1-1-4 0,-3 0 1 15,4-3-2-15,-5-3 3 0,3-1-2 0,-1-2-1 16,-1-2-3-16,0-2-2 0,1-2 6 0,-1 0 2 16,0 3 3-16,-2-1 7 0,2 1 2 0,-1 1 12 15,2 3 3-15,-2 2-1 0,-1 5-1 0,0 1-8 0,-1 2-3 16,1 0-17-16,-3 3-4 0,1 0-8 0,3 1-5 15,-4 3 0-15,5-1-6 0,-1 1 4 0,1 1 2 16,-1 2 5-16,3 1 5 0,-1 1-3 0,5 1 1 16,-1 2 0-16,-2 0 11 0,2-1-3 0,2 3 3 15,-1 0-1-15,1 1-13 0,0-3-12 0,-3 0-22 0,2-2-26 16,-1 0-56-16,-2 0-48 0,1-6-61 0,-4 1-74 16,-1 0-74-16,0-1-86 0</inkml:trace>
  <inkml:trace contextRef="#ctx0" brushRef="#br0" timeOffset="14134.2061">16198 13205 2847 0,'0'3'9'16,"1"-3"10"-16,1 0 4 0,0 0 2 0,-2 0-2 16,0 0-5-16,0 0 6 0,0 0-2 0,1 0-7 0,2 3 14 15,1-2 11-15,-1 0 3 0,3 1 11 0,3 0 7 16,3-2-5-16,-3 0 4 0,5 0-5 0,1 0-24 15,0-2-8-15,0-2-7 0,0-2-10 0,0 2-4 16,-1-3-1-16,-3 2 1 0,-1-3 4 0,-1 1 2 0,-4-1-5 16,-1-1 0-16,-4 0 7 0,0 1 7 0,-1-2 5 15,-2 1 1-15,-2-1 8 0,-4 0 8 0,1 0 4 16,1 2 16-16,-2-3-4 0,-1 5-1 0,1-2 0 0,-1 4 2 16,-1-1-8-16,3 2-12 0,2 3-5 0,-1-3-12 15,2 4-4-15,0 1-7 0,2 1-1 0,-2-1-10 16,0 2 3-16,2 4 0 0,-2 0-2 0,-1 1-3 0,3 2 3 15,0 2 2-15,-1 4 2 0,3 0 1 0,2 2-4 16,1 0 2-16,3 4-1 0,1-2 2 0,3 1 3 0,3 0-5 16,-3-1 3-16,7-1 2 0,-3-3 8 0,4 0-8 15,-3-3-11-15,0-2-22 0,2-4-27 0,-2-2-21 16,1-2-48-16,-1-4-54 0,-1-4-68 0,0 0-42 16,0-4-49-16,1-1-43 0,-2-3-37 0</inkml:trace>
  <inkml:trace contextRef="#ctx0" brushRef="#br0" timeOffset="14473.9543">16677 12732 2847 0,'0'-2'16'16,"2"2"4"-16,-2 2 10 0,1-5-5 0,2 0 2 15,-6 6-3-15,2-2-9 0,2 1 6 0,-1 3-18 0,0 1 14 16,3 1-2-16,-1 3 17 0,-1 5 19 0,4 0 12 15,-2 4 27-15,1 5 2 0,2 1 11 0,0 1-9 16,0 3 2-16,2 0-8 0,0 2-18 0,-1-1-9 16,2-1-17-16,-1-1-4 0,2-1-9 0,-1-3-12 0,-3-2-6 15,1 0-4-15,1-5-6 0,-1 0 3 0,0-2-1 16,-3-3 0-16,1-3 2 0,0 0 3 0,0-3-7 16,1-1 2-16,0 1 3 0,1-6-3 0,-2 3 10 15,3-1-5-15,2-1-5 0,2 0 5 0,0-2-5 0,1 0 1 16,1-4 4-16,2 5 2 0,1-4-7 0,-1-1-5 15,3 0 6-15,-3 1-6 0,3-4 5 0,0 4 0 16,0-2 0-16,-1-1-11 0,0-1-19 0,-1 1-10 0,-1-2-36 16,2 1-32-16,-7-1-42 0,3 1-44 0,-5-1-60 15,1-3-56-15,-1 2-64 0,-1 0-67 0</inkml:trace>
  <inkml:trace contextRef="#ctx0" brushRef="#br0" timeOffset="14796.1">17377 12683 2289 0,'6'-8'17'0,"-2"1"23"0,-1 2 16 0,2-3 17 16,-4 4 13-16,1 0 5 0,-1 4-5 0,-1 0 4 16,2 3-14-16,-2-2-22 0,2 2-18 0,-2-2-12 0,0 3-6 15,3 3 9-15,-1 3 16 0,2 1 12 0,-1 2 10 16,2 4 13-16,0 3 2 0,1 1 16 0,1 4-4 15,-2 0-5-15,3 0-1 0,-1-3-10 0,1 5-2 0,3-1-12 16,-3-4 0-16,3 2-12 0,0-4 9 0,-2-1 1 16,4 0-7-16,0-2 7 0,-4-5-13 0,3 1 4 15,1-4-1-15,-1 0 2 0,0-1-10 0,-1-1-11 0,3-4 5 16,-3-1-14-16,7 1 2 0,-6-4-7 0,6-1 5 16,-2 0-12-16,1-4-3 0,1 2-15 0,0-4-30 15,3-3-33-15,-4-1-30 0,4 0-33 0,0-4-49 16,-1-1-57-16,0-4-75 0,6-1-72 0,-4-2-64 15,3-5-58-15</inkml:trace>
  <inkml:trace contextRef="#ctx0" brushRef="#br0" timeOffset="15078.2812">18225 12605 2705 0,'3'-1'22'0,"0"-2"18"0,0 3 9 16,-2-1-1-16,-1 1-4 0,0 1 5 0,-1 3 0 15,1-1 13-15,0 4-13 0,-2 0-19 0,2 3 3 16,-1 3 5-16,1 1 16 0,1 5-3 0,-1 0 1 0,2 1 1 15,-1 2-5-15,3 1 1 0,0-1-2 0,4-2-4 16,5 1-15-16,-4-3 9 0,4-2-9 0,1 1-10 16,1-2 3-16,3-2-4 0,0-4-2 0,-2 0 4 0,-1-3-3 15,3-4-6-15,-1-2 9 0,-2-2 0 0,2-4-12 16,-3 0 1-16,2-5-3 0,-2 0-5 0,0-1 1 16,-3 0 1-16,1-3-6 0,-2 1 4 0,2-3 0 0,-6 0 2 15,2-1-7-15,-4-3-4 0,1 1 1 0,-1-2-4 16,-4 0 1-16,-2 1-2 0,-1 2-8 0,-4 1 4 15,-2 1-2-15,3 1-7 0,-7 6-10 0,-3-2-29 16,0 5-36-16,-3-1-48 0,-6 4-35 0,2 2-57 16,-3 2-67-16,-3 0-83 0</inkml:trace>
  <inkml:trace contextRef="#ctx0" brushRef="#br0" timeOffset="16107.4132">16061 14500 1765 0,'-4'-5'15'0,"3"2"5"0,-2-6 12 0,1 2 11 16,0 2 14-16,-3 0 1 0,1 4 20 0,4-5 8 16,-1 4 10-16,-3-1 4 0,4 1-4 0,-1 0 9 0,1 2-12 15,1-1 5-15,-1 1-23 0,-1 0 3 0,1 0-18 16,1 0-9-16,1-2-1 0,0 2-9 0,-2 0 3 16,0 0-1-16,0 0 14 0,1 0-3 0,-1 0 3 15,2 0 8-15,-4 0 3 0,4 0-2 0,-2 2 3 0,0-2 1 16,2 0-5-16,-2 0-4 0,0-2-9 0,0 1-6 15,-2-3-5-15,0 2-5 0,2-1-7 0,0-1-1 16,0 0-10-16,-1 0 5 0,1-1-2 0,0 0 0 0,0 2-4 16,0-2-4-16,-2 1 2 0,0-3-2 0,2 2 9 15,0 2-13-15,0-2 0 0,0 1 2 0,0 0 4 16,0 0 5-16,2-1-3 0,0 1 8 0,-2 1-2 16,0-1 9-16,0 3 4 0,0-3-7 0,0 4 1 15,0 0 0-15,0-2 4 0,-2 2-10 0,2 0-9 16,-2 0-16-16,2 2 6 0,0-2-5 0,-1 2 0 0,1 0-16 15,0 1-4-15,0-1-1 0,1 5 3 0,3 4 14 16,-1 2-7-16,1 4 2 0,1 1 2 0,3 8 9 16,0 2-2-16,3 4 0 0,0-2 6 0,2 4 1 0,1 2 0 15,0-2 7-15,2 0-14 0,-2 0 13 0,0-2-4 16,-1-3 1-16,-1-1-6 0,0-4-3 0,-3 0 6 16,0-4-5-16,0-4 6 0,-5-2-13 0,3-2 14 15,-4-3-7-15,3-1 6 0,-5-1-1 0,1-6-2 16,0 0 7-16,-2 2 0 0,0-3 5 0,0-1-4 15,-2-1 10-15,0 0-8 0,2-4-3 0,0 2-3 0,0-4-6 16,0-1 6-16,0 0-11 0,0-4-1 0,4-4-3 16,-3 2 0-16,4-6 0 0,-2 2 1 0,4-3-5 15,-1-2 1-15,3 2 3 0,1 0-3 0,0 1-6 16,2 3 8-16,-2 3-2 0,-1 2 4 0,4 3 0 0,-4 5-7 16,-1-1 2-16,1 2-2 0,3 1 9 0,-4 2-9 15,2 1 7-15,-2 1-11 0,1 2 6 0,1 0 8 16,-2-1 4-16,0 4-7 0,0 0 0 0,-2 2 3 15,1 1 0-15,1 0 9 0,-3 5 0 0,-1-1-5 16,2 2 3-16,-2 0 7 0,2 2 1 0,-1-1-2 0,0 1-8 16,-1 0 9-16,2 0-15 0,1-1-28 0,-2-3-44 15,-1-1-54-15,1 0-93 0,-1-3-76 0,0-2-100 16,-3-3-127-16</inkml:trace>
  <inkml:trace contextRef="#ctx0" brushRef="#br0" timeOffset="16463.6514">16780 14137 3346 0,'-2'-12'15'16,"-1"4"29"-16,3-1 26 0,1 5 12 0,-1-1 6 0,-1 2 6 15,1 1 5-15,-2 1-15 0,4 2-8 0,-4 1-30 16,2-2-29-16,2 3-17 0,-4 2-4 0,4 2-9 16,-2 4 8-16,1 6 35 0,3 2 10 0,-1 6 25 15,2 4 3-15,3 9 14 0,1-1 2 0,2 5 7 0,0 1-16 16,2 1-17-16,0-1-10 0,2 0-28 0,-4-1 4 15,2-2-13-15,1-3-4 0,-3-3-2 0,2-2-15 16,-5-2-28-16,0-5-20 0,-2-1-39 0,2-7-63 16,-5 0-65-16,0-8-78 0,-1-1-105 0,-2-4-95 15</inkml:trace>
  <inkml:trace contextRef="#ctx0" brushRef="#br0" timeOffset="16706.8288">16819 14354 2740 0,'0'-16'19'0,"2"1"5"15,0 1 25-15,2-4 12 0,0 4 17 0,0-1 6 16,-1 4 10-16,3-1 5 0,3-2 3 0,-1 1 5 0,4 1-17 0,-1 0-12 16,3 0-16-16,1 1-3 0,2-2-15 15,2 2-3-15,1 0-24 0,4-1-6 0,0 2-10 16,1 0-1-16,2 1-1 0,2-1-7 0,-3 0-11 15,1 0-15-15,-2 3-15 0,-5 0-30 0,2 2-28 0,-7 2-37 16,0-1-40-16,-3 4-37 0,-2 2-22 0,-5 3-39 16,-2 3-39-16,-3 2-28 0</inkml:trace>
  <inkml:trace contextRef="#ctx0" brushRef="#br0" timeOffset="16913.8063">16976 14558 1863 0,'6'3'34'0,"2"-2"31"16,-2-2 31-16,6-2 22 0,-2 0 18 0,1-1 14 16,2 1 9-16,1-2 8 0,1 1-30 0,0-2-27 15,1 0-24-15,2 0-20 0,0-1-15 0,-2 1-16 0,3-2-9 16,-1 2-7-16,2-2-7 0,-1 2-6 0,-1-1-7 16,-1 0-1-16,-1 3-24 0,-2 0-23 0,-1 0-36 15,-4 2-44-15,0 0-39 0,-4 2-36 0,-1 0-41 0,-1 4-41 16,-3-1-19-16,-5 4-9 0,-2 0-5 0</inkml:trace>
  <inkml:trace contextRef="#ctx0" brushRef="#br0" timeOffset="17093.1384">17042 14790 1422 0,'-11'22'41'0,"0"-1"35"0,6-2 25 16,1-8 25-16,4 1 20 0,0 0 27 0,1-2 34 16,4-5 27-16,-2 2-24 0,3-1 0 0,1-3 2 15,-1 0-4-15,3-1-14 0,2-4-19 0,2 1-27 16,1-3-28-16,7 0-12 0,-5-1-35 0,6-2-27 15,-3 2-17-15,3-3-8 0,0 1-9 0,-2 2-7 0,1-5-15 16,-4 3-33-16,1-1-21 0,-2-3-36 0,-3 1-48 16,-1 0-57-16,-2-2-62 0,-1-3-70 0,0 1-71 15,-2-3-51-15</inkml:trace>
  <inkml:trace contextRef="#ctx0" brushRef="#br0" timeOffset="17424.3637">17567 13968 2507 0,'5'-6'11'0,"-1"2"4"16,0 1-2-16,0 1-5 0,-4 2 2 0,0 2 1 0,2 1 3 16,0 4 15-16,-2 1 4 0,1 5 20 15,4 3 16-15,-2 3 19 0,2 6 18 0,-1 4 19 0,0 4-1 16,-3 1-7-16,2 7-8 0,-1-2-17 0,0 0-2 15,-2 2 0-15,1-2-15 0,-1-1-20 0,2-4 1 16,-2 0-3-16,3-5-6 0,0-1-6 0,-2-3-3 0,3 0-14 16,-3-4 3-16,6-2-3 0,1-1 1 0,-1-2-3 15,1-2 8-15,5-4 0 0,1 0-7 0,2-1-6 16,3-4 1-16,1 1 4 0,1-4-6 0,3 0-1 16,1-4-6-16,0 0-9 0,0-1-5 0,0-5-19 0,0-1-27 15,-2 1-20-15,1-4-36 0,-3-2-44 0,1 0-51 16,-2-3-40-16,-2-2-59 0,1-1-49 0,-2 2-55 15,-4-3-59-15</inkml:trace>
  <inkml:trace contextRef="#ctx0" brushRef="#br0" timeOffset="17801.778">18322 13968 2086 0,'3'0'5'0,"1"2"2"15,-3-1 1-15,-1-1 8 0,0 4 2 0,2 1 6 16,-4 2 6-16,2 6 3 0,-1 1 7 0,-3 5 13 0,4 3 10 16,-3 2 7-16,2 5 4 0,-4 0 6 0,4 2-4 15,-1 1 3-15,1 1-8 0,-3-3-6 0,3 1-8 16,2-4-9-16,-1 2-9 0,2-7-9 0,0 0 5 15,-1-3-6-15,2-3 8 0,2-3-7 0,-1-1 0 0,1 0-2 16,-2-5 9-16,2-1 0 0,0-2-9 0,0 0 6 16,2-3-6-16,-2-1-5 0,3-1 2 0,5-3 0 15,-4 0-6-15,6-2-5 0,2-1 0 0,1-1-1 0,0-1-9 16,4-1 1-16,-1-1 2 0,3 1-7 0,-2-1-2 16,1-5-1-16,-2 4 4 0,5-5-18 0,-3 3-11 15,-1-2 0-15,2-1-20 0,-3-2-14 0,1 2-30 16,-4 0-26-16,-1 0-42 0,-4 3-29 0,0-1-23 15,-3 4-65-15,-1-2-57 0</inkml:trace>
  <inkml:trace contextRef="#ctx0" brushRef="#br0" timeOffset="18306.2704">19049 13750 2391 0,'0'-4'4'16,"0"1"23"-16,0-2 4 0,3 3 7 0,-3-1-3 0,0 3-2 15,-1 2 5-15,-1 0-1 0,0 2 1 16,0 1-19-16,-3 3 11 0,4 2-11 0,-7 3 14 0,1 4 14 16,0 4 10-16,0 4 17 0,1 1 9 0,-1 6-1 15,4-1 1-15,0 3 14 0,1 0-12 0,4 1-11 16,-1-5-12-16,3 4-16 0,0-7-17 0,3 0 3 15,3-4-16-15,2-1-8 0,-1-5 1 0,5 0-1 0,0-5 5 16,3-2 0-16,-3-3 1 0,4-4-2 0,0-2 4 16,-2-5-8-16,2-3-4 0,-1-1 1 0,-1-2-10 15,-1-3-9-15,-1-2 4 0,-2 0-11 0,-3-2-1 0,3-2-3 16,-4-1-4-16,-2-2-3 0,-2-2-2 0,4-3 2 16,-6-2-8-16,1-4 7 0,-2 0 0 0,-1-1 5 15,-2-1 8-15,-3 2 1 0,0 3 4 0,-2 0 7 16,-3 5-1-16,-5 1-15 0,2 4-24 0,-4 1-37 15,-1 5-54-15,-3 2-54 0,-3-1-65 0,-1 4-69 0</inkml:trace>
  <inkml:trace contextRef="#ctx0" brushRef="#br0" timeOffset="20010.2168">17581 10389 3272 0,'-1'-2'3'0,"-1"2"6"0,2 2 2 0,3-6-2 16,-3 4 3-16,0 1 1 0,0 0-6 0,2-1 2 0,-1 2-1 16,1-2-11-16,0 0-2 0,-2 0 7 0,1 0-4 15,2 0-4-15,2 0 11 0,1 0 1 0,5 0 25 0,7-2 8 16,5 0 10-16,7 2 3 0,5-3 0 0,6 2 6 16,7 0-4-16,1 1-7 0,1-1-21 0,2 3-7 15,-1-1-8-15,0 4-16 0,-3 0 4 0,-1 1 1 0,0-1-5 16,-3 3 2-16,2 3 3 0,-2 0 0 0,0 0 2 15,-1 5 2-15,2 0 3 0,-1 1-4 0,-1 4 2 16,-3 0 1-16,3 4-1 0,-1 0 3 0,-2 4-10 16,0 0 7-16,-2 4-6 0,-1 2 2 0,-2 1-2 15,2 3-3-15,-2 2-7 0,0 5-3 0,-2 0 4 0,2 4 1 16,1 3 2-16,-2 1-1 0,0 5 8 0,2 2 5 16,-1 3 0-16,-2-1 4 0,5 6 3 0,-5-1 1 0,2-2-4 15,-2 4 2-15,0-4-12 0,1-1 1 0,-1 0 6 16,-2-3 7-16,4-2 8 0,-1-1 3 0,-2 1 10 15,3-1-9-15,-2 0 20 0,1-2-4 0,0 4 1 16,1-1-2-16,-1-1 1 0,-1 3-3 0,0 0-15 0,0-2 5 16,-3 1-3-16,1-1 9 0,-3 0-6 0,0-4-8 15,-1 2-2-15,1-3-3 0,-1 3 12 0,2-4 5 16,1 1-12-16,0-2-10 0,0-1 1 0,1 1 0 16,1-3 1-16,0-1-1 0,-4-1-8 0,0 0-5 0,2-1 7 15,-3-2 4-15,0 4-4 0,-2-3 12 16,-1 4-13-16,2-3 1 0,-3 1 5 0,1 0-5 0,-5 1 5 15,3-3-1-15,-3 2-1 0,-3-4-6 0,-2-1 0 16,-3-4 6-16,-3 0-10 0,0-4 11 0,-5-3-9 16,-2-4-5-16,-1-2 1 0,-3-2-18 0,0-2-5 15,-4-1-10-15,-1-2-15 0,-1-2-25 0,-4-4-26 16,0-1-23-16,-6-1-31 0,1-1-31 0,-4-3-43 0,2-3-47 16,-3-2-22-16,1 0-27 0,-3 0-37 0,2-3-49 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38:20.354"/>
    </inkml:context>
    <inkml:brush xml:id="br0">
      <inkml:brushProperty name="width" value="0.05292" units="cm"/>
      <inkml:brushProperty name="height" value="0.05292" units="cm"/>
      <inkml:brushProperty name="color" value="#FF0000"/>
    </inkml:brush>
  </inkml:definitions>
  <inkml:trace contextRef="#ctx0" brushRef="#br0">2280 5124 2907 0,'-1'-7'-2'15,"1"-1"11"-15,-2 1 6 0,2-5 17 0,0 5 9 16,-3 2-11-16,3 5 6 0,-2-3-1 0,4 3 6 16,-5 0 9-16,3 0 4 0,0 0-2 0,0 0-6 0,-2 3 10 15,2-1-4-15,0-2 1 0,0 1-10 0,0 0-13 16,0 0-13-16,0 1-14 0,0 1-7 0,2-1 4 15,-1 0 1-15,1 1-1 0,3 2 5 0,-2-1-3 0,2 4-2 16,2 0 0-16,0-2 7 0,-1 2-3 0,2 1 4 16,1-2-4-16,-2 1 2 0,1 0-2 0,0-1 0 0,-3-1 6 15,4 1-2-15,-3-1 3 0,1-2-1 16,-2-1 4-16,0 1 4 0,0-1 1 0,0 0 5 0,0-3-3 16,-2 2 13-16,2-2 4 0,0 0 4 0,1 0 5 15,-3 0-3-15,3-2-1 0,1-3 2 0,1 2 4 16,4-2-18-16,-2-4-8 0,2 1-3 0,3-4-2 0,2 1-4 15,-1-2-4-15,3-1-4 0,-2-1-6 0,2 0 5 16,-2-1 0-16,-1 2-1 0,0-1-1 0,-2 1-3 16,-1 1 8-16,1 1 4 0,-3-3 1 0,2 3-6 0,-5 3 6 15,2-1-8-15,-1 0-5 0,-3 3 5 0,-1 0-1 16,0 0-6-16,-2 2 0 0,0 0 2 0,-1 2 0 16,2-1-1-16,-1 1 1 0,-3 1 3 0,2-1-8 0,-1 3-3 15,1-2-2-15,0 2-15 0,-2 0-25 0,0-2-34 16,1 2-45-16,1-2-51 0,1 1-71 0,-3-1-83 0,2 1-112 15</inkml:trace>
  <inkml:trace contextRef="#ctx0" brushRef="#br0" timeOffset="5988.1269">8862 6632 2812 0,'2'-8'0'0,"-4"1"14"0,1-1 7 0,4-1-1 16,-5 4-2-16,1 3 4 0,1-1-4 0,0 3 0 15,0 0 3-15,0 0-17 0,0 0-1 0,0 2 3 0,0-2-7 16,0 1 1-16,0 1 1 0,0-2 2 0,0 2-9 16,1 1 6-16,1-3-4 0,-2 4-4 0,0 1 10 15,3 2-5-15,-1 1 7 0,1 0-2 0,2 1-1 16,-1 3-2-16,1-2 2 0,0 1 2 0,-1 0 2 0,3-1-7 15,-2-3-5-15,-1 2 5 0,1-4 8 0,-2 3-3 16,0-4-3-16,0 1 9 0,1-2 3 0,-3-1 14 0,1 0 6 16,0-2 6-16,-2 0 10 0,3 0 8 0,-3 0 7 15,1 0-1-15,2-1 0 0,0 0-2 0,-1-1 0 16,4-2-2-16,1 0-8 0,2-3 7 0,5-3 7 16,2-2-1-16,6-5-12 0,4 2 3 0,2-6-3 0,4-1-7 15,2-2-3-15,3 1-14 0,0-3-12 0,0 0-8 16,-1 1 11-16,-1-1-17 0,2 2-2 0,-4-1 7 15,3-1-3-15,-5 5-9 0,0-2 4 0,-3 2-3 0,-1 2-1 16,-1 1 6-16,-1 1 5 0,-5 3-10 0,-1-1 2 16,-1 1 9-16,-1 2-6 0,-1 0 7 0,-7 2 1 15,4 2-6-15,-4-1-4 0,-1 2-1 0,2 0 3 0,-2 2-4 16,-5 3 6-16,0-1-10 0,2 1-7 0,-3-1 5 0,2 3-16 16,-1 0-14-16,-3 0-18 0,3 2-19 0,0-1-35 15,2 1-27-15,-2-2-45 0,4 3-42 0,0-1-44 16,1 1-58-16,-1-1-70 0</inkml:trace>
  <inkml:trace contextRef="#ctx0" brushRef="#br0" timeOffset="6972.5086">11483 7728 2300 0,'-1'-2'15'0,"-1"2"16"0,2-2 7 16,2 1 6-16,-2 1-1 0,0 0-3 0,-2 1 7 15,4-1 11-15,-4 0-4 0,0 2-3 0,2-2 4 0,-1 2 11 16,1-2 6-16,0 0 17 0,0 4 0 0,0-4-4 16,1 0-13-16,1 3-14 0,-2-3-9 0,0 2-13 15,0-2-7-15,2 0-8 0,-2 0-4 0,0 0-9 0,1 0-5 16,-1 0 3-16,2 0-1 0,-1 0-9 0,1 0 3 16,1 0-9-16,0 0 0 0,-2 0 2 0,6 2 5 0,-1-1 3 0,7 1 1 15,3-1 17-15,6-1-1 0,4 0 5 16,8 0 0-16,5 2 6 0,10-2 4 0,4 1-5 15,7 0 0-15,7 1-13 0,5 1 0 0,2-3 2 0,3 2 3 16,5-1-3-16,-1 1 0 0,3-2 5 0,1 4 0 16,1-4 4-16,-2 4 1 0,1-1 0 0,2-2-10 15,-3 4-2-15,-1-2-7 0,-3 1-1 0,-3-2 2 0,-1 1 2 16,-2 1-2-16,-1-1 0 0,1 1 4 0,-1 1-6 16,0-1 10-16,1-3-9 0,-1 4-1 0,-3-2-6 15,-2 2 0-15,-4-1-1 0,-4-1-4 0,-5 0 3 16,-6 0 1-16,-1 0 7 0,-7 2-11 0,-5-2 8 15,-6 0 2-15,-1-1-1 0,-4 1 4 0,-5-2-5 0,-5 2 3 16,-3-1-6-16,-4-2 5 0,-1 1 2 0,-4-2-9 16,-2 2 1-16,-1-1 1 0,0 0 6 0,0-1-7 15,0 1 7-15,0 0-3 0,-1 0-4 0,1 0-1 0,-2 0-3 16,2 0-13-16,-1 1-11 0,1-2-22 0,-4 1-31 16,4 0-36-16,-1 0-46 0,-1 0-58 0,1-2-70 15,-3-1-77-15,1 3-95 0</inkml:trace>
  <inkml:trace contextRef="#ctx0" brushRef="#br0" timeOffset="17615.1893">27618 6675 1831 0,'2'-7'1'0,"-1"2"9"0,-1 0 17 16,2 0 6-16,1 2 15 0,-3 2 5 0,2 0 27 0,-1-1 17 15,-1 2 26-15,0 0 20 0,0 0 3 0,0 0 18 16,0 0 2-16,0 0 4 0,0 0-7 0,0 2-6 16,0-2-14-16,0 0-21 0,0 1-22 0,0-1-20 15,0 1-17-15,0-1-5 0,0 2-24 0,0-2-13 0,0 1-15 16,0-1-2-16,-1 2-4 0,1-1-5 0,1 0 0 15,-2 0-13-15,1 2 3 0,0-1 2 0,-2 0 0 16,2 3-6-16,0 0 7 0,-3 2-2 0,1 3 2 16,1 2 7-16,-1 0 4 0,-1 0 2 0,1 3-4 0,1-1 0 15,1-2 0-15,-2-2 1 0,2-1-3 0,0-1 0 16,2-2 0-16,-1-5 0 0,-1 3 9 0,2-3 2 16,0-1 2-16,-1 0 14 0,-1-1 10 0,5 0 6 15,-2-2 18-15,5 3 3 0,5-4 2 0,-1 1 2 16,7-3-5-16,2 0-10 0,4-1-6 0,1-3 1 0,5 0-16 15,-1 1-10-15,3-3 0 0,2-1-5 0,1-1-4 16,4-3 8-16,3 0-4 0,4-1-7 0,-1-1-4 16,4-2-2-16,4 1-1 0,-5 0 0 0,3 0 2 15,-3-2-12-15,-4 2 7 0,-5 1-2 0,0 1-3 16,-8 1 8-16,-1-1-8 0,-4 3 2 0,-2-2-4 0,-4 2-18 16,1 1-17-16,-5 2-10 0,-2-1-9 0,1 2-27 15,-5-1-26-15,0 2-36 0,-5 3-56 0,-1 1-45 16,-4 1-80-16,1-1-94 0</inkml:trace>
  <inkml:trace contextRef="#ctx0" brushRef="#br0" timeOffset="21760.184">6141 8918 2380 0,'-2'-3'5'0,"0"3"8"0,1-1 13 15,1-2 3-15,0 2 7 0,0 1 1 0,0 0 0 0,-2 1 4 16,4-1 13-16,-2 0 11 0,0 3-2 0,0-3-2 16,0 0-8-16,1 0 4 0,1 0-3 0,-2 1 1 15,2-1-15-15,-1 0-11 0,1 0-11 0,-1 0 3 0,-1 0 2 16,3 0 2-16,-3 0 3 0,0 0 0 0,2 0-4 16,-2 0 1-16,0 0 3 0,0 0 1 0,0 0-2 15,1 0-1-15,-1 0 2 0,3 0 8 0,-1-1 10 0,4 1-5 16,1 0 8-16,4-1-1 0,2-1-2 0,4 2 7 15,4-1-2-15,4-1-15 0,5 0-7 0,3 2 1 16,4 0-9-16,3 0-1 0,3 0 1 0,6 0-5 0,-1 0 1 16,7 0 1-16,2 0-3 0,3 2-6 0,3 0 3 15,2-1-6-15,1 2-2 0,2-2-11 0,-2 2 2 16,1-1-3-16,-5 1 6 0,-2 2 2 0,1-1-2 16,-2 1 2-16,-4-2 9 0,-1 4 4 0,-2-2-7 15,-1 2 6-15,-3-2-2 0,-2 0-5 0,-3 0-5 0,0-1 1 16,-2 2-4-16,-4-4 0 0,0 2 4 0,-2-1 1 15,-4-2-12-15,-2 1 0 0,1 0 10 0,-5-2-3 16,-2 0 3-16,-3 0-6 0,0 0 1 0,-3 0-2 0,0 0 2 16,-4-1 5-16,-1-1-6 0,-1 1 6 0,-1 0 1 15,-1-2-2-15,-1 3 1 0,-2-1 0 0,-2-2 3 16,2 3 2-16,0-1 0 0,-1 1-9 0,-2-1 4 16,0 1 9-16,-1 0-5 0,1 0 0 0,-1 0 4 15,1-3-5-15,-3 3 1 0,0 0 1 0,0 0-5 0,-2 0 1 16,1 0-4-16,1 0-2 0,0 0 3 0,0 0-4 15,0 0 4-15,0 0 4 0,0 0-4 0,0 0-3 16,1 0 7-16,-2 0 8 0,1 0-14 0,1 0 13 0,-2 0-6 16,2 0 0-16,-2 0 0 0,2 3 1 0,-1-6-4 15,2 3-5-15,-2 0 6 0,0 0-14 32,0 0 13-1,15 0-1 0,6 0 4-31,-15 0-1 0,-1 0-1 0,0 0-1 16,1 0 0-16,2 0 4 0,0 0-4 0,5-3 3 15,-1 3-3-15,1-2-2 0,1 0 1 0,5 2 2 0,1-1 6 16,1-1-4-16,3 0 0 0,1 1-1 0,4 0-1 16,-1 1 1-16,2-3-7 0,2 3 10 0,3 0-8 15,-4-3-5-15,4 3 4 0,-2 0-6 0,3 0 7 16,-4 0-3-16,1 0 7 0,-1 0-12 0,1 0 3 15,-1 0 4-15,1 3 1 0,-3-3 3 0,0 0 5 0,2 0-3 16,-1 0 1-16,-1 0 2 0,2 0 6 0,-2 0-9 16,0 0 1-16,2 0 7 0,-2 0-15 0,0 0 12 15,0 0-6-15,1 0 3 0,1 0-9 0,0 0 10 16,-1 3-7-16,2-3-8 0,1 2 12 0,0 1-10 16,2-2 6-16,1 0-5 0,-4 1-3 0,5 0 4 15,0 1-4-15,0-3 8 0,-2 3-6 0,1-1 10 16,1 2-7-16,1-4 7 0,-1 4 6 0,-2 0-5 0,5-1 4 15,-1-1-2-15,0 2 5 0,-2-1-5 0,1 2-2 16,0-2-1-16,0 1-2 0,0-1 3 0,-4 3 5 16,-1-2-8-16,0 0-7 0,0-1 4 0,-2 2 1 0,0-3-1 15,-1 3 6-15,-1-3-8 0,2 3 0 0,0-1 5 16,-2-4-3-16,1 4 2 0,-1 0 1 0,-1-1 1 16,2 1-6-16,-2-2 1 0,-1 1 5 0,-3 0 6 15,4-1 1-15,-2 1-3 0,-4-2 0 0,1 2 1 0,-2-1 1 16,2-2 4-16,-4 1-9 0,0 0-1 0,-2 0 1 15,-1-1 5-15,0 2-2 0,-1-2-4 0,1 0 4 16,-3 0-1-16,4 0-3 0,-1 0-2 0,-1-2 2 16,1 2-1-16,-3 2-6 0,4-2 4 0,-2 0-1 15,2-2-1-15,0 2 1 0,-1 0 3 0,-1 0-2 0,0 0-4 16,-1-1 7-16,0 0-2 0,0 1 1 0,-2-1-5 16,4 1 3-16,-4 0-4 0,5 0 4 0,-2-2-1 15,-2 2 0-15,2 0-2 0,-1-3 0 0,0 2 5 16,0-3-3-16,0 0 4 0,2 4 1 0,-3-3 0 15,5 1-2-15,-1 0 6 0,1-1-6 0,4 0 3 0,0 0 7 16,2 2-3-16,-2-2-4 0,6-1 0 0,-1 2 2 16,2-1-5-16,0 3 8 0,2-3-1 0,0 1-10 15,1 0-2-15,-1 0 3 0,1 1 4 0,-3-1-1 16,1-3-4-16,-1 5-2 0,1 0 3 0,-1-3 1 0,0 3 1 16,0 0-4-16,-4-1-2 0,3 1-2 0,-2-3 8 15,-2 3 1-15,0-1-9 0,-1 1 0 0,1-1 5 16,1 1 1-16,-1-1 2 0,0 1 0 0,-1 0 0 15,0 0-1-15,1 0 4 0,-2 0 5 0,-1 0-3 16,-1 0 0-16,-2 1-4 0,-1-1 4 0,-3 0-1 0,0 0-3 16,-3 1 1-16,-1-1 1 0,-1 0 10 0,-2 0-13 15,0 0 9-15,-4 0-9 0,0 0 0 0,2 0 0 16,-5 0 0-16,1 0 0 0,-1 0-15 0,-1-1 15 16,0 1-7-16,0 1 9 0,0-2-6 0,0 1 3 0,2-1 2 15,-4 2-2-15,2-2 6 0,0 1-5 16,0 0 3-16,0-2 0 0,2 4 6 0,-2-2-8 0,0 1-1 15,2-2-3-15,-2 1 1 0,0 1 7 0,1-1-6 16,1 0-3-16,-4 0 1 0,1 0 5 0,2-1-1 16,-1 2 2-16,0-1-3 0,0 0-3 0,0 0 0 15,0 0 3-15,0-1-2 0,2 1-3 0,-4 1 7 0,2-2-4 16,0 1 1-16,0 0-1 0,0 0 9 0,-1 1-9 16,1-1 1-16,-2 0 1 0,2 0-7 0,-2 1 4 15,2-1-7-15,0 0-3 0,0 0-18 0,0-1-10 16,0 2-14-16,0-1-22 0,0 0-45 0,0-1-49 0,-1 0-53 15,-1 1-73-15,1-2-72 0,-2 2-97 0</inkml:trace>
  <inkml:trace contextRef="#ctx0" brushRef="#br0" timeOffset="24187.1346">16449 8894 2729 0,'-15'3'19'0,"15"-3"23"16,0 0 22-16,0 0 26 0,0 0 10 0,0 0 7 15,0 0 0-15,0 0 8 0,-15-3-1 0,15 3-9 16,0 0-6-16,0 0-21 0,0 0-12 0,0 0-10 0,0 0 5 16,0 0-13-16,-9 0-14 0,9 0-55 15,0 0 3-15,8 5-3 16,-8-5 2 0,74 11 19-16,-49-10-5 0,5 3 5 0,4-4 1 0,1 3 1 15,2-2 0-15,3 0 6 0,-2 0 0 0,2-1-2 16,0 0 7-16,-2 0-5 0,-1 0-1 0,-2 0 1 0,-4 0-3 15,-2 0-5-15,-4-1 3 0,-5 0-1 16,-4 0-2-16,-2 1 7 0,-7 0-3 0,-2 0-4 16,-2-3 2-16,-3 3 8 0,0 0-4 0,-3 0-2 15,1 0 4-15,-1-1-5 0,-1 1-6 0,1-3 3 0,-5 2 2 16,-2 0-9-16,-3-2-1 0,-8 3-2 0,-2 0-5 16,-3 0 4-16,-7 0 0 0,-3 2-1 0,-1-1-4 15,-2 1 3-15,0 0 3 0,2-1 3 0,2 0 1 0,4 2-1 16,1-1 4-16,4 1-5 0,5 0 8 0,3-1 0 15,1 1-2-15,4-2-1 0,0 4-5 0,4-3-2 16,1-1-7-16,3 2 4 0,0-2-11 0,3-1-7 16,1 0-6-16,-2 0-9 0,6 0-8 0,-2 0 0 0,1 0-3 15,0 0-7-15,1 0 9 0,-2 0 0 16,6 0 7-16,-1 0 8 0,3 0 4 0,1-2-4 0,5 0 5 16,0 1 1-16,4-3-4 0,0 1 3 0,0 2 5 15,0-2 1-15,2 1 11 0,-1-1 4 0,-2 1 10 16,0 1 5-16,-2-1 4 0,-2-1 1 0,1 3-5 0,-4-1 2 15,-3 0-1-15,-2-1 7 0,-3 2-2 0,1 0 8 16,-2-1 7-16,-4 0-3 0,0 1 7 0,0-1-8 16,1 1 4-16,-3-2-6 0,-2 2-10 0,-2-3-9 15,-1 3 0-15,-1-2-6 0,-1 0-3 0,-5 2 11 0,0-2-6 16,1-1-3-16,-1 6 8 0,-1-3-1 0,-2 2-9 16,1-2 6-16,1 0-5 0,1 2-7 0,-1 0 3 15,4-2 2-15,-3 3-7 0,5-1-1 0,0 0-5 0,2-1-1 16,1 1-15-16,0-2-4 0,3 0-17 0,-3 0-9 15,7 1-11-15,-3-1-3 0,3 0-5 0,-1 0-6 16,1 1 7-16,1-1-3 0,0 0-1 0,0 0-4 0,1 0 10 16,-1 0-6-16,2 0 3 0,-2 0 4 0,0 0 0 15,1 0-9-15,3 3 4 0,0-6-12 0,1 3-23 16,0-1-23-16</inkml:trace>
  <inkml:trace contextRef="#ctx0" brushRef="#br0" timeOffset="24449.0967">16668 8897 685 0,'0'0'21'16,"0"0"5"-16,1 0 10 0,1-3 2 0,-2 3 3 0,0 0 0 15,0 0 0-15,-2 0 1 0,2 0-25 0,0 0-1 16,0 0-11-16,0 0-1 0,0 0-4 0,0 0 0 15,0 0 1-15,2 3-4 0,-2-3 1 0,0 0 1 0,1 2-1 0,-1-2 2 16,0 2-1-16,4 0 2 0,-4-2-2 16,1 0 2-16,1 3 22 0,-1 0-20 0,2-2-1 0,-1 0-2 15,-1 1 2-15,3-1-4 0,-3-1 2 0,1 1-7 16,-2-1-37-16,1 0-14 0,3-1-55 0</inkml:trace>
  <inkml:trace contextRef="#ctx0" brushRef="#br0" timeOffset="37658.1708">6488 10200 2883 0,'-5'2'6'0,"-2"-2"3"0,5-4 6 15,2 4 6-15,0 0 1 0,-2 2-1 0,4-1 2 0,-2 0 1 16,2 0 0-16,-2-1 2 0,0 3-2 0,1-3-8 16,-1 0-4-16,2 0 0 0,2 0-2 0,-2 0 4 0,1 0-13 15,2-3 5-15,3 6-7 0,-2-3 2 0,7 0 2 16,-2 0 7-16,3 0-6 0,0 0-4 0,5 1 9 16,-1 0-4-16,4 1 3 0,0-2 4 0,0 0 1 15,3 3-3-15,2-3 15 0,0 1 3 0,-2-1-5 0,4 1 2 16,-1-1-2-16,2 0-4 0,-3 2 1 0,3-2-3 15,-3-2-6-15,-1 2-5 0,0-1 2 0,-1 0-6 16,-3 1-1-16,-2-3 2 0,-3 3-3 0,0 0-1 0,-4 0-2 16,-5 0 1-16,3 0-3 0,-3 0 4 0,-3 0-1 15,1 3 0-15,-1-3 1 0,-4-3-2 0,-1 3-14 16,0 0 34 15,13 3-13-31,-13-3 6 31,0 0-30-31,0 0-13 0,0 0-31 16,0 0-51-16,0 0-46 0,0 0-60 0,0 0-71 16,0 0-97-16</inkml:trace>
  <inkml:trace contextRef="#ctx0" brushRef="#br0" timeOffset="44303.817">6343 11625 1581 0,'0'-2'17'0,"0"2"13"0,0-2 15 0,0 2 11 15,0 0 16-15,1-3 7 0,-1 3 24 0,0 0 10 16,0 3-5-16,0-3-6 0,2 0-9 0,-2 0-4 15,1 0-11-15,-1 1-7 0,-1-1-25 0,2 0-3 0,1 0-15 16,-2 0 1-16,0 1-5 0,0-1-3 0,0 0-11 16,0 0 2-16,0 2 0 0,0-2-5 0,-2 0 5 15,2 1-12-15,2-1 0 0,-2 0-6 0,2 0 5 16,-2 0 1-16,0 2-2 0,1-2-1 0,1 0-1 0,0 0 4 16,1 0-2-16,3 0 4 0,0 1 2 0,2-1-5 15,4-1 4-15,0 1 6 0,2-2-2 0,5 2 4 16,0-1-1-16,0-1 2 0,1 1-1 0,4 0 1 0,-3-2 3 15,1 3-6-15,1-1 1 0,-1-1-4 0,-2 1 0 16,-1 0-3-16,-2 1 3 0,0-1 0 0,0 0-7 16,-4-1 4-16,3 2-2 0,-6 0-2 0,1 0 4 0,0 0 1 15,-5 0-1-15,-1 0-4 0,-2 0 7 0,-1 0-8 16,-1 0 5-16,-1 0 3 0,0 0 5 0,-1 0 10 16,-1 0 2-16,2 0 18 0,-2 2 5 0,1-2 5 15,-2-2-2-15,1 4 7 0,-1-2-16 0,0 1-10 0,-3-1-3 16,-2-1-12-16,0 1-10 0,-5 1-5 0,-1 0-3 15,-3-1-6-15,-1 0 13 0,-2 0-7 0,-1 1 3 16,0-1-3-16,1 0 0 0,0 0 2 0,-1 0-3 0,2 0 3 16,1 0-7-16,1 0 10 0,-2-1-7 0,5 1 6 15,-3 0 1-15,2 0-2 0,1-1 3 0,1 0 5 16,0-1-6-16,1-1 1 0,1 2 3 0,-1 0-6 0,2 1 5 16,2-3-1-16,1 2 6 0,0-2-6 0,2 2 5 15,-1 1-6-15,1-1-1 0,3 0 0 0,-1 0 1 16,1 0 5-16,2 1-10 0,-1 0-4 0,1 0 4 0,1 0-6 15,-1 0 5-15,0 0 2 0,2 0-10 0,-2 1 2 16,0-1-2-16,2 1 1 0,-2-1-4 0,1 0 10 16,1 0-2-16,-2-1-5 0,1 1 6 0,1-1-1 0,0 1 0 15,1 0 6-15,0 0 1 0,2 0-7 0,1 0 1 16,-1 0 4-16,3 0-4 0,0 0-1 0,0 0 6 16,1 0-2-16,-1 0 1 0,2 0-2 0,0-3 3 0,-2 3-3 15,0 0 3-15,-1 0-5 0,0 0 0 0,0 0-2 16,-2 0-3-16,-2-2 4 0,0 2-3 0,2 0-5 15,-5 0-6-15,1 0 6 0,-1 0-11 0,0 0-4 0,3 0-10 16,-6 0 2-16,2 2-10 0,1-4-3 0,0 2-21 16,0 0-33-16,0 0-16 0,-2 2-21 0,1-2-38 15,-1 3-47-15,2-1-57 0,-3 0-69 0</inkml:trace>
  <inkml:trace contextRef="#ctx0" brushRef="#br0" timeOffset="47480.4788">8298 11580 965 0,'-1'-3'7'0,"-1"3"6"0,-1-1 17 0,3 0 14 16,-2 1 5-16,0-3 5 0,1 3 11 0,1 0 4 16,-2 0 3-16,2 0 6 0,0 0-10 0,-1 0-9 15,1 0-2-15,0 0-6 0,0 0-5 0,0 3-2 0,0-3-13 16,1 0-1-16,-2 1-3 0,2-1 2 0,-1 0 5 15,2 1 16-15,-2-1 5 0,0 0 9 0,0 0 14 16,1 0 3-16,-1 0 3 0,0 0 11 0,0 0-1 0,0 0-4 16,0 0-8-16,0 2-6 0,0-2-8 15,-1 1-7-15,1-1-6 0,0 0-14 0,0 0-5 0,0 0-9 16,0 2-6-16,1-4 0 0,-1 4-1 0,4-2-2 16,-3 0-4-16,4 0 1 0,3 0 0 0,0 0 2 0,1-2 3 15,7 2-3-15,0-1-4 0,6-1-4 0,0 2 9 16,0-1-8-16,4 0-3 0,0-2-2 0,-2 3 1 15,1-1-1-15,-4-2-1 0,3 3 1 0,-4 0-10 16,-2-1 7-16,1 0-2 0,-2 0-2 0,-4 0 1 0,-2 1-2 16,0 0 6-16,-3 1-5 0,0-1 7 15,-5 0-5-15,1 0-3 0,-2 0 8 0,-2 0-5 0,0 0 4 16,0 0-8-16,0 0 5 0,0 0-4 0,0 0-2 16,-3 0-5-16,0 0-29 0,3-1-23 0,-2 0-37 15,1 1-55-15,-4 0-59 0,0 0-68 0,-1 0-79 16</inkml:trace>
  <inkml:trace contextRef="#ctx0" brushRef="#br0" timeOffset="51083.0174">8224 10460 2041 0,'-2'0'2'0,"-1"-3"12"15,1 0 19-15,2-2 18 0,-1 2-2 0,1 0 4 16,0 0 3-16,-2 0 17 0,-2 1 16 0,4-3 1 0,-2 3-8 16,0 0-20-16,1-1 1 0,-2 1 5 0,1-1-5 15,-1 0-14-15,3-1-23 0,-3 2-5 0,1-1-14 16,-3-2 1-16,2 4 2 0,-1-2-8 0,-1-1 2 16,0 0-2-16,0 4 2 0,0-4-4 0,-3 1 0 0,1 2 3 15,-3-3-3-15,2 3 8 0,-3-3-5 0,2 4 3 16,-3-1 3-16,-1-1 0 0,0 1 5 0,-1 1-4 15,-1-3 6-15,0 3-9 0,-1 0 5 0,-3-1 2 0,3 2-5 16,-3 2-5-16,0-3 1 0,1 4 4 0,-2-1-7 16,2 3 4-16,-2-1-5 0,0 3-5 0,2-1 10 15,-1 3-3-15,0 0 2 0,2-1-5 0,0 5 1 16,-1-4 1-16,1 2 2 0,2-2 0 0,0 0-6 0,2 2 7 16,1-2-5-16,0 1 4 0,3-3 1 0,-2 2-7 15,3-3-2-15,1 0 5 0,1 2-1 0,-2-1 0 16,4-1 0-16,-3 0-4 0,2 0 5 0,1 1 2 0,-2-3 5 15,1 3-3-15,0-1 1 0,0-1-3 0,4-3 8 16,-1 1-5-16,-1 0-5 0,1-2 3 0,1 0 2 16,-1-1 0-16,2-1-3 0,0 3 0 0,-2-6-3 15,2 3 5-15,0 0-2 0,2 0 3 0,-2 3-9 16,0-6-11-16,0 3-29 0,0 0-35 0,2 0-53 0,-2 0-54 16,0-1-68-16,1 2-84 0</inkml:trace>
  <inkml:trace contextRef="#ctx0" brushRef="#br0" timeOffset="51587.2141">7405 10515 1842 0,'0'0'17'0,"0"0"11"16,0 0 5-16,-5-18 8 0,5 18 2 0,0 0 14 15,0 0 7-15,0 0 15 0,0 0-4 0,0 0-13 16,0 0-11-16,0-11-7 0,0 11-5 0,0 0-22 16,0 0-40-16,0 0 5 0,2 7-9 15,1 27 20-15,-5-17 14 16,-1 6 0-16,0 0 3 0,-3 1-1 0,-1 5 3 15,3-1-4-15,-1-1 0 0,-2-2-4 0,3-1-1 0,2-3-5 16,-2-3 1-16,4 0-1 0,0-4 1 0,1-2-2 16,2-3 2-16,2 0 8 0,-4-2-3 0,3-1 5 15,-1 0-5-15,2-5 3 0,-1 4 6 0,3-1 9 0,2-2 5 16,1-1 11-16,-1-1 19 0,4 2 13 0,3-4 4 16,2 2 5-16,0-3 0 0,1-1 2 0,0-1 4 15,0 1-12-15,0-2-15 0,-2-1-8 0,1-2-2 0,-1 1-8 16,-1-2-8-16,1 1-10 0,1-2-2 15,-1 0-10-15,2 1-1 0,-3 0-9 0,1-2 1 0,-3 3 2 16,2 0-1-16,-5-1 3 0,0 3-7 0,2-1 1 16,-5 1-1-16,2 1 2 0,-1 1-1 0,-3-1-1 15,0 1 2-15,-1 2 0 0,-1-1-3 0,1 3 4 16,-3-1-1-16,0 0-17 0,-2 2-23 0,0 0-35 16,0 0-47-16,0-1-67 0,-2 0-78 0,2 1-93 0</inkml:trace>
  <inkml:trace contextRef="#ctx0" brushRef="#br0" timeOffset="56991.6354">22491 11321 410 0,'-2'-9'-3'16,"2"-2"3"-16,0 2 3 0,2-2-11 0,1 2 2 15,0-3-4-15,2 3-12 0,-2 0-1 0,3-2-4 0,0-1-9 16,-1 2-7-16,0 1 11 0</inkml:trace>
  <inkml:trace contextRef="#ctx0" brushRef="#br0" timeOffset="57614.3853">22302 10700 3408 0,'0'-2'1'0,"0"0"13"0,0-2 14 0,4 1-6 0,-4 3 3 16,0 0 1-16,0 0-1 0,0 0-3 0,0 0 1 15,0 0-10-15,0 3-15 0,0-2 4 0,0 0-16 16,0 3 1-16,1-2-3 0,-1-1 8 0,0 3-9 0,2 2 2 16,-1 1-2-16,-1 1 7 0,4 1 6 0,-3 3 1 15,2-1 3-15,1 3-2 0,2-1 5 0,-3 0-6 16,2-1 0-16,-1 0 0 0,1-3 3 0,0-1 3 0,3 0-3 16,-5-4 11-16,3 1 10 0,-1-1 18 0,2 0 27 15,2-3 3-15,-1 2 13 0,1-3-5 0,3 0 10 16,2 0-16-16,0-4-5 0,3 1-17 0,4-3-24 15,-1 0-10-15,4-4-4 0,1 2-8 0,0-2-3 16,2-1 7-16,0-2-2 0,0 0-3 0,2-2 6 0,1 0 0 16,0 0-4-16,2-2 2 0,-2 0 2 0,0 1-3 15,0 2 0-15,-4-1 0 0,-2 2-5 0,-2 0 4 16,-3 3-1-16,-2 0 0 0,-2 1-8 0,-3 1 2 16,0 1-10-16,-2 0-5 0,-2 2-27 0,-3 0-26 0,0 0-23 15,-2 1-27-15,-1 1-36 0,-1 2-61 0,-1 1-61 16,0-1-77-16,-1 1-53 0</inkml:trace>
  <inkml:trace contextRef="#ctx0" brushRef="#br0" timeOffset="58593.0558">25925 10593 2705 0,'-3'-4'10'0,"0"2"14"0,0 0 7 0,6-3 11 15,-3 4 1-15,-2 1 2 0,2 0 3 0,0 1 1 16,2-1-1-16,-2 2-11 0,0-1-7 0,2 1-7 15,-2-2-5-15,1 0-4 0,-1 3-5 0,0-2-9 0,0 0-8 16,2 3 1-16,-2-1-3 0,0 5-3 0,1-2 2 16,-1 2 6-16,2 2 4 0,-2 0 4 0,0 2 1 15,3 0-7-15,-1-3 2 0,-1 1-1 0,1 0 10 0,1-4 18 16,2 0 20-16,-2-1 25 0,0-3 18 0,0 1 34 16,4-3 17-16,-1 0 8 0,3 0 4 0,2-3-7 15,2-2-20-15,4-1-19 0,5-2-20 0,5-3-26 16,-1-2-20-16,7 0-6 0,0-3-10 0,2 0-14 0,-2-2-1 15,2 1-3-15,1-3-4 0,-1 3-4 0,1-3 7 16,-1-1-5-16,1 1 2 0,1-1 0 0,-1 1-11 16,-4 1 2-16,0 2 2 0,-1 2 0 0,-5 2-7 0,-5 0 6 15,-2 5-10-15,-4-1-27 0,-4 5-11 0,-4 0-32 16,-2 0-30-16,-3 3-39 0,1-1-47 0,-4 4-59 16,2-2-46-16,-2 0-24 0,-3 3-37 0,1 0-27 0,0 4-46 15</inkml:trace>
  <inkml:trace contextRef="#ctx0" brushRef="#br0" timeOffset="60538.4422">14524 10564 2705 0,'0'-3'5'16,"-1"2"18"-16,-2-1 9 0,4-5 0 0,-1 7-13 15,-1 0 2-15,1 0-8 0,0 0 2 0,0 0-9 16,0 0-18-16,0 3-13 0,1-3-1 0,1 2 17 0,-2 0-4 16,0 1 10-16,1 4-4 0,2-2 2 0,-1 2 1 15,1 1 2-15,-2 1 5 0,3 1-4 0,-3 0-1 16,3-1 4-16,-1 3-1 0,2-4 2 0,-2 1-1 0,1-2 4 16,1-1-3-16,0 1-3 0,-2-1 3 0,2-2-2 15,-2 0 2-15,2 0-4 0,-1-1 10 0,-1-1-6 0,1 0 8 16,0-1 15-16,3 1 22 0,-1-1 12 0,2 0 26 15,0-1 10-15,1 0 4 0,5-2 14 0,1 0-6 16,0-1-5-16,3-1-24 0,2-1-14 0,1-3-20 16,-2-1-9-16,5 0-7 0,-2-1-16 0,-1-1-2 0,4-3-8 15,-2 0 1-15,1 2 0 0,0-2-5 0,0 1-1 16,1-2-3-16,0 2 7 0,-1-2-4 0,-3 2 7 16,2 1 0-16,1 1-2 0,-4 0 4 0,0 2-4 15,-2 0 0-15,-3 2-6 0,0-1 7 0,-2 3-7 16,-2 2 3-16,-1 1-3 0,-6-1 1 0,1 1-1 0,-2 0-11 15,0 2-10-15,-1 0-28 0,-4 0-21 0,2 0-25 16,-3 0-29-16,3 0-28 0,0 2-28 0,-1 1-22 16,-4 1-34-16,0-1-50 0,-1 4-43 0</inkml:trace>
  <inkml:trace contextRef="#ctx0" brushRef="#br0" timeOffset="70599.3511">13701 12947 3445 0,'-3'2'20'0,"1"-2"10"16,0 0 8-16,6-3 0 0,-6 3 2 0,0 0-1 0,4 1-6 16,0-1-3-16,-1 0-17 0,2-1-11 0,3 1-12 15,2 0 13-15,7 0-11 0,4-1-1 0,4 1 1 16,9 1 8-16,4 2-8 0,7-1 6 0,6 1 2 16,1 1-10-16,3 1 12 0,2 0 3 0,0-2 6 15,-1 2-3-15,0-1 8 0,-3 1-10 0,-3-2 2 0,-2 2-1 16,-2-3-4-16,-2 0 3 0,-6 1-4 0,-3-3 0 15,-4 3-6-15,-4-2 8 0,-5-1-1 0,-3 0 3 16,-5 1 1-16,-3-1-6 0,-2 0 4 0,-4 0 0 16,0-1 0-16,-3 1 4 0,1 0 6 0,-2 0-6 0,1-1 7 15,-3 0 4-15,2-1 1 0,1 2-8 16,-2 0 8-16,0 0-9 0,1 0-8 0,-1 0-17 0,0-3-32 16,1 3-48-16,-4 0-53 0,0 0-57 0,0-2-73 15,-4 4-90-15,0-4-93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39:37.397"/>
    </inkml:context>
    <inkml:brush xml:id="br0">
      <inkml:brushProperty name="width" value="0.05292" units="cm"/>
      <inkml:brushProperty name="height" value="0.05292" units="cm"/>
      <inkml:brushProperty name="color" value="#FF0000"/>
    </inkml:brush>
  </inkml:definitions>
  <inkml:trace contextRef="#ctx0" brushRef="#br0">16097 3699 3296 0,'-5'-4'17'16,"-1"0"34"-16,-1 0 32 0,4-3 16 0,-3 1 3 0,1 2 13 16,2 0 10-16,0 1 17 0,1 3-4 0,1-2-31 15,1 2-32-15,1 0-15 0,-1 0-3 0,2 2-13 16,0-1-19-16,-1-1-11 0,1 2-18 0,-2-1 1 15,3 2 0-15,-1 1-1 0,3 2 4 0,4 1 7 0,-3 1 14 16,5 4-3-16,5 2 4 0,-2 4 1 0,7 2-1 16,-1 2-3-16,-1 0 1 0,3 3-3 0,0 2-4 15,3 0 4-15,-4 3 6 0,3-1-1 0,0 0 4 16,1 1 19-16,-3 0-4 0,4-1-7 0,-3 3 14 0,1-6-8 16,-5 2-7-16,1-3 6 0,-1-3 2 0,-3 0-16 15,0-4 0-15,-3 0 3 0,-3-5-15 0,0-1 6 16,-2-1 4-16,-1-2-12 0,-2-3 4 0,0-1 1 0,-2 0-3 15,2-3 3-15,-5 1 5 0,3-3-13 0,1 0-30 16,-4 0-15-16,1 0-37 0,3-3-43 0,-4 3-40 16,1-2-71-16,-1-1-110 0,2-4-128 0,2 1-97 15</inkml:trace>
  <inkml:trace contextRef="#ctx0" brushRef="#br0" timeOffset="587.8886">16723 3885 3296 0,'0'-5'28'0,"0"0"41"0,0 1 30 16,-2-4-1-16,4 5 3 0,-2 0-4 0,0 2 2 0,0 1-6 16,1 1-27-16,-1 1-35 0,4-1-36 0,-6 2-1 15,4 0-7-15,-1 1 3 0,2 1 0 0,2 5 0 16,3 1 4-16,1 5-6 0,-1 4 4 0,6 3 6 0,-2 2 4 15,3 4 1-15,0 3 4 0,-2-2-1 0,-1 2 1 16,1-1-2-16,-1-2 4 0,-1-3-5 0,-3 0 2 16,1-6-1-16,0 0-8 0,-5-4 6 0,1-3 2 15,-2-1 2-15,1-4-11 0,0-1 4 0,-3-2-1 0,3-2 4 16,-3-1 1-16,-1-2-1 0,2 0-3 0,0 0-7 16,-2 0 17-16,1 0-5 0,1-2 5 0,-1 2-7 15,3-1 4-15,2 1-2 0,3 0-7 0,2 0 13 16,2-1-6-16,4 1-2 0,1-1 1 0,1-2 0 0,0 3 0 15,3-2-6-15,-3 2 9 0,1-2-7 16,2 0 1-16,-4 1 1 0,2-1-5 0,-2 2 6 0,-1 0-6 16,-2 2 9-16,0-1-9 0,0 0-3 0,-3 0-1 15,-1 1 2-15,-4 0 4 0,2 1-6 0,-3-1 9 16,-2 1-11-16,-1-1 6 0,-2 0 5 0,1 1-7 16,-4-1 8-16,6 1-11 0,-8 0 5 0,4 0-1 0,-1 0 3 15,1 0 2-15,-3 1-4 0,1 0 11 0,0 0-11 16,-3-2 8-16,2 1 1 0,-3 0-1 0,2-1 7 15,-3 1-1-15,1 1 8 0,-2-4 0 0,-3 1 6 16,1-1 3-16,-3 1-8 0,-1-1 9 0,2-1-5 16,-6 0 1-16,1-2-8 0,0 0-9 0,-4 0 2 0,3 0-1 15,1 0 3-15,0-1-11 0,-1 1-1 0,6 1-5 16,-2-1 4-16,1 1-3 0,2-1-2 0,1 0 4 16,2 3-5-16,-1-1 4 0,1-2 5 0,2 1 1 15,3-1 5-15,-2 3 1 0,2-2-1 0,3 2-6 0,-5-3-21 16,5 2-33-16,-1 0-52 0,-1-1-56 0,-1 0-82 15,1-1-88-15,1-2-104 0</inkml:trace>
  <inkml:trace contextRef="#ctx0" brushRef="#br0" timeOffset="8008.7672">19130 6578 2403 0,'0'-4'15'16,"2"0"34"-16,-4 0 23 0,6-1 24 0,-4 1 9 15,0 1 10-15,0 1 3 0,0 1 22 0,0 1 1 16,0-2-15-16,0 2-14 0,0 0-15 0,0 2-12 0,0-4-6 15,0 2-4-15,0 2-21 0,0-2-15 0,0-2-22 16,0 4-12-16,0-1-6 0,1 0-8 0,1 0-4 0,-2-1-4 16,0 3-3-16,0 0-2 0,0 1-4 0,1 0 7 15,2 3 1-15,-1 1 10 0,-1 4 0 0,-1 3 10 16,3 2-7-16,-1 4 3 0,1-1 9 0,0 4-3 16,1 0-8-16,-1-1 2 0,2-1 0 0,1-1 1 0,-3-3 1 15,2-3 0-15,-1 1-5 0,1-5 3 0,0-1 12 16,3-2 1-16,-4-2 7 0,1-1 8 0,3-1 14 15,0-1 3-15,5-3 10 0,-2 0 3 0,6-3 6 0,2-2-6 16,5-4 3-16,4 2-4 0,4-5-15 0,1-2 3 16,6-1-8-16,1-4-3 0,1-1-14 0,3-1-1 0,-1-4-3 15,3-1-11-15,-2-1 5 0,4-4-9 0,-2-2 1 16,1 0-9-16,1-3-1 0,0-3 4 0,-1 3-5 16,0 1 3-16,-3 0 5 0,0 4-2 0,-3 1-2 15,0 3 7-15,-1 1 5 0,-4 4-1 0,-1 1-6 0,-3 1 9 16,-4 5-9-16,-1-1 7 0,-3 4 2 0,-5 0-1 15,-2 1-9-15,0 2 3 0,-4 5-3 0,-3-4-26 16,0 3-24-16,-3 2-21 0,-1-1-21 0,-1 4-46 0,-2-2-37 16,2-1-44-16,-4 3-46 0,4 0-28 0,-2 0-22 15,1 4-39-15,0-1-55 0</inkml:trace>
  <inkml:trace contextRef="#ctx0" brushRef="#br0" timeOffset="14223.2285">7013 10427 2300 0,'-5'-1'10'16,"2"1"7"-16,-2-1 17 0,5-3 10 0,-2 1 12 16,-2 3 5-16,1 0 12 0,3 0 9 0,-2 0 6 15,2 0 9-15,0 0-9 0,2 0 4 0,-2 2-19 0,0-1-3 16,2-1-19-16,1 0-11 0,-3 1-11 0,2-1-23 16,-2 0-7-16,2 1-12 0,1-1 6 0,-1 3-6 15,3-2 9-15,1 0 4 0,4 1-9 0,2 3 7 0,3-3 4 16,3 1-1-16,3 1 5 0,1-1 3 0,5 2-1 15,0-1 1-15,3 0 8 0,2-2 5 0,-1 2 1 16,2-2 4-16,1-1-1 0,2 2-1 0,0-2-3 0,-1 0 4 16,3 0-2-16,0 0-7 0,1-1-1 0,-1 3-7 15,-1-3-4-15,-2 1 9 0,-1 0-2 0,-1 1-8 16,-7-1-2-16,-1 0 6 0,-5-1-7 0,-5 0 1 0,-4 0 4 16,-3 0-12-16,-5 1 11 0,-2-1 2 0,1 0 9 15,-4 0 7-15,1 0 12 0,-1 0 16 0,-1-1-9 16,0 1 7-16,-2-1-5 0,-4 0-2 0,-2-1-7 0,-1 2-11 15,-5-2-11-15,-3 2-17 0,-3 0 4 0,-4 0-7 16,-1 0 4-16,-2 0 0 0,-3 0-6 0,1 1 1 16,1 0-1-16,0-1 2 0,1 0 1 0,4 0 4 0,-1 0 0 15,2 2-9-15,3-2 3 0,2 1 1 0,0 0 2 16,4-1 2-16,2-1 2 0,3 1-8 0,3 0 3 16,2 0 3-16,3 1-4 0,1-1 1 0,2 0-7 0,2 0-5 15,-2 0-2-15,3 0-4 0,-3 0-12 0,1 0-2 16,3 0 5-16,0 0-16 0,1 0-23 0,1-1-31 0,4-2-33 15,2 1-29-15,3-1-41 0,3-2-63 0,2 0-67 16,0-1-82-16</inkml:trace>
  <inkml:trace contextRef="#ctx0" brushRef="#br0" timeOffset="14717.6624">8334 9167 2277 0,'-3'-10'17'0,"2"3"33"0,-4-3 32 0,5 1 13 16,-2 2 8-16,-2 2 9 0,2-3 17 0,-1 4 13 15,-1-1-4-15,0 3-22 0,2-1-22 0,-4-1-12 16,3 1-7-16,0 2-11 0,-1-1-17 0,3 0-14 0,-4 4-11 15,2 0-12-15,0-1-20 0,-3 3-1 0,1 4 2 16,-6 1-4-16,-2 4-5 0,-1 3 6 0,-7 4-1 16,1 4 0-16,-7 3 13 0,-3 2-1 0,0 0-2 0,0 5 3 15,-2-2 8-15,2-2-7 0,0 4-5 0,0-7 4 16,5 0 1-16,0-3 1 0,3 0 2 0,4-4 4 16,1-6-2-16,4 2 1 0,1-3 5 0,2-1-9 15,3-2 2-15,1-3 1 0,3 0-4 0,-2-1-2 0,4-2 2 16,1-1-2-16,0-1-21 0,0-2-16 0,0 0-41 15,1 0-44-15,-1-1-58 0,3-3-106 0,-1 1-131 16</inkml:trace>
  <inkml:trace contextRef="#ctx0" brushRef="#br0" timeOffset="14981.9191">7703 9424 1517 0,'-4'2'6'0,"-4"3"13"0,3 0 7 0,1-1 1 16,-1 1 4-16,-5 3 7 0,1 4 4 0,-1 0 6 0,1 0-4 16,0 2-7-16,-1-3 0 0,3 0-4 15,1-1-4-15,2-1-7 0,0-3-1 0,4 0-1 0,0-2 5 16,0-2 2-16,4 0 8 0,0 0 11 0,-1 0 24 16,2-1 8-16,1-1 13 0,3 0-10 0,4 0 8 15,2 0-8-15,4 0-11 0,1-3-11 0,3-1-23 0,2 2-11 16,0-3-15-16,2-1-1 0,-4 1-10 0,-2 1-1 15,0-1-4-15,-1 1 2 0,-5 0-20 0,0 3-24 16,-4 0-46-16,-1 2-54 0,-1 0-78 0,-4 3-88 0</inkml:trace>
  <inkml:trace contextRef="#ctx0" brushRef="#br0" timeOffset="21770.2845">13114 9293 2979 0,'2'-4'3'0,"-1"1"10"16,-2 1 18-16,2-4-4 0,1 4-3 0,-2 2-4 15,-2 0-2-15,2 0-7 0,0 2-2 0,0 1-15 0,0-1-16 16,0 4 4-16,0 0 1 0,-1 4 4 0,1 3 2 15,0 1 3-15,0 3-1 0,-3 2 6 0,3 3-3 0,1 2-1 16,1-2-1-16,-1-3 7 0,3-2-7 0,-1-3 10 16,3 1 1-16,-1-5 1 0,-1 0 7 0,3-3 2 15,-2 0 10-15,0-4 15 0,0-1 24 0,3-2 9 0,2 0 13 16,0-2 0-16,5-3 0 0,2-2 5 0,3-4-4 16,3 2-20-16,3-6-11 0,0 1-14 0,3-3-8 15,1 0 6-15,1 0-2 0,-2-2-8 0,-2 0 2 0,3-4 5 16,0 4-9-16,-1-3-5 0,2-4-2 0,-1 4-12 15,0-2-4-15,0 0 7 0,-1 2-7 0,-1 2-4 16,-1-1 2-16,-3 4 1 0,-1 3-5 0,-3-1-1 0,0 3 0 16,-1 2-26-16,-3 1-30 0,-1 3-41 0,0 0-41 15,-1-1-47-15,-3 3-60 0,-1 2-51 0,0 0-74 16,-3 2-65-16</inkml:trace>
  <inkml:trace contextRef="#ctx0" brushRef="#br0" timeOffset="25084.0985">13358 11987 1306 0,'-4'0'9'0,"0"0"21"0,4-3 17 15,-2 2 20-15,0-1 13 0,1 1 15 0,-1 0 12 16,2 1 9-16,-1 0-5 0,1-3-7 0,0 3-5 0,0 0-9 15,1-1 0-15,-1-1 1 0,2 1-6 0,-1 0 8 16,1 1 6-16,0-1 1 0,-2-1 0 0,3 2 9 16,-3-1 0-16,1 0-2 0,1 2 6 0,-2-2-1 0,0 2 5 15,2-1 2-15,-2 0-8 0,1 0-9 0,-2-3 3 16,1 5-3-16,0-4-1 0,-2 4-3 0,0-2-4 0,2-2-13 16,-1 2-2-16,1 0 3 0,-2 2-19 0,2-1-2 15,2 0-10-15,-2 0-16 0,1 0-12 0,-1 0-6 16,0-1 0-16,0 1-25 0,0 0 4 0,2-2-11 0,-2 2-3 15,0-1 1-15,2 3 3 0,1 1 0 0,0 2 0 16,0-1 12-16,5 4-8 0,-2 1 12 0,4 2-2 0,0 1 1 16,2-2 1-16,-2-1-12 0,2 2-3 0,1 0-4 15,-4-4-3-15,5 0-4 0,-4-3 1 0,1 1-3 16,-2-3 2-16,-1-1 11 0,0 0-5 0,-17-4 10 0,15 2 6 16,2-3 0-16,1-3-3 0,-1 0 0 0,4 1 0 15,-3-2-2-15,0-2 5 0,21-1-6 0,-21-1 6 16,-3 2-3-16,1 0 3 0,0-3 6 0,-1 0-1 0,-1 2 2 15,0-2-3-15,1 1 8 0,-5-2-8 0,4 0 1 16,-3 1-5-16,1 0 2 0,-1 0-3 0,-2 3 5 16,0 1 1-16,1-1-6 0,-1 4 1 0,0 0 0 15,0 2 1-15,0 0 1 0,0 3-9 0,0 1-3 0,0-1-3 16,0 3 0-16,4 0-9 0,-3-1 2 0,2 2 3 16,2 2-3-16,-1 0 15 0,1 4 2 0,2 0-2 15,2-1 2-15,0 5 12 0,3 0-4 0,-3 0-9 0,4-2-21 16,0 3-8-16,1-2 0 0,0 0 13 0,0-3-10 15,0 0 1-15,0-4-6 0,1 1 14 0,-2-2 24 16,-3-4 1-16,2-1 1 0,-3-3-11 0,0-2 15 0,0 0-4 16,-1-1 4-16,-1-2-4 0,0-2-3 0,-1-1 3 15,0-2-1-15,1-1 6 0,-1 1-6 0,-3-3 1 0,-1 0 4 16,1 0-2-16,-3-1-2 0,-2-3 4 0,-1 1-1 16,0 2-4-16,-2-4-4 0,2 5 2 0,-2-2-15 15,1 3-16-15,-1-2-23 0,0 5-43 0,2 3-42 0,-5-1-40 16,3 3-50-16,1 2-56 0,0 1-55 0,1 0-50 15,1 0-58-15</inkml:trace>
  <inkml:trace contextRef="#ctx0" brushRef="#br0" timeOffset="25626.1876">14175 11660 2705 0,'6'-1'29'0,"-3"1"34"0,1-1 14 16,0 1 13-16,-4 0 4 0,-3 1 0 0,3 1 10 15,-1 1 7-15,-1 1-15 0,0 3-14 0,2-1-6 16,-1 5-11-16,1-2-6 0,-3 6-2 0,3-1-8 0,0 3-7 16,-2-1-15-16,2 1-20 0,2-3-7 0,1 1-3 15,0-1 8-15,3 1-1 0,0-3 0 0,1-2-4 0,2 2 5 16,1-4-1-16,1 1 5 0,-3-3-3 0,4-1-3 16,-2-4 2-16,0-1 7 0,2 0 1 0,-3 0 3 15,1-4 4-15,1-1-6 0,-1-2 8 0,-2-1 4 0,1 2 5 16,-1-2 7-16,-2-1 10 0,1-4-3 0,-3 1-7 15,2 1 6-15,-2-2-1 0,-1 0-13 0,2-3-3 16,-4 1-10-16,2-1-12 0,1-2-7 0,-1 1 7 0,0-1-3 16,1-2-7-16,3 3 6 0,-2 1-4 0,3 0-3 15,-3 2 1-15,4 2-2 0,-1 1 2 0,1 1 1 16,5 1 3-16,-3 0-1 0,2 2 0 0,1 2-8 0,2-1 9 16,-2 3 1-16,2 1-5 0,-2 2 0 0,1 0-2 15,-1 0-5-15,0 3 9 0,2 1-1 0,-3 0-1 16,1 1 4-16,-3 4 2 0,3-1-6 0,-3 3 5 15,-1 2 4-15,0-1-4 0,-2 5 6 0,-1-3-2 0,-1 1-6 16,2-1 2-16,-7 2 2 0,3 0 6 0,-3-7-8 0,1 4 2 16,-1-4 1-16,-2 1 4 0,-1-3 6 15,2-1 11-15,-1-2 12 0,1-2 7 0,-4 1 9 0,0 0 14 16,-1-1 11-16,4-2-3 0,-6-2 8 16,2-1-7-16,-1 0-5 0,-5 2-19 0,3-3 9 0,2-1-23 15,-6-2-11-15,3 1-4 0,0-1-10 0,-3-1-8 16,2-2-10-16,-1-1-6 0,1 0-15 0,1 0 0 0,1 0-17 15,0-1-9-15,2 1-25 0,-1 0-7 0,6 2-47 16,-2-1-14-16,-1 0-46 0,3 3-51 0,1-2-50 0,1 1-64 16,3-1-50-16,-1 1-72 0,3-2-20 0</inkml:trace>
  <inkml:trace contextRef="#ctx0" brushRef="#br0" timeOffset="26410.3989">15070 11551 2209 0,'17'-1'31'0,"-4"-1"27"16,-3 0 29-16,2-1 23 0,-7 0 29 0,-1 2 20 16,1 0 38-16,-5 0 36 0,0 1-2 0,0 0 5 0,0 0 1 15,-2 0-6-15,-1 0 1 0,2 0 1 16,-2 0-34-16,1 0-30 0,-1 0-28 0,-1 0-30 0,-2 2-27 16,1-2-24-16,-2 4-25 0,-3-4-23 0,0 7-10 15,0-2-7-15,2 0 1 0,-4 3 0 0,2 1-14 0,0 0 11 16,0 1-6-16,2 0 0 0,1 2 4 0,-1 0 0 15,1 1-2-15,2-1 2 0,0 4 8 0,1-3-14 0,3 3 1 16,-1 0-3-16,1-3-1 0,1 0-1 0,1-1-36 16,1-1-23-16,-1-1 4 0,3-2-3 0,-2-1-8 15,5-4-9-15,-4 4 6 0,2-5-1 0,0 1 28 16,-2-3-9-16,2 0-10 0,1-3 3 0,-2 2-5 0,3-3-5 16,-1-1-16-16,1-2-3 0,-1-3-3 0,0 3 22 15,-1-5 12-15,0 3 0 0,-2-3 7 0,2-1 11 16,-4-1 10-16,4-1 7 0,-2 1 10 0,-3-5 6 0,1 0 2 15,3-4 3-15,-4 0 13 0,1-4 6 0,1-3 5 16,-2-4-5-16,1-2-2 0,3-3 4 0,-3-1 1 16,3-2 6-16,-3 1 10 0,2 3 25 0,0 1 14 0,-1 3 26 15,1 5 14-15,-2 5 14 0,1 2 1 0,0 7 15 16,-2 1-3-16,1 5-19 0,-2 3-10 0,1 0-18 16,-2 3-11-16,0 3-22 0,2 0-4 0,-1 0-23 15,1 0-9-15,0 0-14 0,0 2 5 0,1 2-12 0,-1 1-3 16,2 3 6-16,0 4 4 0,2 2 2 0,0 5 3 15,1 2 8-15,4 4-4 0,-3 2 2 0,4 2-4 16,-1 0-22-16,5 0-29 0,-2 0-18 0,5-1-29 0,-4-2-32 16,2-4-40-16,3-2-39 0,1-3-44 0,1-6-23 15,-1-3-24-15,2-6-26 0,1-2-27 0,-1-5 5 16,4 0 13-16,-5-4 30 0,2-3 47 0,-1 1 46 16,-1-2 58-16,1-1 58 0,-4-1 75 0,1 1 39 15,-5-2 66-15,0 0 50 0,0 0 35 0,-3-2 33 0,-1-2 18 16,-1 2 12-16,-1-2 1 0,-4 0 19 0,-2-1-10 15,1 4-4-15,-2-3-8 0,-2 6-13 0,1-2-2 16,-6 3-6-16,3 3-15 0,-1 0-12 0,0 4-21 0,-3 0-26 16,2 1-22-16,3 1-17 0,-4 4-30 0,2 0-18 15,1 0-9-15,-2 3-19 0,-1 0-12 0,1 4-2 16,-1 0-4-16,-2-1-9 0,3 4 6 0,-1 0-1 16,3 1 2-16,-3 2-5 0,1-1-1 0,5 1-3 15,1 0 7-15,0 0 2 0,1 2-9 0,4-1 7 0,-2 1 2 16,2 1 1-16,4-1 4 0,-1 1-5 0,5 0-2 15,-2-2 3-15,3 2 6 0,-1 1-1 0,2-4-1 16,0 2-3-16,-2-2-1 0,-1-1 11 0,-2 0-7 16,0 1 3-16,-2-4 0 0,-1 0-6 0,-2-1-1 15,-4 1-5-15,2-1-16 0,-3 0-26 0,-3 1-35 0,0 2-50 16,-3 0-45-16,-4 2-64 0,-2 0-80 0,-3 1-91 16,-2-1-91-16</inkml:trace>
  <inkml:trace contextRef="#ctx0" brushRef="#br0" timeOffset="28187.4308">14245 13201 935 0,'3'-1'-3'0,"-2"-3"4"0,4 2 1 0,-4 1 12 16,-1-1 0-16,0 2 11 0,2 0 2 0,-2 0 12 15,0-2 14-15,1 4 2 0,-1-2 9 0,0 0 1 0,0 0 2 0,0 0 2 16,0 0 1-16,4 0-3 0,-4 0 3 16,0 0 1-16,1-2 2 0,1 2 4 0,-1 0 12 15,-2 0-4-15,2 0 3 0,-1 0 0 0,0 0-2 16,0-1 7-16,0 1-4 0,0-1-12 0,0 0-9 0,0 1-4 15,0-2-1-15,0 2-5 0,-1 0-14 0,2 0-10 16,-2 0-1-16,1 0-10 0,-3 0 4 0,4 0-2 16,-1 0 12-16,-1 0 1 0,1 0 6 0,0 0 0 15,0-1 2-15,0 1 9 0,0 0-4 0,0 0-5 0,-2-2-13 16,2 0-4-16,-2 2-4 0,1-3-6 0,1 3-7 16,0-4-1-16,-2 2-3 0,2-1-7 0,0 2 5 15,0-1-4-15,0 0 1 0,2-1 0 0,-1 1-3 16,-1-1-3-16,0-1-2 0,4 1 13 0,-4 2 6 15,0-3 5-15,0 2 4 0,1-1 2 0,1 1 15 0,-2 0 7 16,0 2 9-16,0-3-6 0,1 2-7 0,-1 0 6 16,0-1 6-16,0 1-7 0,0 1-1 0,0-1 4 0,0 0 2 15,-1 1 3-15,1-2 1 0,0 2 3 16,0 0-10-16,0 0 5 0,0 0-8 0,-2 0-8 0,2 0-14 16,0 0 0-16,0 0-1 0,0 0-14 0,2 0 1 15,-2 2-6-15,0-2 0 0,0 1-9 0,0-2 8 16,0 2-6-16,0-1-2 0,0 0-1 0,0 0-3 15,0-1 11-15,0-1-4 0,0 2-16 32,0 0 13-32,8-10-11 31,-8 10-2-15,19-27 10-1,-16 15-3 1,-3 12-6 15,0 0-1-15,0 0 12-1,0 0-20 1,0 0 5-16,0 0 12 16,13-9-4-1,-13 9-15 1,0 0 0-16,0 0-4 15,0 0-9-15,0 0 2 0,19-12 3 0,-19 12 3 0,0 0 1 16,0 0 9-16,0 0 6 0,23-12 19 16,-12 5 10 15,-11 7 7-15,0 0-14-1,5-8-4 1,-5 8-14 15,0 0-2 0,11-10 14-15,2-4 0 15,2-13-2 0,-8 15 12 1,-7 12-20-17,0 0-6 1,6 19 6 0,4 30 18-1,-7-32-5-15,3 4 2 0,-1 1-1 0,1 0-1 16,1 0-6-16,1 0 6 0,2-1 0 0,2-1-1 0,0-1 1 15,-1-4-5-15,2 0 7 0,3-4 2 0,-3-1-6 16,2-3 6-16,0-1-4 0,-1-2 2 0,-2-4-1 16,6-3 6-16,-6 2-4 0,2-7-4 0,1 1 8 15,-1-6-2-15,-1 1-3 0,0-2 2 0,-1-3-6 0,-2 0 1 16,-1-2 0-16,-1 0-2 0,-4-4 5 0,1 2-10 16,-1 1 10-16,-4-3-12 0,1 0 10 0,-1 0-1 15,-1 0 3-15,1 1 8 0,0 3 2 0,0 3 10 16,-4 1-5-16,4 3 7 0,0 4-2 0,0 3 2 15,0 1-12-15,0 2-2 0,-1 1-14 0,2 1-4 0,1 1-2 16,0 3 2-16,-2-1-14 0,0 4 11 0,0 0 5 16,0 3-6-16,3 2 9 0,0 1 0 0,0 1 0 15,1 2 0-15,1 1 12 0,3 0-15 0,0-2-2 16,3 2 8-16,-1-5 0 0,1 2-3 0,1-2-3 16,3-4 4-16,-1 1-1 0,-5-4 0 0,1-2 10 0,1-1-6 0,-2-2 1 15,1-3 7-15,-2-1-1 0,0-3-4 16,0-3 5-16,-3-2 0 0,1 0-7 0,1 0 10 0,-2-3-2 15,-1-2 3-15,-3 0 4 0,1 0 5 0,-4-2-8 16,2 0 6-16,-1-1 2 0,-1-2-8 0,-1-2-3 16,-2-2-16-16,2 0 7 0,-5-3-10 0,3-4 7 15,0 4-7-15,-1-1-2 0,1 1-3 0,-1 1-11 16,2 6-3-16,-1 2-29 0,0 2-26 0,0 3-36 0,0 6-24 16,-1 1-37-16,2-1-39 0,-1 6-46 0,3-1-42 15,-1 2-34-15,1 3-14 0,2 3-13 0,0-3-22 16</inkml:trace>
  <inkml:trace contextRef="#ctx0" brushRef="#br0" timeOffset="28775.4426">15269 12688 1809 0,'9'5'20'16,"4"-1"33"-16,-5-4 24 0,0 3 34 0,-3-3 18 15,-4 4 16-15,2-3 15 0,-3 2 17 0,-3 1-12 0,2 0-7 16,-1 2-21-16,0 2-31 0,-1 0-11 0,1 0-16 15,1-1-16-15,-1 2-16 0,2 0-9 0,0 0-21 16,0 0-1-16,3-1-2 0,2 3-12 0,0-1 5 0,3 1 5 16,0-2-5-16,1 0 1 0,4 3-1 0,0-4-6 15,0 1 6-15,2-2-1 0,4 1-8 0,-2-3-1 16,1-1 3-16,-2 0 0 0,1-3 2 0,-4-1 3 16,1 0-8-16,-5 0 6 0,-2-1 11 0,0-2 22 0,-4 1 4 15,1-1 13-15,-1-2-3 0,-2 1 4 0,-1-4 7 16,0 3 9-16,-1-3 7 0,-1-1-15 0,1-1 6 15,-4-1-10-15,2 0 1 0,-5-1-6 0,3 0 3 16,-1-2-12-16,-1-1-21 0,3 1-2 0,-4-1-11 0,3 1-15 16,0-1 8-16,4-2 0 0,1 5-9 15,0-2-1-15,1 2 7 0,3 2 0 0,-1 1-10 0,3-1 15 16,2 2-14-16,0-1 1 0,-2 4 1 0,7-2 0 16,-2 2-1-16,2 0-4 0,1 1 8 0,0 3-8 15,0 1 14-15,1 1-9 0,0 0 0 0,0 4 1 0,-2 1 0 16,0 3 6-16,0 1-5 0,0 1 4 0,-1 2-3 15,1 0 4-15,-4 3 0 0,0 4 2 0,0-2 3 16,-3 3-5-16,-3-2 3 0,0 0 6 0,2 2-14 0,-5-4 7 16,0 0 3-16,-1-4 5 0,-1-2-7 0,0 0 9 15,2-3 21-15,-4 0 1 0,0-6 32 0,1 4 19 16,2-5 7-16,-4-1-7 0,4-1 4 0,-2-2-7 16,-2 0-20-16,1-2-4 0,0-1-26 0,-3 0-16 0,0-3-12 15,-1 0-4-15,1-2 3 0,-2-1-6 0,1 1-6 16,2-2 11-16,-2-1-6 0,3-3-8 0,-2 0 8 15,3 0-5-15,-1-3 0 0,0 2 4 0,2-2-6 0,0 0-23 16,0 3-6-16,1 1-11 0,2 1-19 0,-2 1-12 16,4 1-30-16,0 1-35 0,-1 3-24 0,3 1-36 15,-1-1-38-15,2 1-43 0,-1 1-40 0,4 0-46 16,2 0-34-16,-1 2-30 0,5 0-20 0</inkml:trace>
  <inkml:trace contextRef="#ctx0" brushRef="#br0" timeOffset="29282.4426">16192 12514 2670 0,'4'-1'29'0,"-4"-3"26"0,0-1 24 0,-2 0 22 0,-3-2 15 16,-2 2 16-16,-1-2 22 0,-1 2 14 0,-4-2-9 16,2 0 0-16,-1 0-11 0,0 1-17 0,0-1-11 15,1 4-8-15,0-1-15 0,2 1-17 0,0 1-18 16,1-1-29-16,4 3-20 0,-3 0-4 0,1 3-8 0,1 1-6 15,1 2-9-15,-1 1 1 0,-2 2 1 16,2 3 2-16,0 1 8 0,1 4-3 0,0 0 3 0,0 2 2 16,1-2 2-16,1 3 0 0,-1-2-4 0,3-1 5 15,0 3-1-15,0-5 1 0,0 2-1 0,3-3-5 16,1 1-1-16,-3-4-6 0,3 0-14 0,0-4-8 0,3 3 0 16,0-6 2-16,0-1-2 0,-2-3-12 0,3 0-8 0,1-6-17 15,-1 5 3-15,0-7-14 0,-2-1-14 16,7-2-16-16,-2-1-20 0,0 1 13 0,0-5 1 15,-2 0 20-15,5-1 7 0,-2-3 22 0,-4 2 11 0,2-2 12 16,-2-1 29-16,-1-4 1 0,-1 3 9 0,0-5 5 16,-1 1 0-16,-2-4 4 0,0 0 2 0,-3-2 4 15,2-1-8-15,-4-2 3 0,2 1 2 0,-4 0 12 16,-1 0 16-16,-1 4 4 0,0-2 20 0,1 6 12 0,-2 1 25 16,2 1 3-16,2 6 8 0,-3 2-2 0,5 3-4 15,-3 2-2-15,1 3-26 0,3 6-16 0,-1-2-23 16,1 4-11-16,0 0-13 0,0 1-13 0,0 2-9 15,0 1-3-15,1 2 9 0,2 4 1 0,2 1 0 16,1 6 5-16,1 2-5 0,1 3 13 0,0 6-1 16,2 2 3-16,2 2-5 0,-1-1 1 0,1 5-7 0,3-1-34 15,-1-2-34-15,2-1-47 0,1-3-51 0,1-3-50 16,2-1-57-16,4-4-64 0,-2-6-38 0,2-2-20 0,-1-5-14 16</inkml:trace>
  <inkml:trace contextRef="#ctx0" brushRef="#br0" timeOffset="30338.3934">16629 12266 2108 0,'4'-23'44'0,"-3"1"45"0,3 1 40 0,-8 1 36 16,3 3 26-16,-6 1 9 0,2 3 10 0,0 4 18 15,-4 0-35-15,0 3-34 0,2 1-33 0,-2 2-38 16,3 1-25-16,-1-1-10 0,4 3-7 0,-2 0-20 0,4 0-15 16,1 3-7-16,0-1-6 0,0 1-1 0,0 2-2 15,1 1 7-15,3 4-6 0,-3-2-4 0,2 5 6 16,1 0 2-16,2 2-4 0,1-1 0 0,3 3 1 15,0 0-2-15,0 1 3 0,3 1 4 0,-1 0-2 0,2 3 0 16,-1-1 2-16,2-1 4 0,0 2-1 0,-3 2 0 16,6 0-3-16,-3 0 4 0,0 0-4 0,0-1-2 15,-2-2-7-15,-3-1 9 0,-1-2 3 0,-3-2 27 0,1-2 14 16,-7-2 18-16,0 0 21 0,-4-4 3 0,0 0 27 16,-1-2-8-16,-6 1 13 0,1-3-37 0,-5 1-2 15,0-2-21-15,0 0-15 0,-1-3-4 0,-3 0-40 16,5-1-22-16,-4-4-36 0,7 0-24 0,-1-2-57 0,2-3-31 15,2 1-46-15,3-5-50 0,0 1-29 0,3-3-29 16,0 2-16-16,2-6-1 0,2 1 4 0,4-3 16 16,-2 0 7-16,5-2 28 0,-1-3 26 0,1 0 44 15,4-1 39-15,-2 0 34 0,3 0 43 0,-3 0 22 0,5 2 57 16,-4 2 33-16,2 2 36 0,-1 3 37 0,3 2 27 16,-5 3 21-16,0 4 26 0,2 2 11 0,-5 1 1 15,0 3 8-15,2 1-2 0,-6 3-25 0,-1 0-17 16,-2 2-5-16,3-1-10 0,-4 3 6 0,1 1-4 0,1 1 6 15,0 3 5-15,1 3 0 0,0-2 4 0,0 6-6 16,3 1-15-16,-1 3-16 0,0 2-5 0,0-1-28 16,1 3-14-16,1 0-8 0,2 1-11 0,-1-3-25 0,0 2 3 15,2-2 4-15,2-1-12 0,2-1 3 0,-2 0-3 16,1-6-5-16,3-2 2 0,-3 1 19 0,1-4-8 16,-1-5-12-16,-3-1 4 0,1-3 2 0,-2 0-1 0,1-5 2 15,0-2 2-15,1-1-7 0,0-2 1 0,-1-2 5 16,-1-2 0-16,2-2-8 0,-1 0 2 0,-2-3 2 15,1 2-8-15,-3-5 0 0,1 1-2 0,1-4 0 16,0-1-5-16,1-4 4 0,-1 0-9 0,-2-4-3 0,3 0 4 16,-1 0-3-16,-1 1 4 0,-2 1-1 0,-4 2 7 15,1 2 7-15,0 6 17 0,-2 1 4 0,-2 4 15 16,-1 1 1-16,-1 2 12 0,1 2 12 0,2 2 3 16,-3 2-6-16,3 3-10 0,-1 1-1 0,2 0-21 0,0 3 4 15,0 1-26-15,0 0-18 0,2 1-9 0,-1 3 3 16,1 3 1-16,0 1 1 0,1 4 6 0,-2 2 1 15,3 3 7-15,-1 6 11 0,2 0 6 0,-1 5-5 16,-1-2 6-16,0 5-1 0,2-1-3 0,2-4-1 16,-2 2 2-16,-1-1-5 0,7-4-13 0,-1-5-10 0,-1-1-13 15,0-4-11-15,3-4-12 0,-3-2-22 0,2-4-24 16,-1-6-22-16,-1-1-18 0,2-4-12 0,-3-3-9 16,0 0 5-16,1-2 9 0,-4-3 16 0,3-1 23 15,-1 0 28-15,-4-2 24 0,1 0 20 0,-1-1 16 0,2-1 13 16,-2-3 2-16,2-1 1 0,-1-4 3 0,0 0 1 15,1 0 16-15,3-2 24 0,-4-1 29 0,0 6 25 16,1 1 14-16,-2 1 16 0,0 8 11 0,0 3-9 16,1 5-12-16,-4 4-19 0,2-1-30 0,0 5-36 0,-1 0-14 15,-1 0-14-15,0 3-17 0,3-1 4 0,1 2 1 16,-3 0-4-16,4 4 5 0,-2 0 4 0,2 5 5 16,1 2-2-16,-1 3 6 0,0 3-1 0,0 3 1 15,-1 1 6-15,0 3 6 0,1 0-6 0,0 1 1 16,2 0 2-16,-2 3 1 0,-1-3-1 0,1-3 0 0,4-1-4 15,-1 0-7-15,-1-6 8 0,1-1 1 0,-1-5-3 16,1-1 1-16,0-3 4 0,2-3-6 0,-4-4-1 16,0 0 2-16,-1-4 0 0,2 0-6 0,-1-1 3 0,-2-1-2 15,1-4-5-15,2 5 10 0,-4-3-4 0,2 2 2 16,-4 0 4-16,-1 1 1 0,0 1 6 0,0 0-1 0,0 2-2 16,-1 0-2-16,-2 0-1 0,-1 2-6 15,-2 0-5-15,-1 1 2 0,-2 2-10 0,1-1-1 16,-3 4-8-16,-1 1-24 0,-4 3-35 0,-2-1-59 0,2 2-76 15,-2 0-93-15,-3 3-105 0</inkml:trace>
  <inkml:trace contextRef="#ctx0" brushRef="#br0" timeOffset="30756.8822">14861 14209 2153 0,'-6'11'9'15,"4"-2"18"-15,4-4 29 0,1-5 38 0,8-1 31 16,0-3 27-16,4 0 25 0,5-2 26 0,7-2 19 16,3-8 12-16,8 1-11 0,4-6-21 0,4-1-23 0,5-2-19 15,4-3-30-15,2-1-14 0,4-2-31 0,2-2-17 16,2-1-22-16,3-1-14 0,5-3-11 0,-2-3-9 15,4 1 3-15,0 0-8 0,0-2-3 0,0 5-14 16,2 2 8-16,-7 2-26 0,-5 5-26 0,-1 3-35 0,-9 3-53 16,-8 4-55-16,-3 3-59 0,-6-1-70 0,-7 2-87 15,-3 1-71-15</inkml:trace>
  <inkml:trace contextRef="#ctx0" brushRef="#br0" timeOffset="33405.6846">20703 9235 2041 0,'3'-3'19'16,"0"-1"22"-16,-3-1 16 0,4 0 17 0,-3 2 9 15,1 2 15-15,-1-4 19 0,-1 2 26 0,0 0 10 16,0 1-1-16,3 0 0 0,-3 0 0 0,0-1 1 0,2 2-2 16,-2-1-14-16,1 0-22 0,-1 2-21 0,2-3-24 15,-2 3-13-15,1 0-16 0,-1 0-13 0,0 0-12 16,0 0-9-16,0 3-2 0,-1-3-12 0,-1 3 2 0,2-1-1 15,0 2-2-15,2 1-4 0,-1 3 5 0,-1 2 1 16,0 4-7-16,2 6 13 0,1 1-2 0,-3 4 1 16,4 3-6-16,-3 2 9 0,-1 1-6 0,2 0 1 0,3-4 11 15,-4 1-11-15,2-3 0 0,3-3-2 0,-1-3 1 16,2-4 9-16,1-3-11 0,-4-2 11 0,6 0-7 0,-4-6 7 16,2 1 5-16,1-1-2 0,-1-4 7 0,3-2-9 15,2-1 19-15,1-4 0 0,7 0 3 0,-4-2-3 16,9-4-2-16,-3-4 6 0,6 4-4 0,-3-4-4 15,3-3-1-15,-1 0-8 0,2-1 0 0,0-1-2 0,3-2-2 16,-3-1 1-16,2-1-4 0,1-1 1 0,-3 1-2 0,0 1-1 16,-3 2-21-16,-3 3-14 0,-2 3-13 15,-4 5-24-15,-6 0-32 0,-1 7-41 0,-4 1-46 0,-3 1-67 16,0 3-47-16,-3 0-46 0,-2 0-56 0,1 4-45 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2:44:04.615"/>
    </inkml:context>
    <inkml:brush xml:id="br0">
      <inkml:brushProperty name="width" value="0.05292" units="cm"/>
      <inkml:brushProperty name="height" value="0.05292" units="cm"/>
      <inkml:brushProperty name="color" value="#FF0000"/>
    </inkml:brush>
  </inkml:definitions>
  <inkml:trace contextRef="#ctx0" brushRef="#br0">5826 6517 1831 0,'-2'-6'4'0,"1"-2"8"0,-1 4 17 0,0-2 20 16,1-1 5-16,-1 4 25 0,0-1 9 0,0-1 22 16,2 1 16-16,0 0 14 0,0 0 2 0,2 1-8 15,-2 1 12-15,2-1-21 0,-2-1-8 0,0 2-16 0,0-1-9 16,0 3-21-16,0-3-16 0,2 1-7 0,-2 0-5 16,0 1 3-16,0 0 3 0,0 1 4 0,0-1-15 15,0 1 4-15,0 0-2 0,0 1-8 0,0 0-12 16,0 0-7-16,-2-1-10 0,2 2-6 0,0-1-1 0,0 1-9 15,0 0 0-15,-2-2 0 0,2 4 1 0,0 1 8 16,0-2-4-16,0 2 2 0,0 3 6 0,2 1 3 0,0-2-4 16,-2 3 4-16,3 2 5 0,-1-3-8 0,-1-1 1 15,1-1 1-15,1 1-7 0,-1-3-1 0,1-1 10 16,-2 1 1-16,1-2-10 0,1-1 2 0,-1 0 10 0,2-2-6 16,-2 0 4-16,1 0 10 0,0 0-6 0,4 0 6 15,-1-1 14-15,6-2-7 0,3-2 0 0,4-2 11 0,2-1-7 16,4-4-8-16,5-2-5 0,0-1-6 0,3-2-4 15,-1 3 5-15,2-3-5 0,-2 0-11 0,-1 0 3 16,-2 2 5-16,-4-2 7 0,1 3-6 0,-4 1-4 16,0-1-2-16,-3 2 4 0,-2 0-6 0,-2 2 7 15,0 1-5-15,-2-1-5 0,-1 3 7 0,1 0 1 0,-1-1-3 16,-2 3-1-16,-2 0 7 0,0 0-2 0,3 0 1 16,-5 1 3-16,2 1-1 0,-4 0-4 0,3 1 4 0,-2 0-5 0,-2 2-9 15,2-1-25-15,-5 1-23 0,3-2-23 16,0 4-30-16,1-2-27 0,-3 0-29 0,5 0-36 0,-1 1-49 15,3 1-39-15,0 1-46 0,4 2-60 0</inkml:trace>
  <inkml:trace contextRef="#ctx0" brushRef="#br0" timeOffset="3088.5259">16367 6699 1571 0,'-1'-3'9'0,"1"-1"14"0,0 1 13 16,1-1 11-16,-1 1 13 0,-1 3 10 0,1-1 7 16,0-1 15-16,0 2-3 0,0 0 4 0,0 0 2 0,0 0 2 15,0 0 1-15,0 0 3 0,0 0-3 0,0 0-16 16,0 0-3-16,0 0-8 0,0 0-22 0,0 0-10 15,0 0-14-15,0 0-1 0,0 0-13 16,0 0 6 0,0 0-14-16,0 0 1 31,0 0-20-15,0 0-4-1,5 16 3-15,13 63 5 31,-16-67 14-31,3-2-2 0,-4 1 9 0,6-3-15 0,-1 2 4 16,-2-3 5-16,1 1-1 0,3-1-1 0,-1-2 5 16,3 0 8-16,0-1 10 0,1-1 16 0,3 1 12 0,1-3 3 15,0 0 3-15,3-1 7 0,2-1 0 0,-1-2-1 0,1-2-8 16,3 1-1-16,-3-6-11 0,4 3 1 0,-1-2 1 16,-1-4-7-16,3-2 1 0,2 3-11 0,-1-2-2 15,3-6-7-15,-1 3-3 0,1-2-2 0,4 0-5 16,0-2-1-16,0 1-7 0,1-2 9 0,-3 0-9 15,2 4 4-15,-2-1-4 0,-1 2-2 0,-4 1-5 0,1 1 2 0,-4 3 5 16,-1 0-11-16,-4 4 9 0,-3-1-4 16,0 1-3-16,-3 1 4 0,0 1 3 0,-1 2-3 15,-4 0-4-15,-1 1 7 0,3 1-10 0,-6-1-2 0,1 3-11 16,-1 0-15-16,0 0-18 0,-1 0-21 0,-1 0-32 16,1 0-37-16,0 0-35 0,-1 3-36 0,5 0-34 15,-3-1-41-15,1 5-44 0,-1 1-38 0</inkml:trace>
  <inkml:trace contextRef="#ctx0" brushRef="#br0" timeOffset="4468.2607">18269 7899 2198 0,'0'-2'9'0,"-2"0"14"0,0-3 20 15,2 2 12-15,0-2 10 0,0 5 8 0,-1-4 7 16,1 4 12-16,0 0-4 0,0 0-8 0,1 0-8 0,-1 0-10 16,0 0-9-16,2 3-4 0,0-3-10 0,-2 1-7 15,1-1-11-15,2 0 1 0,-1 0-18 0,4 0 4 16,-1 0 0-16,6 0-2 0,0-4 9 0,3 4-2 15,2-1 10-15,1-1 1 0,3 1 7 0,0-3-8 0,0 4 7 16,1 0-1-16,1 0-4 0,0-2 0 0,-1-1 0 16,5 3-7-16,-1 0 1 0,0 0 0 0,3 0-2 15,1 3-3-15,2-3-3 0,4 0-1 0,0 2-2 16,2-2 0-16,2 0-2 0,-1 3 1 0,0-2-9 0,-2 1 3 16,2-1 4-16,-3 0-5 0,-2-1 0 0,-1 3-8 15,-1-2 8-15,-2-1-3 0,-1 3 9 0,-3-3-3 16,-1 2 1-16,3-2 5 0,-2 0 4 0,-1 0 6 0,0 0-6 15,-4 3 11-15,6-3-9 0,-4 0 3 0,1 0 1 16,2 3-3-16,-2-3-9 0,2 1-3 0,0 0 6 16,2-1-12-16,2 0 2 0,1 2 2 0,0 0-7 15,0-2 6-15,-2 4-1 0,0-2 4 0,3 0-4 16,-3 2 1-16,-1-1 1 0,0-1-7 0,2-2 7 0,-3 3-9 16,1 1 7-16,-2-3-6 0,2 3-2 0,-2-1 3 15,0-2 2-15,0 3 1 0,0-1-3 0,-2-2 9 16,4 4-4-16,-3-2 3 0,2 0 6 0,0 0-1 15,0 0-1-15,-1 0-1 0,2 1 2 0,-2 0 0 16,-1-2-3-16,1 0 5 0,0 0-7 0,1-2 0 0,-3 3 5 0,1-1-1 16,-2-1-4-16,0-1-3 0,0 0-2 15,-1-1 4-15,0 1-2 0,-1-2-3 0,-1 2-2 16,2-3 2-16,-3 3 6 0,2-2-5 0,-2 0 5 0,2 2-9 16,-2-2 4-16,1 2 6 0,-1-3-8 0,-1 3 1 15,1 0-2-15,-1 0-3 0,2 0 2 0,-2 0 4 16,1 0-7-16,-2 0 2 0,2-1 9 0,-1-1-5 0,0 2-4 15,-3 0 9-15,0 0 0 0,2 0-2 0,0-1 8 16,-3 1-5-16,2-1-6 0,1 1 3 0,3 0 3 16,-2-3 5-16,2 3-7 0,3 0 4 0,0 0 2 15,4 0-2-15,-1-1-2 0,4 2 6 0,-1-1 1 0,5 0-8 16,-1 0 2-16,4 3-2 0,-3-1-10 0,2 1 10 16,-2 1-1-16,-3-3-1 0,2 1-5 0,-4 0 2 15,-1 1 1-15,-2-2-2 0,-2 0 4 0,1 0-5 16,-2 0 1-16,1-1-4 0,0 1 4 0,0-1 2 15,2 0-3-15,-1-1 4 0,1 1 1 0,-2-2 3 0,2 0 2 16,0 2 3-16,0-3-2 0,1 3-7 0,-1 0 9 16,4 0-2-16,-1 0-1 0,2 3-5 0,2-2 6 15,-1 0-6-15,1 0 5 0,-2-1 0 0,0 0-8 0,-1-1 9 16,-1 0-1-16,-1 1-4 0,-2-1-7 0,-1-2 9 16,-1 3-6-16,-2-2 1 0,-1 2 1 0,-1-2-6 15,1 0 1-15,-2-1 3 0,0 3 4 0,-1-3-7 16,2 1 0-16,-1-1 4 0,-1 3 4 0,0-1-14 15,1-1 6-15,-4 1 6 0,2-1-5 0,-3 2-5 16,-1-1 9-16,-3 0-5 0,0 1-1 0,-2 0 10 0,-1 0-7 16,-1 0-8-16,0 1 6 0,-3-1 12 0,-1 0-7 15,3 0 1-15,-4 1 0 0,1-1-2 0,-1 0 7 16,0 1-7-16,-1-1-6 0,1 0-15 0,0 0-4 0,0 1-16 16,-4 2-44-16,3-2-58 0,-1 2-49 0,-3-1-72 15,0 4-96-15</inkml:trace>
  <inkml:trace contextRef="#ctx0" brushRef="#br0" timeOffset="10109.5787">15327 9884 2871 0,'-3'-3'-2'0,"1"3"10"0,1-2 10 16,1-4 16-16,0 5 18 0,-4-2 6 0,3 2 18 16,1-1 11-16,0 3 17 0,-3-2 14 0,3 1 1 0,0 0-3 15,0 0-3-15,3 0 2 0,-3 1-18 0,0-1-6 16,0 0-18-16,0 1-20 0,0-1-7 0,1-1-19 15,-1 1-6-15,2 0-1 0,0 0-3 0,-2-1-2 16,1-1 7-16,1 2-9 0,-1 0-8 0,3-2 12 16,1 0-12-16,3-2-10 0,4 0 0 0,1-1-3 0,7 0-5 15,4-2 6-15,0 4-2 0,4-2-1 0,2 1-3 16,0 2 3-16,2 2 5 0,-2 0-2 0,-2 0 0 16,-4 2-4-16,0 2 9 0,-7 0-8 0,-1-2 6 0,-5 3-4 15,-3-3 1-15,0 2-1 0,-5 1 2 0,-2-2 4 16,-2 4-10-16,1-4 14 0,0 3-9 0,-3 0 4 15,-1 1 1-15,-2 2 6 0,-2-1-3 0,0 1-4 16,0 1 6-16,-1-2-4 0,1-1 4 0,2 0 4 16,-1-2-4-16,4-1-1 0,0-1-1 0,1-1 1 15,0 1-2-15,2-3-3 0,0 0 4 0,2 0-2 0,-2 0-6 16,0 0 0-16,0 2 3 0,3 0-1 0,-1 1 1 16,0 1 3-16,3 1-8 0,-2 4 3 0,3-2 1 15,2 2 3-15,1 1-6 0,1 4 8 0,1-1-7 16,2 0 0-16,-4 0 6 0,7 2-4 0,-5-1 3 15,0-2-3-15,2 5 7 0,0-4-9 0,-3 0 12 0,2-1-5 16,-4-1 2-16,1-2-2 0,-5 1-2 0,5-3 0 16,-6 2 2-16,0-3 5 0,0-1-10 0,-3 0 7 0,2-1-7 15,-2 0 10-15,-2 1 0 0,1-1-3 0,-3 0-1 16,0 1 3-16,-3 2-1 0,-2-2-3 0,-2 2 5 16,-2-2-21-16,-3 0-19 0,2-1-20 0,-7 0-41 15,1-4-36-15,1 0-47 0,-2-1-62 0,-1-4-68 0,0-3-53 16,-2-3-51-16,2 2-39 0</inkml:trace>
  <inkml:trace contextRef="#ctx0" brushRef="#br0" timeOffset="10544.2698">15454 9806 1528 0,'-4'-34'18'0,"3"0"23"0,-6 1 15 16,4 1 22-16,-4 5 21 0,-1 0 1 0,0 4 16 16,-3 3 2-16,3 1-9 0,-2 5-14 0,0-1-5 15,1 5-9-15,1 2-20 0,-1 1 6 0,0 1-13 16,-3 1-1-16,3 2-5 0,-4 0-13 0,4 3-7 0,-4 0-20 15,-1 3 1-15,3 2-6 0,-8 4-3 0,3 2-3 0,-5 2 0 16,-1 4 4-16,-1 6 2 0,-1 3 8 16,-2 5-2-16,0 6-3 0,2 4 3 0,-1 8 3 15,6 4-2-15,0 4-4 0,6 4-1 0,1 6-5 16,7 0-5-16,2-1 16 0,6-2 5 0,5 1 5 0,6-2 7 16,5 0 21-16,9-2-5 0,12-3 12 0,2 0 7 15,12-1-14-15,3-3-7 0,8-2-4 0,1-9-10 16,4-5-19-16,1-6-2 0,-2-11-9 0,-4-4 1 15,0-6-1-15,-1-8 2 0,-6-5 3 0,0-6 2 0,-2-4 3 16,-3-4 1-16,-2-4 5 0,1-4-5 0,-3-7 2 16,-1-3-6-16,-4-4-8 0,-1-8 3 0,-4-6-11 15,0-4 4-15,-5-4 0 0,-4-6 7 0,-7-6 1 0,-3-2 12 16,-8-4 12-16,-7 3-4 0,-12-1 8 0,-7 1 9 16,-8 1-13-16,-9 4-7 0,-7 7-6 0,-14 3-9 15,-7 7-9-15,-6 2-3 0,-3 2 1 0,-8 6-2 16,-3 2 13-16,-4 4 4 0,-3 1 1 0,-1 7 3 15,-2-1 3-15,-1 6 0 0,4 2-7 0,-1 6-12 16,5 4-17-16,4 4-22 0,6 3-26 0,8 8-30 0,6 2-33 16,5 4-30-16,3 4-33 0,3 3-48 0,4 4-42 15,1 2-50-15,2 2-44 0</inkml:trace>
  <inkml:trace contextRef="#ctx0" brushRef="#br0" timeOffset="15368.2028">18433 10075 986 0,'0'0'16'0,"0"0"22"15,0 0 19-15,0 0 18 0,22-32 23 0,-22 32 23 16,0 0 19-16,0 0 16 0,0 0 4 0,0 0-6 16,0 0-8-16,0 0-8 0,10-9-12 0,-10 9-8 0,0 0-5 15,0 0-6-15,0 0-16 0,0 0-10 0,0 0 0 16,0 0-7-16,0 0-10 0,0 0-11 0,0 0-18 16,0 0-9-16,0 0-4 0,0 0-2 15,0 0-23-15,0 0-13 0,0 0-10 16,-15 46 8-1,-3 9 7-15,10-33 8 0,3 0-6 16,0-3-4-16,-3 4 10 0,5-5-6 0,2 1 9 16,-1 0-5-16,0-3 4 0,4-2-6 0,0 1 14 15,1-3-1-15,2-3-3 0,-1 1 9 0,2-3-1 0,-1 1-3 16,2-4 1-16,-1-1 5 0,2-1-3 0,-4 1 1 16,1-2 4-16,3-1-7 0,-1 0-2 0,2-4 7 15,2 2-1-15,0-2-4 0,3-3 3 0,1-2-2 16,0 2 1-16,1-1-1 0,0-2-3 0,1 1 0 15,-2-1 6-15,-3 0 1 0,2 2 0 0,-2 0 6 16,-3 1-3-16,-3 1 7 0,-1 2 2 0,-2 1-8 0,0 2-4 16,-1 0-2-16,0 2-8 0,-4-1-4 0,0 1-11 15,2 2-1-15,0-1-2 0,-1 3 8 0,1 1-5 16,-2 2-3-16,2 0 7 0,0 7 3 0,0 1 10 16,0 3 2-16,0 2 1 0,2 3-6 0,-1 1 7 0,1 2-16 15,0 1-25-15,4-2-20 0,2 1-33 0,0-3-42 16,1-2-51-16,4-5-57 0,-1-4-87 0,7-4-90 15</inkml:trace>
  <inkml:trace contextRef="#ctx0" brushRef="#br0" timeOffset="15904.6451">18847 9697 925 0,'-22'-14'7'0,"0"3"10"0,1-2 6 0,1 2 0 15,-2-1 2-15,-2 3 6 0,0 1 14 0,2 1 4 0,-1 1-5 16,3 1-1-16,-2 2 3 0,0 0-2 0,3 1 1 16,-1 2 2-16,-2 3-14 0,0 1-3 0,-1 2 6 15,0 2 2-15,-4 3 5 0,0 3 13 0,-3 6 10 16,-2 3-1-16,1 1 18 0,-6 6 4 0,2 6-4 0,-1 1-7 15,-2 3-13-15,4 4-1 0,-1 2-7 16,1 4-9-16,3 3-11 0,2-1-10 0,6 1 0 0,2 0 4 16,7 1 1-16,3 1-6 0,5 0-4 0,4 1 7 15,11 0-6-15,3 0 11 0,9 1-6 0,6 1-6 0,8 0-4 16,6-2-8-16,5-2-8 0,0-2-8 0,8-5 1 16,-2-3 0-16,-1-5-3 0,1-6 11 0,0-4 4 15,-3-7 9-15,1-2 16 0,2-6 10 0,-4-4 0 16,3-6-3-16,1-1 1 0,-5-5-11 0,4-3-2 15,-3-2-5-15,0-6-10 0,1 0-5 0,-3-7 2 16,0-1-7-16,-5-4-6 0,-1-8-6 0,-3-5 3 0,-2-5-3 16,-3-5-6-16,-1-6-2 0,-4-4-6 0,-2-5 5 15,-5-2 1-15,-2-3 5 0,-6 1-5 0,-6-4 10 16,-6 1 5-16,-5 0 2 0,-8-2-7 0,-4-1 1 0,-2 0 11 16,-8 1-2-16,-3 2 4 0,-5 2-8 0,-1 4-2 15,-7 7 4-15,1 6 5 0,-9 5-1 0,-4 4-4 16,-3 9 1-16,-6 3-1 0,-1 6 4 0,-4 5-5 15,0 4-7-15,-4 4 1 0,3 4-3 0,-6 3-7 0,3 4-29 16,-4 5-39-16,-1 3-39 0,0 1-34 0,-6 4-45 16,1 4-54-16,1 2-52 0</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2:44:27.796"/>
    </inkml:context>
    <inkml:brush xml:id="br0">
      <inkml:brushProperty name="width" value="0.05292" units="cm"/>
      <inkml:brushProperty name="height" value="0.05292" units="cm"/>
      <inkml:brushProperty name="color" value="#FF0000"/>
    </inkml:brush>
  </inkml:definitions>
  <inkml:trace contextRef="#ctx0" brushRef="#br0">4767 5579 596 0,'1'-25'-60'16</inkml:trace>
  <inkml:trace contextRef="#ctx0" brushRef="#br0" timeOffset="1465.2462">1299 5282 2334 0,'-5'-6'-3'0,"-3"1"4"0,4 3 5 0,2-8 3 16,-3 5 4-16,2 1 0 0,0 2 5 0,-2-1 5 0,3 3 18 16,1-3 7-16,-4 3 6 0,4 0 3 0,-1 0 9 15,-1 0 7-15,0 0-5 0,1 0 1 0,-1 0-17 16,0 0-10-16,-1 3-12 0,1-3-5 0,-1 3-13 0,-1 2-6 16,2-1-2-16,-2 1-4 0,0 3 4 0,0 1 1 15,-2 1 5-15,2 1 7 0,-3 6 6 0,2 0-3 0,-1 3 4 16,0 1 8-16,0 6-1 0,4 0 7 0,-3 2 1 15,2 3-10-15,1-1 1 0,3 2 2 0,0 1-3 16,0-2-5-16,2 2-1 0,3-5-9 0,-2 2-3 0,5-4 9 16,0-2-7-16,4-2 3 0,1-3 4 0,4-1 7 15,-2-2 2-15,7-5 6 0,1 1 3 0,2-5-7 0,2-2 7 16,5-2-3-16,-2-1 2 0,3-3-11 0,0-3 0 0,-1-1-4 16,0-1-6-16,-4 0 1 0,-1 1-6 15,0-2-1-15,-6-1-4 0,1 0 6 0,-2-1-8 0,-2 1-2 16,-1-3 1-16,-1 1 4 0,1-3-4 0,-1 2 2 15,0-5-5-15,0 3-5 0,-2-2 2 0,2-3 1 16,-1 1 2-16,-2-1-5 0,3 0 4 0,-3-3-4 0,1 0 8 16,-3-2-1-16,1-2-2 0,-1 1 0 0,-1-2-7 15,-1-2 4-15,-2 1 3 0,-4 0 2 0,-1-1-4 16,-2 2 7-16,-2-1 13 0,-5 0-5 0,-2 3 7 0,0-1 4 16,-4 2-6-16,-4-1 2 0,2 3-1 0,-4-2-2 15,-1 3-10-15,-1-1 6 0,-2 3-5 0,-3 4-11 16,1-3-9-16,-3 4-1 0,1 3-18 0,-3 1-16 0,0 4-24 15,-2-1-29-15,-1 3-24 0,-2 2-37 0,0 2-37 16,0 1-50-16,-1 3-49 0,-3-1-57 0,1 3-79 0</inkml:trace>
  <inkml:trace contextRef="#ctx0" brushRef="#br0" timeOffset="4321.0422">4027 6603 3222 0,'0'-4'1'16,"0"0"5"-16,0-3-2 0,0 2 0 0,0 3 1 16,0-1 1-16,0 3-4 0,0 0 4 0,0 0-5 15,0 0-5-15,1 0 2 0,1 2-2 0,-2-1 1 0,0 1-5 16,0-2 0-16,2 5-4 0,-1-3 6 0,4 3-1 16,0 4 1-16,0 1 0 0,4 0 3 0,-1 4 3 15,2 1 6-15,0 2 0 0,0 3 0 0,3-1-1 0,-1-1 6 16,1-2-2-16,-3 1-1 0,4-3 13 0,-3-2 4 15,1-2 17-15,-1 0 5 0,-1-4 8 0,2-3 3 0,-2 2 20 16,0-5 1-16,4 3-12 0,-3-6 9 0,3 3-11 16,4-5-6-16,2-2 1 0,2-1-11 0,0-3-21 15,4 0-2-15,2-5 2 0,-1-1-17 0,1 0-3 16,-1-1-1-16,0 0-10 0,0-4 1 0,-3 4 5 0,-1-5 0 16,3 1-9-16,-3 2 4 0,-1-3-8 0,1 4 2 15,-3-1 2-15,-1 3-2 0,-1 4-4 0,-1 0-25 16,-3 5-20-16,0 0-32 0,-3 3-49 0,1 1-64 0,-3 1-70 15,2 2-64-15,-1 2-87 0,4 1-49 0</inkml:trace>
  <inkml:trace contextRef="#ctx0" brushRef="#br0" timeOffset="4744.7677">6055 6570 2764 0,'8'-11'0'0,"-3"-3"10"0,-2-2 21 0,2 0 17 0,-5 3 5 15,3-1 3-15,-3 5 6 0,1 2 18 0,1-1 8 16,-2 3 1-16,2 4-11 0,-1-1-21 0,2 2-4 16,-3 0-1-16,-3 0-12 0,3 2-23 0,0-1-4 15,0 1-23-15,-1 1-4 0,1 0 0 0,0 2 6 0,0 1-3 16,4 4 1-16,-4-1 12 0,3 2-8 0,-1 0 12 15,1 3-4-15,2-3 7 0,0 1-10 0,-1-2 2 16,1-3 2-16,3 2-3 0,-2-3 5 0,1 0 0 16,2-3 6-16,2-1-6 0,2-1 7 0,4-2-1 0,1-1 0 15,4-3 0-15,3-2 2 0,2-1-2 0,1-3-6 16,4 0-2-16,-2-2-2 0,3-2 6 0,-1 0 5 16,3-4 3-16,-1 0-10 0,3-1 0 0,4-4 0 0,2 0 1 15,4-2-1-15,2-2 0 0,0 2-9 0,0 2 1 16,0-1 0-16,-5 3 3 0,-3 3 0 0,-4 2 0 15,-4 2 3-15,-6 1-8 0,-2 0 8 0,-5 2-7 16,-2 4 7-16,-4-1-2 0,-4 5-2 0,-2-1-12 0,-4 1-12 16,1 3-21-16,-2 1-33 0,-3-1-36 0,0 1-50 15,0 0-70-15,0-2-49 0,0 4-41 0,-2 0-58 16</inkml:trace>
  <inkml:trace contextRef="#ctx0" brushRef="#br0" timeOffset="9760.3166">4500 9257 1820 0,'-2'-5'2'0,"1"4"8"0,-1-3 20 16,2-1 9-16,-3 1 17 0,3 1 11 0,0 0 6 0,0 3 17 16,0-1 8-16,0-2 4 0,0 3-14 0,0 0-4 15,0 0-19-15,1 0-7 0,1-1-5 0,1 1-16 16,-3 0-8-16,0 0-10 0,2-1-2 0,-2 1-1 0,0 1 11 16,0-1 3-16,0 1 0 0,-2-1 0 0,2 0 0 15,0 3-4-15,0-2-2 0,-1-1-8 0,-1 0-2 16,2 3-12-16,-3-3 2 0,3 3-7 0,-2-1-3 15,-1 1 8-15,0 1-5 0,-2 3 4 0,-3 0-10 0,2 5 12 16,-2 0-5-16,-3 1 5 0,1 3-4 0,1 1-8 16,-2 0 3-16,3 0-1 0,-3 3 4 0,4 2-10 15,-3-1 4-15,5-1 0 0,-3 1 7 0,3 1 5 0,2 1 0 16,-3-2 3-16,3-4-3 0,3 5 8 0,-2-3-1 16,2 1 1-16,2-2-3 0,-2 0-2 0,3-2 1 15,3-1-2-15,0-2 4 0,1-4-3 0,-1 0 3 0,5-1 6 16,-2-1-4-16,3 1 7 0,0-3 2 0,1-4-6 15,2 2 1-15,0 0 1 0,-1-2-5 0,0-3-1 16,2 0 7-16,-3-1-7 0,4-3-4 0,-3 0 8 16,1 1-7-16,-1-4-2 0,2 1-3 0,-2-1-5 0,2 0-4 15,1-2 1-15,-1-1 1 0,-2 0-4 0,-1-2-2 16,1-1 7-16,-3 1 2 0,1-3-4 0,-2 0 0 16,-2 0 6-16,-1-2 1 0,2 2-1 0,-3-3 11 0,-3-1 1 15,2-1 4-15,-3 1 6 0,-2-1 4 0,1-2-1 16,-2 1-5-16,-2-1 6 0,-1 2-3 0,0-4-7 15,-3 6-1-15,-2-1-7 0,3-1-1 0,-4 2-7 16,-1 2 9-16,-2 1-4 0,0 2-8 0,-2 1 6 0,2 2-5 16,-4 2 7-16,2 3-18 0,-2 1-10 0,1 1-17 15,-4 4-38-15,-1 2-19 0,0-1-42 0,-2 6-33 16,-2 1-53-16,-5 0-38 0,3 5-48 0,-3 1-53 16</inkml:trace>
  <inkml:trace contextRef="#ctx0" brushRef="#br0" timeOffset="17578.8262">3782 11791 2752 0,'-8'-6'-2'0,"2"1"4"0,-2 0-2 15,6-5 9-15,-3 6 2 0,2 1-2 0,-1 1-3 16,2 0 0-16,1 2 0 0,1 0 2 0,3 0 1 16,-3 2-5-16,2-2-11 0,0 0 5 0,0 2-1 0,-2 1-1 0,0 1-1 15,3-1-2-15,-1 5-2 0,1 1-7 16,0 3 10-16,-1 1-8 0,-1 3 7 0,4 1-5 0,0 3 9 15,1 2-6-15,-3-2 7 0,0-1 0 0,2-1-5 16,1-1 8-16,1-4-1 0,-4 1 8 0,5-3-8 0,-5-3 1 16,2-3 1-16,-2 1 0 0,0-4 4 0,-1 2-1 15,1-4 14-15,-1 0 6 0,-2 3 22 0,1-3 23 16,2 0 8-16,-2-3 18 0,3 3 15 0,-1-4-2 0,2-1-8 16,1 0-6-16,1-2-13 0,3-1-16 0,3-4-9 15,1 1-12-15,2-6-16 0,5-1 8 0,1-4-7 16,0-2 4-16,5 0-8 0,0-4-5 0,3-1 4 0,0-3-5 15,1 2 4-15,1 0-6 0,-2 0-3 0,0 2-3 16,0 0-1-16,-3-1 0 0,0 5-9 0,1-2 1 16,-4 1-4-16,-3 1-4 0,2 2 8 0,1-2-5 0,-5 2-3 15,3 0-5-15,-2 2 4 0,-3 0-1 0,1 3 1 16,1 1 4-16,-4 0-9 0,0 5 1 0,-4-1 4 16,1 1 4-16,-2 3-5 0,0-1 3 0,-4 3-1 0,1 0-5 15,-3 1 5-15,-1 4 3 0,1 0-7 0,-3-1-12 16,1 1 3-16,-2 1-19 0,0 1-19 0,0-1-15 15,-2 2-45-15,1-1-37 0,1 0-35 0,-2 4-27 16,-1 1-60-16,-3 3-88 0</inkml:trace>
  <inkml:trace contextRef="#ctx0" brushRef="#br0" timeOffset="23321.2602">19706 6537 2776 0,'-2'-2'11'0,"0"-2"24"16,2 0 19-16,4-3 31 0,-4 2 10 0,-2 3 14 15,0-1 12-15,2 1 9 0,0 2-1 0,0-2-18 16,0 2-22-16,0 0-32 0,0 0-9 0,0 0-16 0,0 2-21 16,0-2-6-16,0 0-12 0,0 3-12 0,0-1 3 15,0 2 0-15,0-1 1 0,-1 2 1 0,1 4 7 16,0 2 2-16,0 3 1 0,0 1 7 0,0 3 0 0,1 0-1 15,1 1 1-15,1 0-3 0,0-2 0 0,1 0 0 16,3-3-2-16,-2-1 1 0,1-1 1 0,2-5 6 16,3 3-9-16,-3-5 8 0,2 1 0 0,2-2-2 15,-1 0 10-15,2-4 5 0,1 2 6 0,2-1-5 0,0-1 12 16,3-1-3-16,-2-1-4 0,2-1 2 0,0-1-10 16,3-1-8-16,0 0-8 0,2 1 0 0,-1-4-5 15,0 1 9-15,6 0-3 0,-3 1 1 0,1-3-10 0,2 2-25 16,-4 0-16-16,-1 1-39 0,1 0-40 0,-1 1-69 15,-1 0-61-15,-2 0-70 0,1 0-89 0</inkml:trace>
  <inkml:trace contextRef="#ctx0" brushRef="#br0" timeOffset="23785.9517">20864 6702 2096 0,'8'-7'19'0,"-3"-1"33"16,-1-1 20-16,1 1 14 0,-1 1 14 0,-1-3 9 0,0 6 15 15,-1-4 20-15,-1 6-6 0,2-1-24 0,-2 1-17 16,1 1-20-16,-2 0-8 0,0 1-13 0,-2 1-17 16,2 0-18-16,0 0-19 0,0 0-8 0,-1-1-3 15,1 2 2-15,0-1-8 0,0 1 3 0,-3 1 5 0,3 2 1 16,0-1 3-16,0 4-2 0,0-1 1 0,0 4-4 15,3-1 6-15,-3 0 2 0,1 0-3 0,3-3-3 16,-3 2 1-16,1-1-1 0,1-2 8 0,0-2 3 16,1 1-1-16,-3-3 2 0,4 2 2 0,2-1-3 15,-2 0 6-15,0-1 4 0,2-2-9 0,1 0 8 0,6 0 0 16,-3 0-1-16,3-1 1 0,0-3 7 0,7 1 5 16,-4-1-1-16,5-1 8 0,3 0-8 0,1-2 0 15,0 1 3-15,3-2-4 0,1-1-3 0,2-2-12 16,1 1 1-16,0-1-5 0,0 0-2 0,-1 1 0 0,-2-1-3 15,-2 1 2-15,-2 1-7 0,-4 2 3 16,-2-1 2-16,-4 3-5 0,-5-2 7 0,1 2-2 0,-3 3-5 16,-5 1 0-16,-2-1 7 0,1 2-5 0,-1-2-2 15,-2 2 3-15,0 0-9 0,-2 2-9 0,2-2 1 16,0 0-13-16,-3 2-2 0,3 1-12 0,-3 2-25 16,0 2-26-16,-2 2-33 0,1-1-30 0,-4 3-36 0,-1 0-29 15,1 1-43-15,-4 0-31 0,2 0-41 0</inkml:trace>
  <inkml:trace contextRef="#ctx0" brushRef="#br0" timeOffset="29001.929">17998 10501 1037 0,'0'-4'9'15,"0"0"5"-15,0 0 15 0,0 0 23 0,2 0 12 16,-2 2 7-16,0-1 0 0,2 3 16 0,-2-2-5 15,0 1-3-15,0-1-5 0,1 0-20 0,-1 1-4 0,0 1-5 16,0-1 2-16,0 1-16 0,0-1-2 0,0 1 4 16,0 0-10-16,0 0 0 0,0-2-8 0,0 2 2 0,-1 0-3 15,-1 0-1-15,-1-2-4 0,0 1-10 16,-1 0 8-16,-3 1-10 0,0-1 5 0,1-1-4 16,-4 0 1-16,1 1-3 0,0-1 5 0,-1 2 5 15,-2 0-12-15,0 0 9 0,-2 0-3 0,1 0-1 0,-1 3 6 16,-2-1 1-16,-2 1-5 0,2 1 2 0,-5 0-5 15,3 0 4-15,-2 0-4 0,0 4 4 0,2-2-6 16,-1 0 4-16,3 2 1 0,-1-2-6 0,3 3 7 16,0-2-7-16,2-1 6 0,0 1 0 0,4 1 2 0,0-1-1 15,2-1-4-15,0-1 6 0,-1 2 0 0,4 0 3 16,0-1 0-16,0-1-4 0,-2 2 3 0,0 0-5 16,1-1 6-16,-1 1-1 0,2 0 1 0,-1-1 1 15,0 0-8-15,0 1 6 0,-1-2-5 0,4 1 6 16,-3-2 0-16,0 1 2 0,3 0-2 0,-2-1 0 0,-1-1 6 15,3 2-12-15,1-3 6 0,-4 1-1 0,4-1-5 16,-1 0-2-16,1 1-2 0,-2-3 0 0,2 2-1 16,0-2 11-16,0 2-5 0,0-2 2 0,-1 2-1 15,1-2 8-15,-2 2-2 0,0-2-11 0,2 1-37 16,-4-1-75-16,-1 0-103 0</inkml:trace>
  <inkml:trace contextRef="#ctx0" brushRef="#br0" timeOffset="29464.9511">17486 10526 2041 0,'4'-4'1'0,"-3"0"5"0,1-4 9 0,1 3 10 15,-1 4 10-15,-2-2 4 0,0 0 3 0,0 2-1 16,0 0 10-16,-2 1-12 0,2 0-4 0,2 0-12 16,-2 1-13-16,0 0-9 0,0 2-1 0,0 0-3 0,0-2-11 15,0 2 5-15,0 2-5 0,-4 1 4 0,1 2 7 16,-2 2 4-16,0 4 1 0,-3 0 6 0,-2 4-1 16,-2 1 5-16,-1 1 1 0,1 0-2 0,-1 0-5 0,3 0 1 0,-2-1-1 15,4-2-4-15,-1 0 2 0,4-1-2 16,1-3-2-16,2-1-2 0,2 0 4 15,0-4-1-15,2 0-1 0,-2-2 2 0,1-1 8 0,4-2 3 16,-2 1 4-16,3 0 6 0,-3 0 6 0,4-2 9 0,-4 0 16 16,3-1 17-16,1 1 3 0,-1-2 9 0,0 2 12 15,2-4-5-15,0 0-1 0,1 2-1 0,-1-1-17 16,-1-3-13-16,3 0-13 0,-1 0-10 0,0 0-16 16,-2 0 0-16,-1 0-9 0,3-1-3 0,-2 1 2 15,-1-1-4-15,-1 2-2 0,-2 0-5 0,1 1 4 0,0 0-4 16,-3 1 10-16,1 0-5 0,-2 0-1 15,2 1-2-15,-2-2-5 0,0 2-7 0,-2 0-18 0,2 0-25 16,0 0-50-16,0 0-58 0,-2-1-80 0,2 0-77 16</inkml:trace>
  <inkml:trace contextRef="#ctx0" brushRef="#br0" timeOffset="30424.3824">14835 10358 2518 0,'-1'-3'7'16,"-1"0"2"-16,2-1 8 0,2-1 20 0,-2 4 5 16,0-2 1-16,1 0 0 0,3 2-4 0,-1 0-2 15,2-3 0-15,3 0-7 0,1 1-17 0,4-1-1 0,2-1-3 16,0 0 2-16,3 1 10 0,3 0-9 0,0 0-2 16,1 4-2-16,-3 0-1 0,1 0-2 0,1 4-4 15,-4 1-4-15,2 0-4 0,-6 1 7 0,-1 2-8 16,-4 1 10-16,1 2-4 0,-6 2 2 0,1 1 6 15,-7 6 8-15,0-1-1 0,-3 5-1 0,-6 0 6 0,0 2-7 16,-2 2 1-16,-7-2-4 0,4 3-1 0,-7-3 1 16,2-1-3-16,-2-2-1 0,7-2 5 0,-5-3 2 15,1-5-4-15,7-1 5 0,-3-1-1 0,4-5-2 16,2-1-3-16,1-3 6 0,1-2-4 0,2 3 4 0,3-6 0 16,-2 3 4-16,1-1 18 0,3-2 9 0,-1-1 13 0,1 0 2 15,2-3 10-15,0 1-2 0,0-1-1 16,0-2-1-16,0 1-10 0,4-2-11 0,-1-1-5 15,2-1-7-15,1 6-6 0,-3-5 1 0,2 4 6 16,1 0-6-16,-1 4-6 0,1-4 4 0,0 5-9 0,-1-1-2 16,1 1-8-16,-1-1-2 0,2 3-6 0,0 0-2 15,0 0 1-15,-3 0-7 0,5 3 1 0,0-1 5 16,-3 1 0-16,0 2 2 0,4-1 3 0,-1 1-5 16,-1 2-1-16,4 1-12 0,-2 0-12 0,0 1-36 0,0 0-33 15,0 3-52-15,2-2-44 0,-3 2-56 0,2 3-65 16,-1-2-65-16,-2 0-64 0</inkml:trace>
  <inkml:trace contextRef="#ctx0" brushRef="#br0" timeOffset="30607.7153">15140 10774 1842 0,'4'-5'15'0,"-3"3"10"16,6-1 5-16,-4 1 3 0,0 0 9 0,0 2 1 0,2 0-1 16,-1 0 6-16,0 1-14 0,1 0-7 0,-1 1-9 15,0 1 0-15,0-2-6 0,2 4 1 0,-1-2 1 16,-2 2-6-16,4 3 1 0,-2 0-4 0,-1 0 4 15,1 4-2-15,-2-2-4 0,2 2-3 0,-5 0 5 0,1 4 0 16,-2-3 0-16,1 3 0 0,-5-2 2 0,-3 2-7 16,2-2-12-16,-4 1-24 0,-1-1-54 0,-1 0-54 15,-1-5-79-15</inkml:trace>
  <inkml:trace contextRef="#ctx0" brushRef="#br0" timeOffset="31049.942">15713 10519 2729 0,'11'-6'1'0,"-1"0"15"0,-6-3 20 0,7 3 4 15,-6 0 2-15,0 3 2 0,-4-1-3 0,3 1 1 0,0 3-6 16,2 0-15-16,-3-1-16 0,2 1-7 0,0 1-5 15,-2-1 5-15,4 3-6 0,-1 1 5 0,-2-1 2 16,1 4-7-16,-1 0 7 0,0 0 4 0,0 3 1 0,-1-1-7 16,-2 4 11-16,4-1-7 0,-5 1 2 0,0-2 13 15,0-1-10-15,0 1-2 0,0-2 1 0,0-3 1 16,-3 1-8-16,3-2 2 0,-2-2 5 0,1 2-3 0,1 0-5 16,0-2 0-16,0 3 3 0,0 0-3 0,-3-2 4 15,1 1 5-15,0 0-6 0,1 1-3 0,1-1 3 16,-3 1-1-16,1-1 5 0,0 0-2 0,2 1-2 15,0-1-8-15,0 1 6 0,2-1-1 0,0-1 5 16,-2 1-4-16,1 2-1 0,1-2 3 0,-2 3 0 16,1-4 4-16,1 3-6 0,0 0 4 0,-4 1-4 0,4-1-3 15,-2 3 2-15,0 0 5 0,-2-1-1 0,0 1 2 16,2 1-1-16,-1-2 2 0,-2 3 1 0,-1-1 3 16,3-1-7-16,-4-1 2 0,-3-1-1 0,4 3-5 15,-4-2-11-15,-2 0-37 0,-2-1-46 0,-1-1-49 0,-4 2-78 16,-1-1-95-16</inkml:trace>
  <inkml:trace contextRef="#ctx0" brushRef="#br0" timeOffset="509379.3653">20921 14187 2243 0,'0'-4'-2'0,"0"1"5"0,0-1 6 0,3-1 18 16,-3 0 22-16,-1 4 19 0,-2-2 12 0,3 2 18 15,0-1 9-15,0 4 5 0,0-4-1 0,-2 2-18 16,4 0-19-16,-2 0-14 0,0 2-7 0,-2-1-13 16,4-1-9-16,-2 1-3 0,-2-1-5 0,2 0 2 0,0 0 4 15,0 0-3-15,0 1-7 0,0-2 1 0,-2 1 0 16,2 0-1-16,0 0 1 0,0 1 1 0,0-1-4 16,0 1 0-16,0 0 4 0,-1-1-12 0,1 0 9 0,-2 0-6 15,0 0-1-15,-1 0-6 0,-2 2-6 16,0 0 4-16,0 1-3 0,-2 0 4 0,-2 1-11 0,0-1 3 15,-3 2 3-15,1 2 2 0,0-2 4 0,-2 4-10 16,0-2 4-16,0 2 1 0,-2-1 8 0,-2 2-7 0,1 1-2 16,0 0 4-16,-2-1-3 0,1 2 1 0,-1-2 2 15,2 2-3-15,-2 0 2 0,2 0-7 0,-1 0 8 16,4-2-6-16,-2 2 2 0,2-2 1 0,1 1 1 16,4-4 2-16,-1 2 1 0,0-5 0 0,5 1-2 0,0 1-2 15,3-3 3-15,-2-2 0 0,3 1-4 0,-2 0 2 16,2-1-2-16,0 0 7 0,0 0-9 0,0-1 6 15,-2 2 0-15,2-2-3 0,0 0 8 0,0 1-5 16,-1-1-3-16,1 3 2 0,-2-2 3 0,0 1-4 0,2-1 3 16,-3 3 0-16,2-1-15 0,-2 0-22 0,0 1-23 15,0-1-43-15,-2-1-35 0,2 3-55 0,-2-3-72 0,-3 2-53 16,-1-1-58-16,-1 2-40 0</inkml:trace>
  <inkml:trace contextRef="#ctx0" brushRef="#br0" timeOffset="509805.6596">20441 14342 1603 0,'3'-7'6'0,"1"5"5"0,-2-5 11 16,1-1 17-16,-3 3 19 0,2-1 18 0,-2 1 19 0,0 0 21 15,0 4 8-15,0-3 15 0,0 2-3 0,0 1-6 16,0-1-13-16,0 2-13 0,-4 2-15 0,4-1-23 0,-3-2-10 15,3 3-25-15,0-1-10 0,-1-1-16 16,-2 2-8-16,1 0-2 0,2-1-6 0,-1 3-2 16,-1 2-2-16,1 3 4 0,-3 1 1 0,-1 1 5 0,1 4 8 15,0 2-1-15,-5 0-4 0,4 0 8 0,1 0-6 16,-3-3 5-16,2 2-1 0,2-1 1 0,2-4-4 16,-4 1-2-16,5-3 4 0,0 1-5 0,0-3 4 15,3 1-2-15,-1-3 0 0,-1 1 10 0,1-2-10 16,1 0 8-16,0-2 1 0,0 0 0 0,1 1 12 0,-1-3-7 15,2 2 9-15,2-2-10 0,0 0 8 0,1-2-2 16,1 0-1-16,4 1 5 0,0-3-11 0,0 3 0 16,2-5-5-16,0 4-4 0,-2-4-3 0,1 4 3 15,-2-2-5-15,-3 1-5 0,-1 2 5 0,-3 1 2 0,-2-2 2 16,-2 2-2-16,-1 0 4 0,0 0-1 0,-1 2 0 16,1-2 1-16,-2-2-6 0,2 2 5 0,-1 0-9 15,-1 0-16-15,0 0-15 0,1 0-41 0,1-2-38 16,-5 2-47-16,5 0-56 0,-3 2-75 0,2-2-67 15</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2:53:26.656"/>
    </inkml:context>
    <inkml:brush xml:id="br0">
      <inkml:brushProperty name="width" value="0.05292" units="cm"/>
      <inkml:brushProperty name="height" value="0.05292" units="cm"/>
      <inkml:brushProperty name="color" value="#FF0000"/>
    </inkml:brush>
  </inkml:definitions>
  <inkml:trace contextRef="#ctx0" brushRef="#br0">3743 6603 2717 0,'3'-3'2'16,"-1"-2"1"-16,-2 0 14 0,2-4 6 0,-4 5-3 16,0 1-1-16,-1-1 5 0,3 0-2 0,0 4 8 0,0 0 16 15,0-2-14-15,1 2-7 0,-1 0 4 0,2 0 0 16,-2 2-10-16,2-2 2 0,0 0-10 0,-2 0-17 15,0 2-2-15,0-1-5 0,0 1 5 0,2 1 4 0,-1 1-4 16,3 1 5-16,-1 2 0 0,0 1-5 0,0 1 8 16,2 4 5-16,0 1-5 0,1 0 0 0,-1 1 4 15,-2 0-5-15,0 2-1 0,0-3 5 0,0 0-7 0,-1-4-1 16,0 2 2-16,-1-1-4 0,1-5 2 0,0 2 4 16,2-4 1-16,-4 0-6 0,3-3 9 0,-1 2 0 15,1-1-3-15,-3-2 6 0,3-1-3 0,-1 1 3 16,-2-2 0-16,3 0 12 0,2 0 5 0,0-4 12 0,4 0 3 15,0-3 2-15,3-4 8 0,5 0 3 0,0-2-2 16,2-4-3-16,3 1-5 0,0-3-18 0,-1 0 3 16,1 1 1-16,2-1-2 0,-5 1-3 0,1 4 3 0,-1-3-2 15,-3 4-6-15,0 1 7 0,-3 2-2 0,-1-1-3 16,-2 3-3-16,-2 1-3 0,0-1-7 0,-1 3 8 0,-2 0-2 16,0 2-3-16,0-3-1 0,-2 3-5 0,0-1-1 15,3 3 1-15,-1-2 5 0,-2 1-9 0,-1 1-3 16,1 0 4-16,-3 1-3 0,3 0-2 0,-1 1 4 15,-2 1-2-15,0 0-4 0,0 0 4 0,0 0-2 0,0 0-3 16,0 0-8-16,0 0-12 0,0 0-24 0,0 0-37 16,0 0-40-16,0 0-36 0,1 1-37 0,-1 1-59 0,0 1-62 15,-1 1-73-15</inkml:trace>
  <inkml:trace contextRef="#ctx0" brushRef="#br0" timeOffset="6201.3947">4485 8788 1908 0,'-6'-11'4'0,"-3"-1"18"16,2 3 21-16,4-3 15 0,-3 0 8 0,1 4 6 15,-1-1 17-15,3 1 23 0,3 4 19 0,-2-3 5 16,-1 1-1-16,3 2 3 0,0-1-3 0,0 0 1 0,0 3-12 15,0 1-21-15,0-1-24 0,1 2-26 0,-1 1-19 16,0-1-16-16,0 2-7 0,2 0 9 0,-2 3 8 16,2 4 7-16,1-1 16 0,0 1 7 0,3 4 7 0,-1 2-6 15,0 1 7-15,0 1-14 0,1 0-6 0,0 3-10 16,-1-1-15-16,1 1 1 0,-3-1-7 0,2 0 1 0,0 0-6 16,1-2 0-16,-1-3-8 0,0 3 6 0,-1-5 1 15,3-1-11-15,-2-2 4 0,2 0 1 0,-2-2 2 0,1-1-4 16,1-2 6-16,1-4-5 0,1 3-4 0,-1-6 5 15,5 1-3-15,2-5-1 0,4-2-3 0,1-4 3 16,5-2-1-16,3-3 0 0,2-4-1 0,2 0 8 16,1-3-10-16,2-1 7 0,-2 0-2 0,3-2 0 0,-3 2-4 15,-1-3 4-15,0 3 7 0,-2-1-10 0,0 5 13 16,-5-2-10-16,-1 6 3 0,-4-1 5 0,-1 5-3 16,-4-1-3-16,-2 4 1 0,-1 4-1 0,-7-1-7 15,3 5 8-15,-3-2-6 0,-3 4-27 0,0 1-29 0,-1 0-34 16,-1 0-56-16,2 1-45 0,-2-1-73 0,0 0-87 15,0 0-97-15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57:50.404"/>
    </inkml:context>
    <inkml:brush xml:id="br0">
      <inkml:brushProperty name="width" value="0.05292" units="cm"/>
      <inkml:brushProperty name="height" value="0.05292" units="cm"/>
      <inkml:brushProperty name="color" value="#FF0000"/>
    </inkml:brush>
  </inkml:definitions>
  <inkml:trace contextRef="#ctx0" brushRef="#br0">9779 6962 3052 0,'-3'-4'9'16,"0"-1"13"-16,-1 0 15 0,6-2-2 0,-4 6-6 16,2-3 8-16,-1 4 0 0,1-1-2 0,0 0 8 0,1 2-1 15,-2-1 1-15,2 0 4 0,-1 0 8 0,2 0 0 16,0 0 5-16,-2 1 0 0,0-1-8 0,3 0-14 0,-3 0-17 15,0 0 0-15,0 2-10 0,0-1-1 0,0-1-8 16,1 1-1-16,-1 0-9 0,0-1 2 0,-1 2-2 16,1-1-3-16,0 0 11 0,0 0-8 0,0 2-1 0,-2-3 5 15,1 1-9-15,1 1 8 0,-2-1 2 0,2-1-4 16,0 3-1-16,0-2-1 0,-2 0 6 0,2 4-2 16,0-3 5-16,2 3-3 0,-2 3-4 0,2-4 10 0,-2 5-3 15,1-3 2-15,1 1-4 0,-1 0-6 0,3-2 5 16,1 2-2-16,-2-3 4 0,1 0-7 0,1-2 3 0,-2 1 2 15,2-1 1-15,0-1 13 0,-2 0 2 0,2-1-5 16,4 0 16-16,-1 0 5 0,2 0 10 0,2 0 8 16,1-2 1-16,1-3-1 0,2 3-4 0,3-2 4 0,-2-2-6 15,4-2-2-15,-1 2-12 0,-2-2-8 0,4 1 3 16,0 0-9-16,-5-3 9 0,2 3-4 0,0 0-5 0,-3-1-4 16,0 1 4-16,-2-1-3 0,2 2-5 0,-5-2 7 15,2 4-9-15,-1-1-3 0,-1 0 2 0,-1 1 0 16,1 1-4-16,-3 0 7 0,0 1-3 0,-2-1-4 15,0 3 4-15,1-3-2 0,-1 1-9 0,0 2-12 0,2-1-17 16,0-1-31-16,0 1-27 0,-2 0-27 0,4 1-45 16,-1-2-36-16,-1 2-35 0,3 2-41 0,-3 0-45 15,2-1-36-15,-2 1-43 0</inkml:trace>
  <inkml:trace contextRef="#ctx0" brushRef="#br0" timeOffset="1935.9192">16638 8144 1820 0,'-7'0'6'0,"1"-4"10"0,0 0 4 0,3 1 8 15,-1 2 9-15,1-1 9 0,1 2 21 16,-1-2 22-16,2 2 21 0,-1-1 18 0,0 0 10 0,1 2 14 16,1 0 4-16,0-2 9 0,0 2-11 0,0-1-13 15,0 0-18-15,0 0-14 0,0 2-10 0,0-2-19 16,0 0-9-16,0 0-15 0,0 0-3 0,0 1-9 15,0 0-14-15,1-1-7 0,-1 0-12 0,4 0 4 0,-4 0-8 16,1 0 1-16,1 0-2 0,-1 0-3 0,1 0 4 16,0 0-7-16,-2 0 13 0,1 0-10 0,3 1 4 0,-3-1-2 15,3 0 1-15,1-1 11 0,2 1 3 0,1-2 6 16,7-1-6-16,1 0 6 0,5-1 4 0,4-1 1 16,2 1-6-16,4 0-13 0,3-1-2 0,0 0 3 0,1 1 0 15,3 1-1-15,2-1-5 0,-4 0-7 0,4 0-3 16,-2 2 9-16,4 1-1 0,-2-1-3 0,1 1-2 15,1-2 2-15,1 3-8 0,0-3 8 0,-4 2 6 0,3 0-8 16,-5 1-5-16,0-3 4 0,-4 3 1 0,2 0-3 16,-4 0 8-16,1 0 0 0,0 0-7 0,-1 0 5 15,4-1 7-15,0 1-11 0,2 0 6 0,-2-3-2 0,0 6-3 16,2-3-5-16,1 0 10 0,-2 0 2 0,-1 0-6 16,-1 1 3-16,0-2-9 0,-1 2 5 0,-1-1 0 15,-1 0 0-15,-1 0-5 0,0 0-4 0,-1 0 6 0,-1 3 3 16,-3-3 2-16,2 0-4 0,0 1 5 0,-3-1 4 15,1 0-7-15,0 0-3 0,1 0 4 0,-1 0-1 16,2 1 4-16,-3-1 2 0,-1 3-6 0,3-3-6 0,-1 2 7 16,-3 0 3-16,-1 0-9 0,2-1 1 0,-2 1 4 15,0 1-8-15,0-2 8 0,-2 1 2 0,2 0-1 16,-2 1 13-16,0-2-11 0,-2-1 4 0,2 0-7 16,-3 3 5-16,0-3-8 0,-2 0 8 0,2 2-5 0,-2-2 1 15,2 0 4-15,-3 0-5 0,1 0 0 0,-1 0 0 16,2 0 5-16,0 0-8 0,-2 0 11 0,0 0-18 15,3 2 12-15,0-4 1 0,1 5-6 0,-2-3 3 0,3 0 1 16,-1 0 3-16,1 0-13 0,-2 0 11 0,3 0-7 16,-2 2 5-16,-1-1 0 0,1 0 0 0,0 0-5 0,-2-1 7 15,0 0-6-15,0 1 6 0,0-1 1 0,2 2-8 16,-3-4 10-16,3 4-1 0,1-2 4 0,3 0-6 16,-3 0 8-16,-2 0-7 0,5 0 1 0,-3 0-1 15,0 0 4-15,1 1-4 0,-1-1-6 0,2-1 8 0,0-2-7 16,1 3-1-16,1 0 3 0,0 0 5 0,2-1-14 15,-2 0 8-15,0 0 4 0,4 1-10 0,-3 0 9 16,0 0 0-16,2 0-2 0,-2 1-9 0,1 0 16 16,0-1-7-16,-2 1-2 0,0 0 2 0,-1 1-3 0,-2-1-4 15,0-1 11-15,-2 3-4 0,-1-2-6 0,-1 0 0 16,-2 1 6-16,0-1 1 0,-1-1 5 0,-3 2-1 16,0-1-29-16,3-1-17 0,-3 0-27 0,0 1-25 15,0 0-44-15,-4-1-39 0,3 2-58 0,0-2-50 0,1 2-62 16,-1-4-61-16</inkml:trace>
  <inkml:trace contextRef="#ctx0" brushRef="#br0" timeOffset="3413.2003">26512 6692 2600 0,'-2'-10'20'0,"1"0"35"0,-1 1 23 0,2-2 16 15,0 0 9-15,-3 5 15 0,1-3 22 0,1 4 31 16,-1 1 0-16,2-2-26 0,0 2-4 0,0 1-13 0,0 2 8 16,0-2-13-16,0 3-24 0,0-1-24 0,0 1-17 15,0 0-10-15,0 1-23 0,0-1-1 0,0 0-16 16,0 2-5-16,0 0-1 0,-1-2-9 0,1 3-10 0,0-3 4 16,-2 4-8-16,0 1-4 0,2-4 0 0,-1 6 6 15,-1-2-5-15,2 2 6 0,-2 3 8 0,1 2-5 16,-1 2 13-16,2 1 11 0,0 0-8 0,3 2-6 15,-1-3 8-15,0 2-3 0,-1-3 2 0,4-1 1 0,-2 0-4 16,2-2 1-16,0-3 1 0,2 0 6 0,0-2-2 16,3 0 9-16,-1 0-3 0,5-2 6 0,5 1 9 15,0 0-11-15,6-3 4 0,4 2 3 0,4-3 1 16,2 0-8-16,3-4-6 0,6-3 3 0,-1-2-2 16,7-1 0-16,2-4 4 0,-1-4-4 0,6-3-1 0,3-3 0 15,0 1 8-15,0-5-5 0,-1 4-2 0,-4 0-1 16,-3-3-4-16,-6 6 0 0,-2-1 9 0,-8 5-2 15,-6 1-5-15,-4 2-4 0,-4 0-3 0,-5 5 7 16,-2 1 2-16,-1 1-4 0,-3 0-12 0,0 2 2 0,-2 0 0 16,-2 0 6-16,-1 2-1 0,-1-2-8 0,3 1-1 15,-4 4-5-15,1-4-6 0,-1 3-16 0,0-1-22 16,1 1-37-16,1-1-26 0,-3 2-47 0,2 0-57 0,-3-2-50 16,-1 2-61-16,1 0-47 0,-2 0-62 0</inkml:trace>
  <inkml:trace contextRef="#ctx0" brushRef="#br0" timeOffset="6063.0574">20714 4863 2403 0,'3'-10'0'0,"0"0"5"0,-1 1 14 0,1-5 19 0,-2 3 1 16,1 2 6-16,-2 1 11 0,2 2 20 0,-1 0 33 15,-1 1 20-15,0 1 0 0,2-1-8 0,-2 2 9 16,2 1 11-16,-2-1 9 0,0 1-5 0,0-1-15 16,0 1-11-16,-4 0-5 0,4-1-5 0,-1 3 4 0,-1-1-12 15,0-1-15-15,-1 1-17 0,0-1-16 0,-3-1-19 16,1 0-3-16,-3 1-7 0,0-2-18 0,-4 1-9 16,1 0-2-16,-6-2-2 0,-3 5-3 0,-2-2 10 0,-3 0-9 15,-3 4 2-15,-1-1 0 0,-2 0 2 0,1 4 0 16,-4 0 0-16,3 0-2 0,1 0-3 0,4 0 3 0,1-1 2 15,4 3 5-15,4-3-2 0,3 0-3 0,3-2 1 16,5-2 3-16,1 3-6 0,1-1 5 0,1 0-10 16,3-1-1-16,0-1 2 0,2 0 5 0,-2 2-6 15,0-2 7-15,1 0-2 0,-1 0-2 0,0-2 11 0,2 2-4 16,-4 2 6-16,2-4-6 0,4 2 5 0,-4 2-4 16,0-2 4-16,0 0-3 0,0 1-5 0,0-1-2 0,1 0-3 15,-2 0 6-15,2-1 3 0,-2 1-3 0,1 0-1 16,0 0-3-16,0 0 1 0,0 0 3 0,-2 2 1 15,2-2-2-15,-2 5-5 0,2-2 6 0,0 2-1 0,0 3 2 16,-3 3 0-16,3-1 1 0,-1 7 5 0,1-1-8 16,-4 5 5-16,4 2 2 0,-3 1 3 0,1 0 0 0,2 5 3 15,-2 0-3-15,2 0-8 0,0 1 10 0,0 1-7 16,0-1-4-16,2 0 1 0,0-1 3 0,0 3-3 16,3-1-4-16,-4-2 5 0,4 4-3 0,-2 0 5 0,2-1-1 15,-2-1 1-15,1 0-5 0,-3 1 5 0,3 0 8 16,-4-2-3-16,2-1 0 0,-4 1-3 0,4-3 1 15,-2-2 0-15,0 0 1 0,2-3-6 0,-1-1 0 0,-1-1 4 16,2-1-2-16,-1-1 3 0,1-2-8 0,0-1 4 16,-1-3-1-16,-1 2 4 0,0-1-6 0,2-2 1 15,-2 1 0-15,-2 1 1 0,2-3 5 0,0 1-4 16,0 1 6-16,-1 0-5 0,1 0 1 0,0-1 3 0,-2 0 3 16,4 1-7-16,-4-4 3 0,2 3-5 0,0-2 2 15,2-2 2-15,-1 0 0 0,1 0-8 0,0-2 1 0,-1 0 10 16,7 7-23-1,6 0 31 17,-14-12 3-17,37 8-4 1,106-11 3 0,-114 1-13-16,1-1-7 0,0-2 5 15,1 3 2-15,1 0-4 0,0 1 4 0,-2-1-4 16,-2 2 4-16,1 0-4 0,-4 0 4 0,-1 0-9 15,-4 2 2-15,2-2 3 0,-2 0-3 0,-5 1 5 0,0 0-2 16,-5 0 5-16,0-1-4 0,-2-1 6 0,-1 2-3 16,-7-1-1-16,2 0 9 0,0 0-3 0,-6 0 2 15,4 0-6-15,0 0 6 0,-4 0-9 0,4 0 8 16,3 0 4-16,-2 0-20 0,-5 0 8 0,4-1-19 16,0 0-16-16,0 0-27 0,3 1-19 0,-3-2-51 0,0 2-36 15,0 0-32-15,1-2-65 0,1 1-46 0,1-1-56 16,2-5-38-16,3 0-53 0</inkml:trace>
  <inkml:trace contextRef="#ctx0" brushRef="#br0" timeOffset="6902.0632">21787 4799 2776 0,'-2'-1'14'0,"1"0"28"0,-1-1 17 0,2-2 14 16,0 1-2-16,0 3-3 0,0 0 2 0,0 0 6 15,3 0-12-15,-3 2-25 0,2-1-19 0,-2-1-11 16,2 0 3-16,-1 0-1 0,3 0 2 0,-4-1-5 0,4 1-7 16,3-2 1-16,3-1 5 0,0 0-5 0,5 1-5 15,3 0 9-15,1 2-4 0,2-4 2 0,1 3 1 0,2-1-2 16,-1 1-4-16,0-1 4 0,-1 0 3 0,0 2-5 16,0-3-1-16,-1 1-1 0,-4-1 6 0,1 1 1 15,-1 0-6-15,-4 0 0 0,0-1 0 0,0 3 0 16,-4-3 1-16,-1 3 2 0,-1 0-7 0,-2 0-2 15,0 0 3-15,-4 3-5 0,3-1 2 0,-2 0-4 16,-2 1-7-16,3 2 3 0,0 0 2 0,-1 4 2 0,3 3 2 16,-2 0 4-16,2 6-5 0,-2 3 7 0,1 4 13 15,-2 4-8-15,3 2 2 0,-3 5 1 0,-1 3-1 16,2 0-4-16,-3 2 7 0,2-2-8 0,0 2-5 0,-1-3-4 16,2 2 0-16,1-5-2 0,-1 1 8 15,1-1 3-15,-1-2-2 0,2 1 5 0,-2-4 3 0,1 1 0 16,0-2 8-16,-2 0-1 0,3-3-7 0,-2 2 0 15,0-3 2-15,-2 0-3 0,3-1-4 0,-3-2 9 0,-1 0-7 16,2-2 0-16,-2-2-3 0,0-1 3 0,0-2 2 16,-2-3-1-16,2 2 1 0,-1-6-3 0,-3 2 2 15,3-3-2-15,-2 0-1 0,-2 0 4 0,2-1 3 16,0-2-2-16,0 1 5 0,-4-1 3 0,2 1 5 0,-4 1 7 16,3 0 10-16,-4-1 5 0,-2 1-2 0,1-2 7 15,-4 3-1-15,0-4 3 0,-3 4-7 0,-1-4-4 16,-3 1 4-16,0-1-9 0,3 0-7 0,-5 1-4 0,1-4 0 15,0 3-8-15,1-1 3 0,0-2 1 0,2 2-17 16,2-1-2-16,1 0 4 0,2-1-1 0,1 0-4 16,3 3 6-16,2-3-3 0,-2 0-3 0,3 0 7 0,1 0-8 15,1 0-12-15,-2-3-34 0,4 3-36 0,-3-4-58 16,2 1-56-16,0-3-60 0,-2-2-66 0,-1 0-73 0,2-1-75 16</inkml:trace>
  <inkml:trace contextRef="#ctx0" brushRef="#br0" timeOffset="7773.2975">22604 3817 2289 0,'-9'-5'0'0,"3"-2"4"0,-4 1 13 16,5-2 0-16,-2-1 3 0,0 3-4 0,-1 4 2 0,-1-1 7 15,-1 0 0-15,-1 2 1 0,0 1-10 0,-3 0 2 16,0 0 2-16,-4 1 7 0,0 2 5 0,-5-3-6 16,1 4 2-16,0 1-2 0,0-1-2 0,-2 4-4 15,-1 0-4-15,0 1 2 0,-4 2-6 0,2 1-2 16,-3 1 5-16,0-1 3 0,-1 5 4 0,-3-3 8 0,4 3 9 15,-3-1 2-15,0 5 4 0,0-2 15 0,-1 4-5 16,1-1-5-16,3 0 1 0,0 3 0 0,0 0-8 16,0 0 3-16,2 0-1 0,-1 1-9 0,6 0 3 15,-4-1 6-15,2 1 1 0,2-2-1 0,0 3 6 0,1-1-15 16,1-1 3-16,2 1 4 0,-1-2-2 0,3 0-2 16,-1-1-9-16,5 0-2 0,-3-1-9 0,2 1 12 15,1 0-7-15,1-3-4 0,-1 1 1 0,4-1 0 0,-3 1-1 0,2 1-1 16,-3-5 12-16,5 3-3 0,-5-5 0 15,5 2 0-15,-1 0 2 0,1-3-10 0,0-2 5 0,2 0-2 16,-1 0-8-16,1 1 2 0,2-2-1 0,-3 0-9 16,5 0-5-16,-2-1 9 0,0 2-1 0,1-3-8 15,0 3-28-15,1-4-35 0,-2 1-42 0,1 1-30 16,0-3-46-16,-1 1-73 0,1-4-92 0,-2 4-105 0</inkml:trace>
  <inkml:trace contextRef="#ctx0" brushRef="#br0" timeOffset="8139.4169">21248 4679 3235 0,'3'-4'26'0,"1"0"33"16,-4 4 26-16,0-5 10 0,-2 3 0 0,2 2-5 0,-2 1 8 15,2 0 5-15,0 0-26 0,0 0-33 0,-1 1-25 16,-1-2-12-16,2 1-2 0,0 2 1 0,-1-2-11 15,1 3-5-15,-4 3-1 0,0 3 0 0,-4 2 4 0,0 8 1 16,-3 1 2-16,-2 5 3 0,1 4 4 0,-1-1-1 16,-1 0 6-16,4 0-2 0,4-3-7 0,-2-3 4 15,7-5-3-15,-1 0 1 0,4-4-2 0,-1-5 4 0,2 2-8 16,3-2 4-16,-3-2 2 0,2-2-2 0,3 0 10 16,-1-1-2-16,3-1 3 0,-1-1 0 0,3-2 6 15,2 0-5-15,2-1 1 0,5-2-1 0,-1-2-7 0,3 0 1 16,0-2 0-16,3-1 0 0,0-2-10 0,0-1 8 15,0-2-1-15,-2 0-2 0,2-4-4 0,-1-1-7 16,0-1-12-16,0-1-16 0,-1 2-6 0,-3 0-22 16,-2 1-16-16,-3 3-10 0,-2 2-18 0,-5 4-20 0,-4 3-26 15,-2 1-34-15,-1 2-39 0,1 2-52 0,-3 0-47 16,-5 0-60-16</inkml:trace>
  <inkml:trace contextRef="#ctx0" brushRef="#br0" timeOffset="21236.0356">21171 9531 1528 0,'-3'0'16'0,"1"0"22"0,1-3 19 0,2 2 25 15,-2 1 22-15,1 0 11 0,0 0 10 0,0-2 22 16,0 2 2-16,0 1-12 0,1 0 4 0,-2-1-2 15,1 0-17-15,0 0-2 0,0 0-1 0,0 0-14 0,1 0-12 16,-1 0-9-16,2 0-14 0,-1 0-20 0,1 0 5 16,1 0-14-16,-3 0-13 0,1 0-7 0,1 0-5 15,-1 0 0-15,-1 0-8 0,4 0-5 0,1 0-11 0,3-1 8 16,2-2 5-16,6 1 1 0,6-1-1 0,5-1 3 16,6-1-5-16,6 0 4 0,3 0 1 0,4 0-3 15,6 0-1-15,-1 1-4 0,3 1-3 0,2-2-2 0,0 2 8 16,-4 1-4-16,3 2 4 0,1-3-1 0,-4 3-1 15,3-2-1-15,-3 0 5 0,2 2 0 0,0-2-5 16,-1-1 11-16,0 3-14 0,0-2 1 0,1 0-3 16,-4-1 4-16,1 2-4 0,0-3 7 0,-1 1-2 0,0 1-10 15,-2-1 10-15,3-1 2 0,-2 2 6 0,3-1-2 16,0 0 2-16,-1-1-6 0,3 2 3 0,-6-3-2 16,3 2 2-16,-3-1-2 0,-6 0-6 0,1 0 3 15,-5 1 1-15,-2-2 1 0,-4 1-7 0,0-1 5 0,-6 2-3 16,1-1-4-16,-2 2 3 0,-3-2 5 0,3 0-6 15,-3 1-1-15,-1-1 11 0,-1 2-7 0,0-1 7 16,1 3 0-16,-4-3 0 0,2 1-9 0,1 0 9 16,-4 2-2-16,2-1-6 0,-1 1 5 0,0-2-1 0,-2 0 1 15,0 2 0-15,-2 0 1 0,-2-2-1 0,2 2 2 16,-3 0 4-16,-1-3-1 0,-3 3-6 0,-1 0 4 16,-2 0-7-16,2 0 2 0,-3 0-4 0,-1 0-1 0,-1 0 0 15,0 0 3-15,3 0 2 0,-3 0 0 16,0 0 5-16,0 0 5 0,0 0-7 0,-3 0 4 0,3 0-9 15,0 0 2-15,-1 0-6 0,-1 0-28 0,2 0-35 16,0 0-45-16,0 0-46 0,0 0-65 0,-2 0-74 16,-1 0-97-16</inkml:trace>
  <inkml:trace contextRef="#ctx0" brushRef="#br0" timeOffset="24870.6718">19784 3717 2530 0,'-3'-14'4'0,"0"0"30"0,-1 1 16 0,0-3 9 16,4 2 2-16,-3 2-1 0,0 2 2 16,1 2 8-16,2 1 0 0,0 0-25 0,2 2-18 15,0 0-13-15,1-2-2 0,2 2 2 0,2-1-5 0,1 0-6 16,4-2-9-16,3-1 1 0,1 0 1 0,8-1 8 15,3 2 1-15,3-3-7 0,1 0 13 0,2 2 1 16,4 0 8-16,2 1 1 0,-1 3 4 0,3 0-5 0,-1 1 5 16,-2 1 7-16,1 1-13 0,-1 2-7 0,3 2 2 15,-4 1-8-15,-3-1-1 0,0 2-1 0,-1 3-7 16,-1 2-1-16,-2 0-1 0,0 3 6 0,-2 4-5 0,-1 1-1 16,-2 4-1-16,0 0-3 0,-4 4 3 0,1 1-7 15,-2 1 6-15,-3 2-3 0,-3 0 1 0,-2-3-2 16,2 3 5-16,-4-1 0 0,-2 0 4 0,-1-4 5 15,-2 3 0-15,2-5 2 0,-2-1 3 0,-4 1-1 0,2-2-7 16,1-1 10-16,-4-1-4 0,5-2-6 0,-5 0-28 16,0-3-48-16,4-1-65 0,-1-2-86 0,0-1-97 15</inkml:trace>
  <inkml:trace contextRef="#ctx0" brushRef="#br0" timeOffset="25297.7944">20357 4042 2895 0,'0'-12'19'0,"0"0"30"0,0 3 23 0,8-4 0 16,-8 6-7-16,1-1-2 0,1 4 4 0,1 1 0 15,-1 0-16-15,-1 2-32 0,2 1-27 0,1 2 0 16,0 1 0-16,-1 2 2 0,5-1-3 0,0 4-1 0,6 3 3 16,1 2-1-16,2 3 8 0,4 2-3 0,2 3 4 15,3 2 10-15,0 0-1 0,1 2-3 0,0-1-8 16,-3-2 9-16,3-1-4 0,-2-2-4 0,-1-2 8 0,-4-2-7 16,-1-4-2-16,2 0-2 0,-1-4 9 0,-4 0-9 15,5-4 0-15,-5-1 7 0,2 0-4 0,0-4-7 16,-1 2 10-16,2-2 1 0,-3-2 6 0,1-1 12 15,-2-1 12-15,-1 0 12 0,-1-2 8 0,-4-2 11 16,4 0-14-16,-5-2 6 0,1-2-7 0,-1-1-14 0,1 1-10 16,-1-6-13-16,2 1-16 0,-6-3-1 0,6-2 6 15,-2-1-2-15,0-1-8 0,-2-1 2 0,0 1-17 16,-1 0-6-16,-1-1-9 0,-1 5-22 0,0 3-13 0,0-2-33 16,-3 4-29-16,1 2-40 0,-1 2-36 0,0 1-48 15,0 2-49-15,0-1-58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5:58:21.782"/>
    </inkml:context>
    <inkml:brush xml:id="br0">
      <inkml:brushProperty name="width" value="0.05292" units="cm"/>
      <inkml:brushProperty name="height" value="0.05292" units="cm"/>
      <inkml:brushProperty name="color" value="#FF0000"/>
    </inkml:brush>
  </inkml:definitions>
  <inkml:trace contextRef="#ctx0" brushRef="#br0">2611 4800 2108 0,'0'-2'11'15,"-2"0"10"-15,2-2 17 0,2 0 15 0,-2 1 11 0,0 0 4 16,0 1 20-16,0 0 13 0,1 2 10 0,-1-3 18 15,0 3-1-15,0-1-11 0,0 0-14 0,2-1-3 0,-2 1-21 16,0-3-10-16,2 4-20 0,-1-3-29 0,1 1-17 16,1 0-4-16,-1 0-4 0,-2 1 7 0,4-1-4 15,-1 2-1-15,-3-2-5 0,2 2 7 0,-1 0-1 0,1 0-1 16,-2-1 6-16,3 1 0 0,-1-1 11 0,-1 0 5 16,4 1 3-16,-2-3-8 0,5 3 5 0,-3-1 5 15,3 1-4-15,0-2-6 0,1 2-9 0,1 2-5 16,-2-2-3-16,4 1 6 0,-2-1-8 0,1 3-1 0,0-1 5 15,-2 1-1-15,1 2-1 0,2-1 0 0,-2 2 1 16,0 0 1-16,0 0 4 0,0 1-8 0,-2 0 8 0,3 1-4 16,-2-2 4-16,-1 2-3 0,5-1 0 0,-5 1-3 15,3-2 3-15,0 4 1 0,-3-2-3 0,3-1 2 16,1 3-6-16,0-1 6 0,-1-1-2 0,1 1 1 0,1 3-4 16,1-3 8-16,-3 2-9 0,2 0 4 0,-2-1 7 15,0 0-5-15,-1 2 5 0,2-2 4 0,-4 2-4 16,2-3 6-16,-1 1 3 0,-1-1 1 0,0 1 1 15,0-2-2-15,-2 1 0 0,0-1-1 0,-1-1 6 16,0 0-13-16,0 0 2 0,2 1-3 0,-3-1 1 0,2-2 1 16,-3 2-1-16,2 0-6 0,-2 0-2 0,3 0 9 15,-1-1-7-15,-2 1 8 0,0 0-10 0,1-1 10 0,2 1-3 16,-3-1 6-16,2 2-3 0,1-1-6 16,-1 0 9-16,1-1-11 0,1 0 8 0,-2 0-11 0,2 0 1 15,-2-3 2-15,0 2 3 0,1-1 2 0,-1-1-3 0,-2 0 3 16,1 1 0-16,0-3 4 0,-1 1 1 0,0-2-5 15,-1 3 3-15,1-3 1 0,-1 0-2 0,-2 0 4 16,0-1 0-16,0 1-1 0,0-2 1 0,0 1-3 0,0 0-24 16,-2 0-30-16,0-1-52 0,1-2-84 0,2-1-95 15,3-3-89-15,-3 1-90 0</inkml:trace>
  <inkml:trace contextRef="#ctx0" brushRef="#br0" timeOffset="459.6317">3321 4957 2266 0,'-4'-2'28'0,"1"-1"21"0,0-1 30 16,0-2 17-16,-2 6 22 0,5-4 14 0,-5 4 13 16,5-1 14-16,-3 1-18 0,3 1-16 0,0-1-28 15,0 0-11-15,0 0-25 0,2 2-12 0,-1-2-20 16,-1 1-14-16,0 0-14 0,0-1-5 0,2 3-4 0,-1-3-7 15,1 5 6-15,-2-2-7 0,3 3 11 0,0 0-1 16,1 0 4-16,-1 5-1 0,3 0 6 0,0 1-1 16,1 0 0-16,2 3 4 0,-1-1-3 0,3 1-2 0,-1 2-1 15,1-3 7-15,3 1-7 0,-3-1 1 0,1 1-4 16,0-2 0-16,-1 1-6 0,1-2 9 0,0 0-2 16,0-3-2-16,-2 4 0 0,-2-2 0 0,1-3 2 15,-1 0 4-15,-2-2 4 0,-1-1-9 0,0 0 3 0,-4-3-2 16,1 1 2-16,1-3 5 0,-3 2 0 0,0-1-5 15,0-1 3-15,-3 1-3 0,1-1 6 0,1-1 3 16,1 2 6-16,-3 0-1 0,1-1 0 0,-3 0 2 0,-1 3 5 16,-2-1 3-16,-3 0-11 0,0 0 3 0,-5 1-10 15,2 0-1-15,-3 1 5 0,0-1 4 0,0-1-12 16,3 0 6-16,0 1 3 0,1-1 0 0,2-2-1 0,2 1-1 16,1-1-7-16,1 1-4 0,-2 0 12 0,3-1-5 15,1 0-5-15,-2-1-8 0,3 0-5 0,-2 1-9 16,1-1-13-16,2-1-24 0,-2 2-44 0,0-3-42 0,2 1-46 15,-2 0-50-15,-1 2-53 0,1 0-61 0,-1 0-52 16</inkml:trace>
  <inkml:trace contextRef="#ctx0" brushRef="#br0" timeOffset="1484.8118">3039 6159 2693 0,'-6'-2'5'0,"-2"2"15"0,0 0 12 0,2-3 27 16,1 2 12-16,2 0 4 0,-2 2 0 0,3 0 7 16,-1-1 6-16,1 0 4 0,0 0 0 0,2 0-21 0,2 3-8 15,0-3-3-15,0 0-10 0,-1 0-7 0,1 0-12 16,-1 0-21-16,1 0-15 0,0 0-8 0,-2 0-6 16,1 0 6-16,4 2 5 0,0 1 3 0,2 0-1 0,3-1 7 15,5 1 11-15,0-2-3 0,7 0 7 0,-1-1-8 16,7 0 8-16,3-1-1 0,2 0-1 0,0-2 2 15,4 1-6-15,0-1 1 0,1-2-1 0,0 2 1 0,0-1-3 16,-2-1 1-16,-4 3-4 0,-2 0 0 0,-2-1-5 16,-7 0 2-16,1 0-2 0,-5 2 1 0,-2 0-1 0,-3-1 2 15,-4 2 7-15,-3 0 3 0,0-1 15 0,-2-1 6 16,-1 2 6-16,-2 0 3 0,0 0-5 0,-2 0 6 16,2 0-9-16,0 0 2 0,-2 0-18 0,2-1-3 15,0 1-5-15,0 0-10 0,-1 0 13 0,1-1-13 0,0 1 7 16,-2 0-5-16,2 0 1 0,0 0-2 0,0 0 6 15,-1 1-7-15,1-2-10 0,0 2-3 0,0-2-13 16,0 2-28-16,-2-1-27 0,2 1-40 0,-2-1-66 16,1 0-53-16,-1-1-88 0,-1 0-116 0</inkml:trace>
  <inkml:trace contextRef="#ctx0" brushRef="#br0" timeOffset="21661.2483">2015 6537 2391 0,'2'-5'1'0,"-2"2"1"0,0-6-1 0,0 6-2 16,0-1-2-16,1 3 1 0,2-3 1 0,-3 2 7 16,2-1 0-16,-1 3 14 0,1-3 0 0,1 2 3 15,-1-2 2-15,1 0-1 0,5 1 2 0,1-3-4 0,2-2 1 16,2 2-17-16,4 0 6 0,5-4 7 0,-1 1 10 15,3 1 1-15,1-1 3 0,2-1 4 0,-2 5-1 16,2-2-1-16,-3 1-2 0,1 3-8 0,-3 0-7 0,0 2-6 16,-4 0-1-16,4 4-8 0,-2-1-2 0,-2 5 4 15,-1-1-4-15,1 4 2 0,0 1 2 0,1 4 5 0,-1 0-5 16,1 1 2-16,0 5 2 0,0-3-4 0,1 1-1 16,-1 1 1-16,2 0-4 0,1-3-5 0,-3 3-4 15,1-1 5-15,1-3-3 0,-2 3 2 0,0-1 2 16,0 0 1-16,-2-2-7 0,0 0 1 0,0-1 4 0,0 0-8 15,-3 1-1-15,0 0 6 0,1-3-9 0,-1 2 0 16,-3-3 3-16,4-1 5 0,-5 3-3 0,0-4 2 16,2 0 8-16,-4-3-4 0,0 1 5 0,-1-5 1 0,2 3 5 15,-6-2-1-15,2-2 6 0,-2-1-3 0,0-2-5 16,-1 3-1-16,1-2 3 0,-3-2-3 0,0-2-21 16,0-2-58-16,0 4-73 0,0-5-60 0,-2 0-77 0</inkml:trace>
  <inkml:trace contextRef="#ctx0" brushRef="#br0" timeOffset="22117.0254">2819 6629 2449 0,'-1'-5'-2'0,"-1"1"17"16,0 1 5-16,1-4 15 0,1 4 9 0,-2 0 4 15,1 1 12-15,-2 0 8 0,3 2 19 0,0 0-7 0,0 0-4 16,0 0-14-16,-2 0-16 0,4 2-7 0,-2-1-15 15,0 0-4-15,4 2-25 0,1-3-2 0,0 3-6 16,0 2 1-16,6 0 5 0,0 2 2 0,2 2 1 0,5 1-8 16,0 2 9-16,4 3-10 0,0 1 6 0,0-1-8 15,-3 2 9-15,2 2 1 0,1-2 2 0,-1 0 6 16,1 0-4-16,-2 0 4 0,-1-2 0 0,2-1 5 0,1 1-7 16,-3-1 1-16,0-2 1 0,-1 0-2 0,-1 1-1 15,1-1 2-15,-2-3 1 0,0 3 0 0,-3-2 0 16,-1 0-3-16,-2-1 1 0,-2-4-2 0,-3 3 1 15,-4-4 1-15,4-4-7 0,-4 3 5 0,-1-1-2 0,0-2 3 16,-3 0 3-16,3 2 9 0,-4-1 9 0,0 0 0 16,3 1 12-16,-4 0-4 0,0-1 8 0,2 2 1 15,-3 2-6-15,-5 1-5 0,3 0-12 0,-4-1 4 0,0 2-9 16,-2 1 0-16,0-1-10 0,-2 0 0 0,0 0 0 16,-2 4 4-16,1-2 1 0,-3 0-10 0,2 1 5 0,-2 0 0 15,-1-1 3-15,2 1 4 0,0 0-1 0,0-1-3 16,0 1 0-16,4-3 8 0,0 1-3 0,2-2-2 15,1 2 2-15,2-4-11 0,4-1 4 0,-1 2-10 0,2-5-2 16,1 3-12-16,1-3-19 0,2 0-9 0,-1-3-44 16,2 3-44-16,0-3-57 0,0 0-65 0,-3-1-77 15,3 0-70-15</inkml:trace>
  <inkml:trace contextRef="#ctx0" brushRef="#br0" timeOffset="27757.2429">21041 5424 2740 0,'-1'0'14'0,"-1"0"7"0,0 0 26 15,1-3 13-15,1 2-1 0,-2 1 3 0,4 0-4 0,-4 0 18 16,2 0 5-16,0 0 21 0,2 0-3 0,-4 0 6 16,2-1 29-16,0 1 19 0,0 0 30 0,2-2-6 15,-4 2-5-15,2-2-25 0,0-1-23 0,-1 0-15 16,1-2-31-16,-2 4-19 0,-1-7-23 0,0 1-12 0,-2-1-13 15,0-3 6-15,1 0 1 0,-3-2 3 0,1 0 18 16,-3-2-4-16,-1-2 6 0,4 3 24 0,-7-1-3 0,5 1-4 16,0 2 5-16,-2 2-8 0,1-1-18 0,1 3 4 15,3 1-15-15,-3 4-21 0,3-2 1 0,1 3-10 16,0 2-7-16,4 0-7 0,-4 0-2 0,4 2-14 0,0 1 5 16,0 2-9-16,-3 4 3 0,0 1 4 0,-4 7 4 15,-2 0 0-15,0 5 4 0,-3 5 17 0,0 3-5 16,-1 2 13-16,3-2-9 0,3 1 4 0,2-4-12 0,4-1-4 15,1 0-2-15,1-6-13 0,2-3-1 0,2 0-11 16,1-6 0-16,1-1 1 0,1-3 8 0,-2-2 12 0,1-2-1 16,0-3 7-16,-1 0 3 0,4-3 16 0,-2-1 2 15,4-3-2-15,1-1-2 0,1-2-1 0,2-2 8 16,2-2-3-16,-2-3-2 0,2 3-11 0,-5 1 11 0,3-1-2 16,-3 0 1-16,1 1 2 0,-5 1-8 0,-1 5 4 15,1-1 3-15,-2 2-3 0,-1 0-4 0,-2 5-4 16,-3 1 4-16,2 0-6 0,-1 0-1 0,1 1-7 0,-3-1 7 15,0 3 1-15,0 0-8 0,0 1 13 0,0 1-3 16,0 2-1-16,0 0 12 0,0 4 9 0,0 1-21 0,1-1-17 16,1 1-17-16,-1 5-40 0,4-5-40 0,-2 4-38 15,4 0-58-15,1-2-79 0,3 3-66 0,-2-2-88 16</inkml:trace>
  <inkml:trace contextRef="#ctx0" brushRef="#br0" timeOffset="27980.6396">21566 5545 3358 0,'0'-4'26'0,"0"1"29"0,0 0 18 16,4-2 7-16,-4 0-2 0,0 4 0 0,-1-2-2 16,2 2 5-16,-1-1-21 0,4-2-31 0,0 3-16 15,1-3-8-15,3 2 0 0,6-3-1 0,-1-1 5 0,4 5-16 16,6-2-1-16,0 0 3 0,4-1 0 0,2 1 0 15,2 0 7-15,3 3-6 0,0 0 4 0,6 0 0 16,-6 0-45-16,4 0-57 0,1 0-76 0,0-1-82 0,-1-2-103 16,-2 1-116-16</inkml:trace>
  <inkml:trace contextRef="#ctx0" brushRef="#br0" timeOffset="28338.2634">22491 5175 4244 0,'-8'-5'11'16,"0"2"31"-16,5 2 21 0,1-7-5 0,4 8-1 16,-1-2-8-16,-1 2-9 0,2 2 1 0,1-2-18 15,2 0-26-15,-4 0-21 0,6 0 5 0,-1 4-3 0,2-1 9 16,4-1 6-16,-2 4-3 0,6 0 4 0,0 4-7 15,-1 2-2-15,1 0-1 0,-3 5 6 0,0 1 0 16,-5 1-2-16,1 0 2 0,-5 5 3 0,-2-2 4 0,-2 2-11 16,-2-2 14-16,-1 3-3 0,-4-1 0 15,2-1 6-15,-3 1 2 0,1-3-3 0,3-2 1 0,-4 2 5 16,3-6-9-16,4 0-1 0,-1-1 4 0,2-2-7 16,0-3 5-16,3 2 0 0,-3-2 0 0,5-2 8 0,-2 1 2 15,3-1 6-15,2 0-5 0,0-2 10 16,5 0-6-16,1 0-12 0,6-3-19 0,0 0-42 0,5-2-51 15,0-2-73-15,2-1-70 0,1-6-92 0,-1 0-99 16,-2-1-91-16</inkml:trace>
  <inkml:trace contextRef="#ctx0" brushRef="#br0" timeOffset="28533.8081">22503 5438 3545 0,'-3'0'20'0,"2"0"33"0,-1 0 15 16,5-2-4-16,0 2 2 0,-3 0-3 0,2 0-2 16,0 0-4-16,-1 2-18 0,-1-4-36 0,5 2-13 0,-1 0-1 15,1 0 3-15,5 0-2 0,2 0 7 0,3-2 0 16,3 1-25-16,3-1-37 0,3 0-59 0,1 1-59 16,0 0-70-16,4 0-82 0,-2-1-103 0</inkml:trace>
  <inkml:trace contextRef="#ctx0" brushRef="#br0" timeOffset="42008.5776">3202 11219 3015 0,'4'-5'-3'0,"-2"0"-5"0,0 1 4 0,-2-1 1 16,0 2-3-16,-2 2 0 0,0-2-2 0,2 3 5 0,2-1 5 15,0 1 8-15,-2 1 4 0,-2-1-7 0,4 3 4 16,-2-3-2-16,0 0 0 0,0 1-6 0,0-1 3 16,-2 0-15-16,2 3-5 0,2-3 4 0,-2 1 4 0,0 0 0 15,3 2 0-15,0 0 3 0,-3 1-6 0,5 1 12 16,-2 0 0-16,0-1 4 0,2 1-4 0,1 2 2 15,-1-2 1-15,0 0-8 0,1 1 5 0,-4-2 0 0,3 1-1 16,0-2-2-16,2-1 0 0,-2-1 1 0,0 2 1 16,1-3 5-16,3 0 1 0,-1 0-2 0,2 0 4 15,-1-1 4-15,1-2 12 0,1 0 11 0,1-2 9 0,3 0 11 16,-1 0-3-16,0-2 0 0,2 1 1 0,0-2 0 16,1-2-13-16,-1 1-13 0,1-1-11 0,-2 0-9 15,2 0-3-15,-1-2 1 0,1 3-11 0,-1-2 0 0,0 2 2 16,-2-1 0-16,2 3 2 0,-2-2 0 0,-2 1 0 15,-2 3 0-15,0 1 4 0,-1 0-6 0,-3 1 4 16,-1-1-4-16,0 3 2 0,-3-2-6 0,1 3-1 16,1 0-5-16,-4 0-32 0,2 0-28 0,-2 0-43 0,1 0-32 15,-1 0-37-15,-1 3-44 0,1-2-38 0,-2 1-54 16,-1 1-41-16</inkml:trace>
  <inkml:trace contextRef="#ctx0" brushRef="#br0" timeOffset="63136.9391">3186 14673 1963 0,'-2'-4'0'0,"1"0"0"0,-2-2 0 15,3 1 8-15,-2 1 6 0,-3-1 15 0,3 4 6 16,0-2 17-16,-1 0 6 0,1 1 6 0,1-1 7 16,-1 3-2-16,0-1 2 0,2-2-17 0,-1 3 0 15,1-1-15-15,0-1 0 0,0 2 3 0,0 0 3 16,0 0-12-16,-2-2 3 0,0 2-4 0,2-3 1 0,0 3-2 16,-1 0 1-16,1 0-11 0,0-1-8 0,0 1 11 15,0 1-4-15,-2-1 11 0,2 0-9 0,-1 0 8 16,1 0-7-16,-4-1 9 0,3 1-2 0,-3 0-4 0,4 0-8 15,-2 0-4-15,-1 0 8 0,-1 0-16 0,0 0 5 16,0 0-11-16,1 0 0 0,-2 1-8 0,-2-1 8 16,2 0-11-16,-3 0 0 0,3 3 10 0,-1-3-7 0,-2 2 5 15,3-2-3-15,1 2 4 0,-1-2-3 0,0 1 7 16,2 0 1-16,-2 2-12 0,1 0 3 0,0-2 4 16,0 0 4-16,-1 3 1 0,2-1 1 0,-1-3-4 0,1 3-1 15,-1-1 6-15,-1-2 5 0,2 4-10 0,-2-3 3 0,2 1-4 16,-1 0 3-16,0 1 2 0,-2-1-1 15,1 1 3-15,-1-1-9 0,1 2 6 0,0-2 0 0,0 2 4 16,-1 0-11-16,0 0 6 0,1 0 3 0,-2 3-7 0,1-1 8 16,-1 1-6-16,0 1 0 0,-1 0-1 15,0 1 5-15,-1-1 1 0,2 2-2 0,-2-2 5 0,1 1-7 16,2-1 6-16,-1-1-1 0,1 0 1 0,1 0-3 0,-1-2-1 16,1 2-5-16,1-2 2 0,0 2-2 15,1-2 7-15,0-1-8 0,0 4 0 0,-2-3 8 0,2 1-8 16,0 0 3-16,0-1 0 0,0 2 3 0,1-2-2 0,-1 3 5 15,1 0 1-15,-1 0-12 0,1 0 3 16,1 1 5-16,1-1-1 0,-2 1 2 0,-1 3-8 0,3-3 2 16,0 3 2-16,-2 1 5 0,2-4 4 0,-1 5-6 15,1-3-1-15,0 3-2 0,0-1 6 0,0-2-1 16,1 0-5-16,1 2 4 0,-2 0-2 0,3-3-2 16,-1 3 1-16,-2-2 1 0,3-1-4 0,0-1 1 0,-1 2-1 15,3-2 4-15,-2 0-4 0,3 2 5 0,-2-2 2 16,3 0-7-16,-2 0 7 0,0-1-2 0,-2 2 5 0,3 0-11 15,0-2 8-15,-1 0-4 0,1 2-1 0,1-2 6 16,-1 1-7-16,0 2 2 0,2-2 2 0,-3-1-1 0,1 1 1 0,2 0-1 16,-2-1-4-16,1-1 2 0,1 1 5 15,-1-2-5-15,0 1-5 0,1-2 7 0,0 0-7 0,-1 0 3 16,3-2 4-16,-2 1-4 0,0 0-1 0,1-1 3 16,-2 0 3-16,1-1-3 0,0-2 5 0,1 3-2 0,-4-1 6 15,3-2-5-15,-3 0 0 0,4 0 2 0,-3 0 2 16,1 0 0-16,-1 0-5 0,0 0 2 0,2 0-4 15,-3 0 7-15,3-2-2 0,0-1-1 0,-4 3-4 0,4 0 3 16,-1-4 2-16,-1 3 2 0,-1-2-5 0,2 2-2 16,0-2 1-16,-2 0 1 0,1 1 0 0,1-2 5 0,-2-1-4 15,0 1-5-15,2-2-1 0,-2 1 7 0,-1 1 0 16,1-2-2-16,3-1 0 0,-4 3-8 0,1-2 1 0,0-1 5 16,-2 0 2-16,1 1 0 0,0-2-4 0,-1 0-4 15,0-1 8-15,1 1-1 0,-3-1 1 0,1 0-2 0,3 1 1 16,-4 1 1-16,4-1-6 0,-3 0 3 0,2-1-6 15,-1 1 4-15,0 1-2 0,-1-2 1 0,3 1-1 16,-4-1-3-16,3 2 11 0,-3-3 1 0,1 2-4 0,1-1-1 16,0 1 7-16,2-1-3 0,-4 0 1 0,1 0-4 0,-2-2-1 15,3 4 5-15,-3-2 0 0,3-1 1 16,-3 2-7-16,0-1 1 0,2-1-3 0,-2 1 6 0,0-1-2 16,0 0-1-16,0 1-1 0,0 1 2 0,-2-1 5 15,2-2 1-15,0 4 1 0,-1-3-8 0,-1 1 3 16,2 0-3-16,0-2 5 0,-2 2-7 0,1 0 4 15,1-1-1-15,-2 2-4 0,1 0 13 0,-4-1-4 0,4 2-6 16,-3 0 0-16,3-1 11 0,-2 5-6 0,-1-5-3 16,3 3 4-16,-4 0-8 0,2 0 6 0,1 1-1 15,-1-2-2-15,-1 2-1 0,-1-3-4 0,3 1 4 0,-3-1-4 16,1 2 8-16,0-2-14 0,-1 1 8 0,0-1 1 16,-2 1-4-16,4-1 7 0,-2 0-6 0,-1-1 6 15,-2 3-8-15,2-3 10 0,1 1-4 0,0 1-1 0,0 1-6 16,0-2 4-16,0 1 0 0,0 1-2 0,0 2-3 15,2-3-7-15,-2 4 8 0,0-4-7 0,0 4-1 16,-1-1-6-16,3-1-5 0,-3-1 0 0,-1 2-15 0,1-1-11 16,0 1-21-16,-1 1-14 0,1-3-26 0,3 5-26 15,-4-2-28-15,0-1-40 0,2 1-23 0,-3 2-34 16,3 0-33-16,-3 2-36 0</inkml:trace>
  <inkml:trace contextRef="#ctx0" brushRef="#br0" timeOffset="71031.6704">3411 15504 2495 0,'0'0'36'0,"0"0"-4"0,0 0 8 15,0 0 10-15,14 0 7 0,-14 0 10 0,0 0 14 16,0 0-1-16,0 0 1 0,0 0 6 0,0 0-3 0,0 0-3 16,0 0-6-16,0 0-7 0,0 0-18 0,0 0-11 15,0 0-16-15,9 3-17 16,-9-3-23-16,0 0 1 16,0 0 10-16,0 0-10 15,21 0 15 1,25-7 10-16,-32 4-6 15,0 1 3-15,5-2-4 0,-3 0-4 0,4 0 9 16,1 1-4-16,-2-2-5 0,3 0-1 0,0 1 0 0,0 0 0 16,-1 0 0-16,3-1-2 0,-1 0 0 0,1-2 1 15,0 4-1-15,-2 0 10 0,0-3-7 0,0 4 2 16,-3 0 2-16,3 0 4 0,-6 1-9 0,1-1 8 0,1 2-1 16,-6-3-7-16,0 3 11 0,2 0-7 0,-6 0-2 15,0 0 1-15,1 0 1 0,-6 0-4 0,0 0 5 0,0 2-1 16,-1-1-4-16,-2-1 8 0,0 0-5 0,0 2 1 15,-3-2 4-15,3 0-2 0,0 0-3 0,0 1 0 0,0-1 3 16,-2-1-6-16,2 2 8 0,-1-1-2 0,2 1-3 16,-2-1 0-16,1 0 3 0,0-1-1 0,0 1-2 15,0 0-2-15,0 0-2 0,0 0-23 0,0 0-10 0,0 2-20 16,0-1-24-16,0 0-18 0,0 1-32 0,0 2-35 16,0 0-62-16,0-1-54 0,0 1-55 0</inkml:trace>
  <inkml:trace contextRef="#ctx0" brushRef="#br0" timeOffset="82527.115">18610 6171 675 0,'-1'-1'14'0,"-3"0"11"0,3-3 14 15,-1 1 17-15,-3 6 4 0,4-3 13 0,-1-3 11 16,-1 3 13-16,2 0 3 0,1-1 9 0,0 2-12 16,-2-1 0-16,4 0 2 0,-1 0 7 0,2-1 1 15,-3 1-1-15,2 1-13 0,-2-1-8 0,0 0 12 0,0 0-3 16,0 0 3-16,-2 0-6 0,-1 3-2 0,6-1-6 16,-6-2 2-16,3 0-2 0,0 0-9 0,0 0 4 15,0 0-8-15,0 0-2 0,0 0 4 0,0 0 2 0,0 0 2 16,0 0-3-16,0 0 0 0,0 0-13 0,0 0 7 15,0 0-3-15,0 0-8 0,0 0-4 0,0 0-5 16,0 0 0-16,0 0-3 0,0 0 1 0,0 0-8 0,0 0-6 16,0 0-3-16,0 0-8 0,0 0-4 0,0 0 4 15,0 0-15-15,0 0-13 32,0 0-12-17,13 3 12 1,-13-3 37-1,0 0 1-15,44 1-2 0,16 0-3 16,-41-2 10-16,-3 0-2 0,3 1-3 0,0-3 0 0,-2 3-8 16,2 0-17-16,1 0-5 0,-2-2 8 0,1 4-9 15,-1-2 2-15,0-2 4 0,0 2-1 0,-2 2-6 0,-1-2 2 16,0 0 3-16,-2 2-6 0,0-4 8 0,-3 4-3 0,4-2-7 16,-3 1 3-16,-1 0 4 0,1-1 0 15,-3 0-7-15,1 1 6 0,-1-1-1 0,-8 0-18 16,0 0 34-1,27 4-11 1,-27-4-28 0,35 6 20-1,7-2-3 17,-3 1 2-17,-16-1 4 16,-23-4 16-15,0 0 1-16,10 1-15 16,-10-1-19-16,0 0-11 15,0 0-14-15,0 0-20 16,0 0-39-16,0 0-43 0,0 0-56 0,0 0-66 0,0 0-74 16,0 0-80-16</inkml:trace>
  <inkml:trace contextRef="#ctx0" brushRef="#br0" timeOffset="84193.9529">19552 6165 1465 0,'-1'0'30'16,"-1"-3"20"-16,0 3 32 0,1-1 24 0,-1 2 8 15,1-1 13-15,1 0 14 0,-2 0 17 0,0 0-18 0,2 0-6 16,-1 0-24-16,1 0-13 0,-2 3-1 0,2-3-8 16,0 0-7-16,0 0-12 0,0 0-13 0,2 0-12 15,-2 2-5-15,1-4-13 0,-1 2-11 0,2 0-2 0,0 0-6 16,-2 0-1-16,0 0 2 0,1 0 4 0,-1 0 4 16,0 0 4-16,2 0 10 0,-2 2 5 0,1-2 5 15,-2 0-3-15,2 0 6 0,-1 2-11 0,0-2-5 0,2 0 1 16,0 0 6-16,-1-2-6 0,2 2 4 0,2 0 0 15,4 0 0-15,1-2 10 0,1 2 2 0,5-3-9 16,2 3-7-16,2-1-7 0,2-1-7 0,1 0-6 16,3 2-3-16,1 0-1 0,0 0-3 0,1 0 4 0,1 0-10 15,-2-3 5-15,1 6 0 0,-1-3 3 0,-2 0-3 16,-3 0-4-16,4 0-3 0,-4 0-3 0,-2 0 10 0,-1 3 0 16,2-3 0-16,-3 1 5 0,-1-2-2 15,0 2 1-15,-3-1 2 0,2 0 2 0,-2-1-1 0,-1 1-4 16,-4 0-3-16,1 0-3 0,-2 0 4 0,-1-1 1 0,-2 1-4 15,2-2-1-15,-6 2 5 0,2 0 3 0,-3 0 1 16,2 0-4-16,-2 0 1 0,0 0-1 0,2 2 6 0,-2-1 0 16,0 0-8-16,1-2 3 0,-2 3 1 0,-1-2-1 15,2 0-7-15,0 0 4 0,-2 0 2 0,2 0-2 16,0-1 3-16,0 2-9 0,0-2 4 0,0 0 6 0,2 0-1 16,-2 2 2-16,0-2-7 0,-2 2-1 0,2-1-15 15,0 0-21-15,-1 1-37 0,-1 0-37 0,1-1-41 16,1 0-49-16,0 0-45 0,-2 0-62 0,0-1-68 0,-1 1-64 15</inkml:trace>
  <inkml:trace contextRef="#ctx0" brushRef="#br0" timeOffset="85226.6931">20611 6186 2277 0,'-3'0'22'0,"1"0"26"16,2-2 13-16,-3 2 9 0,3 0 4 0,-1 0 8 15,1 0 10-15,0 2 23 0,-2-2-12 0,2 0-12 0,0 3-3 16,2-3-10-16,-1 0-3 0,-1 0-8 0,2 0-10 16,-1-1-25-16,1-1-10 0,1 2-12 0,-3 0-7 15,5 0-2-15,-2 0 9 0,2 2 13 0,3-1 20 0,1-1 8 16,4 2 11-16,3-2 5 0,1 0-10 0,4 0 9 15,2-2-10-15,4 1-9 0,5-1-18 0,1 0-8 16,0-3-11-16,5 2-3 0,1-1 1 0,1-1-3 0,1 3 3 16,2-1-8-16,-4 0 0 0,0 1 5 0,0-1-2 15,-4 3 3-15,-4 0-2 0,1 0-1 0,-4 0-1 16,-4-1 4-16,-2 1 1 0,0-1-6 0,0 1-2 0,-6-2-4 16,2 2 8-16,-6 2-1 0,1-4-1 0,-4 2-1 15,-1 0-3-15,-1-1 3 0,-4 1 7 0,1 0-6 16,-2-1-2-16,0-2 2 0,-2 3-14 0,0 0-16 0,-4 0-20 15,4 0-31-15,-1 0-25 0,-2 0-21 0,3 3-33 16,-1-3-55-16,-3-3-45 0,1 3-58 0,1 0-50 16,-6 0-45-16</inkml:trace>
  <inkml:trace contextRef="#ctx0" brushRef="#br0" timeOffset="87120.9509">19566 4613 2859 0,'11'-12'46'16,"-11"12"6"-16,0 0 4 0,0 0-1 0,0 0-1 15,0 0-1-15,0 0 2 0,0 0-9 0,5-9-23 0,-5 9-17 32,0 0-24-17,0 0-12 1,0 0 23-16,0 0-20 0,0 0-2 15,0 0 3-15,10 11 12 16,29 86 25 0,-6-17 12-1,-21-55-14-15,0 1 0 0,1-1 1 0,1-1-7 16,3 0 1-16,1 0 4 0,-2 1-5 0,1-3-9 16,1-1 9-16,-1-1 0 0,-3-1-3 0,2-2 2 15,-3-1-1-15,0-3-2 0,-3-2-2 0,-3 1 7 0,2-5-2 16,-5 1-4-16,1-3 1 0,-1 0 10 0,-3-2-7 15,2-1 7-15,-1 0 3 0,0-2-3 0,-2 0-4 16,1 0 4-16,-1-2 4 0,-1 2-10 0,1-2-9 0,0 2-43 16,1-3-50-16,1-1-82 0,1-1-93 0,1-3-98 15</inkml:trace>
  <inkml:trace contextRef="#ctx0" brushRef="#br0" timeOffset="87624.7312">20059 4977 3981 0,'0'0'24'16,"0"-1"16"-16,-1-4 4 0,2 5 1 0,-1-1-6 16,0 1-2-16,0 0 2 0,0 0-3 0,0 0-56 15,0 0-3-15,0 0-2 0,0 0 5 16,0 0-1-16,0 0-1 0,0 0-1 0,0 0 3 0,0 0 4 15,0 0 0-15,32 38 6 16,1 11-18-16,-25-37 28 0,-1 0-10 16,0-1-1-16,-2 1 1 0,2 1 0 0,-3-1-1 15,1 0 4-15,1-3 4 0,-1 3 0 0,-2-1 4 16,0-2-4-16,-3 1 5 0,2-3-6 0,-4 1 6 0,2-2 1 16,-1 1 4-16,-2-2-9 0,3-5 23 31,0 0-4-31,-14 10-7 15,14-10 6-15,0 0 0 16,-103 32-14 0,86-28 6-16,-1-1-7 0,-1 2-1 0,1 0-1 0,1-1-2 15,3 1-1-15,-3-2 6 0,-1 1-2 0,4 1-2 16,0 1 6-16,1-2 1 0,2 1 1 0,-1-2-2 0,2-1-4 16,0 2 0-16,0-1 0 0,1 0-2 0,1 1 0 15,4-3 0-15,-5 1-1 0,2 1 5 0,-1-2 5 16,2-1-3-16,-4 3 1 0,6-1 2 0,-4-2-5 0,3 1-4 15,-3-1 2-15,3 0 3 0,1 0-14 0,-1 2 1 16,2-2-1-16,-2 0-19 0,2 0-13 0,-3 0-20 16,2 0-30-16,1-2-35 0,-2 2-29 0,2-1-55 0,-2-1-64 15,4-2-54-15,-3 1-65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1:23:56.779"/>
    </inkml:context>
    <inkml:brush xml:id="br0">
      <inkml:brushProperty name="width" value="0.05292" units="cm"/>
      <inkml:brushProperty name="height" value="0.05292" units="cm"/>
      <inkml:brushProperty name="color" value="#FF0000"/>
    </inkml:brush>
  </inkml:definitions>
  <inkml:trace contextRef="#ctx0" brushRef="#br0">3428 6934 2542 0,'0'-3'1'0,"0"1"0"16,-2 1-2-16,2-3 4 0,-1 2 1 0,1 1-1 0,0 0 0 16,-2 0 1-16,2 0-1 0,0 0 3 0,0 1 16 15,-2 0 22-15,1 0 12 0,-2-2 10 0,3 2-3 16,-3 0 3-16,1 0-2 0,1 0 1 0,-1 0-12 0,-1-1-18 15,0 1-12-15,-2 1-10 0,0-1 4 0,-4-1-5 16,1 2 2-16,-2-1-5 0,-1 0 2 0,-6 0-9 16,0 2-6-16,-1-1 6 0,-2 1-4 0,-4 2-1 0,0-1 2 15,-3 2 5-15,-1-1-10 0,-2 1 3 0,1 3 9 16,-1-1 0-16,-3 2 2 0,5-2 15 0,-3 2 7 16,3-1-1-16,0-1 10 0,2 1 2 0,1-1-7 0,3-2 4 15,1 3-1-15,1-4-9 0,4 1-9 0,-1 2-4 16,4-2 0-16,-1 0-4 0,6-2 1 0,-2 1-11 15,3-1 2-15,0 1-39 0,2-1 33 0,2 0-2 16,0 1 2-16,-2 3-5 0,2 1 3 0,-1 3 2 0,1 3 6 16,-2 0 36-16,0 7-31 0,0 2 2 0,0 3-4 15,-1 5 2-15,0 4 2 0,1 3-2 0,-1 5-2 16,-1 2-5-16,1 4-1 0,0 2-4 0,1 8-1 0,0-2-1 16,2 2-7-16,-2 4 5 0,3 2 3 0,-2 3 5 15,3 6 10-15,1 4 19 0,-2 4 4 0,2 1 5 0,0 8 7 16,2 0 3-16,2 2 2 0,-1 2 9 0,-1 0 6 15,3-2-17-15,-1 2-3 0,1-3 6 0,0 0-5 16,1-2-3-16,-3-2-12 0,2-2-1 0,-2-4-6 0,-1-4 7 16,-2-3 3-16,-2-3 3 0,2-2 3 0,0-2 2 15,0-3-5-15,-1-2-10 0,-1 0-5 0,2-1-8 16,0-4-4-16,3 0-11 0,-3-4-3 0,2-4-3 16,-2-3 7-16,1-2 4 0,1-3 1 0,0-1 5 0,1 0-6 15,0-3 4-15,-1 0 1 0,2 0-1 0,-1 0 1 16,0 1-1-16,1-4-4 0,-1 1-10 0,0-2 10 15,-1 0-9-15,1-3 0 0,0-1-2 0,3-1-3 16,-3-2-2-16,2-2-2 0,0 2 4 0,-2-3-2 16,2 0 4-16,0-3-3 0,2 1 5 0,0 1-3 15,-4-2-1-15,2-1 6 0,1 2 2 0,-1-1-3 0,-1 1 5 16,-2 1 4-16,3 1-4 0,-5-1 5 0,3 5 2 16,0-1-5-16,-3 2 1 0,0 2 6 0,2-2-8 15,-4 1-2-15,2-1 4 0,-3 1-5 0,0 0 1 16,1 1 4-16,-1-1 2 0,0-1-5 0,-3 0 2 15,1-1 1-15,0-1-3 0,2-2 2 0,-2 0-2 0,0 0 0 16,2-4-2-16,-3 0-5 0,3-2 7 0,0-2-1 0,-1 0-5 16,3-3 6-16,-4 2-3 0,3-1 1 15,-1-1-5-15,2-2 4 0,-1 1 0 0,-1-1-6 16,2 1 11-16,-1-3-4 0,2-1 9 0,-3 1-9 0,3-2 2 16,0 1 9-16,0 0-11 0,0-1 9 0,0 2-7 15,0 0 2-15,0-3-4 0,0 1 0 0,0-5 0 16,2 3 1-16,-1-2-3 0,-1 0-7 0,0-2-13 15,2 0-20-15,-1 0-9 0,2-2 3 0,-1 0-10 16,-2 0-15-16,1 0-2 0,1-2-23 0,1 2-21 0,-1-2-18 16,1 0-38-16,5-2-65 0,-3-3-82 0,4-2-107 15</inkml:trace>
  <inkml:trace contextRef="#ctx0" brushRef="#br0" timeOffset="1232.2543">6356 6732 1475 0,'1'-1'24'0,"-1"0"13"15,0-1 15-15,2 2 14 0,0 0 6 0,0-1 8 16,-2 1 11-16,2 0 4 0,-2 1-20 0,1-1-10 0,1 0-10 16,-2 0-10-16,1 0-6 0,1 0-6 0,0 0-9 15,-2 0-5-15,3 0-7 0,-3 0 0 0,3 0 1 16,-1-1-12-16,3-1 5 0,2 1 1 0,-1-2-3 0,3-2 6 16,4 2 8-16,2-1 8 0,2-1 9 0,1-3 22 15,2 3-3-15,1-1 5 0,1-1 5 0,0 1 3 0,-2 2-7 16,0-1-8-16,-5 0-10 0,1 3-12 0,-2-1-3 15,-2 3-8-15,-3 0-6 0,-1 2-7 0,0 0 6 16,0-1-5-16,1 4-2 0,-1-1-2 0,-2 2-3 0,4 0 3 16,-1 2 1-16,4 4 1 0,-3 0-6 0,4 5 4 15,-1 0-8-15,2 3 5 0,1 1 3 0,1 5-3 0,1-1-5 16,-1 6-1-16,3-1 5 0,0 4-7 16,0 4 10-16,1 2-1 0,-2 3 1 0,0 3 1 0,1 7 6 15,-2 2 9-15,-1 5-10 0,-1 6 8 0,-2 3-7 16,-1 2-9-16,-1 5 5 0,-1-1-4 0,-1 3 4 15,1 2-7-15,0 2 9 0,-3 1-9 0,3 2 8 0,0 1 2 16,-1-1-8-16,2 2 1 0,-1-1-10 0,1-1 6 16,-2-1-3-16,3-1 6 0,-1-4 1 0,-2-1-2 15,-3-3 2-15,1-4 1 0,-1-1 7 0,-2-3-9 0,0-2 2 16,-5-4-10-16,1 0-3 0,1-4 2 0,-2-1 9 16,0-2 0-16,2-4 2 0,-4 3 1 0,0-2 0 0,1 0 11 15,-1 2-1-15,-1-2 3 0,3 0-9 0,-3 0 3 16,1-1-4-16,2-2-3 0,0 1 4 0,0-6-3 15,0-1-4-15,-2-1-4 0,2-3 1 0,-1-6 0 0,-2 5 3 16,2-6 3-16,1-2-3 0,-2 2 6 0,-3-4-2 16,2 0 9-16,-2 0 0 0,2-2 2 0,-4 0-1 15,0-1 0-15,1-2 2 0,-1 2-4 0,1-2 5 0,-2 2-6 16,2-2 0-16,-2 2-1 0,1 1-3 0,-1-2 4 16,1 3-10-16,-1-3 1 0,-2 4-4 0,2-2-1 0,-1 0 3 15,1 1-5-15,-2-2-3 0,1-1 4 16,-4 1 4-16,1-2-3 0,-1 0 3 0,-3 1-3 15,2-3 1-15,-3 0 5 0,1-1 16 0,-3 0-5 0,0-2 4 16,-2 0 6-16,-1 3 12 0,1-6 11 0,-2 2-2 16,-1-3 0-16,1 3-9 0,-3-3 9 0,2-1-7 15,-4 1-8-15,3 2-4 0,-5-2-13 0,3 1 1 0,-2-1-3 16,1 2-4-16,-2-2-9 0,5 0 2 0,0 2 2 16,4-4-12-16,2 1-7 0,1-1-11 0,1-2-7 15,4 2-9-15,2-2-15 0,2 0-4 0,-1-2-9 16,1 0-8-16,3-1 1 0,-1 2-9 0,2-4-8 15,0 2-11-15,0-2-12 0,1 3-26 0,0-2-19 0,-1-1-27 16,0 1-26-16,-2 2-31 0,0-2-32 0,2-1-33 16</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00:51.493"/>
    </inkml:context>
    <inkml:brush xml:id="br0">
      <inkml:brushProperty name="width" value="0.05292" units="cm"/>
      <inkml:brushProperty name="height" value="0.05292" units="cm"/>
      <inkml:brushProperty name="color" value="#FF0000"/>
    </inkml:brush>
  </inkml:definitions>
  <inkml:trace contextRef="#ctx0" brushRef="#br0">29774 6650 2883 0,'-3'-2'1'16,"0"-2"-4"-16,1 1 6 0,1-4 0 0,2 2-4 15,-1 3-2-15,-1 1 6 0,2 1-2 0,-1 2-2 16,0-1 5-16,0 1-2 0,0 1 1 0,0-1 4 0,0 3 5 16,0 6 0-16,0 0 6 0,0 5 3 0,-1 4-1 15,-2 2 5-15,3 4 6 0,-2 1 5 0,2 2 4 0,0-3-4 16,0-1 3-16,2-1 5 0,2-4 1 0,-1-1-2 16,2-2 2-16,0-5 3 0,0-1-1 0,1-3 13 0,2-3 6 0,-2 0 12 15,-1-2 7-15,3-2 2 0,3-2 0 16,0-2 4-16,4-2 8 0,5-1-24 0,5-5-1 15,5-1-19-15,5-2-1 0,3-3-11 0,6-3-1 0,-1 1-13 0,4 0-11 16,-2-4 9-16,0 0-8 0,-2-2-2 0,1 1-1 16,-1-5-5-16,-2 3 0 0,0-1-1 0,-3 0 2 15,0-1-2-15,-3 3 2 0,-2 0 0 0,-3 1 0 0,-3 3 2 16,-2 2-4-16,-3 2 2 0,-4 0-10 0,-1 2 3 16,-4 3-1-16,-1 3-1 0,1-2-5 0,-4 2-1 15,1-1-11-15,-4 3-10 0,1 0 2 0,2 2-36 0,-6 0-26 16,2 2-29-16,-5 2-27 0,3-2-44 0,-3 3-26 15,0 0-50-15,-3 0-45 0,1 3-30 0,-1-2-44 0,-6 5-43 16</inkml:trace>
  <inkml:trace contextRef="#ctx0" brushRef="#br0" timeOffset="3363.9822">19366 8548 1592 0,'-5'-3'16'0,"2"3"12"0,1-5 20 15,0 4 11-15,-2-2 7 0,3 2 11 0,-3-1 20 16,3 0 7-16,-3 2 0 0,3 0-5 0,-1-3-15 16,1 3-8-16,1 0-10 0,0 0-7 0,0 3-14 0,0-3-7 15,-2 0-19-15,0 0 1 0,4 0-2 0,-2 0-2 16,-2 0 11-16,2 2-3 0,-1-4-11 0,2 5-4 16,-2-2 6-16,-1 0-8 0,-3-1-2 0,1 3 2 0,-1-2-13 15,0 4 8-15,-3-2-2 0,-1-1 12 0,0 1 0 16,1 1 2-16,0 0 12 0,-2 0-4 0,1 0 17 0,2-1-6 15,-1-1 8-15,-1 3-3 0,1-2 8 0,2 1-7 16,-1-1-4-16,-2 1 4 0,3 0-11 0,-1-2 1 16,2 2 0-16,-1-1-6 0,-1-1-9 0,3 1 5 0,-2 1-12 15,1-1-3-15,-1 0 2 0,0-1-3 0,1 5-3 16,0-2 4-16,-1 0-7 0,-1 2 0 0,1 0 6 16,0 0-1-16,-1 1-1 0,1 1-2 0,0 1-2 0,-4-2 1 15,6 1 7-15,-4 1-5 0,3 2 5 0,-2 0 4 16,1 2-4-16,-2 3 3 0,0 0 4 0,0 2-7 0,-2 1 4 15,1 0-1-15,1-1-1 0,-2 1-2 0,3-2 0 16,1 0 1-16,-1 1-2 0,3-2 3 0,-1 2-7 16,-1 0 9-16,3-1-12 0,-1 0-2 0,0 0 4 15,0-2-5-15,3 0 1 0,-1-3 0 0,2 4 2 0,0-4-4 16,3 3 3-16,1-3 3 0,0 3-4 0,1-1 4 16,0 0-3-16,3 1 3 0,-2 1-2 0,2 0-2 0,-1-2-4 15,1 4 1-15,2-1 6 0,-2 0-8 0,4 2 2 16,-2-3-3-16,-2 0 3 0,4 3 0 0,-3-3 7 15,0-1-1-15,-1 1-12 0,5-5 14 0,-7 2-3 0,4-2 2 16,1-1-2-16,-3-2-2 0,0-2-1 0,0-1 6 16,-1-2 6-16,0 1-12 0,1-1 1 0,-2 0 2 15,2-3 5-15,0 2-1 0,-4-3 1 0,3 0-10 0,-1 3 3 16,3-3 7-16,0 0-5 0,-1-3 1 0,-1 3-1 16,1 0-2-16,2-3 4 0,-2 3 1 0,3 0 5 0,-3-4-4 15,1 3 4-15,0-3-1 0,1 2-2 0,0-1 1 16,0 0 5-16,-2-1 1 0,4-1-9 0,-3 2 9 15,0-2-4-15,-1 1 3 0,2-4-2 0,-1 4 2 16,-1-3-4-16,0 0 3 0,1-1-3 0,-1-1 4 0,1-2 4 16,-3 0-4-16,3 1 6 0,-3-3-3 0,1 0 6 15,1-2-8-15,-1-2 7 0,0 0-7 0,-1-2 2 0,-1 2 8 16,2-2-9-16,0-3 9 0,0-1-10 0,-3-3 4 16,1 2-3-16,3-1 1 0,-2 0-2 0,1 0-7 15,-3-1 1-15,1 1-3 0,0 1-2 0,-2 2 1 16,2-2-1-16,-5 2-1 0,1 0 0 0,-1 0 0 0,0 3 1 15,-1-1-4-15,1 1 3 0,-6 1 5 0,4 2-7 16,-3 0-3-16,2 1 1 0,-2 0-2 0,0-1 1 16,1 3-2-16,-2-1 4 0,-1-1-7 0,2 3 1 0,-3-2-1 15,1 2-6-15,0 0 1 0,-1 2 0 0,0-1 1 16,-1 2-18-16,1-2-4 0,-2 3 2 0,0-1-12 0,-1 1-3 16,1 3-2-16,-2-4-14 0,0 4-18 0,3 2-6 15,-4-1-11-15,4 2-17 0,-1 0-15 0,-1 1-18 16,0 1-36-16,0 0-12 0,0 2-17 0,-2 0-16 0,2-1-16 15,0-1-18-15</inkml:trace>
  <inkml:trace contextRef="#ctx0" brushRef="#br0" timeOffset="7373.6253">18659 9204 2153 0,'0'0'28'0,"-12"-11"8"0,12 11 9 15,0 0 2-15,0 0 2 0,0 0-6 0,0 0 2 16,0 0 0-16,-5-9-21 0,5 9-42 15,9-7 7 1,-9 7 30 0,86-17-9-1,-72 13 2-15,-1 1-5 0,0 0 4 0,0 0-3 16,3 0-4-16,-2-1 3 0,-1 0-1 0,3 2-3 16,-2-1-2-16,0 0 5 0,-3-1-6 0,3-1 5 0,-6 3 3 15,2-1 0-15,-2 0 3 0,-4 3 7 0,0 0 10 16,-1-1 13-16,-2 0 13 0,-1 1 4 0,-1 0 3 15,1 0 13-15,-2 1 10 0,1-1 2 0,1 1 3 0,-4-1-16 16,3 0-5-16,-1 0-6 0,1 0-11 0,-4 3-12 16,2-3-17-16,-2 3-3 0,0-1-15 0,-3 1 0 15,-2 1-8-15,-3-1 4 0,-1 1 2 0,1 1-2 16,-4 0 1-16,2-1-4 0,-2 2 2 0,1-2-1 0,1 2-3 0,0 0-4 16,0-3 4-16,2 2-15 0,0-2-11 15,-1-1-13-15,4 2-10 0,1-4-19 0,3 0-26 0,-1 3-17 16,2-3-27-16,1 0-15 0,0 0-21 0,0 0-28 15,-1 0-39-15,4 0-41 0,-3 0-17 0</inkml:trace>
  <inkml:trace contextRef="#ctx0" brushRef="#br0" timeOffset="16258.4873">24270 9482 2824 0,'-6'3'8'0,"1"-2"7"0,2-1 8 15,3-2 14-15,0 0-1 0,-1 2 2 0,-3 3-2 16,4-2-3-16,2-1-2 0,0 3 6 0,-1-3-2 0,-1 3-9 15,0-3-3-15,5 1-8 0,-5-3 4 0,3 2 2 16,1 1-7-16,-2-2-12 0,3 1-4 0,1-2-1 16,6 4 8-16,0-4 19 0,4 2 9 0,6 0 8 0,5-3 7 15,5 3 4-15,4-4 2 0,5-1 0 0,6 0-7 16,4 1-12-16,1 0-7 0,7 0-2 0,1 4-14 0,3-2 1 16,1 1-16-16,-3 1-5 0,3 3 8 15,-2-3-1-15,0 4 2 0,-5-3-6 0,-2 2 5 0,-3-2-1 16,0 2 12-16,-4-1 5 0,-2-2-6 0,-2 1 2 15,-3-1-5-15,-1 0-4 0,-1 0 0 0,-2-1 0 16,0-1-4-16,-2-1-3 0,0 3 3 0,-2 0-2 0,1 0-4 0,-3-2 6 16,-1 0-1-16,-3-1-1 0,1 1-2 15,-4 2 2-15,-2-3 8 0,-1 1-13 0,-2 0 6 0,-2 1 1 16,-3 0-1-16,1 1 7 0,-3-1-4 0,-4 1-2 16,0 0-4-16,-3-2 16 0,3 2-3 0,-8 0-1 0,1-1-1 15,1 1-1-15,-2-1 6 0,-2 1-1 0,1-1-4 16,1-1-6-16,-4 2 7 0,4 0-1 0,-4 0 0 0,2 0-1 15,2 3-2-15,-3-4 2 0,2 2-3 16,-3 0-4-16,1 0-8 0,-3 1 1 0,-4 0 1 0,-2 1 3 16,-3-1-1-16,0 1-4 0,-6 1 3 0,0 1 7 15,-4-2-3-15,2 2-3 0,-3-2-8 0,2 3-2 0,-4-3-5 16,-1 2 8-16,3 0-1 0,0-1-6 0,0-1 8 16,2 0 4-16,1-1 3 0,2 1-6 0,3-2 8 15,4 2-15-15,-2-3-12 0,7 3 2 0,-1-1-11 0,4-2-11 16,0 2-9-16,3-2-11 0,-1 0-22 0,4-2-20 15,0 2-14-15,0 0-41 0,2 0-25 0,0 0-27 16,-2 0-27-16,1 2-29 0,1-2-31 0</inkml:trace>
  <inkml:trace contextRef="#ctx0" brushRef="#br0" timeOffset="17922.0502">18945 11100 1465 0,'-5'-2'20'0,"4"4"20"16,-1-4 14-16,2 2 15 0,0-1 3 0,2 2 7 15,-2-2 8-15,1 1 12 0,-1 0-12 0,2 0-11 0,1 0-7 16,-1 0-13-16,0-1 0 0,-1-2-8 0,1 3-9 16,-1 0-8-16,-1 0-11 0,2 0-5 0,1 0-6 15,-3 0-5-15,1-1-3 0,-1 1 1 0,3 0-1 0,1 0 2 16,-3 0 6-16,2-2-1 0,2 1 1 0,3 0 11 15,1 0 17-15,3-1 3 0,1 1-1 0,2-3 1 0,5 0-5 16,0 3-1-16,3-5-4 0,3 1-10 0,-3 2-11 16,4 0-1-16,0-3-1 0,0 1-6 0,0 4 4 15,-2-5 4-15,-3 5 1 0,2-3-2 0,-7 4-1 0,1-2 1 16,-6-1 2-16,-2 6-4 0,-1-6 2 0,-1 3-10 16,-3 3 5-16,-2-3 3 0,1 0-3 0,-3 0-1 15,1 0 2-15,-2-3-1 0,2 3 0 0,-2 0 5 16,-2 0-4-16,2 0-2 0,-2 0 1 0,2 0-3 0,0 0-2 15,-1 0 8-15,1 0 2 0,0 0-4 0,-2 0 7 16,2-1 2-16,0 1-5 0,-2-1 4 0,2 2 0 0,-1 0-6 16,-1-2-21-16,2 1-28 0,-1 0-47 0,-1-1-43 15,-1 0-48-15,-1 0-53 0,0-2-72 0,-1 2-50 0</inkml:trace>
  <inkml:trace contextRef="#ctx0" brushRef="#br0" timeOffset="23599.7314">19234 10334 1017 0,'-1'-3'14'0,"-4"2"11"15,4-3 11-15,-1 1 10 0,1 1-5 0,-1 0 6 16,0 1 11-16,-1 0 9 0,2 1-7 0,-1-3 4 16,0 3 0-16,1-2-7 0,-3 1 11 0,1 0 1 0,3-2-12 0,-1 2 2 15,-4 1-4-15,4-1-7 0,-1-2-1 16,2 2 8-16,-1 0-6 0,-1 1 4 0,2 1 2 0,-3-2-9 16,1-2 4-16,0 3-1 0,-2 0-6 0,0 0-6 15,1 0-1-15,-3 0-6 0,3-1-1 0,0 2 2 16,0-1-8-16,-4-1-10 0,2 2 6 0,1-4 0 0,-2 3 3 15,-2 0 4-15,1 0-1 0,-1-2 2 0,2 3 2 16,1-1-2-16,2 1-5 0,-2-1-5 0,1 2 0 16,0-2-9-16,0 1-2 0,-1-1 3 0,0 0-8 0,2 0 5 15,-2 0-9-15,1 2 11 0,0-2-10 0,-1 2 4 0,4-2 5 16,-3 0-11-16,-1 1 8 0,0 1-2 0,2-1 5 16,-2-1-5-16,0 1 2 0,0-1 4 0,-2 1-4 15,0 2 7-15,2-3-4 0,1 0 5 0,-3 1 3 0,1 0 2 16,2 1 5-16,-1-2 2 0,-2 0 2 0,2 3 1 15,2-3-1-15,-3 1 8 0,2 0-10 0,-1 1-3 16,1-1-2-16,1 0-10 0,2 1-3 0,-4-2-1 16,3 0-2-16,-2 1-5 0,1-1 5 0,3 0-7 15,-4 0-2-15,3 0 6 0,-1 2 0 0,1-1-5 0,-1 0-1 16,0 0 7-16,2 2-7 0,-3-3 11 0,2 2-2 16,-1 1-6-16,0-2 1 0,1 1 2 0,-1-1 7 15,1 2-12-15,1-2 3 0,-5 3-5 0,4-2 5 0,-1 0 4 16,0 1 2-16,-1-1 3 0,2 3-3 0,-3-1-5 15,1 2 7-15,-2 0 2 0,4-2-7 0,-3 0 2 0,0 4-4 16,1-4-3-16,1 1 1 0,-2 3 3 0,4-1-3 16,-4-1 3-16,1 2-4 0,3 1 2 0,-1-2 5 15,-3 2-1-15,4-1-2 0,-1 0 0 0,1 0 3 16,0 1-2-16,0-2 7 0,0 0-6 0,0 1-4 0,1-1 4 16,-1 2-1-16,2-1-2 0,0 0-1 0,-2 1 1 15,1-1-6-15,-1 1 6 0,3 0-1 0,1 1 5 16,-4 0-3-16,3 2 6 0,-2-2-7 0,4 2 1 0,-1-1 6 15,0 2-3-15,-1-1-1 0,0 1-10 0,4 2 4 16,-3-1 0-16,1-1 9 0,3 0-6 0,-2 1-6 16,-1 0 3-16,1-2-2 0,-1 1 6 0,3-1-4 15,-2 1 0-15,1 0-4 0,-1-1 8 0,2-1-3 0,0 0 3 16,-2 1 0-16,1-4-2 0,-1 4 4 0,1-1 1 16,0-1-5-16,-1 0-5 0,2 1 2 0,0-2 0 15,-2 1-1-15,2 0 2 0,0-1-2 0,0-1-5 0,-2 1 8 16,1-2 1-16,-1-2 1 0,1 3-8 0,-1 0 7 15,-2-1-1-15,1-1 2 0,2-1-1 0,-3 2-1 0,4-2-3 16,-2 2 3-16,-1-2 2 0,0-2-2 0,0 2 0 16,0-1 0-16,1 4 1 0,-3-4-2 0,2 0 2 15,-1 0-2-15,1 1 4 0,2-1-6 0,0 1-2 0,0-2 6 16,-3-1 1-16,3 1-7 0,-1 1 5 0,2-1 0 16,2-1 2-16,-6 1 7 0,4 0 1 0,0-2-10 0,-2 1 6 15,1 1 12-15,-1-3-7 0,3 3-3 0,-2-3-1 16,-1 0-4-16,1 1 0 0,2-1 9 0,-4-1-7 15,3 1-7-15,-4 0 10 0,1 0 2 0,3 0-5 0,-3 0 2 16,-1-3 1-16,1 3-1 0,2 0-4 0,-4-2 6 16,0 0-7-16,5 1 2 0,-4 0 9 0,1-2-10 0,2 2 6 15,-1-1-8-15,0 1 8 0,0 0-3 0,1 1 0 16,-2-3 4-16,1 3-12 0,2-1 8 0,-2-2-6 16,1 3 8-16,-3-3-2 0,3 2-2 0,-1-3 4 15,-2 4-3-15,5-2 1 0,-5-1 3 0,0 1-3 0,3 0-2 16,-4-1 2-16,1 1-3 0,0-1 2 0,0 2-5 15,0-4 6-15,0 2-2 0,0 0 4 0,1-2 0 16,0 1-2-16,-1 0 3 0,1-2-6 0,2 0 11 0,-1-3-5 16,0 1-3-16,0-1 3 0,1 1-6 0,-1 0 5 15,2-1-4-15,-2 1 9 0,1 0-9 0,-2 2 2 0,-1-2 2 16,2 1 1-16,-3-1-1 0,1 3 2 0,0-3-1 16,-2 1-1-16,1 2-3 0,-1-2-2 0,1 1 4 0,-1-2-2 15,-1 3 2-15,1-2 1 0,0-2-2 0,0 1-1 16,0 0 1-16,-1-1 8 0,3-1-8 0,-3 1-3 15,1-3 3-15,-1 1-9 0,3 2 3 0,-3-3 4 16,3 3 2-16,-4-1-6 0,1 0 3 0,2 1-1 16,-3 2 4-16,2-3 5 0,0 3 2 0,-2-1-7 0,0 0-1 15,0-1-1-15,0 2 4 0,-4-3 4 0,4 3-6 16,-1-2-3-16,-2-1 0 0,-1 0 2 0,3 0 7 16,-3 2-3-16,0-1-2 0,0-3-4 0,1 4 0 0,-1-1 0 15,1-3-2-15,0 4 1 0,-1-1-4 0,3 0 2 16,-3-1 0-16,1 0 1 0,0 2 2 0,1-3 0 15,-3 1 0-15,3 1 3 0,-1-2-1 0,0-1-1 16,-2 1-2-16,1-1-1 0,0 1-2 0,-3 1 2 0,1-1 2 16,1 1-1-16,1-1-7 0,-3 3 2 0,1 2 3 15,-2-2-1-15,3 1-2 0,-3 1 0 0,2-1-6 16,-2 4-10-16,0-2-4 0,0-1-13 0,-1 1-11 0,0 0-8 16,1 0-16-16,-2 2-23 0,-1 1-18 0,3-2-14 15,2 0-18-15,1 0-23 0,0 3-30 0,-2-2-38 16,0 0-32-16,2-2-45 0</inkml:trace>
  <inkml:trace contextRef="#ctx0" brushRef="#br0" timeOffset="24642.7037">19859 10043 1985 0,'3'-3'13'0,"-1"-1"21"0,-1-1 8 0,4-2 1 0,-5 4-1 16,0-1 3-16,0 1 10 0,0 0 13 0,0 2-8 16,1-2-14-16,-2 2-4 0,1 1-1 0,0-1 0 15,1 0 1-15,-1-1-10 0,0 2-8 0,0 2-1 0,0-1-2 16,0-1 3-16,0 0 5 0,0 1 2 0,0-1 3 15,-1 1 4-15,1-1-3 0,-5 0-2 0,4 3-6 16,1-3-4-16,-2 1-7 0,1 0-2 0,-3 1-2 16,3 2-9-16,-2 1 0 0,-2-2-3 0,-2 5 6 15,0-2-9-15,0 1 4 0,-2 2 2 0,-1 0-4 0,-2 1 5 16,2 1-4-16,-2 0 3 0,-1 0-7 0,2-1 7 16,-2 2-5-16,0-2 1 0,1 1-1 0,1-2-2 0,1-1 1 15,-1 0-8-15,3 1 8 0,0-2 0 0,0-1 3 16,2-2-1-16,2 2-4 0,-1-1 7 0,1-3-4 15,0 0 5-15,4 0-3 0,-2 0-9 0,2-2-15 0,-2 1-28 16,1-2-21-16,2-1-48 0,-1 2-53 0,-1-1-72 16,-1-2-104-16</inkml:trace>
  <inkml:trace contextRef="#ctx0" brushRef="#br0" timeOffset="25050.3305">19546 10091 3064 0,'-2'-2'18'0,"1"-1"12"0,-3-1 1 16,4 1 0-16,-1 1-4 0,1 2-5 0,0 0-1 15,1 0 0-15,-1 0-18 0,2 2-18 0,-2 0-1 0,2-1-1 0,-1 2 0 16,-1-2 8-16,0 2 3 0,0 0-2 15,0 4-4-15,0 0 3 0,0 2 6 0,-1 2 0 16,1 2 3-16,-4 0-2 0,3 3-6 0,-1 1 2 0,1 0 3 16,-4 2-1-16,2-5-5 0,1 2 3 0,-1-3 0 15,2-1-2-15,-1-3 4 0,2 0 1 0,-2-2 0 0,2-1 1 16,2-1 2-16,0 0 0 0,-1-3-6 0,2 2 5 16,2-2-7-16,0-1 2 0,-1-1 3 0,1 2 7 15,2-2-2-15,-1 1-2 0,3 0 4 0,-1-3-1 16,2 0 5-16,0 1 0 0,3-1-4 0,-1 1-1 0,2-2-1 15,-5 1-2-15,3-1 4 0,-2-1-8 0,2 3 8 16,-4-2-2-16,1 3 1 0,-1-4-5 0,-2 1 4 16,-1 1-8-16,1 1-8 0,-3-1-7 0,0 0-33 0,2-1-35 15,-2 1-46-15,1 0-47 0,-1 2-65 0,-2 0-55 16,1-4-62-16</inkml:trace>
  <inkml:trace contextRef="#ctx0" brushRef="#br0" timeOffset="27176.3959">18588 10143 2198 0,'2'-1'18'0,"-1"-1"11"0,-1 0 3 16,3 1 4-16,-6-1 0 0,3 4-3 0,-1 0 1 0,-1-2-3 16,2-1-21-16,0 2-14 0,0-1-8 0,0 0 1 15,0 0-7-15,2 1 8 0,-1-2-4 0,4 2 0 16,-5-1 1-16,1 0 6 0,1 4 2 0,-2-2-3 0,1-1 2 16,1 1-7-16,0 0 8 0,-2 3 0 0,1-1 2 15,1 0 2-15,0 0 3 0,-1 2 2 0,1 1 3 16,-1 1 2-16,1-4-5 0,1 5 3 0,-3-3-1 0,2 4-1 15,-2-2-2-15,0 0 1 0,1-1 4 0,2 1 2 16,-1-1 0-16,-2-2-2 0,1 2 6 0,1-3-2 16,0-1 1-16,-2 0-1 0,1 0-11 0,1-2 3 15,-2 0 5-15,0 1-2 0,1 0-5 0,-1-1 8 0,2 0-6 16,0-1 4-16,-2 0 13 0,0-2 0 0,1 0 3 16,-1 2 20-16,3-4 20 0,-1 1 3 0,1 0 20 15,0-1 8-15,5 0-8 0,-2-2 1 0,2-2-1 0,2-1-22 16,1 0-13-16,0-4-14 0,1-1-16 0,0-1-8 15,-1 1-2-15,1-1-4 0,-2 2 0 0,0 0 1 16,-1 2-6-16,-1 2 2 0,-2 0-7 0,-1 1 6 0,-2 0-7 16,3 4-8-16,-4-3-22 0,-1 6-5 0,1-3-26 15,0 2-36-15,-2-1-40 0,0 3-54 0,0 0-50 16,-2-1-63-16,0-1-73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08:13.623"/>
    </inkml:context>
    <inkml:brush xml:id="br0">
      <inkml:brushProperty name="width" value="0.05292" units="cm"/>
      <inkml:brushProperty name="height" value="0.05292" units="cm"/>
      <inkml:brushProperty name="color" value="#FF0000"/>
    </inkml:brush>
  </inkml:definitions>
  <inkml:trace contextRef="#ctx0" brushRef="#br0">24032 4918 3309 0,'0'-7'12'0,"1"0"25"0,-2-1 18 0,1-1 12 16,0 2 12-16,-4 4-2 0,4-1 11 0,-2 2 5 16,0 1-5-16,2 1-22 0,0 1-20 0,0-1-10 15,0 2-18-15,0-2 3 0,0 2-13 0,2 0-11 16,-2 0-9-16,0-1-3 0,2-1 2 0,-2 2-3 0,0 0 0 15,0 0 2-15,2-1 5 0,0 4 5 0,-2-1 1 16,0 3-2-16,1 1 2 0,1 0 3 0,-1 1 0 16,-1 1 2-16,2 2 3 0,1-3-2 0,-1 3-2 0,1-1 4 15,-1-2 0-15,-1 0-5 0,4-1 7 0,-3 1-9 16,2-4-1-16,-2 1 0 0,-1-2 12 0,2-1 3 16,-1-1 13-16,1 1 14 0,0-1 8 0,-3-2 18 0,5 2-2 15,0-1 9-15,4-2 5 0,1 1 5 0,1-3-9 16,8 1-17-16,3-3-1 0,3-1-19 0,2 0 0 0,4-3-9 15,3-4-14-15,-3 4-3 0,-1-3-3 0,2-2 3 16,1 1-5-16,-3-3 8 0,0 0-3 0,0-1 2 16,-3 1-3-16,3-1-4 0,-4 2 4 0,-1-2-6 15,0 3-1-15,-1-1 2 0,-4 4 3 0,-2 0-11 0,-4-1 8 16,2 3-3-16,-5 1-7 0,0 0 9 0,0 0 0 16,-4 3-4-16,0 0-3 0,-2-2 7 0,0 4 1 15,-2-2-11-15,0 4 5 0,-1 0-1 0,-2-1-25 0,3 0-25 16,-3 2-17-16,0 0-27 0,2 0-34 0,-2 2-35 15,0-2-41-15,0 0-59 0,-2 0-48 0,2 0-34 16,-3 0-54-16,1 2-59 0</inkml:trace>
  <inkml:trace contextRef="#ctx0" brushRef="#br0" timeOffset="879.637">26676 5717 3371 0,'3'-5'1'15,"1"0"18"-15,-4-2 15 0,4-1 23 0,-2-1 9 16,-2 1 4-16,0 2 10 0,-2-2 12 0,2-1 41 0,0 2-4 15,-3-1 12-15,2 0-7 0,-3-1 3 0,1 4 7 16,-2-2 12-16,1-1 0 0,2 3-38 0,-1-1-6 16,0 1-25-16,0 0-19 0,-1 2-7 0,1-2-16 0,3 3-20 15,-3 0-10-15,1 2-6 0,2 0-15 0,-3 2 1 16,2-2-1-16,-1 2-10 0,2-2 0 0,-4 3-8 16,1 0-8-16,-1 1-1 0,-1 1-5 0,-1 2 1 15,-2 0-1-15,-1 3 7 0,-1-2 1 0,2 2 3 0,1-2 11 16,2 1-10-16,0-5-2 0,3 1-11 0,2 0-1 15,0-1-13-15,0-3-7 0,2 1 4 0,0-2-17 16,-1 0 18-16,1 0 12 0,1 0 14 0,0 0 3 0,3 0 11 16,-1 3 13-16,3-3-1 0,-2 2 11 0,4-2-6 15,-1 0 1-15,-1 4-3 0,0-4-3 0,0 5 1 16,-2-3 1-16,-3 2-11 0,2-2 0 0,-1 3 6 0,-3 0-4 16,2 0 0-16,-3-1 1 0,2 4 3 0,1-2-3 15,-2 2 14-15,1-1 0 0,-1 3-8 0,1-1 5 16,0-1 1-16,-1 3 2 0,3-1-5 0,-3 1-20 0,2-2-28 15,2 1-12-15,0 0-44 0,1-1-44 0,0 3-65 16,-1-3-75-16,3-2-98 0,0 1-101 0</inkml:trace>
  <inkml:trace contextRef="#ctx0" brushRef="#br0" timeOffset="1082.9906">27071 5796 4125 0,'2'0'9'0,"-1"0"15"0,-2-4 2 0,4 3 1 0,-1 0 0 15,-1 1-3-15,-1 1-2 0,2-1-7 0,0-1-5 16,2 0-10-16,1 1 0 0,6 0-7 0,2 0-5 16,2-2-8-16,5 2-27 0,3-1-51 0,2 0-75 15,2 1-86-15,3-1-124 0,0-1-130 0</inkml:trace>
  <inkml:trace contextRef="#ctx0" brushRef="#br0" timeOffset="1417.5499">27925 5486 3533 0,'1'-2'20'0,"3"2"10"0,-3-2 13 0,1-1 2 0,0 3 6 16,-4 0-3-16,4 0-3 0,-2 0-4 0,0 3-20 15,0-3-13-15,1 2-19 0,-1 1-1 0,0-1-10 16,2 1 4-16,1 1 7 0,1 3 3 0,1 1-3 16,2 2 2-16,-3 5 14 0,4-1-5 0,-2 5 7 0,1 0-2 15,-1 1-5-15,-3 1 1 0,-1 1 9 0,0 1-2 16,-4-2-10-16,0 0 9 0,-2 1-3 0,-3 1 0 16,1-2 1-16,-3 1-1 0,-1 2-2 0,0-2-4 15,0-2 7-15,1-1-5 0,3 0 0 0,-3-4 3 0,4-3 2 16,2 0-7-16,1-2 1 0,2-3 7 0,0-1-1 15,4-1 5-15,-1-2 0 0,4-3 3 0,-2 4 1 16,6-4 4-16,-1 1 0 0,6-2-5 0,2-1 6 16,6 0-9-16,0-1-3 0,6-1-30 0,0-1-30 15,3-2-49-15,1-1-68 0,-1-1-77 0,-2-4-128 0,-2 1-126 16</inkml:trace>
  <inkml:trace contextRef="#ctx0" brushRef="#br0" timeOffset="1598.9616">27825 5736 2323 0,'-2'3'-3'0,"4"-1"4"0,0-2-4 0,6 0 10 16,1 0 0-16,4 0 2 0,1 3-2 0,5-1 3 15,2 1 7-15,4 1-4 0,2-2-1 0,-2 1-53 16,2 1-56-16,-2-3-80 0,0 1-103 0</inkml:trace>
  <inkml:trace contextRef="#ctx0" brushRef="#br0" timeOffset="2598.2002">27245 6814 2611 0,'0'-2'20'0,"-3"-2"23"0,3 2 26 15,0-1 15-15,0-1 19 0,0 1-2 0,-1 0 9 16,-1 0 12-16,2 1-4 0,0 0-6 0,0 1-14 15,0-1-14-15,0 1-19 0,3-2 10 0,-3 3-9 0,3-1-21 16,-1 1-10-16,-2-1-15 0,1 1-17 0,-1 0 0 16,0 0 0-16,2 0-1 0,-2 1 0 0,0 0 16 15,0-2-9-15,0 2 11 0,0-1 6 0,0 0 4 16,0 0 13-16,-2 0 0 0,2 0 7 0,0 0 5 0,0 0 2 16,0 0-10-16,0-1 0 0,0 1 3 0,0 0-9 15,0 0-2-15,0 0-2 0,0 0-6 0,0 0-2 16,0 0 4-16,0 0-6 0,0 0-6 0,0 0-2 15,0 0 7-15,0 0-4 16,0 0-6-16,0 0-32 31,0 0 9-31,0 0-10 16,0 0-23-16,0 0 16 0,0 0 2 16,0 0-4-16,0 0-3 0,0 0 10 0,0 0-5 15,0 0 5-15,-1 59 12 16,-9 82 12-1,7-112 2-15,0-3-7 0,1 1-3 0,-1-3 4 0,2-1 5 16,-1-2-3-16,0-2 4 0,2-2 0 0,0-3-6 16,2-2 5-16,-2-2-6 0,3-4-2 0,-1-2-7 0,-2-2 6 15,1-2-2-15,-1 0 1 0,0-2-4 16,0-1 1-16,0 3 2 0,2-1-2 0,-2-5-6 0,3 1-8 16,0-5-14-16,2-1-7 0,4-2 0 0,-1 1-9 0,2-3 3 15,4-1 2-15,-1 1 8 0,1 1 3 16,-3 4 15-16,2 1 5 0,1 1 2 0,-3 2 3 15,3 3 2-15,-3 0 0 0,-1 2 4 0,1 1 0 0,0 1-6 16,-3 2 5-16,3 1-2 0,-3 1 4 0,-2 0-2 16,1-2 0-16,0 4-2 0,-4-2 4 0,2 2 1 15,-2 3-3-15,1-3 5 0,-3 2 3 0,1 1 2 0,-2 2 0 16,-2 0 0-16,-1 0 5 0,1 1 0 0,-1-4-2 16,-2 3 4-16,-1 0-4 0,-3-1 2 0,1 0-2 15,0-1-9-15,-5 0-38 0,2-1-49 0,-2-2-59 16,-1 1-90-16,3-4-103 0,-3-3-126 0</inkml:trace>
  <inkml:trace contextRef="#ctx0" brushRef="#br0" timeOffset="2830.0494">27862 7189 3659 0,'8'1'11'0,"-4"4"6"16,1-5 9-16,-3-5 3 0,2 5 3 0,-1 0-1 16,2 0 2-16,0 0-4 0,2-1-1 0,2-1-11 15,0-2-10-15,1 4-1 0,2-2-4 0,1-1 0 0,3 2-2 16,-2-1 8-16,3 1-12 0,1 1-2 0,2 0-31 16,2 1-47-16,-1 1-42 0,1-1-59 0,2 2-69 15,-2-1-72-15,0 0-79 0</inkml:trace>
  <inkml:trace contextRef="#ctx0" brushRef="#br0" timeOffset="3233.3207">28887 7103 1755 0,'10'-9'13'0,"-2"0"34"16,3-2 37-16,-2 2 22 0,-2 1 30 0,-1 1 16 16,2-3 28-16,-3 6 23 0,-1-1 6 0,-2 2-3 0,0 2-19 15,-2-2-7-15,0 3-27 0,0-1-13 16,-2 2-20-16,0-1-20 0,2 0-21 0,-1 0-29 0,-1 3-24 15,-1-2-11-15,3-1-7 0,-3 3-3 0,-5-1-10 16,0 5-3-16,-3-2-4 0,-3 4-2 0,-4 2 9 0,-2 1-2 16,-2 2 1-16,1 3-3 0,2 0 6 15,-1 0-2-15,7 2 5 0,-1-2 2 0,6 0-2 16,3 0 0-16,2 3 3 0,5-5 2 0,1 2 2 0,3-2 7 16,5 0 5-16,2-2-1 0,4 0 0 0,6 0-3 15,2-3 0-15,2 0 1 0,4-3-26 0,1-2-30 16,1-2-43-16,0-3-52 0,-1 0-65 0,-4-4-61 0,-1-3-90 15,-3 3-105-15</inkml:trace>
  <inkml:trace contextRef="#ctx0" brushRef="#br0" timeOffset="4725.8848">27596 8112 2967 0,'3'-5'7'0,"-3"4"20"0,0-1 19 0,5 0 9 16,-5 1 10-16,0 1-3 0,0 1 1 0,0 0-4 15,0 2-15-15,0 1-18 0,0-3-24 0,-1 3-5 16,1 3-5-16,0 3 3 0,1 2 4 0,-1 4 9 16,0 2 4-16,0 7 2 0,3 0 6 0,0 4-7 15,0 0-3-15,-1 0 1 0,0 1 2 0,-1-4 4 0,2-2 1 16,-1-4 5-16,1 1 0 0,0-8 4 0,1 2-5 16,-1-6 8-16,1 0-8 0,-1-1-10 0,-3-3 2 15,4-3-8-15,-4 0 4 0,0-2 15 0,0 0-2 16,0 0-2-16,0 0 8 0,0 0 5 15,0 0-2-15,0 0-1 0,0 0 1 0,0 0-5 16,0 0-7-16,0 0 3 0,30-60-43 16,-13 26 14-1,-17 34-12-15,0 0-2 32,11-7 7-17,-11 7-3 1,16-3 1-1,16 1 17 1,-32 2 18 15,20-3-6-31,-20 3 12 16,0 0 2 0,8 0 0-16,-8 0-12 0,0 0 17 15,0 0-17-15,0 0 1 16,0 0-17 15,0 0-22-31,0 0 3 16,0 0 15-16,0 0-1 31,0 0 5 0,0 0-18-15,0 0 2-16,0 0-7 0,0 0-6 15,0 0-10-15,0 0-1 0,0 0-13 0,0 0-26 16,0 0-15-16,0 0-37 0,0 0-25 0,0 0-22 16,0 0-33-16,0 0-24 0,0 0-17 0,0 0-9 15,0 0-8-15,0 0-5 0,0 0 6 0,-8-4 4 0,8 4 35 16,0 0 26-16,0 0 24 0,0 0 38 0,0 0 38 16,0 0 39-16,0 0 32 0,20-26 23 0,-7 11 8 0,-8 10 7 15,0 0-2-15,1-1 5 0,0 0-4 16,-1 3-1-16,0-3-3 0,-2-1 4 0,0 3 3 0,2-2-10 15,0-1 11-15,-2 2-4 0,0-3 7 0,0 3 0 16,2-3 13-16,1 1 10 0,-1-2 4 0,3 1 22 0,-2 0 27 16,-1 0 17-16,3-2 21 0,0 1 26 0,-2-1 21 15,2 1 18-15,0 0 23 0,1 0 8 0,-4 1-10 0,2 1 7 16,-1 1 5-16,-3 0-10 0,0 1-5 0,-3 5-12 16,0 0-17-16,0 0-7 0,0 0-1 0,0 0-14 15,0 0-18-15,0 0-4 0,0 0-17 0,0 0-19 16,0 0-16-16,0 0-11 0,0 0-27 0,0 0-9 15,-12-14-17-15,5 16-13 0,2 0-16 0,-1 2-2 16,-2-2-3-16,-3 5 1 0,-3 1-6 0,1 2 1 0,-2 3 1 16,0 3 0-16,-4 1-4 0,3 4 1 0,-1 3 8 15,-1 2-3-15,1 1 10 0,0 4 0 0,4 1-5 16,0-1 6-16,1 1 6 0,2 2 0 0,4-2 5 16,6-1-6-16,0 1 4 0,3-4-5 0,5-1 14 0,4-2-6 15,3-1 5-15,5-3-1 0,1-4-38 0,3-5-25 0,3 2-56 16,1-8-72-16,5-4-98 0,2-2-133 15</inkml:trace>
  <inkml:trace contextRef="#ctx0" brushRef="#br0" timeOffset="4940.6882">28535 8586 3813 0,'-5'3'14'16,"2"-3"12"-16,3 0 3 0,3-3 9 0,0 3 1 16,-4 0-10-16,2 0 2 0,1 0 4 0,0-2-13 15,1 0-18-15,3 2-5 0,0-2-22 0,4-1-34 16,1 0-26-16,3 1-61 0,2-1-61 0,3-1-58 0,1 4-60 16,4-5-79-16,2 2-85 0</inkml:trace>
  <inkml:trace contextRef="#ctx0" brushRef="#br0" timeOffset="5404.0733">30139 8234 1930 0,'4'-15'27'0,"0"3"38"15,-2-5 34-15,-2 5 24 0,-2-2 14 0,-1 1 13 16,-2-2 19-16,-3 3 27 0,1 1-13 0,-3 0-20 0,-3 2-20 16,-1-2-2-16,1 1-5 0,-2-1-6 0,-1 5-10 15,0 0-23-15,0 2-13 0,2-1-24 0,3 2-7 0,-1 3-28 16,4 0-9-16,1 3-6 0,1 0-15 0,-2 1-3 16,3 2-4-16,1 2 5 0,-1 2-1 0,0 3 3 0,0 3-2 15,-1 3 2-15,1 3 7 0,1 5 3 0,2 2 0 16,0 5 8-16,2 2-3 0,2 3 2 0,0 0 0 15,2 2 1-15,0 0-1 0,1 0-1 0,0-1-1 0,0 0-5 16,0-2 4-16,-2-2 8 0,2-1 4 0,-3-2-17 16,-1-3-26-16,-1-1-39 0,0-5-49 0,-3 0-82 0,1-5-98 15,-2-2-131-15</inkml:trace>
  <inkml:trace contextRef="#ctx0" brushRef="#br0" timeOffset="5594.0812">29760 8579 2967 0,'8'0'3'0,"1"0"0"0,-2 1 1 16,5-4 4-16,-2 3 2 0,1 0 4 0,6 2-1 0,-1-1-2 16,6 1-3-16,0 1-1 0,2-2-1 0,-2-1-4 15,4 3-5-15,-1-2-32 0,0 2-59 0,0-2-60 0,-1-1-103 16,0-1-109-16</inkml:trace>
  <inkml:trace contextRef="#ctx0" brushRef="#br0" timeOffset="8412.5825">25062 5570 1614 0,'0'-3'6'0,"0"-2"1"16,0 0 7-16,3 0 11 0,-3-2 4 0,-1 3 9 16,1-1 6-16,0 0 23 0,0-1 8 0,1 2 18 15,-2 1 11-15,-1-2 8 0,1 1 12 0,1-3-6 0,-8 0 3 16,5-1-17-16,-2 0-1 0,-1-1-6 0,-1 2-5 15,0-3-21-15,-1 1-7 0,1 1 2 0,-1 0-1 16,-1 0-3-16,1-2-11 0,-2 2-9 0,-2-2-6 0,1-1 9 16,-2 3-8-16,-3-6 4 0,2 4-9 0,-5 0 3 15,0-1 4-15,2 0 0 0,-4 2-7 0,-4-1-12 16,4 0 9-16,-6-1-6 0,2 3-1 0,-3-2-4 0,-2 1-8 16,0 0 2-16,0 1 6 0,0 0 2 0,0 1-3 15,-1 0 5-15,6 2-5 0,0 0 3 0,6 0 9 16,0 5-9-16,0-1-5 0,6 1-4 0,0 1-3 0,-2-1-8 15,0 7 10-15,-3-1-6 0,-3 1-13 0,2 2 3 16,-5 3 1-16,1 3 5 0,-4 2 0 0,3 3 1 16,-3 4-4-16,0 5 6 0,0 2 4 0,-1 0 6 0,3 8-3 15,-2 2 3-15,5 0-1 0,0 5 1 0,4 0-3 16,2 3 0-16,6 0 6 0,3-1-4 0,6 3 4 16,2-3-2-16,7 0 6 0,5-4 0 0,1 0 3 0,8-4-1 15,2-1-4-15,6-3 0 0,1-4-8 0,1-3 7 16,1-4-15-16,4-4-1 0,-3-1 4 0,-2-6-3 0,5-2 0 15,-3-3 5-15,-3-3 3 0,3-2-9 0,-1-1 8 16,0-1 6-16,0-2-12 0,1-3 7 0,1 2-8 16,-1-2-1-16,2-2-1 0,-1 2 0 0,0-2 2 15,2-4-9-15,-3 4 7 0,-2-2-10 0,3-2 5 0,-2 1-6 16,-3-1-1-16,0-1-10 0,0 0-11 0,-3-2-7 16,1 0 0-16,-1 2 0 0,-3-5-3 0,-1 2-3 15,-2-4 0-15,-2-1 8 0,3-1-1 0,-4-5 3 0,-1 2-10 16,-3-7-5-16,4 0-4 0,0-1 9 0,-3-3-7 15,2-1 0-15,-4 2 18 0,1-3 0 0,-1 0 13 16,-4 1 6-16,2 4 3 0,-5-2-2 0,-2 3 10 0,-3 2 2 16,-1-2-7-16,-3 5 7 0,-2-1 0 0,-4 2-2 15,-1 3 10-15,-1-1 12 0,-3-2-3 0,-2 5-1 0,-1 0 0 16,-3-1 6-16,0-1-4 0,0 3 8 0,-2-2-12 16,1 0-5-16,-1 2-1 0,-2 0 7 0,1 0-2 15,0 2-2-15,-2-2-2 0,-2 5-7 0,1-2 1 0,-3 2-7 16,-3 0-7-16,2 4-8 0,-6-1-8 0,1 1-23 15,-1 4-18-15,-3-1-12 0,-3 1-21 0,-1 1-33 16,1 3 3-16,2-1-11 0,-2 2-1 0,2-1-5 0,2 3-1 16,0-2 4-16,5 5 0 0,-1 0 9 0,2-1-18 15,2 1-17-15,2 0-21 0,0 4-18 0</inkml:trace>
  <inkml:trace contextRef="#ctx0" brushRef="#br0" timeOffset="13961.9575">25320 6578 1646 0,'0'0'-4'0,"2"3"-3"0,-4-6 3 15,5 3 1-15,-1 2 1 0,-2-1-1 0,0-1 0 16,-2 2 5-16,2-2 3 0,-1 2 3 0,1-1-6 16,-2 1-2-16,0 0 1 0,2 0 0 0,0 3-1 0,0 0-1 15,0 0 1-15,0 5 0 0,0-3 1 0,2 3 6 16,1-3-2-16,-1 2-1 0,1-1 2 0,0-1 11 16,2-2 17-16,-2-1 30 0,0 0 39 0,0-3 27 15,2 2 38-15,2-3 26 0,-3 0 33 0,4 0 1 16,1 0-4-16,1-1-19 0,7-2-35 0,-1-1-29 0,6-2-35 15,0 1-16-15,5-5-29 0,3-2-10 0,0 2-16 16,3-2-1-16,-1-3-1 0,1 1-2 0,2-2-8 0,0-4-9 16,0 2-1-16,-1-1-14 0,1-2 1 0,-3 1-7 15,-2 1-1-15,-3 2-2 0,-5 2 3 0,0 1 1 16,-6 2-5-16,-4 0 4 0,-2 4 4 0,1-1 0 16,-5 4-9-16,-1-2-26 0,0 2-37 0,-5 4-37 0,3-1-45 15,-3 1-42-15,0-2-77 0,0 3-73 0,0 0-71 16</inkml:trace>
  <inkml:trace contextRef="#ctx0" brushRef="#br0" timeOffset="25710.1194">24416 10319 1316 0,'-3'2'9'0,"-2"-4"12"0,3 1 4 16,2 0 10-16,0 1 17 0,2 0 4 0,-2 0 22 0,2 0 28 16,-2 0 15-16,1 0 9 0,1 1 11 0,-1-1 6 15,-1-1-14-15,0 1 3 0,0 0-19 0,0 0-19 0,2 0-13 16,-2 1-9-16,0-2 7 0,0 2-14 0,-2 0 6 15,4-1 4-15,-4 2-1 0,2-2 2 0,0 0-2 16,0 1-5-16,0-1-18 0,2 1-6 0,-2-1-5 16,0 0-11-16,0 0-4 0,0 2-7 0,-2-2-12 0,4 0-12 15,-2 0-4-15,0 0 6 0,0 1-5 0,2-1 2 16,-1 0 4-16,-1 0-6 0,0 0 1 0,0 0 1 0,5 0 3 16,-5 0 1-16,1 0-1 0,1 2 10 0,3-1 17 15,-1 0 9-15,4 0 9 0,3 3 5 0,2-3 0 0,3 2 0 16,0 0 2-16,2-3-13 0,3 1-14 0,1 1-5 15,0-1-12-15,2 0-2 0,-2 0-1 0,2 2-3 16,1-2-2-16,0 0 1 0,-1 1-6 0,-1-2 2 0,0 3 8 16,1-1-5-16,-1-2 3 0,-2 2 1 0,1-1-1 15,0 0 7-15,-1 0-5 0,-1 2-5 0,1-2 0 16,-2-1 2-16,0 2-2 0,1-1 0 0,-2-1-4 16,1 3-4-16,-3-1 5 0,-1-2 3 0,3 0-4 0,-4 2 1 15,3-1 0-15,-4 0-2 0,3-1 1 0,-4 0 4 16,1-1 2-16,1 2-2 0,-1-1-5 0,-1 0 8 0,-2-1-1 0,1 0 5 15,0-1-2-15,0 2-7 0,-1 0 0 16,-1 0 2-16,1-1 7 0,-2 0-7 0,3 1-2 0,-5 0 2 16,2 0 0-16,0-3 7 0,1 3-2 0,2 0-4 15,-1 0 1-15,1 0-5 0,0 0 10 0,3 0-9 0,-3 0 9 16,2 0-4-16,4 0-5 0,-2 0 7 0,2 0-3 16,-1 3 8-16,1-3-10 0,2 0 6 0,0 0-6 15,0 1-3-15,0-1 6 0,-1 0-4 0,-1 0 4 16,-1 0-6-16,1-1 3 0,-3 2-2 0,0-2-1 0,1 1 3 15,-3 0-2-15,1 1 5 0,0-1-11 0,-2 0 10 16,0-1-2-16,0 1-4 0,1 0 9 0,-2-3-6 16,2 3 4-16,-2 0-6 0,1 0 9 0,0-1-4 15,0-1-5-15,3 2 1 0,-2 0-3 0,-1-1 5 0,3 1-6 16,-1-3 6-16,1 3-4 0,-2-1-1 0,1 1-1 16,-2-2 2-16,4 0-1 0,-5 2 4 0,1 0 2 0,-1 0-6 15,-1-2 7-15,2 4-4 0,-2-2 7 0,1-2-6 16,-2 2 1-16,2-3-4 0,-1 3-2 0,1 0 9 15,-4 0-3-15,5 0-3 0,-1-2 0 0,-2 2 3 0,-2 0 0 16,2 0 0-16,1 0 3 0,-1 0-7 0,2-1-1 16,-3 1 10-16,3 0 0 0,0-1-1 0,0 2 1 0,-2-2-2 15,2 1-3-15,2 1 5 0,-2 0-5 0,1-1-2 16,2 0 4-16,-4 2 3 0,4-2-5 0,0 0 2 16,-4 0 1-16,3 0-1 0,0 0-4 0,-3 3 2 0,4-1 2 15,-2-2-6-15,-1 0 4 0,2 0-3 0,-1 0 6 16,-1 0-3-16,4 2 8 0,-3-1-1 0,3-1-7 15,-3 1 2-15,3 0-2 0,-3 2 1 0,2-2-1 0,0-1 0 16,-2 2 4-16,0-1-8 0,0-1 1 0,0 0 5 16,2 0-2-16,-2 0 3 0,0 0-8 0,1 3 0 15,-2-3 2-15,-8-3 3 0,10 6-5 0,-1-6 3 0,-1 3 7 16,-1 0-5-16,1 0 2 0,-1 0 0 0,1 0-2 16,7 0-2-16,-7 0 9 0,-1 3-7 0,-1-3-9 15,0 0 8-15,3-3-1 0,-3 3 2 0,-2 0-2 0,5 0 1 16,-3 0 1-16,2 0-2 0,-1 0 4 0,2 0-4 15,-3-1 2-15,0 1-2 0,0-2-5 0,0 2 11 16,-2 0-11-16,0 0 5 0,-2 2-1 0,-1-1-2 0,4-1 2 16,-2 0 1-16,0 0 2 0,0 0-3 0,-2 0 5 15,2 0-6-15,0 0 8 0,-1 0-4 0,1 0 1 0,-2 0-2 16,0 3 2-16,2-3-1 0,0-3 0 0,-2 3 2 16,3 0 3-16,-1 0 0 0,0 0-8 0,0 3 6 0,1-3-2 15,0 0-4-15,0 2 2 0,-1-2 1 0,2 2-5 16,-1-2 5-16,-3 1 1 0,0 0-1 0,2-2-1 15,-2 2 2-15,0-1 6 0,2 0-4 0,-2 0-8 0,-1 1 4 16,1-1 6-16,-1 0-5 0,3 3 3 0,-3-3-3 16,1 0-5-16,-1 0 0 0,-2 0 10 0,5 0-7 15,-4 1 1-15,-1 0-14 0,2-1-16 0,-2 0-8 0,0 0-12 16,0 0-15-16,0-1-8 0,-2 1-15 0,2 0-32 16,0-1-8-16,0 1-9 0,0 0-18 0,-1 0-27 0,1-3-23 15,0 3-50-15,-2 0-58 0,1-1-59 16</inkml:trace>
  <inkml:trace contextRef="#ctx0" brushRef="#br0" timeOffset="26538.926">27580 9176 2232 0,'-3'-4'7'0,"0"-1"21"0,0-2 11 0,3 0 14 15,-5 1 5-15,2 2 4 0,-4-3 13 0,1 2 13 16,-3 2 13-16,3-1-13 0,-4-1-6 0,-1 0-12 0,0 1 0 15,1-1-10-15,-2 2-10 0,2 0-11 0,-3-2-22 16,1 4-3-16,1-2-10 0,-2 2 1 0,-1 1-3 16,-2 1 4-16,0-1-5 0,-4 3-1 0,1 1 0 15,-2 0 0-15,-2 1 3 0,-1 0-3 0,0 3 0 0,-3 1 0 16,0-1-4-16,-1 0 0 0,0 1 0 0,-1 3-5 16,2-2 10-16,0 1-5 0,1 0 4 0,1-2 0 15,2 3 6-15,1-2 1 0,3 2 6 0,1-3-3 0,0 2-8 16,6-2 9-16,-1 0-3 0,1-1-4 0,4-1-2 15,-1 0-2-15,4 0 1 0,0-2-1 0,-1 1 0 0,4-2-3 16,-1 1 0-16,0 0 0 0,1-1 8 0,2 2-4 16,-4-2-4-16,4-1-6 0,-1 1-13 0,-3-1-17 15,4-3-31-15,-3 3-34 0,1-3-61 0,2 0-62 0,-3-3-91 16</inkml:trace>
  <inkml:trace contextRef="#ctx0" brushRef="#br0" timeOffset="26834.6967">26711 9215 2108 0,'-2'0'11'0,"2"0"9"15,0-4 11-15,2 4 10 0,-4 0-1 16,2 0 4-16,-3 0 1 0,3 3 4 0,-5-2-12 0,1 2-10 16,-4 2-8-16,2 0-14 0,-3 2 6 0,-3 2-4 15,4 2-3-15,-2 0-1 0,-2 2-3 0,2-2-3 16,2 4 0-16,2-5 5 0,0 2-8 0,3-3 1 15,0-1 5-15,1-1-7 0,2-2 9 0,2 4 1 0,-1-6 0 16,2 2 2-16,2-2 6 0,1 1 0 0,1-2-2 16,2 1 4-16,2-3 0 0,3 2 4 0,1-1-5 15,5-2-3-15,-1-1-2 0,6 2-1 0,-4-2-3 16,3 0 0-16,1-1-5 0,-3 1-2 0,-3-1 5 0,-2 1-4 16,-4-1 3-16,3 0-1 0,-6 1-32 0,-1-2-44 15,-3 1-48-15,-1 3-56 0,0-3-60 0,-2-1-56 0</inkml:trace>
  <inkml:trace contextRef="#ctx0" brushRef="#br0" timeOffset="33034.1346">24305 11035 965 0,'-6'-2'6'0,"1"-2"25"16,1 1 27-16,0-1 7 0,-1 0 17 0,2 0 11 0,0 3 21 16,-2-2 5-16,3 2 3 0,0-2-13 0,-1 2-21 15,-1-1 8-15,1 0-15 0,2 2 0 0,-1 0-13 0,-1-1-2 16,1-2-5-16,1 6-7 0,-4-6-3 0,3 3-12 15,0 0 0-15,-2 0-13 0,1 3-5 0,1-2-3 16,-2 2-8-16,0-2-1 0,1 3-4 0,2-1-5 16,-6 2 2-16,1-1 2 0,-2 1-4 0,2 2 0 0,-2 3 6 15,-3-1-3-15,1 3-5 0,1 3 8 0,-2 2 0 16,-2 1 0-16,2 1 10 0,-1 2-3 0,0 1 5 16,-2 3 4-16,1 0 4 0,1 3 2 0,1-1 0 0,1 0-4 15,1 0-6-15,3 2 6 0,1-4-6 0,3 1-1 16,2-4-2-16,3 0-1 0,-1-1 1 0,6-1 4 15,0-2-2-15,1-1-1 0,3-2 2 0,3-1-7 0,0-1 5 16,0-1-2-16,4 0 1 0,0-4-2 0,2 1 3 16,-4-2-4-16,4-2 0 0,-6 2 1 0,0-3-2 15,0 1 1-15,1-4-10 0,-2 3-2 0,-1-1 0 0,-2-2 1 16,2-1-4-16,0 0 3 0,-4 0 6 0,3-1-9 16,-2-1 11-16,2 1 4 0,-2-3 0 0,0 3 4 15,2-4-4-15,-1 1 0 0,1-3 1 0,2 3 7 0,-5-1-3 16,1-3 1-16,1 0-3 0,0 0-2 0,0 0 4 15,-2-2 1-15,-1-1-2 0,2-2-4 0,-1 1 2 16,2-2-5-16,-3-1 7 0,3-2-5 0,-3-1-3 16,0-1-1-16,0-2 4 0,-2 1 2 0,1-1-3 0,-3 2 12 15,0 0-3-15,0-2 6 0,-2 3 1 0,2-2-3 16,-4 3-4-16,0 0 0 0,0 1-2 0,-1 2-10 16,-2-1-4-16,3 1-6 0,-5 2 1 0,4-2-3 0,-3 3 9 15,1-1-9-15,-2 0 2 0,0 0 0 0,1 2 1 16,-4-2 2-16,3 0-2 0,1 3 6 0,-5-2-12 15,0 2 8-15,3-1-7 0,-1 0-13 0,-1 1-7 0,-2 1 4 16,3-1 1-16,-2 0-31 0,1-2-18 0,-3 2-26 16,1-1-23-16,1 0-13 0,-4 1-37 0,2-1-41 0,-3 0-45 15,4 2-28-15,-3 2-40 0</inkml:trace>
  <inkml:trace contextRef="#ctx0" brushRef="#br0" timeOffset="35719.328">23717 10685 2426 0,'0'-3'17'0,"0"1"19"16,0-3 21-16,2 2 14 0,-2-1 4 0,0 4 11 0,-2-3 7 15,2 3 11-15,0 0 0 0,0 0-7 0,0 0-20 16,2 3-14-16,-2-3-8 0,0 0-10 0,2 0-9 16,-1 1-13-16,-1 1-12 0,0-1-11 0,0-1 0 0,0 0-2 15,0 3 2-15,0-3-1 0,0 1-4 0,0 0 2 16,0 2-6-16,0-2-1 0,0 3-2 0,0 0 6 0,3-1-4 15,0 5 9-15,-1-2 2 0,3 5 1 0,-2 1-1 16,3-1 7-16,-1 4-5 0,4-1-3 0,-1 1 6 16,2-1-2-16,1 1-4 0,0-1 1 0,-2 2 2 15,5-3-1-15,-4 2 4 0,6-1 2 0,-5 0-5 0,0-2 0 16,1-1 2-16,0-2-1 0,-1 3 3 0,-2-5-3 16,1 0 4-16,-4-1-6 0,2-2-22 0,-2 1-48 15,-1-5-44-15,-2 3-48 0,0-3-54 0,2 0-52 16,-2-3-61-16,2 3-70 0</inkml:trace>
  <inkml:trace contextRef="#ctx0" brushRef="#br0" timeOffset="36154.866">24079 10833 1842 0,'0'-6'30'0,"-3"3"39"0,3-3 24 0,0 2 27 0,-2 0 31 15,2-1 20-15,-1 1 23 0,-1 0 16 0,1 0-12 16,-1 1-23-16,2 2-11 0,0-2-26 0,-2 3-37 15,4-1-17-15,-2 1-24 0,0 0-20 0,2 0-21 0,-1 0-21 16,-1 1-10-16,3-1-3 0,-3 2 1 0,0-1-1 16,2 0 1-16,1 2 1 0,-1 0 3 0,3 1 2 15,1 1-3-15,0 0 0 0,1 6 8 0,2-2 3 0,0 0 0 16,1 2-5-16,-2 0-5 0,1 3 9 16,-1-1-1-16,2 0-1 0,-4 0-5 0,3 2-3 0,1-1-2 15,-4 1 8-15,2 2 2 0,3-3-4 0,-4 1 3 0,-1-1-1 16,1-2-6-16,2-2 6 0,-5 0 3 0,1-1-4 15,-2-4 3-15,-1-1 0 0,0 0 3 0,-1-1 3 16,-2-2 3-16,-1-1-10 0,2 2 2 0,-2-1 10 0,-1 0-6 16,-2 0 1-16,2 2 2 0,-5-1-7 0,-1 0 4 15,3 0 5-15,-4 1-7 0,-1 0-6 0,0-1 14 16,-2 1-1-16,-1 0-12 0,3-2 5 0,-3 4 3 0,-1-5-3 16,2 2 3-16,-4 0 3 0,2-1-7 0,2 1-4 15,-4-1 6-15,2-1 4 0,-2 1 0 0,4 2-2 16,-1-3 4-16,0 3-6 0,0-2-2 0,3 0 6 0,1-1-10 15,1 2-6-15,3 0-2 0,-2-1-6 0,-1 1-14 16,2-2-5-16,2 1-21 0,-3-1-32 0,3 1-8 16,-1 0-28-16,-2 1-42 0,5-2-44 0,-2 0-49 0,0 3-62 15,1-2-54-15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21:45.154"/>
    </inkml:context>
    <inkml:brush xml:id="br0">
      <inkml:brushProperty name="width" value="0.05292" units="cm"/>
      <inkml:brushProperty name="height" value="0.05292" units="cm"/>
      <inkml:brushProperty name="color" value="#FF0000"/>
    </inkml:brush>
  </inkml:definitions>
  <inkml:trace contextRef="#ctx0" brushRef="#br0">5821 7354 2164 0,'-7'-1'1'0,"0"-2"-1"15,1-7 8-15,2 6 7 0,1 1 3 0,-2 3 6 0,4-1 4 16,1 1 23-16,-2-1 10 0,2 1 10 0,2 0 0 16,-1-3-4-16,1 3-1 0,-2-1-11 0,1-2-7 0,1 3-20 15,0-4-10-15,3 0-8 0,3-1-11 0,1 1-1 16,2-1-2-16,6-2 2 0,1 1 5 0,4-1 0 15,0 0 0-15,2-3-1 0,3 3 5 0,0 2-4 0,-1-2 3 16,1 0-5-16,0 0 1 0,0-1 2 0,-2 4-1 16,-2-4 3-16,0 3-2 0,-1 0 5 0,-1-2-4 15,-1 2 7-15,1 1 0 0,-4 1-6 0,1-2-2 0,0 1 1 16,0 4-2-16,-4-2 0 0,-1 1 0 0,-2 1-3 16,1 1-3-16,0-1 4 0,-4 2-2 0,1 1-4 15,-3 1 2-15,2 0-6 0,-1 1 9 0,0 3 8 16,0 1-4-16,-1 2-2 0,1 0 7 0,2 5 4 0,2 1 1 15,-3 3 5-15,1 0-7 0,-1 5-1 0,2 1 7 16,1 3 4-16,-3 4 1 0,3 5 7 0,-3 1 2 0,1 5 3 16,1 2-1-16,1 5-6 0,-2 1-4 0,2 3 4 15,1 3 1-15,-2 2-15 0,0 1 4 0,1 5-4 16,2 1 5-16,-4 1-2 0,5 4-3 0,-4 1-7 0,3 2-11 16,1 0 5-16,0 0-7 0,2 0 6 0,-2-5-1 15,5 1 4-15,0-4 0 0,0 0 5 0,1-1-1 16,1-3 4-16,0 0-2 0,1-1-9 0,-2 0-4 0,-2-4 1 15,0 1 3-15,-1-3-13 0,-2-2 12 0,-2 3-2 0,-2-3 7 16,-3 2 9-16,0 0 12 0,-2-1-5 16,0 2 5-16,-1-1 5 0,0 1 0 0,-2-2-5 0,0 0-12 15,2 1-2-15,0-2-15 0,1-4 0 0,0 1-6 16,-1-1 5-16,1-3-1 0,1 0-2 0,2-1 13 16,-4-3-4-16,3 0 7 0,0 2-1 0,1-4 5 0,-3 1-4 15,4 3-5-15,-4-3 2 0,5 1-11 0,-1 0 4 16,-2-1-2-16,1-1 4 0,-1-2-8 0,0 3-2 15,3-4 6-15,-5-1-3 0,1 0 1 0,1 1 1 0,-2-5 3 16,2 4 1-16,-4-3 1 0,1 2 1 0,0-1 4 16,2-2 0-16,-6 2 1 0,5 0 0 0,-6-4-6 15,5 1 4-15,-5 0-1 0,0-1 2 0,0-2-2 0,0 0 0 16,0-3 3-16,0-2-6 0,-2 1 4 0,-1-4 2 16,1 0-5-16,-2-1-2 0,1-2-1 0,-3 1-1 15,-1-1 6-15,-1 1-3 0,-1-1 5 0,-2-1-5 0,-1 3-2 16,-2-4 7-16,0-1-6 0,-3 1 5 0,1-3-7 15,-1-1 6-15,-4 3 0 0,0-5-6 0,1 4 8 16,-2-3-5-16,1 1 0 0,-4-1 5 0,0 2-1 16,-2-1-5-16,2-1-1 0,-2-1 9 0,-3 0-6 15,3 2 4-15,0-3-2 0,0 2-5 0,0-5 2 16,0 3 4-16,2-1-8 0,0 0 1 0,1-4 3 0,3 4-4 16,1-1 4-16,0-2 0 0,2 2-8 0,1-2 3 15,4 0 5-15,-1-1-9 0,1 3 4 0,2-2 0 16,-2 0-1-16,4-2-4 0,-1 2 12 0,-2 0-7 0,5-1 0 15,1-2-1-15,1 1-24 0,-2 0-1 0,2 0-16 16,2-2-14-16,3-1-21 0,-2 0-17 0,0 3-23 16,1-3-16-16,1 0-2 0,0 0-27 0,1 0-21 15,1-3-23-15,-4 3-38 0,4-4-44 0</inkml:trace>
  <inkml:trace contextRef="#ctx0" brushRef="#br0" timeOffset="8456.6925">5582 7019 1433 0,'-1'-3'9'16,"-1"1"16"-16,4-1 13 0,-2 1 5 0,1-1 2 16,-2 1 9-16,-1 0 14 0,2-1 14 0,0 3 15 0,0-4 1 15,0 4 4-15,0-2-2 0,0-1 10 0,0-1-2 16,0 0-3-16,0 4-7 0,-3-1-16 0,3-2-13 0,0 0-5 15,-3 2 2-15,3-1-5 0,-2 0 2 0,-2 0-4 16,4-1-1-16,-2 0-1 0,1-1-7 0,-1 2-4 16,-1-1 0-16,0-1-5 0,-1 1-6 0,1-2-7 0,-2 2 6 15,-1-1-2-15,2-1 6 0,-3 0-2 0,1 2-1 16,1-1-7-16,-4-1-4 0,2 0 5 0,-2 1-13 16,1-1-4-16,-3 0-2 0,0 1-5 0,-3-2 1 0,1 1-1 15,-4 2 14-15,1-2 1 0,-3-1 0 0,1 3 14 0,-4-4 3 16,2 2 4-16,-1 1-5 0,-1-1 4 15,0 1-14-15,0 0-5 0,-2 0 0 0,2 0-12 0,-3 0-1 16,-1 1-6-16,0 1-2 0,3 0 4 0,-2 0 0 16,-2-1-1-16,2 2-5 0,0 0 2 0,-1-2-4 15,4 3 0-15,-3 0 1 0,1-3-4 0,2 2 4 0,-2 0-7 16,2-1 8-16,-2 2 7 0,1-2-3 0,0 1 3 16,0-1 3-16,-1 0-4 0,-1-1 2 0,3 3 11 15,-2-1-6-15,0-1-4 0,-1 1 1 0,3-2 3 16,-2 3-2-16,0-2-3 0,1-1 2 0,1 3-3 0,-2-2 2 15,3 1 0-15,-1 0-4 0,0 1 2 0,0-1-3 0,1 1 8 16,-1-2-5-16,3 2-2 0,-3 0-1 16,-1-1-9-16,-1 0 7 0,3 1-3 0,-3 1-4 0,1-1-1 15,-2 0 1-15,4 0 0 0,-3 1 4 0,1-1 1 16,1 0-4-16,-2 2-3 0,5-1 9 0,-3-1-5 16,1 1 0-16,2-1 4 0,-1 3-2 0,2-3 4 0,1 3 3 15,-2-3-3-15,3 1 3 0,-1 0 1 0,2 1 0 16,-2-1 6-16,1 0-7 0,-1 0-1 0,2 1 5 0,0-2-1 15,-3 0-2-15,3 2 0 0,-3-1-2 0,4 0-3 16,-3 0 1-16,1 1 4 0,0-1-8 0,2 0 5 16,-2-1-2-16,2 1 5 0,-2 1-2 0,2-1-3 15,1 0 7-15,-4 2-7 0,4-3 2 0,-1 0-1 0,1 4 4 16,-1-3-7-16,3 1-3 0,-2 0 4 0,2 0-4 16,3-1 3-16,-4 1 2 0,2 1 0 0,0-3-5 15,0 3 4-15,0 1 4 0,-1-2-3 0,0 1-2 16,0 2-4-16,1 0 2 0,-4-2-7 0,1 4 6 0,1-2-4 15,-1-1 4-15,2 1-5 0,-3 3 4 0,1-4 1 16,1 4 0-16,0-2 8 0,0 2-13 0,1-2 7 16,-2 0-2-16,4 2 3 0,-2 0-1 0,1 0-3 15,-2 0-6-15,2 1 0 0,0-1 11 0,1 1-9 0,0 0 0 16,1 2-3-16,-2-2-5 0,2 1 12 0,2 0-4 16,-2-1-2-16,0 1 3 0,0-1 9 0,2 1-2 0,0 3 7 15,-1-2 1-15,1 2-2 0,-2-1 7 0,2 2 1 16,-1 1-4-16,0 2 0 0,2-3-3 0,0 3 0 0,-1-2 3 15,1-1-5-15,2 3 7 0,-3-3 0 0,3 1-4 0,-1 2-6 16,1 1 0-16,0-4-1 0,0 6 1 16,1-4 8-16,0 3-13 0,1 1-3 0,1-3 8 0,-2 4-2 0,2-4 9 15,-1 4-4-15,1-1-1 0,1 0-7 16,-1 0 5-16,2-2 2 0,-2 2-7 0,3-1 6 16,-1-1-4-16,1 0 0 0,0 2-2 0,0-2 1 0,2 1-4 15,1-1-2-15,-1 4 1 0,0-2-1 0,3 1 2 16,-2-1-2-16,3-3 2 0,-2 3-2 0,-1-4 6 0,1 3 1 15,2-2 5-15,-1-2-5 0,-2 2-1 0,2-3 9 16,1 0 0-16,1 1 0 0,-2 1 2 0,1-3 2 16,-1 2-4-16,2-1 3 0,-2-2 5 0,4 0-6 0,-2 4-2 15,0-7 6-15,2 3-4 0,-1 0 3 0,1-2 0 16,-2 0-2-16,3-1 0 0,1 1-3 0,-1-1 5 16,-1 1 0-16,1 0-7 0,1 1 2 0,-1-1-2 0,4 1 7 15,-3-2-10-15,-1 0 14 0,3 1-14 16,1-1 0-16,-4 0 3 0,3 0-6 0,1 0 8 0,-1-2-7 15,-2 1 4-15,2-3-7 0,-2 3 9 0,2-1-5 0,-2 0 6 16,2-3-4-16,0 4-2 0,-2-1-4 0,2-2 0 16,-1 0-2-16,1 2 4 0,0-2 2 0,0-1-9 15,-2 4 3-15,2-3 4 0,0 2 3 0,-2-2-4 16,2 2-1-16,0-2 0 0,-1 0-1 0,0-1 4 0,4 2 1 16,-5-2-8-16,2-1 1 0,3 1 3 0,-2 0 2 0,-2 0-2 15,2-1 5-15,0-2-2 0,-1 2 2 0,3-1 2 16,-3 0 5-16,1-1 4 0,1-1-4 0,2-1-1 15,0 1-3-15,0-2 1 0,0 2-1 0,0-2 3 16,1 2-4-16,1 0-5 0,0-3 11 0,2 3-3 16,-5 0 0-16,5 0 2 0,-2 0-1 0,-1 0 1 0,1 0-4 15,0-1 4-15,-2-2-7 0,1 3-3 0,1 0 3 16,0-2 1-16,-1 0 1 0,-1 1-9 0,1-2 2 16,0-1 4-16,-1 3-1 0,-1-3 4 0,-2 2-4 0,2-1-5 15,-3-1 4-15,1 1-2 0,2-2 5 0,-4 2-8 16,3-1 0-16,0-1-2 0,-2 1 1 0,0 0 6 15,1 0-8-15,2-1 12 0,-5-3-2 0,2 4-3 16,0 0 6-16,-3 0 5 0,2 0-4 0,0-2 0 16,-1 2 2-16,-2-3-5 0,4 2 0 0,-3 2 2 0,1-3 1 15,0 1-3-15,2-1 2 0,-2 0-2 0,0 0 3 16,-1 1-2-16,3-1 4 0,-3 0 0 0,-2 0-8 0,4 0 3 16,-3 1 3-16,3-3 2 0,0 2-5 0,-1-1 0 15,0-1-1-15,2 2 4 0,0-2 0 0,-1 0 1 0,0-1-6 16,2 2 1-16,-1-1 6 0,-2-1 0 0,2 0-2 15,0 1-6-15,-2-2 3 0,0 0 0 0,-1 2 1 16,-1 0-2-16,-1 0 1 0,-1-1-9 0,1 1 8 16,-2 2 2-16,0 0-2 0,0 0-6 0,-1-2 4 0,0 3 3 15,-2 0-2-15,5-1 7 0,-5 1-10 0,2-3-2 16,-1 0 4-16,0 2 3 0,0 0-3 0,1-3-2 16,0 1 0-16,1 1 0 0,-3 0 0 0,1-1 3 0,2 0 2 15,-1-1-3-15,0-1-2 0,0 1 2 0,0 3-4 16,0-2 7-16,-4 0 0 0,3 1 0 0,-4-2-4 15,2 1 2-15,0 4 5 0,-1-6 2 0,-1 3 2 0,0-1-6 16,1-1 2-16,-1 1-3 0,0 1 4 0,2 0 4 16,-3-1-3-16,2 0-7 0,1-3 7 0,-4 3-7 15,1-1 4-15,1-1 3 0,-1 0-2 0,1 1-4 16,-2-3-3-16,1 3 9 0,-2-1-6 0,2-2 7 0,-2 0-1 16,1 1 0-16,1 0-1 0,-2-1-1 0,0-1 4 0,-2 2-6 15,2-1 3-15,-1-1-1 0,1 1-3 0,-2 2 0 16,2-1 5-16,0-2-2 0,-2 1 0 0,1 3 0 15,-2-4-1-15,3 1 0 0,-2 0-2 0,2-2 0 16,-3 2-5-16,1-3 8 0,1 3-6 0,-1-2 0 0,-1-1 0 16,2 0 1-16,-1 0 2 0,2-1-2 0,-3-1 4 15,0 3-2-15,1-2 6 0,-1 0 1 0,0 3 0 0,-2-3-2 16,0 4-4-16,-1-2 6 0,3 2-7 0,-2 2-2 16,2-2 2-16,-2 1-1 0,-1 1 2 0,0-1-6 15,1 2 12-15,2-1-6 0,-5 0 13 0,4 1-6 0,-2-1-6 16,0 0-1-16,0 2 3 0,1-1 4 0,-2-1-11 15,2 1 3-15,0-1 0 0,0 2-2 0,0-1-3 16,0 2 8-16,0-4-8 0,0 0 4 0,0 3 4 0,0-4 5 16,2 5-9-16,-2-4 4 0,0 3 4 0,0-1-7 15,2 1 5-15,0 1 0 0,-3 1-2 0,3 1-10 16,-2-1 10-16,3 1-11 0,0 1 7 0,1 2-6 16,-2-1 0-16,1 0-11 0,0 1 1 0,1 1-6 0,1-1-6 15,-2 1-8-15,1-1-15 0,-2 0-24 0,1 0-24 16,1 0-22-16,-1-1-38 0,-1-2-37 0,0 2-51 15,-1-3-51-15,0 2-52 0,0-2-42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22:16.254"/>
    </inkml:context>
    <inkml:brush xml:id="br0">
      <inkml:brushProperty name="width" value="0.05292" units="cm"/>
      <inkml:brushProperty name="height" value="0.05292" units="cm"/>
      <inkml:brushProperty name="color" value="#FF0000"/>
    </inkml:brush>
  </inkml:definitions>
  <inkml:trace contextRef="#ctx0" brushRef="#br0">13339 7279 1465 0,'-5'-4'15'16,"0"-1"26"-16,0 0 13 0,4-2 0 0,-2 1 7 0,-1 1 1 15,1-1 0-15,-1 3 10 0,2 0-7 0,1-3-6 16,-3 4-10-16,3-1 13 0,-1-1-1 0,1 2 3 15,-3-4 9-15,3 4-4 0,-1-1-3 0,-1-1-9 16,3 1 1-16,-5 1-5 0,2-1-5 0,0-2 5 0,0 3-10 16,0-3-2-16,-4 0-2 0,4 4-13 0,-2-4 3 15,0 3-4-15,0-2 2 0,-2-1-3 0,1 3 3 0,-2-3 5 16,0 4-5-16,2-3 7 0,-2 0-1 0,0 2-2 16,-3-2-4-16,1 1-1 0,2-1 0 0,-2 3 1 0,0-2 2 15,0 2-8-15,-1-2-4 0,3 1 0 0,-3 0 5 16,-1 2-2-16,1-2-7 0,-1-1-4 0,-2 3 1 0,3-1-4 15,-1 0 5-15,-1 0-2 0,2 0-4 0,0 1-8 16,3 0 7-16,-3 0-4 0,3 0 3 0,0 1 4 0,2 0-11 16,-1-1 9-16,0 2-5 0,2-2 8 15,-2 3-4-15,3-1-4 0,-3-2-3 0,1 4 2 16,0-3 1-16,-1 2-5 0,3 1 7 0,-1 0-5 0,0-1-1 16,-3 2 4-16,2 0 2 0,0 0-1 0,-3 0 3 15,4 0-6-15,-2 2-1 0,1-4 2 0,-1 4 2 0,1-2-1 16,-2-1-1-16,2 1 1 0,1 2 0 0,-1-2 4 15,-1 0 2-15,0 1-1 0,2 0-8 0,-2-1 8 16,3 2-2-16,-3 1-2 0,0-2 6 0,0 2-9 16,1 1-1-16,1-1 3 0,-1 2 0 0,0 0 1 0,-1 1-2 15,2-1 4-15,1 1-11 0,-1 0 7 0,-3 1 2 16,3 0-4-16,1 0 9 0,0 0-10 0,1 1 1 16,-2 2-4-16,4-2 4 0,-4 0 3 0,4 0-3 15,-2 0 3-15,1-1-8 0,0 3 7 0,1-1 2 0,1 1-1 16,0-1 5-16,0 3-2 0,1-3-4 0,3 1 5 15,-3 2-1-15,1-2 3 0,2-1-2 0,-1 3 0 0,1-2-5 16,-1-1-2-16,2 2 4 0,-1-3-6 0,0 2 9 16,2-1-11-16,0-1 4 0,0-1 2 0,1 0 2 15,-1 2 1-15,2-2-2 0,0-1 0 0,0-2-3 0,-2 0 1 16,3 2-3-16,-2-3 2 0,1-1 2 16,-2 1-2-16,3-1 1 0,-1 1-1 0,1-3-3 0,-5 3 11 15,5-1 1-15,0-3-6 0,-1 4 1 0,0-3 2 0,-1 1 3 16,0-1-3-16,1-2 8 0,0 4-3 0,1-4-3 15,-1 3 0-15,0-1-1 0,1-1 1 0,-1 0-2 16,0 0 3-16,0 1-4 0,3-2-5 0,-3 2 5 0,0-1 1 16,3 0 2-16,-3 0-2 0,0-1 1 0,0 1-2 15,1-2 0-15,-1 1-2 0,-2 1-2 0,2-3-1 16,0 3-3-16,-2-1 6 0,2-2-4 0,-1 3 3 16,2-2 4-16,-3 0 2 0,1 1-4 0,1-1 2 0,-1 0 5 15,0-1-4-15,1 2-1 0,-2-1 2 0,2-1-2 16,-2 2-5-16,1-3 5 0,1 0 0 0,-2 0-3 15,2 3-1-15,0-3 1 0,0 0 3 0,0 0-8 0,1 0 8 16,-1-3-1-16,-2 3 0 0,3 0-1 0,-1 0 3 16,-1-3-3-16,1 3-4 0,1-1 8 0,-3 1-7 15,3 0 4-15,-1 0-2 0,1-2 0 0,0-1 0 16,-1 3 6-16,0-1-3 0,2-1-3 0,1 0 8 0,-5-1-6 16,3 1-4-16,-1 0 7 0,0-2-7 0,3 0-4 0,-3 3 12 15,2-4-4-15,0 2 1 0,0-2-3 0,0 1 5 16,-2-1-4-16,1-1 5 0,1 4 1 0,-2-2-6 15,2-2 4-15,-1 1-7 0,2 1 5 0,-2-1-1 0,2 0 0 16,-1 0 1-16,0-2-3 0,0 3 0 0,0-2-2 16,1-1 5-16,-2 1-6 0,1 0 8 0,-1-1-5 0,1-1 1 15,-2 3-2-15,0-4 1 0,1 1 1 16,0 1 4-16,0-2 3 0,0-1-8 0,-1 1 7 0,0-2-7 16,0-1 8-16,-1 2-4 0,0-1 6 0,1-1-9 15,-3-1 9-15,-1 1 3 0,2-2-5 0,-3 3 3 16,1-2-3-16,1 1 3 0,-5-1 1 0,3 1-4 0,-2 0-7 15,3 1 4-15,-4-1-2 0,3-2 0 0,-3 3 4 16,0-4-7-16,1 2-4 0,-1 2 9 0,0-3 2 16,-1 2-3-16,1-1 6 0,-2 1 1 0,1 0-4 15,-1 0 2-15,0 1-2 0,-1-1-2 0,2 0 6 0,-3 1 2 16,3 0-4-16,-4 0 0 0,2-1 5 0,-2 3-1 16,1-3 7-16,0 3-3 0,0-2-5 0,0 2-4 0,-1-1-3 15,1 0-5-15,-1 0-2 0,1 2 7 0,-1-1-7 16,0 0-2-16,0-1-3 0,0 1 2 0,-1 1 2 15,2-1 5-15,-1 1-1 0,0-2-4 0,0 0-5 0,0 1 5 16,-1 0 9-16,2 1-11 0,-3 1 7 0,2-3-1 16,-1 3-7-16,-3-3 6 0,4 3 5 0,-2 1-7 15,1-1 1-15,0-2 1 0,-2 2 0 0,2-2-4 0,1 1 4 16,-2 3-5-16,2-3 9 0,-2 1 4 0,1 0-7 16,-1 0 6-16,1 0-4 0,1 2 7 0,-3-1-5 15,0 0-4-15,4 1-1 0,-3 1-1 0,0 0-4 16,0 0 5-16,1-1 2 0,1-2-6 0,-3 2 8 0,0 0-4 15,2 1 0-15,-2 0-4 0,1 0 6 0,0 0-2 0,0 1-5 16,3-2 2-16,-3 0-4 0,1 4 12 0,-2-1-5 16,3-2 2-16,-1 2-5 0,0-1 1 0,1 1 5 15,-1 0-8-15,-1 2 5 0,3-2-8 0,-1 2 7 16,0-2-4-16,2 2 1 0,-3 0-4 0,-1-2-1 0,3 2 7 16,-1 0 0-16,-2 0-4 0,1 0-6 0,-2 1 1 15,4 0 5-15,-3 1 1 0,1 0-6 0,0-1-2 0,-1 2-15 0,1-3-2 16,1 3-11-16,2-1-13 0,-2 0-34 15,1 0-32-15,1 0-36 0,-2-2-40 0,3 0-31 0,1 0-42 16,-1 0-40-16,2 0-40 0,-2 0-18 0</inkml:trace>
  <inkml:trace contextRef="#ctx0" brushRef="#br0" timeOffset="2067.1348">18566 6823 2311 0,'1'-3'11'0,"-2"-2"21"0,1 3 17 0,3-5 9 16,-3 4 0-16,-2-1-3 0,1 1 4 0,2 2 18 15,-1-1-8-15,-1 0-11 0,1 2-18 0,0 2-5 0,0-2-7 16,1 2 5-16,-1-2-6 0,0 1-21 0,0-1 0 15,2 0-9-15,-1 2-2 0,-1-2-2 0,0 1 2 16,0 0-4-16,2 1 2 0,0-1 7 0,-2-1-9 0,1 3 3 16,-1 1 0-16,2 0 1 0,-2 2 1 0,2 1 2 15,-1 1 2-15,1 2-4 0,-1 2 2 0,3 1 1 0,-4 0-2 16,3 4-5-16,-2 0 4 0,4-2-4 16,-5 2 5-16,0-1-4 0,1 1-1 0,2-4 1 0,1 1 1 15,-1-2 3-15,0-2-5 0,0-1 10 0,1 0-4 16,0-1 2-16,2-3 6 0,-2 1-4 0,0-4 2 15,1 2 7-15,2-1 2 0,-1-1-4 0,2-2 2 0,0 2 5 16,0-1 13-16,4-2 13 0,-1 1 10 0,1-2 0 16,3-3 12-16,0 1 1 0,3 0 5 0,3-5-8 15,0 2-9-15,1-3-11 0,1 1-11 0,2-6 3 16,2 3-18-16,2-5 3 0,-4 0-8 0,4-3 2 0,-1-1-7 16,2-1 0-16,2-2 4 0,-4 2-12 0,2-3 9 15,-1 1-1-15,-3 0-1 0,0 3 3 0,-3 1 1 16,-2 1-3-16,0 2 2 0,-3 3 2 0,-2 2-5 0,0 0-2 15,-3 2-1-15,-2 0-1 0,1 2 2 0,-2 1-1 16,-2 1 0-16,0 0 2 0,0 1 1 0,-3 1-8 16,-1-1 5-16,3 3-1 0,-1-1-2 0,-5 2 5 0,4-2-10 15,-2 0 0-15,1 3-13 0,-1-1-10 0,-2 0-18 16,3 0-28-16,-3-1-29 0,3 2-34 0,0 0-23 16,-3 0-37-16,2 0-22 0,1 0-30 0,-3 0-43 0,3 2-43 15</inkml:trace>
  <inkml:trace contextRef="#ctx0" brushRef="#br0" timeOffset="4255.0148">21621 7947 2426 0,'-1'2'-2'0,"-2"-2"8"0,3 0 4 0,0-4 4 16,1 4-5-16,-1 0-2 0,2 0-2 0,-1 0 2 16,-1 0 6-16,2 0-12 0,0 0 7 0,-2 0-4 0,1 0-1 15,1 0 4-15,0 0 2 0,0 0-6 0,5 0-2 16,1-2 3-16,0 2-8 0,6 0-3 0,2-3 1 0,4 3 2 16,0-1 2-16,6 0 6 0,-1-1-4 0,5 1 9 15,-1 0-4-15,-1 0-2 0,4 1 2 0,1-2 3 0,0 2-4 16,2 0 2-16,0 0 4 0,3 0-13 0,-2-3 9 15,5 3 1-15,-2 0 9 0,1 3-4 0,2-3 2 16,1 0-1-16,0 2-1 0,0 0 6 0,0-1 4 16,-1 2-5-16,-1-2 5 0,2-1 7 0,1 3 5 0,-1-1-2 15,1 0 3-15,0-1 0 0,5 0-5 0,-1 0 8 16,2 0-10-16,1 0-10 0,0 0-1 0,1-1-1 16,1 3-2-16,-5-2-6 0,2-1-4 0,-1 0-4 0,-4 3-1 15,0-3 1-15,-3 1-6 0,-3-1-4 0,2 1 13 16,-3-1 0-16,0 2 0 0,0-1 8 0,3-1-3 0,-3 3 2 15,0-1 2-15,3 0 7 0,-1 0-12 0,-1-2 2 16,-1 3 0-16,3-1-1 0,-1 0 1 0,-1-1-1 16,1 2-7-16,-4-2 2 0,2 2-7 0,0-1 2 0,-2 1-2 15,-1-1 2-15,0 1-3 0,-2 0 5 0,0-2 5 16,1-1 1-16,-3 3 7 0,-1-2-1 0,3 1 3 16,-3 0-2-16,2 0 4 0,-2 0-3 0,2-2 1 0,-4 3 0 15,2-1-4-15,0 0 3 0,0-1-3 0,-3-1-4 16,1 0 1-16,1 0-3 0,-1 0-2 0,1 0-8 0,1 0 7 15,-2 3-9-15,1-3 0 0,-1 0-2 0,0 0 7 16,-2 0 4-16,1-3-9 0,1 3 4 0,-2 0-3 16,0 0 3-16,-2 0 0 0,0-1 5 0,-3 1-8 0,0 1-5 15,1-1 11-15,-7 0-2 0,2 0 1 16,-4 0 5-16,-1 0 3 0,0 0 0 0,-6 0 4 0,-1 0 1 16,-2 0-1-16,1 0-2 0,-4 0 1 0,2 0 0 15,-4 0 1-15,2 0-5 0,0 0 4 0,-2 0 1 0,2 0-2 16,-2 0-3-16,2 0 5 0,0 0-8 0,0 0-4 15,0 0 2-15,0 0-8 0,0 0-20 0,0-1-27 16,0 1-28-16,0 0-53 0,0-2-67 0,0 2-91 16,0 0-98-16</inkml:trace>
  <inkml:trace contextRef="#ctx0" brushRef="#br0" timeOffset="7503.2818">5717 9443 2074 0,'-3'0'1'0,"3"-3"12"0,1 1 2 0,1 0 6 15,-2 2 5-15,2 0-1 0,-2-1 2 0,4 1 15 0,-4 0 18 16,0 0-2-16,0 0 14 0,0 0-1 0,1 0 5 15,-2 1 0-15,1-1 8 0,0-1-5 0,1 2-16 0,-2-1 2 16,1 0-11-16,0 0-3 0,0 0-4 0,0 0-3 16,0 0-7-16,0 0-8 0,0 0-6 0,0 0-6 15,0 0-14-15,0 0-19 16,0 0 7 0,26 7 3 15,78 0 23-31,-79-9-13 15,2 2-1-15,4-1 2 0,4 0-5 0,0-2 3 16,3 3-3-16,0-4-1 0,3 0 2 0,0 0-4 0,-3 1-1 16,3-1-4-16,-5-1 0 0,1 2-1 0,-4-2-5 15,0 1 12-15,-1 2-7 0,-2-1 3 0,-3 0 6 16,0 1 8-16,-2-1 2 0,-3 2-2 0,-1-2 5 0,-4 3-12 16,-1-1 8-16,-4 0-1 0,-2 0-2 0,-2 1-6 15,1 0-7-15,-6-2 13 0,-3 2 11 31,0 0 1-15,0 0-13-16,0 0 12 16,0 0-3-1,0 0-10 17,0 0 7-17,0 0-48 1,0 0 2-1,0 0-15-15,0 0-41 0,0 0-29 0,0 0-35 16,0 0-37-16,0 0-44 0,0 0-46 0,0 0-66 16</inkml:trace>
  <inkml:trace contextRef="#ctx0" brushRef="#br0" timeOffset="26618.5048">18381 9274 1496 0,'-6'-1'10'0,"4"1"8"0,-1-1 4 0,3-2 4 16,-2 3-1-16,2-2 5 0,-1 2 6 0,1-1 5 16,-3 1-7-16,3 0 5 0,0 0 0 0,0 0-4 15,0 1 1-15,0 0-9 0,1-1-3 0,1 1-8 16,-2-1-1-16,1 0-8 0,-1 0-2 0,0 2 2 0,2-2 1 16,-2 0 2-16,2 1 4 0,-2-2 5 0,1 2-1 15,-1-1-5-15,2 0-2 0,-1 0-3 0,4-1-3 16,-5 2 4-16,1-1-6 0,1 1-1 0,1-1-1 15,0 1 0-15,2-1 4 0,2 2 3 0,1 0 5 16,2 1-1-16,2-3 9 0,5 3 3 0,-1-1 10 0,4 2 12 16,2-4 10-16,1 3 0 0,2 0 0 0,2-2 3 15,0 0-10-15,3-1-1 0,-4 3-10 0,4-2-12 0,-1 0-16 16,-1-1-3-16,1-1 2 0,1 1-9 0,-4-1 3 16,-1 1-3-16,-2-3 0 0,1 3 1 0,-4-2 2 15,-4 1-4-15,1-1 1 0,-5 2 4 0,-3 0 1 16,0-3-2-16,-5 3 6 0,-3 3 10 0,-1-3 14 0,0 0 14 15,-1 0 3-15,-1 0 16 0,0 0 11 0,2 0 13 16,-3 0-7-16,-1 0-5 0,2 0-10 0,-2 0-16 16,-5 2-9-16,0 0-17 0,-5-1-9 0,-2 1-12 0,-5 0-2 15,-4 2-4-15,-2-2-3 0,-1 0 6 0,-4 3 0 16,-1-2-1-16,-2-2-6 0,0 4 2 0,2-2-3 16,-2 1 1-16,-1-3-1 0,3 3 0 0,0-1-5 15,1 0-4-15,1-1 7 0,1 0 5 0,1 0 4 0,1-2-4 16,4 0 3-16,-2 0 2 0,4 0 10 0,0 0 7 0,5 0 6 15,-4 0 5-15,6 0 0 0,2 0 7 0,2 0-2 16,0 0 5-16,5 0-10 0,1 0 8 0,2-1-11 16,1 1-11-16,2-3 0 0,0 3-5 0,2 0-4 0,1 0-12 15,-3-2 8-15,3 2-11 0,-1 0-3 0,2-3 0 16,4-1 3-16,0 0-2 0,3-2 2 0,5-1 5 0,1-3-4 16,7 0 4-16,1-2 0 0,7 2 3 0,0-2 0 15,1 0 0-15,2 2 5 0,-1 0-4 0,0 1 7 16,-3 1-1-16,-1 3 2 0,-3-1-2 0,-2 1-4 0,-3 0 2 15,-4 2 0-15,-2 1 0 0,-7-1 1 16,0 3-1-16,-4 0 4 0,-2 0 3 0,-3 0-6 0,0 0 4 16,0 0 6-16,-1 0-5 0,-1 0-3 0,1 0-3 15,-3 0-5-15,3 0 0 0,-3 0 5 0,-3 3-9 0,-1-3-7 16,-2 3 13-16,-4-1-9 0,-2 1 6 0,-2 1-8 16,-4 1 6-16,-1 0-6 0,-2-1 7 0,0 2-8 15,-2-1-1-15,0 0 6 0,0-1-3 0,2 1 8 0,2-1-3 16,2 1 0-16,0 0 5 0,3-2 2 0,0 1 0 15,3-1 0-15,0 1 1 0,3-1-2 0,2-1-3 16,2-1 10-16,1 1-15 0,2 0 10 0,4-2-8 0,-1 0-4 16,1 0-5-16,2 0 0 0,1 0-4 0,-1 0-1 15,1-2 4-15,0 4-6 0,-1-4 6 0,2 2 0 16,1 0 8-16,0 0 4 0,3-2 2 0,4 1-6 16,-2-3 2-16,5 1 5 0,1 1-5 0,0-5 1 0,3 2 5 15,1 0-6-15,0-2 3 0,1 2 8 0,1 1-3 16,-4-2-3-16,2 2 1 0,-3 1 2 0,1-1-2 0,-4 1-5 15,1 1 5-15,-4-1-4 0,-1 3 4 16,-3-2 0-16,-2 2 2 0,-1-1-8 0,-2 1 1 0,-1 0 6 16,0 0-6-16,0 0-1 0,0 0-5 0,-1 1 6 15,-1-1-3-15,2 0 2 0,0 2-3 0,0-2-2 0,-1 0 0 16,1 0 0-16,-2 2 3 0,0 1-4 0,1-3 7 16,-1 4-4-16,1-1 1 0,-4 4 0 0,2-1 1 15,-2-2-12-15,2 1-1 0,-2 2-13 0,2-2-28 16,-2 0-11-16,-1 2-34 0,5-5-23 0,-4 4-32 15,2-4-19-15,-1 3-31 0,1-3-26 0,2 3-22 0,-3-1-19 16,3-1-19-16,-1 0-22 0</inkml:trace>
  <inkml:trace contextRef="#ctx0" brushRef="#br0" timeOffset="31158.2876">1915 11623 1919 0,'-1'-2'2'15,"-1"-1"18"-15,2 3 9 0,0 0 6 0,0 0 10 16,0 0 12-16,0 0 11 0,0 0 17 0,0 0 12 16,0 0-2-16,0 0 2 0,0 0 4 0,0-12-6 0,0 12-3 15,0 0-8-15,0 0-18 0,0 0-9 0,0 0-9 16,0 0-2-16,0 0-8 0,0 0 10 0,0 0-8 15,0 0 1-15,0 0 3 0,0 0-4 0,0 0 4 0,0 0-12 16,0 0 3-16,0 0-12 0,0 0-1 0,0 0 0 16,0 0 4-16,0 0-3 0,0 0 9 15,0 0-15-15,0 0-45 16,0 0 1 0,0 0 3-16,0 0 0 15,0 0 2-15,35 31 22 0,-35-31-19 16,0 0 0-1,98 90 7-15,-98-90-7 16,90 73 8-16,-76-64 7 0,-3-1-3 16,2 1 3-16,-2-2 5 0,0 3-2 0,2-4 2 0,-4 0 1 15,2-1-2-15,2 2 0 0,-5-2 3 0,3-1-1 16,-3 2-1-16,0-3 2 0,-2-1-1 0,-1 2-2 0,1-2 6 16,-5 1-3-16,3-2-4 0,-3-1 1 0,1 0 0 15,-2 1 1-15,1 2 5 0,1-3-4 0,-2 0 1 16,0 0 1-16,-2 0 3 0,2 0 2 0,-1 0-1 0,1 0-3 15,0 0-4-15,-2-1 2 0,2 2-3 0,0-1 2 16,0 0 1-16,0 0 0 0,0 0 1 0,0 0-4 16,0 0-10-16,0 0-5 0,0-1-27 0,0-1-27 0,2 1-32 15,-2 1-49-15,0-2-69 0,1 0-90 0,1-4-92 16</inkml:trace>
  <inkml:trace contextRef="#ctx0" brushRef="#br0" timeOffset="32370.9421">3763 11526 1831 0,'-2'-3'0'0,"1"0"1"15,2-3-1-15,1 2 4 0,-2-2 7 0,2-1 12 16,-1 2 20-16,1-2 22 0,1 1 24 0,-1-2 17 16,1 1 20-16,1 1 3 0,-2-1-3 0,1 3-6 0,-1 0-24 15,1 0-14-15,-3 1-23 0,3 1-18 0,-1 0-13 16,-1 0-7-16,1-1-4 0,-1 3-5 0,1 0 2 15,-2 0-8-15,2 0-3 0,-4 2-5 0,4-1-1 16,-2 1-4-16,1 0-1 0,1 1 0 0,0 3-1 0,2 2 3 16,1 5-1-16,1 2 4 0,1 3-9 0,-1 3 6 15,5 4 1-15,-2 0-1 0,-1 1 5 0,3-2-5 16,-3 0 4-16,0-2 1 0,3-5 2 0,-3 1 2 0,0-4 0 16,0-2-1-16,1-4-1 0,-4-2 2 0,3 0 6 15,-2-3-3-15,2-1 5 0,-3-1-4 0,3-1 4 16,0-4 5-16,0 1 5 0,3-2 4 0,0-4-5 0,3-2 9 0,0-3 3 15,2 2 6-15,-3-5 5 0,4-1-3 16,-1-1 5-16,-1-2 3 0,0 4 5 0,-1-4-1 16,-1 1-2-16,0 3-5 0,-1-1-7 0,-2 0 3 0,0 2-7 15,0 0 1-15,-2 1-13 0,0 1 5 0,0 3-3 16,-2 1-1-16,-1 1-4 0,-2 3 2 0,0 1-3 0,-1 1-7 16,1 1 5-16,-3 2-14 0,0 0-2 0,2 1 5 15,-2 0-4-15,0-3-4 0,0 6-3 16,0-6 1-16,0 3-5 0,1 0 4 0,-1 0-7 0,0 0-30 0,0 0-19 15,0 0-49-15,3 0-34 0,-3 0-50 16,2 0-41-16,-1 3-66 0,1-3-98 0</inkml:trace>
  <inkml:trace contextRef="#ctx0" brushRef="#br0" timeOffset="34182.2753">5941 11604 1963 0,'-2'-4'11'0,"1"1"14"0,-1-2 17 0,2 0 11 0,0 1 15 16,-2-2 0-16,2 1 9 0,-2 4 16 0,2-4 11 15,2 2 2-15,-2 0-10 0,0-2-2 0,2 4-7 16,-2-2-1-16,2 2-7 0,-2-1-17 0,0 1-17 15,1 0-22-15,1 1-5 0,-2-3-7 0,0 3-11 0,2 3-4 16,-2-3-9-16,0 1 6 0,0 2-12 0,0 1 6 16,1 0-1-16,1 1-5 0,1 3 6 0,-1 1 2 0,1 3 10 15,2 1-2-15,2 3 1 0,0-2 4 16,-1 3-2-16,-1-1 0 0,3 0 7 0,-1 0-7 0,0-2 0 16,-2-3-3-16,1 1 2 0,1-2 2 0,0-2-4 0,-2 1 3 15,1-2-1-15,-1-2 1 0,2 2-2 16,0-5 2-16,-4 4 3 0,1-4-1 0,2 2 7 15,-3-4 0-15,0 3-11 0,1-3 10 0,0 0 1 0,1 0-3 16,-2 0 4-16,0-3 14 0,2 2 5 0,0-3 10 0,0 0 20 16,4-4 0-16,-1 0 0 0,-2-3 3 0,7-4-3 15,-2-1-17-15,3-6-7 0,2 1-8 0,0-6-14 16,1 0-7-16,2-2-5 0,0 0 2 0,0 0-9 16,1 0 3-16,-2 0-2 0,1 2-3 0,-1 1-8 15,2 1 5-15,-3 0-3 0,-2 2 5 0,0 2 4 0,0 1 2 16,0 0 0-16,-2 4 0 0,0-1 9 0,-1 3-4 0,-1 0 4 15,0 3-8-15,-1 1 6 0,-2 1-6 0,-3 1-1 16,0 3 3-16,0-2-3 0,-1 5 3 0,-1-1 1 16,0-2-2-16,-1 5-7 0,-2-1-25 0,1 1-23 0,2 0-30 0,-1-3-22 15,0 3-27-15,-2 0-20 0,5 3-18 16,-3-2-9-16,1 1 2 0,-1 4-7 0,0-2-1 16,1 5-24-16,-3 2-1 0,0 2-27 0</inkml:trace>
  <inkml:trace contextRef="#ctx0" brushRef="#br0" timeOffset="35383.1417">8197 11526 1985 0,'-3'-3'16'0,"3"1"18"0,0-5 7 0,1 3 15 16,1-1 4-16,-4 1 5 0,2-1 3 0,0 0 6 15,2 2-2-15,-2 0-7 0,0-2 1 0,0 1-9 0,1 1-3 16,3-2-7-16,-3 4 2 0,1-3-8 0,3 1-8 16,-1-1-9-16,-1 2-6 0,-1-1-5 0,3 0-2 15,-2 1 5-15,2 1-7 0,-1 0 0 0,0 1-6 0,2 0-1 16,-2 2 1-16,1 0-2 0,2 4 2 0,-2 0-4 15,2 2-1-15,1 3 7 0,-2 2-5 0,4 2 4 16,-1 4-8-16,1 1 4 0,-2 5-3 0,3-1-5 16,0 2 5-16,-3 0 0 0,3-2 5 0,-3-2-7 0,3 1 2 15,-2-4 3-15,1-3-3 0,-2-2 11 0,0-3-5 16,1-2-9-16,-3-1 4 0,-1-4 1 0,-2 0 7 16,4-1-8-16,-4 0 8 0,1-2 0 0,0 0 2 0,-1-1 5 15,0-1 4-15,-1 0 9 0,1-2 9 0,0 0 8 16,2-1 0-16,1 0-4 0,0-4 6 0,1 1-4 15,1-3 1-15,2-2-11 0,0 1-3 0,0-4-16 0,2 2 4 16,-2-1-1-16,1-1-6 0,0-1-2 0,0 2-4 16,-3-1 2-16,4 1-10 0,-2-2 5 0,0 0 1 15,-1 2-2-15,2-2-2 0,-1 0 10 0,-1 2-8 16,2-2-1-16,-1 2-4 0,-1-1 11 0,0 2-8 0,0-2-2 16,1 2 7-16,-2 1-7 0,2-2-1 0,-2 2 6 15,-1 0 4-15,3 3-13 0,0-3 4 0,-3 1-5 16,3 2-17-16,-2 0-18 0,-2 0-13 0,2 2-21 15,-3-2-31-15,1 1-10 0,1 3-32 0,-3-3-26 0,4 4-23 16,-3-1-18-16,0-2-29 0,-2 5-39 0,3 0-30 0</inkml:trace>
  <inkml:trace contextRef="#ctx0" brushRef="#br0" timeOffset="40562.9885">4870 14388 2495 0,'-13'2'-5'16,"13"-2"-15"-1,0 0 30 1,0 0 13 0,0 0-11-16,0 0 26 15,0 0-10 1,57 22-1-16,-44-19 6 0,5 1 14 0,4-1 1 15,1 0 4-15,2 0-8 0,5 1 1 0,0-3-5 16,3 3-2-16,2-2-5 0,3 1-20 0,-3 2 5 16,4-1-3-16,-2 3-6 0,2-2-5 0,-1 1 2 0,0 1-5 15,0 2-2-15,1 0 14 0,-2-3-5 0,1 2-1 16,0 0 15-16,3 0 1 0,-3 0-1 0,1-2 12 0,0-3 1 16,4 6-1-1,0-5-1-15,3 0 2 0,0 0-7 0,3-1-5 0,-1-1 3 0,2 0-7 0,2-1 0 16,-3-1-5-16,-3 0 0 0,1 0-5 0,-4 0-1 0,-3-1-1 15,0 1 0-15,-3 0 1 0,-4 0 1 0,-1 1-4 16,-2-1 1-16,0 2 0 0,-5 1 1 0,0 0-1 16,-6 1 2-16,0 0-6 0,0-1 1 0,-6 0 0 0,0 3-3 15,-1-3-6-15,-6 3 7 0,1-2-2 0,-2 1-15 16,1-3-6-16,-5 4-23 0,1-2-30 0,1 1-29 16,-3-1-43-16,2 0-64 0,-2 0-67 0,-2 1-66 15</inkml:trace>
  <inkml:trace contextRef="#ctx0" brushRef="#br0" timeOffset="41631.2826">14600 13136 2919 0,'5'-3'4'0,"-4"3"-4"0,3-3 9 0,-1 2-1 15,-2 0 1-15,-1 2-3 0,0-1 3 0,0 0-5 16,3 1 1-16,-3-1 11 0,2 0-7 0,-2 0 6 0,0 3-13 16,0-3 2-16,0 0-1 0,0 3 5 0,0-1-4 15,1 3-8-15,3 2-2 0,-3-2-3 0,2 4 10 0,1-1-2 16,0 3 2-16,1 2-4 0,3-4 0 0,-3 3 0 16,-1-1 0-16,1-2 0 0,2-1 2 0,-2-2 4 15,0 1-9-15,-1-2 6 0,0 0-2 0,0-2 7 0,1 1 2 16,-2-1 1-16,2-1 1 0,-1-2 6 0,1 3 12 15,-1 0 12-15,1-3 2 0,2 0 3 0,2-1 9 16,-4-1 10-16,3 2 8 0,1-3 1 0,4-1-8 16,-2-3-4-16,3 0 1 0,0-1-2 0,-1-1-16 0,6-3-7 15,-2-1-9-15,-1-2-4 0,3 1 3 0,-1-1-10 16,-3-2-3-16,3 1-7 0,-2-1 5 0,0 2-4 16,-1-1 6-16,-2 0-8 0,-1 0 1 0,1 3-2 0,-2 1 4 15,-1 0 0-15,-1 1-3 0,-1 1-5 0,0 2 0 16,0 2 5-16,-2 0-7 0,1 1 8 0,-1 1-14 15,-2-1 0-15,0 3-5 0,-3-1-27 0,2 1-42 0,-3 1-52 16,2-1-49-16,0 0-51 0,-2 0-56 0,1-1-74 16,1 3-56-16</inkml:trace>
  <inkml:trace contextRef="#ctx0" brushRef="#br0" timeOffset="42522.6832">15352 11335 2518 0,'2'0'14'0,"-2"0"27"16,0 0 12-16,0-5-2 0,0 5-1 0,0 0 1 0,0 0-2 15,-3 0 4-15,3 0-13 0,0 0-22 0,-2 0-12 16,2 0 8-16,0 0 1 0,-2 0-5 0,2 0 4 15,0 0-1-15,2 0-8 0,-4 3-1 0,2-3-2 0,0 2-1 16,-4-2-4-16,3 3 5 0,-4-2 2 0,-2 1-1 16,1 0 19-16,-1-1 5 0,-2 2 24 0,1-3-1 15,2 3 3-15,-2-3 8 0,-1 0-2 0,1 0 9 0,0 0 4 16,0 0 2-16,2-3-6 0,-1 3 4 0,1-3 6 16,3 2-2-16,-1-1 0 0,-2 0-13 0,5-2-10 15,-2 2-9-15,3-1-18 0,-2-1-6 0,2-1-7 0,0-2-6 16,-2 1-4-16,2-1-8 0,2-2 0 0,0-2-4 15,-2 2-8-15,3-3-8 0,-3-1-17 0,1 1-23 16,4-1-17-16,0 1-13 0,-2 2-50 0,2-2-28 16,1 0-31-16,0 0-41 0,4 2-32 0,-2-1-23 0,0 3-33 15,2 0-39-15</inkml:trace>
  <inkml:trace contextRef="#ctx0" brushRef="#br0" timeOffset="43132.1505">15485 11205 1581 0,'0'0'18'0,"-1"0"8"0,1 0 3 0,0-3-1 0,0 2-1 15,0 1 6-15,0 0-6 0,0-1 2 0,0-2-21 0,0 3-5 16,-2 0-9-16,4 0-9 0,-2 0-8 0,0 0-15 15,-2 0-3-15,4 0-12 0,-2 3-19 0,0-3-20 16,1 1-11-16,-2-1-19 0,2 0-10 0,-1 4-11 0,0-4-12 16,0 2-16-16</inkml:trace>
  <inkml:trace contextRef="#ctx0" brushRef="#br0" timeOffset="45018.6507">15522 11134 725 0,'-2'-2'21'0,"0"1"11"16,2-3 27-16,0 3 19 0,-1 0 11 0,-1-2 17 0,2 3 23 15,-1-3 16-15,1 3 5 0,-2-1 3 0,0 1-14 16,2-3 0-16,0 3-8 0,0 0-5 0,0 0-18 15,2 2-7-15,-2-2-14 0,2 0-12 0,-1 1-8 16,-1-1-16-16,0 1-4 0,2 1-8 0,-2-2-8 0,0 1-5 16,0-1-17-16,0 0-3 0,0 3-7 0,0-2-4 15,0-1-4-15,1 0 4 0,-1 1-7 0,0-1-5 16,0 2 8-16,4-1-4 0,-3 1 3 0,4 0-4 0,-2 1 14 16,2 2-9-16,3 1 12 0,0 2 0 0,2 3 3 15,3 1 3-15,3 2 2 0,-2 2 2 0,3 1-8 16,3 0 9-16,-1 3-14 0,-2 2 11 0,4-2-7 15,-3 3 1-15,0-1 0 0,2 3 0 0,-1-3 5 0,-3 0-2 0,1 2 14 16,1-3-8-16,-1 0 1 0,-4-1 3 16,4-3-2-16,-5 0 7 0,2-2-4 0,-3-1 9 0,-1-2-3 15,2 0 6-15,-6 0 4 0,2-3-1 16,0-1 4-16,-2-1-3 0,-3-2-1 0,2 1-8 0,-2-2-6 16,1 0-3-16,-3-1-5 0,3-2 9 0,-4 2-11 15,0-2 3-15,4 2-4 0,-4-3-1 0,0 0 6 0,0 1 3 16,0-1 0-16,0 0-5 0,1 0 4 0,-2 0-5 15,1 1 4-15,0-1-4 0,0 0 0 0,1-1-4 16,-2 0 1-16,2 1-4 0,-2-3-1 0,2 3-9 0,-1-1-33 16,0-1-51-16,-1 0-69 0,2-1-90 0,1 2-110 15</inkml:trace>
  <inkml:trace contextRef="#ctx0" brushRef="#br0" timeOffset="47145.8407">16233 11412 1549 0,'-2'-2'20'0,"0"2"16"0,6-5 15 0,-4 5 14 15,0-2 26-15,0-1 15 0,0 1 12 0,0 1 18 16,0-3-5-16,0 3 4 0,0 1-2 0,0-3-13 16,1 3-21-16,-1-1-5 0,0 1-9 0,0 1-14 0,0-1-14 15,0 3-18-15,2-3-11 0,-2 0-2 0,2 1-5 16,-2-1-12-16,0 3-4 0,0-3-8 0,0 1-2 15,1 2-1-15,1 2-6 0,-2 0 1 0,5 3 5 16,-2 1 1-16,0 3 0 0,4 0 9 0,0 5-6 0,-1-5 5 16,4 5 2-16,1-2 1 0,-2-1 0 0,1-1-6 15,1-2 3-15,-2-1-1 0,1 1 4 0,1-5-11 16,0 1 10-16,-1-2-5 0,0-1-5 0,0-1 7 0,0-2 3 16,0-1-5-16,-2 0 1 0,4-1 4 0,-3-1-2 15,1-3 2-15,-2 2-1 0,1-3 1 0,-1 1-2 16,-2-2 6-16,1-1-4 0,-3-1 4 0,2 1 0 15,-2-2-3-15,-1 0 2 0,-2 1 1 0,3-3-4 0,-1 2-2 16,-2-2 5-16,1 0-5 0,0-2-6 0,-1 2 4 16,2 2-1-16,2-3-3 0,-4 4 2 0,1 0-1 15,0 1-1-15,-1 3-3 0,1 1 6 0,-2 0-8 0,0 3 6 16,1 1-2-16,-1-3-7 0,0 6-4 0,0-2-7 16,2 0 11-16,0 2-7 0,-1 1 5 0,2 1-2 15,2 2 4-15,0 3 2 0,1-1 4 0,2 4 2 0,-2 0-1 16,4 2 5-16,1-2-4 0,-2 2-3 0,3-1-1 15,2 1 4-15,-3-6 1 0,3 4 5 0,-1-4-1 0,1-2-10 16,-3 2 7-16,2-5 4 0,-2-1 3 16,-2-2-2-16,1-1 1 0,1-1 2 0,-7-3 1 0,1-3 11 15,2 1-6-15,-4-2 0 0,3-1 1 0,-6-2 10 16,3-1 1-16,-1-2 1 0,-2-1 0 0,0 2-6 0,-2-3 8 16,-1 2 5-16,-1-6-4 0,0 3-13 0,-1-1 4 15,-1-1-9-15,0-2-3 0,-4 3 6 16,4-1-3-16,-4 1-7 0,2-2-4 0,-1 3 7 0,1 4-6 0,0-3-1 15,2 4 2-15,-3 0-7 0,1 2-14 0,1 1-6 16,1 1-7-16,-2 1-31 0,2-1-33 0,-1 2-31 16,2 0-43-16,1 2-38 0,-2-1-43 0,3 1-58 0,-1 1-59 15</inkml:trace>
  <inkml:trace contextRef="#ctx0" brushRef="#br0" timeOffset="47804.7652">16878 10948 1930 0,'14'-1'20'0,"-14"1"28"15,0 0 23-15,0 0 9 0,0 0 10 0,0 0 10 16,0 0 13-16,0 0 15 0,9-4-13 0,-9 4-19 16,0 0-16-16,0 0-12 0,0 0-5 0,0 0-8 0,0 0-12 15,0 0-18-15,0 0-10 0,0 0 1 16,0 0-30 0,0 0-7-1,0 0-2-15,0 0 14 16,0 0-7-16,15 14 5 15,7 15 2 1,-17-21 6-16,-2-1 1 0,2 3-4 0,1-3 4 16,-2 3 2-16,3-3 4 0,-2 1 2 0,-2 1 3 15,2 1-11-15,1-3 8 0,-2 0 2 0,0 3-19 16,0-3-17-16,1 0-49 0,2-2-61 0,-1 0-66 0,-2-5-72 16,1 3-105-16</inkml:trace>
  <inkml:trace contextRef="#ctx0" brushRef="#br0" timeOffset="49388.0416">15564 12316 2414 0,'-5'1'18'0,"-2"0"22"0,4-3 14 15,-1-1 11-15,1 2 5 0,1 1 4 0,-1 0 12 16,2 0 12-16,-1 1 4 0,2-1-8 0,-2 3-4 0,2-2-3 16,0-1-4-16,0 1-1 0,0-1-9 0,0 2-14 15,0-2-22-15,0 0-15 0,2 0-6 0,0 1-10 16,-1-1-9-16,1 0 1 0,-1 1-3 0,3-1-1 0,1 0 3 16,1 0 3-16,5 0-8 0,0 0 8 0,8-1 1 15,2-2 1-15,5-2-2 0,8 0 2 0,5-3-1 16,5-3-2-16,7 2 4 0,6-4-2 0,6 0 6 0,3 0-6 15,7-2 3-15,8 3-4 0,1-1-2 0,6 1 7 16,1 1-5-16,1 1 0 0,1 0 6 0,3 0 2 16,1 1 7-16,-1-1 7 0,3 0 8 0,0 1-6 0,-3-1 4 15,2 1-3-15,-10-2-7 0,-2 2 1 0,-5 0-1 16,-6-2-5-16,-4 3-8 0,-4-1 0 0,-5 0 4 16,-5 1-2-16,1 1 4 0,-4 1-3 0,-9-1-6 0,-3 3 1 15,-5 2-3-15,-3-1 0 0,-9 1-5 0,-3 0-9 16,-6 2-10-16,-5 0-5 0,-4 0-5 0,-2 0-8 15,-3 0 1-15,0 2-7 0,0 0-11 0,-3-1-12 0,0 3-27 16,-4 0-26-16,-1 0-39 0,-1 0-37 0,0 3-47 16,-3-1-49-16,-3 1-64 0</inkml:trace>
  <inkml:trace contextRef="#ctx0" brushRef="#br0" timeOffset="71002.1636">6188 12755 3052 0,'3'-2'7'15,"-3"-2"10"-15,-3 1 12 0,3-4 21 0,-4 5 4 0,1-1 5 16,2 1 4-16,-1 0 7 0,-1 2 4 0,2 0 8 16,1 0 4-16,1 0-18 0,-1 0-1 0,3 2-6 15,-3-2-11-15,0 0 1 0,2 0-15 0,-2 1-18 16,0 0-23-16,0-1-7 0,1 3 3 0,-1-3-3 0,0 2 6 16,2 0-9-16,-2 0 0 0,0 3 9 0,3 0 6 15,-1 0 0-15,-1 3-5 0,4 1 5 0,-2 0 5 0,1 4-3 16,2-2 12-16,0 2-15 0,-1 2-20 15,1-1-15-15,-1 6-29 0,0-2-35 0,1 2-41 0,-2 1-51 16,0 1-88-16,-1 5-86 0,0-1-93 0</inkml:trace>
  <inkml:trace contextRef="#ctx0" brushRef="#br0" timeOffset="71790.4729">8512 12941 2346 0,'-5'-1'2'0,"2"-2"21"0,-1 0 21 16,6-1 8-16,-5 1 2 0,3-2-5 0,0 3 6 16,-2 0 8-16,2-1 7 0,0 1 1 0,2 0-3 0,-2-1 0 15,0-1 0-15,3 0 11 0,-1 0 2 0,-1-1-2 16,4-2-3-16,1 2-16 0,-3-2-15 0,3 0 1 16,1 1 4-16,1 0-3 0,-1-1-6 0,1 1-4 0,-1 0-9 15,-1 2-4-15,-1-1 5 0,3 1-10 0,-3 1-8 16,-2 3-3-16,2 0-3 0,-4 0-5 0,1 0-2 15,-1 0 2-15,-1 3-6 0,0-3-5 0,-1 3-1 0,1-2 6 16,0 0 6-16,1 3 0 0,1-1 0 0,-2 2-3 16,2 2 3-16,-1 1 8 0,1 1-2 15,0 1 2-15,0 1-12 0,0 0 10 0,-2-1-1 0,1-1 4 0,1 0-5 16,-2-2 1-16,0 1-4 0,2-4-2 0,-1 1 7 16,1-2-1-16,-2-1-2 0,0 1-6 0,1-3 6 15,1 3-6-15,0-2 6 0,-1-1-1 0,1 1 1 0,-1-1-10 16,1 0 7-16,0 0 4 0,1 2-3 0,0-2-2 15,-2 0 1-15,2 0 0 0,1 0 0 0,2-2 4 16,0 2 3-16,4-5-6 0,-2 2-1 0,3 1 4 0,1-1-17 16,1-2-19-16,0 1-36 0,1-3-38 0,-3 2-40 15,5 1-41-15,-3 0-50 0,-1-2-56 0,1 3-59 16,-4-1-75-16</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23:38.430"/>
    </inkml:context>
    <inkml:brush xml:id="br0">
      <inkml:brushProperty name="width" value="0.05292" units="cm"/>
      <inkml:brushProperty name="height" value="0.05292" units="cm"/>
      <inkml:brushProperty name="color" value="#FF0000"/>
    </inkml:brush>
  </inkml:definitions>
  <inkml:trace contextRef="#ctx0" brushRef="#br0">5184 7960 3247 0,'0'-3'-4'0,"2"3"17"16,-2 3 5-16,0-7 7 0,0 4-2 0,0 0 1 0,-2 1-1 16,2-1-2-16,0 0 6 0,-2 0-15 0,2 3-9 15,0-2-12-15,0 0 3 0,0-1-4 0,-1 3-7 16,2-3 5-16,-1 3 4 0,2 1-9 0,1-2 5 0,-1 6 4 16,3 1 2-16,-1 2 3 0,1 0 7 0,3 4-5 15,0 0-2-15,0 2 6 0,0-1 0 0,-1 1 3 16,3 1 2-16,-4-1-7 0,1-1 4 0,2-1 0 0,-3-1-2 15,-1-1-3-15,0-2 6 0,0-1-11 0,1-2 1 16,-3 1 5-16,2-5-4 0,-4 2 1 0,3-1 1 16,-3-4 4-16,1 2-8 0,1-1 7 0,-3-2-7 0,2 0 7 15,-2 0 6-15,1 0-4 0,1 0 3 0,-2-2-4 16,3 2 17-16,-3-3 21 0,3 2 9 0,0-2 0 16,5-5 1-16,-1 4 11 0,5-6-9 0,1-1 4 0,2-2-18 15,3-2-20-15,1-1-6 0,2-2-15 0,1-1 1 16,1 0-9-16,1 0 2 0,1 0 0 0,-1 1 0 15,0-1 3-15,1 2 3 0,-3 2 7 0,2-1-5 0,-2 1 0 16,0 0 3-16,0 1-1 0,-1 2 6 16,3-1-3-16,-1 1-4 0,1-1-1 0,-3 2 0 0,2 0-11 15,1 0-30-15,-2 1-33 0,2-1-28 0,-2 3-41 0,3-1-32 16,-3 1-41-16,1 3-51 0,-3-2-51 0,2 5-51 16</inkml:trace>
  <inkml:trace contextRef="#ctx0" brushRef="#br0" timeOffset="20556.1018">5202 10564 576 0,'1'0'7'0,"-2"-3"10"0,2 3 9 0,-1 0 17 0,0-1 13 15,0 1 3-15,0 0 5 0,-1 0 12 0,1 0 6 16,0 0-4-16,0 0 6 0,0 0-14 0,0 0-1 0,0 0 7 16,0 0 2-16,0 0 2 0,0 0-6 0,0 0-4 15,0 0-1-15,0 0 11 0,0 0-10 0,0 0-2 16,0 0 3-16,0 0-8 0,0 0 0 0,0 0 7 0,0 0-9 15,0 0-5-15,0 0 0 0,0 0-2 0,0 0 0 16,0 0 5-16,0 0 0 0,0 0 3 0,0 0 3 16,0 0-1-16,0 0 1 0,0 0 12 0,0 0 1 0,0 0-3 15,0 0 1-15,0 0-4 0,0 0-2 0,0 0-2 16,0 0 0-16,0 0-15 0,0 0-4 0,0 0-3 16,0 0-6-16,0 0-10 0,0 0-3 0,0 0-8 15,0 0 5-15,0 0-40 16,0 0 0-16,0 0-6 15,0 0 2-15,12 0 20 16,34 0 5 15,36-2-8-31,-65 0-2 0,1 2 2 0,-1-1 3 16,-1 0-8-16,1-2 0 0,-2 3 5 0,2 0-4 16,-4 0 1-16,1 0 4 0,-3 0-2 0,0 0-3 15,0 3 10-15,-3-3 1 0,-1 1-11 0,0 0 7 16,-2-1-1-16,-2 2-2 0,0-2 6 0,-1 1-3 0,1-1-7 15,-1 0 14-15,-2 1-4 0,3-1-6 0,-1 0 9 16,-2 0-6-16,0 0-3 0,0 0 6 0,0 0 3 0,0 0-15 16,0 0 12-16,0 0 0 0,-2 0 0 0,2 0-1 15,0 0 3-15,2 0-2 0,-4 1-1 0,2-1 2 16,0 0-2-16,-2 0 4 0,2 0-9 0,0 0 5 16,0 0 4-16,-1 0-11 0,1 0 10 0,0-1-2 0,0 1 2 15,0 0-7-15,0 0-1 0,0 0-11 0,-2 0-19 0,2 0-5 16,2 0-46-16,-2 0-32 0,-2 0-45 0,2-1-65 15,0 0-73-15,0-1-89 0</inkml:trace>
  <inkml:trace contextRef="#ctx0" brushRef="#br0" timeOffset="28505.8178">5309 9515 1517 0,'-3'-1'13'0,"1"-3"14"0,0 0 15 0,2 1 3 0,-1-1 4 15,-1-1 15-15,1 5 12 0,1-3 17 0,0 1-1 16,0-1-2-16,0 2-13 0,1-2 5 0,-1 2-4 16,2 0-7-16,-1 1-5 0,-1-3-9 0,0 2 4 0,0 0-2 15,0 0 6-15,0-1 3 0,2 2 9 0,-2-3 9 16,0 3 3-16,0 0 8 0,0 0-19 0,0 0 2 15,0 0-3-15,0 0 1 0,-2 0-2 0,2 0-11 0,0 0-5 16,0 3-17-16,-1-3 3 0,1 0-6 0,0 0-5 16,0 0-11-16,0 0-10 0,0 0-9 0,0 0-3 15,0 0-1-15,0 3-5 0,1-3-6 0,-1 1-3 0,0 0-6 16,0 2 1-16,0-1 1 0,0 2 1 0,0-4-5 16,2 7 10-16,0-1 4 0,-1 1 1 0,1 1 9 15,1 3-1-15,2-1 4 0,-2 2-1 0,0 3 8 16,2-1-9-16,-1 0 1 0,0-1 3 0,-1 1-3 0,2 0 1 15,-2-1 1-15,2-1-7 0,-2 0 1 0,1 1 6 16,1-1-4-16,-3-1-3 0,3-1 2 0,-4-2 1 16,4 1-2-16,-3-4 4 0,1-1-1 0,-2 2-3 0,1-1 1 15,0-4-7-15,0 0-8 0,0 3-20 16,-1-4-30-16,-1 1-28 0,2-1-43 0,0 0-41 0,-2-1-57 16,-2 1-51-16,2 0-84 0</inkml:trace>
  <inkml:trace contextRef="#ctx0" brushRef="#br0" timeOffset="29000.2018">5247 9753 2705 0,'-23'5'10'0,"23"-5"11"0,0 0 13 16,0 0-3-16,0 0 0 0,0 0-1 0,0 0 3 0,0 0-5 15,-12-2-1-15,12 2-43 16,0 0-1 0,0 0 1-16,0 0-7 0,0 0 7 0,0 0-11 15,32 48 27-15,-27-37-1 0,3 1 4 16,-2-1-3-16,3 1 3 0,-2-1-1 0,1-3 3 15,0 2-5-15,-2-3 3 0,2 0 0 0,0-2-2 16,-2 0 11-16,5-2-4 0,-6-1-7 0,-5-2 17 16,0 0 0-16,100-48-15 31,4-67 3 0,-100 104 6-31,0 0 3 0,-1-1 0 0,2 1 11 0,-5 1-1 16,1 3 10-16,1 1 6 0,-2 1-1 0,0 5-1 15,0 0-3-15,0 0-6 0,0 0-11 0,0 0 7 16,0 0-18-16,0 0-30 16,0 0-15-16,0 0 5 15,0 0-17-15,0 0-23 0,0 0-29 0,0 0-39 16,0 0-40-16,0 0-39 0,0 0-40 0,0 0-51 16,-5-9-48-16</inkml:trace>
  <inkml:trace contextRef="#ctx0" brushRef="#br0" timeOffset="32407.2315">5867 9990 1285 0,'0'-1'9'0,"-2"-1"21"0,2 0 11 0,2 2 4 16,-5-2 10-16,3 0 8 0,0 1 16 0,1-1 6 15,1 1 4-15,-2-1-11 0,0 0-5 0,0 1 9 0,2 0 5 16,-2-2-3-16,1 3-4 0,1 0 10 0,-2-1-6 16,0 1 5-16,0 0 6 0,0 1-4 0,0-1-7 15,0 0 2-15,0 0-8 0,-2 0-3 0,1 0-3 0,1 2-8 16,-2-2-5-16,2 0-7 0,0 1-8 0,-2 0 0 16,1-1 1-16,1 0-16 0,0 1-1 0,-2-1-6 15,2 0-6-15,-1 0-4 0,1 0-2 0,0 0-2 0,0 0-5 16,0-1-6-16,-2 1 3 0,0 0-2 0,1 0 4 15,-1 0-1-15,1 1-1 0,-3-1-3 0,1 0 0 16,-1 0 9-16,1 0-7 0,-1 2-4 0,0-1 2 0,-1 0 0 16,2 0 4-16,-2 1-1 0,-3-1-4 0,3 1-1 15,1 0 3-15,-1-2 1 0,0 3-3 0,2-2 4 16,-3 0-1-16,3 3-1 0,-1-4 5 0,1 3-3 0,2-3-4 16,-3 3 8-16,1-1-7 0,0 0-5 0,0 1 4 15,-1 0-1-15,-1-1 0 0,3 0 5 0,-1 2 0 16,1 0-3-16,-3 0-3 0,2 1 4 0,-2-2-1 15,2 1 0-15,0 1-4 0,-1 0-1 0,-1 3 6 0,0-2-7 16,2 0 7-16,-2 0-1 0,2 1-1 0,-2 1 0 16,2-3 3-16,-3 2-2 0,4 2-2 0,0-2 2 15,-1-1 3-15,2 2-5 0,-1-1 2 0,-1-1 0 0,1 1-2 16,1 1 5-16,1-3-3 0,-2 0 0 0,2 2-3 16,-2 1 8-16,1-2-4 0,-2 0-3 0,3 1 1 0,0 0-4 15,-2-2 2-15,2 4 3 0,0 1 0 0,2-1-2 16,-2-1 0-16,0 2 2 0,0 0 5 0,3 1-2 15,0 1-3-15,0-1 3 0,0-2 3 0,-1 3-3 0,1 0 0 16,2-2 4-16,-3 2-1 0,4-1 1 0,-3-1 0 16,2-2 3-16,-1 4 0 0,1-4-4 0,0 1 3 0,-2-1-4 15,2-1 3-15,1 0 1 0,-1 0 0 0,0-2 0 16,1 2-3-16,-1-2-1 0,2 2 1 0,0-2 2 16,-2 0 0-16,1 0-4 0,1 2 1 0,2-3-1 0,-5 1-1 15,1-2 5-15,2 2 0 0,-1-1-2 0,2 1-2 16,-2-2-1-16,-1 0 2 0,1-1 1 0,1 2-2 15,0-1 4-15,0-2-2 0,1 1 2 0,0 0-5 0,-1-2 1 16,0 4 1-16,-1-3-7 0,2-1 8 0,0 3-3 16,-2-3 0-16,1 0-3 0,1 1 8 0,1-1-4 15,-3-1 4-15,2 1-5 0,0-3 1 0,0 2 1 16,-2 0-2-16,2-2 6 0,-3-1-7 0,2 1 1 0,2 1 0 16,-4-3 4-16,1 2-7 0,-1-2 2 0,1 1-1 15,2-1-1-15,-3-1 0 0,-1 2 8 0,3-1-9 0,-4 1 1 16,0-2 3-16,3-1-1 0,-4 3 1 0,3-2 0 15,-4 0 1-15,1-2-2 0,1 3 1 0,-1-2 0 16,1-1-2-16,-2 1-2 0,1-1 1 0,-2-3-7 16,2 3 2-16,2-1-7 0,-4-3 3 0,2 3-6 0,-2-4-13 15,3 1 11-15,-3 0-9 0,0 0-7 0,0-1-1 16,1 0 1-16,-1 1-4 0,0-2 6 0,-1-2 11 16,1 4-4-16,-2-2 11 0,1 2 7 0,-1 0 0 0,-4 0 8 15,3-1 4-15,-2 1-3 0,2-1 5 0,-2 2-4 16,0-1-9-16,-2 2 5 0,2-2-1 0,-3 2-4 15,1 0 2-15,1-1-6 0,-3 4-6 0,1-3-2 0,0 0 2 16,-1 4-9-16,1-2 8 0,-2-2-5 0,2 3-11 16,-4 0 7-16,5-1 4 0,-1 3-1 0,-3-2 4 15,2 2 0-15,1 1-4 0,0 0 8 0,0-1 3 0,0 3 3 16,-2 0 0-16,1 1-8 0,0 1-6 0,2-2-14 16,-1 4-14-16,-3-2-17 0,2 0-18 0,1 0-29 15,-3 1-28-15,1-1-28 0,1 2-25 0,0 0-27 16,1-1-43-16</inkml:trace>
  <inkml:trace contextRef="#ctx0" brushRef="#br0" timeOffset="46084.4074">4648 10750 2682 0,'-1'0'13'0,"1"0"5"0,-2-1 11 16,2-1 4-16,2 1-2 0,-2 1 2 0,0 0-1 16,1 0 2-16,-1 0-8 0,2 0-2 0,0 0-12 0,-1 0-6 15,-1 0-2-15,0 0 1 0,2-2-2 0,-1 1 1 16,1 1-8-16,2-3-2 0,1 0 0 0,0-1 4 0,3 1-1 16,0 0-4-16,4-2 2 0,0 1-1 0,0 0 6 15,1-1 2-15,0-1-1 0,2 1-2 0,0-1 4 16,-3-1 4-16,2 2-1 0,-1 0 0 0,0-2 0 15,1 3-6-15,-3-2 6 0,0 3-1 0,0-1 1 0,-2-1-3 16,1 1 0-16,-2 1-2 0,0 0-2 0,-2 1 5 16,-1-1-2-16,-3 3-2 0,1-1-2 0,-3 1 5 15,0 0 2-15,1 0 2 0,-2 0 1 0,1 1-4 0,0-1-2 16,0 0 3-16,-3 2-4 0,3-2 1 0,0 0 1 16,-2 0-8-16,0 1-4 0,1-1 6 0,1 0-2 15,-2 1 5-15,1 0 2 0,-1 1-5 0,-3-1-11 16,2 3-1-16,-2-1 5 0,1-1-10 0,-3 4-11 0,2-5-15 15,-1 4-9-15,0-1-17 0,-2 0-15 0,2-3-19 16,1 2-26-16,-2 0-31 0,1 1-14 0,0-2-29 16,0 2-35-16,-2-4-25 0</inkml:trace>
  <inkml:trace contextRef="#ctx0" brushRef="#br0" timeOffset="46648.8572">4925 8826 834 0</inkml:trace>
  <inkml:trace contextRef="#ctx0" brushRef="#br0" timeOffset="54320.0188">4179 11351 1603 0,'-4'-4'1'0,"0"4"3"16,-1-6 14-16,4 2 9 0,-6-3 3 0,4 7 2 15,-2-4 8-15,2 1 6 0,-3 2 5 0,1-3 12 16,2 4 5-16,-2-4-1 0,2 3 9 0,-2-2-1 0,2-1-8 15,-3 3 0-15,3-3 1 0,0 1-8 0,-1 1-14 16,0 0 1-16,-1-3-11 0,1 3 4 0,0 0 1 16,-4-2 0-16,2 2 0 0,1-2 1 0,-2 1-1 0,3-1 1 15,-4 2 5-15,2-1-5 0,1-3 4 0,-2 3 1 16,0-3-3-16,1 1-6 0,-1 1 0 0,-3 0-13 16,1 0-1-16,1-1 2 0,-3 1-6 0,3 1-6 0,-4-2-3 15,0 3-5-15,2 0-1 0,-2-1 4 0,3 1-4 16,-4-1-1-16,2 2 3 0,-3 0-1 0,1-2 0 15,2 3 2-15,-3-4 3 0,0 4 7 0,-2-3 4 0,2 2 0 16,-2 0 0-16,3-2 1 0,-2-2-1 16,3 5 6-16,1-1-6 0,-1-3-9 0,2 2-8 0,-2 0-1 15,2-1-7-15,-1 0-2 0,0 2 5 0,2-3-3 0,-3 3-1 16,0-2 0-16,2 1 8 0,-1-1-8 0,0 3 15 16,0-3-1-16,-1 2 1 0,0-2-2 0,1 2 7 15,0 0-3-15,0-2 1 0,0 3 4 0,-1-2-7 0,0 0 0 16,-2 1-8-16,3 0 0 0,-3-2 0 0,0 0 10 15,-2 2-3-15,2 0-1 0,2-3-1 0,0 1 4 0,-2 0 2 16,0 3-4-16,1-1-6 0,0 0 0 0,-1-2-4 16,-2 3 3-16,-1 0-5 0,0-3-4 0,2 3 3 15,-4-2-1-15,5 2 3 0,-3 0-4 0,1 0 0 16,0 0-6-16,-2 0 5 0,0 0 1 0,-1-2-5 0,1 2 7 16,-2-2 5-16,2 4-4 0,-2-2 5 0,1 2 2 15,1-2-2-15,-2 5 5 0,1-5 3 0,1 4-4 0,-2 0-6 16,1-1 1-16,-2-2-2 0,-1 2 8 0,5 1-3 15,-5 1 0-15,0 0 0 0,0-1 4 0,-1 0-6 16,1 0 4-16,-1 4-1 0,1-2-6 0,-1 0 6 0,0-1-6 16,-1 1 0-16,2 1 2 0,-1 1 1 0,3-3-1 15,-3 3-4-15,3-1 7 0,-2-2-6 0,2-1 2 0,2 5 1 16,-1-4-9-16,1 1 1 0,0-1 3 0,1-1-1 16,1 4-4-16,0-3 2 0,3 2 6 0,-2-2-5 15,2 0 3-15,1 2 6 0,0-2-8 0,1 2 6 16,-1 0-10-16,2 0 10 0,-1 1-12 0,0-4 7 0,0 5 5 15,0-1-4-15,0-1 3 0,1 0-1 0,-2 1 7 16,2-1-9-16,0 1 6 0,0 0-1 0,0-3-8 16,0 3 8-16,4-1-3 0,-3-1 0 0,1 2 2 0,0 1 2 15,0-2 3-15,2 2-7 0,1-1 5 0,-3 0-5 16,3 0 4-16,-2 0-2 0,0 0 1 0,1-2 5 16,1 4-6-16,-3-3 1 0,0 2 0 0,2-1-1 0,1 1 1 15,-1-1-3-15,1-1 2 0,-3 2-10 0,5-1 3 16,0-1 2-16,-2 1 0 0,2 0-1 0,0-2-2 15,-1 2 4-15,1 1-4 0,-1-1 4 0,1 1-1 16,1-1 3-16,-1 0-3 0,0 1 1 0,0 0-1 0,1 1-2 16,-1 0 4-16,1 0-2 0,2 1 3 0,-3 1-5 15,3-1-5-15,-2 1 1 0,2-1 7 0,-2 1-3 16,0 0-3-16,2 0 0 0,0-2 2 0,2 0 0 0,0 3 1 16,-2-4-2-16,3 3 1 0,1 0-2 0,1 2 3 15,-1-1 0-15,1 3-1 0,0 1-4 0,4-2 15 16,-1 2-4-16,0 0 6 0,3 0-1 0,0 4 6 0,-1-4-4 15,2 2 1-15,1-1 4 0,1 2 0 16,0-2-4-16,-1-1-9 0,1 2 2 0,1-2-4 0,0-1 5 16,0-2-3-16,0 2 7 0,0 0-7 0,2-2 5 15,-3-2-2-15,4 2 8 0,-4-2 0 0,2 0 0 16,-2 3 1-16,2-2-4 0,1-1-2 0,-1 0 4 0,1 1 3 16,1 0-8-16,0-1 9 0,0 0 4 0,1-2 1 15,0-1-1-15,-3 3 8 0,3-4-6 0,-3 1-1 16,4-1 7-16,-1-1-13 0,-1 2-8 0,2-4 1 15,0 2 1-15,-2-2-7 0,1 0 3 0,0 1-6 0,1 0 3 16,-1-3-7-16,2 2 9 0,-2 0 1 16,1-1-3-16,0 0-3 0,0-1-2 0,0-2-1 0,0 4 1 15,0-3 3-15,-1 0-3 0,-2-2-5 0,2 3 1 16,-1-3 2-16,1 3 2 0,-1-3 4 0,-2 1-8 0,2 0 8 16,-1-1-1-16,0 0-3 0,1 0 7 0,-1 0-9 15,2 0 6-15,-1 3 2 0,2-3 1 0,-2 0 0 16,1 0-1-16,1 1 4 0,-2-1-8 0,0 0 13 15,3 3-4-15,-2-3-3 0,-2 2 4 0,1-1-2 16,1 0-4-16,0 0 1 0,-3-1 6 0,2 4-9 0,0-4 4 16,-2 0-2-16,0 0-2 0,1 0-1 0,-3 0-1 15,4 0 5-15,-4 0-6 0,2 0 9 0,-2 0-3 16,2 1-4-16,-2-2 4 0,0 1-1 0,-3 0 3 16,2 0-6-16,-4 0 4 0,-1 0-4 0,1 0-3 15,-2 0 7-15,-2 1-1 0,1-1-10 0,-4 0-11 0,1 0-7 16,0 0-18-16,-1 0-18 0,-2 0-22 0,4 0-35 15,-4 0-38-15,0-1-33 0,0 1-46 0,2-1-45 16,1 1-58-16,-2-1-64 0</inkml:trace>
  <inkml:trace contextRef="#ctx0" brushRef="#br0" timeOffset="58016.7545">5786 12167 1744 0,'0'0'14'0,"0"-1"17"0,0-2 1 15,0 5 12-15,0-2-2 0,0 0 5 0,3 0 1 16,-3 0 3-16,2 1-8 0,-2-1-9 0,0 0 1 0,3-1-2 16,-3-1 1-16,2 2-4 0,-2 2 1 0,0-4-1 15,0 2-9-15,0 0 3 0,1 0 2 0,-1 0 4 16,2-1 26-16,3-1 6 0,-2 2 4 0,2-2 2 0,1-1 2 16,0 3-8-16,2-4 1 0,2 3-12 0,-1-1-18 15,1 0-5-15,1-1-2 0,4 1 3 0,3-2 1 16,1 0 13-16,4 2-7 0,1 0 4 0,3-1-6 0,-1 2-8 15,4-1 1-15,0 1-7 0,-2 1-4 0,4 0-15 16,-2 0-4-16,-3 1-6 0,1 1 1 0,-3-1 5 16,0-1-4-16,-1 3 2 0,-3-2-1 0,-2 0 6 0,-3 2 0 15,1 0-5-15,-2-1 4 0,0 2-4 0,-2-4 3 16,1 4-1-16,-3-2 2 0,1-1-2 0,0 3 3 16,-3-4 7-16,2 1-5 0,-3-1 1 0,0 0 0 15,-3 3-1-15,4-3 5 0,-4 2-8 0,0-2 5 0,-2 0-2 16,2 0 0-16,-2 2 2 0,-1-1 7 0,0-1 11 15,-2 2 1-15,2-1 11 0,-2-1 1 0,0 1 2 16,0-1 0-16,0 0-5 0,0 0-3 0,0 0-15 0,0 0-2 16,0 0-9-16,0 0 0 0,0 1-2 0,0-1 4 15,0 0-2-15,0 0-3 0,1 0 4 0,-1 0-6 16,0 0 4-16,0-1-20 0,0 1-7 0,0 0-17 0,2 0-34 16,-2 1-45-16,0-1-44 0,2 3-65 0,-1-2-61 15,1 2-77-15</inkml:trace>
  <inkml:trace contextRef="#ctx0" brushRef="#br0" timeOffset="59901.3526">6227 10285 2074 0,'-1'-2'7'0,"1"1"11"0,0-1 14 0,1-1 15 0,1 1 6 15,-2 0 8-15,2 2 9 0,-2 0 12 0,1 0 9 16,-1 0-2-16,2 0-4 0,-2 0-9 0,0 0-7 0,0 0-8 16,1 0-9-16,-1-1-14 0,2 1-14 0,-2 1-15 15,0-1-3-15,3 0-5 0,0-1-2 0,0-1 4 16,0 0-5-16,2 1 8 0,0-1-3 0,3-2 3 0,1 1 2 16,1-1 4-16,1 1 2 0,3 2-4 0,-1-1 4 15,1 1-2-15,2-2-1 0,-1 3 1 0,2-1-12 0,0 1-4 16,3 1 1-16,-1 2 3 0,0 0 4 0,0-2-1 15,5 2-2-15,-2 2 1 0,2 1 1 0,2-3 1 16,-1 4 3-16,3-1 0 0,4 2-4 0,2 0-1 0,-2 2-4 16,4 1 8-16,-1-1 1 0,0 2-4 0,0-4 1 15,1 4-4-15,0 0-4 0,-3 2 5 0,-1 0 10 16,-1-3-8-16,1 3 3 0,-3-1-6 0,-1 0 3 0,-1 0-4 16,-1-1 9-16,-1 1-13 0,-2 0 0 0,-2-2 7 15,0-2-7-15,-3 4 7 0,1-4-5 0,-4 1 6 16,-2 1-2-16,2-1 10 0,-1 0-6 0,-1 1-4 0,-2-2 4 15,1 0 0-15,0 3 2 0,2 0-4 0,-2-2 5 16,1 2-3-16,1 3 2 0,-2-4-2 0,1 3 1 16,2 0-4-16,-1 0-2 0,-3 1 0 0,5 0 1 0,-3 0-4 15,3-2 5-15,-2 5-1 0,-2-4-1 0,4 2 5 16,-1-2-2-16,0-1 1 0,-4 1-7 0,2 0-3 16,0-1-5-16,-1 3 8 0,2-4 0 0,-2 4-3 0,0-5 0 15,-1 4-5-15,0-2 13 0,2-1 2 0,-4 2-1 16,2-3-4-16,-1 2-2 0,-2-1-2 0,0-1 8 15,1-2 2-15,-1 0-10 0,-2-1 4 0,1 1-5 16,0-1 2-16,0 1 8 0,-2-1 3 0,-2 0-1 16,2 0 4-16,-2 0 1 0,3 1-2 0,-3-5 6 0,-1 3 1 15,1-1-10-15,-2-1 3 0,1-2-6 0,0 1-7 16,1 1 7-16,-1-2-2 0,-2-1 1 0,0 1 1 0,0 1 3 16,0 0-3-16,0 1-7 0,0-1-24 0,0 0-65 15,-2 1-76-15,-3-2-91 0,2 1-128 0</inkml:trace>
  <inkml:trace contextRef="#ctx0" brushRef="#br0" timeOffset="60326.6366">7590 11200 3520 0,'-5'0'11'0,"0"-3"24"0,2-2 13 15,5 1 3-15,-1 1 1 0,-2 3-2 0,-1 0 1 16,2-2-1-16,2 1-12 0,-1 1-25 0,1 1-12 0,-2-1-7 16,1 2-9-16,3-2 6 0,0 0-2 0,3 3 7 15,4-1-7-15,0 1 3 0,4 4-2 0,1-1 10 16,2 2 7-16,1 3-2 0,1 1-4 0,1-2-4 0,0 1 12 16,-1 0-7-16,2 0 3 0,-3-2-2 0,2-2-5 15,-1-2 6-15,-5-1-4 0,2 2-2 0,-1-4 0 16,-2-2 9-16,-3 1 3 0,-3-2-12 0,3 0 8 15,-3-1-4-15,-2-3 6 0,1 1 4 0,-2-1-6 0,4-2-4 16,-3-2-4-16,-1 0 4 0,0-2-1 0,1-2-7 16,-3 1 7-16,2-1-4 0,-2-1 2 0,0-1-11 0,-1-2 3 15,-1 1 4-15,1-1-5 0,-2 0 15 0,1 1-16 16,-2-1 6-16,1 3 1 0,-3 2 12 0,1 0-4 16,-1 1 4-16,0 2-2 0,1 2-4 0,-1 0 8 15,-3 0-10-15,3 3-5 0,-1-1 1 0,0 1-5 0,0 0-4 16,0 1-6-16,0 1-4 0,-1-1-17 0,0 1-3 15,0 0-18-15,0 0-29 0,0 0-23 0,2-2-38 0,0 2-30 16,-2-1-43-16,-1-1-48 0,0 1-60 0,2 0-86 16</inkml:trace>
  <inkml:trace contextRef="#ctx0" brushRef="#br0" timeOffset="62489.6063">7185 9238 2449 0,'0'0'11'0,"0"0"5"15,0-3 0-15,2 3-6 0,-2 0 3 0,0 0 6 16,1 0-7-16,1 0 2 0,-2 0-10 31,0 0-20-15,85 9 9-1,-72-6 9-15,2-1-1 0,0 3 3 0,0-2 2 16,2 1 4-16,1-1-4 0,2 5 3 0,0-2-5 16,2 0 2-16,-1 0 3 0,1 4-5 15,3 0 0-15,2 2-1 0,-2 1-3 0,2 0-4 0,-5 0 5 16,5 4-2-16,0-1-3 0,0 0 1 0,0 0 0 0,0 1 1 16,1 0 1-16,-1-2 1 0,0-1-2 0,3 3 2 15,0 0 20-15,-1-2 2 0,1 2 6 0,1-3-3 16,-2 3 6-16,1-1 1 0,-2-1 0 0,-1 0 7 0,0 1-11 15,0 1-10-15,-1-2-2 0,-2-1 2 0,0 3 5 16,3 0-4-16,-4 0 4 0,4 2-14 0,-3-1 0 16,1 1 9-16,-2 1-8 0,3-1 4 0,1 2-10 0,0-1 4 15,0 1 0-15,0-1 2 0,-1-1-7 0,3 1 2 16,-2-1 5-16,0-2 4 0,1 3 1 0,-1-2 0 16,0-1 1-16,0-1-1 0,0 2 8 0,-1-3-11 0,-1 2 5 15,0 0-14-15,-3-1 5 0,1 0-8 0,1 0 0 16,-3-1 0-16,-1 1-7 0,1 0 6 0,-2-2-4 0,0 3-3 15,-2-3 7-15,2 1 5 0,0 0-4 0,-3-2 8 16,1-1 5-16,-1 1-7 0,1 2 2 0,0-1 10 16,0-1-10-16,0 0-2 0,-1 2 2 0,1-1 3 15,-1-1-4-15,0 1 9 0,0-1-6 0,1-1-6 0,-1 2 2 16,1-3 4-16,-2 2 0 0,2-3-6 0,-1 2 3 16,-1 0-7-16,0-2 1 0,0 2 2 0,-2-2 5 15,1 1-6-15,-2 0 2 0,1-2-2 0,-1 3-5 0,1 0 7 16,1-3-2-16,-3 2 3 0,3 2-9 0,-3-2 6 15,0 0-2-15,2 1-3 0,-2 0 7 0,0-3-5 0,0 3 2 16,0-1-1-16,1 0 0 0,-4-2-3 0,4 3-1 16,0-1 4-16,-4-1-5 0,2 1 4 0,0-2-6 15,0 2 3-15,0-1 4 0,1 1-6 0,-3-1 2 0,3-1 3 16,0 3-2-16,-3-1-5 0,3 0 8 0,-2 1 0 16,1-2-11-16,-2 0 8 0,4 1 3 0,-2 1-11 15,-2-2 0-15,0 3 5 0,2-1-6 0,-1-3 3 0,2 3 5 16,-2 0 1-16,1 1-7 0,-2-1 8 0,2 0 1 15,0-3 1-15,0 4-2 0,-1-1 1 0,-1-3 1 16,1 2 0-16,-1-1 1 0,2-2 1 0,-4 3 1 0,0-2-2 16,1 0 2-16,-1-1 3 0,-1 1-1 0,-2-1-2 15,2 0 0-15,-1 1 0 0,0 0 0 0,3-2 0 0,-4 4 1 16,4-5-6-16,-4 5 7 0,2-5 7 0,0 2 10 16,-2 0 2-16,1-2 3 0,-1 1 4 0,-1-4-5 15,1 1 5-15,0 1-7 0,-1-2-9 0,0-2 3 0,-1 0-12 16,-1 2 4-16,2 0-12 0,-2-2 10 0,0 0-3 15,0-1 3-15,0 0-4 0,0 3-2 0,0-3 3 0,0 0-5 16,0-3 8-16,0 3-8 0,2 0 0 0,-2 0 4 16,0-1 1-16,0 1-6 0,0 0-10 0,0 0-13 15,0 0-23-15,-2 0-42 0,2-1-50 0,-3-2-68 0,1 2-79 16,-1-3-97-16</inkml:trace>
  <inkml:trace contextRef="#ctx0" brushRef="#br0" timeOffset="62946.2885">9756 11243 2705 0,'-4'0'8'0,"-1"0"13"0,4-3 0 0,1 2 0 15,-2 0-4-15,1 1 1 0,1 1 3 0,0-1-8 0,0-1-4 16,0 3-16-16,3 0 2 16,-2-1 0-16,1 3-3 0,1 2 4 0,1-1 2 0,3 3 8 0,-1 2-4 15,6 0 4-15,-4 1-2 0,6 2 2 0,0-1 6 0,2 1-3 16,-2-1 0-16,2 2 0 0,1-3 6 0,-1 1 0 16,1-3 3-16,-2 1 6 0,2-3 0 0,-1-1 0 15,1-3 0-15,-4 0-3 0,2 0 2 0,-3-3 1 16,1 0-3-16,-1 0-2 0,-2-4 2 0,-1 1 4 15,-1-1-10-15,0-2 8 0,0-1-8 0,-2 2 1 0,0-5-4 16,-1 0 0-16,0 2-4 0,0-2-3 0,-2-1 3 16,2-1-4-16,-1-1 1 0,-2 1-5 0,1-2 0 15,-2 0-2-15,1-2-2 0,0-2 0 0,1 1 0 0,-2-2-1 16,3 0-3-16,-1 1 1 0,-2-1 10 0,3 2-5 16,0 4 2-16,-4-3 4 0,2 6-3 0,-2 0 1 15,1 1 4-15,-2 4 0 0,1 0-6 0,-2 1 1 0,-1 1 1 16,2-1-7-16,-1 2-7 0,-1 0-20 0,0 1-24 15,1-2-31-15,-1 3-31 0,0-2-46 0,-2-1-37 0,0 3-48 16,-3 0-42-16,2 0-41 0</inkml:trace>
  <inkml:trace contextRef="#ctx0" brushRef="#br0" timeOffset="71025.5731">9080 13576 1646 0,'-1'0'13'0,"-1"0"21"0,2-1 14 15,0 0 13-15,-1-2 6 0,-1 3 8 0,-1 0 8 16,3-2 7-16,-2 4 0 0,2-2-11 0,0 0-3 15,0 0-1-15,-1 0 0 0,2 2-2 0,1 0 0 0,-2-3-3 16,1 3 1-16,-2-2-3 0,2 0-1 0,1-1-2 16,0 0 5-16,-1 0 3 0,1-1 3 0,-1 2 3 0,3 0-8 15,-4 0-1-15,1 0-9 0,1 0-7 0,-2 2-6 16,0-2-11-16,0 1-11 0,2 0-2 0,-2-1-10 16,1 1-5-16,2-1 3 0,0 0-1 0,3 0-5 0,-1 2 4 15,3-1-4-15,3 2-3 0,-1-2 12 0,3-1-5 16,2 2 1-16,1-1-5 0,3-1-1 0,3 1 2 0,-3-1 2 15,5-1 1-15,-2 1-9 0,3 0-2 0,-1-3 2 16,-3 3 4-16,2 0-2 0,-3 0 2 0,0 0-8 16,-3 0 3-16,1-1 0 0,-4-1 5 0,-2 2-7 15,1-2 1-15,-2 2 4 0,-5-2-3 0,4 2 6 0,-4 0 1 16,-1 0-7-16,-2 0-4 0,0 0-20 0,-1 0-20 16,0 0-32-16,-1 2-41 0,-1 0-33 0,2-2-65 15,-2 3-66-15,0-1-72 0,0 1-70 0</inkml:trace>
  <inkml:trace contextRef="#ctx0" brushRef="#br0" timeOffset="71629.9821">10181 13646 3027 0,'-3'2'22'0,"-1"0"11"0,3-3 3 16,1 2 6-16,0-1-1 0,0 0-6 0,0 0-4 16,0 1-2-16,3-1-21 0,-3 2-10 0,5 0 4 0,1-2-4 15,2 3 5-15,3 1 7 0,3 2 3 0,2-2 8 16,6 1 3-16,3-2 3 0,2 1-1 0,5 2 1 0,-2-4-9 16,3-2 1-16,2 4 1 0,-2-4-2 0,-1 0-7 15,-2 0-4-15,-4-2-8 0,1 0-1 0,-3 0 4 16,-3 2-4-16,-1-3 2 0,-4 0-1 0,0 2 1 15,-3-2 4-15,-4 3 0 0,2-1-6 0,-5 1 5 0,-1 0 4 16,1 0-6-16,-3 0 3 0,-1 0-4 0,0 0-2 16,-2 0 0-16,1 0 7 0,-1 0-7 0,-1 0-9 15,1 0-9-15,0-2-17 0,0 2-19 0,-2 0-26 16,2 0-37-16,0 0-47 0,0 0-52 0,0-2-47 0,-2 4-64 16,1-2-73-16</inkml:trace>
  <inkml:trace contextRef="#ctx0" brushRef="#br0" timeOffset="73268.3121">10857 8254 1678 0,'-9'-3'8'0,"2"0"7"0,2-2 7 16,1 1 1-16,-1 1 0 0,-4-1-1 0,4 0 2 16,-2 2 13-16,1 0 1 0,0 0 0 0,-2-1 7 0,2 3-2 15,1-3 3-15,-3 1 19 0,3-1 6 0,-3 3-6 16,4 0-2-16,-1-3-7 0,0 2-9 0,2 1-1 16,-2 0-2-16,-3 0-13 0,4 0-12 0,-3 0-3 0,1 0 3 15,1 0 5-15,-4 0 0 0,2 3 1 0,-1-2 7 16,2-1 2-16,-5 4 6 0,5-3-1 0,-4 2-5 15,1 2-6-15,-1-3 1 0,1 0-2 0,-4 3-6 16,2 0-2-16,3 0-2 0,-4 0-4 0,-1 0-2 0,0 2-1 16,4 0-2-16,-1 0 1 0,-2 1 0 0,2-1-3 15,-1 3 5-15,0-2-3 0,0 0-1 0,1 5 2 0,0-5-4 16,0 3 1-16,-1-1-3 0,0 2 3 0,3 0-8 16,0-3 5-16,-3 7-3 0,1-2 2 0,4-1 2 15,-2 3-1-15,-1-2 3 0,2 1-3 0,1 2-4 16,1-1-1-16,0 1 2 0,-1 0-1 0,3 1-2 0,2 1 1 15,-3 0-2-15,3 0-1 0,-1 1 10 0,1 1 4 16,1 4 1-16,0-4 6 0,3 2 7 0,-2 0 3 16,3 0 2-16,0-2-1 0,4 1 6 0,-2-1-1 15,2-1 1-15,2 2-5 0,-1-1-2 0,1-1 1 0,1 1-12 16,3-1 10-16,-1 0-11 0,4-1 0 0,-1-3 0 16,3 1-3-16,0 0-1 0,2-1-5 15,-1 0 9-15,0-2-15 0,0-2 5 0,-2 0-2 0,4-2 0 0,-4 0-6 16,1-2 3-16,0-2-2 0,0 2 1 0,-2-4 7 15,1 3-1-15,-1-3-2 0,1 0 1 0,-1-2 5 0,-1 1-3 16,-1 0 1-16,3-1 5 0,1-2-3 0,-4 0 2 16,2 0-4-16,1-1 0 0,-2 0 0 0,2-2-2 15,-1 0 3-15,-4 2-8 0,3-4 4 0,-2 2-3 16,0 0 3-16,-2-2-5 0,1 1 6 0,0-1 0 0,-2 2-4 16,2-2-1-16,-3-1 1 0,-1 0 0 0,2 1 5 15,-1-1 3-15,0 0-5 0,-2-1-5 0,3 2 6 16,-5-2 2-16,2 0-6 0,0-1 3 0,2 1-3 15,-4 0-3-15,2-3-6 0,1 1 13 0,-2 1-8 16,1-4 4-16,-4 3 3 0,5-3-6 0,-2 2 1 0,-1-2 0 16,-1 0 10-16,0-2-9 0,0-1 2 0,-3 3-9 0,3-5 3 15,-5 0-2-15,4 1 0 0,-4-2-5 0,0-1-3 16,1 0-4-16,-2-1-6 0,1-4 3 0,-4 2-6 16,4 1 4-16,-5-2-3 0,3 0 7 0,-5-2 1 0,3 1 7 15,-4 0 12-15,-1 2 4 0,0-2-2 0,-2 2 4 16,-1-2-1-16,-1 5 3 0,-4-1-8 0,2 1 0 15,-3 2-11-15,0 0-5 0,-2 2 1 0,-2-2-7 0,1 3 2 16,-3-2-13-16,0 1-1 0,-2 0-13 0,-1 1 5 16,0 2 4-16,1 0 1 0,-2 1-1 0,3-1-9 15,-2 3 2-15,0 1 5 0,2-1 6 0,-2 4-17 0,4-1-10 16,0 0-8-16,-1 1-12 0,2 1-19 0,0 1-16 16,0 2-34-16,1 0-22 0,-1-1-24 0,5 3-32 15,-5 1-31-15</inkml:trace>
  <inkml:trace contextRef="#ctx0" brushRef="#br0" timeOffset="80841.8194">6518 10121 3015 0,'0'0'22'16,"0"0"7"-16,0 0 8 0,0 0 11 0,0 0-5 15,0 0 3-15,0 0-4 0,0 0 1 0,0 0-7 16,0 0-5-16,0 0-2 0,0 0-10 0,0 0 8 16,0 0-7-16,0 0 7 0,0 0-7 0,0 0-22 15,0 0-15-15,0 0 0 0,0 0 1 16,27-6 19-16,-27 6 16 16,158-46 4-1,-126 37-24-15,-2 0 12 0,3 0-5 0,-3-2 2 16,2 4-8-16,-1-3-1 0,-1 3 7 0,-1 0-3 15,-1 0 5-15,-4 1-13 0,-2 0 4 0,-1 0-20 16,-4 1-19-16,-1 2-31 0,-2-3-41 0,-1 1-43 0,-5 3-36 16,-8 2-45-16,0 0-53 0,0 0-55 0</inkml:trace>
  <inkml:trace contextRef="#ctx0" brushRef="#br0" timeOffset="81310.9827">6716 9975 2530 0,'0'0'16'0,"0"0"11"16,-45-45 17-16,45 45 2 0,0 0-2 0,0 0 2 0,0 0 13 15,0 0 12-15,0 0 7 0,0 0-3 0,-12-27-13 16,12 27 2-16,0 0 6 0,0 0 4 0,0 0-13 16,0 0-19-16,0 0-11 0,0 0-9 0,0 0-3 0,0 0 6 15,0 0-5 1,0 0-18-16,0 0-21 31,0 0 5-31,0 0-4 16,44 70 7-1,-19-29 10-15,-12-16 4 0,-2-4-6 0,5 4 6 16,-3-2-4-16,2-3 2 0,-2 3-3 0,1-5-2 16,-1 2-2-16,1-6 1 0,-1 1 2 0,-4-3-2 15,4-1 7-15,-5-1-5 0,3 0 4 0,-3-3 1 0,0-2-2 16,0 2 4-16,-2-2-8 0,2-1-35 0,-4-3-48 15,1-1-56-15,0 0-67 0,-3 0-83 0,1 0-99 16</inkml:trace>
  <inkml:trace contextRef="#ctx0" brushRef="#br0" timeOffset="90481.9049">28434 7062 2883 0,'1'5'1'0,"-2"-2"1"0,-1-3 1 16,4 0 1-16,-6 4 4 0,4-1 2 0,-1 1-4 15,-3 1 3-15,0 3 3 0,1 1-1 0,0-1-1 0,-2 1 1 16,0-1-7-16,2 1-1 0,-3-1 5 16,5 1 1-16,-3-2-3 0,1 1-2 0,2 1 2 0,-3-2 0 15,1-2-28-15,0 3-52 0,-2 0-86 0,-4-4-118 16</inkml:trace>
  <inkml:trace contextRef="#ctx0" brushRef="#br0" timeOffset="115801.1745">28145 4953 2800 0,'0'-3'1'15,"-2"0"14"-15,0-2 10 0,4 0 5 0,-2 1-1 16,-2 3-1-16,2-1-6 0,0 2 11 0,-1 1 3 15,1 0-9-15,-2 0-20 0,2 1-1 0,0 0-5 16,0 2 1-16,-3 0 10 0,3 3 14 0,-2 0 20 0,-1 5 16 16,0 5 19-16,0 1 10 0,-3 4 7 0,3 0-1 15,-1 3-2-15,1-2-24 0,-2 0-23 0,4 0-18 16,1-2-11-16,0-4-6 0,1-3 0 0,1 3 3 0,3-5-1 16,1-1 7-16,2-5 4 0,3 2 13 0,2-6 16 15,7-1-11-15,2-2 12 0,8-6-1 0,2-2-3 16,8-3-5-16,4-3-9 0,3-2-15 0,4-2-8 0,-2 0 2 15,1-2-13-15,2 0 1 0,-5-1 1 0,1-2 4 16,-2 0 6-16,0-1-3 0,-1-1-3 0,-1-3-5 16,-2 2 0-16,-2-2 7 0,2 0-6 0,-5 1-11 15,-1 0 2-15,-4 5 0 0,-2 0-4 0,-3 4 7 16,-4 2 3-16,-4 2-13 0,-6 4 5 0,-2 3 5 16,0 1-3-16,-6 0-7 0,-2 4-12 0,2 1-21 0,-5 0-15 0,2 2-31 15,-2 0-36-15,-2 0-17 0,2 2-35 0,0 0-19 16,-2 3-22-16,1 1-34 0,-3 2-43 0,0 2-31 15,-1 3-66-15</inkml:trace>
  <inkml:trace contextRef="#ctx0" brushRef="#br0" timeOffset="124488.6317">19810 9174 2859 0,'3'0'-2'0,"-2"-5"1"15,-1 5 1-15,0-9 6 0,0 6-2 0,0-1 2 16,-1 1 6-16,1 0 17 0,0 0 22 0,0 2 30 0,0 1 21 15,0 0-7-15,0 0 4 0,-2 0 3 0,4 1-12 16,-2 1-20-16,0-2-19 0,0 1-33 0,-2 0-26 16,4 1 0-16,-4 0 1 0,2-1-5 0,0 2-6 0,0-3 7 15,0 1 2-15,-1 2-2 0,1 5 3 0,0-2 5 16,1 2-9-16,-1-1 5 0,0 3 11 0,2 1-5 16,-1-3 1-16,1 5 0 0,0-4 1 0,-1-2-7 0,1 1 11 15,-1-2-10-15,1-1 2 0,0 0 1 0,-1-2-1 0,1 1 2 16,0-1 2-16,-1-1 4 0,2 0-13 15,2-1 18-15,-4 2-4 0,2-2 3 0,1-1-5 16,1 0 10-16,-1 0-6 0,4 0 11 0,1-2 14 0,1-1-4 16,1-1 4-16,2 1 7 0,0-2 13 0,2-2-1 15,1 1-2-15,1-3-5 0,-2 1-8 0,2-3-2 16,-1-3-1-16,1 2-6 0,4-1-14 0,-4-3 3 0,2-1 1 16,0 1-7-16,3 0 3 0,0-1-1 0,0-1-5 15,-1 1-15-15,1 0 14 0,0 2-5 0,-2 0 1 16,-2 1 2-16,3 0 0 0,-4 3-5 0,1-1-2 0,-1 1 11 15,-3 1-9-15,1 2-4 0,-1-1 4 0,-2 4-6 16,-1-2-3-16,-1 2 0 0,-2 3-11 0,-2 0-21 16,0 1-25-16,-3-2-32 0,1 3-40 0,-3 0-42 0,1 0-47 15,-2 0-38-15,0 3-25 0,1-2-28 0,-2 3-41 16,1 4-34-16</inkml:trace>
  <inkml:trace contextRef="#ctx0" brushRef="#br0" timeOffset="131661.9687">27430 9457 1798 0,'-2'-4'6'0,"-2"1"11"16,2-4 19-16,2 4 11 0,-3-2 14 0,0 1 12 15,1-1 22-15,-2-2 16 0,0 4 12 0,4 1 13 0,-3-2-2 16,0 1 5-16,1 1-1 0,1-1-2 0,-2 3-13 15,3 0-9-15,-2-2-11 0,1 1-13 0,-1-1-18 0,1-1-9 16,-1 3-9-16,0-4-5 0,1 4-2 0,-1-2-9 16,1-1-3-16,-1 3-7 0,0-2-1 0,1 1 2 15,-1-1-5-15,0 0-1 0,-1 1-2 0,2 0-1 16,-2 1-2-16,0-3 0 0,1 2-2 0,-1 0-7 0,0 0-5 16,-2-1-4-16,2 2 4 0,-1-3-9 0,-3 2 5 15,1 0-3-15,-1-1-4 0,1 2 7 0,-2 0 3 16,-3 0 2-16,0-2-13 0,-2 4 11 0,0-2-8 15,-4 0-3-15,3 2 8 0,-2-1-5 0,0 0-8 0,1-1 5 16,0 3 6-16,1-1-4 0,1 1-4 0,2 0 7 16,-3-2-2-16,4 3-3 0,-2-2 4 0,1 3 1 15,0-3 0-15,-2 5-4 0,4-2 9 0,-1-1-4 0,-1 1-1 16,2 1-2-16,-1 0 5 0,1-1-5 0,-1 1-3 16,4 0 0-16,-4-1-3 0,1 2 3 0,1 1 3 0,0-1-2 15,-1 1 1-15,2-1-7 0,1 0 11 0,-2 3 5 16,1-3-1-16,-2 2-4 0,3-1 6 0,-1 0 0 0,-1 1-7 15,-1 2 15-15,1 0-12 0,-1 0 3 16,-2 2 5-16,3-1-3 0,-2 0-5 0,4 0 0 0,-2 2 13 16,0-2-13-16,3 1 5 0,-1-1-5 0,0 0 3 15,3 0 3-15,-2 2-1 0,2-2 3 0,-2 1-8 0,3 1 9 16,2-2 0-16,-3 2-4 0,2-1-5 0,-1-1 8 16,2 5-8-16,2-4 4 0,-1 0 1 0,2 2-4 15,-3-1-1-15,5-1 5 0,-2 2 0 0,2-2-8 0,0 0 7 16,1-1-2-16,0 3-2 0,-1-1 3 0,3-1 1 15,0 0-3-15,1-1-2 0,-2 1 2 0,1-1-7 16,1 0 6-16,-1 0-3 0,0-2-6 0,-1 0 1 0,2 1 7 16,-3-3-4-16,4 4 5 0,-2-3 6 0,2 1-6 15,-1-2 3-15,2 2 2 0,1-2-1 0,-1 1-3 16,3-1 4-16,-1-2-5 0,-1 1 5 0,3 1-7 0,0-1 6 16,0 0-1-16,-2 0-1 0,4-2 1 0,-4 2 3 15,2-2-2-15,0 2-7 0,-1-2 11 0,2 0-8 16,0 1 0-16,-2-2 5 0,3 0-4 0,-4 2-6 0,4-3 5 15,-4 0 2-15,1-1-9 0,-1 1 10 0,2 0-1 16,-2-1-5-16,1-1 5 0,-1-1 4 0,0 0-6 16,1 0 2-16,-3 0 1 0,3-1-5 0,-1-1 7 0,1 0-3 15,-3-1 0-15,0 2-2 0,3-1 0 0,-4 0-2 16,-2-1 4-16,4 2-1 0,-4-2-2 0,1 0 1 16,0-1-2-16,0 1 0 0,-1-1 4 0,3 0-1 15,-3-2-4-15,2 1 7 0,-1 0-6 0,0-1 4 0,1-2 1 16,-2 1 2-16,3-1 1 0,-3-1-1 0,2-4 4 15,2 4-13-15,1-3 8 0,1 0-3 0,-1-3-2 16,0 2-4-16,0-3-4 0,2-1 8 0,0 0-1 16,-2-1 10-16,-2 2-8 0,0-1 2 0,-1 0-2 0,-1 3 0 15,1-1 8-15,-4 3-6 0,2 0-2 0,-2 0 2 16,-3-1 6-16,2 2-5 0,-2-1 0 0,-1 0 4 0,0-3-7 16,-1 3 3-16,-1-2 0 0,0-1-6 0,0-2-3 15,2 3 7-15,-4-2-2 0,2-1-1 16,0 0 0-16,-1-1-4 0,-1 1 4 0,0-1-3 0,1 1 0 0,-4-1-8 15,3-2 2-15,-1 0 4 0,-3 4-6 0,1-4 1 16,2 1-15-16,-3-1 2 0,-1 1 2 0,-2-2 14 0,1 3-6 16,0 0-1-16,-2-2 4 0,-2 3 1 0,-1-3 8 15,-1 3 6-15,1-1 2 0,-2 1-15 0,0 2 13 16,-3-2-4-16,0 2-2 0,-2 0-2 0,-2 1 3 0,-1 3-11 16,-4-1-14-16,2 2-8 0,-3 0-20 0,-2 1-27 15,-2 1-24-15,0 0-27 0,-1 2-47 0,0 0-45 0,-3-3-71 16,1 4-89-16</inkml:trace>
  <inkml:trace contextRef="#ctx0" brushRef="#br0" timeOffset="134179.2544">18947 9511 1160 0,'0'-5'11'15,"0"2"15"-15,0-1 10 0,-2-4 19 0,1 3-1 16,-3-4 19-16,1 4 14 0,2-2 15 0,-6 2 3 0,1-3-4 16,1-1 4-16,1 2 2 0,-3 2 12 0,2 0-6 15,1-2-2-15,-2-1-5 0,-2 3-3 0,1-1-1 16,2 0-11-16,-2-1-19 0,2 1-1 0,-1-2-3 0,-1 0-8 0,1 4 5 16,-2-1-10-16,2-2 2 0,-1 2 3 15,-1 0-5-15,2 2-9 0,-3-1-1 0,2 1-3 0,1-1-13 16,-2 1 5-16,-1 0-10 0,1 2-10 15,0-2 6-15,-3 0-7 0,3 1 1 0,-2 2-6 0,-2 0 5 16,1 0-10-16,-2 0-3 0,-1 2 3 0,1-1-3 16,1 1 8-16,-3 1-13 0,0-2 10 0,2 2-13 15,0 0 6-15,-1-1 7 0,3 3 0 0,-3-1-2 0,1 2-4 16,-1-1 2-16,3-1-1 0,-2 1 7 0,0 4-3 16,2-2-8-16,-3 3 7 0,1-2-5 0,1 2 5 15,-1 1 1-15,0 2-6 0,-1-1-3 0,1 4 5 0,0 1 5 16,0-1-8-16,0 2 6 0,0 0 3 0,2 1 4 15,1 2 0-15,-2-1 2 0,3 5-1 0,-2-2 2 0,3 2 5 16,0 1-1-16,-1 0-5 0,4 2-1 0,-2 0 3 16,4-1 1-16,2 2-4 0,-1-3 2 0,2 4 0 15,2-3 0-15,-2-1 5 0,3 1-4 0,2 0 2 16,1-2 2-16,2 0-2 0,0-1-3 0,1-2-1 0,-1 0-6 16,6 0-3-16,-2 0-3 0,1-3 2 0,0 0 1 15,4 1-1-15,-2-3-1 0,4 0-2 0,-2-1 1 16,4-2 5-16,1 2 4 0,0-3-7 0,4-1 1 0,-1-1-3 15,0 0 8-15,2-1-3 0,1-5 4 0,-1 4 0 16,1-3-7-16,-2-2 5 0,3-1 1 0,-3 3-3 16,3-5-2-16,-2 3 1 0,-1-1-3 0,0-2-8 0,0-2 9 15,-3 2 1-15,0-1-6 0,-1-3 6 0,0 3-8 16,-1-2 5-16,0-1 0 0,-1 3 5 0,1-3-2 16,-1 2-8-16,1-2 0 0,-2 1 1 0,1-1-1 0,1-2 1 15,-3 3 8-15,0-3-7 0,1 0 1 0,0 2 10 16,-2-6-1-16,0 4 3 0,0-2 0 0,-1-1-4 0,3-1-1 15,-1 3 0-15,-3-2 3 0,0-2-6 0,1 2-1 16,2-3 3-16,-2 1 1 0,2 0-1 0,-1-2-4 0,0-2 5 16,1 1-5-16,-1-1 4 0,0 2 0 0,-3-2-2 0,2 3 3 15,-2-3-3-15,0 2-2 0,-1 0 8 16,-2 0-5-16,2-1 1 0,-4-1-3 0,3 2-2 0,-3-2-1 16,0-1 0-16,-1 1 7 0,0-1-6 15,-2 0 4-15,2-1 0 0,-1 1-1 0,-1-2 0 0,2 0-1 16,-2 1 6-16,-1 0-7 0,0-1-8 0,0-1 6 15,1 2-5-15,-2-2 9 0,0 1 0 0,0-1-2 16,0 1-2-16,-1 1 0 0,2-1 4 0,-4 2-5 0,4-2 3 16,-5 1-5-16,1 0-2 0,-2 0 4 0,1 2-4 15,-5-1-1-15,2 0 6 0,-2 0-4 0,-1-1-6 0,-2 2-2 16,-1-1-1-16,-3 1-6 0,1-1 3 0,-4 0 5 16,0 1-7-16,-4 0 7 0,-1-1 0 0,-1 1 5 15,-3-1 4-15,-2 3 1 0,-1-2-2 0,-3-2 0 0,0 5 0 16,-2-4-11-16,2 3 6 0,-3 0-3 0,1 0-3 15,1 2 7-15,-3-2 4 0,1 3-5 0,1-2 5 16,-1 4 12-16,2 0-7 0,-4 0 3 0,4 2 0 16,-1 1 3-16,-1-1-2 0,1 1 2 0,1 0-4 0,0 1-1 15,-2-1 1-15,2-1 0 0,-1 2 1 0,0 2-11 16,1-2-2-16,-1-2-1 0,0 3-10 0,2-1-9 16,2 0-1-16,1 2-9 0,0-2-15 0,5 2-12 0,1 0-26 15,3 0-21-15,2 1-12 0,0 0-25 0,3 1-29 16,2 0-40-16,2 0-31 0,-1 2-46 0,1-2-39 15</inkml:trace>
  <inkml:trace contextRef="#ctx0" brushRef="#br0" timeOffset="142205.0299">19525 11684 1017 0,'-1'0'19'0,"-1"0"14"0,1 0 13 15,1-1 22-15,-2 1 1 0,0 0 24 0,2 0 9 16,2 0 15-16,-2 0-8 0,0-2 2 0,0 4-6 0,0-4-11 16,0 4 4-16,0-2-18 0,2 1-2 0,-2-1-11 15,-2 0-7-15,4 0-13 0,-2 0-4 0,0 2-6 16,0-2 8-16,1 1-8 0,-1-1 2 0,0 0-1 0,2 1-3 16,-1-1-1-16,-1 0 2 0,0 0-7 0,0 1-13 15,0-1 4-15,0-1-12 0,0 2-3 0,0-1-1 16,0 3-4-16,4-2 2 0,-3-1 1 0,5 3 4 0,-1-3 2 15,3 1 0-15,2 1 3 0,0-2 5 0,3 1-2 16,1-1-5-16,2 0-1 0,1-1-4 0,0 1-2 16,1-2 3-16,-5 2-5 0,4-1-2 0,-4-2 2 0,0 3-1 15,-5-1 2-15,0-2 1 0,-2 3-5 0,-3-1 2 16,2 1 8-16,-4 0 1 0,1-1 6 0,-1 1 9 16,-2 1 12-16,-1-2 15 0,2 0 5 0,-1-1 7 0,-4 2 5 15,4 0-5-15,-3 0-9 0,1-1-8 0,0-1-15 16,-2 2-14-16,2-1 1 0,-2 0-17 0,-2-2-9 15,0 3-1-15,-1-1 1 0,0 1 7 0,-1 0-1 16,1 0-4-16,-2 0 0 0,2 1 3 0,-2 2 3 0,1-3-2 16,1 2 7-16,-2 0-9 0,2 2-3 0,-2-3 7 15,3 3-5-15,-1-3-1 0,-1-1 4 0,5 3-1 16,-3 0-6-16,3-3 3 0,1 0 3 0,1 1-7 16,0 0 1-16,2-1 4 0,0 0-9 0,0 0 6 0,2 0 1 15,-2 0-7-15,2 0 6 0,-2 0-4 0,1 0 2 16,-1 0 0-16,2 0-11 0,1 0 1 0,-3 0-7 0,1 0 1 15,2-1-23-15,2 1-13 0,-2-3-34 0,4 2-33 16,-1-2-25-16,5-1-37 0,-1 1-35 0,-1-2-52 16,4 0-44-16</inkml:trace>
  <inkml:trace contextRef="#ctx0" brushRef="#br0" timeOffset="143314.5084">20984 11696 1996 0,'-1'1'26'15,"1"-1"16"-15,0-1 14 0,0-2 6 0,0 3 8 16,0 0 11-16,0 0 13 0,-2 0 5 0,2 0-16 0,0 3-8 16,-1-3 0-16,1 0-2 0,-2 0-1 0,2 0-9 15,-2 1-7-15,2 1 0 0,-1-2-8 0,1 0 0 16,0 0-18-16,0 0 1 0,0 0-8 0,0 0-5 0,0 0-2 16,0 0 7-16,0 0-20 0,0 0 14 31,0 0-6-31,0 0 7 15,0 0 1-15,0 0 1 0,35 0-9 16,30-2-3-16,-47 2-8 16,-2-1 6-16,1-2-6 0,1 3 0 0,-4-1 0 0,3-2 13 15,-2 2-9-15,-2 0 4 0,1 0-3 0,-3-1-4 16,1-1 4-16,-4 3 1 0,-1-1 0 0,-2 0-7 16,0 1 5-16,-1-3-5 0,-1 3 2 0,-2 0 2 0,-1-1 0 15,2 1-4-15,0 0 4 0,-2 0 2 0,0 0-2 16,0 0 2-16,0 0-1 0,-2 0 4 0,2 0-1 0,-79 0-9 15,54 0 10-15,23 0 3 0,2 1 2 0,0-1-2 16,-3 0-1-16,2 0-7 0,1 0 3 0,72 0 8 16,-53 3-17-16,-24-2-2 0,-3-1-1 0,0 1 0 15,-2 2 1-15,-3 1 2 0,0 0-7 0,1 0 7 16,-1-3-7-16,-1 3-4 0,2 0-8 0,0-4-7 0,4 5 1 16,-2-5-11-16,1 2 2 0,3 0-8 0,-1-2 3 15,3 2-7-15,-1-2-2 0,2 1 4 0,-2-1-20 16,5 0-3-16,0 0-13 0,0 0-13 0,0 0-22 0,0 0-11 15,0 0-24-15,0 0-35 0,0 0-24 0,0 0-40 16,0 0-64-16</inkml:trace>
  <inkml:trace contextRef="#ctx0" brushRef="#br0" timeOffset="144263.3354">20783 10554 2052 0,'0'-3'16'15,"-1"3"24"-15,1-1 12 0,0-2 5 0,-2-1 6 16,-1 3 2-16,3-2 11 0,0 3 16 0,0 0-2 16,0 0-6-16,0 0-11 0,-3 0 11 0,3-2-6 15,0 4-2-15,0-2-4 0,0 0-7 0,0 0-27 0,0 0-10 16,-1 0-1-16,1 0-18 0,0 0 7 0,0 3-4 16,-2-3-6-16,0 0-15 0,-1 1 17 0,0-1-11 0,0 1 9 15,-2 2-2-15,-6 0-10 0,3-2 5 0,-3 3 2 16,-1 0 5-16,-3 1-6 0,0-1 7 0,-3 1-14 15,1 1 9-15,1 0 4 0,-3 1 2 0,0-2-5 0,5 3 0 16,-5-1 9-16,1-1-10 0,4 1 6 0,-2-1-8 16,2 2 1-16,0-1-2 0,-2 0 1 0,3 0-2 15,1 1 0-15,-1 0 6 0,0 1-4 0,2-1 9 0,-1 0 2 16,2 1 3-16,-2-1 1 0,0 3 2 0,2-3-6 16,2 2 8-16,-4-1-1 0,3-1-11 0,1 1-1 15,0-1-3-15,2 0-1 0,-3-1 4 0,4 1-3 16,2-2 0-16,-2-1-5 0,1 1 9 0,1-3-3 0,2 0 1 15,-3 1-1-15,4 0 4 0,-4-4-3 0,4 4 0 16,0-4-1-16,-1 0 3 0,1 3-3 0,0-2 1 16,0-1 0-16,1 1-13 0,-1-1 10 0,0 0-1 0,-1 3 2 15,1-3-1-15,0 0 3 0,0 1-2 0,-2 0-8 16,0 0-14-16,2 0-29 0,-1-1-39 0,-1 0-45 16,2 0-56-16,0 3-73 0,-3-3-70 0,0 1-83 0</inkml:trace>
  <inkml:trace contextRef="#ctx0" brushRef="#br0" timeOffset="144722.5898">20129 10663 2255 0,'2'-8'25'0,"-4"5"18"0,2-2 19 16,0 0 14-16,-1 2 4 0,-4 0 9 0,3 3 1 15,1-1 12-15,-1 1-18 0,0 0-9 0,1 1-26 16,1-1-9-16,0 3-4 0,1-3-12 0,-1 0-6 0,0 3-15 16,0-2-12-16,4-1-9 0,-3 3 6 15,-2-1-5-15,1 3-3 0,1 0 4 0,-2 1 5 0,1 1 7 16,0-1 2-16,0 3 4 0,0 2-9 0,0-2 7 0,0 3 2 16,0 0-1-16,-2-2-7 0,4 1 2 0,-4 0 2 15,2-1-2-15,3-1 8 0,-3 0-7 0,0-1 5 16,0 1 1-16,3-2 6 0,-1 0 0 0,0-3-7 0,-1 2 4 15,2-2-3-15,1 0 12 0,-3-1-10 0,5-1 5 16,-3 1-1-16,2 0 3 0,0-2 5 0,0-1 13 16,0 3 13-16,2-1-5 0,0-2 17 0,1 0-2 15,0 0 1-15,2-1-5 0,0 0 2 0,1-2-13 0,2 3-9 16,-5-2 0-16,5 0-15 0,-3-1-5 0,3 2 4 16,-1 0 3-16,-3-2-7 0,0 3-1 0,-1-2 0 0,0 0-8 15,-2 2 7-15,-1 0-4 0,-3-1-3 0,1 1-2 16,-2-1 5-16,1 2-4 0,0-2-2 0,-1 2 3 15,2-1 0-15,-3 1-4 0,0-1-3 0,0 0-8 16,0 0-16-16,-3 0-27 0,3 0-29 0,0-1-42 0,-1 2-36 16,1-2-24-16,0 2-32 0,-2-1-44 0,0 4-38 15,-1 0-34-15</inkml:trace>
  <inkml:trace contextRef="#ctx0" brushRef="#br0" timeOffset="153580.6217">26052 13295 3136 0,'2'2'7'16,"-2"1"13"-16,-2-3 2 0,2-5-2 0,0 3 2 0,0 1-5 15,0 2 3-15,0-1 0 0,0 0-5 0,2-1-6 16,-2 1 2-16,0 0 6 0,1 1-4 0,-1-1 4 16,0 0-2-16,2 0 4 0,-2 0-2 15,0 0 1 1,17 2-4-16,-17-2 2 0,36-2 6 0,-28 2 11 16,3-1 5-16,-1 1 3 0,1 0-1 0,1-1-10 15,0 1 5-15,0 0-5 0,2 0-1 0,0-1-10 16,1-1-6-16,2 2 0 0,1 0 0 0,1 0-1 0,0 0-5 15,1-1 1-15,-1 1-3 0,0 0 3 0,0 0-2 16,1 0-4-16,-2-1 1 0,1 0 5 0,-3 1 0 16,1-2-5-16,0 2 7 0,1 0-13 0,-1-3 9 15,-1 3-3-15,-2 0 1 0,2 0-6 0,0 0 2 16,-2 0 2-16,0 3-9 0,-1-6 9 0,1 3-1 0,0 0-1 16,-1 0-3-16,1 0 2 0,-1 0 4 0,1-1-8 15,-1 0 2-15,1 1 3 0,-3 1-4 0,2-2 4 0,-1 1 0 16,1 0 2-16,0 0 3 0,-4 1 13 0,3-2-4 15,1 1-2-15,-1 0-6 0,0 0 9 0,1-2 0 16,0 2-2-16,-1 0-7 0,1-1-4 0,1 1 1 16,0 0 2-16,0-1 3 0,-1 1-10 0,1 1 4 0,1-1 1 15,0-1 2-15,0 2-1 0,0-1 2 0,1 0-4 16,1 1-1-16,-2-1 9 0,2 2-7 0,-1-2 2 0,-2 0-5 16,2 1-1-16,1 0 4 0,-1-1-3 0,0 0 1 15,0 0-7-15,1 0 4 0,-4 0-4 0,6 0 9 16,-5 3 5-16,3-3-8 0,-2 0 2 0,1 2 0 15,-2-2 8-15,2 1-7 0,-2 0 2 0,0 0-10 16,2-1 0-16,-2 0-2 0,0 2 12 0,2-1-5 0,-1 0-3 16,0 0 0-16,1-1-4 0,0 0 7 0,0 0 2 0,1 0 1 15,2 0-10-15,-3 0 6 0,3-1-4 16,-2 0 3-16,2 2 9 0,1-2-6 0,-2 0-4 0,-1-1-2 16,1 1 3-16,-1 0 6 0,-1 0-1 0,0-1 2 15,-2 2-8-15,2-3 1 0,-3 3-1 0,-1-2 8 0,2 2 0 16,0-2-9-16,-1 2 8 0,0-1-6 0,-1-1 9 15,0 0-1-15,0 2 1 0,1 0-4 0,-1 0 0 16,1-2 4-16,0 1-7 0,-1 1 7 0,1 0-9 0,1 0 2 16,-3-2 2-16,3 2-4 0,-1 0 2 0,-2 0-2 15,3 0 9-15,-2 0-7 0,0-2 5 0,1 4-9 16,-2-2 11-16,1 2 3 0,0-4-4 0,0 2-6 16,-1 0-3-16,-1 0 3 0,2 2-2 0,-2-4 9 0,1 4-10 15,-2-4-2-15,1 4 5 0,0-2 5 0,0 0-7 16,0 0-1-16,-2 1 4 0,4-1-4 0,-4 0 5 15,2 0-2-15,1 2-5 0,0-4 5 0,-3 2-2 0,3 0 4 16,-2 0-4-16,1 2 2 0,2-2 0 0,-4 0-1 16,2 0 6-16,1 0-9 0,-3 0 6 0,2 0-2 15,-1 0 2-15,0 0-1 0,-1 0-4 0,0 0 5 16,0 0-9-16,0-2 4 0,0 2 1 0,0 0-3 0,1 0 2 16,-1 2-4-16,0-2 6 0,0 0-4 0,1 0 5 15,-2 0-2-15,1 2 2 0,-2-4 3 0,2 5-8 0,-2-4 7 16,2 2 0-16,-1-1-1 0,0 0-2 0,1 1 2 15,-1-1-2-15,-1 1-1 0,3-1 3 0,-1 2-1 16,-3-2-5-16,0 1 1 0,3-1 4 0,-1 1 3 16,-2-1 3-16,2 0-9 0,-4 0 7 0,3 3 1 0,0-3 1 15,1 0-1-15,-2 0-1 0,-1 0-11 0,1 0 4 16,-2 0 11-16,1 3-7 0,0-3-2 0,-1 1-6 16,-1-1 12-16,-1 0-5 0,1 0 5 0,0 0-3 0,-1 0-6 15,1 0 6-15,-1 1-4 0,-1-2 9 0,2 1-10 16,0 1 6-16,-2-1-5 0,1 0 2 0,-1 0 0 15,0-1 0-15,0 2 2 0,0-2-17 0,-1 1-17 16,1 0-36-16,-2 0-31 0,0 0-50 0,1 0-67 0,-1-1-87 16,2-2-116-16</inkml:trace>
  <inkml:trace contextRef="#ctx0" brushRef="#br0" timeOffset="159226.354">18929 8782 3596 0,'3'0'6'15,"-3"0"23"-15,0-1 15 0,-1-4 9 0,-1 5-4 0,2-1-3 16,-1-1-3-16,1 2 2 0,0 0-1 0,0 0-20 16,-3 0-14-16,6 0-14 0,-3 2 8 0,0-2-4 15,1 2 5-15,-1-1-10 0,0-1-5 0,0 0-1 16,3 2-6-16,-3 0 3 0,0-2-6 0,2 0 2 0,-2 0-3 16,2 0 9-16,-2 0 2 0,0 0-6 0,0 3 6 15,0-3-3-15,0 0 7 0,0 3 6 0,1-1-2 16,-1 2 6-16,3 1-8 0,-3-2 8 0,4 5-3 0,-3-1 9 15,1 2-5-15,0 0-4 0,1 2 6 0,-2 0-7 16,1 0 4-16,2-2 0 0,-2 4-4 0,1-4-2 16,-1 1 0-16,-1-1 6 0,2-2-11 0,1 0 6 15,-3-1 1-15,3-1 0 0,-3-1 1 0,2 0-1 0,1 0 0 16,-2-2-6-16,1 0 14 0,1 0-10 0,-3-2-1 16,1 0 8-16,-1 3-8 0,3-3 7 0,-4 0 3 0,1 0 1 15,3 0-3-15,-3 0 24 0,2-3 7 0,1 3 5 16,1-1 9-16,0-2 6 0,3 0 14 0,-1-1-3 0,3-2 6 15,0 1-18-15,5-3-2 0,-1 0-18 0,0-2 6 16,3-2-18-16,2 0-11 0,0-3 2 0,2 1-11 16,-4-2 6-16,5 0-2 0,0-1 0 0,-1 3-7 15,-4-1 3-15,1 1 4 0,-4 2-2 0,3 0 0 0,-4 3-2 16,-1-2-3-16,-4 5 2 0,4-2 1 0,-3 1 2 16,0 0-6-16,0 1 1 0,-5 0 1 0,3 0-1 0,0 2-5 15,0 1 5-15,-4-1 0 0,0-2-2 0,0 5 8 16,-1-2-5-16,1 2 1 0,-1-3 1 0,0 4-1 15,0-3 3-15,0 3-5 0,-2 0 4 0,0 0-6 16,1 0-5-16,-1 0-18 0,0 0-36 0,0 0-22 0,0 0-35 0,0 0-41 16,-1 0-57-16,1 0-59 0,0 0-76 15,-2 3-71-15,-2 0-66 0</inkml:trace>
  <inkml:trace contextRef="#ctx0" brushRef="#br0" timeOffset="163128.7431">27398 8986 3003 0,'0'-5'10'0,"-4"5"8"0,2-5 13 0,2-2 12 16,-1 5 4-16,-1-1 1 0,2 3 1 0,0 0 9 0,-1 0-9 16,1-3 4-16,0 6-12 0,1-3-13 0,-1 0-2 15,0 0-2-15,2 0-8 0,-2 3-15 0,0-3 1 16,1 2-9-16,-1 0-4 0,2 0-3 0,1-1-5 16,-2 3 7-16,1-1 5 0,1 4 4 0,0-2-1 0,1 3-4 15,-3 1 6-15,2-1 1 0,1 1 2 0,0 0-4 16,-2-1 2-16,4 1 1 0,-3-1 3 0,0-1-6 0,2-2-2 15,0 0 5-15,-2-1-2 0,2 1 7 0,-1-2-5 0,0-1 2 16,0-1 1-16,0 0 8 0,-1-1-1 16,2 0 8-16,0 0 7 0,2 0 7 0,1-1-4 0,0-2 15 15,3 1 0-15,2-1 2 0,1 0 4 0,3-1-4 0,7-3-20 16,-6 1 4-16,-1 0 4 0,1 0-14 16,0-3-8-16,3 1-3 0,-2-1-1 0,1 1-4 15,-10-1 13-15,7 0-11 0,3-2 3 0,-2 2-3 0,1-1 5 0,-1 0-2 16,-3 1-1-16,1 0 1 0,1 1-3 15,-2 1-4-15,0-2 1 0,-3 3 0 0,2-1-1 16,-3 0 2-16,1 1-3 0,1-1 0 0,-3 3 4 0,0-3-3 16,-1 4 3-16,-3-1-1 0,2 1-3 0,-2 1-8 15,-1-1-11-15,-4 0-28 0,3 3-30 0,-4 0-38 16,1 0-35-16,-1 0-38 0,0 0-44 0,0 0-59 0,-3 3-49 16,1-3-41-16</inkml:trace>
  <inkml:trace contextRef="#ctx0" brushRef="#br0" timeOffset="165574.2868">27289 11993 2063 0,'5'-5'-5'0,"-1"-2"0"0,-3 2 3 16,2-5 11-16,-3 4 1 0,2 1 9 0,-2 3 21 15,3-1 24-15,-2 0 28 0,-1 3 25 0,2 0 17 16,-2-1-5-16,1 1 3 0,-1 0-5 0,0-2-20 15,0 5-25-15,0-3-19 0,0 0-26 0,0 0-22 0,-1 0-7 16,1 0-5-16,0 0-2 0,0 3-2 0,0-3-4 16,0 1-7-16,0 2 6 0,0 1 3 0,-2 2 0 15,2 0-2-15,-4 3 0 0,2 1 8 0,-1 2-3 0,0 3 8 16,-2-1-5-16,2 2-3 0,0-3 9 0,-1 0-5 16,4 0 2-16,-3-2-5 0,3-2 2 0,3 0 0 0,-3-3 2 15,2 0-1-15,1-2-5 0,0-1 7 0,-1 1-8 16,3-2 7-16,-2 0 6 0,5 0 0 0,0-2-2 15,0-2 2-15,3-1 0 0,3-1 4 0,2-1 1 16,1 1-2-16,4-5 9 0,-2 2-7 0,3-2 5 16,1-1 7-16,-3 0 4 0,0 1-4 0,2-3 5 0,-3 3-3 15,0-2-15-15,2 0 6 0,-4-1-8 0,0 1-10 0,-2-1 3 16,2 0-9-16,0 2 0 0,-4-1-4 0,2 1 7 16,-3 1-4-16,-2 1 7 0,-1 1 0 0,-1-1-6 15,-2 6 4-15,-1-2-1 0,0 1 0 0,-4 0 0 0,1 2 2 16,0 1-10-16,-1-1-6 0,-1 1-22 0,0 0-32 15,0 0-24-15,0 0-42 0,0 0-41 0,0 1-24 16,0 0-26-16,-1 2-44 0,-1 1-29 0,0 1-38 0</inkml:trace>
  <inkml:trace contextRef="#ctx0" brushRef="#br0" timeOffset="171153.8343">17460 12322 1254 0,'4'-10'1'0,"0"3"11"0,-4-2 2 0,4 1 7 15,-3-1 4-15,3 1 13 0,-3 1 19 0,2 0 25 0,1 0 15 16,-1 0 19-16,0 1 21 0,0-1 4 0,1 3 1 16,1 0-11-16,-5 0-14 0,0 0-11 0,5-1-9 0,-5 4-18 15,3-2-18-15,1 2-11 0,-4-2 0 0,0 3-1 16,1 0 2-16,1 0-18 0,-4 0-9 0,2 0-8 15,0 0-11-15,-1 3-1 0,2-2-8 0,-2 1-1 0,1-1-2 16,0 3 2-16,1 2-1 0,-1-1-3 0,0 1 6 16,4 0-1-16,-3 2 5 0,1 0-5 0,-1 1 1 15,3-2-6-15,-4-1 7 0,4 1-5 0,-3-1 7 16,3-1 0-16,-1-3 0 0,0 1 3 0,0-1 3 0,1 0 9 16,0-1 4-16,1-1 21 0,4-1 18 0,-2 0 12 15,2-2 7-15,2 0 4 0,2-1-7 0,0-3 3 16,2 0-2-16,3-4-6 0,-1 2-22 0,4-3-8 0,-4-1-9 15,4 1 8-15,-3-1 6 0,2 0-7 0,0-1-4 16,-3-1-2-16,1 2-7 0,-2-1 2 0,0 0 0 16,-1 1-8-16,0 0-11 0,-3 0 4 0,-1 1-6 15,-3 4-5-15,3-1 3 0,-5 2-14 0,-1 1 3 0,-1 4 4 16,-1-2 3-16,-2 3-6 0,1 1-24 0,0 0-22 0,-2 0-26 16,0 1-39-16,0-1-29 0,0 2-32 15,0 2-30-15,0 1-58 0,0 3-41 0,0 2-70 0</inkml:trace>
  <inkml:trace contextRef="#ctx0" brushRef="#br0" timeOffset="175706.9608">23344 14766 3148 0,'-3'0'6'15,"0"-1"17"-15,0 0 9 0,1-4 15 0,0 3 4 0,1-1 5 16,-2 3 3-16,1 0 0 0,2 0 9 0,0 0-4 15,0 0 8-15,0 0-8 0,0 0-3 0,0 0-6 16,0 0-2-16,0 0 2 0,2 0-13 0,-2 0-21 0,3 0-18 16,-2 0-3-16,-1 0-1 0,2 0-4 0,-2 0 0 15,2 0-5-15,-1 0 0 0,1 0 7 0,1 3 3 16,0-3-8-16,4 0 6 0,-1 1 1 0,3 0-3 0,2 1 9 16,2-1-8-16,0-1 1 0,3 2 1 0,-1-1 2 15,4 0-9-15,0 1 7 0,3 0 2 0,0-1-6 16,2 3 10-16,0-1-3 0,3-1-2 0,1 1 0 15,2 1 5-15,0-1 0 0,0 0-5 0,2 1 3 0,-2-1-2 16,2 1 1-16,-1-1 0 0,-2-1-1 0,1 1 3 16,-2 1-3-16,1-1 1 0,-3 0-2 0,0-1-2 15,-4-1 2-15,0 1 0 0,0 0 2 0,-6 1-5 16,1-2 4-16,-4 0-2 0,-1-1-1 0,-3 2 5 0,-1-1-3 16,-4-1 2-16,1 2-2 0,-2-2 0 0,-1 0-5 15,-2 0 10-15,0 0 1 0,1 0-10 0,-2 0 4 16,2 0-7-16,-1 0-9 0,0 0-21 0,2 2-8 0,-2-2-32 15,0 0-27-15,1 0-16 0,-1 2-28 0,0-1-26 16,4 0-30-16,-3 0-21 0,4-1-41 0,-2 2-19 0,3 0-32 16,2 0-35-16</inkml:trace>
  <inkml:trace contextRef="#ctx0" brushRef="#br0" timeOffset="176248.3711">24720 14870 1433 0,'-7'-1'9'0,"2"-1"8"0,2-3 14 16,1 1 5-16,-1 0 7 0,0 0 12 0,1 2 6 15,-2-1 19-15,4 1 12 0,0 0 2 0,0 2 1 0,0 0 13 16,0 0-1-16,2 0 0 0,-2 0 0 0,2 2-13 16,-2 0-20-16,2-2-5 0,-2 1-14 0,0-1-15 15,-2 2-3-15,4-2-9 0,-2 0-13 0,0 0 0 16,0 0-4-16,2 0-5 0,-1 2 0 0,2-4-2 0,-1 4 4 15,1-2-2-15,4 2 10 0,1-2-4 0,2 1-1 16,3 0 4-16,3 0-2 0,0-1-1 0,6 0-4 16,2 0-2-16,1 0-6 0,2-1-2 0,2-1 8 0,1 0-18 15,-2-2-26-15,2 2-36 0,0-1-33 0,-3 1-43 16,-2-3-52-16,0 3-46 0,-3-4-73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7T16:32:01.084"/>
    </inkml:context>
    <inkml:brush xml:id="br0">
      <inkml:brushProperty name="width" value="0.05292" units="cm"/>
      <inkml:brushProperty name="height" value="0.05292" units="cm"/>
      <inkml:brushProperty name="color" value="#FF0000"/>
    </inkml:brush>
  </inkml:definitions>
  <inkml:trace contextRef="#ctx0" brushRef="#br0">13606 6242 2859 0,'2'0'7'16,"-2"0"17"-16,-2 0 28 0,2-5 13 0,-3 3 5 0,-1 1 8 15,0 1 2-15,2 0 9 0,-1 0 15 0,1 0-13 16,1 0-18-16,1-2-10 0,1 2-9 0,-1 0-5 16,2 2 2-16,-2-4-14 0,1 2-24 0,-1 0-5 15,4 0-7-15,-4 0-9 0,3 0 5 0,-3 0-8 0,1 0-7 16,1 2 12-16,0-4 3 0,1 4-8 0,-1-2 1 15,1 0 9-15,3 2 1 0,-2-1 6 0,4 2 7 16,1-1 6-16,4-2 5 0,-1 2 10 0,5 0 0 16,1-2-1-16,-1 1 2 0,5-2 1 0,-1 2 3 15,1-2-1-15,3 1 4 0,-2 0-1 0,3-1-8 0,-1 0 9 16,1-1-1-16,-1 2-4 0,2 0-2 0,-6-2-13 0,4 2-12 16,-5 0 10-16,0 2-1 0,0-2-6 0,0 0-8 15,-1 0 4-15,-5 0-2 0,5 0-2 0,-4 2 5 0,3-1-12 16,-2 0 10-16,5 0-4 0,-5 1 3 0,3 0 1 0,-1-1-4 15,2 1 6-15,0 0-7 0,0-1-1 16,0 1-2-16,-1-2 7 0,3 2-2 0,-3 1-5 16,1-1 2-16,-1-2-2 0,-1 3 1 0,-1-1 3 0,1 0-2 15,-1 0-6-15,-3-2-1 0,2 3 2 0,-3-3 3 16,2 4-5-16,-4-3 6 0,3 1-1 0,-2 0 0 16,-3-2 0-16,5 1 4 0,-4-1-1 0,0 0-5 0,2 0 11 15,-1 0-11-15,1-1 4 0,-2 0 1 0,1 1-1 16,2-1-4-16,0-1 4 0,0 2 1 0,0 0-8 15,-1 0-2-15,-2 0 7 0,3-1-3 0,-1 1 1 0,0 1 2 16,-3-1-1-16,4-1 2 0,-4 0 3 0,1 1 4 0,1 2-13 16,-3-2 2-16,-3 0-1 0,26 5-11 47,6 2 13-47,-36-5-1 0,8 1-2 0,-4-3 8 15,-1 3 1-15,2-2 2 0,0 1-2 0,0-1-4 16,2-1 7-16,2 2-7 0,-4-1 3 0,4 0-3 0,-2 0 2 15,0 2-6-15,0-1-1 0,1 1 12 0,-1-3-7 16,-2 1 0-16,1 2 0 0,2-3 5 0,-4 5-3 0,1-3-1 16,1 1-1-16,0-1-1 0,-2 0 2 0,1 1 1 15,1 0 7-15,-2-3-11 0,2 2 0 0,-1 1 6 16,-1-2-3-16,2 1-1 0,-1 1-3 0,2 0-2 0,-2-3 2 16,1 5 4-16,1-3 6 0,1 1-9 0,-1-1 4 15,0 3 1-15,1-1-3 0,2-1 11 16,-1 0-10-16,1 1-3 0,0-1-1 0,0 1 3 0,1 1 2 15,1-2-6-15,-1 2 9 0,1-3-5 0,0 3 2 0,0-3 0 16,-2 1 1-16,0-1-3 0,1 0 4 0,0 1-3 16,-2-3 1-16,2 3-5 0,-3-1 1 0,4 3 0 0,-4-5-3 15,1 4 3-15,2-1-4 0,-2-3 7 0,0 4-2 16,0-1 4-16,-2-1-6 0,4-2 9 0,-3 2-6 16,-1-1 6-16,-2 1-5 0,2-1 1 0,0 1-7 15,-2-2-2-15,1 3 14 0,-1-2-10 0,1 2 6 0,-2-2-8 16,2 1 3-16,-1 0-3 0,-1-2 12 0,-2 2-2 15,1-2-7-15,3 2-3 0,-4-2 10 0,1 0-3 16,-3 1 8-16,1-1-10 0,-1 0-6 0,3 0-1 16,-1 3 2-16,-3-3 10 0,1 1-11 0,-1 0 6 0,2-1 0 15,0 1 0-15,-2 0 4 0,0-1-6 0,2 0-13 16,-2 0-20-16,0 0-12 0,3 2-17 0,-3-1-23 16,0-1-1-16,0 0-17 0,2 2-31 0,-4-2-20 0,2 3-19 0,0-3-48 15,0 0-37-15,0-1-65 0,2-1-107 16</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1:39:41.859"/>
    </inkml:context>
    <inkml:brush xml:id="br0">
      <inkml:brushProperty name="width" value="0.05292" units="cm"/>
      <inkml:brushProperty name="height" value="0.05292" units="cm"/>
      <inkml:brushProperty name="color" value="#FF0000"/>
    </inkml:brush>
  </inkml:definitions>
  <inkml:trace contextRef="#ctx0" brushRef="#br0">11839 6924 1089 0,'-4'-4'25'0,"1"-1"21"0,0 0 30 15,3-1 19-15,-2 2 12 0,-2 2 12 0,2-1 17 16,1-2 10-16,1 4-11 0,-3-3-2 0,3 2-17 16,-4-3-8-16,4 5-2 0,-1-3 5 0,1 2-11 0,-2-2 3 15,2 2-5-15,-1 0-10 0,1 0 5 0,0 1-5 16,0 0-3-16,-2 1-6 0,2-1 1 0,-2 1-7 15,2-2 3-15,-1 1 3 0,1 0 2 0,-2 0-1 0,1-1-6 16,-1 1-8-16,0-2-3 0,-4 0 3 0,5 2-2 16,-4-3-10-16,2 3-9 0,0 0 5 0,-2 0-4 15,0-2 9-15,-3 0-10 0,5 2-3 0,-2-3-10 0,1 2 4 16,-1-3-13-16,-2 4-9 0,1-2 1 0,0 0-13 16,-2-1 10-16,1 1-5 0,-2-1-7 0,3 3 0 15,-2 0 5-15,0-2 0 0,-1-1-3 0,1 3 4 16,0 0-6-16,0-1-1 0,-2-2 6 0,2 2-5 0,-1-1-2 15,2 1 4-15,-2 1-2 0,3-1 0 0,-1 1-2 16,1-3 2-16,-2 3-5 0,4 0 7 0,0 0-4 0,1 0-7 16,0 0 9-16,0 0-5 0,-1-2 5 0,1 2-1 15,-3 0 6-15,2 0-12 0,-1 2 7 0,0-2 4 16,-3 0-6-16,0 0 2 0,2 3-2 0,-2 1 4 16,0-2-1-16,-4 1 10 0,2 2-13 0,0 0 5 0,-1-2-1 15,0 1-4-15,-3 4 2 0,1-4 2 0,2 3-7 16,-1 0 0-16,-1-1 5 0,1 1 0 0,-1 0 0 15,0 0 0-15,1-2 0 0,2 2-5 0,2 0 1 0,-4-1 4 16,2-1 4-16,-1 2-14 0,5-1 8 0,-2-2 2 16,0 3 0-16,0 0 0 0,0 0 0 0,2 1 0 15,-1 3-4-15,-1-1 3 0,-3 0-1 0,3 2 2 0,2 0 0 16,-5 4 0-16,2-3 3 0,1 2-1 0,1-1-3 16,0 3 11-16,-1-1-5 0,1-3 2 0,1 4-4 15,0-3 4-15,1 1 3 0,0-3-8 0,0 4 4 0,2-3-1 16,0-1-5-16,1 4 7 0,1-3-2 0,-1 0-3 15,-1 0 0-15,3-2 0 0,0 1-1 0,-1 1 8 16,1-1-9-16,1-1-5 0,-1 1 10 0,3 0-5 0,-1 0-2 16,1 1 7-16,-3-1 4 0,5 2-9 0,-4-2 5 15,1 0 2-15,1 0-9 0,2 1 12 0,0-1-8 16,-1 2 5-16,1-3-7 0,0 0 2 0,0 2 8 16,1-1-3-16,0-1 3 0,0-2-3 0,1 1 0 0,-2-1-4 15,3 0 3-15,1 0 2 0,-3-2-1 0,1 3-2 16,-1-3 2-16,3 1-1 0,1-1 4 0,-4 0-5 0,2 0 4 15,1-2-8-15,-1 1 8 0,0 0 0 0,1 0-9 16,0 0 2-16,-1-1 6 0,0 2-3 0,1-3 1 16,-1 0-5-16,2 1-6 0,-2-1 2 0,2-1 11 15,2-1-3-15,-4 4-11 0,1-4 7 0,0 2-8 0,-1-1 14 16,3-1 2-16,-1 3-7 0,-2-2-8 0,3-1 5 16,-2 0 6-16,1 1-2 0,1-3 6 0,-2 2-9 0,1-1-2 15,-2-1 2-15,3 1 7 0,-2-1-5 0,4 0-4 16,-2 0 7-16,-3 0 1 0,6-2-4 0,-4 0-4 15,-1 2 12-15,3-3-4 0,0 0 4 0,1 2 6 0,-3-2-15 16,3-2-1-16,-2 5 14 0,-1-5 0 0,3 4-9 16,-4-2 1-16,-1-1-8 0,0 0 2 0,1 2 9 0,0-1-1 15,-1-1-9-15,1 0 4 0,0 0 2 0,-1 0-1 16,1-1 1-16,-2 0-5 0,3-2-2 0,-1 4 9 16,0-2-5-16,0-1 4 0,-2 0-10 0,2 0 4 15,-1 0 5-15,0 1 4 0,2-1-7 0,-2-1-2 0,1-1 5 16,-1 0-6-16,1 3 8 0,-2-3-2 0,2 0-2 15,-1-1 1-15,-2 1 5 0,3 0-9 0,-4-1 0 16,3 0 2-16,-1-2 1 0,-2 2-1 0,1 1 0 0,0-1-2 16,0 0 2-16,-1-2-1 0,-1 2-3 0,0 1 1 15,4-2 2-15,-3-1-1 0,0-1 0 0,-1 3 0 16,0-2-3-16,0 0-1 0,1 0 13 0,-3-1-7 0,4 3-7 16,-5-1 6-16,3 0 1 0,-1 1-2 0,-2-4 0 15,3 4 5-15,-1-3-12 0,0 0 9 0,-1 1 4 16,1 0-8-16,-1-1-4 0,-2 0 8 0,2 0-5 0,-2-1 1 15,0 1 7-15,0 0-7 0,0 0 2 0,-2 1 4 16,2-3 15-16,0 3-1 0,0-1 10 0,0 1 1 16,-2-2-4-16,2 0 5 0,-3 4-3 0,1-3 1 0,0 0-11 15,1 0-5-15,-2 2-1 0,-1 0 0 0,3 0 5 16,-2-2 5-16,-1 3-4 0,1 0-1 0,-1-2 4 16,1 5 4-16,-2-5-3 0,2 4-1 0,-2 0-3 0,2-1-8 15,-2 1 9-15,0 2-5 0,-1-2-2 0,1 0-10 16,0 0-6-16,-1 0 12 0,1 1-7 0,-2-1 6 15,2 0-10-15,-2 2 8 0,1-1-4 0,-1-2 2 0,0 4 11 16,-1-3-15-16,1 1 5 0,-1 1-10 0,1-2 11 16,-1 1-1-16,0 0-6 0,0 0 5 0,0 1-2 15,2 0-6-15,-2 1 1 0,0-2 8 0,0 2-3 0,2 0-9 16,-1 0 9-16,1 0-5 0,-2 2-1 0,4-1-1 16,-1 1-2-16,0-1-15 0,2 1-17 0,-1 2-17 15,1-1-33-15,2-1-18 0,-4 0-25 0,4 0-35 0,-2 2-35 16,1-2-34-16,-1-1-41 0,0 3-40 0,-2 0-54 15,0-3-81-15,-3 3-100 0</inkml:trace>
  <inkml:trace contextRef="#ctx0" brushRef="#br0" timeOffset="3612.7457">19383 7536 2460 0,'-3'0'16'0,"2"-1"26"0,-3-2 17 0,4 3 18 16,0-3 18-16,0 3 13 0,0 3 3 0,0-3 4 0,0 0-2 16,0 0-23-16,0 1-7 0,4 1-19 15,-4-1-16-15,1-1-12 0,-1 0-6 0,0 0-8 16,3 0-14-16,-2 0 1 0,-1 0-10 0,0 0-1 0,0 3-6 16,0-3 0-16,0 0 2 0,4 2 6 0,-4-2 3 15,0 0-8-15,3 0 0 0,0 2 7 0,2-1 4 16,0 0 2-16,1 0-1 0,3 0 2 0,-2-1 4 0,2 0 3 15,2 0 8-15,0 0-1 0,1-1 1 0,3 1 0 16,0-2-2-16,-1-1 1 0,2 3-7 0,-1-2 3 0,3 2-8 16,-1-3-6-16,0 3 0 0,1 0-2 0,1-1 2 15,-2-1-3-15,2 1-4 0,0 1-3 0,-1 0-1 16,2 0 1-16,-2 0-2 0,2 0 1 0,2 0 6 0,2 0-10 16,-2 0 7-16,2 0 0 0,1 0 0 0,0 0-1 15,0-3 0-15,-1 3 2 0,0 0-3 0,0-1 5 0,-1 0-4 16,2-2-1-16,-4 1 7 0,5 2-1 15,-4-2 6-15,-2 2-4 0,2-1-5 0,0-1 10 0,0 0 2 16,1 2 1-16,-1-3-6 0,0 3 3 0,1 0-5 16,0-1 2-16,1 0 6 0,-2 1-13 0,0 0 2 15,0-3 5-15,0 3-2 0,0-1-3 0,-1 1-1 0,-1-3 1 16,2 3 0-16,0 0 6 0,-1-2-4 0,1 1-10 16,-1-1 11-16,0-1 0 0,0 1 0 0,3-1 0 15,-2 3 1-15,1-1-1 0,-3-2 0 0,4 0 0 0,-7 1 0 16,5 2-3-16,0-3 7 0,-2 2-4 0,-2-1-3 15,3 1 3-15,-4-1 4 0,4 1-4 0,-1-1 0 16,-1 1-1-16,0-1 3 0,1 2 1 0,-2-1 1 0,3 0-7 16,-4 1 3-16,4 0 10 0,-3 0-5 0,0-3-1 15,4 3-1-15,-2-1-4 0,0-2 3 0,0 2-1 16,2-1 3-16,-3 1-2 0,3-3-2 0,0 2 7 16,-1 0-5-16,1 1 1 0,-3-2 1 0,5-1 2 0,-3 3-5 15,-3-3-3-15,4 3-4 0,-1-2 0 0,1 1 6 16,0 0-5-16,2-2-1 0,-5 2-2 0,6-1 7 15,-4 2-5-15,0-2 4 0,1 0-2 0,0 2-12 0,0 0 13 16,-3-2-7-16,4 2 2 0,-2-2-1 0,-2 2 1 16,3-1 2-16,-2 0 6 0,1 2 0 0,-2-3 0 15,3 3 1-15,-3-2-1 0,2 2 0 0,-2-3 5 0,0 3 0 16,0-1-4-16,1-2 7 0,-2 3-8 0,0 0 4 16,0-1-2-16,3-1-2 0,-3 0-5 0,2 2 4 15,-2-3 1-15,3 1-4 0,-4 0 2 0,4 2 3 0,-2-2-1 16,2 1-6-16,-3-1 4 0,0-1-4 0,1 3-2 15,1-2 5-15,-1 2-7 0,0-3-1 0,-1 3 5 16,-1 0 6-16,0 0-3 0,-1 0 0 0,-2 0-3 16,-1 0-2-16,-2 0 8 0,-2 0 1 0,0-1-8 0,-5 1 3 15,1 0 2-15,-2-2-2 0,-1 1 6 0,0 2 0 16,-2-1-5-16,0 0 1 0,0 0 6 0,0 0-7 16,0 0-2-16,0 0 7 0,0 0-8 0,0-1 3 0,-2 1-2 15,0 0 0-15,2 0-28 0,0 0-31 0,-1 0-53 16,-1-3-66-16,1 3-82 0,1-3-134 0</inkml:trace>
  <inkml:trace contextRef="#ctx0" brushRef="#br0" timeOffset="15551.2976">2054 8649 2646 0,'0'3'7'0,"-1"0"26"0,-4-6 17 16,8 3 12-16,-7 0 10 0,4 2 6 0,0-2-3 16,-2 3 9-16,2-3 7 0,-2 0-19 0,1 0-21 0,1 0-8 15,-2 0-7-15,1 3-8 0,-1-2 0 0,2-1-2 16,0 0-17-16,-3 3-2 0,3-2-1 0,0-1-5 16,0 2 1-16,-2-2 1 0,1 2 0 0,-1-2-6 0,-1 0 2 15,1 0-1-15,-1 2 5 0,-1-1 0 0,0 0 4 16,0 0 2-16,-3-1 7 0,1 2 5 0,-5 0 13 0,3 1 8 15,-3 0 17-15,-5-1 10 0,3 2 0 0,-2-4 7 16,-1 3-4-16,0-1 2 0,-3-1-6 0,0 0-4 16,0-1-13-16,0-1-3 0,0 1 1 0,-1-1-4 15,-1-1 2-15,2-1-8 0,0 3-4 0,2-4-2 0,-2 2-8 16,3-1-1-16,-3-2-9 0,5 0-1 0,-2-1 0 16,3 1-1-16,-1-3-1 0,0 3-3 0,4-2 1 15,-4-1-8-15,6 3 1 0,-3-2-4 0,3 2 7 0,-1-4-6 16,1 0-3-16,0-2 0 0,0 1-1 0,0-1 3 15,0-1-5-15,-1-2 6 0,4-1-8 0,-3-1 6 0,2 0 0 16,-2-1 2-16,2-1-3 0,-1 0 3 0,1-3 0 16,-3 1-5-16,4 0 3 0,0 2-3 0,2-2 2 15,-2 0-4-15,3-1 2 0,-1 2-1 0,3-1 6 16,-3 0-1-16,1 2-3 0,0-1 3 0,2-2-1 16,2 3 0-16,0-2 0 0,0 0-6 0,-1 0-2 0,2 0-1 15,2 0-2-15,2-4 1 0,-3 2 2 0,4 1-2 0,-2-2-5 16,2 0 14-16,1 3 1 0,0-3-3 0,-1 5 0 15,0-2 3-15,-2 3-3 0,5 3 6 0,-3 2 6 16,0-3-3-16,-2 5-10 0,3-2 12 0,-2 0-3 0,1 3-7 16,-2 1 8-16,2-1-4 0,-2 0-5 0,1 1-2 15,1 1 5-15,-1-1-1 0,0 3-4 0,1 1 12 16,-2-1-10-16,2 2 3 0,-2-1-1 0,-1 2 1 0,1-1 2 16,1 0-5-16,-1 1 7 0,-3-1-11 0,2 3 8 15,-2-1-10-15,0-2 18 0,2 3-12 0,-3 0 2 16,1 0 3-16,0-1 3 0,3 0 1 0,-3 0 1 15,4-1 3-15,-1-1-10 0,1-1 12 0,2-1-18 0,2 0-20 16,0-1-34-16,3 0-30 0,2-3-35 0,0-2-37 0,4-1-43 16,-1 2-46-16,3-4-36 0,-1 0-53 15,0-3-21-15,1 3-15 0,-4-4-42 0</inkml:trace>
  <inkml:trace contextRef="#ctx0" brushRef="#br0" timeOffset="15963.8699">1754 7324 1985 0,'-5'0'15'0,"-2"0"3"16,0 0 20-16,4-3 2 0,-2 2 9 0,2 0 6 16,0-2 6-16,1 3 6 0,2 0-10 0,0 0-3 0,2 0-17 15,-2 0-5-15,3 0-10 0,-2 0-11 0,1 0-8 16,0 0-7-16,1 0-6 0,-3 3-2 0,3-3-5 15,0 0 5-15,1 0 6 0,1 0 0 0,2 0 4 16,1 0 2-16,0 0-2 0,4 0 1 0,1 0 3 0,1-3 1 16,1 3-10-16,2-1 4 0,-3 0 3 0,3 0-3 15,1-1 3-15,1 1 0 0,1-2-3 0,-2 3-8 16,2-3 6-16,-2 2 0 0,2 0-3 0,-1-2 0 0,-4 3-1 16,0 0 1-16,-4-3 0 0,-1 4 5 0,-2 1 2 15,-2-2 5-15,-4 0-2 0,-1 0 1 0,-1 0 4 16,2 3-1-16,-4-3-2 0,1 0 9 0,1 1 2 0,0 0-5 15,0-1 3-15,-2 0 4 0,2 2 3 0,-3-1 3 16,3 2 4-16,0-3-9 0,0 0 0 0,-2 1-5 16,1-1 3-16,1 2-6 0,-2 1-4 0,2 0 2 0,-3 2-4 15,2 2 5-15,-1 2-8 0,-1 1 11 0,-2 2-6 16,0 0 3-16,2 5-4 0,-5-1-3 0,2 0-4 16,0 0-14-16,1-1-11 0,-2 3-55 0,1-1-73 0,-2 0-98 15</inkml:trace>
  <inkml:trace contextRef="#ctx0" brushRef="#br0" timeOffset="20296.124">13431 8741 1744 0,'-7'0'8'0,"1"0"11"0,2-5 16 16,4 4 12-16,-1-2 14 0,1 3 2 0,0 0-1 16,1 3 5-16,-1-3 4 0,4 0 4 0,-4 0-7 15,0 0 1-15,1 1 5 0,1-1 14 0,-2 0 7 0,2-1 0 16,-2 2-8-16,0-1-4 0,0 0-2 0,0 0-6 16,3 0-5-16,-5 0-7 0,2 3-8 0,-1-3 0 15,1-3 2-15,3 3-9 0,-3 0-1 0,0 0-5 0,0 0-12 16,1-1 0-16,-1-2 2 0,2 3-7 0,0 0 0 15,-2 0 4-15,0 0 0 0,4 0 6 0,1-2 8 0,-1-1-4 16,1 0 9-16,7 3 4 0,0-4-6 0,2-1-7 16,7 0-2-16,1-2-4 0,0 2-11 0,7 0-2 0,1 0-12 15,6-2 2-15,0 0-3 0,4 2-1 16,-1 0-4-16,4-2-2 0,-2-1 0 0,0 6-2 0,0-5 0 16,-1 2-4-16,-4 2 1 0,2-4 5 0,-2 2 0 0,-2 0 0 15,-1 3 3-15,-2-2 2 0,3 1 2 0,-1 0-2 16,2 1 2-16,-2 0-4 0,3 1 2 0,-1-3 0 15,0 3-3-15,-1 0 1 0,1-1-3 0,-1 1 6 16,0 1-2-16,1-3-3 0,-4 3 3 0,3 0-8 0,-3 0-2 16,-1-2 1-16,-1-2 3 0,-1 6-6 0,-4-4 0 15,1-1 3-15,-3 3-2 0,-1 0 5 0,-3-1 2 16,2 2-2-16,-4-1-3 0,-1-3 2 0,-2 3 8 0,1-2-6 16,-2 2 2-16,0-2 1 0,1 0 0 0,-4-1-1 15,4 3 3-15,-4-2-4 0,3 0 1 0,-2 2 6 0,2-1-4 16,-3 1-1-16,4-3 5 0,-2 3-6 0,1-4 2 15,-1 4 7-15,1-1-6 0,0-3-4 0,-1 1 3 16,3 3-3-16,-1-2 0 0,1-1 0 0,-3 3 3 16,4-1-3-16,-1-2 0 0,-3 3 4 0,1 0-4 0,1-1 3 15,-1 1-1-15,0-1 1 0,-1-2 0 0,0 3 0 16,0-3-3-16,-1 3 2 0,0-2-2 0,3 2 0 16,-3-2 2-16,-1 2 1 0,2-2-4 0,-1 2-3 0,1-3 6 15,-2 3-5-15,-1 0-4 0,1-2 9 0,1 2-4 16,0 0 4-16,-4 0-6 0,3-1 6 0,-1 0-4 0,0 1 7 15,2 1 0-15,-2-1-7 0,-4 0 2 16,3 0-5-16,-2-1 1 0,1 1 2 0,-3 0 0 0,0 0-4 16,0 0 2-16,0 2 3 0,-1-3 1 0,0 2-2 15,-1-1 5-15,-1 0-3 0,4 1 4 0,-4 0 1 16,0-1-4-16,0 0 1 0,0 0-9 0,1 0 6 0,1 0-1 16,-1 3 0-16,-1-3-3 0,0 0 5 0,0 0 4 15,2 0-4-15,-2 2 5 0,0-2-2 0,0 0 0 0,0 2-1 16,-2 0 1-16,2-2-6 0,0 0 1 0,0 0 4 15,0 0-4-15,0 0 2 0,-1 0 0 0,1 0 2 16,0-2-4-16,0 2 2 0,-2 0-1 0,4 0-23 0,-2 0-18 16,0 2-37-16,-2-2-42 0,2 0-40 0,0 0-58 15,0 0-93-15,-1 3-110 0</inkml:trace>
  <inkml:trace contextRef="#ctx0" brushRef="#br0" timeOffset="35130.2934">1784 9385 1668 0,'-3'0'14'0,"1"-2"19"16,-2-1 15-16,4 1 20 0,-2 1 14 0,2-3 14 15,0 4 10-15,0-2 14 0,0 1-4 0,0-1-7 0,2 2-11 16,-2 0-10-16,2 0-3 0,-2 0-5 0,2 0-4 16,-2 0-3-16,0 0-10 0,0 2-5 0,0-2 7 15,0 1-6-15,0 0-5 0,0 0-6 0,0-1 5 0,2 0-8 16,-2 0 5-16,1 0-7 0,1 0-5 0,-2 0-3 16,0 0 9-16,0 0 3 0,0 0-3 0,0 0 5 15,0 0 4-15,0 0 10 0,0-1 2 0,0 1 8 16,0 0-12-16,0 0-7 0,0-1-7 0,0 0-9 0,0 1-6 15,0 0-9-15,0 1-10 0,0-1-10 0,2 0-1 16,-1 1-4-16,-1 0 2 0,0 2-5 0,0-3 2 0,0 1-4 16,0-1-3-16,2 0 2 0,-2 1 1 0,0-1 4 15,0 0-2-15,1 2 2 0,1-1-7 0,-2 0-3 16,2 0 8-16,-1 1-4 0,4 2 1 0,-2 1 0 16,5 0 0-16,1 1 1 0,1 0 4 0,4 2 3 0,0 4-9 15,4-3 6-15,-1 3-7 0,2-2-3 0,0 2 6 16,-3-1 3-16,3-2-6 0,-5 0 6 0,2-1 3 0,-3-1-1 15,-1 2 0-15,-2-3 6 0,-2 1-4 0,0-3 3 16,-1 4-3-16,-2-1-3 0,0-2 8 0,0 3-7 16,-2-2 10-16,2-1 0 0,2 1-8 0,-4-2-4 0,1 0 4 15,0 0 4-15,0 0-7 0,1-2 6 0,-2-1-6 16,1 1-2-16,-4 1 7 0,3-2-2 0,-3 0 3 0,2 1-4 16,-1-1 1-16,1-1 3 0,-2 1-6 0,0 2 3 15,2-3 0-15,-4 0-2 0,2 0 0 0,-2 0 1 16,1-3-29-16,1 3-34 0,0 0-29 0,0 0-47 0,-2-1-59 15,1 0-76-15,-1-3-117 0,2 1-108 0</inkml:trace>
  <inkml:trace contextRef="#ctx0" brushRef="#br0" timeOffset="35676.064">2184 9373 2764 0,'0'0'17'0,"-2"0"18"16,1-2 10-16,2-1 11 0,1 0-1 0,-2 3 4 0,-2 0 2 15,4 0 2-15,-4 0-20 0,4 0-13 0,-2 0-11 16,2 3-16-16,-2-3 3 0,0 0-9 0,0 0-2 0,1 0-6 16,-1 0 4-16,2 0-7 0,-2 2-2 0,1-1 5 15,1 0-3-15,0 0 10 0,-1-1-4 0,-1 3 7 0,2-1-2 16,1 0 1-16,1 1 8 0,1 2-6 0,0 0 0 15,0-1-6-15,0 3 8 0,1 0-2 0,3-1-2 16,1 3 5-16,-5 0-11 0,4-1 15 0,-1 1-7 16,0-1-2-16,2 1 1 0,0 2-3 0,-3-5 8 0,1 2-11 15,2 1 15-15,-2-2-8 0,2 1 6 0,-3-1 4 16,0 1-1-16,1-1 0 0,-1 0-4 0,-1-2 5 0,-1 4-5 16,1-4-2-16,0 1 0 0,-1-2 5 0,-2 1-7 15,0-1 3-15,1 0 3 0,-1-3-5 0,-1 2 1 0,2 0 0 16,-3-1 2-16,1-2-4 0,1 3 2 0,-3-1 2 15,0-2-7-15,0 2 7 0,0-2-1 0,0 1 4 16,-1 0-2-16,1-1-2 0,-2 0 0 0,2 1-2 16,-2 1 7-16,1-2-4 0,1 2-4 0,0-1 2 0,-4 1 2 15,2 2 6-15,-3-1-8 0,0 2 5 0,0 0-7 16,-3 2 4-16,-1 0-1 0,-2 0 1 0,1-1-2 16,-2 0-4-16,1 2 8 0,-1 1-7 0,0-2 4 0,4-2 2 15,-3 3-6-15,2 0 0 0,1-4-7 0,0 1 9 16,0 0-8-16,2 0 1 0,1-3 2 0,0 3-3 15,2-3 6-15,1 0-3 0,-1-2 4 0,0 3-2 0,0-1-1 16,3-1 5-16,-2-1-4 0,2 1-13 0,-1-1-6 16,-1 0-14-16,1 0-6 0,-1 1-34 0,2-1-39 15,0-1-56-15,-3 1-67 0,1 1-72 0,-3-1-82 0</inkml:trace>
  <inkml:trace contextRef="#ctx0" brushRef="#br0" timeOffset="37038.1377">3164 10227 1974 0,'-5'0'16'0,"5"-2"15"16,0-1 17-16,0 3 8 0,2-1 7 0,-2-1 5 0,0 2 7 16,0 0 9-16,2 2-14 0,-4-2-6 0,5 0-13 15,-3 0 3-15,-1 0-6 0,2 0-1 0,-1 1-4 0,0-1-10 16,0 0-7-16,2-1-2 0,-2 2-7 0,0-2-10 15,0 1 1-15,0 1 1 0,3-1-2 0,-1 0-2 16,-2 0 4-16,2 0-3 0,-2 0 3 0,0 0 0 0,2 0-3 16,-4 0-5-16,2 0 5 0,0-1 5 0,2 1 1 15,-2 1-3-15,-2-1-2 0,4-1 2 0,-4 2-1 16,4-2-1-16,-1 1-5 0,1 1-1 0,-2-1-2 0,2 0 5 16,4 0 2-16,-1 0 0 0,3 0 5 0,3 0 0 15,0 0 1-15,6 0 6 0,1 2-4 0,4 0 1 0,3-1 0 16,2-1-1-16,1-1 0 0,4 1 3 0,1 0-2 15,0 1-6-15,2-3 4 0,0-1-9 0,2 3-4 16,-2 0-3-16,-1 0 5 0,0 0-11 0,0 0 2 16,-4 0-3-16,0 0 0 0,-3 0-2 0,-2 3 6 0,-4-1 3 15,1-2-5-15,-5 3 5 0,-1-1-2 0,-2 0 8 16,-3-1-4-16,-3 1 2 0,3 2 6 0,-3-3-7 0,-3 1 0 16,3-2-2-16,-3 3 1 0,1-2 1 0,0 1 4 15,0-1 2-15,-2-1-9 0,-1 3 5 0,2-3 2 0,1 2 3 16,-2-2-3-16,0 2-10 0,-1-1 1 0,0 0 7 15,-1 0 3-15,-2-1-2 0,3 2-8 0,-3-1 10 16,0-1-7-16,0-1 13 0,0 2 0 0,0-1-10 0,0 0 1 16,-2 0 1-16,2-1 9 0,0-1-7 0,-1 2-2 0,1 3 0 15,-2-3 0-15,2-1 3 0,2-1-3 16,-2 2-3-16,0 2 0 0,0-1-1 0,0-1 12 0,1 0-11 16,-1-3 1-16,0 3 18 15,0 0-21 1,0 0 19-1,0 0-32 1,0 0-19-16,0 0-12 0,0 0-28 0,0 0-27 0,0 0-41 16,0 0-44-16,0 0-41 0,0 0-49 0,0 0-75 15</inkml:trace>
  <inkml:trace contextRef="#ctx0" brushRef="#br0" timeOffset="38295.7755">5284 8969 2705 0,'0'-2'10'0,"0"-1"17"0,-2 3 30 0,2-3 14 0,0 3 4 16,0 0 5-16,0 0-4 0,0 0 1 0,2 0-12 16,-2 0-12-16,1 0-34 0,1 0-15 0,-2 0-4 15,2 0-3-15,-2 0 6 0,0 0-3 0,1 3 0 16,-1-3-4-16,0 0 5 0,-1 0-3 0,2 0 5 0,-1 0-3 15,2 0 0-15,-2 0-1 0,0 0-1 0,0 0-1 16,0 0-8-16,1 0 7 0,-1 3-7 0,2-2 0 16,-2-1-6-16,0 1 4 0,0 1-1 0,0 1 1 0,3-1 13 15,-2 3-9-15,2-2 1 0,2 3 2 0,2 1 4 16,-1 1-1-16,3 1 8 0,1 2-5 0,0-1-6 16,2 2 9-16,-1 0 0 0,2 1 0 0,-2 0-1 0,0-1-1 15,0 2 1-15,0-1 4 0,-1 2 2 0,-1-1-13 0,2 1 4 16,-3-1 2-16,0 3-2 0,0-1 1 0,0 1-7 15,-2 0-2-15,-1-2 1 0,4 4 5 0,-4-1 0 16,0 0-9-16,3-1 3 0,-2 1-3 0,0-1 1 16,-1 1 3-16,0-2-7 0,-2-2 5 0,2 1-2 0,-2-2 1 15,-1-2 6-15,-1-1-1 0,-1-2-1 0,3 0 1 16,0-3 7-16,-3 3-1 0,2-2-1 0,-1-3 2 16,1 2-2-16,-2 2 2 0,3-2 3 0,-6-2-6 0,3-1 2 15,1 2-3-15,-2-1 7 0,1 0-2 0,1-1-4 16,-1-2 4-16,0 2 2 0,2 0-1 0,-2-2 0 15,0 3 4-15,2-3-9 0,-2 0 10 0,0 4-2 0,1-3 4 16,-1-1-5-16,2 3 2 0,-2-2-8 0,0 0-10 16,0-1-18-16,0 3-36 0,0-3-37 0,0-1-54 0,2 2-56 15,-2-4-62-15,0 3-87 0</inkml:trace>
  <inkml:trace contextRef="#ctx0" brushRef="#br0" timeOffset="38891.3356">5340 9515 2740 0,'-1'-1'14'0,"-2"-3"19"0,1 3 15 0,2-4 5 16,-2 4 0-16,1-1 2 0,1-1 1 0,0 2-4 0,1 3-15 16,-1-3-16-16,2 0-17 0,-2 2-7 0,0 0-1 15,3-1-4-15,-1 0 0 0,-2 0 5 0,1 0 2 16,1 0-10-16,0 2 4 0,-1 0-2 0,1-1 7 0,0 1-1 16,1 1 2-16,2 2 1 0,0-1-5 0,2 1 5 0,-1 3 0 15,1-4 6-15,5 5-9 0,-5-1 6 16,2 1-4-16,2-1-4 0,-3 1 2 0,3-2 5 0,2 1-5 15,-4 0 3-15,2-2 0 0,2 1-6 0,0-2 7 16,1 1-4-16,-2 0 3 0,1-2-6 0,1 0 3 0,-2-4-3 16,1 3 2-16,-1-2 1 0,-1 0 0 0,-2-1 6 15,1-2-2-15,-2 2 7 0,1-3-2 0,-3 3-5 16,-1-3 4-16,2-1 4 0,-1 2-3 0,0-1-2 0,0-2 5 16,1 0-1-16,-2 0-4 0,1-1 10 0,2-2-2 15,-2-1-3-15,2-1-6 0,0 0 5 0,1-2-6 0,-1 2 5 16,2-4 4-16,-1-1-5 0,-1 3 4 0,0-3 7 15,2-1-1-15,-1 1 1 0,-3-2 6 0,1 0-3 16,-1 1 4-16,2 0-1 0,-5 5-1 0,2-1-4 16,-2 2 10-16,0 0-1 0,-1 5 2 0,-1-2-2 0,1 3 0 15,0-1 1-15,-2 2 5 0,0 0-3 0,0 1 2 16,-2 2 0-16,2-3-8 0,0 3-2 0,0-1-1 16,-2 1-4-16,4-3-7 0,-2 3-4 0,0-2-6 0,0 1-4 15,0-1-8-15,0 2-7 0,2-2-17 0,-2 1-15 16,0-1-18-16,0 0-16 0,-2-1-22 0,4 1-20 15,-4-1-17-15,2 1-24 0,0-1-20 0,0 3-34 0,0-2-36 16,-2-1-34-16,1 1-50 0</inkml:trace>
  <inkml:trace contextRef="#ctx0" brushRef="#br0" timeOffset="39931.7948">7840 9015 2119 0,'3'-5'9'16,"-1"-2"28"-16,-2 2 26 0,1 0 16 0,-1 2 11 0,-1-1-3 15,1 2 1-15,0-1 4 0,0 0-5 0,0 1-8 16,0 0-17-16,0 1-9 0,0-3-8 0,0 4 6 0,0 0-1 16,0 0-3-16,1-1-3 0,-1 2-19 0,0-1-9 15,3 0-5-15,-3 0-3 0,0 0 0 0,0 0-4 16,0 2-2-16,0-1 4 0,0 0-5 0,0 0 4 0,0-1-3 15,0 0-2-15,-3 2-7 0,2 0 6 0,1-2-7 16,0 3-3-16,-2-3 8 0,2 3-12 0,-3 1 12 16,3 1 1-16,-4 3 4 0,1 1-2 0,0 5 11 15,-5 1-5-15,1 2 3 0,-3 5 3 0,-1 0-8 0,-3 2 2 16,1 2-6-16,-3 0 1 0,0 1-2 0,1-2-2 16,-2 4-4-16,2-3-3 0,-3 1-1 0,3-1-5 15,-1-1 4-15,0-1-3 0,2 1-2 0,0 0 1 0,1-2-5 16,0-4 13-16,5 2 2 0,-1-4 3 0,2 1 5 15,1-4 1-15,3 0 0 0,0-3-3 0,0-2 10 16,0-1-3-16,3-4-4 0,-2 1-2 0,2 0 1 0,0-1-2 16,0-1 4-16,0-3 3 0,0 0-17 0,0 0-24 15,0 0-22-15,0 0-37 0,0-2-46 0,0 1-62 16,0-1-104-16</inkml:trace>
  <inkml:trace contextRef="#ctx0" brushRef="#br0" timeOffset="40296.6503">7523 9307 2449 0,'-3'-2'7'16,"1"0"15"-16,1-3 11 0,2 3 1 0,-1-1-5 15,-1 3-3-15,-1 0-9 0,1 2 2 0,2 0-12 16,-2-1-14-16,1 6-12 0,0-2-7 0,-6 4 7 0,4 3 4 16,1 1-1-16,-4 4 6 0,2 3-2 0,-1-1-2 15,3 2-3-15,-1 1 11 0,2-2-3 0,0 1 3 0,3 1 8 16,1-5-5-16,0 2 4 0,3-4 6 0,-1 1 6 16,-2-3-8-16,3-1-2 0,1 0 1 0,0-3 5 15,1 1-6-15,-1-2 1 0,2-1-1 0,2 0-2 16,-1-2-1-16,3 0 9 0,1-1 1 0,-2-4-11 0,4 3 9 15,0-3 1-15,-2-3 0 0,2 1-3 0,-1-2 7 0,1 1-9 16,-3-4-8-16,2 2-1 0,-2 0-25 0,0-2-23 16,-2 1-26-16,-1-1-46 0,0 1-44 0,-2-1-44 15,-2 1-40-15,2-1-50 0</inkml:trace>
  <inkml:trace contextRef="#ctx0" brushRef="#br0" timeOffset="49927.9774">12226 10658 2277 0,'0'-3'15'15,"0"-1"21"-15,0-2 13 0,1 0 15 0,-1-2 17 16,0 5 6-16,-1-1 9 0,1 1 12 0,0-1-4 16,0 1-8-16,0-1-5 0,0 1 2 0,0 1-13 0,0 1-8 0,1-1-8 15,-1 1-11-15,2 1-13 0,-2-1-14 16,2 2 0-16,-2-1-22 0,0 1-2 0,1-2-4 0,-1 2 1 15,0-1-2-15,0 0 3 0,0 2-2 0,2-2-11 16,-2 1 7-16,-2-1 1 0,4 1 2 0,-2 0 2 16,0 1-6-16,1 0-1 0,-1 1 8 0,2 5 2 15,-2-1-4-15,3 2-4 0,0 1 4 0,-3 2 4 0,5 0 3 16,0 3 1-16,-2-1-11 0,0-1 7 0,2 2-5 16,-2-1 6-16,-1-3-6 0,2-1 1 0,1 2-4 15,0-3-2-15,-1-1 6 0,0-3-4 0,0 2 6 0,1-2-2 16,2 0 4-16,-1-2-5 0,-2 1 5 0,3-2-2 15,1 0-2-15,-2-1 4 0,3 2-9 0,1-6 3 16,0 3-1-16,0-1 2 0,2-3 1 0,2 3 7 0,0-5 5 16,2-1-1-16,1 0 8 0,4-1 4 0,1-4 2 15,-1 2 2-15,2-1 2 0,1-2-1 0,-2-1-4 16,4 1 4-16,-4-1 1 0,0 4-7 0,-3-1-2 16,1-2-2-16,-3 3-5 0,1 1-3 0,-2-1 3 0,-2 3-6 15,2-1-5-15,-5 1 0 0,3 0-3 0,-3 0 0 16,0 0 0-16,2 0 4 0,-4 1-4 0,3-1-3 15,-2 0-2-15,2 1 6 0,0-1 0 0,-1-2-1 0,0 5-3 16,2-4-2-16,-4 3-5 0,1-2-13 0,1 2-11 16,-3-2-37-16,0 2-15 0,1 0-31 0,-3 0-20 15,1-2-57-15,-2 3-54 0,0-2-54 0,-2-1-76 0</inkml:trace>
  <inkml:trace contextRef="#ctx0" brushRef="#br0" timeOffset="52365.635">22057 10723 2187 0,'5'-5'9'0,"-2"1"18"0,2-1 13 0,0-1 18 0,-3 1 7 16,-1 1 10-16,1 2 19 0,-1-1 17 0,-1 1-3 16,0 0-6-16,0 2-2 0,0 0-11 0,0 0 5 15,0 0-16-15,0 0-15 0,0 0-19 0,0 0-13 0,0 1-14 16,0 0-11-16,0 1-3 0,0-2-15 0,0 0 4 15,0 0-6-15,-1 4-6 0,1-3 9 0,0 2 6 16,0 0-2-16,0-2-4 0,0 4 5 0,1 3 3 0,-1-2-4 0,2 2 9 16,2 1 3-16,-2 1-9 0,0 1 6 15,1-2 0-15,-2 0 1 0,4 1-8 0,-3 0 7 0,1-1 1 16,2-1-3-16,-2 0-3 0,5-3 1 0,-4 1 2 16,0-3-5-16,2 1 12 0,1 0 0 0,2 0 10 15,-3-3 11-15,5 1 11 0,2-2 7 0,1 0 2 16,2-2 6-16,1-2-1 0,7 2-2 0,1-3-8 15,4-2-21-15,1-1 3 0,4 1-7 0,1-3-5 16,3 1-5-16,2-1-4 0,-4 0 9 0,2-4 5 0,0 2 12 16,1 0-4-16,-2 0-1 0,-2-3 4 0,-1 2 1 15,0 0 6-15,-1 0-8 0,-5 3-13 0,1-1-4 0,-4 2 2 16,-1-2-3-16,-7 3-3 0,4-1-3 0,-6 2-10 16,0 0-1-16,-2 1-4 0,0 0-25 0,0 0-28 15,0 1-19-15,-2-1-39 0,3 2-34 0,-1-2-33 0,1 1-51 16,2 0-48-16,1 2-45 0,1-1-41 0</inkml:trace>
  <inkml:trace contextRef="#ctx0" brushRef="#br0" timeOffset="59346.1871">14848 12992 1592 0,'-3'0'13'0,"0"-1"13"0,0-2 13 0,4 0 13 15,-2 1 17-15,1-1 9 0,-2 3 14 0,0-2 3 16,2 2-2-16,2 0-2 0,-2 0-7 0,0 0 1 0,0 0-5 15,2 0-6-15,-2 0 2 0,0 2 4 0,0-2 2 16,0 0-5-16,0 0 8 0,0 0-5 0,0 0-7 16,0 0 0-16,0 0-12 0,0 3-6 0,-2-3-16 0,4 1-4 15,-2 0-16-15,1-1-13 0,2 0 0 0,1 0-10 16,4-1-1-16,1 0 4 0,5-2 1 0,7 3 4 16,4-4 4-16,8 1 19 0,5 1-2 0,5-1 8 0,6-1 3 15,6 3-5-15,5-1 12 0,2-1-11 0,3 1-1 16,-2 0-18-16,2-1 0 0,0 3-2 0,-5-4-10 15,0 3 4-15,-3 0-7 0,-4-2 4 0,-2 2 1 0,-4-1 2 16,-3 0 0-16,-1 2 1 0,-5 0 9 0,1-3-9 16,-5 3-1-16,-3-1 1 0,-2 0-6 0,-5-1 7 0,1 1-4 15,-5 0-3-15,-1 0-2 0,-4-1 2 0,-6 2 2 16,4-3-20-16,-5 3-12 0,-5-2-22 0,-1 0-20 16,1 2-17-16,-3 0-31 0,0 0-33 0,-3 0-54 15,3-1-49-15,0 2-57 0,-4-1-69 0</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1:40:47.943"/>
    </inkml:context>
    <inkml:brush xml:id="br0">
      <inkml:brushProperty name="width" value="0.05292" units="cm"/>
      <inkml:brushProperty name="height" value="0.05292" units="cm"/>
      <inkml:brushProperty name="color" value="#FF0000"/>
    </inkml:brush>
  </inkml:definitions>
  <inkml:trace contextRef="#ctx0" brushRef="#br0">17485 5028 2141 0,'3'-8'8'0,"0"3"13"0,-1-2 15 16,3-1 17-16,-5 2 26 0,0 0 10 0,0 4 3 0,0-1 9 15,0-1-2-15,0 4-2 0,1-2 7 0,-1 2-13 16,3 0-24-16,-3 0-8 0,1 0-2 0,-1 0-7 16,0 0-7-16,0 0-14 0,0 2-24 0,0-2 1 0,0 0 0 15,0 2-5-15,0-1-1 0,-1 0-3 0,-2 0-1 16,3-1 5-16,0 2-2 0,0-2-4 0,-1 2-4 16,1 1 6-16,-2-3 0 0,2 3-2 0,-3-1 5 0,1 2 0 15,1 4 3-15,-1 1 0 0,0 2 0 0,1 2-1 16,-4 2-1-16,2 2 7 0,-1 0-8 0,3-3 3 15,-7 3-4-15,5 0 2 0,2-5-1 0,-1 3 3 0,0-5-1 16,2-1-7-16,0-1 7 0,2-4-7 0,0 2 7 16,1-4-8-16,-3 1 10 0,1-3-2 0,3 0-2 15,-3 0 18-15,2-1 14 0,-2 1 19 0,4-2 20 0,2 0 10 16,2-1 7-16,5-1 8 0,2-1-1 0,5-3-13 16,2-1-11-16,6-2-16 0,1-2-17 0,1-2-5 15,4 0-7-15,2-4-13 0,-1 1-1 0,3-1 11 0,-1-2-12 16,4-4-4-16,-3 4 3 0,4 0-8 0,-4-1-6 15,0 0 6-15,0 0 1 0,-5 2-14 0,0 2 9 16,-4 2-3-16,-2-1-3 0,-3 5 10 0,-4-2-2 0,0 5-5 16,-3 1 8-16,-3 0-8 0,-1 1 0 0,-5 1 5 15,1 0-15-15,2 1-18 0,-3 3-13 0,-5-3-25 16,3 1-37-16,0-2-23 0,0 3-41 0,-1 0-48 0,1-3-35 16,-3 4-62-16,2-2-54 0,1 0-55 0</inkml:trace>
  <inkml:trace contextRef="#ctx0" brushRef="#br0" timeOffset="12822.0118">6144 7899 2991 0,'4'-4'12'0,"-2"1"27"0,-2-7 24 16,1 6 15-16,-2 1 0 0,1 1 0 0,0-1-3 15,0 1 9-15,0-1-10 0,0 2-15 0,-2 1-21 16,2 0-11-16,0 1-8 0,0-1-3 0,0 3 0 0,0-3-5 16,0 2-9-16,0-2-17 0,0 3 1 0,2 2-9 15,-2-1 11-15,1 1 7 0,1 3 3 0,-1 4-3 0,1-1 4 16,3 3 10-16,-2 2-2 0,2-2 1 16,0 3 0-16,1-2-8 0,0 2 5 0,-1-5 1 0,1 0-4 15,-1-2-2-15,0-1-4 0,1-2 11 0,-1-2-5 16,0-2-1-16,-2 1-4 0,2-3 0 0,-1 0 6 15,2-2-3-15,-1 1 3 0,3-2-3 0,2-1 10 0,4-2 4 16,2-2-3-16,1-3 1 0,5-2 0 0,1 0-2 0,5-4 3 16,2-1 0-16,0-1-7 0,3-2 5 15,2-1 7-15,-1-2-3 0,0 1 9 0,2 0 2 0,-1-3-4 16,0 3 3-16,0 0-1 0,-1-2-9 0,1 2 1 16,-5 1 5-16,0 1-11 0,-2 2-3 0,-2 2-1 0,-6 2-2 15,1-1 1-15,-5 3 3 0,1 3-12 0,-4-1 6 16,-1 2-5-16,-2-1 3 0,0 2-3 0,-1-1-7 15,-1 4-13-15,0-1-8 0,-3 0-18 0,-1 1-23 16,1 1-19-16,-1 0-23 0,-2 1-30 0,0-1-45 0,-2 3-47 16,0-1-57-16,0-1-79 0</inkml:trace>
  <inkml:trace contextRef="#ctx0" brushRef="#br0" timeOffset="18751.8171">6308 9932 1798 0,'0'0'16'0,"0"-2"13"16,0-1 22-16,3 2 19 0,-3 0 9 0,0 0 8 16,0 1 12-16,0-2 8 0,0 2-6 0,0 0-1 0,0 0-9 15,-2-3-11-15,2 3-2 0,-1 0 2 0,1 0-13 16,0 0-4-16,0 0-3 0,0 0-4 0,0 0-4 16,0 0-4-16,1 0-4 0,-1-1 2 0,0 1 6 0,0 0-4 15,2-1 1-15,-2 1 3 0,0-2-14 0,-2 2 11 16,2 0-4-16,0 0 0 0,-1-1 0 0,1 0-2 15,0 1-8-15,0-1-8 0,-2-1 9 0,1 0-12 16,-1 0 0-16,0-1-11 0,1 3 0 0,-2-3 0 0,1 0 5 16,1-1 0-16,-2 1-7 0,1-1-3 0,-1 1 4 15,0-1-7-15,-1 1 0 0,0-1 4 0,2 0-9 16,-4 0 3-16,1 1 2 0,0-3 5 0,1 2-5 0,-1-3 3 16,1 3 4-16,-3-1-7 0,1 1 6 0,-1-4-7 15,1 3 5-15,-2-2-4 0,0 2 0 0,2 0 8 16,-2-2-6-16,1 2 0 0,0 0-1 0,2-2 4 0,-2 2-6 0,1 1 4 15,0 0-3-15,-3 0-10 0,2-3 3 16,1 4 7-16,1-2-3 0,-4 0 1 0,2-1-5 16,1 1-3-16,-1 0 9 0,1 2 6 0,0-1-5 0,-2 1-2 15,2-1 0-15,1 0-1 0,-3 0 5 0,2 2-2 16,1-1-4-16,-1 0-1 0,1-1 2 0,-3 2-4 16,2-1 2-16,-1 1-6 0,1 0 6 0,-1-2-3 0,0 3 1 15,-1-2 0-15,0 1-3 0,0-1 2 0,0 0 1 16,2 3 5-16,-2-2-8 0,0 0 5 0,-1 1-3 0,-1 0-4 15,2 1 6-15,-1-3-9 0,-1 3 2 0,1 0-2 16,-2 0 11-16,3 0-4 0,-2 0-5 0,2-2 8 16,-3 1-5-16,2 1 11 0,-1 0-9 0,1-2 5 15,-1 2-11-15,4 0 5 0,-3 0 7 0,1 0-8 0,0 0 5 16,1 0-3-16,1 2 3 0,-2-1 1 0,2 1 1 16,-2-2-2-16,3 0-2 0,-4 4 1 0,2-4-8 0,3 1 8 15,-3 1-3-15,1-1-2 0,-2 0 3 0,5-1-1 0,-3 0 1 16,1 0 0-16,0 0 6 0,-1 0-9 15,0 3 4-15,1-3 2 0,2 4-13 0,-2-3 8 16,0-1 0-16,2 4 0 0,0-3 0 0,0 3 4 0,0-3-6 16,-1-1 2-16,1 2 8 0,0 0-6 0,0 0 1 0,0-1 1 15,-2 3 2-15,-1-1-9 0,3 2 7 0,-2-1 2 16,0 0-3-16,0 0 6 0,-1-1-1 0,-2 3-3 16,3-3-7-16,2 2 17 0,-3 0-8 0,1-1-5 0,0 3 6 15,-2-2-10-15,3 0 1 0,1-2 6 0,-2 4 6 16,0-2-14-16,1 0 8 0,-1 0 0 0,2-1 0 15,-2 1 8-15,2 1-8 0,0-2 2 0,-2 3-7 16,2-1 8-16,1 1 1 0,-1-1-6 0,-1 0-5 0,4 1 2 16,-2 0 10-16,-1 1-8 0,1-1 5 0,-1 0-4 15,0 0-9-15,1 1 9 0,-1-2 2 0,3 2-2 16,-3 0-4-16,3-1 6 0,-2-1-3 0,1 5 1 0,1-2 5 16,0 1-3-16,0-1 4 0,0 1-4 0,0 0-4 15,0 1-2-15,0-3 4 0,0 5 4 0,0-4-2 16,0 1-5-16,0 1 3 0,-2 0-3 0,4 0 5 0,-2-1 2 15,0 0-8-15,0 0 2 0,1-1 3 0,1 1 6 16,-1-3-14-16,1 2 8 0,0-1-1 0,1 0-3 16,-3 0 10-16,3-2-11 0,-1 1 6 0,-1 1-7 0,1-1 2 15,-2 0 5-15,3 0-9 0,-1 1 7 0,-2-1 2 16,4 2-5-16,-2 0 2 0,1 0-4 0,0 0 7 0,0 0-8 16,0 2 11-16,1-2 1 0,-1 0-16 0,0 1 14 15,0 0-7-15,2-1 7 0,-2-1-2 0,2-1 8 16,-2 3-5-16,0-4-5 0,0-1 9 0,1 1-7 0,-1-1-2 15,1 0 4-15,-2 0 1 0,1-1-13 0,0 0 7 16,-1 1 6-16,-1-1-1 0,1 0 1 0,1-1 4 0,-1 3-7 16,-2-3 5-16,3 2 4 0,-1 0-2 15,-1 1-9-15,2-1 1 0,0-1-3 0,-1 0 3 0,1 1 2 16,0-1-2-16,-1 1-4 0,1-2 2 0,2 2 3 0,-4 0 1 16,3 0-2-16,-1-1 4 0,0-1-1 0,0 3-1 15,0-5 2-15,0 4-1 0,2-1 1 0,-3 0-3 16,1 0 10-16,0-1-12 0,2-1 1 0,-2 2 2 0,1-1 4 15,-2-1-3-15,1 1-2 0,0 0 2 0,1 1-6 16,-1-2 8-16,0 1 2 0,-1-3-3 0,-1 3-1 16,2-1 3-16,-1 1-2 0,2-1-3 0,-2 0 3 0,3-1 1 15,-4 1-6-15,3 0 5 0,-1 2 0 0,2 0-4 16,-2-2 4-16,0 0 4 0,1 1-3 0,0-1-2 16,-1 2 0-16,0-3-4 0,2 2 0 0,0 0 6 0,-2-2-6 15,3 2 2-15,-1-2 2 0,-1 0-1 0,0 1 1 16,1 0 0-16,-1-1-1 0,0 0 1 0,1 0 3 15,-1 1-4-15,0 1 1 0,0-3-2 0,-1 2 5 0,0-1-3 16,0 0 1-16,1 2-6 0,-1-2 6 0,1 0-1 16,1 1-1-16,-2-1 3 0,2 1-1 0,0 0-3 15,0 1-2-15,-2-2 9 0,3 1-12 0,-3-2 3 0,0 3 4 16,2-2-6-16,0 0 1 0,-2 1 6 0,2-2 6 16,-1 3-4-16,-1-2 1 0,2 0-1 0,0 2 0 15,0-2 2-15,-2 0-2 0,2 1 0 0,1-2-5 0,-1 2-4 16,-1-1 4-16,1 0-3 0,-2-1 0 0,1 0 6 15,-1 1-5-15,1-1-1 0,1 0-2 0,-3 0 3 16,1 0 1-16,0 2 7 0,2-2-3 0,-2 1-11 0,0 0 7 16,1-1 2-16,-2 1 1 0,3-1 5 0,-3 0-4 15,4 2-3-15,-4-2-5 0,1 0 13 0,2 0-9 16,0 1-3-16,0-1 6 0,0 0 0 0,0 3-2 16,0-3-5-16,0 1 5 0,0-1-2 0,0 0 2 0,-1 0 0 15,1 0-2-15,-1 0-3 0,1 0 2 0,0 2 8 16,-3-1-2-16,5 0-1 0,-2-1 1 0,-2 0 0 0,2 0-1 15,0 0-4-15,-2 1 7 0,3-1-6 0,-1 0 1 16,0 0 0-16,-2 3-2 0,2-3-3 0,-1 0 7 16,1 0 0-16,0 0-6 0,1 0 4 0,-3 1-1 15,4-1-3-15,-3 1 9 0,1-1-3 0,3 1-2 0,-3 0 2 16,1-1-1-16,-1 0 1 0,0 0-2 0,1 0 0 16,0 0 2-16,0 0 1 0,-1 0-1 0,0 0-2 15,1 0-4-15,-1 0 3 0,0 0 1 0,0 0 1 0,-2 0-4 16,2 0 5-16,-1 0-6 0,1 0 1 0,-2 0 8 15,0 0-5-15,0 0 2 0,1 0-6 0,-1 0 2 16,2 0-1-16,-2 0 1 0,0 0 4 0,3 0-5 0,-1 0 3 16,-2 0-2-16,2 0 4 0,-2 0-4 0,2 0 1 15,1-1-2-15,-3 0 1 0,0 0-5 0,2 0 7 16,-2 1-5-16,2-3 2 0,0 3-7 0,-2-1 9 0,3 1-1 16,0 0-1-16,-2-1 9 0,0-2-7 0,0 3 1 15,1-1-2-15,0-2 9 0,-1 3-12 0,-1-3 3 16,2 3 2-16,-1-2-2 0,0 1-6 0,1-1 5 0,-2 2 1 15,1-1 5-15,-2 1 2 0,1 0-1 0,0-1-3 16,-1 1-4-16,1-1 3 0,-3 1 0 0,2-2 0 16,1 2-5-16,-2 0 4 0,1 0-3 0,1-1-6 15,-1 1 10-15,-2-1 5 0,4 1-5 0,-2 0 0 0,-2 0-3 16,1 0 0-16,1-1-2 0,-2 1 7 0,3 0-6 16,-3-1 1-16,0 0 6 0,2-1-4 0,1 2 2 0,-1-1 1 15,-1 0-2-15,1 1 3 0,1-3-5 0,0 3 6 16,-1 0-8-16,2-2 6 0,-2 0 1 0,-1 1-1 15,-1-1 0-15,2 1-2 0,1 0-2 0,-3-2-1 0,2 2-2 16,-1-1 0-16,3 0 0 0,-4 2 3 0,3-1 4 16,0-1 3-16,-3 1-7 0,0-2 6 0,2 3 2 15,1-2-3-15,-3 1 1 0,0-1-4 0,1 0 1 16,-1-1-6-16,3 3 2 0,-3-1-2 0,0 0 3 0,2 0 2 16,-1-1 2-16,1 0-4 0,-2 1 4 0,2 0 5 15,-2-2 2-15,3 3-1 0,-3 0-8 0,1-4 4 16,1 4-4-16,0-3 1 0,1 2-1 0,-3-3-3 0,3 2 7 15,-1-1-13-15,-2 3 11 0,3-3-4 0,-2 2 2 16,-2-2-1-16,5 2 1 0,-4 0-5 0,0-2-2 16,2 1 7-16,-1 0-5 0,1-1-3 0,0 1-5 0,2-2 3 15,-2 3 1-15,0-2 2 0,1 2-4 0,-2-2 6 16,1 0 0-16,0 1 0 0,-2-1 7 0,0 3 1 16,0-5-5-16,1 4 6 0,-1-1 2 0,0-2-12 0,2 2 7 15,1-1-1-15,-3 2 2 0,3-2-4 0,-3 3 2 16,3-4-3-16,-1 3 0 0,-2-2 4 0,0 1-5 0,0-1 5 15,1 3-2-15,1-1 1 0,-2-1 0 0,0 1 1 16,1-2-2-16,1 2 5 0,-2 1-2 0,0-2 0 16,0 2-2-16,0 0-4 0,0-2 4 0,0 2-3 0,0 0 10 15,0 0-12-15,0-2 6 0,2 1-1 0,-2 0 2 16,3 1 0-16,-3-1 4 0,-2-1-4 0,1 2-7 16,1 0 5-16,0 0 0 0,0 0 2 0,0-1 1 0,0 1 2 15,0 0-10-15,0 1 8 0,0-1 0 0,0 0 4 16,0 0-4-16,0 0-6 0,0 0 3 0,0 0-2 0,0-1 5 15,0 1-6-15,0 0 3 0,0-1 2 0,0 2-4 16,0-1 7-16,0-2-2 0,0 2-3 0,0-2 2 16,0 1 0-16,0 1-1 0,1-1-1 0,-2-2 5 0,1 3-5 15,-2-1-2-15,4-1 6 0,-4 0-1 0,2 0 3 16,0 1-4-16,-3-1-4 0,3 0 1 0,0 2 1 0,0-2-3 16,0-1 4-16,0 3-4 0,0-2-5 0,-2 0 5 15,2 1 1-15,0-1-1 0,0 0 4 0,-1 1 4 16,1-1-11-16,0 2 4 0,-2-1 10 0,2 1-3 0,0 0-7 15,0 0 11-15,0-2-14 0,0 1 1 0,0 0 9 16,0 1-3-16,0 0-7 0,2 0 3 0,-4-2 4 16,2 2-10-16,-2-1 14 0,1 1-7 0,1 0-2 0,0-1 1 15,0-2 4-15,0 3-7 0,-2-1 6 0,4 0-4 16,-2-2-2-16,0 3 8 0,0-1-1 0,-2-1-4 0,2 2 1 16,2 0 1-16,-2-1 1 0,0-2-1 0,-2 3 0 15,2-1 2-15,2 1-2 0,-2-1-2 0,-2-2 2 16,2 3-1-16,0 0 1 0,-1-2 3 0,1 2-5 0,0-2-4 15,-3 2 1-15,3-3 8 0,0 3-3 0,0-1 4 16,-2 0-6-16,2 0 8 0,0-1 3 0,0 2-8 0,-1-2 1 16,2 2-2-16,-2-3-2 0,1 3 4 0,0 0-9 15,0 0-1-15,-2-3-2 0,2 2 9 0,-2 1 6 16,2-3-4-16,0 3 3 0,2 0-3 0,-4-1 2 0,1 0-3 16,2 0 2-16,-2-1 0 0,1 2-4 0,0 0-1 15,0-2 1-15,0 2-4 0,-2-3 4 0,2 3 0 16,0 0-1-16,2 0 3 0,-2-2-5 0,0 2 0 0,-2 0-1 15,2-2 9-15,2 3-6 0,-2-2 9 0,0 1-7 16,-3 0-4-16,4 0 10 0,-1 0-7 0,-1-3 5 0,1 3-3 16,0-1 5-16,-2 1-16 0,2 0-4 0,0-1-9 15,0 0-16-15,0-1-5 0,0 2-11 0,0 0-18 16,0 0-15-16,2 0-28 0,-4-1-9 0,2 1-24 0,0-2-25 16,0 0-26-16,0-1-44 0,0 2-37 0,-3-2-58 15</inkml:trace>
  <inkml:trace contextRef="#ctx0" brushRef="#br0" timeOffset="27295.4887">6433 9598 1711 0,'3'-1'13'15,"-1"-3"13"-15,-2 0 18 0,3-1 18 0,-2 2 6 16,1-2 3-16,-2 2 13 0,0-1 8 0,2-1-3 16,-1 3 5-16,1-1 1 0,-1 1-9 0,-2 0 1 0,1-1 2 15,0 3-12-15,0-2-2 0,0 2-7 0,0-3-6 16,-2 3-11-16,2-3-1 0,-1 3 1 0,2 0 5 16,-1 0 0-16,-1 0 8 0,1 0 1 0,-2 0-1 0,4 0 4 15,-2 3 0-15,0-3 3 0,-2 0-6 0,4 0 14 16,-4 0-28-16,2 0 5 0,0 2-9 0,0-2-10 0,-2 0-16 15,1 2-13-15,-1-1-6 0,1 2-8 0,-1-1 9 16,-1 2-5-16,1-1-1 0,-4 7-2 0,-3 2 16 0,-1 0 2 16,-1 5 5-16,-5 3-1 0,0 1 1 0,-4 1-3 15,1 2-2-15,1-3 0 0,-1-1-8 0,5-1 3 16,-2-1-1-16,5-2-2 0,2-2-7 0,3-1 2 0,-2-1 5 16,3-3-5-16,1-1 3 0,3 0-4 0,-1-4-3 15,1 0 1-15,-2 0 8 0,3-3-12 0,0 0-19 16,0-1-13-16,0 0-32 0,0 0-19 0,-2-1-34 0,2 0-50 15,0-2-71-15,0 1-102 0,-1-3-104 0</inkml:trace>
  <inkml:trace contextRef="#ctx0" brushRef="#br0" timeOffset="27646.1047">6080 9714 2232 0,'0'0'17'16,"0"0"17"-16,0 0 18 0,2-3 4 0,-4 3 0 0,2 0 3 15,2 1-2-15,-4 1-3 0,2-2-14 0,-1 3-17 16,1 2-22-16,-3-1 4 0,-1 6 1 0,0 2-2 16,-1 0 5-16,0 5-3 0,-1-2 4 0,3 1-7 0,-2-1 9 15,3 0-11-15,2-1-1 0,2-2-1 16,0-2-4-16,1 0 7 0,2-1-4 0,2-4 7 0,-2 3-8 15,3-4 3-15,2 1 3 0,0-3 0 0,3 0 4 16,3-2-3-16,0-2-1 0,3 0 0 0,3-3 3 0,-1 1-3 16,2-2-1-16,1-1 1 0,-5-1-6 0,3-1 1 15,-3 2-1-15,-1 0 2 0,-1 0-5 0,-4-1 0 16,-1 0 3-16,-1 2-8 0,-4 0 9 0,2 0-3 0,-1 0-5 16,-3 2-16-16,-1 2-21 0,0-1-23 0,-1 1-30 15,-1-1-37-15,0 3-44 0,-2 0-43 0,0 0-43 16,-4 0-52-16</inkml:trace>
  <inkml:trace contextRef="#ctx0" brushRef="#br0" timeOffset="30979.0141">8734 9231 2484 0,'-9'1'20'0,"6"-2"19"0,0-2 26 15,1 2 8-15,2 0 1 0,-2 1 3 0,2 0 3 0,0 0-3 16,0 0-22-16,0 0-21 0,0 0-18 16,0 0-44-16,0 0 16 0,0 0-15 15,0 0 9-15,0 0-6 16,47 12 10-16,26 1 8 0,-41-12 3 15,1-1 5-15,4-2 4 0,3 1 0 0,3-1 7 16,3-2-2-16,-2-1 2 0,4 2 9 0,-5-1-1 16,-4 0 0-16,2 0 0 0,-6-1-6 0,-7 5-3 0,-3-3 7 15,-5 2 7-15,-6-2 15 0,-5 3 12 16,-2 0 11-16,-4-1 14 0,-3 1 15 0,0 1 18 0,-2-1 10 16,1 0 0-16,-1 0-19 0,1-1 3 0,1 2-5 0,-2-2-12 15,-1 1-7-15,3-1-22 0,-5 0-13 0,3-1-12 16,-3 2 7-16,-2 2-25 0,1-4-10 0,-7 2-12 15,0 0-4-15,-3 2 3 0,-3-1-5 0,-1 1 4 16,-2-2-2-16,-2 3-4 0,4-2 1 0,-1 2 1 0,2 0-3 16,4-1-7-16,0 0-2 0,5 0-6 0,4-1-15 15,0-1 1-15,4 0-16 0,1 0-1 0,2 0-4 16,1 0 6-16,0 0 8 0,2-1 4 0,1 0 8 0,-1 0 4 16,5-1 24-16,-1 0 5 0,4-1 9 0,1-1-1 15,1 0-1-15,2 0 4 0,-1-1 1 0,1 1-1 16,2-2 0-16,-4 1-8 0,2 1 4 0,-4-1 2 0,1 2-1 15,-4-2-4-15,3 3 1 0,-3 0 4 0,-4 0-3 16,-2-1 6-16,0 3-6 0,-1 0 2 0,-2 0 0 16,0 0-1-16,0 0 3 0,-2 0-11 0,0 0-17 0,2 0-21 15,-1 0-33-15,-1 0-51 0,1 0-61 16,-3-3-78-16,1 3-85 0,-3 0-108 0</inkml:trace>
  <inkml:trace contextRef="#ctx0" brushRef="#br0" timeOffset="37179.8556">4595 12017 1109 0,'0'-1'16'0,"-2"-2"5"0,2 2 10 0,0 1 18 16,0-2 19-16,0 2 14 0,0 0 8 0,0 0 13 0,0-2-8 15,0 2 1-15,0-3 1 0,0 6-8 0,2-6-12 16,-2 3-3-16,0 0-4 0,1 0-8 0,-1 0-3 15,0 0 0-15,2 0-2 0,-2 0 2 0,0 0-1 0,0 0 4 16,-2 0-2-16,1 0-2 0,1 0 3 0,0 0-2 16,0 0-4-16,0 0-8 0,0 0 0 0,0 0-10 0,0 0 10 15,3 0-3-15,-3 0 2 0,0 0-8 0,0 0-2 16,0 0-3-16,3 0-4 0,-3 0-2 0,1 0-21 16,-1 0 3-16,-1 3-7 0,2-3 4 0,-1 2-5 0,2-2-4 15,-2-2-3-15,0 2-5 0,0 2 11 0,3-2-3 16,0 0-1-16,-1 0-1 0,3 0 2 0,1 0 1 15,3 2 1-15,-1-1 1 0,2-1-3 0,1 3 1 0,3-3-7 16,-1 1 6-16,3-1 0 0,1-1 1 0,-1-2 4 16,6 2 4-16,-1-1-3 0,2 0 2 0,1-1 10 0,3 3-9 15,1-2 3-15,-3 0-2 0,4 2-3 0,-5 0-4 16,-1 2 5-16,1-1-2 0,-5-1-6 0,-2 1 6 16,-3-1 6-16,-2 0-10 0,-4 0 4 0,-2 3 1 15,0-3-2-15,-4 0 1 0,-1 0 3 0,-1 2-2 16,0-2-12-16,0 0 9 0,-1 0 2 0,1 0-12 0,0 0-32 15,0 0-34-15,1 0-44 0,1 0-53 0,1 0-52 16,-1 0-68-16,4 0-79 0</inkml:trace>
  <inkml:trace contextRef="#ctx0" brushRef="#br0" timeOffset="37632.3182">5655 12163 3445 0,'-1'0'3'16,"-4"4"4"-16,0-5 17 0,5-2-2 0,-3 3 5 0,0 0 0 16,-1 0 1-16,3 0-1 0,1 2-4 0,-3-2-4 15,6 0-17-15,-3 1 3 0,0 0-5 0,1-1 1 16,1 0-2-16,0 0-4 0,-1 0 5 0,1 0-10 0,-1 0 3 16,4 0 2-16,2-1-1 0,3 0-2 0,2-1 3 15,5 1 10-15,2-1-7 0,6-3 10 0,4 4 0 16,4-3-4-16,2 0 6 0,0-1-5 0,2 1-2 0,0 0 0 15,-1 2-5-15,-4 0 1 0,-1-1-1 0,-2 2-2 16,-2-1-1-16,-5 2 6 0,-1 0-4 0,-4 0-3 16,-1 0 4-16,-2 0 4 0,-3 3-4 0,0-3 9 0,-2 0-6 15,-2 0-4-15,-2 0 8 0,-2 0-4 0,0 0 2 16,-3 0-1-16,0 0 6 0,0 3-21 0,0-3-16 16,-2 0-23-16,1 1-45 0,1-1-50 0,0-1-66 0,-2 1-77 15,2 0-84-15</inkml:trace>
  <inkml:trace contextRef="#ctx0" brushRef="#br0" timeOffset="39335.4591">2320 10479 2255 0,'0'0'8'0,"0"1"18"16,0-2 11-16,0 1 2 0,3 0 5 0,-3 1-2 15,1 0-6-15,1-1 1 0,-2 2-7 0,0-1-20 16,3 0-8-16,-1-1-5 0,-2 0-11 0,0 0 3 0,1 0 4 16,1 1-4-16,0-1 2 0,1 3 2 0,2-3-1 15,1 0 7-15,2 4 12 0,3-4 2 0,6 3 8 0,2-1 14 16,5 0-2-16,4-1 7 0,4 0 1 0,5-1 2 15,5 0-8-15,2 0-3 0,4-1 1 0,1 0-9 16,1-1-5-16,4 2-5 0,-2 0 1 0,4 0-2 16,-4 0 1-16,0 0 7 0,-1 0-5 0,1 0 1 0,-4 0 1 15,-3 0 0-15,-1 2-4 0,-6-2-4 0,-3 1 5 16,-4 0-10-16,-4 1-5 0,-6-2 1 0,-4 0 1 16,-3 1 4-16,-4-1-2 0,-5 0-2 0,-2 0-7 0,2 0 7 0,-5 0 3 15,0 2 2-15,0-2 1 0,0 0-5 16,-2 0 0-16,1 1 6 0,1-2 4 0,-2 1 2 15,2 1 4-15,0-2-12 0,0 2 1 0,-2 1-2 0,4-2 5 16,-2 0-6-16,0 0-7 0,0 0 1 0,0 0-10 16,0 3-13-16,2-1-31 0,1 0-50 0,-2 2-68 15,4-1-71-15,0 3-77 0</inkml:trace>
  <inkml:trace contextRef="#ctx0" brushRef="#br0" timeOffset="54650.2271">3815 12872 3052 0,'18'-42'9'0,"-18"42"21"0,0 0 8 16,0 0 10-16,0 0 7 0,0 0-6 0,0 0 4 16,0 0-7-16,6-7 6 0,-6 7-25 0,0 0-7 0,0 0-4 15,0 0 9-15,0 0-2 16,0 0-19-16,0 0-27 15,11-2 6-15,-11 2 0 16,0 0-3 0,10 5 23-16,7 3-5 31,-17-8 19-31,55-5 2 16,-42-3-11-16,6 0-3 0,3-4 4 15,3-2 2-15,5-2-3 0,2-1-1 0,1-3-4 16,2 0 0-16,3-2 13 0,-2 1 0 0,-4 0-4 15,1-1-2-15,-3-1-6 0,0 1 3 0,-3 1 0 0,0 0 1 16,-5-2-5-16,0 5-3 0,-2 0 8 0,-3-1-6 16,0 5 1-16,-4-1 4 0,-1 6-3 0,-2-2-2 15,-4 5-2-15,0-1 8 0,-1 3-11 0,-4 2 4 16,1-1 6-16,-2 2-9 0,2-2-3 0,-2 3 1 0,1 0-6 16,-1 0-6-16,0-1-15 0,0 1-30 0,0 0-26 15,0 0-37-15,2 0-42 0,-2 1-56 0,0-1-58 0,0 3-58 16,-2-2-41-16</inkml:trace>
  <inkml:trace contextRef="#ctx0" brushRef="#br0" timeOffset="56844.9824">5554 13830 2041 0,'-3'-5'4'0,"3"0"10"0,3-2 15 0,-3 2 12 0,0 2 10 16,2 1 0-16,-2-1 6 0,1-1 7 0,-1 4 9 16,0 0 0-16,2 0-2 0,-2 0 4 0,0 0 4 0,1 0 17 15,1 0-3-15,0 0-3 0,-2 0-3 0,1 0-3 16,1 0-6-16,-1 0-1 0,2 0-12 0,-3 0-11 16,0 0 3-16,0 0 4 0,0 0-6 0,2 0-4 15,-4 2-2-15,2-2-12 0,0 2-9 0,0-2 1 0,2 1-8 16,-2-1-5-16,-2 3-10 0,2-2 1 0,0 1-10 15,0-1-4-15,0-1 6 0,0 3-9 0,-4-2 7 0,5 0-12 16,-1 1 9-16,0 1 1 0,0 0 2 0,0 1 0 16,3 3 1-16,-1-2-1 0,2 4-2 0,-2-1 7 15,3 2 1-15,0-1-5 0,-2 1 5 0,2 0-3 16,1 0 0-16,0-1 10 0,1 0 0 0,-1-1-5 0,0-1-4 16,2 0 2-16,0-2-3 0,-2 0 7 0,1-1 1 15,2-1-8-15,-1-1 0 0,0-1 3 0,0 2-2 16,3-2 7-16,-3-2 2 0,2 0-2 0,0-2 0 0,0 1 2 15,0-3 0-15,3-1 16 0,-1-2 0 0,2-4-5 16,2 0-2-16,1-2 1 0,2-4 3 0,2-1-2 16,-1-1 0-16,4-1-19 0,-2-3 5 0,2 2-4 0,-1-2-1 15,1 2 1-15,-3 2-14 0,-1-1 6 0,2 4 0 16,-4 0 1-16,-1 0 1 0,-1 3 3 0,-2 2-6 16,-1 2 1-16,-1 1 11 0,-1-1-4 0,-1 3-5 15,-1-1 6-15,-2 3-5 0,-1 1-1 0,-1 0 8 0,1 0-5 16,-1-1 1-16,-2 2-4 0,0-1 4 0,-1 3-2 15,1 0-2-15,-3 0-18 0,2 1-15 0,-4-2-11 0,4 5-22 16,-4-3-12-16,2 1-19 0,-2 0-34 0,2-1-25 16,0 0-18-16,-1 0-15 0,1 0-24 0,-2-1-23 15,0 4-22-15,1-2-14 0,-1 3-16 0,-2 1-43 16</inkml:trace>
  <inkml:trace contextRef="#ctx0" brushRef="#br0" timeOffset="61682.1629">4392 15054 1831 0,'-3'3'17'16,"1"-6"10"-16,0 3 9 0,2-4 18 0,0 4 10 16,0 0 6-16,0-2 9 0,0 0 4 0,2 2-9 0,0 0 0 15,-2 1 2-15,0 0-10 0,1 0-1 0,1 0-3 16,-2-1-8-16,0 0 2 0,2 0 0 0,-2 1 3 16,0-2-7-16,3 1 8 0,-5 0-9 0,2 0 17 0,0 1 3 0,-1-1 4 15,1 3 2-15,0-5-5 0,0 4 3 16,0-2-7-16,1 0 2 0,-2 0-17 0,2 0-3 0,-1 0-10 15,0 0-9-15,2 0-10 0,-2 0-10 0,0 0-14 16,0 0 3-16,1 0-5 0,1 0-5 0,0 0 1 16,1 0-3-16,2 0 7 0,1 0 1 0,0-2 2 15,4 1 0-15,1 0 1 0,1 1-6 0,3-2 6 0,0 1 1 16,1-2 3-16,0 1-1 0,0 1 2 0,0 0-8 16,0-2 4-16,-2 3 9 0,-2-3-2 0,1 2-4 15,-2 0-5-15,-1-2 6 0,-1 1-1 0,-1 0 5 0,-5 0 0 16,0 1 0-16,-1 1-2 0,0-2 9 0,-2 4-2 15,-2-1-2-15,0 1 7 0,1-2-1 0,-1 0 5 0,0 0-3 16,1 0-3-16,-4 0 1 0,0 0-8 0,-2 0 3 16,-1 0-14-16,1 0 2 0,-1 0-3 0,-4 0-5 15,1 2 9-15,0 0-9 0,1 0 8 0,2-1-1 16,-2 0-1-16,0 0 0 0,2 2 2 0,1 0 2 0,1-1-12 16,0-2-1-16,1 2 3 0,2-2-4 0,0 2 7 15,1-1-8-15,-1-1-1 0,3-1-2 0,0 1-2 16,-2 1-6-16,2-1-15 0,0 0-10 0,0 0-26 0,0-1-16 15,0 1-44-15,0 0-33 0,-1 0-45 0,-1-2-36 16,-1 2-53-16,-1 0-63 0</inkml:trace>
  <inkml:trace contextRef="#ctx0" brushRef="#br0" timeOffset="75353.7262">3136 12162 2232 0,'0'-2'-3'0,"0"0"0"0,-2-2 0 16,7 0 7-16,-5 1 10 0,2 2-6 0,0-2-4 16,-2 3 0-16,0 0-3 0,0 0 8 0,2 0-2 0,-2-2-4 15,1 4-9-15,-1-2 13 0,0 0 9 0,2-2 4 16,-2 2 11-16,2 0-5 0,-4 0 9 0,4 0-5 16,-2 0 4-16,3 0-2 0,-3 0-4 0,3 0-4 0,-1 0 1 15,-1 0 0-15,3-2-5 0,-1 2 1 0,-2 0-4 16,1 0 1-16,2 0-1 0,1-1 2 0,0 1-4 15,1 0-3-15,2 0 0 0,1-1-6 0,1 1 4 0,3 0-1 16,-1-3 3-16,3 3-5 0,2 0 1 0,1-1 1 0,0 1-3 16,4 0 6-16,2-2-7 0,0 2-3 0,3-1-3 15,0 1-1-15,3-1-1 0,0 1 0 0,0 0-3 16,3 1 3-16,-1-1-1 0,1 1 3 0,2 1-4 16,1-1 1-16,0 2 1 0,-3-1-6 0,2 2 9 15,0-1 3-15,0 2 0 0,1-1 2 0,-3 1 6 16,2 1-2-16,-2 0-2 0,4 0 8 0,-1-1-6 0,3 1 0 0,1 0 1 15,0 0 1-15,-1 2-8 0,4 1 1 16,-2-1 1-16,0 1-1 0,0-1 1 0,-1 0-8 0,2 1-6 16,-2 0-6-16,-1 1 6 0,2-1-3 0,-1-1 3 15,-2 4 0-15,3-2 6 0,-3 1 5 0,0-1 1 16,0 1 7-16,3 0-1 0,-2-1 9 0,1 2-9 16,2-2 0-16,-2 2-5 0,0-1-5 0,2-1 1 0,-2 3-3 15,-2-2-3-15,3 1-3 0,-5-2 6 0,0 2-5 16,-1 0 2-16,2-1-1 0,-6 0-1 0,1 1-2 15,0 0 1-15,-2-1 0 0,-3 2 3 0,1-3-4 0,0 5 4 16,1-2 5-16,1-1 4 0,0 1 0 0,0 0 3 16,0 0-3-16,2 0-1 0,-1-1 10 0,2 3-15 0,-3-2 6 15,2-1-1-15,0-2 1 0,-1 3-3 0,3-1 4 16,0 0-8-16,-4-1 5 0,0 0 6 0,2 1-2 16,-2-4-5-16,0 4 0 0,-3-3 7 0,0 3-10 0,0-4 12 15,-1 4-12-15,0-2 0 0,0 1-1 0,-2 0 4 16,-1-1 0-16,0 1-5 0,1-1 11 0,-1-1-4 15,-3 2 5-15,0-2 4 0,2 3 1 0,-3-2-3 16,2 1 0-16,-3-1-2 0,0 2-1 0,2-1-1 0,1 1-1 16,-3-3 2-16,5 3-3 0,-3-2 3 0,0-1-3 15,-1 3-1-15,-2-2 4 0,2 0-2 0,-2-1-1 16,-2-1-1-16,-1 1-2 0,-1-1-2 0,1 1 2 0,0-1 5 16,-3 1-8-16,3-2 3 0,-4 1-2 0,4-1-1 15,-1 0 2-15,-2 0-1 0,0-2 1 0,0 2-1 16,2-1 1-16,-3-1-4 0,0 0 1 0,0 1 2 15,-1-3 2-15,0 2 0 0,0 0 0 0,-2-1-3 0,1 2 3 16,0-1 0-16,-1-1 5 0,2 1-8 0,-1 0-3 16,0-1 0-16,-3 2 6 0,4-2 0 0,-1 1-2 15,-2-2 1-15,2 2-4 0,1-1 4 0,-2 1 4 16,-1-2 0-16,2 1-9 0,0 1 0 0,-3-3 0 0,1 4-2 16,2-2-1-16,-1 1 6 0,-2 0-6 0,0-1-1 15,0 1 10-15,1-2-8 0,1 2 8 0,-1 2-1 16,-1-2 5-16,-2 2-7 0,5-2 6 0,-3 3-1 0,4-2-8 15,-4 0 4-15,3 1-7 0,-2 0 5 0,1 1-3 16,2-4 4-16,-4 4-3 0,3-1 2 0,-2 0 4 16,-3 2-2-16,5-2 2 0,-3-1 6 0,1 3-6 15,-1-1-2-15,-2-1 2 0,4 0 0 0,-3 2-4 16,4-1 4-16,-3-1 1 0,-2 2-5 0,2-4 3 0,1 3 1 16,-2-4 1-16,-2 2 1 0,3-1-1 0,-4 1 4 15,3-1-3-15,-1 1-2 0,0 0 5 0,0-1-4 16,-1 0 1-16,1 1 1 0,0 0 1 0,0 1-4 0,0-2-1 15,-1 0 1-15,1 2-2 0,-1 1 4 0,1 1-4 0,0-2 1 16,-1 3-1-16,1-2 4 0,0 2-2 16,0 1 3-16,2 1 1 0,-4-2-2 0,4 0 3 15,-3 2 1-15,1-2-4 0,0 0-4 0,0 0 7 16,-1-1-1-16,4 1-5 0,-3 0 2 0,2-1-1 0,-2 0 2 16,-1-1 4-16,3 2 4 0,-2-3-8 0,0 2-2 15,0-1 1-15,0-1 1 0,0 0 1 0,-1-2-2 16,1 4-2-16,0-4-1 0,-1 2 5 0,1-2-1 0,-1 3 2 15,1-3 1-15,0 0-5 0,0 2 0 0,0-2 4 16,-2 2-1-16,-1-2 2 0,2-1-4 0,0 1-2 16,-1 3-2-16,1-1 6 0,-2-2-2 0,0 5 1 15,0-1-2-15,2-1-3 0,-2 1 3 0,1 0 3 16,1-1-3-16,-2 1 0 0,1-1 1 0,-1 1-2 16,2-1-2-16,0 0 3 0,1 1 4 0,-3-2-5 0,0 3 4 15,3-3-5-15,0 3 4 0,-3-3-5 0,1 2 7 16,1-4-5-16,-2 2-2 0,2-1 3 0,1 0-2 15,-2 0 2-15,1-2-7 0,0 1 5 0,-2 0-1 16,3 0 2-16,-3-1 1 0,1 2 0 0,1-1-2 0,-2-1-2 16,2 1 13-16,-1 0-9 0,1 0 0 0,-1 2 1 15,3-2-4-15,-2 0 5 0,0 0-1 0,-2-1 1 16,3 3-7-16,-1-3 11 0,-2 0-6 0,0 0 2 16,3 0-4-16,-3 0-2 0,2 1 4 0,-2 0 1 15,1-1-5-15,1-1-1 0,1 2 1 0,-3-1 4 0,2-1 0 16,-2 2-2-16,0-2 2 0,1-1-1 0,1 0-8 15,-2 2 7-15,1-3 2 0,-1 3-9 0,4 0 14 16,-4-2-4-16,4 1-1 0,-4 1 0 0,2 0 9 0,-1 0 0 16,-1-1-7-16,0-2 7 0,0-1-5 0,3 3 2 15,-3-1-3-15,0-2-16 0,0 0-31 0,0 0-79 16,0 0-86-16,2 0-106 0</inkml:trace>
  <inkml:trace contextRef="#ctx0" brushRef="#br0" timeOffset="75837.7566">7454 14217 2705 0,'0'0'5'0,"0"3"-2"0,1-6 2 16,1 1-2-16,-2 3 0 0,0-1-5 0,0 0 4 15,0 1-4-15,1-1-4 0,-1 2 1 0,2 0-3 0,-2 1 1 16,3 2 1-16,-1-1 3 0,3 2-4 0,-2-1 5 16,0 2 1-16,2 2-2 0,2-1 6 0,0-1-2 15,-2 2-1-15,1-2 3 0,2 2 2 0,-4-2-5 0,5 1-2 16,-3-3 8-16,0 3-6 0,4-3 6 0,-4 0-2 15,2 0 1-15,-3-3-1 0,4 3 4 0,-4-3 8 16,1 0 8-16,1-2 4 0,-4 1 6 0,6-1 8 16,-4 2 6-16,0-1 3 0,1-1 1 0,1-3-3 0,0 2-1 15,1-1-1-15,-2 0 2 0,3-3-6 0,0 0-1 16,-1-2-3-16,0 2-9 0,0-2 6 16,1 2-11-16,-1-4 1 0,0 2-7 0,1-1-5 0,-2-1-11 15,1-1 8-15,0-1-2 0,1 2-9 0,-3-1 10 16,1 1-12-16,-1 2-1 0,-1-1 0 0,2 1 7 15,-3 2-4-15,-1 2 7 0,0-1-2 0,-1 1-9 0,-2 1 11 16,0 0-4-16,0 2-8 0,0-1-12 0,0 1-23 16,0-2-31-16,0 0-31 0,-2-3-53 0,-1 5-68 15,3-4-88-15,-3 0-85 0</inkml:trace>
  <inkml:trace contextRef="#ctx0" brushRef="#br0" timeOffset="77266.8581">8925 15115 1285 0,'0'2'15'0,"0"-4"18"0,2 2 15 16,0 0 14-16,-2 0 6 0,-2 2 13 0,5-2 2 15,-1 0 6-15,-2 0-9 0,0 3-10 0,0-3-17 0,0 0-10 16,0 1 2-16,2-1-11 0,-4 0 0 0,2 1 0 15,2-2 0-15,-2 0 0 0,0 1 0 0,0 0 7 16,0-1-4-16,0 1 5 0,0 1 1 0,3-2 7 16,-3 2-4-16,0 0-1 0,0-2 6 0,0 2-1 0,1 0-6 15,2-2 2-15,-1 1-2 0,-2 1-11 0,3 2 12 16,-2-2 1-16,6 2 1 0,-1 1-4 0,1-1 9 16,3 2-10-16,2 0 10 0,2 1 5 0,2 0-13 0,3-2-12 15,1 2-1-15,1 1 2 0,6 0-10 0,-1-2 2 16,3-1-8-16,1 2-8 0,0-2-1 0,2 2 3 15,1-2 0-15,0 0-2 0,2-3-3 0,-2 6 4 0,2-4-7 16,1 0-2-16,-1 1-1 0,1-4 0 0,-3 5 2 16,2-2-10-16,-1-3 7 0,-1 3-7 0,-3-2 6 15,1 2 5-15,0-1-4 0,-5 1 2 0,3-1-2 0,-2 0 2 16,-2-1-1-16,0 0 6 0,2 1-9 0,-5-1 2 16,2-1 2-16,-1 0 5 0,-1 3-4 0,1-3 1 15,-4 0-1-15,-1-3-1 0,-1 3 7 0,0 0-5 0,-4-1 8 16,1-1-14-16,-3 2 5 0,-2-1-4 0,1 1 4 15,-2 0-2-15,-4 0 0 0,3 0 3 0,-2 1-8 16,1-1 5-16,-3-1 0 0,2 2 0 0,-4-1 2 16,2 0-2-16,1 0-2 0,-3 2-3 0,3-2 5 0,-4 0 7 15,3 1-9-15,0-1 2 0,-3 0 8 0,3 0-5 16,-2 0 2-16,2 0-2 0,-3 0 0 0,2 0-4 16,0 0 5-16,-1 0-8 0,1 0-40 0,-2 0-24 0,1 3-48 15,3-3-51-15,-4 0-68 0,3 0-68 0,-3 0-89 16</inkml:trace>
  <inkml:trace contextRef="#ctx0" brushRef="#br0" timeOffset="87582.6954">9276 14478 2484 0,'-4'-2'7'0,"4"1"15"0,-2-1 11 15,4-3 2-15,-1 3-1 0,-1-1-2 0,5-1-2 0,-4-1-4 16,1 0-4-16,4-3-14 0,1-1-13 0,1-1-1 16,3-2 5-16,1-5 2 0,4 1 8 0,0-2 2 15,3 1-3-15,-1-4 3 0,4 4 7 0,0-5-5 16,1 1 2-16,0 1-2 0,2 1-8 0,-2-3 5 0,4 1 2 15,-2-2-2-15,4 1-7 0,-7-1 0 0,4 1-3 16,0-2-9-16,0 2-3 0,-4 0-19 0,-3 3-30 0,0 1-39 16,-5 0-45-16,2 2-54 0,-3-1-73 0,-3 1-64 15</inkml:trace>
  <inkml:trace contextRef="#ctx0" brushRef="#br0" timeOffset="87991.9106">9754 13713 2472 0,'0'0'0'0,"0"1"-2"0,0-1-1 16,2-5-1-16,2 3-3 0,-1 2 1 0,2-3 2 0,1 1-5 15,1 1 0-15,7-3 2 0,-3-1 2 0,8 0 0 16,-3 2 8-16,6-1-3 0,-2-1 2 0,3 2 3 0,2-2 2 16,-2 1 1-16,3 2-3 0,-1-1 5 0,1 0-10 15,-1-1 8-15,2 2-8 0,-2 1 3 0,0-1-2 16,-1 2-1-16,-3-2 4 0,0 1-5 0,-2 1 5 16,-3 1-4-16,-2 1 2 0,-4-2-1 0,-2 0 2 0,-3-2 4 15,-2 2-7-15,1 2 3 0,-4-4 1 0,0-1-4 16,-1 3 6-16,1 2-4 0,0-2-1 0,-3 3-7 15,3-1 9-15,-2 0 2 0,2 5-2 0,-1-1-1 0,-1 4 6 16,-1 1-5-16,0 2-1 0,-2 1 9 0,2 4-7 0,-1 0 0 16,0 0-4-16,-1 1 6 0,1 0-6 15,0 0 7-15,1 0-1 0,0 1-2 0,-4-2 1 0,6 1-2 16,-5 0-5-16,0 0-15 0,2 0-33 0,-1 1-59 16,1-1-84-16,-1 0-94 0</inkml:trace>
  <inkml:trace contextRef="#ctx0" brushRef="#br0" timeOffset="92539.0389">17472 14009 1952 0,'1'-12'8'0,"1"2"17"15,0 2 21-15,-1-4 14 0,-1 2 9 0,0 2 13 16,0 0 16-16,0 4 12 0,3 0 4 0,-3 0-6 16,2 2-8-16,0 0-4 0,-2 1 0 0,1-1-10 15,-1 2-14-15,2-1-16 0,0 2-16 0,-2-1-7 0,0 0-13 16,0 2-6-16,3-1-12 0,-3 0-5 0,0 0 0 16,1-1-4-16,-2 2 11 0,1 0-9 0,0 1-4 15,0-1-4-15,0 3 9 0,1 0-4 0,-1 2 0 0,0 3 7 16,2 2-6-16,-2 3 3 0,3 2 5 0,1 1 4 15,0 2-5-15,-3-3-2 0,2 3 1 0,1-1-1 16,-1-2 2-16,2-1 3 0,0-1-4 0,0-5 2 0,0 2-5 16,2-3 7-16,-2 1-3 0,-1-3 1 0,5-1 2 15,-4 0 0-15,3-3 14 0,-1 0 4 0,-1-1 14 0,5 0 9 16,-1-1 9-16,-1-1 5 0,4-3-2 0,1 2 7 16,2-1-6-16,0-1-8 0,2-5-3 0,1 2-9 15,2-3-1-15,4 0-7 0,-1-4 2 0,1 1-9 0,0-3 3 16,0-2-8-16,1 0 0 0,3-5-6 0,-2 1-9 15,-1-1 2-15,3 0-2 0,-4 0-2 0,2 1 0 16,-5 1-3-16,0-1-4 0,0 4 9 0,-2 0 1 0,-2 0-9 16,1 3 1-16,-4 1 2 0,-2 1-4 0,0 2 7 15,0 1-3-15,-2-1 1 0,-3 3 1 0,-2 0 7 16,-1 4-4-16,1-2-2 0,-3 3-2 0,1 0 0 16,-4 1 2-16,0 0-6 0,1-2 3 0,1 2-4 0,-2 1 6 15,0 0-20-15,0-2-15 0,0 2-15 0,1 0-25 16,-1-2-21-16,0 2-34 0,-1 0-46 0,1 0-55 15,-2 0-48-15,2 0-70 0</inkml:trace>
  <inkml:trace contextRef="#ctx0" brushRef="#br0" timeOffset="102102.0782">9656 13528 228 0,'0'6'14'0,"1"2"11"16,-1-1 11-16,2 1 18 0,-2-4 8 0,0 1 9 15,0 0 1-15,0 0-2 0,0-1-10 0,0 1-5 0,0-2-11 16,0 2-14-16,2-1-8 0,-2-1-10 0,1 2-2 16,-1-1 4-16,2-1-7 0,-1 2-3 0,1-1-3 15,1-3 4-15,-2 4-6 0,3-3 2 0,-3 0 4 0,2 1-10 16,-1 1-10-16,1-3-35 0</inkml:trace>
  <inkml:trace contextRef="#ctx0" brushRef="#br0" timeOffset="102367.5034">9928 14033 1485 0,'-4'0'-7'16,"0"0"3"-16,4 0-1 0,-2-1 0 0,2 1-8 15,0 0-11-15,-2 0-14 0,1 0-12 0,1 0-14 16,0 0-20-16,3 0-15 0,-1 1-9 0,-2 1-14 0,3 0-18 16,-2-1-5-16</inkml:trace>
  <inkml:trace contextRef="#ctx0" brushRef="#br0" timeOffset="102449.5644">9971 14071 715 0,'9'3'27'16,"-9"-3"-4"-16,0 0-85 0</inkml:trace>
  <inkml:trace contextRef="#ctx0" brushRef="#br0" timeOffset="102945.5349">11268 13118 2588 0,'-5'-7'4'15,"0"0"19"-15,1 2 16 0,2-5 23 0,0 1 16 0,-3 4 6 16,3 0 4-16,-1 1 6 0,-1 1-4 0,3-2-14 16,-1 2-6-16,2 3-17 0,-1-2 4 0,1 0 3 15,0 0 1-15,0-1 6 0,0 3 4 0,0-2 2 0,0 1-6 16,0 1 2-16,0-2-16 0,0 0-1 0,0 2 7 16,0 0 0-16,-2-1 4 0,0 0 3 0,1 0 1 15,1-1-3-15,0 2 4 0,-3 0 1 0,1-1-6 16,0 0-7-16,2 1-6 0,-1 1-9 0,-1 0-3 0,2-1-5 15,-2 2-13-15,0 0-9 0,2-2-6 0,0 1-3 16,0 1-11-16,0 0-3 0,0 1-4 0,-2 1-1 16,1 1 1-16,1 3 9 0,-2 4-12 0,0 2 0 0,2 1 9 15,0 4 2-15,0 1 1 0,2 2 5 0,1 1 6 16,1 0-10-16,3 3 15 0,-1-2-2 0,2 2-11 16,1-1 13-16,1 1-2 0,0-1-12 0,1-1 3 0,0 3 11 15,-1-5-2-15,2 1-6 0,-3 0 18 0,3-1-15 16,-2-1 3-16,0 1 12 0,-2-3-7 0,0 3-9 15,-2-2-23-15,-1-2-30 0,0-3-47 0,-5 1-39 16,0-1-50-16,-3-4-60 0,1 2-63 0,-5-5-77 0,2 2-40 16,-3-3-46-16,0-2-29 0</inkml:trace>
  <inkml:trace contextRef="#ctx0" brushRef="#br0" timeOffset="103402.2347">11206 13670 2019 0,'-4'-7'35'0,"-1"1"27"0,2-3 19 0,1 2 24 0,-1 2 26 15,1-2 18-15,-2 3 8 0,2 0 7 0,1-2-30 16,-1 0-28-16,2 2-23 0,2-1-24 0,-2-2-25 16,1 0-22-16,5-1-4 0,-1-1-16 0,3-2-12 15,2 0-32-15,2-2-14 0,1 2-26 0,2-4-31 0,1 1-34 16,5-1-45-16,-3-2-36 0,4 0-31 0,-2-2 2 16,-1 2-13-16,3-2 8 0,-1 2 15 0,-4 2 32 15,2-2 40-15,-3 2 55 0,-2 1 50 0,-1 2 49 0,-1 0 67 16,-4 4 64-16,-1-1 45 0,2 0 47 0,-4 1 44 15,0 3 31-15,-2-2 31 0,-3 2 22 0,1 2-17 16,-1-2-12-16,-1 1-9 0,-1 4-20 0,1-2-33 16,-1 2-34-16,-1 2-40 0,3-2-38 0,0 0-18 0,0 0-38 15,-4 0-24-15,4 4-24 0,0-3-8 0,0 3-7 16,0 3-9-16,-1-1 1 0,-1 3-1 0,2 1 11 16,2 0-2-16,-2 1 5 0,3 2-8 0,0-1 0 15,1 0 7-15,2-2-2 0,0 2-2 0,3-3-6 16,1-2 5-16,1-1-2 0,2 1 10 0,0-3 2 0,1 0-6 15,-3-3 1-15,0 2-1 0,1-3 4 0,-4 0 2 16,2 0 1-16,-4 0-5 0,-1-3 5 0,-2 2 6 16,0-2 2-16,-3 2 7 0,0-1-7 0,0 0 7 15,0-3 4-15,-1 0-4 0,-1 1-5 0,-1-2-2 0,0 0-17 16,-2 0-9-16,2-1 0 0,-2 0-28 0,-1-2-17 16,1 1-20-16,-1 1-34 0,-2-1-25 0,5-1-24 15,-4 1-30-15,3-1-31 0,2 0-22 0,0 1-27 0,1 0-25 16,2-1-27-16,-1 1-27 0</inkml:trace>
  <inkml:trace contextRef="#ctx0" brushRef="#br0" timeOffset="103621.3785">11880 13012 2729 0,'6'0'31'0,"-3"-3"37"0,0 3 21 15,0 0 23-15,-3 0 15 0,0 0 20 0,0 0 13 0,-1 3-1 16,1 0-27-16,0-2-37 0,-2 2-18 0,2 0-21 15,-1 1-9-15,1 4-19 0,-4-1-8 0,3 5 3 16,-5 1 2-16,3 1-4 0,-2 3 7 0,0 0-1 16,0 2-6-16,2-2-1 0,-3 3-7 0,1-1-3 0,0-3-25 15,2 1-6-15,-2-5-44 0,4 4-26 0,-4-4-36 16,2-3-31-16,0-1-39 0,1-2-47 0,2-3-31 16,-3 1-46-16,2-3-40 0,-4 1-57 0</inkml:trace>
  <inkml:trace contextRef="#ctx0" brushRef="#br0" timeOffset="103810.5009">11630 13063 1732 0,'5'4'22'0,"-2"1"26"0,3-2 29 16,2 2 11-16,-2-1 6 0,1 3 14 0,2 3 11 15,1 0 10-15,-2 0-16 0,4 2-13 0,-1 2-33 16,1-2-5-16,0 5-15 0,-1-2-9 0,-1-1-8 15,4 4-11-15,-5-1-2 0,2 2-17 0,0-2-17 0,1 0-74 16,-3-1-96-16,0 1-142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1:42:51.299"/>
    </inkml:context>
    <inkml:brush xml:id="br0">
      <inkml:brushProperty name="width" value="0.05292" units="cm"/>
      <inkml:brushProperty name="height" value="0.05292" units="cm"/>
      <inkml:brushProperty name="color" value="#FF0000"/>
    </inkml:brush>
  </inkml:definitions>
  <inkml:trace contextRef="#ctx0" brushRef="#br0">12584 4824 2812 0,'2'-5'0'16,"-2"1"5"-16,2 1 15 0,1 0 19 0,-2 1 3 15,-1 2-5-15,0 0 5 0,0 0-4 0,0 0-4 0,0 2-4 16,0-2-13-16,0 2-21 0,0-1-8 0,0-1 9 16,0 0-9-16,0 2 1 0,0-1-1 0,0 1 1 15,0 0-1-15,0 0-2 0,2-2 5 0,0 5-6 16,-1 0 8-16,3 0 1 0,-1 0 4 0,2 0 1 0,0 2-4 15,2-2 10-15,-2 3-1 0,3-3 1 0,-2 1 1 0,5-1 1 16,-5 0 4-16,2 0-8 0,3-1 7 0,0 1 2 16,1-2-5-16,0 2 12 0,2-3 1 0,2-2 8 15,2 0 12-15,4 0 4 0,-2 0-1 0,3-4-6 16,0 0 15-16,2-3-5 0,1 3 2 0,0-4-13 0,0-1-8 16,-1 0 9-16,1-2-3 0,-3-1 7 0,1 0-7 15,1-2 1-15,-4 2 0 0,1-2 1 0,-2-2-2 16,0 4-12-16,0-2 4 0,-3-1-7 0,-1 4-6 0,0-1-8 15,0 1-9-15,-2-1 12 0,-3 3-11 0,2 0 8 16,-2-2-8-16,0 2 0 0,-2 1 7 0,4-1-5 0,-4 1-5 16,4 0-30-16,-4 0-13 0,3 1-30 0,-2-2-24 15,2 3-31-15,1-2-46 0,0-1-48 0,2 0-49 16,0 3-20-16,2-3-49 0</inkml:trace>
  <inkml:trace contextRef="#ctx0" brushRef="#br0" timeOffset="9524.3982">11047 7757 2895 0,'0'0'1'0,"0"3"11"0,-2-3 11 0,7-2 5 15,-5 2 2-15,0 2-4 0,0-1-2 0,-2-1 0 16,4 3 0-16,-2-3-10 0,1 0-14 0,1 1-3 0,0-1-9 16,-2 1 3-16,1-1 0 0,1 0 1 0,-2 3-3 15,2 1-5-15,-1 1 4 0,1 0-2 0,4 2 7 16,-3 2 1-16,3 2 1 0,1-1-2 0,1 2-2 0,1-3 10 15,-3 3-4-15,4-1-1 0,-4-5-1 0,3 2 5 0,-2-1-3 16,-1-5 2-16,1 3 4 0,-1-3-5 16,-1-2 5-16,-1 0 2 0,0 1 7 0,-1-2 3 0,2 1 29 15,-1-1 19-15,4-2 9 0,-2 0 13 0,6-2 8 16,2 1 3-16,0-4 3 0,5-2-10 0,0-1-25 16,5-3-19-16,-1-1-5 0,3-2-10 0,-1 0-6 0,1-3-4 15,-1-1-8-15,1 0 8 0,3-4 1 0,-1 0-3 16,4-4-1-16,0 0-4 0,-2 2 0 0,3-2 0 15,-3 1-1-15,2-1-4 0,-2 4-10 0,-4 1 14 0,1 2-9 16,-2 3 2-16,-1 0 1 0,-5-1-4 0,0 6-2 0,0-1-6 16,-3 1 10-16,-1 2-12 0,-2 0 7 15,-1 4-4-15,0-2 2 0,-2 3-2 0,-2 0 3 0,-3 2-9 16,0 0-31-16,-1 0-19 0,0 1-36 16,-2 1-26-16,1-1-38 0,-1 0-55 0,-1 0-79 0,1-1-63 15,0 1-50-15</inkml:trace>
  <inkml:trace contextRef="#ctx0" brushRef="#br0" timeOffset="18589.5254">2239 10409 3124 0,'0'0'3'16,"2"0"9"-16,-4 1 22 0,4-5 17 0,-2 4 6 15,0 0 1-15,0 3-1 0,-2-3 4 0,2 0-7 16,2 1-2-16,-2-1-13 0,1 0-7 0,-1 0 0 0,0 0 3 15,0-1-6-15,2 1-1 0,0 1-4 0,-2-2-6 16,1 1-14-16,1 0-7 0,-1-3-3 0,4 3-2 0,6-2 5 16,-1-1-6-16,7-1 18 0,2 0-6 0,5 0 11 15,4 1-4-15,7-1-4 0,1 1-1 0,5-1 5 16,2 1 3-16,4 3-10 0,3-3 5 0,3 2-11 0,1-3-1 16,3 4-7-16,3-1 2 0,3-2 2 0,-1 3 1 15,4-2 4-15,1-1 2 0,1 3 7 0,6 0 2 16,-5 0 9-16,1 3-7 0,-1-3-6 0,-2 2-1 0,-7 2-4 15,-5 0-3-15,-7 0-26 0,-4-1-28 0,-8-1-32 0,-4 2-31 16,-2 0-45-16,-7 0-60 0,-3-1-72 16,-3-1-77-16</inkml:trace>
  <inkml:trace contextRef="#ctx0" brushRef="#br0" timeOffset="27989.1356">9368 14457 1625 0,'-9'-3'4'0,"2"1"0"16,-1-1 5-16,2 1 13 0,-2-1 14 0,0-1 19 0,2 3 21 16,1-1 15-16,2 2 11 0,-3-3 21 0,3 5 4 15,-1-4 2-15,4 4-2 0,-1-1-11 0,1-1-8 16,0 0-10-16,-2 0-9 0,2 3-17 0,0-3-7 16,2 2-14-16,-2-2-10 0,0 0-3 0,1 0-10 0,-1 0 1 15,0 3-3-15,2-3 1 0,-2-1-4 0,0 1 0 16,0-2 0-16,2 4-7 0,-2-1-4 0,1 0-7 15,1-1-1-15,1 1-5 0,-3-1-8 0,3 2 2 0,2 0 7 16,1 1 26-16,4 0 19 0,5-1 14 0,5 4 6 16,5-2 5-16,5 2 15 0,9-1-4 0,1 0-9 15,6 0-19-15,4-1-24 0,4-3-13 0,-2 4 1 0,2-3-4 16,0 0-12-16,1-1 1 0,-3 1 1 0,-1-1-4 16,-4 2-3-16,-3-2 6 0,-1-1-9 0,-5 2 9 0,-7 0 0 15,-2-2-2-15,-4 1 0 0,-4-1 2 0,-4 2 3 16,-6-1-2-16,2-1-5 0,-5 1-1 0,-3-1 1 15,-1 0 4-15,-2 1 4 0,1-1-6 0,-3 0 3 16,0 0 4-16,0 2-1 0,-5-2-2 0,5 0 6 0,-1 0-12 16,-2 0-29-16,1 0-19 0,-1 1-30 0,0-1-46 15,1 0-52-15,-1 1-80 0,-2 0-90 0,-3-1-97 16</inkml:trace>
  <inkml:trace contextRef="#ctx0" brushRef="#br0" timeOffset="33073.414">18945 13438 2119 0,'-1'0'4'16,"-3"0"1"-16,3-3 11 0,2 1 4 0,-1 2 14 15,-1 0 11-15,1-3 14 0,-2 6 5 0,4-3 13 16,-2 0 7-16,1 0 6 0,-1 0 4 0,0 0 2 0,2 0-3 16,0 2-3-16,-1-2 9 0,-1 0-4 0,0 0-2 15,0 0 4-15,0 0 7 0,0 0-3 0,0 0 5 16,0 0-9-16,0 0-13 0,19-7-9 0,-19 7-10 0,0 0-15 16,0 0-14-16,0 0-20 0,143-65-9 15,-116 53-7-15,-1 2-2 0,-1-2 5 0,1 0-6 0,-1 2 0 16,-3-2 3-16,2 0-10 0,-2 0-26 0,-2 3-33 15,0-2-41-15,-3 0-51 0,-4 1-64 0,1 0-85 16,-1-2-78-16,-5 2-72 0</inkml:trace>
  <inkml:trace contextRef="#ctx0" brushRef="#br0" timeOffset="48908.3316">4985 15662 2740 0,'-3'-1'-2'0,"-4"-4"4"0,4 3-8 0,0-8 3 16,-2 6 2-16,2 1-4 0,-1 3 1 0,2 0 2 15,0-3 2-15,2 3-1 0,-1-1 7 0,1 1-6 0,0 1 0 16,0-1-6-16,-2-1 3 0,4 2-6 0,-2-1-1 16,1 3-2-16,1-3-3 0,-2 0 2 0,2 0-3 15,-1 0 9-15,1 3-3 0,-2-3 4 0,1 0 0 0,-2 0-4 16,1 0 8-16,1-3 2 0,-1 6 0 0,0-3 2 16,0 0-5-16,0 0 1 0,-1 0 1 0,1 1 4 0,0 0-3 15,0-1-2-15,-2 0 2 0,1 0-3 0,1 0 8 16,0 0-2-16,0 2 0 0,0-4 1 0,0 2-3 0,0 0-1 15,0 0 2-15,0 0-1 0,0 0 2 0,0 0-6 16,0-1 3-16,0 2-1 0,0-1-1 0,0 0 5 16,0 0 0-16,1 0 3 0,-1 0-12 0,0 2 8 0,0-4 1 15,0 2-12 17,0 0 16-17,0 0 5 16,0 0-25 1,0 0-3-17,6 16 16-15,34 48 10 32,-34-57-12-32,1 0 1 0,2-2 5 0,-1 0-9 15,0 2 3-15,2-2-2 0,-1-1 2 0,0 0 1 16,3 0 2-16,0 1 2 0,-2-3-6 0,2 1 6 0,-1-1-4 15,-1-2 2-15,2 0 4 0,-2 0-1 0,1-2-4 16,1 0 1-16,-2-1 4 0,1 1-4 0,2-1 12 0,-2-2-1 16,1-2 4-16,1 1-1 0,3-2 4 0,-2-3-3 15,5-2 6-15,-3 1-1 0,6-3-11 0,-2-4 2 16,3-1-7-16,4-1 4 0,-4-1-5 0,4-2 1 0,-2-1-8 16,2-1-3-16,-4-2 4 0,2 3 2 0,-3 0 0 15,0-1 0-15,-3 2 2 0,0 2 3 0,0 2 3 0,-3 1 4 16,-2 2 6-16,-2 3-4 0,-2 3 10 0,1 1-1 15,-5 2 1-15,1 3-2 0,-4 0 5 0,-3 5 3 16,0 0-9-16,0 0 2 0,0 0-2 0,0 0 3 16,0 0-8-16,8-7-25 15,-8 7-19 1,0 0-5 0,0 0-28-16,19-4-30 0,-19 4-32 0,0 0-46 15,0 0-49-15,0 0-51 0,0 0-30 0,0 0-37 0</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34:42.955"/>
    </inkml:context>
    <inkml:brush xml:id="br0">
      <inkml:brushProperty name="width" value="0.05292" units="cm"/>
      <inkml:brushProperty name="height" value="0.05292" units="cm"/>
      <inkml:brushProperty name="color" value="#FF0000"/>
    </inkml:brush>
  </inkml:definitions>
  <inkml:trace contextRef="#ctx0" brushRef="#br0">12407 7224 764 0,'-6'-2'15'0,"-1"0"19"0,2-6 21 0,0 6 15 0,-2-1 16 15,3 2 16-15,-2-2 15 0,1 0 6 0,0 1-5 16,2-1-6-16,-2-2-9 0,2 4-4 0,-2-1-3 0,1 1-16 16,1-2-4-16,1 3-5 0,-1 0-5 0,-1 0-6 15,3 0-10-15,1 0-6 0,-3 0-8 0,1-2 4 16,0 2-5-16,1-3 12 0,-2 3 3 0,-2 0-2 0,4 0 6 16,-1 0-4-16,-1-1-1 0,0-2 1 0,-1 4-3 15,3-1-4-15,1-1-2 0,-5 1 1 0,3 0-11 16,1 0 3-16,-1 0-3 0,1 0-1 0,-1 0 5 0,-1 0-15 15,0 0-6-15,3 0 0 0,-3 0 4 0,3 0-1 16,-3 0 0-16,3 0-1 0,-2 0-7 0,-1 0 3 0,1 0 2 16,1 0-6-16,-3 0 1 0,3 0 3 0,-2 0 1 15,-2 0-4-15,2 1 2 0,1-1 9 0,1 0-1 0,-2 0-2 16,-1 0 0-16,3 2-6 0,-2-2 3 0,1 1-3 16,-1-1 1-16,-2 0-4 0,1 3 0 0,-1-1-2 15,2 1 5-15,-2 0-5 0,-2-2-3 0,1 4 5 0,-2 0-3 16,4-2-4-16,-5 4 4 0,1 0 3 0,1-4-10 15,1 6 7-15,1-2 5 0,-3 2-4 0,3-1-1 16,-3 0 1-16,4 1 2 0,-1 0-6 0,0 2 3 16,0-2 0-16,0 2-5 0,-2 0 1 0,3 1 2 0,0 0 0 15,0 0-1-15,0 1 7 0,0 2-3 0,1-1 2 16,-1 1-2-16,1-1 7 0,3 3-2 0,-4-1 2 16,3 1-5-16,-1-2 3 0,1 2 0 0,-1 0 4 0,2 0-7 15,-2 0-7-15,2-1 6 0,0-1-6 0,0 0 1 16,4-1-4-16,-4 0 4 0,1 0-5 0,2-1 11 15,1-1 1-15,2-1-9 0,-2 1-1 0,1 2 5 0,2-1 3 16,1 0-6-16,-1-1-1 0,1 0-8 0,0 4 5 16,0-3 2-16,1 0 1 0,1-1-2 0,0 1-4 15,-1 0 6-15,-1-1 6 0,2 0 2 0,-2 1-8 0,1-1 5 16,0 3 4-16,-1-1-2 0,1-1-4 0,0 0-3 16,0-1-6-16,2 3 4 0,-1-2 4 0,-2 0-7 15,4-2 8-15,-4 0-6 0,2 0 3 0,-1-2 3 0,2 3 5 16,-1-4-5-16,-2 1-3 0,1-2 7 0,0 1-17 15,0 1 12-15,1-2 7 0,-2-1-9 0,2-1 0 16,1 2 7-16,-3-3-7 0,1 2 0 0,-1-3 8 0,3 1 1 16,-3-3-12-16,2 2 11 0,-1-1 0 0,1 0-6 15,-2-1 11-15,2-1 1 0,2 0-1 0,-1 0 5 16,3 0-4-16,-5-1-6 0,5-1-4 0,1 0 4 0,-1-1 0 16,-1 2-8-16,0-4 3 0,-1 2-11 0,1 0 10 15,1-1 4-15,-3-2-3 0,2 2-1 0,-1 0-7 0,-1 1 10 16,2-5-7-16,-4 6 1 0,3-5 2 0,-2 4-4 15,0-4 5-15,0 2-1 0,0-1 9 0,2 1-7 16,-3-2 1-16,0 1-3 0,1-1 1 0,-2 2-1 16,1-2-2-16,-1-1-1 0,-1 2-1 0,-1-2-4 0,1 0 9 15,-2-4 3-15,2 4-8 0,-1-2 4 0,1-1 1 16,-2-1 0-16,4-1-6 0,-4 0 4 0,3 1-5 16,-2-3 5-16,2 0 2 0,-2-1 0 0,0 2-1 0,1-1-1 15,-1 3 4-15,0-1 0 0,-1 1 3 0,0 2-5 16,-2-1 11-16,-1 1-5 0,1 0 8 0,-1-1 5 15,-1 0 4-15,-1-1-2 0,-1 3 5 0,1-3-4 16,0-1-6-16,-2 4 0 0,-1-3 1 0,3 0-8 0,-2-1-4 16,-1 1-4-16,3-2-5 0,-3-1 6 0,-1-2-6 15,3-1 7-15,-4 1-5 0,2-1 2 0,0 0 0 0,0 0 9 16,0 2 1-16,-1 0 4 0,1 0 9 0,-3 3-1 16,1 1 6-16,-4 0 1 0,2 3 1 0,-1-1 0 15,-2 0-2-15,2 1-8 0,0 1 0 0,-1-1-10 16,-1 1-5-16,2-1-2 0,-4 0 0 0,2-2-7 0,0 2 6 15,-1 1-2-15,-1 0-9 0,0-2 5 0,-2-1 0 16,1 2 6-16,1-2-1 0,-4 2-1 0,2-3-6 16,0 3 3-16,-4-1 1 0,2 0 3 0,3-1-10 0,-4-1 0 15,4 1-1-15,1 2 6 0,-1 1-6 0,-1 1 4 16,3-1-2-16,0 2-3 0,-3 3 9 0,4-2-2 16,0 2-6-16,-2 3 0 0,-1-2 4 0,1 1-1 0,1 1 5 15,-2-1-3-15,2 1-2 0,0 1 5 0,-5 0 3 16,3-1-6-16,0 0 3 0,0 0 3 0,-1 0-1 0,-2 2 1 15,0 1 1-15,2-1-8 0,-2 0 1 0,2 1 4 16,-2-2 1-16,2 3-5 0,0-1 3 0,1-1-5 0,5 0 7 16,-5-1-7-16,5 2 5 0,4-2 3 0,0-1-5 15,1 1-1-15,3-1-6 0,0 2 1 0,0 0-2 16,2 1 3-16,-1-2-1 0,1 0-11 0,-2 2-12 0,2 0-16 16,-1-2-15-16,2 2-28 0,-1-1-44 0,0-2-51 15,1 3-72-15,2-3-80 0,-1 1-88 0</inkml:trace>
  <inkml:trace contextRef="#ctx0" brushRef="#br0" timeOffset="3141.7008">26649 6665 2623 0,'-6'-7'8'0,"1"1"25"0,-2-2 26 16,5 0 21-16,-3 3 10 0,3 1 8 0,2 4 18 0,0-1 8 16,2 1 5-16,0-2-11 0,-1 2-24 0,3 2-18 15,-3-1-16-15,2 0-7 0,0-1-21 0,-1 1-3 0,-1 3-13 16,1-1-11-16,-1 2-2 0,-1 3 4 0,0 1 2 15,0 3 4-15,-1 3 10 0,-1 4-14 0,-1-2 8 16,0 5-6-16,0 0 4 0,0-1-6 0,-2 1 1 16,3-2-2-16,-1-2-3 0,2 0 5 0,1-1-8 0,-2-3-1 15,5-3 1-15,-3 0-2 0,3-4 3 0,-1 1-5 16,3 0 2-16,1-5 10 0,2 0 23 0,-2-1 18 16,6-2 3-16,1-2 5 0,0-3-6 0,9 0 14 0,0-2-4 0,2-3-6 15,6-3-20-15,2-3-16 0,7 0-6 16,-1-4-5-16,2-2 9 0,2 1-9 0,1-4-5 15,3-2 7-15,0-1-5 0,1-1-2 0,-1-1 0 0,3-2 0 16,-3 1-2-16,0 2-5 0,-2-2 7 0,0 2-10 16,-6 5-2-16,0 2 11 0,-3 2-2 0,-5 4-2 0,-3-1 5 15,0 4-9-15,-7 1 3 0,-2 1-1 16,1 1 4-16,-5 2-8 0,0-1 1 0,-3 3-7 0,2 0-15 16,-4-2 9-16,-1 1-21 0,1 0-15 0,-4 3-24 15,0 1-23-15,-3 1-28 0,1-1-30 0,-3 2-54 16,2 1-70-16,-4 1-50 0,0-1-62 0,-1 2-69 0</inkml:trace>
  <inkml:trace contextRef="#ctx0" brushRef="#br0" timeOffset="5846.8567">5762 9296 2600 0,'-1'0'5'0,"-2"-3"19"15,1 3 23-15,0-7 19 0,1 4 8 0,-5 1 4 16,6 2 3-16,-2 0 1 0,1 2 4 0,2-2-8 0,-2 0-11 16,1 0-8-16,0 1-3 0,1 0 2 0,1-2-5 15,-2 1 1-15,0-3-9 0,2 3-7 0,2 0-6 16,-1 0-2-16,5-2 2 0,-1 1 2 0,2-3 10 0,5 2 6 16,2-1-4-16,5-2 0 0,4 1-7 0,0-1-5 15,5-1-3-15,0 1-5 0,2 1-10 0,1-1-4 16,-1 2 0-16,1-1-1 0,0-1-3 0,0 3-1 0,-1-1-9 15,1 0 4-15,-1 2-4 0,-2-2-4 0,0 3 2 16,0 0-4-16,0 0 8 0,-2 0-8 0,-1 3 8 16,2-2-7-16,-1 2 11 0,0 0-6 0,1-1 7 0,-1 0 5 15,-1 1-8-15,3 0 6 0,0 1-3 0,2-1 5 16,-1 1-15-16,1-2 11 0,3 3-7 0,0-2-1 16,3 2 7-16,-1-2-12 0,1-2-1 0,2 2-3 15,0-3 4-15,2 0-5 0,-1 0-2 0,3 0-1 0,-1 0-5 16,-1-3 19-16,0 2-4 0,1-2-2 0,1 1 10 15,-1-1-3-15,1 1 10 0,-3-1-5 0,0 0 3 16,2 3-8-16,-1-1 5 0,0-2 0 0,-2 3 3 16,2-2-3-16,-4-1-6 0,3 3-1 0,-3 0-1 0,0-3-1 15,1 3-1-15,-3 0 0 0,-1-1-9 0,0 1 4 16,0 0 0-16,-2-3 8 0,0 3-1 0,1 0 0 16,2 0 4-16,-2 0-1 0,0-1 4 0,0-1 4 0,1 2 0 15,-1 0 0-15,-1-2-1 0,-2 2-4 0,1-2-3 16,-3-1 7-16,1 3-6 0,-2-3-2 0,-3 3 4 0,0 0-8 15,-1-1 5-15,0-2 7 0,-4 3-12 0,4 0 0 16,-2 0 3-16,-1 0 4 0,-1-1-4 0,2 0 2 16,0 0-6-16,-2-1-9 0,2 2 15 0,-2 0-5 0,1 0-2 15,1 0-2-15,0 0-6 0,-3-2 2 0,3 2 9 16,-2 0 8-16,3 0-9 0,-3 2 6 0,1-2 4 16,-4 0 5-16,4 0 0 0,1 0 0 0,-4 2-2 15,2-2-3-15,-1-2 5 0,-3 2-5 0,2 0-2 0,-1-2-3 16,1 2 2-16,-1 0 1 0,0 0 0 0,1-1 1 15,-2 1-3-15,2 0 3 0,-2 0-1 0,2 0-5 16,1-2 2-16,-1 2 2 0,1-2-4 0,0 2 5 16,0 0-4-16,1-1-2 0,-1 0-11 0,3-2-13 0,-1 3-17 15,0-1-24-15,-1-1-29 0,2 0-37 0,-1-1-31 16,-2 3-63-16,-1-4-56 0,0 2-77 0,1-2-94 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1:25:47.012"/>
    </inkml:context>
    <inkml:brush xml:id="br0">
      <inkml:brushProperty name="width" value="0.05292" units="cm"/>
      <inkml:brushProperty name="height" value="0.05292" units="cm"/>
      <inkml:brushProperty name="color" value="#FF0000"/>
    </inkml:brush>
  </inkml:definitions>
  <inkml:trace contextRef="#ctx0" brushRef="#br0">10996 7045 2682 0,'-6'-5'11'0,"-2"1"10"15,-6-4 18-15,6 1 11 0,-4 2 3 0,0 5 3 0,3-1 7 16,0 1 8-16,0 0-6 0,5 1 8 0,-1-1-2 16,0 0 2-16,2 3 0 0,-1-1 0 0,3-2-7 0,1 0-8 15,0 2-5-15,0-1-18 0,0-1-16 0,0 4-14 16,0-4-5-16,0 5-5 0,1 1 2 0,1 0 6 16,0 6-3-16,-2-1 3 0,1 3 5 0,-1 3 5 0,0-1 10 15,2 4-3-15,-2-1 11 0,2 1-4 0,-2-4 2 16,1 1 2-16,1 0 1 0,-2-5-4 0,3 1-4 15,-1-4 5-15,2 0-6 0,1-1 8 0,-1-4 1 0,0-1 5 16,2 0 2-16,1-6 4 0,2 3-3 0,-3-1 8 16,4-2-3-16,1-2-8 0,5-3 6 0,-2 1-9 15,6-2-2-15,1-1-3 0,4-5 5 0,2 1-14 0,3-6 2 16,3 2-8-16,-1-2 1 0,-1-1-3 0,1 1 4 16,0 0-4-16,-2 1-5 0,-4 0 1 0,3-1-4 0,-3 3 6 15,-1 0-8-15,0 0 3 0,0 0-9 0,-1 1-1 16,-2 1 2-16,2 0-4 0,-4 2-7 0,0 2-10 15,2 2-15-15,-5 1-31 0,-1 1-29 0,-2 2-39 0,-5 0-42 16,4 4-56-16,-4-2-63 0,1 3-84 0,-3 0-82 16</inkml:trace>
  <inkml:trace contextRef="#ctx0" brushRef="#br0" timeOffset="1530.022">16560 8095 1507 0,'-8'0'13'16,"2"0"19"-16,-1-2 22 0,3-2 16 0,-4 1 15 15,2 3 11-15,1 0 5 0,-2 0 6 0,3 0 1 16,-1 2-6-16,0-1-3 0,1 0-11 0,2-1-4 0,-1 0-6 16,3 3 0-16,-2-3-9 0,1 0-10 0,1 0-17 15,0 2-15-15,1-2 3 0,1 2-18 0,-2-1-3 16,1 2 12-16,3-1 5 0,-1 2-1 0,0 1 13 0,1 0-3 15,1 0 10-15,0 1 8 0,1-2 1 0,2 0-8 16,2 1 8-16,-1 1 13 0,4-4 1 0,3 0 20 16,2 0 0-16,5-2 3 0,2-2 7 0,4 0 0 15,1 0 0-15,6-4-15 0,3 1-4 0,2 1-10 0,2 0-12 16,1 0-5-16,4-1-12 0,1 0-3 0,-3 2-10 16,4 2 2-16,-2-2-12 0,-2 3-7 0,-1-1-8 15,1 1 1-15,-3 0 4 0,-4 1-10 0,1-1 3 0,-5 0-2 16,-3 3 2-16,-2-3 0 0,-4 1 2 0,0-1-1 15,-4 2-1-15,0 0 9 0,-5 0-6 0,4 0-3 0,-5-1 3 16,-1 3-3-16,1-4 2 0,0 3-4 0,-2-2 1 16,0 1-3-16,-2-1 8 0,-2 0-4 0,0-1 0 15,-2 0 5-15,-2 1 2 0,-1 1-2 0,-1-2-2 16,-2 0 9-16,0 0-12 0,-2 1 3 0,0-1 6 0,-2 0-2 16,2 0 5-16,-2 0 7 0,1 0 5 0,-1 0-12 15,2 0 12-15,-1 0 2 0,1 0-7 0,0 0-4 16,0 0-4-16,0 0-6 0,0 0-2 0,0 0 1 0,0 0-6 15,0 0-1-15,0 0-3 0,0 3 3 0,0-3-16 16,0 0-8-16,0 0-9 0,0-3-24 0,1 6-21 16,-2-3-20-16,1 0-25 0,0 0-44 0,1-3-25 0,-1 3-40 15,0 0-51-15,0 0-31 0,2 0-51 0,-1 0-69 16</inkml:trace>
  <inkml:trace contextRef="#ctx0" brushRef="#br0" timeOffset="2870.0287">20305 8148 257 0,'-9'-1'8'15,"0"-2"7"-15,1 3 7 0,0-1 8 0,-1-2 6 0,1 2 14 16,2-2 11-16,-1 3 16 0,2 0 3 15,-2-1 0-15,0-2 9 0,4 3 9 0,-2 0 4 0,1 0-3 16,0-1 5-16,1 0 2 0,-3 1 6 0,3-2 3 0,-2 2 1 16,0 0-6-16,1-2 10 0,-3 2-1 15,1-2-4-15,0 2-4 0,-1 0-1 0,-2 0-3 0,0 0-9 16,-1 0-2-16,0 0-8 0,1 0 4 0,1 0 0 0,0 2-6 16,3-1-7-16,2 0-2 0,-3 1 0 15,5-1 0-15,-1-1-8 0,2 1-3 0,0-1-7 0,2 0-4 16,-2 0-11-16,1 0-6 0,-1 0 8 0,4 0-8 15,0 1 0-15,-3 2-4 0,2-3 3 0,4 3 12 16,3-1 6-16,0 1 12 0,8 1-2 0,1 1 13 16,4-2-4-16,4 1 6 0,8 1-5 0,1-2-9 15,6 2-2-15,3-5-10 0,1 4-8 0,8-3-17 0,0 2 7 16,1-2-17-16,-1-1-9 0,1 3-3 0,-1-2-2 0,0 3 2 16,-7-4 0-16,4 4 0 0,-7-3-9 0,-1-1 7 15,-2 2 1-15,-3 0 2 0,-1-2-4 0,-3 3-3 16,-3-2-6-16,-1-1 2 0,-1 2-4 0,-2-2 8 15,-3 0-2-15,-1 2-4 0,-1-2 5 0,-1 0 0 0,-2 0-6 16,-2 0 11-16,-1 0-1 0,0 0-11 0,-3 1 7 16,-3-2 2-16,-2 1-9 0,-1 1 2 0,-1-1 11 15,0 0-12-15,-3 0 11 0,1 0 2 0,-4 0-1 0,1 2-2 16,-1-2 5-16,0-2-1 0,-1 2-9 0,1 0 6 16,0 0-5-16,0 2-2 0,-2-2 1 0,0 0-6 15,2-2-10-15,0 4-6 0,-1-1-1 0,-1-2-5 0,2 1-17 16,0-2-12-16,-3 2-18 0,3 0-18 0,0 2-12 15,-1-2-27-15,-1 0-27 0,2 1-41 0,0-1-33 16,0 0-37-16,0 0-50 0,0 0-47 0,-1 0-49 16</inkml:trace>
  <inkml:trace contextRef="#ctx0" brushRef="#br0" timeOffset="7170.1837">3838 9278 2907 0,'-2'3'3'0,"-1"-3"15"0,1 0 12 16,4 0 5-16,-4 0-4 0,2 0 4 0,0 2 0 0,0-2 1 16,0 1 5-16,2 0-3 0,1 0 1 0,-3-1 3 15,0 0 6-15,2 0-4 0,-2 2-3 0,1-2-2 0,2 1-9 16,-3-2-10-16,1 2-11 0,1-1-14 0,0 1-2 15,-2-2-3-15,3 2 5 0,-3-1-4 0,0 0 1 16,3 0-2-16,-1 0-8 0,-1 0 11 0,4 0-6 16,0 3 8-16,1-3 1 0,4 0 8 0,1 2 10 0,4-1 0 15,3 0 13-15,4-1-3 0,3 0 15 0,4 0-3 16,2 0 1-16,3 0-2 0,0 0-8 0,3 0-2 16,2 1-6-16,-1-1 1 0,0 0-14 0,-1 2 0 15,0 0-4-15,1 1-5 0,-3-1-4 0,0 1 2 0,1 0 2 16,-2-1-2-16,0 2-1 0,-1 1-1 0,-1-2 1 15,-1 0 1-15,-2-1 4 0,1 2-1 0,0-1 1 0,0 2 4 16,-2-2 0-16,2-1-3 0,-1 2 5 0,1-1 8 16,3 0-5-16,-3-1-2 0,2 0-1 0,-1-1-2 15,1 0 2-15,-2-1 6 0,0 0-6 0,-2 0-12 0,-2 0 9 16,-1 0-4-16,-1 0 2 0,-5-1-3 0,-3 1 5 16,1 0-10-16,-6 0 9 0,-1 1 7 0,-3-1-4 15,-2 0 4-15,0 0-8 0,-3 0 3 0,-1 0 3 16,-1 0 2-16,0 3-3 0,-1-3 1 0,-1 0-4 0,2 0 1 15,0 0 7-15,-2 0 0 0,1 0-9 0,1 0 4 16,-2 0-5-16,1 0-1 0,1 0 5 0,0 0-4 16,0 0 3-16,0 0-6 0,0 0 3 0,0 2 0 0,0-2 2 15,0 0-9-15,0 0-15 0,0 0-13 0,0 0-33 16,0-2-26-16,1 2-53 0,1 0-56 0,-2 0-73 16,1-3-80-16</inkml:trace>
  <inkml:trace contextRef="#ctx0" brushRef="#br0" timeOffset="11207.4823">20478 9421 2220 0,'-1'-4'8'0,"-2"1"27"15,0-1 30-15,1-1 25 0,2 2 8 0,-1 0 15 0,-1-2 14 16,0 5 20-16,-1-1 0 0,3 1-12 0,0-3-22 16,0 3-25-16,2 0 2 0,-2 0-14 0,1 0-15 15,3 0-16-15,-4 0-9 0,1-1-7 0,1 2-13 0,-1-1 3 16,1 0-8-16,-2 0 4 0,3 0-3 0,-3 0 11 15,0 0 1-15,0 3-11 0,0-3 5 0,0 0-4 16,0 1-1-16,0-1-10 0,0 0 9 0,0 0-16 16,0 0-2-16,0 3 7 0,0-3-2 0,0 2-6 0,0-2 7 15,-3 0 5-15,3 0-3 0,0 0 4 0,-2 0 6 16,2 0-3-16,-1 0 9 0,1 0 7 0,-2 0-4 16,2-2-3-16,0 4-2 0,0-2-3 0,0 0-6 0,0 0 1 15,0 0-11-15,0 0 1 0,0 1-5 0,2 1-6 16,-2-2-19-16,0 0 9 15,0 0-5-15,19 44 19 0,-15-30 10 0,4 6 4 16,1 1 2-16,0 3-6 0,0 0 2 0,0 1 6 16,3 1 0-16,-3-1-4 0,2-1 0 0,-1 0 0 0,-2 0 1 15,2-2 1-15,-2-2-2 0,0-2-5 0,-3-1 5 16,4-2-2-16,-4 0 0 0,2-4-3 0,-3 1-3 16,0-4 0-16,-1 1 1 0,0-3 7 0,-1-1-7 15,0-1 2-15,2-2 4 0,-4 1 2 0,0-3 4 0,0 0 0 16,0 0 6-16,0 0-6 0,-2-2 6 0,0 1 2 15,0 0-3-15,0-3 0 0,1-1-3 0,-3-2-2 0,3-2-4 16,-6 0 3-16,2-6-4 0,-5-2-2 0,2-1-2 16,-4-5-1-16,0 1 5 0,1-3 7 0,0-1-2 15,-2-1 1-15,0-1 1 0,4 1 1 0,0 2 4 16,1-1-7-16,3 2 5 0,-2 0-8 0,6 2 1 0,-4 2-3 16,4 1 2-16,1 0-2 0,1 2-10 0,1 0 3 15,2 4-3-15,-1-3-5 0,4 4 0 0,-1 0-2 0,2 2-1 16,3-2-5-16,0 5 9 0,2-3 1 0,0 5-5 15,-1-2 3-15,6 2 0 0,-4 3-1 0,5 2-4 16,-2 2 3-16,-3 1-3 0,4 4 2 0,-4 0-2 16,0 7 2-16,-3 1-2 0,-1 2 9 0,-1 5-6 0,-2 0 6 15,-3 5 1-15,-2-1 3 0,0 2 4 0,-4 0 1 16,-1-2 7-16,0 0-7 0,-4-1 9 0,-2-1-1 16,1-3-4-16,-2-3-11 0,1 1-9 0,0-5-21 0,0-1-30 15,0-2-23-15,1-3-44 0,0 1-48 0,0-4-63 16,3-2-74-16,-2-3-113 0</inkml:trace>
  <inkml:trace contextRef="#ctx0" brushRef="#br0" timeOffset="12389.1755">20771 9344 2623 0,'6'-5'20'0,"0"1"23"0,-1 1 24 15,-2-2 30-15,-1 3 15 0,-2 2 2 0,2-1 1 0,-2 2 0 16,0-1-22-16,0 2-19 0,0-2-32 0,0 0-33 15,0 3-21-15,1-1 1 0,1 2-5 0,-1-1-2 16,3 6 3-16,-1-1 0 0,4 6 2 0,-2 1 4 0,3 5 9 16,4 1-3-16,-3 3 6 0,0 0 5 0,4 1-7 15,-1 2 3-15,-2-1-1 0,1 0 3 0,-2-1 2 16,0-3-4-16,-1-1 4 0,-1-2 0 0,0-1 0 0,-3-4-5 16,1 0 8-16,2-2-2 0,-3-4-9 0,-1 0 5 15,0-4-9-15,1 0 8 0,-4-1 0 0,1-2 1 0,1-1-2 16,-1 0 0-16,-1-1 24 0,0-1 10 0,0 1 19 15,0 0 11-15,0 0 9 0,0-4 6 0,0 1-6 16,0-1 5-16,0-2-15 0,0 0-2 0,2-3-18 16,0-3-11-16,-1 1 0 0,2-2-5 0,1 2 12 0,-3-1-14 15,3 0 0-15,-2 1-11 0,3 1 0 0,-2 1-7 16,0 2-15-16,1 0 7 0,-1 5-12 0,-2-1 0 0,3 3 0 16,-3 0-2-16,4 1 4 0,-2 0-8 0,2 2 11 15,1-2-8-15,-1 2 1 0,6 1 10 0,-3 2-4 16,3 1 6-16,3 1-4 0,-1 2 6 0,2-2-22 0,-2 2-5 0,4 1-6 15,-4 0-15-15,4-1-23 0,-1 1-24 16,2 0-26-16,-1-1-28 0,-1-2-7 0,2 0-14 16,-1 1-12-16,-3-4-3 0,3 0 12 0,-4-2 12 0,3 0 16 15,-3-2 25-15,-1-3 28 0,-1 2 18 0,-3-4 26 16,1 0 13-16,-2-1 11 0,-2 1 12 0,-4-2 22 16,1-2 14-16,-1 1 8 0,-1-3 16 0,0 1 17 0,0-2 14 15,0 2 11-15,0 1 12 0,0-1 2 0,-1 0 6 16,-1 5 1-16,2-2-15 0,0 4-11 0,0-1-11 15,-1 3-8-15,-1 0-13 0,2 2-13 0,-2-1-17 16,2 1-14-16,0 1-2 0,0 0-12 0,0 1 0 0,-1 2-2 16,-1-1 0-16,1 4-1 0,-1 0-2 0,0 0 10 15,1 3 1-15,-1 0 3 0,2 1-7 0,2-1 1 16,-1-2 0-16,3 1 0 0,-1-1 0 0,2-2-6 0,-1 1 6 0,1 0-3 16,1-4 3-16,-1-1 3 0,-2-1-2 15,2-2 4-15,0 2 1 0,-2-2 5 0,0-2-6 16,3 1 1-16,-3-3 6 0,2 1-4 0,2-1-1 15,-3-1-1-15,5-3-1 0,1 2-7 0,-2-2 4 0,4-4 4 16,-2 3-9-16,3-2-2 0,1 0 5 0,-1 1-6 16,1-2 3-16,-1 4 3 0,-2-1-8 0,3 1 5 0,-3 2-4 15,-1 1 4-15,1 0-3 0,-3 3 4 0,-4-1-4 16,1 2 6-16,1 0-3 0,-4 1-5 0,-1 1 10 0,1 0-5 16,0-1 4-16,-2 4-2 0,0-1 2 0,1 0-6 15,1-1 7-15,-1 5-4 0,4-2 5 0,-2 0 1 16,2 3-9-16,1-2 7 0,-3 1-1 0,2-1 1 15,3 1-2-15,-3 0 1 0,0 2-5 0,2-4 2 0,0-2 5 16,-1 2 0-16,1-1-1 0,0-1-5 0,0-3 4 16,-3 2 1-16,1-4-5 0,2 2 4 0,-1-3-2 15,-2 2-6-15,1-4 3 0,0 2 5 0,0-2 1 0,0 0-2 16,2-2 4-16,-4 0-4 0,2 1-6 0,2-2 6 16,-1 0-3-16,1-1-8 0,0-2-7 0,0 2-2 15,1-3-2-15,-2 3-1 0,5-2 5 0,-2 2-3 0,-2 1-1 16,2 1 7-16,-1 0 2 0,-2 4 4 0,1 2 0 15,-2-3 0-15,-1 4-1 0,-1 1 4 0,-1-1-2 0,-1 0 2 16,3 4 3-16,-4-1 3 0,1 0 2 0,2 1 2 16,-1-1-2-16,0 2-1 0,1 0 4 0,0 1-2 15,0-3 0-15,3 2-3 0,-1 0-3 0,2 0 2 0,-3 1 5 16,4-2-1-16,1 0-1 0,0-1-1 0,-1 1 7 16,2-1-3-16,0 0 4 0,0-2-6 0,0-1 3 15,-2 0-7-15,0 0 8 0,0 0-3 0,2 0-1 0,-4-1-2 0,0-2-1 16,3 1 3-16,-2-1-4 0,1 0 10 15,-2-2-11-15,4 0 7 0,-1-1-3 0,1 0 1 16,0-1-5-16,-1 0 7 0,-1 0-2 0,-2-2-3 16,1 1 3-16,0-4-2 0,-4 3 4 0,0-2 3 0,-1 2 12 15,-2 0 5-15,0 1 1 0,-2-1 9 0,2 1 13 16,-3 1 9-16,0 2 8 0,-3 2 8 0,5-1-4 0,-4 3-8 16,2-3-2-16,-1 4-7 0,1 0-20 0,-2 0-6 15,4 0-15-15,-3 2-11 0,-1 0-3 0,1 1-8 16,1-1 4-16,-2 3-11 0,2 1-11 0,-2 0-6 0,4 1-15 15,-7 1-8-15,5 0-21 0,-2 0-12 0,2 2-22 16,-2 1-15-16,2-2-18 0,0 0-35 0,-5 4-40 16,3 1-51-16,-3-1-51 0,2 1-67 0</inkml:trace>
  <inkml:trace contextRef="#ctx0" brushRef="#br0" timeOffset="12734.2113">20575 10426 2588 0,'-21'9'-3'0,"4"2"9"0,3-5 11 0,6-3 11 15,0 1 5-15,0-3-5 0,5 3 4 0,3-4 0 16,2 0 14-16,4-2 9 0,5-1 2 0,5-4 4 0,7 2-4 15,4-7 7-15,10 3-9 0,5-4 2 0,4 0-14 16,9-1-18-16,-1 0-12 0,3 2-13 0,0-1-3 16,3 2 3-16,5-2 8 0,-5 2-8 0,1-2 9 15,-1 3-3-15,2-1 1 0,-6 1-4 0,1 3 3 0,-9 0-6 16,-1 2 0-16,-8 0 1 0,-6 0-7 0,-5 3 5 16,-3 0-4-16,-4 1 10 0,-3-1-7 0,-7 1 1 15,1 0-7-15,-4 1 2 0,-1 0 7 0,-2 1-1 0,-4 0-6 0,1 1-17 16,-1-1-24-16,-1 3-24 0,-1 1-24 15,-1 0-30-15,1 2-48 0,-1 2-59 0,-1-1-73 0,-2 4-86 16</inkml:trace>
  <inkml:trace contextRef="#ctx0" brushRef="#br0" timeOffset="15977.1761">24991 9506 1996 0,'-1'0'19'0,"-2"0"15"16,1-5 20-16,2 3 20 0,0 2 22 0,-2-1 13 16,1 1 11-16,-1 1 9 0,2-1-11 0,-2 0-4 15,2 2-20-15,0 0-11 0,0-2-29 0,0 1-12 0,0 1-11 16,2-2-14-16,-2 0-10 0,3 2-8 0,-3 0-7 16,2-2-6-16,0 1 8 0,-1 3-2 0,2-1 0 15,1 0 13-15,0 1 0 0,1-1 9 0,3 2 16 16,0 0-2-16,2 1 6 0,2-3 8 0,2-1 8 0,3 0-7 15,1-1 10-15,-1-1-5 0,0-1-4 0,0-3 3 16,0 1-2-16,-3-1-10 0,0-1-2 0,-3 2-1 0,1-1-8 16,-5-1-2-16,3 0-4 0,-4 1 3 0,-1-4-13 15,1 3 3-15,-1-2-1 0,-2 2 4 0,0-3 1 16,-1-1-6-16,-1 2 3 0,-1-1-7 0,0-1 11 0,-3 1 0 16,2-1-6-16,-4 1-5 0,0-1-2 0,-3 2 5 15,2 0-8-15,0 1 7 0,-3 0-1 0,-1 1-3 16,2 2 9-16,-2 0-1 0,-1 2-4 0,3-2-2 0,-1 3 6 15,-2 3-8-15,5-1-1 0,-4 2 3 0,0-1-8 16,-1 5-1-16,2 1 3 0,-2 3-4 0,-2 0-2 0,2 5 4 16,-3 0-5-16,1 3 6 0,3 3 2 0,-3 0-3 15,5 0 6-15,1 2 2 0,0 1-5 0,3-2 3 16,4 0 4-16,2 0-9 0,5-2 2 0,0-2 5 0,3 0-8 16,3-2 4-16,0-2 1 0,5-2-9 0,-1-2-7 15,2-2-15-15,0-3-15 0,0-1-14 0,3-5-6 16,-1-1-18-16,-1-1-23 0,1-2-14 0,-2-3-16 0,3-1-19 15,-2-1-7-15,0 0-12 0,-2-3-13 0,1 0-9 16,-3 0 12-16,1-1 8 0,-4 0 18 0,1 1 36 0,-2-2 22 16,-3-1 23-16,2 2 26 0,-3-1 28 15,-2-1 20-15,-4-1 25 0,3 1 9 0,-1 0 17 0,-2-1 13 16,-1 1 17-16,1-1 16 0,0 3 10 0,-1 0 7 16,2 0 6-16,-1-1 19 0,1 6-5 0,0-2-1 15,-1 2-9-15,-2 1 2 0,5 2-4 0,-4-1-8 16,-1 4-10-16,0 0-22 0,2 0-12 0,-2 1-11 0,0 1-10 15,0-1-17-15,0 2-10 0,0-2-12 0,0 3-14 16,0-2-2-16,3 3 3 0,-2 0-5 0,-1 5 6 16,2 1-1-16,1 0 2 0,-1 7 3 0,-1-1 6 0,3 2 2 15,-1 1-3-15,0-1 6 0,0-2 0 0,2 1-6 16,-1 0-2-16,0-5 5 0,0 2 1 0,0-3-9 0,0-2 5 16,-2-1-6-16,1-4-1 0,1 0 5 0,-3-1-3 15,-1-1 3-15,4-2-1 0,-4 0 9 0,0-1-3 0,2-2 6 16,-2 1-3-16,2-3 0 0,-1-1 2 15,4-3-7-15,-2 0-1 0,2-2 1 0,0-1-2 0,2-4-6 16,1 1 7-16,-1-2-5 0,1 1 0 0,1 0 2 16,2 0-1-16,-3 2-1 0,3-1 2 0,-1 3 6 15,-2 2-10-15,2 3 7 0,-1 2-4 0,-3 2 4 16,0-1 0-16,-1 3-8 0,1 0 6 0,-1 1-13 0,1 0 4 16,-1 2-2-16,0 0 3 0,-2 0-4 0,3 1 1 15,-1 1 9-15,1 1-9 0,1 3 8 0,-1 0 2 0,2-1 3 16,0 2 3-16,-2 1-4 0,2 1 1 0,1 0 0 15,-1-1 6-15,1-1-6 0,-5-1 3 0,4 0-2 16,-2-3-2-16,-1 1 4 0,-2-1-2 0,-1-3-6 16,1 2-5-16,-1-3 10 0,-1-1-2 0,-1 0-4 0,2-1 6 15,-2 1-2-15,0-1 1 0,0-2 4 0,0 1 2 16,2-3-7-16,-2 2-3 0,2-2 11 0,-2 0-11 16,0-1 4-16,0 0-3 0,3-1 3 0,-3 2-6 0,2-2 7 15,3 2-2-15,-2-2-11 0,2 0 3 0,1 2-3 0,3-1-2 16,-2-1-2-16,4 3 4 0,2-1-4 0,-4 1 3 15,4 0-1-15,1 0 2 0,1-1 3 0,-3 5-6 16,1-3 5-16,-1 3-12 0,1 0-4 0,-2 0-3 0,0 3-7 16,0 0-14-16,0-1-2 0,0 0-13 0,-3 0-15 15,3-1-2-15,0 2-1 0,0-2 1 0,-1-1 9 16,2-1 16-16,-4 1-3 0,2-3 26 0,-1 2 9 0,-1-1 15 16,-3-2 6-16,2 1 4 0,-2-1-2 0,0 0 2 15,0 0 2-15,-2 1-3 0,2-2 0 0,-2 1 5 16,-1 2-1-16,1-1-1 0,0 0 9 0,-2-1 2 0,-1 2-1 15,2-1-7-15,-2 2 11 0,0 0-6 0,2-2-7 16,-1 3 2-16,-1 0-3 0,0 2-7 0,0-1 2 0,0 0 2 16,0-1-9-16,0 1 0 0,0-1 1 0,0 0 4 15,0 4-5-15,0-1 3 0,0-1 3 0,0 3 1 16,0 2 1-16,2 1-1 0,-1 0 1 0,-1 1 2 0,2 1-2 0,0 0 0 16,1-1-1-16,2 1 2 0,0 0 3 15,4-3-6-15,-1 2 11 0,3-1-4 0,1-1 4 16,4-2-5-16,2 1-3 0,1-2 6 0,3-3-3 0,0-1 5 15,1 0-8-15,0-4-3 0,4 1 0 0,-2-3 3 16,-1-2-2-16,-1 0-7 0,-2-1 6 0,3-3-6 16,-4 3 2-16,-1-4-4 0,2 1 4 0,-3 0-1 0,0-1 4 15,1-3 1-15,-3 2-3 0,0-4 7 0,-4-1 2 16,2 0 3-16,-2-3-1 0,0 0 2 0,-4-5 5 0,2 1 5 16,-6-4 8-16,2-1 14 0,-4 0 14 0,-4 2 14 15,-4-1 11-15,0 2 3 0,-4 4-1 0,-4 2 4 16,0 2 2-16,-5 6-7 0,1 2-17 0,-3 2-17 15,-1 3-7-15,-1 0-2 0,-1 5-2 0,1 2-6 0,-1 2-11 16,2 1-5-16,1 1 0 0,1 6 0 0,2-3-7 16,-1 6-6-16,4 0-2 0,0 4-5 0,4 1-2 15,-3 3 2-15,5 1-5 0,-2 3-1 0,3 1 2 0,1 1 4 16,3-1 0-16,0 3-6 0,3 0 4 0,1-3-3 16,3-1 4-16,2-1 4 0,1 0-4 0,2-2 2 15,3 0 3-15,0-2 1 0,3-2-10 0,-1-3-21 0,4 0-21 16,-2-1-22-16,2-2-38 0,-1-2-46 0,4-3-61 15,-4-2-69-15,3-1-86 0,-3 0-98 0</inkml:trace>
  <inkml:trace contextRef="#ctx0" brushRef="#br0" timeOffset="18194.5531">27852 9835 1787 0,'-3'-2'9'15,"2"1"20"-15,-1-3 20 0,2 3 29 0,0 0 21 0,-2 0 15 16,2-1 23-16,-3 2 18 0,3-1 12 0,-1 1 2 16,-1-1-2-16,2 1-13 0,-2 0-5 0,2 1-2 15,0-1-10-15,0 1-8 0,2 1-16 0,-2-2-16 0,0 1-18 16,0 0-12-16,3-1-10 0,-3 1-18 0,0-1-11 16,3 0-15-16,-3 3-5 0,0-2-12 0,2 0 4 15,-2 1-10-15,3 2-5 0,-3 1 5 0,5 3-5 0,-2 2 7 16,0 2 1-16,0 4 4 0,2 4 1 0,-2 1 7 15,0 2-6-15,4 1 4 0,-1-1 2 0,-3 2-2 16,2-3-3-16,-2-1 5 0,0-3-5 0,2-1-3 16,-2-3 6-16,-1-4-5 0,2 1 1 0,-4-4 1 0,2-2 6 15,-1-1-4-15,-1-2 0 0,0 0 4 0,0-1-9 16,-1-2-2-16,1-1-6 0,-2 1-16 0,2 0-23 16,-4-3-19-16,2-1-13 0,1-4-16 0,-2-1 5 0,-1-2 1 15,-1-2 1-15,2-5 20 0,0 0 21 0,0-2 25 16,-3-2 20-16,6 1 11 0,-2-3 13 0,2 1 1 0,0 0 22 15,-1 2 5-15,1 1 15 0,0 2 9 0,-2 1 11 16,2 5 10-16,0 0-3 0,-2 5 18 0,2 2-6 16,-1 1-2-16,1 4-16 0,-2 0-14 0,4 1-19 15,-2 1-11-15,0 0-16 0,-2 1-20 0,4-2-16 0,-2 3-14 16,1-1 0-16,-1 3-3 0,2 2 6 0,1 6 1 16,-1 0 4-16,5 5 6 0,-2 1 6 0,2 6 11 15,2 1-3-15,2-2 3 0,0 3-11 0,3-3 15 0,-1 0 2 16,4-2-3-16,-1-1 0 0,0-3-2 0,0-4 1 15,1 1 8-15,-1-1 3 0,0-5-9 0,-2-2 4 16,0-2 1-16,-3-1 4 0,-2-4-4 0,1 0 6 0,-2 0-11 16,-3-3 3-16,2-2-10 0,-3 0-1 0,2-2-5 15,-1-2-11-15,-2 0 0 0,-1-3-12 0,1 0 1 16,-3-4-3-16,0-1-4 0,0 0-7 0,-3 0-14 16,0-7 1-16,-1 2-1 0,-5-3 3 0,3-1 4 0,-2-1 3 15,1 1 9-15,-3-3 13 0,0 5 19 0,4 0 11 0,-2 2 4 16,-1 3 20-16,2 2-8 0,-1 2 11 0,3 5 2 15,0 0 2-15,-1 1 0 0,2 4 3 0,0 1 2 16,1 0-10-16,0 0 7 0,3 4-12 0,0-2-1 16,0 2-14-16,0 0-8 0,0 0-1 0,0 2-13 15,0-2-8-15,0 0-1 0,2 0-9 0,-1 0-16 0,-1 0-13 16,0 0-14-16,2 0-22 0,-2 0-22 0,1 0-23 16,-1 0-12-16,0 2-29 0,2 0-23 0,0 2-23 15,-1 0-37-15,1 1-52 0,1 0-60 0</inkml:trace>
  <inkml:trace contextRef="#ctx0" brushRef="#br0" timeOffset="18615.5662">28342 9906 3482 0,'-7'0'-2'0,"2"-3"-3"0,-2 3 4 16,2-7 1-16,5 4 6 0,-3 3 4 0,0-1-5 15,1 1 2-15,1 0 3 0,1 1-1 0,0-1-6 0,1 0 0 16,1 5-12-16,-2 0-2 0,3 2 2 0,-1 2-7 16,1 2 5-16,0 3 2 0,2 2-1 0,0 2 0 15,2 1 8-15,1 3 0 0,1-2 7 0,0-1-6 16,2 0-4-16,-1 0 5 0,-1-2 0 0,2-2 0 0,-1-1-6 15,-2-4-1-15,1 0-2 0,-4-4 7 0,-1 0 6 16,0-4-3-16,-3 3 2 0,1-5 0 0,-1 0 4 0,-1 0-3 16,0-2 4-16,0 2 6 0,0-3-5 0,0 1 1 15,0-3-1-15,0 0-3 0,2-2 4 0,-2-1 2 16,2-2-9-16,-1-2 2 0,1 0-2 0,-2-2-4 0,2 0 4 16,0-1 0-16,-6-1-1 0,4 2-6 0,0-2 11 15,-2 0-10-15,-1 0-2 0,1 0 2 0,-2 3-11 16,0-1-13-16,1 2-21 0,0 3-16 0,-2-2-38 15,2 5-21-15,-1-1-33 0,0 1-38 0,3-1-39 0,-1 3-38 16,-1-2-35-16,3 2-39 0</inkml:trace>
  <inkml:trace contextRef="#ctx0" brushRef="#br0" timeOffset="24350.2436">23701 11022 2198 0,'29'-25'-17'16,"-43"-7"32"-1,11 29 6-15,-1-2 8 0,-1 2 11 0,2-3-7 16,0 4 14-16,-4-2-4 0,2 0 4 0,0-1-1 15,0 1 1-15,0 1-2 0,-1-1-12 0,-2 0 5 0,2 0-1 16,-1 2 12-16,-1 0 3 0,-1 0 9 0,-2 0 3 16,1 1 6-16,0-2 9 0,-2 3-3 0,1-2-8 15,0 2 4-15,0-1-5 0,0 1-7 0,0 1 3 0,2 0-5 16,-4 0 1-16,5 2 2 0,0-3-4 0,2 3-12 16,-2-2-2-16,3 2-8 0,1-1-17 0,0 2-7 0,3 0-14 15,-3 0-2-15,3 5-1 0,-2 2-1 0,1-2-9 16,-2 5 2-16,2 2 6 0,1 2-7 0,1 2 11 15,0 4-4-15,1-2 9 0,3 2-1 0,0 1 8 16,2-1-1-16,-1-2 9 0,3-1 6 0,-1 3 1 0,1-4 13 16,4-1-4-16,-3-1 7 0,4 0 0 0,-2-1 2 15,5 0-10-15,-4 0 0 0,2-2-5 0,-1-1-9 16,1 2-4-16,-1 0-2 0,0-2-2 0,-1 1-4 0,-2-1 0 16,0-2-2-16,-1 1 4 0,-1-1 1 0,-3 1-5 15,-1-1 2-15,0-1-7 0,1 0-17 0,-3 1-40 16,0-1-23-16,-1-2-31 0,1-1-49 0,-1 0-46 0,-1-2-60 15,0-3-67-15,-1-3-89 0</inkml:trace>
  <inkml:trace contextRef="#ctx0" brushRef="#br0" timeOffset="24701.6171">23459 11408 2919 0,'0'-3'9'0,"0"3"9"0,0-4 17 16,4 0 7-16,-3 0 10 0,1 0-3 0,0 2 2 15,-2-4-5-15,1 4-8 0,2-2-12 0,1-2-15 16,-1 1-8-16,3 1-11 0,-2-2 2 0,5-1-12 0,0 3-10 16,0-2-16-16,4-1-17 0,1 3-34 0,-1-4-28 15,1 2-31-15,2 0-30 0,-1 0-21 0,-2 0-10 16,0 1-34-16,1-1-9 0,-2 0 6 0,-2 1 9 0,-2 1 23 16,2-2 31-16,0 1 34 0,-3 1 32 0,-1-1 55 15,1 0 43-15,-2 5 41 0,1-4 41 0,-2 3 23 16,1 0 14-16,-1 1 11 0,-3 1 8 0,2-1 0 0,-1 0-9 15,0 1-7-15,-1 2-9 0,2-2 7 0,-3 3 2 16,4 0-1-16,-3 0-3 0,5 4-4 0,-96 0-11 16,73 1 22-16,22 0-6 0,0 2-11 0,0 0-14 0,0 0-17 15,2 0-7-15,-2-1-3 0,94 1 7 0,-72-1-27 16,-19-2-10-16,-4 0-4 0,1 0-4 0,2 0 1 16,-2-4-5-16,-1 1 6 0,2 0-13 0,1-3-14 0,-1-1-16 15,1 0-28-15,2-1-44 0,-5-4-46 0,3-1-55 16,-1 1-61-16</inkml:trace>
  <inkml:trace contextRef="#ctx0" brushRef="#br0" timeOffset="24842.5902">23823 11301 2074 0,'-5'-5'11'0,"-1"1"20"16,3-2 16-16,-2 1 19 0,2 1 17 0,0-1 3 16,0 1-1-16,-1-1 3 0,0 2-18 0,2-2-18 15,-2 1-24-15,2-1-37 0,2-1-36 0,0 1-26 16,0-1-27-16,3-1-42 0,0-1-39 0,0 0-54 0,2-2-50 15</inkml:trace>
  <inkml:trace contextRef="#ctx0" brushRef="#br0" timeOffset="25254.5237">23889 11005 2368 0,'-3'0'2'0,"3"1"7"0,0-1 4 0,2-1 5 16,-1 0 2-16,1 2-7 0,-2 0 3 0,0 2-3 15,3-1-5-15,1 1-2 0,-3 4-4 0,2 0-2 16,3 2-6-16,1 1 12 0,-1 3-4 0,2 3 10 0,3 1 0 16,-1 0 4-16,1 0 1 0,1 3-8 0,-1-2 8 15,2 2-4-15,1-4 2 0,-1 1-8 0,1-4 10 16,1 2-11-16,0-1-3 0,0-5 6 0,0 2-5 0,1-4 2 16,1-1 0-16,-4-2-2 0,3 0-6 0,-2 0 6 15,-1-4 0-15,-1 0-1 0,-1 0 0 0,-3-1 0 16,0-2-4-16,0 3 5 0,-2-4 4 0,-1 3-4 0,0-1 9 15,-4-3 11-15,3 5 7 0,-1-4 6 0,-2 1 13 16,1 0 6-16,-2-1 11 0,0 1 2 0,0-1-4 16,0 1-6-16,-2-2-8 0,-1 0-2 0,2 3-3 0,-4-3-3 15,2 0-16-15,-2 1 2 0,1 2 7 0,-3-4-2 16,1 4 1-16,1-1-1 0,0 3-2 0,0-3-12 0,1 3-4 16,1-1-2-16,-1 1-14 0,4 0-4 0,0 3 2 15,0-3-11-15,2 1-4 0,0 2 1 0,-1 1 8 16,2 0-4-16,0 1 2 0,0-1 2 0,2 3 0 0,0 0 4 15,0 0-4-15,1-2-5 0,3 3-18 0,-1-3-32 16,2-1-35-16,1 1-34 0,0-2-63 0,0-3-62 0,5 0-70 16,-3 0-85-16</inkml:trace>
  <inkml:trace contextRef="#ctx0" brushRef="#br0" timeOffset="25423.4479">24599 11188 2812 0,'2'-3'13'16,"-2"3"0"-16,0 0 11 0,0-5 5 0,-3 4 11 16,1-2-2-16,-1 3-2 0,1 0 1 0,-1 0-14 15,2 0-2-15,1 3-18 0,-4-6-20 0,6 3-39 0,-4 0-35 16,6 0-30-16,-4 3-43 0,1-3-55 0,1 0-66 16,-1 1-80-16</inkml:trace>
  <inkml:trace contextRef="#ctx0" brushRef="#br0" timeOffset="50548.8116">12553 9932 2368 0,'-6'-5'15'0,"3"0"22"16,-2-2 30-16,5 2 17 0,-2 1 9 0,1 0 9 15,-3 0-1-15,3-1 2 0,1 2-7 0,1-1-10 16,-1-1-16-16,2 0-13 0,0 3-7 0,1-3-10 0,-3 0 10 15,1 2-7-15,3 1-7 0,-3 0-14 0,1 0-8 16,0 2-3-16,-2-3-5 0,1 3 2 0,2 3-11 16,-3-2 5-16,0 0-5 0,0 1 1 0,0 0-8 15,-3-1-1-15,3 1 3 0,0 2 2 0,0 1-2 0,3 1 5 16,-3 1 5-16,1 4-1 0,3 2-1 0,-1-1 5 16,0 5-4-16,0 0-2 0,1-1 2 0,0 0-2 0,0-2-1 15,1 1 1-15,-1-3-1 0,0-1 2 0,0 0 0 16,1-4 0-16,-1 0 3 0,0-1-1 0,1-2-2 15,0 0 1-15,0-1 6 0,-2-3-6 0,4 3 10 0,-2-3 7 16,4 0 4-16,-1-3 11 0,1 1 10 0,4-3 8 16,1-1 10-16,3-3 0 0,3-3 1 0,2 0-4 15,1-3-5-15,1-4-10 0,2 2-9 0,-1-3-6 16,2-2-12-16,-2-2 2 0,-2 3-3 0,3-1-8 0,-4 1-2 16,2-2-2-16,-2 2 0 0,-5 1-3 0,4 1-3 15,-3 0 3-15,-1 2-3 0,-3 4 1 0,0 0 0 16,-3 3 2-16,-2 0-3 0,-1 3 1 0,-1 1 1 0,0 1-4 15,0 1 0-15,-4 1-4 0,0 2 5 0,0-2 0 16,-1 3 3-16,0 0 1 0,-2 0 3 0,1-1-3 0,-1 2-3 16,-1-2 6-16,1 2-6 0,0-2-12 0,0 0-13 15,0 1-22-15,0 1-23 0,0-1-23 0,0 0-32 0,1-1-46 16,-1 1-41-16,0 0-53 0,0 0-38 0,-1 0-33 16,1 1-40-16</inkml:trace>
  <inkml:trace contextRef="#ctx0" brushRef="#br0" timeOffset="52950.5121">16658 11005 1798 0,'-3'0'12'0,"3"0"18"0,-2-4 19 0,2 4 12 15,-2-1 15-15,0 1 5 0,0-3 9 0,1 6 11 0,1-3-8 16,-2 0-5-16,2 1-9 0,-2-1 3 0,1 0-12 15,1 0-2-15,0 2 0 0,0-1-4 0,0-1-1 16,0 0-4-16,-2 1-15 0,2-1-3 0,0 0 8 0,0 1 3 16,0-1-11-16,0 3-2 0,0-3-9 0,2 0-3 15,-4 1 10-15,2 0-19 0,0 0-5 0,0-1-10 0,2 0-5 16,-2 0 2-16,0 1 0 0,1 0 0 0,3-1-7 16,-1 0 1-16,3 3 1 0,0-3 6 0,5 1 7 15,3 2-2-15,4-2 7 0,2 0-2 0,9 2 4 0,1-2 12 16,5 1-10-16,3-1 4 0,6-1-4 0,3 0-1 15,5 3 1-15,5-3-3 0,0 0-6 0,3 0-6 0,0-3 4 16,-1 3-7-16,1 0 7 0,-8 0 0 0,2-2-3 16,-4 0 4-16,-4-1 0 0,-2 3 0 0,-6-1-3 15,-3 0 6-15,-1 1-7 0,-6-3 2 0,-3 3-5 0,-5-1-2 16,-3 1 1-16,-5 0 12 0,-4 0-2 0,-2 0 7 16,-4-3 18-16,0 3 13 0,-2 0 11 0,0 3 9 15,-2-6 12-15,0 6-3 0,2-6 7 0,-1 6-9 0,-1-6-9 16,2 6-21-16,-1-3-2 0,1-3-12 0,0 6-10 15,0-3-6-15,-2 0-4 0,2-3-5 0,2 6-2 16,-2-3-1-16,0 0-5 0,-2 0 1 0,2 0 0 16,2 1 2-16,-2-1-5 0,0 0 7 0,0 0-7 0,0-1 2 15,-2 2 1-15,2-1 4 0,0 0-11 0,0 0-9 16,-2 0-11-16,2 0-9 0,0 3-7 0,0-6-21 16,0 3-26-16,0 0-20 0,0 0-20 0,0 0-28 0,0 0-29 15,0 0-34-15,0 0-47 0,0 0-46 0,0 0-77 16</inkml:trace>
  <inkml:trace contextRef="#ctx0" brushRef="#br0" timeOffset="58269.0736">21455 12825 2391 0,'-8'0'4'0,"2"1"13"0,0-2 26 0,4-3 14 16,-1 1 18-16,0 3 6 0,0 0 7 0,1 0-1 16,2 0-1-16,0 0-13 0,2 0-27 0,-2 0-13 15,0 3-19-15,1-3-8 0,1 0-9 0,-1 0 5 16,3 0-5-16,-3 0 1 0,4 3 4 0,1-2 5 0,0-1 10 15,2 1 8-15,2-1 1 0,2 0-3 0,1 0 3 0,3 0 0 16,-2-1 1-16,5 0-2 0,-3-2-6 16,1 0-2-16,1-1 0 0,-1-2 4 0,-2 2 0 0,-3-3 3 15,-1 2 6-15,-3 0 8 0,1 2 6 0,-4-1 16 16,-2 2 4-16,1-1 3 0,-4 3 11 0,0-3-7 0,0 3-3 16,-4-2-17-16,3-2-7 0,-2 1-23 0,-1 0 4 15,1-2-14-15,-3 1-4 0,3-1-9 0,-2 0-1 16,0 3 4-16,-1-3 1 0,1 1-2 0,-1 3-3 0,-2-2 3 15,3 2-8-15,2-2 16 0,-3 3-10 0,1-1-1 16,-1 1 4-16,1 0 4 0,4 0-5 0,-3 0 5 16,1 1 7-16,1 3-11 0,1-1 9 0,-1 1-3 0,1 2 3 15,-3 3 10-15,0-2 1 0,-1 6 1 0,1 1-11 16,-3 0 9-16,2 1 3 0,2 0-1 0,-3 2-10 16,3-1-11-16,1-1 1 0,1-1-7 0,2-1 13 0,3-2-6 15,-3-1-4-15,7-2 1 0,-5 1 4 0,2-2-3 16,1-2-2-16,2 1-6 0,0-1-18 0,-2-3-9 15,4 0-10-15,0-2-7 0,0-2-18 0,0-1-10 0,2-2-17 16,-1-1-3-16,1-2 1 0,2-1 3 0,-3-2-1 16,1 0 10-16,-1 0 10 0,-2 0 16 0,1-2 16 0,-2 1 15 15,-1 3 6-15,-1-1 11 0,-1 1 8 0,-1 2 6 16,-1-1 6-16,2 1-6 0,-2 2 8 0,1 2-1 16,-3-2 4-16,3 5 7 0,-3-1 6 0,-1 0 4 0,2 1 0 15,-1 0 7-15,-2 1-8 0,2 0 3 0,-1-1-8 16,2 0-8-16,-4 0-7 0,4 3-2 0,1-3-10 15,-3 3-2-15,1-2 4 0,2 2 0 0,-1 0 4 0,1 1 1 16,2-1-1-16,2 1-4 0,-3 1 8 0,5 1 2 16,-4-2-5-16,3-1-4 0,-1 4 7 0,0-4-9 0,0-1 6 15,-1 1 0-15,1-2 5 0,-3-1-7 0,0 3 7 16,2-3 0-16,-3 0-4 0,0 0 7 0,0-3-1 16,-1 3-1-16,-1 0 1 0,3-4 4 0,-3 2 2 0,4-1 9 15,-2-4-6-15,3 2 3 0,-3-3-4 0,2 2-1 16,0-2-3-16,2 0-1 0,-3 1-3 0,2-2-10 15,1 1 3-15,-3 4 0 0,0-1 2 0,1 1-4 0,-2 0-1 16,1 2-3-16,-2 0-3 0,-1 0 4 0,2 2-3 16,-3-1 2-16,0 2-3 0,2 0 1 0,-2 0-3 0,0 1 5 15,0 0 3-15,2 1-5 0,-1 2 2 0,1-2-4 16,1 3 7-16,0 0 2 0,2 0 6 0,1 2-5 16,-1-3 0-16,1 4 2 0,-1-3 0 0,2-1 0 0,0-1-2 15,0 0-6-15,-3 0 1 0,1-2-1 0,2-2-5 16,-3 0 8-16,-2 0-3 0,2 0 3 0,0-2-4 15,-1-1 8-15,-2 1-8 0,3-4 6 0,-3 5 4 16,4-5-6-16,-2 1 5 0,0 0-6 0,2 0 1 0,-2-2 4 16,0 1-5-16,2 0 1 0,-2-1 3 0,2 0-4 15,-2 2-1-15,2-2 4 0,-1 2-1 0,1 2-9 16,-2-1 8-16,1 3-5 0,0 0-3 0,-2 1-4 0,1 0 2 16,1 0 4-16,0 1-7 0,-3 2 7 0,4-1 0 15,0 1 6-15,0 1-3 0,1 1 4 0,3 0 1 16,-1 2-5-16,1-2 11 0,0 3-5 0,3 1 0 0,-2-2-3 15,2-1 1-15,0-2 6 0,-1 3-9 0,1-3 10 16,0 0-11-16,2-3 3 0,-3-1-3 0,0 0 0 16,1-1-7-16,1-2 2 0,0-2-3 0,-2 1-11 0,0-1 3 15,1-3 2-15,-2 1 1 0,3-2-1 0,-1 1 3 16,0-1-2-16,-2-1 10 0,0 0 0 0,-2-2 7 0,0 3-4 16,0-3 8-16,-4 4 6 0,0-3 3 0,0 3 3 15,0-1 3-15,-3 1 10 0,-1 1-1 0,0-1 4 16,0 2 5-16,0 0 5 0,-1 1 0 0,-1 0 0 0,0 1-4 15,-1 1-4-15,3 2 2 0,-1-2-6 0,1 2-10 16,0 1-16-16,0 0-4 0,0 0-7 0,0 1-4 0,1-1 0 16,-1 0-11-16,2 4 0 0,-1-4 5 0,1 5 2 15,-2-4 4-15,2 3 1 0,1 1 1 0,0 0-2 16,0 2 2-16,5 0 8 0,-3-1-7 0,1 0 4 16,0 2 2-16,2-1-4 0,-2-2 3 0,2-1-3 0,2 1 5 15,-2-5-4-15,3 3-3 0,0-3 4 0,0-3-2 16,0-2 7-16,0-2-7 0,3 1-1 0,2-5 6 0,0-1-8 15,-2-1 8-15,4-3-4 0,0-2-8 0,-2-2-8 16,2-1 0-16,-4 0 4 0,2-1-6 0,-4 1 4 16,-2-3-6-16,-1 3-1 0,-2-2 9 0,-2 0 4 0,-4 0 4 15,-2 1 1-15,-3 0 1 0,-1 3 7 0,-3 1 1 16,-2 2 4-16,-2 4 1 0,0 3 1 0,-1 4 3 16,0 2 3-16,-2 3-1 0,0 4-5 0,-2 2 1 0,0 1-1 15,3 5-2-15,-4 3 2 0,2 0-3 0,2 4-7 16,3-2 7-16,1 3-7 0,1 1 2 0,1 0-1 15,5-1 2-15,1 2-1 0,1-2 0 0,2-1-3 0,-1 2-2 16,5-6 1-16,0 5-10 0,4-3-12 0,-1-3-30 16,4-2-39-16,-2-3-53 0,3 1-48 0,0-3-86 15,4-4-65-15,0-1-92 0</inkml:trace>
  <inkml:trace contextRef="#ctx0" brushRef="#br0" timeOffset="59539.0331">21609 13242 3284 0,'-7'4'1'16,"1"0"2"-16,-2-3 17 0,7-1 32 0,-6 0 22 15,1 3 13-15,-2-3 12 0,3 2-7 0,2-1-2 0,0 0-1 16,3 0-19-16,0-1-34 0,2 0-26 0,-1 0-17 16,2 2-6-16,2-4 18 0,4 2 10 0,3 0 8 15,8-2 20-15,5-4 6 0,5 2 6 0,11-3 8 16,8-3 0-16,5-2-10 0,8-2-13 0,7-1-7 0,3-3-16 16,0 1 2-16,4 1-9 0,-1-1-3 0,-5 4-4 15,-3-1 2-15,-9 4 4 0,-1-2-1 0,-11 3 4 0,-3 1-8 16,-9 3 8-16,-7-1 0 0,-6 1-4 0,-4 0 0 15,-4 3 15-15,-8-1 7 0,3 3 5 0,-7-3 8 16,-1 3 7-16,0 0-3 0,0-1 3 0,-1 1-2 16,1-3-13-16,0 3-16 0,0-1-29 0,-2-1-28 0,0-1-36 15,2 2-36-15,-1-2-51 0,-2-1-45 0,0 1-62 16,1 0-59-16,-1-2-57 0,0 3-79 0</inkml:trace>
  <inkml:trace contextRef="#ctx0" brushRef="#br0" timeOffset="60258.4618">23704 12632 2907 0,'-12'5'-5'0,"4"-1"2"0,-2-3 14 0,7-3 25 16,-3 3 25-16,-3 0 14 0,4-1 10 0,-2 3 9 16,4-2 4-16,2-1 2 0,1 1-8 0,1-1-30 0,-1 0-25 15,3 0-15-15,-1 0-6 0,5 0 6 0,-1 0 9 16,5 0 6-16,3 0-2 0,5 0 0 0,4-2 7 15,7-2 4-15,9 0-8 0,4-4-22 0,5 1-14 16,4-4-31-16,2-1-30 0,3-1-28 0,0-2-52 0,-2-1-50 16,-4-1-73-16,-7 0-74 0,-2-3-109 0</inkml:trace>
  <inkml:trace contextRef="#ctx0" brushRef="#br0" timeOffset="60519.1796">24032 12380 2346 0,'1'3'-2'0,"2"0"2"0,1-4 3 0,5 1 0 0,-2 1 4 15,3 1-6-15,0 1 3 0,7-1 2 0,-1 2 3 16,5-1-4-16,1 2-6 0,0 2 2 0,5 0-8 16,0 0 3-16,1 3 1 0,1 0 2 0,-3 4-4 15,1-2 1-15,-3 3 4 0,-3 2-1 0,-2 0 2 0,-3 0 2 16,-4 0 4-16,-2 2-1 0,-4-2 10 0,-3 1 17 0,-3-2 12 15,0 3 18-15,-5-1 10 0,1-4 9 0,-3 2-10 16,-1 0 3-16,2-3-14 0,-2-2-9 0,0 0-13 16,0-3-24-16,1 0-23 0,2-1-45 0,2-1-49 15,-1-3-74-15,4 1-92 0</inkml:trace>
  <inkml:trace contextRef="#ctx0" brushRef="#br0" timeOffset="61646.5343">24817 12535 3609 0,'2'-2'-7'0,"-1"-1"-6"16,1 3 7-16,4-4 0 0,-2 3 6 0,-1 0 1 0,2-2-2 16,4 0 2-16,2 1 1 0,0-2 14 0,3 0-13 15,4 1 0-15,1-1-5 0,3 2-2 0,0-2 2 16,3 0-2-16,2-2 7 0,0 1-8 0,-2 0 8 0,0-2-4 15,1 1 1-15,-4-1 3 0,0-2 0 0,-3 1-2 16,-3-4 6-16,1 3-1 0,-4-3-3 0,-1 2 11 16,-5-5-1-16,-1 3-8 0,-6 1 6 0,2-2 5 15,-4-1-16-15,-4 2 1 0,-3-1 2 0,-3 1-4 0,-1-1-3 16,-4 0 8-16,1 4-4 0,-3-2 6 0,-2 2 26 16,0 1 5-16,0 4 7 0,-1 0 1 0,5 0-3 0,-1 4 5 15,5 0-7-15,0 0-14 0,5 0-15 0,-1 4-6 16,4 0-8-16,1 0-9 0,3 1 3 0,-1 3-3 15,2 2 6-15,2 1-1 0,-1 4 4 0,1-1 1 16,4 3-3-16,0 2 7 0,-1 2 0 0,3-3-2 0,0 5-2 16,3-2 5-16,0-1-4 0,-1-1-1 0,1 1 8 15,-2-2 1-15,4-3-2 0,-4-1 1 0,2-3-1 16,-1-2 0-16,-2-1-5 0,0-4-5 0,0 1-9 0,1-2-16 16,0-2-8-16,1-1-15 0,1-2-16 0,-1-2-15 15,1-2-4-15,-1-1-5 0,2-3-4 0,-1 1 6 16,1 0 11-16,-2-3 15 0,2-1 14 0,-2 1 16 0,1-3 12 15,-3 1 6-15,3 0 16 0,0-2 10 0,-3 3 4 16,1-2 4-16,1 3 17 0,1 0 4 0,-2 2 1 16,3 0 16-16,-3 3 1 0,2-1-1 0,-1 4 9 0,-1 0 3 15,0-1-5-15,0 2 4 0,-1 2 4 0,-1-1-8 16,1 2-2-16,-3 0-4 0,1 0-8 0,2 0-11 16,-2 3-1-16,2 0-15 0,-1-1-8 0,1 2-8 0,1 1 3 15,-1 1-3-15,0 0 3 0,0 0-1 0,4 0-4 16,-4 2 9-16,-1-1-1 0,2 1 4 0,-1-2-9 15,-1 1-1-15,-1-1-1 0,1-2 1 0,-3 1-2 16,-1-2-2-16,0 0 3 0,0-2-4 0,-3 0 5 0,2-1 11 16,-2 0-8-16,0-1 6 0,-2 0 1 0,2 1 3 15,0 0-3-15,0-3-4 0,0 1 1 0,2-4-15 16,1 2 6-16,0-1-10 0,2-3 1 0,1-1-11 0,2 0 6 16,2-2 2-16,2-1-2 0,-4 3 13 0,3 1-6 15,0-2 3-15,-3 3-4 0,2 0 5 0,-2 2 0 0,-1 0-2 16,0 3 2-16,-1 0-7 0,-1 1-4 15,-2 0 9-15,2 1-3 0,-1 1 3 0,-2 0-4 0,3 1 1 16,-2 0 0-16,2-1-2 0,0 3 14 0,2-1-12 16,0-1 3-16,1 1 1 0,1 1 1 0,0 1 0 0,1 1 5 15,0-2-1-15,2-2-5 0,-4 3 2 0,2-2 4 16,0 0-8-16,-3-1 8 0,3 0-3 0,-2-2-4 16,-1 0-1-16,-2 0 6 0,-2-2 0 0,2 1-3 15,-2 0 10-15,0-3-12 0,2 0 7 0,0 1 0 16,-2-2 0-16,0 0-6 0,2-2 2 0,0 3-4 0,0-1-3 0,-1 0 1 15,1 0-2-15,-1-1-6 0,3 2 5 16,-1-1 3-16,-1 1-5 0,1 1 2 0,0 1 1 16,2 2-3-16,-1-2 1 0,-1 2 5 0,3 0-6 15,-4 0-1-15,2 0 7 0,-1 2 0 0,3-2-3 16,-2 2 9-16,2 0 1 0,1-1-5 0,4 3 4 0,-1-3 1 16,2 0 2-16,1-1 2 0,3 2-4 0,2-4-5 15,-2 1-6-15,5-2-3 0,-1-2-10 0,2 0-18 16,2-3-16-16,-3-1-11 0,3-3-11 0,-2 0 0 0,0-2-8 15,-1-1-7-15,-3-2 1 0,-1 0 9 0,-1 1-8 16,-4-3 7-16,0-1 9 0,-4-1-4 0,-1-2 14 16,-2 0 6-16,-5 0 13 0,-3-6 10 0,-2 3 31 15,-7-1 16-15,1 0 15 0,-7 1 12 0,-5 0 14 0,-2 3 16 16,-5 2 6-16,-1 4 10 0,-2 4-4 0,-2 2 11 16,1 2 0-16,1 4 3 0,5 2-3 0,0 3-15 15,5 3-7-15,1 1-12 0,5 5-12 0,2 1-20 0,3 2-12 16,3 4-10-16,1 3-14 0,2 2 5 0,1 3-2 15,4 2 3-15,1 1 2 0,2 2 4 0,1-1 2 16,2 1 0-16,-2 1 4 0,2 0 0 0,0-1-18 0,-3 0-34 16,1-1-39-16,-3 0-44 0,-1-2-53 0,-2-1-56 0,-2-4-71 15,-1-4-112-15</inkml:trace>
  <inkml:trace contextRef="#ctx0" brushRef="#br0" timeOffset="61827.6659">25512 11883 4165 0,'0'0'-16'16,"0"0"-8"-16,0 0-30 0,0 0-39 15,0 0-41-15,0 0-57 0,0 0-65 0,0 0-90 16,-18-28-102-16</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34:53.224"/>
    </inkml:context>
    <inkml:brush xml:id="br0">
      <inkml:brushProperty name="width" value="0.05292" units="cm"/>
      <inkml:brushProperty name="height" value="0.05292" units="cm"/>
      <inkml:brushProperty name="color" value="#FF0000"/>
    </inkml:brush>
  </inkml:definitions>
  <inkml:trace contextRef="#ctx0" brushRef="#br0">2446 6940 3027 0,'3'-4'0'0,"-1"3"6"15,-4 0 10-15,2-6 7 0,0 7-1 0,-3-3-4 0,0 3 0 16,2 3 2-16,1-2-2 0,0 0-7 0,0-1-8 16,0 0-9-16,0 2-5 0,0-1 8 0,0-1-8 0,1 0 1 15,-1 0-13-15,0 0 49 16,0 0-3-16,0 0 12 0,0 0 8 0,13 17 4 15,-13-17 5-15,0 0 4 0,0 0-3 0,0 0-6 16,0 0-3-16,49 61 0 0,-43-55-8 0,2 2-6 16,-3-1 5-16,3 0-6 0,-1-2-10 0,0 2 0 15,1-3-3-15,-2 2 2 0,2-1-5 0,-2 0 0 16,-1-1-4-16,0-4 4 0,0 3 2 0,0-1 9 0,0-2 7 16,-1 0 0-16,-1-2 6 0,2-1-3 0,0-1 15 15,1-4 4-15,3-1 3 0,-1-4-5 0,7-3-7 16,0-4-4-16,4-2 0 0,2-2 6 0,1 0-10 0,3-3-16 15,-1 3-2-15,0-2-2 0,1 0 6 0,0 2-9 16,-3 3-3-16,-3 0-5 0,0 4-8 0,0 0 13 0,-3 2-13 16,-2 3 3-16,-4 3-7 0,-1-4 6 0,0 5-5 15,-1-1 5-15,-1 0-1 0,-1 2-1 0,-1-2 6 16,1 1-3-16,-4 0 0 0,4 1 0 0,-4-3 0 0,3 3 2 16,-2 2-12-16,-2-3-11 0,3 1-21 0,-3 1-19 15,1-2-30-15,2 5-26 0,-4-1-27 0,0 2-52 16,0-1-55-16,0 2-78 0,-4 0-58 0,4 3-62 15</inkml:trace>
  <inkml:trace contextRef="#ctx0" brushRef="#br0" timeOffset="907.2208">3529 6938 2682 0,'-3'-2'0'0,"0"0"14"15,-2 0 23-15,2-3 14 0,0 2 11 0,-1 3 8 0,0 0 7 16,1 0 4-16,0 0 12 0,3 0-17 0,0 0-14 16,0 0-9-16,0 0-13 0,1 0-7 0,1 0-9 15,-1 0 8-15,1 0-12 0,-2 0 5 0,3 0-2 16,0 0-3-16,-1 0 12 0,-1 0 6 0,1 0 7 0,-2 0-10 16,1 0 14-16,1-2 4 0,-2 2 1 0,0 0-3 15,0 0-10-15,0 0-5 0,-2 2-7 0,2-2 0 16,-1 0-17-16,1 3-6 0,0-2-11 0,0 0 5 0,0 2-1 15,0 0-9-15,1 3 8 0,1 3 1 0,1 1-3 16,2 3-2-16,-2 1 7 0,6 3-6 0,-2 2 4 16,1-2 7-16,0-1-6 0,3-1 0 0,-3 0 2 0,1-3 1 15,0-2-3-15,-2 0 0 0,1-1 7 0,0-4-12 16,-2 0 2-16,2 0-2 0,-3-2 2 0,3-1 3 16,-3-2 1-16,2 0 1 0,1 0-9 0,-1-2 9 0,1 1-1 15,2-6-4-15,2 2 11 0,0-3-13 0,2-3 2 16,1-2 5-16,2-1 1 0,2-4-3 0,-2-2-1 0,4 0 4 15,-3-4-10-15,2-1 21 0,0-1-1 0,0 1 3 16,-2-3-1-16,3 3 15 0,-5-1 1 0,1 4 5 16,-4-2-1-16,1 5-4 0,-1 1-2 0,-2 1-9 0,0 1 1 15,-3 4-2-15,0 0-2 0,-1 2-9 0,-2 1 1 16,2 1-8-16,-4 1 3 0,3 2-1 0,-4 0-1 16,1 3-9-16,1-3 5 0,-1 2-1 0,-1 0 5 0,0 0-2 15,1 0 3-15,-3 1-5 0,2 2-6 0,-1-3-20 16,-1 3-7-16,0 0-7 0,-1 0-29 0,-1 0-22 15,2 0-28-15,0 3-29 0,0-1-10 0,-2 1 3 16,1 0-31-16,1 2-36 0,-2 1-65 0,0 3-70 0</inkml:trace>
  <inkml:trace contextRef="#ctx0" brushRef="#br0" timeOffset="1976.2993">5312 6808 2588 0,'2'-6'8'0,"1"0"23"16,-3-4 24-16,2 5 3 0,-4-2 6 0,2 4 14 15,0-1 18-15,0-1 16 0,0 5 4 0,2-1-10 16,-1 1-18-16,-2-1 8 0,1 1-7 0,1 1-11 0,-2-1-14 15,1 1-9-15,-2-1-11 0,2 0-7 0,0 0-13 16,0 2-8-16,0-1 3 0,0-1-3 0,0 2-3 16,-2-2-13-16,2 2-3 0,0-1-2 0,0 0 5 0,-1 0-5 15,1 1-6-15,0-2 3 0,0 4-4 0,0-3 12 16,0 5-1-16,0-1-6 0,1 1 6 0,3 4-1 16,-1 1 2-16,0 1 0 0,3 1 0 0,-3-1-5 0,3 4 5 15,-1-3-3-15,0-1 0 0,0 0-1 0,1 1 4 16,-1-2-3-16,0-2-3 0,-1 0 1 0,0-2 3 15,2-1-1-15,0-3-5 0,-3 2 7 0,2-2-7 0,-3-1 4 16,1-2 6-16,0 0 0 0,-1 0-7 0,-1-1 6 16,1 0 9-16,-2-2 5 0,1 1 9 0,1-1 5 15,1 2 9-15,3-5-3 0,2-2 8 0,2-1-2 0,4-4 0 16,-1-3-7-16,5-1-3 0,2-3-9 0,0-1-11 16,2-1 11-16,0-3-4 0,-1 3-1 0,-1-2-5 0,4 2-1 15,-3-3-2-15,1 3 4 0,0-2 2 0,1 2-10 16,0 0 2-16,-3 2-2 0,4 1 0 0,-5 0-5 15,2 4 3-15,-4 1-8 0,0 0 12 0,-3 3-2 16,1 1-7-16,-3-1 9 0,-1 2-5 0,-1-1 1 0,-1 2 2 16,-2 1 5-16,-1 0-5 0,-1 0-8 0,1 2 5 15,-2 0-4-15,0 2 2 0,-1 1 0 0,-1-1-15 16,-1 3-17-16,-1-1-18 0,2 1-19 0,-4-1-24 0,2 1-25 16,-1 2-43-16,1-2-44 0,-2 2-49 0,2-2-58 15,-2 1-73-15</inkml:trace>
  <inkml:trace contextRef="#ctx0" brushRef="#br0" timeOffset="2723.537">7626 6790 2334 0,'4'-6'21'15,"-1"-1"17"-15,-3-1 33 0,4-2 24 0,-4 3 16 16,0 2 14-16,2 0 15 0,-2 3 16 0,0 0-8 16,0 0-3-16,0 2-27 0,0 0-16 0,0 2-17 0,-2-2-15 15,2 1-19-15,0-1-16 0,0 1-18 0,0-1-14 16,0 3-9-16,0-1-2 0,0 1-2 0,0-1-1 15,2 4 6-15,-1-1-1 0,2 3 4 0,1 0 2 0,0 1 5 16,3 1-11-16,-2 2 4 0,4 0 4 0,-3-1-5 16,1-2-1-16,1-2 1 0,-1 0 0 0,0 0-4 15,-2-2 6-15,1-2-1 0,0-1-1 0,0-2 3 0,-2 0 1 16,2 0-1-16,-1 0 0 0,0 0 4 0,-1-2 20 16,4-1 10-16,-2 1 3 0,2-2 7 0,5-2 5 15,-2-2 5-15,2-1 6 0,4-3 1 0,-1 0-8 16,3-5-10-16,3 2 2 0,0-4-3 0,-3 2-7 0,2-4-2 15,0 1-11-15,2-2 3 0,-1 1-18 0,-2-1-2 16,0 0-5-16,0 2-5 0,0-2 0 0,-2 4 0 16,1-2 7-16,-3 6-6 0,-2-1 8 0,-1 2-4 0,1 2 3 15,-1 1-1-15,-5 2 3 0,4-1-10 0,-4 4-20 16,-2-2-24-16,4 5-14 0,-4-3-27 0,0 2-29 0,-2 0-38 16,4-1-42-16,-2 4-51 0,0-3-64 0,-1-1-49 15,0 2-84-15</inkml:trace>
  <inkml:trace contextRef="#ctx0" brushRef="#br0" timeOffset="3922.6103">9929 6859 2670 0,'2'-10'8'0,"-2"3"25"16,0 2 31-16,1-1 22 0,-2 2 5 0,1 2 9 16,-5 0 13-16,5-1 12 0,-3 1 11 0,1-1-8 0,1 3-27 15,1 0-17-15,0 0 1 0,0-1-8 0,0 1-20 16,1 0-8-16,1 0-23 0,-1 1-15 0,1-1-8 15,-2 0-11-15,0 0 0 0,0 2-5 0,0 1 5 0,0-3-3 16,0 3-4-16,0-2-3 0,0 2 5 0,-2 1 10 16,4 1-5-16,-2 3 3 0,2 1-3 0,1 4 1 15,0-1 7-15,0 5 3 0,5 0-3 0,-3-1-1 0,1-1-4 16,-1-1 0-16,1-3 2 0,-2-1 3 0,3-3-5 16,-2-2 0-16,-2 0 3 0,0-4 1 0,1 2-3 15,-3-3 8-15,1 0 1 0,1 0-10 0,-1-2 6 0,-2 1-1 16,4 0 5-16,-3-1 5 0,3-1 3 0,0-2 0 15,5 2 5-15,0-4 8 0,3-3 0 0,3 2 5 16,2-4-1-16,3-1-9 0,1-4 15 0,3 0 6 0,0-3-4 16,1 1 7-16,2-3-6 0,0 0-4 0,0-2 6 15,-2 0-8-15,0 0-6 0,0 2-16 0,-1 0 8 16,-3 4-16-16,-2 0 1 0,-3 4 4 0,-2 1-10 0,-1 3 7 16,-3 1-6-16,-2 2-2 0,-1 3-3 0,-1-2 8 15,-3 1 0-15,3 2-2 0,-3-1-4 0,4 2 6 16,-5-1-2-16,-2 3 5 0,1-2-10 0,1 2 3 15,-2-3 9-15,0 3-7 0,0 2 0 0,-2-4-17 0,1 2-28 16,1 0-13-16,-2 0-30 0,2 3-41 0,0-3-46 16,-2 0-46-16,1 0-70 0,-3 0-77 0,3 2-110 15</inkml:trace>
  <inkml:trace contextRef="#ctx0" brushRef="#br0" timeOffset="6324.8284">13384 6646 3136 0,'0'-7'7'0,"-3"2"32"0,2-2 28 0,1 0 18 15,-4 3 1-15,1-2 16 0,-1 3 9 0,1-1 14 0,1 1-4 16,0 3-18-16,1 0-25 0,1 0-17 0,-2 0 1 15,1 0-24-15,1 0-5 0,1 0-17 0,1 0-11 16,-2 0-16-16,1 0-3 0,-1 2-1 0,0-2-3 0,0 2 10 16,0-2-12-16,0 2 5 0,0-1 10 0,0-1 0 15,0 2 0-15,0 0-3 0,0 2 1 0,4 0-3 16,-3 1 10-16,3 2 2 0,0-2-2 0,-1 5 4 16,2-1-6-16,0 1 2 0,-1 0 5 0,3 0-2 0,0 0-1 15,0-1-4-15,-2 0 5 0,3 1-4 0,-1-2-1 16,0-1 9-16,-3-2-9 0,3 1 5 0,-1-1-3 15,2-2 2-15,-3 0-12 0,0-1 7 0,1-2 8 0,-1 2-9 16,0-2 4-16,2-2-1 0,-2 2 2 0,3-2 1 16,2-1 6-16,2-1 0 0,1-1-4 0,4-3 1 15,2 1-2-15,5-1 0 0,1-3 4 0,2-1-9 0,1-3 1 16,2 2 1-16,0-3-3 0,2-1-4 0,0 0 4 16,-1 0-2-16,-1 0 0 0,0 2 0 0,-3-1 0 0,0 1 0 15,-4 2-4-15,-5-1 11 0,3 0-5 0,-7 5 3 16,0-1-7-16,-3 0 9 0,-1 3-1 0,-1 0-7 15,1 1 12-15,-2-1-6 0,-3 2 2 0,2 1 0 16,-2-1-2-16,0 0-2 0,0 2-8 0,-1-1-1 0,0-1-32 16,-3 2-12-16,3-1-23 0,-2 3-26 0,0-3-29 15,3 4-34-15,-5-2-31 0,0-1-49 0,3 3-28 16,-2-2-40-16,3 2-35 0,-4 0-51 0</inkml:trace>
  <inkml:trace contextRef="#ctx0" brushRef="#br0" timeOffset="9160.1326">5560 8673 1668 0,'0'-4'19'0,"2"4"22"0,-2-2 14 0,2 0 15 16,-2 1 8-16,1 1 18 0,-1 0 25 0,0-3 20 0,0 3 3 0,0 0-14 15,2 0 0-15,-2 0-2 0,0 0 8 0,-2 0-14 16,2 0-22-16,0 0-15 0,2 0-14 0,-4 0-14 16,2 0-10-16,0 0-13 0,-1 3-23 0,2-2 0 0,-1-1-10 15,0 2-5-15,2-2-12 0,-2 2 10 0,0 1-7 16,0 1 4-16,4 1 3 0,-2 2-5 0,1 1 11 16,0 2 0-16,2-1 9 0,0 3-6 0,1 0 2 15,-1-2 1-15,4-1 5 0,-4 1 1 0,0-1-5 0,1-4-1 16,2 1-1-16,-3-1 2 0,-1-1 1 0,1-2-8 15,2 0 5-15,-1-1-2 0,0-2-1 0,-1 1 5 0,0-2 8 16,3 2 10-16,2-5 10 0,2 1 11 0,1-1-3 16,4-2 4-16,0-1 4 0,2-3 3 0,3 0-10 15,0-1-5-15,1-2-10 0,-1-1 0 0,1 1 5 16,-1-1-6-16,1 2 3 0,-1-3-8 0,-2 3 0 0,1-2-5 16,-2 0 0-16,-1 2-9 0,-1 0-6 0,0 3-1 15,-1-3-1-15,-2 4-1 0,0 0-2 0,-1-2 2 0,-1 5-1 16,0-2 2-16,0 2 1 0,-4 0-4 0,2 1-17 15,-1 0-14-15,1 1-25 0,-4-2-36 0,2 5-30 16,1-2-42-16,-2-2-50 0,-1 2-54 0,-1 3-46 0,2 0-83 16</inkml:trace>
  <inkml:trace contextRef="#ctx0" brushRef="#br0" timeOffset="12282.3478">19884 9777 2717 0,'-6'-3'22'0,"2"1"15"0,1-5 12 0,2 2 16 15,-4 5 11-15,2-3 5 0,2 1 7 0,-3 2 14 0,4-2-8 16,0 2-15-16,-1 0-3 0,2 0-7 0,-1 2-10 15,2-1-4-15,0-1-4 0,-2 1-16 0,1-1-21 16,1 1 4-16,-2 1-10 0,1-2-8 0,1 0-2 0,1 0-1 16,-3 0-5-16,1 0 2 0,-1 2 1 0,0-1 0 15,2-1 2-15,-1 1-2 0,-1 0 2 0,4-1-7 16,-3 2 9-16,3-1 2 0,0 0 7 0,3 2 2 16,2-1 9-16,2 1 8 0,5-3 4 0,0 4 6 0,4-1 0 15,4-1-1-15,-2-2 3 0,5 1-3 0,2 1-7 16,1-2-3-16,3 0-1 0,3 0-4 0,2 0 11 15,1 0-8-15,4 0-2 0,3 0-2 0,3 0 0 16,2 0-7-16,2 0-6 0,2 2 8 0,1 0-20 0,1-1 6 16,3 3-1-16,0-1-5 0,0 0 5 0,4 1 5 15,1-1-1-15,-1 1-1 0,1-1 4 0,0 0-2 0,3 1 0 16,-2-1 1-16,3 1-9 0,-4-1-4 0,3 1 11 16,-3 0-8-16,-2-3 4 0,1 4 2 0,-3-3 1 15,-2-1 1-15,-1 2 1 0,2-1 1 0,-4 2-1 0,0-4 4 16,1 1-4-16,-3 1-2 0,-2-2-5 0,-1 0 4 15,-2 2-4-15,-7-1 2 0,1 0-10 0,-2-1 0 16,-3 0 4-16,-3 0-9 0,-5 0 6 0,-2 0 1 16,-1 0 3-16,-3-2 3 0,-6 0 7 0,-1 2-5 15,-4-2 0-15,0 1 10 0,-4 1 0 0,-1 0-6 16,-4-1 1-16,-2-2 0 0,2 2 8 0,1 2 9 0,-5-2 1 16,2 1 15-16,-1-1 6 0,-1-2 6 0,0 3 1 15,0 0-8-15,0 0-3 0,-1 0-4 0,1-1-3 16,-2 1-19-16,2 1-8 0,0-1 0 0,0 0-5 15,0 0 5-15,2 0-18 0,-2 0-21 0,-2 0-38 0,2-1-26 16,-1 0-61-16,-3 0-73 0,3-1-107 0,-2-1-118 16</inkml:trace>
  <inkml:trace contextRef="#ctx0" brushRef="#br0" timeOffset="18162.1799">9779 11033 2895 0,'0'0'9'16,"-2"0"16"-16,2-3 18 0,0 3 10 0,-1 0 2 15,1 0 4-15,-2 0 18 0,1 0 7 0,-3 0 6 0,4 3-3 16,-1-6-11-16,1 6-8 0,0-3 1 0,0 0-4 16,0 0-17-16,0 0-8 0,1 0-19 0,-1 0-20 0,0 2 3 15,0-2-11-15,0 0-6 0,0 0 2 0,0 0-2 16,0 2-1-16,2-4 1 0,0 5 2 0,-2-3-2 0,0 0 2 15,1 1 6-15,1-1-6 0,-1 1 3 0,3 2 1 16,1-3 1-16,2 1 6 0,3 2-5 0,-1-3 5 16,5 0-2-16,2 0 6 0,3 0-1 0,0 0 7 0,3 0-1 15,2 0-3-15,1 0 4 0,4 0 0 0,-1 0 1 16,4-3-3-16,-2 3-2 0,0 0-2 0,0-1 4 16,0 1 0-16,1 0-7 0,-1 0 9 0,0-3-12 0,4 3 4 15,-4 0 4-15,3 0-4 0,-1 3-5 0,2-3 0 16,0 0 3-16,-1 0-10 0,2 0 8 0,2 1-1 15,0-1-3-15,-2 0-1 0,3 2 4 0,4-5 6 0,-2 4 0 16,4-2 2-16,2 1 2 0,0-3 2 0,4 3-1 16,4 0 2-16,0 0 0 0,0 0-10 0,4 0-2 15,-1-1-5-15,0 1 1 0,0 0-4 0,-2 0 6 0,2-2 1 16,-5 0 3-16,2 0-4 0,1-1 4 0,-1 3 4 0,3 0 4 16,1-1 1-16,-1-1-6 0,5 2 2 0,1-1-7 15,-2-2 9-15,3 2-6 0,-1 1-2 0,0-4-7 16,1 4-5-16,-1-1 8 0,2 1 4 0,-2-3 1 15,4 3-3-15,0 0 3 0,0 0 3 0,2-1 3 0,3 0 4 16,-2 1-13-16,2-3-5 0,-4 0 0 0,1 3 1 16,-3-1 5-16,3-1 6 0,-3 0-6 0,-1 2-1 15,1 0 12-15,-1 0-4 0,0 2 7 0,1-1-8 0,4 0-4 16,-4 0-6-16,-1-1 1 0,-2 3 0 16,0-1-1-16,-1 0-2 0,-1-1 1 0,-2-1 14 0,-1 3-2 15,2-2-1-15,0 2 4 0,0-2 2 0,1 3-15 16,2-3-17-16,0 1-18 0,0-1-28 0,1-1-35 15,-4 3-21-15,-2-6-30 0,4 3-31 0,-2-2-19 0,-2 0-18 16,2-2-26-16,-1 3-19 0,2-2-4 0,3-1-26 16,-1 2-22-16</inkml:trace>
  <inkml:trace contextRef="#ctx0" brushRef="#br0" timeOffset="20347.2467">23183 11125 2847 0,'-5'-3'0'0,"-1"3"3"16,3-5 1-16,3 0 17 0,-5 1 20 0,-1 1 13 0,2-1 26 15,0 3 18-15,-2-2 12 0,2 2 20 16,1-2 4-16,2 3-10 0,1 0-14 0,0 0-12 0,0 0-24 15,0 0-16-15,1 0-18 0,-1 0-20 0,0 3-5 0,0-3-12 16,0 1-5-16,0 0-8 0,2 1-1 0,-2-1 1 16,1-1 0-16,1 4-3 0,0-2 0 0,2 1 5 15,1 2 3-15,3-1 2 0,1 4 6 0,7 0-6 0,2 3 18 16,5-1-4-16,7 2 5 0,5 0 12 0,9 1-6 16,2-1 4-16,9 0-3 0,6-3 10 0,5-1-20 15,6 0 10-15,5-3-3 0,0-1-15 0,2-1 6 16,3-2-6-16,3 1 4 0,-7 1-3 0,-1-3 6 0,-4-5-4 15,-4 5-4-15,-2-1-18 0,-7-3-12 0,-5 0-16 16,-4 0-36-16,-2-3-32 0,-6-2-17 0,-1 5-27 16,-4-4-23-16,-4-1 1 0,-3 1-19 0,-4 1 5 0,-3-1-1 15,-5 2 5-15,-2-2 3 0,-4 4 12 0,-4-1 14 16,-3 0 2-16,-2-1 5 0,-3 1 12 0,-1 1 3 16,-1 0 3-16,-3 1 3 0,1-2-9 0,-2 0-8 15,0 2-12-15</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35:22.545"/>
    </inkml:context>
    <inkml:brush xml:id="br0">
      <inkml:brushProperty name="width" value="0.05292" units="cm"/>
      <inkml:brushProperty name="height" value="0.05292" units="cm"/>
      <inkml:brushProperty name="color" value="#FF0000"/>
    </inkml:brush>
  </inkml:definitions>
  <inkml:trace contextRef="#ctx0" brushRef="#br0">15708 5218 2931 0,'0'-2'15'16,"0"2"27"-16,0-3 18 0,5 1 12 0,-5 2 8 15,0 0 8-15,0 0 8 0,-2 0 12 0,2 2 0 0,-3-2-21 16,3 0-5-16,0-2-13 0,0 2 0 0,0-2-11 16,0 2-3-16,-1 0-8 0,1 0-11 0,0 0-1 15,0 0-12-15,0 0 2 0,1 0-12 0,-1 2 7 0,0-2 1 16,0 0-4-16,-1 2 0 0,1-2-7 0,-2 0 1 16,0 0 0-16,1 0 2 0,-1 3-3 0,2-1-10 15,0-1 3-15,-1 1-6 0,2-2-4 0,-1 3-3 16,0-2 0-16,0-1-3 0,0 3-2 0,-1-3 3 0,1 1-5 15,0 1 4-15,-2 0-2 0,0 0 5 0,2-1 0 16,0 1 5-16,0 1 4 0,0-2-3 0,2 2 1 0,0 2-4 16,-2-3 14-16,0 0-10 0,1 1 1 0,-1-1 0 15,2-2-4-15,-1 2 6 0,-1-2 0 0,2 0 3 16,0-1-10-16,-1 1 12 0,-1 1 2 0,0-1-10 0,3 0 9 16,-1-1-4-16,-2 1-4 0,0-1 7 0,0 1-1 15,0 0-4-15,3-2-2 0,-2-1 12 0,-1 3 3 16,4-1 14-16,0-2 11 0,3-2 4 0,4 1 10 0,-2-2 9 0,6-1-9 15,0-2 4-15,4-1-12 0,4-3-6 16,0 1-8-16,2 0-14 0,2-2-1 0,0 1-13 16,0 0 8-16,-1-2-5 0,0 2 6 0,-2 1-8 15,0 0-1-15,-1 1 1 0,-4 1-5 0,2 0 11 16,-2 0-5-16,-3 0-3 0,1 4-4 0,-3-2 1 0,2 1 4 16,-5-1 1-16,0 4 3 0,0-1-8 0,-1-2 3 0,-2 2 3 15,1 0-2-15,-3 1-2 0,2 1 1 0,0-2 3 16,0 2-4-16,-2-2 0 0,-1 3 3 0,0 0-10 15,-2-1 14-15,0 1-2 0,1-1-3 0,-3 3-2 0,2 0 4 16,-1-1-4-16,1 0-4 0,-3-1 2 16,0 2-13-16,0 0-19 0,0 0-14 0,0 0-33 0,0-1-38 15,0 1-37-15,0-1-57 0,0 2-63 0,1-2-85 16,-1 0-82-16,0 1-102 0</inkml:trace>
  <inkml:trace contextRef="#ctx0" brushRef="#br0" timeOffset="2281.69">23489 5409 4072 0,'-3'-2'8'0,"0"2"13"0,3-3 16 0,0-1 1 0,-4 4 4 16,2 0 3-16,2 2-14 0,-1-1 2 0,-1 0-8 15,0-1-20-15,4 3-18 0,0 0-12 0,-2-1 0 0,0 3-5 16,1 4 7-16,3 3 9 0,-2 3-6 0,0 7 10 16,1 2 4-16,-2 5 11 0,6 5-4 0,-4 0 9 15,2 2 5-15,0-2-10 0,4-3 7 0,-3-1-6 0,2-4 3 16,0-2 4-16,-2-5-6 0,2-4-29 0,0-2-19 16,-3-4-35-16,-2-4-52 0,3-1-50 0,-2-1-58 15,-1-5-95-15,0-3-141 0</inkml:trace>
  <inkml:trace contextRef="#ctx0" brushRef="#br0" timeOffset="2517.6743">23848 5304 3994 0,'0'-6'8'0,"2"3"-2"15,-2 3 19-15,-2-4 11 0,4 4 10 0,-4 2-6 0,2-1-4 16,0 1-6-16,0 2-19 0,0-4-7 0,-1 5-19 15,1 1-13-15,0 0-11 0,1 4 6 0,-1 4 5 16,0 4 10-16,3 4 12 0,2 6 9 0,0 1 5 0,3 3 4 16,1 1 1-16,2 1 5 0,1-2 2 0,2-2 1 15,0-4-4-15,2-2 3 0,0-2-17 0,-1-2-21 16,0-4-40-16,-1-3-54 0,-3-4-60 0,-1 0-59 0,-3-6-78 16,-2 0-88-16,0-1-101 0</inkml:trace>
  <inkml:trace contextRef="#ctx0" brushRef="#br0" timeOffset="2749.2929">23567 5617 4020 0,'-8'-4'4'15,"2"3"36"-15,-1-6 30 0,4 2 12 0,-1 4 7 16,-1 0-5-16,2 1 3 0,1 0-1 0,2 0-5 0,2-2-41 15,1 2-33-15,0 0-22 0,0 0-20 0,3-1-4 16,-1-1-25-16,2 2-20 0,2-2-21 0,5-1-22 16,2 1-39-16,6-2-20 0,5 1-36 0,5 0-43 15,4-2-35-15,5 1-41 0,0-1-34 0,1 2-21 0,0-2 2 16,2 1 24-16</inkml:trace>
  <inkml:trace contextRef="#ctx0" brushRef="#br0" timeOffset="3023.9892">24136 5525 616 0,'25'-4'28'15,"-6"1"51"-15,0-2 48 0,-5 1 48 0,-2 1 56 0,-3 0 54 16,-1 1 47-16,-5 0 47 0,0 2 16 0,-1-3-30 15,-4 3-15-15,2 0-25 0,-1 0-51 0,1 0-47 0,-4 0-49 16,4 0-46-16,0 0-43 0,0 0-25 16,0 3-37-16,0-3-32 0,0 2-12 0,0-1-7 0,0 4 2 15,0-1 1-15,4 1 1 0,-4 3-1 0,1 1 6 16,2 0 0-16,2 3 16 0,0 1-6 0,2-1 5 16,0 0-3-16,4 0-4 0,1-3 10 0,1-1-3 15,0 1 5-15,1-1-5 0,2 0 12 0,2-4-6 0,-4-1 5 16,2-1 0-16,-2-2-1 0,0 0 5 0,-6-2 6 15,5-1-1-15,-6 0 1 0,-2-1 16 0,-2 1-6 16,-3-2 7-16,0-1 2 0,0-2-5 0,0 1 12 0,-3-3-7 16,-2-2-11-16,2-1-13 0,-3 0-6 0,-2-2-15 15,2 2-16-15,-2 0-10 0,-1-2-41 0,-3 2-24 16,4 4-23-16,-1 0-40 0,3 1-29 0,-1 1-54 0,1 1-59 16,1-1-67-16,2 2-48 0,0-2-72 15</inkml:trace>
  <inkml:trace contextRef="#ctx0" brushRef="#br0" timeOffset="3516.8459">24561 5443 1842 0,'5'3'17'0,"0"-1"11"0,1-2 12 0,-3 0 8 16,0 2-1-16,1-2 0 0,-4 0 7 16,1 3-1-16,-1 0-12 0,3-1 7 0,-1 5 17 0,0-2 2 15,-1 0 11-15,4 5 12 0,-1 1 4 0,1-3 9 16,2 2-4-16,-3 1-18 0,1 2-21 0,4-1-4 15,-1 0-14-15,0-3-9 0,0 2-10 0,3 0-11 16,0-1 5-16,-1-1 3 0,2-4-9 0,-2 1-1 16,1-2 3-16,-2 1-4 0,1-2 3 0,-2-2 2 0,0-2 0 15,-2 0 13-15,1-1 8 0,-3-1-7 0,3-1 2 16,0-1 1-16,-2-2-5 0,3-1 5 0,-3 1-7 0,1-3-18 16,4 1-3-16,-4-1 0 0,0 0-1 0,2-1-2 15,-2 1 5-15,-1 0-7 0,0-2 2 0,1 5 0 16,-1-3-5-16,-1 5 7 0,-3-2-4 0,2 5 4 15,-2-1-7-15,3 0 5 0,-4 3-2 0,1 3-4 16,-1-1 0-16,0-2-5 0,0 3 3 0,0-1-7 0,2 1 7 16,-1 0-3-16,1 1 2 0,0 1 5 0,2 2 4 15,-2 2 0-15,5-1 2 0,0 2 9 0,-1 0-10 16,2 1 6-16,2 1 2 0,1-2 0 0,-1 0-2 0,-1-2 5 16,3-2 10-16,1 0 10 0,-2-2 12 0,-1-2 12 15,-1-1 5-15,0-1 8 0,1-1 17 0,-2-3 3 16,-1 1-4-16,0-4-5 0,1 4-9 0,-3-6-9 15,3 0-3-15,0-2-8 0,-4 1-10 0,0-1-8 0,0-1-4 16,0-1-12-16,-1-3-7 0,-2 3 2 0,-1-4-2 16,2 1-5-16,-2-1-12 0,0 0-3 0,-2 2-14 15,1-1-4-15,-1 1-4 0,-1 1-33 0,1 4-13 16,-1 0-19-16,0 3-30 0,-2-1-44 0,4 2-51 16,-2-2-70-16,1 4-87 0,2-1-98 0</inkml:trace>
  <inkml:trace contextRef="#ctx0" brushRef="#br0" timeOffset="4073.0255">26396 5456 3235 0,'-11'-7'6'0,"-1"-1"15"0,-1 1 28 16,5-6 20-16,-3 6 21 0,-1-3 9 0,0 1 8 15,-1 2 16-15,1-3 8 0,3 3-11 0,-2 0-24 16,1 2-15-16,2 2-18 0,3-1-12 0,0 1-4 16,1 3-21-16,1 0-16 0,3 0-3 0,-2 2-9 0,2 1-6 15,0-1-7-15,0-1 5 0,0 1-2 0,-3 5-8 16,2-2 10-16,-3 2-2 0,-1 3 2 0,-1 1 3 15,0 4 6-15,0-1-1 0,-1 3-5 0,1-2 12 16,-1 3-1-16,2-1-6 0,1-3 4 0,1 1 4 0,3-1-1 16,-2-2-3-16,4 0 5 0,-2 0-4 0,3-2-8 15,1-3 10-15,0 2 3 0,1-3-9 0,-1-1-6 16,1 0 1-16,2-4-1 0,-1 2-3 0,2-3-13 16,1 0-17-16,1-2-3 0,2 0-10 0,3-3-5 0,0-1-5 15,1-1-9-15,2-2 2 0,-1-1 18 0,0 1 12 16,-2-4-2-16,0 4 18 0,-2-3 9 0,0 1 4 15,-4 0 11-15,-2 1 19 0,0 2 4 0,-2-1 19 16,-2 1 18-16,0 6 8 0,-1-2 7 0,-2 1 14 16,0 0-2-16,0 3-14 0,0-1-9 0,-2 0-16 0,4 2-16 15,-4-1-15-15,2 1-12 0,0-1-14 0,0 3-4 16,0-3-2-16,2 3-2 0,-2-1-3 0,2 2 10 16,-2 1 1-16,1 3 6 0,3-4-12 0,-1 7-15 15,2-2-21-15,2 3-22 0,-1 1-35 0,1-4-33 0,1 2-41 16,3-1-37-16,0 0-18 0,0-3-29 0,0-1-21 15,2-2-21-15,2-2-14 0,-2 1-33 0,4-3-2 16</inkml:trace>
  <inkml:trace contextRef="#ctx0" brushRef="#br0" timeOffset="4333.5659">26812 5460 1809 0,'11'-10'26'0,"-1"5"27"0,-2-1 14 15,0 3 7-15,-4-1 15 0,1 4 5 0,-4 0 6 16,1 0-2-16,-2 1-29 0,0 2-21 0,2-1-16 0,-4-1-8 15,4 3-8-15,-4-1 8 0,2 1-4 0,0 4 19 16,3 4 29-16,-3-3 5 0,0 2 5 0,0 3 6 16,-1 2 1-16,1 0 0 0,-2 0-5 0,0 1-3 0,1-2-20 15,-1 0-7-15,-1-2-5 0,1-1 0 0,-2-2-1 16,1-2-12-16,1-1 3 0,-1-4-4 0,1 1 4 16,2-2 15-16,-4-2 15 0,2 1 14 0,2-3 1 15,-2-1-2-15,-1 0 6 0,0-2-14 0,0-1-16 16,-3-2-34-16,3-1-29 0,-1-2-24 0,-2-1-23 0,1 0-28 15,2-2-40-15,1-3-35 0,2 2-59 0,2-3-45 16,0 1-56-16,2-4-69 0,4 1-43 0</inkml:trace>
  <inkml:trace contextRef="#ctx0" brushRef="#br0" timeOffset="4666.4479">27078 5460 1119 0,'5'6'24'0,"1"0"34"0,3-3 25 15,1 4 19-15,-1-2 14 0,2 0 11 0,2-1 19 16,2 2 13-16,0-1-11 0,1-1-33 0,-4-2-6 16,4 1-3-16,-3-1-13 0,-2-1 4 0,0-1-10 15,-2-1 1-15,-4 2 5 0,0-2 9 0,0-1-2 0,-1 2-12 16,-2-3 7-16,1-1-9 0,-1 2-1 0,-2-3-9 16,1-1-7-16,-1 2-6 0,0-1-19 0,-1-3 4 15,-1 4-11-15,0-1-4 0,1-2-9 0,-1 2-6 16,-2 0-5-16,2 0-8 0,-1 0 1 0,0 1-8 15,-2 3 4-15,0-3 0 0,0 4 1 0,1-1-3 0,-2 1-5 16,1 3 0-16,0-1-1 0,-3 1-2 0,2 2-2 16,-4 2 1-16,-1 3 1 0,2 2 1 0,-5 5 2 15,2 0 1-15,0 2 2 0,2 3 4 0,2-1-1 16,3 4 4-16,4-3-2 0,4 2 4 0,5 0 4 0,7-2 5 16,3 0-26-16,9-3 4 0,5 0-29 0,6-4-69 15,7-3-79-15,6-3-88 0,3-4-99 0,4-2-77 16</inkml:trace>
  <inkml:trace contextRef="#ctx0" brushRef="#br0" timeOffset="5327.5242">28696 5231 3321 0,'-3'-1'3'0,"2"1"-6"15,-1-2 12-15,5 2 14 0,-3 0-4 0,0 1 7 16,2 0-4-16,-2 0-3 0,1-1-10 0,1 2 6 16,-2 0-12-16,0-1-20 0,0 1 5 0,4 1-4 0,-4-2-1 15,2 4 8-15,1 0 7 0,0-3 6 0,2 3-4 16,0 2 7-16,3-2 7 0,1 0-5 0,-1 2 5 15,2-2-1-15,2 0 3 0,-4 0-10 0,2-3 3 16,4 1 5-16,-6-3-6 0,3 0-2 0,1-3 1 16,1 3-1-16,0-2-12 0,1-2 12 0,-1 1 0 0,-1 1-9 15,1-1 1-15,0 1 1 0,-4-1 1 16,3 1-2-16,-3 0 2 0,-1 1-11 0,-2 1 1 0,1 0-4 16,0 1 4-16,-4 1-4 0,2 2 0 0,-2-3-5 15,2 6 7-15,-2-2 3 0,1 2-5 0,1 3 7 0,-3 2-7 16,1 2 7-16,-1 4-6 0,3 0 1 0,-2 5 4 15,0 0 7-15,2 9 2 0,-2-1-1 0,1 6 5 16,1 2-1-16,2 4 6 0,-2 3 2 0,1 2-3 16,-1 1-9-16,2 2 5 0,-2 0 0 0,0 1-2 0,1-3-5 15,-1-3 1-15,-1 0-2 0,-2-1-4 0,1-6 1 16,-3-2-2-16,2-3 4 0,-4-1-1 0,2-3 5 16,-1-6-1-16,-1 2 1 0,-2-6 7 0,2 0 3 15,1-2-4-15,-1-3 0 0,0-2-3 0,-1-4 5 16,0-2 1-16,3-2 4 0,-2-3 7 0,-1 1 11 15,0-3 18-15,3-2 5 0,-2 1 13 0,-1-1 3 0,-3-1 2 16,1-1 6-16,-3-1-8 0,2 0 6 0,-5-3-9 16,3 1 0-16,-2-2-2 0,2 0-7 0,-2-2 2 15,2-3-12-15,0 4-6 0,-1-4-9 0,2 1 3 0,-1-1-4 16,2-1-8-16,1-1-7 0,-1-1-9 0,4 0-4 16,2-5-7-16,5-2-28 0,1-1-29 0,2-2-12 15,5-8-15-15,4-1-25 0,3-3-28 0,3-3-27 16,5-1-33-16,2-3-29 0,5 1-30 0,3 0-26 15,0 2-28-15,-2 4 12 0,-1 5-14 0,0 5-2 16,-3 3 8-16,-2 6 19 0</inkml:trace>
  <inkml:trace contextRef="#ctx0" brushRef="#br0" timeOffset="5843.2548">29640 5496 2460 0,'6'-4'23'16,"-1"2"25"-16,-2-1 14 0,2 1 14 0,-5 1 8 15,2-1-1-15,-2 2 0 0,0 2-1 0,-2-2-32 16,2 1-24-16,-2 1-22 0,2 1-8 0,-3 1-10 15,1 1 4-15,1 3 2 0,-2-1 1 0,-1 4 5 16,0 2 0-16,3 2 11 0,-3-1-7 0,3 1 3 0,-1-1-1 16,4 2-1-16,-2-3 3 0,1-1 2 0,1-3 2 15,1 3-1-15,1-4 5 0,-2-1-3 0,1-5 2 16,0 1-2-16,1-1-1 0,-3-1 20 0,1-2 3 0,1-1 5 16,2-1-1-16,0-1 1 0,2-1-7 15,1-2 3-15,0 0 8 0,3-3-10 0,0 0-17 0,-1-4 1 16,2 1 0-16,-2-1-9 0,1-1 6 0,0-2-4 15,-1-1-10-15,-1 1-6 0,2-3 14 0,-1 3 7 16,-1 2 5-16,0 0 21 0,-2 2 3 0,-1 0 14 0,-2 3 6 16,-1 4-7-16,-2 1-6 0,1 2-13 0,0 0-7 15,-2 3-17-15,0 0-8 0,0 0-20 0,0 5-4 16,0-4-7-16,0 1 0 0,2 2-3 0,-4 0 0 16,0 2 2-16,2 2 11 0,-2 2 3 0,2 1 0 0,-1 4 10 15,-1 0 8-15,2 4 3 0,0 1 0 0,2 1 1 16,1 1-7-16,1 0 3 0,1 1 0 0,1 0 9 15,4 0-8-15,-1-3-1 0,3-1 2 0,0-2 1 16,2-4 1-16,-4-1-1 0,1-3 8 0,0-4-8 16,0-1 4-16,0-3 1 0,0-1 1 0,-1-1 1 0,2-3-4 15,4-1-1-15,1-2-2 0,0-1-3 0,1-3 0 16,0-1-2-16,-1-3-4 0,2-2-1 0,-3-2-6 16,1 1 6-16,-1-3-8 0,0-3 4 0,-2-1-1 15,0 2 1-15,-1 0-4 0,-1 2 0 0,-2-1 14 16,-4 3 1-16,-1-1 1 0,0 3-3 0,-3 1-1 0,0 4 0 15,-2 0 1-15,-2 1-13 0,0 5-16 0,-1-2-28 16,3 6-31-16,-3-1-45 0,1-1-55 0,-3 3-63 16,2 1-76-16,-5-2-74 0</inkml:trace>
  <inkml:trace contextRef="#ctx0" brushRef="#br0" timeOffset="7565.4239">25543 4959 3420 0,'-1'-9'12'0,"-3"1"29"15,4 4 36-15,2-1 18 0,-4 2 14 0,2-2-4 0,-1 5-2 0,-1 0-7 16,0 3-22-16,2-3-27 0,2 2-37 15,-2 1-21-15,0 1-21 0,2 0 8 0,-2 0-1 16,1 4 0-16,-1 1 12 0,0 5 3 0,0 3-3 0,0 3 8 0,2 2 7 16,1 4-7-16,1 0 5 0,1-1 7 15,0-1-4-15,3-2-3 0,0-1 2 0,1-4-6 16,-1 0 1-16,0-6 5 0,1-2-6 0,-2-2 6 0,-2-2 3 16,0-5 1-16,-2 0 10 0,0 0 22 0,4 0 21 15,0-3 4-15,1-1 11 0,3-1 1 0,6-3 2 16,2-1 2-16,0-1-1 0,5-4-18 0,1-3-17 0,2-2-7 15,0-1-5-15,1-2-16 0,0-2 8 0,0-5 0 16,2 0-11-16,0-4-2 0,0-1-1 0,2-1 1 16,-2-1-3-16,-2 2 5 0,-1 1-15 0,-2 4 1 15,-3 5 5-15,-2 4 1 0,-3 3-2 0,-3 4-4 0,-2 4-8 16,-3-1 6-16,-3 5 13 0,1 1-13 0,-3-1-1 16,0 0 3-16,0 3-13 0,-1 0 3 0,-1-1 10 15,1 0-17-15,-2 1-31 0,3-1-17 0,1 2-37 16,-3-1-46-16,1 0-32 0,2-2-61 0,-2 4-57 0,2-3-38 15,0-1-63-15,-2 4-82 0</inkml:trace>
  <inkml:trace contextRef="#ctx0" brushRef="#br0" timeOffset="8533.0145">25639 5567 2426 0,'0'2'7'0,"-2"-4"4"0,-3 2 8 16,1-3 10-16,0 1 12 0,-6 0 13 0,-2 2 3 0,-3-1 5 15,-2-1 4-15,-1 2 14 0,-1-3 4 0,-2 3-1 16,1-1-5-16,0 0-11 0,2 1 4 0,3 0-2 0,-3 0-12 16,7 0-18-16,1 0-10 0,4 2-10 0,-1-2-10 15,3 0-1-15,1 0-10 0,3 3 5 0,0-3-6 16,0 2-3-16,0-1 1 0,2-2 4 0,-1 1 3 0,1 0-6 15,0 0 6-15,-1 0-10 0,2 0 4 0,0 0 8 16,2 0-2-16,-4-2-4 0,4 4 2 0,5-4 8 16,1 2-5-16,3-3 3 0,5 3 5 0,2-1-6 0,4 1-2 15,3 0 1-15,1-1-2 0,-1 1-5 0,1 0 1 16,1 2 2-16,-3-2-4 0,-1 0 2 0,0 3 2 16,-6-3-1-16,2 2 2 0,-3-2 1 0,-4 0-1 0,-4 1-1 15,1-1 6-15,-7 0 1 0,0 1 12 0,-2-1 7 16,-3 1 3-16,-1-1 6 0,1 0 3 0,-2 0 15 15,0 0-2-15,-1 0 0 0,1 0-14 0,-1 0-2 16,2 0-3-16,-6 2-4 0,-2-1-2 0,-1 1-17 0,-2 1-2 16,-6-2-2-16,1 4 0 0,0-2 1 0,-2 2-4 15,3-3 1-15,0 1-3 0,7-1 0 0,-2 1-2 16,4-1-1-16,4 0 5 0,0 0-15 0,3-3 6 0,0 1-11 16,0 0 2-16,3 0 0 0,-1-1 0 0,1-1-5 15,0 2 1-15,5-1 12 0,0 1 0 0,3-2 5 16,3 0 0-16,2 0 0 0,4-1 3 0,2-1 5 0,1-2-5 15,2 1-10-15,0-4 5 0,-1 1-3 0,-1 4 8 16,-2-4-8-16,1 1 5 0,-3 0-4 0,-3 0 6 16,0 4 4-16,-5-2-3 0,0 1 16 0,-2 1 2 0,-4 0 18 15,0 2 7-15,-2 0 21 0,-3 1 5 0,0-2 8 16,-1 2-1-16,-1-3-7 0,0 3-12 0,-2 0-16 16,-4-4-11-16,-5 1-23 0,0 1-5 0,-7 0-12 0,-4 1 6 15,-4-4-11-15,-5 5 2 0,-2-2 6 0,0 0 2 16,-1 4-2-16,-1-1 1 0,3-1 0 0,1 1-10 0,3-1 12 15,5 5-1-15,0-2-1 0,3 2-1 16,5-1 7-16,4-4-10 0,2 3-13 0,4-1 3 16,2-2-12-16,3 0-1 0,2 0 0 0,0 0-8 0,3-2-3 15,-3 4 0-15,4-4 8 0,-4 2 7 0,4-3-5 16,-3 6-8-16,4-6-16 0,0 3-17 0,3 0-24 16,0 0-25-16,3 0-43 0,-2 0-56 0,4-4-70 15,-2 2-71-15</inkml:trace>
  <inkml:trace contextRef="#ctx0" brushRef="#br0" timeOffset="9543.5582">27873 5559 2449 0,'0'1'2'0,"-3"0"10"0,1-3 22 0,4 0 11 15,-4 4 9-15,2-2 17 0,0 0 16 0,0 1 21 0,-2 0-2 16,1 0-6-16,1-1-12 0,0 0-9 0,0 0-7 16,1 0-19-16,-1 2-13 0,2-1-19 0,-2-2-7 15,2 2-1-15,-1-1-5 0,1 0-2 0,-1 0-5 16,1 0 4-16,1 0 1 0,-1 0 5 0,5 2 14 0,1-2 4 16,2 0-2-16,4 2 0 0,2 0 8 0,5-2-2 15,0 0-3-15,5 0-8 0,-1 0-4 0,2 0-2 16,-2 0 1-16,-1-1-4 0,1 1 2 0,-5-1 7 15,-2 1-1-15,-3 1 6 0,-1-2-1 0,-3 2-3 0,-5-1 1 16,0 0 10-16,-1-1-3 0,-3 1 5 0,-1-2 2 16,-1 2-3-16,0 0 11 0,-1 0 0 0,-1 0-5 0,2-2-1 15,-1 2-3-15,-1 0-9 0,0 0-4 16,2-1-1-16,-3 1-14 0,-3 0-4 0,1-2-2 16,-6 2-3-16,-1-1-5 0,-6-1-5 0,-4 2 1 0,-3 0 1 15,-5-2-5-15,1 2 6 0,-1 0 4 0,0 0-11 16,2 0 11-16,5 2 1 0,3-1-1 0,3 1-7 15,2-2 5-15,7 2 0 0,-1-1-2 0,6 1 7 16,1-2-5-16,1 0-2 0,1 2 7 0,1-4-5 0,-1 4-3 16,4-4-7-16,-3 2-8 0,1 0 13 0,4 0-2 15,-1 0 4-15,1 0-7 0,5 2 10 0,3-4 7 16,1 2 6-16,2 0 7 0,6-2-10 0,0-1-4 0,4 0 1 16,1-2 8-16,-1 3-7 0,3-2 1 0,-3-1-9 15,1 3 0-15,-1-1 1 0,-2 0 3 0,-4-1-1 16,-2 1-8-16,-2 3 7 0,-4-3 1 0,-3 3 7 15,-4-1 2-15,0 1-4 0,-3 0 4 0,-3 0-1 16,-1 0 1-16,-1 0-7 0,-1 0-7 0,0 0-3 0,0 1-5 16,-2-1-6-16,-3 0 5 0,-3 3 1 0,-3-1-4 15,-4 1 3-15,-2-1 6 0,-5 1 0 0,-1 4-5 16,1-2 1-16,-2-1-8 0,3 3-17 0,1-1-1 16,2-2-10-16,4 3-26 0,3-1-18 0,1-1-15 0,2 0-20 15,5 1-50-15,1-3-41 0,2 0-76 0,-1-1-93 16</inkml:trace>
  <inkml:trace contextRef="#ctx0" brushRef="#br0" timeOffset="22907.6152">23252 6033 3545 0,'-1'3'0'15,"-2"2"-8"-15,1-5 6 0,0 0 5 0,6 0 7 0,-4 0 1 16,1 3 3-16,1-1-1 0,-1-4 12 0,4 2 28 16,0-3 14-16,7 3 16 0,1-3 3 0,8-1 5 15,6-1-4-15,6 0 3 0,8-2-12 0,9 0-13 16,4 0-29-16,6-1-12 0,5 1-11 0,3 0-5 0,2 1 4 16,1 0-15-16,-2 1 8 0,-2 0-10 0,-1 3 5 15,-2-2-3-15,-8 0-4 0,0 1 0 0,-8-1 5 16,-3-1 9-16,-7 2-7 0,-1 1 5 0,-5-2 2 0,-8 1-2 15,1-2 7-15,-6 5-4 0,-4-3-6 0,0 1 4 16,-5-1 1-16,-4 2 8 0,2 0 19 0,-5-1 18 16,-3 2 8-16,0-2 27 0,-2 2 5 0,-1 0 12 15,-1 2 10-15,1-2-16 0,-4 0-28 0,-4 0-24 16,-3 0-23-16,-4 0-27 0,-7 3-5 0,-5-1-10 16,-8-2-12-16,-3 3 4 0,-5-1-15 0,-3 2 33 0,0-1 4 15,0 0-9-15,2 1 5 0,4-2-7 0,2 1-7 16,3 2 0-16,2-3 30 0,6 3-30 0,2-3 5 15,2 4 10-15,5-4-1 0,3 2 3 0,2-1 5 0,2 1-1 16,2 1-2-16,0-2 4 0,4 2 2 0,2-2 0 16,1 1-7-16,1-2-16 0,0-1-12 0,4-1-14 15,0 0-8-15,4 0-12 0,-2 0-1 0,1 0-3 16,4-1 1-16,1 0 16 0,4-2 6 0,4 1-9 0,5-2-17 16,5 0-30-16,4-3-41 0,2 0-63 0,5 0-74 15,-1-3-88-15,2 2-105 0</inkml:trace>
  <inkml:trace contextRef="#ctx0" brushRef="#br0" timeOffset="23657.4256">26240 6177 2883 0,'-14'-3'-3'16,"-2"1"-2"-16,3-3 1 0,2 3 8 0,-3-1 17 16,1 3 14-16,-2-1 9 0,0 0 12 0,0 0 17 0,0 1 18 15,3 0 7-15,2-2-5 0,2 2-3 0,3 0-16 16,-1 0-10-16,3 0-1 0,2 0-15 0,2 0-18 16,-1 0-1-16,3 0-4 0,0 0-20 0,0 2 5 0,-1-1 4 15,4 1 2-15,-1-2 5 0,5 5 9 0,2-5-6 16,4 3 4-16,6-2 6 0,5 0 6 0,6 1-2 15,5-2-18-15,6 0-4 0,2 0-6 0,3 0 0 0,-1 2-4 16,1-2 6-16,-1 0-17 0,-3 0 1 0,-4 0 3 16,-2 2-1-16,-4-2 5 0,-3 1-1 0,-5-1 0 15,-4 0-7-15,-7 0 1 0,-2-1 6 0,-1 1 13 16,-8-1 1-16,0 1 3 0,-5-1 1 0,2 1 10 0,-6 0 3 16,1-2 12-16,-2 0-17 0,-6 1-4 0,-3-3-1 15,-2 2-9-15,-8-1-3 0,-2 0-11 0,-4-2 4 16,-7 4-9-16,-4-2 5 0,-2-2 0 0,0 5-7 15,-2-4 10-15,0 4-6 0,0-3 5 0,2 3-9 0,4-1 0 16,4 1 9-16,3 1-12 0,4-1 7 0,7 0-6 16,5 3 11-16,5-3-14 0,5 1 4 0,0 0 9 15,3 1-18-15,4-2-12 0,1 0-1 0,-1 0-12 0,5 3-9 16,-1-1 0-16,5 2-29 0,1-4-44 0,9 6-25 16,2-4-21-16,8 1-66 0,5-1-63 0,5-4-93 15,2 2-91-15</inkml:trace>
  <inkml:trace contextRef="#ctx0" brushRef="#br0" timeOffset="24202.9343">28929 6564 2472 0,'-21'-4'-2'0,"5"-2"1"0,1 1-2 0,5 1 1 15,0 1 12-15,1 1 19 0,9 2 24 0,0 0 17 16,0 0 20-16,0 0 18 0,0 0 9 0,0 0 3 15,0 0-1-15,0 0-12 0,0 0-4 0,0 0 3 16,0 0-3-16,0 0-2 0,0 0-4 0,16 24 0 16,11-17-8-16,7 0-10 0,11 5-24 0,7-2-19 0,8 1-13 15,5 2-15-15,1-1-1 0,5 0-7 0,2-2 3 16,-5 0 4-16,1 0 3 0,-4-1-4 0,-3-1 6 16,1-4-4-16,-1 3 2 0,-7-2 0 0,-2 0-5 15,-5-2 0-15,-2-1-2 0,-6 1 7 0,-4 0-8 0,-6-3 5 16,-5 0-14-16,-3 0 0 0,-6-3-17 0,0 0-19 15,-6 1-38-15,-4-1-48 0,-1-2-56 0,-4 1-81 0,-2-4-89 16,-4 1-126-16</inkml:trace>
  <inkml:trace contextRef="#ctx0" brushRef="#br0" timeOffset="37239.5433">6156 8352 4311 0,'5'-7'8'0,"-4"1"21"0,-1-1 15 0,7 1 0 0,-7 2 6 16,-3 0 3-16,3 0 5 0,-4 0 12 0,4 1 4 16,-1-1-19-16,1 4-19 0,-3 0 6 0,3 0-11 15,0 0-10-15,-2 3-9 0,2-2-14 0,2 1-20 0,-2-1-11 16,1 2-2-16,1-1-2 0,-2 1 1 0,0 2 10 16,1 4 0-16,1 2 0 0,0 3 11 0,1 2 8 15,-1 1 3-15,1 7-1 0,3-2 5 0,-3 1-5 16,2-1 3-16,1-2 4 0,-1-4-5 0,0-2-1 0,1-5 3 15,-2 2-3-15,0-6-3 0,1-1 6 0,-2-4 1 16,-3 0 2-16,3 0 1 0,-1-3 4 0,1 2 8 0,3-4 6 16,2-1 8-16,5-3 9 0,7-1-3 0,2-5-1 15,8-4 1-15,2-3-2 0,4-4-11 0,1 0-1 16,8-4-7-16,-5-1-5 0,1 2 2 0,0-2-3 0,-1-1 1 16,-2 2 2-16,0-2-2 0,1 2-8 0,-6-2 5 0,2 4-13 15,-3 1 5-15,-4 2-7 0,0 3 4 16,-2 3-6-16,-4 2 4 0,0 4-5 0,-3 2-7 0,-3 4 5 15,-2 0-11-15,-1 2-1 0,1 2-21 0,-6-1-6 16,0 3-11-16,-2-2-11 0,0 3-18 0,1-2-18 16,-4 0-30-16,2 4-23 0,-2-1-15 0,0-2-37 15,2 1-39-15,-4 2-49 0,4-2-35 0,-2 2-68 0</inkml:trace>
  <inkml:trace contextRef="#ctx0" brushRef="#br0" timeOffset="49329.2773">6251 10435 3247 0,'0'0'18'0,"0"0"7"0,-3 0 15 16,4 0 2-16,-2-2 5 0,-1 4-3 0,2-2 6 0,-2 0 1 15,2 0-11-15,0 0-7 0,0 0-13 0,0 2-4 16,0-1-8-16,0 0 5 0,0-1-7 0,2 1-7 16,0-1-7-16,-1 2-3 0,1-1 1 0,-2-1-1 0,0 1 0 15,2-1-2-15,-2 0 2 0,0 0 5 0,0 3-4 16,1-3 1-16,-1 2-9 0,0 1 7 0,0 0 3 15,0 2 2-15,2-1-2 0,-2 0 0 0,0 2 10 0,0-1 4 16,3 2-4-16,-1 0 3 0,-2 1 6 0,1-2-10 16,1 1 2-16,-1 0 7 0,1-2-7 0,-2-1-3 0,3 1 10 15,-3-5-7-15,0 2-6 0,3 0 14 0,-1-2-5 16,-2 0-8-16,0 0 10 0,1 0-3 0,-1 0-1 16,2-2-2-16,-2 2 3 0,0 0-2 0,0-2 2 15,1 2 4-15,1 0-1 0,-2-3 23 0,0 2 14 0,2-3 14 16,1 1-2-16,2-2-7 0,1-4 8 0,3 3-1 0,-1-5-13 15,4-3-20-15,1-1-19 0,2 1-7 16,0-3 2-16,0-1 2 0,0 1-7 0,0-2-2 0,0 0 3 16,0 5 5-16,-1-3 7 0,2 2-4 0,-2-2-3 15,-3 3 3-15,2-1-1 0,-1 3-3 0,-4 0 8 0,-1 3-5 16,2-1-4-16,-4 4 2 0,0-3-1 0,-2 5 5 16,0 0-8-16,-1 0 10 0,-1 2-6 0,1-1-1 15,0 2 5-15,0-1-2 0,-2 1 1 0,2-2-11 0,1 2-9 16,-3 0-27-16,2-2-21 0,-2 3-24 0,0-2-30 15,1-1-34-15,1 1-52 0,-1 2-64 0,1-2-63 16,-2 2-89-16</inkml:trace>
  <inkml:trace contextRef="#ctx0" brushRef="#br0" timeOffset="55483.964">5747 9438 2553 0,'-2'1'5'16,"-1"-1"9"-16,3-1 10 0,-1-1 13 0,-1 2-3 0,2 0 12 15,-5-1-2-15,2 2 3 0,1-1 1 0,1 0-7 16,-1 0-11-16,2 0-10 0,0 0 1 0,0 0-12 15,2 0 1-15,-1 0-4 0,1 2-7 0,-2-2-16 16,0 0-2-16,0 0-8 16,10 1 15-16,-10-1 28 15,25-3-1 1,-25 3 8-16,0 0-5 16,0 0 21-16,0 0-7 0,0 0 3 0,95-19 9 15,-92 16-1-15,-2 3 8 0,1 0-2 0,-2 0 9 16,0 0 0-16,-2 0 0 0,1 0-8 0,-1 0-2 15,1 2 3-15,1-2-17 0,-2 1-10 0,-3 1-7 0,2 0-9 16,-6 3-6-16,2-2 1 0,-4 3-8 0,-3-1-3 16,1 2 4-16,-2 1 7 0,-1-3-5 0,3 4-6 15,-3-3 4-15,2-1-3 0,0 1 4 0,6-3-8 0,-3 2-2 16,3-2 5-16,2 1 7 0,1-2 1 0,0-1-4 16,3 1-5-16,1-2-5 0,-2 2 3 0,3-1-4 0,0-1-11 15,0-1-9-15,3 1 4 0,0 1-2 0,-1-2 1 16,2 2 4-16,3-1 0 0,-2 1 3 0,4-1 0 15,2 0 2-15,-1 0-5 0,4-1-2 0,-1 0 7 0,-1-1-4 16,1 0 1-16,-5 1 3 0,4-3 5 0,-4 2 6 16,0-1 9-16,-1 0 3 0,-6 1 2 0,1 2 5 15,0-3 4-15,0 3 9 0,-4-1 24 0,0 1 4 0,0 0 6 16,1 0 5-16,-3 1-11 0,3-1-3 0,-2 0 1 16,-2 0-12-16,0 0-24 0,0 0-7 0,-2 0-13 15,2 0-2-15,-3 0 4 0,3 0-6 0,0 3-3 0,-2 0 6 16,0-1-2-16,1 1 3 0,1 1 2 0,0-1 3 15,-2 1 2-15,2-2 3 0,0 2 1 0,2-3-2 16,1 2-1-16,-1 0-1 0,1-3-5 0,1 2-10 0,2-2-14 0,-1 0-21 16,2 0-31-16,-2 0-42 0,1-2-64 15,1 2-80-15,-2-3-91 0</inkml:trace>
  <inkml:trace contextRef="#ctx0" brushRef="#br0" timeOffset="56875.8319">7635 9380 1777 0,'-5'-2'6'15,"0"1"8"-15,1-3 9 0,3 2 10 0,-2 1 6 16,1-1 5-16,2-1 16 0,-2 3 7 0,2 0 4 16,0-1 10-16,0 1 3 0,-1-1 6 0,1 1 2 0,0-2 8 15,-2 4-2-15,1-2-7 0,1 0-5 0,0 0-13 16,-2 1-3-16,2-2 3 0,-4 2 1 0,2 0-10 16,0-1 3-16,1 0 4 0,-2 3 2 0,-2-3 7 0,3 2-8 15,-3-1-11-15,2-1-5 0,0 1 1 0,-5 0-17 16,2-1 0-16,0 3-5 0,1-3-10 0,-2 2 4 0,0 1-5 15,2-2-1-15,0 0-7 0,0 1 2 0,0-2-2 16,4 0-1-16,-2 3-7 0,3-3-2 0,-3 0-4 16,3 1-2-16,0-1 2 0,0 0-2 0,3 0-7 15,-3-1 3-15,0 1 5 0,1 0-6 0,1 0-5 0,-2-1-4 16,1 1-3-16,-1-2-2 0,0 2 1 0,4 0-14 16,-3 0-2-16,1 0 0 0,0 0 5 0,-1 0 5 15,1 0 4-15,1 0 4 0,0-2 0 0,2 2 16 0,1-1-3 16,0-1 6-16,1 0 1 0,-2 1 0 0,3 0-2 15,-2-2-1-15,-3 3 4 0,0 0-2 0,0-2-1 16,-3 2-7-16,0-1 10 0,0-1-2 0,0 2 13 16,-1 0 17-16,-1-3 7 0,0 3 4 0,1 3 8 0,-1-3 0 15,-1 0-3-15,-1 0-5 0,0-3-13 0,-2 3-13 16,1 0-13-16,-1 0-7 0,-1 0 0 0,-3 0 2 16,2 3-5-16,-1-3 4 0,2 0-4 0,1 2-2 0,-1 0 9 15,1-1 1-15,4-1-3 0,-1 0-3 0,1 3 6 16,1-3-1-16,2 0 0 0,-1 0-6 0,2-3-5 0,-1 6-5 15,-1-6 0-15,2 6-3 0,0-6-12 0,-2 3-10 16,1 0 4-16,1 0 14 0,1 0-3 0,2 0 6 16,0 0 3-16,4-2 9 0,-1-1-1 0,3 3 20 0,3-3-1 15,-1 1-8-15,1-2 6 0,-1 1-7 0,2 0-3 16,-2-2 4-16,-1 1 2 0,1 2-12 0,-3-4 4 16,0 5 0-16,-3-2-2 0,0 2 8 0,-4-1 3 15,-1 0-2-15,1 2 3 0,-3 0 12 0,0 0-7 0,0 0-5 16,-2 0 10-16,1 0-12 0,1 0 6 0,0 0-6 0,-2 0 4 15,2 0-9-15,-2 0 4 0,1 3 2 0,1-3-10 16,0 1-2-16,-2 0-13 0,-1-1-11 0,0 3-12 16,-3 1-15-16,1-1-23 0,-3 3-17 0,0-3-27 15,-1 2-25-15,-1 2-34 0,0-2-38 0,0 5-58 16,0-5-47-16,0 1-54 0</inkml:trace>
  <inkml:trace contextRef="#ctx0" brushRef="#br0" timeOffset="58106.6958">9665 9303 2074 0,'-1'0'19'0,"-1"-1"21"0,1 0 13 16,1-2 14-16,0 3 9 0,-2-1 13 0,0 2 8 15,1-1 2-15,-1 2-5 0,-1-1-18 0,1 0-6 16,-3 2-6-16,4-2-4 0,-2 1-6 0,-2 0-9 0,4-2 2 16,-2 2-9-16,1-1-4 0,0 0-6 0,1 0-8 15,1-1-8-15,0 0-1 0,0 0-5 0,1 0-3 0,1 0-3 16,0 0-6-16,-2 3 6 0,3-6 1 0,-2 6 1 16,1-6-10-16,4 3 8 0,-5 0-2 0,4 0-2 15,0 0 7-15,2 0-8 0,2 0-2 0,0 0 5 0,-1 0 5 16,5 0 0-16,-2 0 2 0,2-2 0 0,-2 2-1 15,0-3 1-15,-1 3-1 0,-1 0 3 0,-1-2 0 16,-2 1-7-16,-3 1 5 0,1-1-2 0,-3 0 5 0,1-1-1 16,-2 2 0-16,0 0 0 0,0 0 3 0,0 0 13 15,0 0 7-15,0 2 7 0,-2-4-1 0,2 4 8 0,0-1 6 16,-1-1-2-16,-1 1-7 0,-1-1-10 0,1 0-12 16,-1 1-1-16,0-1-9 0,-2 2-6 0,0 0 1 15,-2 1-4-15,-2 0 1 0,0-2 3 0,-4 4-1 0,2-2-3 16,0 2 5-16,-3-1 0 0,3-1-4 0,-3 2 1 15,3-1-1-15,1-1 3 0,2 2-6 0,0-5 4 16,4 5-2-16,-1-5 1 0,3 2 1 0,0-2-6 0,2 1 1 16,0-2 0-16,2 1 0 0,0 0-7 0,-2-2 1 15,1 4-6-15,1-2 7 0,1-2 2 0,-1 2-1 16,1 0-2-16,2-2 10 0,-2-1-1 0,4 3 4 0,0-3 5 16,1-1-9-16,-2 3 3 0,4-3-6 0,-2 2 5 15,-4-1-4-15,4 3 2 0,0 0-3 0,-2-3-5 16,1 2 1-16,-2 1-10 0,1 0-5 0,0-3-14 0,-1 3-8 15,0 0-13-15,-2 0-13 0,0 0-15 0,-1 0-4 0,-2 0-10 16,0-1-9-16,-2 0-9 0,2 0-25 0,0-1-11 16,-2 2-24-16,-1 2-23 0,2 0-44 0,-1-1-40 15,-1 3-37-15</inkml:trace>
  <inkml:trace contextRef="#ctx0" brushRef="#br0" timeOffset="59210.6874">10901 9342 1496 0,'-1'0'14'0,"1"2"24"0,0-4 15 16,1 2 21-16,-1 0 15 0,0 0 13 0,2 0 21 0,-2 0 9 15,0 0 0-15,0 0-3 0,0 0 0 0,0 0-14 16,0 0 1-16,0 0-4 0,0 0-12 0,-11 2-6 16,11-2-9-16,0 0-14 0,0 0-13 0,0 0-10 15,0 0-14-15,0 0 0 0,0 0-9 0,-29 9-1 0,29-9-5 16,-36 8 3-16,36-8 1 16,0 0-27 15,0 0-12-16,0 0 12 1,0 0 25 0,35-8-13-16,21-6-11 15,-44 14 8-15,-4-3 4 0,2 2-8 0,-1-2 7 16,-3 3-3-16,-1-2-5 0,0 2 6 0,-5 0 13 16,0 0 0-16,0 0 8 15,0 0-6-15,0 0 1 0,0 0-6 16,0 0 5-16,-18 2-15 0,10-2 2 0,-1 4-8 15,-4-4-10-15,-1 3 1 0,1 0 4 0,-1-1-1 16,0 2 2-16,1-3 4 0,1 3-3 0,2-4 5 16,-1 3 1-16,1-3-3 0,6 3 0 0,4-3-11 47,0 0-5-32,0 0-1-15,0 0 4 16,0 0-10-16,0 0 5 15,0 0-12-15,0 0-5 0,0 0-27 0,0 0-21 0,0 0-43 16,0 0-38-16,0 0-52 0,0 0-89 0,0 0-83 16</inkml:trace>
  <inkml:trace contextRef="#ctx0" brushRef="#br0" timeOffset="60395.3755">12855 9382 1089 0,'-3'0'28'0,"0"0"20"15,1-1 25-15,1 0 26 0,-3 1 17 0,3-2 16 16,-1 1 21-16,2 0 22 0,-1-2-10 0,-1 3 1 0,0-2-5 15,1 2-14-15,-3 0-1 0,3-1 4 0,1 2-6 16,-4-1-11-16,0 1-5 0,3-1-15 0,-1 0-10 16,1-2-13-16,-3 0-8 0,3 2-12 0,-3-3-10 15,3 3-7-15,-2-4-18 0,-1 4 2 0,1-2-12 0,-3 2 5 16,3 0-2-16,0 0-9 0,-4-3-1 0,4 3 0 16,-2 0 5-16,2 0-11 0,-4-3 9 0,4 3-8 15,-1-2-1-15,3 0 6 0,-3 2-10 0,3 0-3 16,-2 0-5-16,3 0 5 0,0 2-8 0,-2-2-1 0,4-2 1 15,-2 4-12-15,0-2 10 0,3 0-3 16,-3-2 2-16,1 2-11 0,3 2-2 0,-3-4-12 0,1 4 0 16,1-2 6-16,0-2-6 0,3 2 7 0,1-1 1 15,-1 1 8-15,4-1 9 0,2 0 11 0,1-1-9 0,1 2 1 16,4-2 3-16,-5 2-2 0,4-3 2 0,-3 3-4 16,-3 0-1-16,-2 0 1 0,1-3 11 0,-6 3-1 15,1 0 1-15,-3 0-9 0,-1 0 9 0,-1-1 6 16,0-2-2-16,-1 3 1 0,1 0-6 0,-2 0 2 15,2 3-1-15,-1-3 4 0,-3-3-14 0,3 3-4 16,-2 3 1-16,-2-3-4 0,-1 0 0 0,-1 1-1 0,-1-1-7 16,-2 0 5-16,-2 3 8 0,3-3-3 0,0 3-3 15,-3-1 1-15,4 2-10 0,0-1-9 0,1 0-13 16,-1-1-19-16,3 3-39 0,-2-1-24 0,4-4-35 0,-3 3-56 16,3-1-52-16,0-2-62 0,0 0-68 0</inkml:trace>
  <inkml:trace contextRef="#ctx0" brushRef="#br0" timeOffset="61373.3222">14194 9348 1496 0,'-6'1'13'0,"-1"-1"12"0,2 2 16 0,4-4 15 0,-2 2 7 15,1 0 8-15,4 0 2 0,-4 0 3 16,4 0-2-16,-1 0-10 0,-1 0-7 0,2 0-1 0,-2-1-2 16,-2 1 2-16,2 0 1 0,2 0 0 0,-4 0-7 15,4 0 2-15,-2 0 0 0,1 0-4 0,-1 1 3 16,0 1 4-16,0-2-7 0,0 2 6 0,0-2-7 0,0 0 8 15,0 0 0-15,-1 3-10 0,2-5 9 0,-1 2-18 16,4 2 2-16,-4-2-6 0,0 0 0 0,3 0-9 16,-2 0-5-16,1 0 1 0,1 0-18 0,3 0 19 15,-1 0 4-15,3 0-3 0,0 0 5 0,3 0-1 0,0 0-3 16,0 0-3-16,3 3 5 0,-2-1-14 0,1-2-1 0,-5 0-3 16,4 2-3-16,-3-2-1 0,-4 1-2 15,-2 0 5-15,2-1-10 0,-5 0 6 0,1 0 3 0,-1 0-3 16,0 0 5-16,-1 0 2 0,1 0-3 0,0 0-2 15,-3 0 9-15,1 0-9 0,0 0-7 0,1 0 1 16,-4 0-13-16,-3 0 1 0,4 3-16 0,-6-1-14 0,-1 0-17 16,-5 2-8-16,3-2-5 0,-4 1-34 0,3-1-15 15,-2 0-37-15,2 0-24 0,3 1-41 0,1-3-44 16,4 3-53-16</inkml:trace>
  <inkml:trace contextRef="#ctx0" brushRef="#br0" timeOffset="62159.3829">15261 9417 1744 0,'-10'2'12'0,"1"-2"8"0,1-3 20 16,3 1 9-16,-3-1 13 0,5 3 6 0,-2 0 17 15,2 0 19-15,2-1-6 0,-3 1 16 0,3 1-8 16,1-1 0-16,-2 0-13 0,0 0-2 0,4 0-17 0,-4 0-13 16,2 0-5-16,0 0-23 0,2 0-14 0,0 3-10 15,-2-3-2-15,0 0-5 0,0 0 2 0,1 0-7 16,1 2-3-16,0-2-1 0,-2 1 3 0,1-2 1 16,1-1-3-16,1 4 3 0,-1-1 0 0,2-1 3 0,2 2 6 15,1-2-1-15,1 2 4 0,1 1 5 0,4-1 7 16,1 0 0-16,0 1-1 0,1-1-2 0,0 0-6 15,-3 1 6-15,1-2-8 0,-5 0-1 0,4-1-6 0,-3 0 0 16,-1 0-3-16,0 3 2 0,0-3-4 0,3 0 1 16,-2 2 8-16,1 0-8 0,2 1 2 0,0-1 6 15,-3 1-10-15,0-2 6 0,-1 0-2 0,0-1-1 16,-3 1 0-16,1 1 0 0,-3-2-5 0,-1 0-1 0,-2 0 8 16,2 2-25-16,-2-4-7 0,0 2-36 0,-2 0-37 15,0-2-43-15,2 1-73 0,-1-3-105 0</inkml:trace>
  <inkml:trace contextRef="#ctx0" brushRef="#br0" timeOffset="63350.4005">16716 9426 1264 0,'-39'7'40'16,"39"-7"6"-16,0 0 23 0,0 0 10 15,0 0 14-15,0 0 14 0,0 0 10 0,0 0 6 0,-36-2-2 16,36 2-14-16,0 0-21 0,0 0-4 0,0 0-17 16,0 0-13-16,0 0-8 0,0 0-27 0,-18 0-7 15,18 0-21 1,11 7 2 15,38 5 28 0,-49-12 7-31,0 0-3 16,0 0 7-16,118 22 6 0,-113-22 0 0,0 2 3 16,2-2 5-16,-4 0-8 0,0 1 4 0,0-1-8 15,-3 1-5-15,2 0-6 0,-2-1 9 0,2-1 0 0,-6 2-4 16,4-1 4-16,0 0-3 0,-1 0 10 0,1 0 1 16,-2 0 12-16,2 0-11 0,-1 0-1 0,1 0 7 15,-2 0-2-15,0 0 0 0,1 0-12 0,1 0 5 0,0 0-16 16,-2 0 15-16,2 0-11 0,-2 0-2 0,2 0-5 15,-1 0-1-15,1 0-8 0,-2 0-7 0,2 0-5 16,-3-1-26-16,0 0-3 0,-3 0-49 0,-1 1-44 16,3-5-59-16,-4 5-64 0,-1-2-82 0,-1-1-76 0</inkml:trace>
  <inkml:trace contextRef="#ctx0" brushRef="#br0" timeOffset="68287.6627">10780 7737 3571 0,'-4'0'3'0,"3"2"22"16,2-2 25-16,6-2 1 0,-7 4 0 0,1-4 9 16,3 2-6-16,2-5 2 0,0 5 2 0,0-6-19 0,6-2-26 15,2 1 0-15,2-2 4 0,4-2-9 0,4 0 3 16,2 1 1-16,1-3-4 0,3 3-5 0,2-1 6 0,0 3-8 16,1 0-29-16,-2 2-30 0,1-1-41 0,-3 2-54 15,-1-1-62-15,-7 2-75 0,1 2-101 0</inkml:trace>
  <inkml:trace contextRef="#ctx0" brushRef="#br0" timeOffset="68524.7814">10957 7682 3235 0,'1'0'20'0,"-2"0"20"0,1 3 11 16,0-7-2-16,3 3 7 0,-3 2-2 0,1 0-1 15,-1 3-1-15,2-4-25 0,0 3-26 0,-1-1-9 0,1 2 4 16,-1 0-15-16,3 3 8 0,0 1-2 0,1 1 4 16,0 5 6-16,3 1 7 0,4 2-7 0,-4 4 2 0,3 1 8 15,2 2-3-15,-1 0 5 0,1-2 2 0,1 1 2 16,-2-1-10-16,1-4-19 0,-1 1-43 0,0-5-39 16,-1-2-52-16,1-3-65 0,-3-1-66 0,2-4-101 15</inkml:trace>
  <inkml:trace contextRef="#ctx0" brushRef="#br0" timeOffset="68933.3486">11305 7549 3433 0,'0'-2'10'0,"-2"2"17"16,0 0 1-16,4-4 2 0,-2 4-6 0,0 2-4 15,0 0 2-15,0 0-8 0,2-1-9 0,-2 2-23 16,4 5 1-16,-4-1-5 0,1 4 5 0,3 2 7 0,0 2-7 16,0 5 10-16,2 0-2 0,1 3 7 0,2-3 2 15,-3 1 0-15,4 0 0 0,-1 2-1 0,-1-3-1 0,-2-2 4 16,2-4-5-16,-1-1 0 0,-1-1 0 0,-1-5 3 16,-1-2 1-16,-2 0 2 0,1-5 5 0,-1 0-5 15,-2 0 8-15,3 0 2 0,-1-2 4 0,-1-1 21 0,4 0 20 16,-2 1 1-16,3-2 9 0,1-1 1 0,1-3-5 15,1 1 2-15,0-5-10 0,1 4-13 0,2-5-15 16,0 0-4-16,-1 5-6 0,0-4 0 0,0 3 6 0,0 0-6 16,-5 2-2-16,2 1-1 0,-3 3-12 0,0 2 1 15,-2-2-11-15,3 3 0 0,-6 0 2 0,1 0-9 16,1 2 5-16,0 0-9 0,-1-2 13 0,-1 0-6 16,2 3 9-16,1-1-6 0,-1 4 3 0,1-3 6 0,2 0 4 15,0 2-1-15,4 3-14 0,0-1-13 0,-1-1-45 16,5 0-41-16,-2-1-72 0,3 4-68 0,0-5-105 15,-1 3-82-15</inkml:trace>
  <inkml:trace contextRef="#ctx0" brushRef="#br0" timeOffset="69252.2355">11878 7715 2096 0,'2'-1'9'15,"0"-2"8"-15,2 0-1 0,-1 3 4 0,0-1-2 16,2 2 1-16,0-1-1 0,0-2 6 0,4 2 5 0,-3 0 3 15,2 0 16-15,2 0 2 0,1 0 8 0,2 1 7 16,0-2 8-16,0 1-6 0,2 0-13 0,0 0-13 16,2 0-4-16,0-3-5 0,-3-1-6 0,2 2-7 0,-5-1-4 15,3-1 4-15,-4-1 2 0,0-1 3 0,-2-1-9 16,-1 0 0-16,-2-1 6 0,-2 0 8 0,-2-3 1 16,1 0 11-16,-2 0 5 0,-2 2 29 0,1-1 8 15,-2 2 6-15,-2 0 0 0,1 2 2 0,3 1 2 16,-2 2-9-16,-2 1-13 0,3 2-34 0,-4 0-10 0,2 0-17 15,-1 3-3-15,-2-1-11 0,1 4-10 0,-7 0-7 16,5 2 8-16,-4 4 3 0,-1-3-1 0,4 4 8 16,-2 1 0-16,1 1-5 0,4-3-5 0,3 4-18 0,-1-2-26 15,3-1-39-15,2 3-34 0,3-1-42 0,0-2-58 16,4-4-63-16,1-1-69 0</inkml:trace>
  <inkml:trace contextRef="#ctx0" brushRef="#br0" timeOffset="69464.5014">12487 7836 1528 0,'-3'8'22'15,"1"1"11"-15,0-2 5 0,6-2 5 0,-4 4 2 0,1 2-2 16,1-1 6-16,-2 0 3 0,1 1-28 0,-1-2-6 15,5 1-7-15,-4 0-1 0,1-2-6 0,-2 0 7 16,2-1-6-16,-2-1-17 0,-4 1-23 0,3-2-62 0,-5 0-85 16</inkml:trace>
  <inkml:trace contextRef="#ctx0" brushRef="#br0" timeOffset="71502.5512">13139 7357 2895 0,'0'-3'7'0,"0"2"26"15,-1-2 27-15,6-2 18 0,-5 0 8 0,-2 3 0 16,0 0 3-16,1-1 17 0,-2 2 14 0,3-3-10 16,-2 4-12-16,0-1-14 0,1-2 8 0,1 3 6 15,-3 0 6-15,1-1-10 0,2 0-30 0,-1 2-12 0,1 0-17 16,0-1-7-16,0 3-23 0,0-2-5 0,0 2-16 15,-2-1-5-15,-1 5 6 0,0 3 2 0,-2 0 3 16,-1 2-2-16,-4 2 5 0,2 2 2 0,0 2-1 16,0-1-3-16,1 0 4 0,2 1-5 0,2-4 0 0,1 3 5 15,4-2-6-15,-1-1 4 0,4-2 12 0,-2-3-5 16,6 3-2-16,-2-4-1 0,1 0 1 0,3-4 4 16,-3 0 8-16,0-3-5 0,1-1-4 0,2-1 11 15,-1-2 2-15,0-1 11 0,2-1-5 0,1-2 0 16,1-2-2-16,-1 1-2 0,-2-1 5 0,3-2-7 0,-1 0-1 15,2 0-6-15,-4-2-2 0,2 1 0 0,-4-1-2 16,4 0 4-16,-2-1-10 0,-1 0-1 0,-2 2-6 16,1-1-1-16,-4 0 6 0,-1-2-1 0,1 3 3 15,-3-2-5-15,-2 1 9 0,1 4-1 0,-2-3 6 0,-1 3-5 16,-1-2-8-16,0 2-4 0,-4 0-1 0,0 1 0 16,-1 0-6-16,1 1-1 0,-1 2 2 0,1 1 2 15,2 2 2-15,0 1-7 0,4 2-2 0,-1-1 4 16,0 0-9-16,2 2 8 0,2-2-5 0,-2 4 3 0,2-1 6 15,-4 2 4-15,0 1 2 0,1 2-2 0,2 2 11 16,-1 0-2-16,4 2 1 0,-3-3-1 0,1 3-5 16,3-2 6-16,-1-1-1 0,6 1 4 0,-2-1-1 15,1-1-2-15,4 0 6 0,1 1-4 0,5 2 3 16,1-2 2-16,1-2 4 0,3 3-2 0,-2-1-5 0,4-1 2 16,-1 1-1-16,0-2-3 0,-2 4 3 0,-1-5-3 15,-1 5-4-15,1-2 1 0,0-1 4 0,-1-2 1 16,-2 2-3-16,1 1 2 0,2-2-5 0,-2-2 1 15,-2 1-1-15,-1 0 6 0,0-1-6 0,-1 2-1 0,-4-2 1 16,-1 0 1-16,-2-1 7 0,-2 2-8 0,-1-4 5 16,-2 1-6-16,-1 2 3 0,-3-1 1 0,1-4-4 15,-2 5 4-15,1-2 2 0,0 1 0 0,0-1 1 16,0-2-9-16,0 0-14 0,0-1-30 0,0 2-13 16,0-4-30-16,0 2-26 0,0 0-37 0,0-2-47 0,1-4-36 15,3 0-14-15,-4-2 2 0,1-4-3 0,1 0 7 16,2 0 14-16,-2-5 32 0,1 0 36 0,-2 0 32 15,1-1 22-15,1-2 25 0,1-3 17 0,0 1 13 16,1-3 10-16,1 0 14 0,1-1 25 0,-3 2 28 0,3-1 18 16,-2 1 21-16,-1 5 32 0,2-1 29 0,1 3 28 15,-4 1 20-15,-1 2-1 0,1 0 11 0,0 0 10 16,-1 5 15-16,-2-3 1 0,0 4 1 0,0 1-6 0,0 2-2 16,0-1-5-16,-2 0-21 0,2 4-18 0,-2 2-38 15,2-3-27-15,-1 6-29 0,1-3-26 0,1 1-26 16,-1 0-21-16,0 3-2 0,0-2 0 0,0 4 2 0,2 2-5 15,-2-1 5-15,2 3-2 0,-2 2 7 0,3 5 10 16,-1 1-2-16,2 2 0 0,1 0 3 0,1 1 4 16,-1-1-7-16,1-1 11 0,3-1-8 0,-2-4-1 15,1-2 0-15,-2-1-4 0,2-1-3 0,0-5-1 16,-2 1 14-16,1-2-5 0,-2-2 0 0,0-2 7 0,3 0 0 16,-4 0-1-16,1-3 11 0,-1 2 8 0,4-4 0 15,-3-3-3-15,3 4 8 0,-3-4-9 0,3 2 1 16,1-5 2-16,0-1-7 0,-2 0-2 0,2 0-10 0,-3-2 1 15,1-2-9-15,-2-2 1 0,-1 1-1 0,0-3-1 16,0 3-6-16,-2-1-13 0,-1-2-5 0,1 2 0 16,-5 1-4-16,1 3-11 0,-1 0-12 0,-2 4-21 15,2 1-16-15,-2 1-31 0,-1 2-21 0,-1-1-48 0,2 3-47 16,0-1-62-16,-2-2-77 0</inkml:trace>
  <inkml:trace contextRef="#ctx0" brushRef="#br0" timeOffset="72261.686">14360 7048 3003 0,'3'1'36'0,"-1"-1"35"0,-1-4 22 16,2 4 10-16,-1 2 3 0,-4 0 4 0,2-1-3 15,-1 2 2-15,1-3-41 0,0 1-39 0,1 1-26 16,-1-1-11-16,0 2-2 0,5-1-1 0,-4 4 3 15,3 3-6-15,-3-1 4 0,2 3 12 0,1 3 7 0,0 1 4 16,3-1-5-16,-2 4 2 0,1-3-2 0,0 2-7 16,0-4-23-16,1 0-35 0,0-1-37 0,1-3-25 15,-1-1-27-15,-1-3-28 0,2-1-36 0,0-1-20 16,-2-1-25-16,1-2-12 0,-1 0-11 0,2-2-13 16,-2-1 7-16,1-1 5 0,1-2 29 0,1-1 36 0,-1 0 49 15,0-2 61-15,0-1 63 0,-1 0 66 0,1-1 47 16,-1 0 64-16,-2-3 39 0,-1 3 50 0,2-1 44 15,-2-1 34-15,0 2 12 0,-2 2 0 0,1 0 4 16,-3 3-17-16,2-1-20 0,-4 3-35 0,1 1-34 0,-1 1-50 16,0 2-28-16,2-3-16 0,0 6-29 0,-1-6-19 15,1 6-21-15,0-6-17 0,0 3-13 0,1 3-9 16,-1-3-12-16,2 2-14 0,-2-2 0 0,2 2-10 16,-2-1 6-16,1 3 0 0,-1 0 0 0,2 0 4 15,-2 4 12-15,1-2 3 0,-1 3-4 0,4 2 6 0,-3 0 5 16,2 2-3-16,2 1 3 0,-2-2-2 0,2 0-4 15,0-2 4-15,-1 0-3 0,1 0 1 0,3-3-6 16,0-2 0-16,-3-1 0 0,3-2-2 0,-3-2-5 16,4-2-24-16,-1-2-13 0,1-1-28 0,4-2-14 15,-2-3-24-15,3-2-26 0,-1 0-16 0,0-2-11 0,2 1 5 16,0-2 6-16,-3-1 18 0,2 0 18 0,0-2 15 16,-2 1 28-16,-1-3 17 0,1-1 20 0,0-1 15 15,-3 1 12-15,0-2 13 0,-2 2 14 0,-2 3 27 0,-1-1 21 16,1 5 21-16,-1 1 18 0,0 5 7 0,-3 1 9 15,1 1 7-15,-2 3-13 0,1 3-14 0,1-1-18 16,-4 1-13-16,2 1-17 0,0-1-11 0,0 3-10 16,-1-1-13-16,1-2-7 0,0 3-12 0,-2-1 3 15,2 2-12-15,0-1 4 0,3 8 1 0,-4-2 1 0,2 2-2 16,1 4 8-16,0 2-2 0,-1 2 7 0,3 2 3 16,-1-3-13-16,-2-1 2 0,4 0 3 0,-4-3 3 15,2-4-3-15,1 1 8 0,-1-2-10 0,-1-4 15 0,1-1 22 16,-2-4 24-16,1 0 12 0,1 0 23 0,-1 0 22 15,-2-2 13-15,0-3 10 0,1 3-11 0,1-4-16 16,2 0-27-16,3-2-13 0,-1-6-26 0,1-1-24 16,3-2-22-16,2 1-31 0,0-4-9 0,2-2-33 15,-2 3-10-15,-3-3-27 0,4 5-33 0,-4 0-37 0,-1 0-44 16,0 5-33-16,-3 3-60 0,-4-2-37 0,2 5-64 16,-3 3-49-16</inkml:trace>
  <inkml:trace contextRef="#ctx0" brushRef="#br0" timeOffset="72417.8012">15050 6990 1886 0,'7'5'29'0,"-2"-1"18"0,3 1 24 0,1-1 12 15,-4-1 9-15,-1 2 12 0,3 0 9 0,-1 2 2 16,2-2-24-16,-2 2-18 0,1 1-20 0,-2-2-13 0,2 0-11 16,1 0-7-16,-3-2-4 0,0 0-6 0,3-1-3 15,-2-1 0-15,0 1-47 0,1-3-81 0,1 2-108 16,-1-4-125-16</inkml:trace>
  <inkml:trace contextRef="#ctx0" brushRef="#br0" timeOffset="72590.4153">15405 7123 1150 0,'0'0'32'0,"0"0"14"0,0 0 12 0,0 0 3 15,0 0 5-15,0 0-4 0,-16 72 8 0,16-72 0 16,-13 46-30-16,5-31-21 0,4-4-44 0,-5 0-50 16,5 1-80-16</inkml:trace>
  <inkml:trace contextRef="#ctx0" brushRef="#br0" timeOffset="74372.4973">16465 6914 2682 0,'-3'-7'1'0,"2"6"11"16,-3-2 8-16,6-2 7 0,-2 2 10 0,-2 0 5 0,1 1 5 16,1 2-3-16,0 0 2 0,-2 0-3 0,2 0-3 15,-1 0 5-15,1 0-5 0,0 0 0 0,0 3 3 16,0-4 9-16,0 1-1 0,0 0-2 0,0-2-4 16,0 4-6-16,0-2-3 0,0-2-3 0,0 2-10 0,0-1 1 15,0 1-5-15,0-3-3 0,0 0 9 0,-4 1-8 16,4-4 9-16,-1 2 9 0,-3-1 5 0,3 0 3 0,-1-2 10 0,-4 0 1 15,3-3-6-15,-2 1 16 0,0 1-7 16,1-2-1-16,0-1 2 0,0-2-4 0,-2 1-2 0,-1 2-6 16,2-1 11-16,1 0-8 0,-1 0 0 15,0 1 0-15,1 0-8 0,1 1 0 0,1 2 0 0,-1-6 2 16,3 6-16-16,-2-1 2 0,0-1-3 0,1 3-3 16,-1-1-2-16,2 0 5 0,0 2-4 0,0 0 3 15,0 5-1-15,0 0-5 0,0 0-3 0,0 0-49 16,0 0 9-1,0 0-4-15,0 0-9 0,0 0 4 0,0 0 4 0,7 12-1 16,-7-3 1-16,3 3 12 0,-1 2 6 0,2 7 3 16,4 4 9-16,-3-1-2 0,3 8 8 0,0-2 6 15,2 0 75-15,-2-1-71 0,4 0-17 0,-2-2 7 0,-1-6-5 16,0 0-2-16,0-7 0 0,-9-14-83 16,34 43 59-1,-34-43 5-15,0 0-1 16,22 3 11-1,-22-3-10-15,0 0-4 0,0 0 2 16,0 0-5-16,0 0 4 0,0 0-13 0,72-33 4 16,-72 33 9-16,0 0-2 0,77-39 1 0,-60 33-1 15,0 0 8-15,-1 2-1 0,1 2 7 0,-4 0-2 0,-2 2-5 16,2 3 6-16,-13-3-18 16,0 0 8-16,0 0 1 15,51 67 22 1,-33-38-6-16,-18-20 4 0,0-2 0 15,2-1-3-15,-4-2 5 0,2 3 3 0,0-1-5 16,-1-2 8-16,1-1-1 0,-4-1 4 0,4 0-4 16,-3 1-9-16,2-2-11 0,-3-4-14 0,3 3-35 0,-5 0-47 15,0-1-56-15,1-3-72 0,1 1-72 0,-2-1-67 16,-1-4-82-16</inkml:trace>
  <inkml:trace contextRef="#ctx0" brushRef="#br0" timeOffset="75342.4074">17102 6796 2472 0,'11'-8'24'16,"0"4"23"-16,-3-1 11 0,3 0 14 0,-8 3 2 15,2 1-1-15,0 0-3 0,-3 2 4 0,-1 0-24 16,1 1-28-16,-1 1-8 0,-1-2-13 0,0 2-4 0,0 1 17 16,2 1-8-16,1 1 1 0,-2 4 10 0,3-1 6 15,0 3 1-15,-2 1-1 0,1 1 8 0,0 0-16 16,1 1 7-16,-4 0 1 0,1-1-8 0,2-2-1 0,-3 0 5 0,0 1 7 15,0-4-12-15,-1 1 15 0,-1-3 1 16,1-1 3-16,-1-2 4 0,0 0 5 0,-1 0 2 16,3-2 1-16,-1-2 15 0,-1 0-1 0,0 0 7 0,2 0 3 15,-1 0 14-15,1-2 4 0,-3 0-7 0,1 0-16 16,0-1 0-16,-4-1-14 0,3 0-2 0,-2-4-17 16,1 3-21-16,-1-2-8 0,-2-2-22 0,3 0-10 0,-1-2-19 15,2-1-25-15,1-2-29 0,2 0-23 0,4-4-6 16,-1 1-15-16,3-2-2 0,0-1-1 0,2 3 3 15,2-2 18-15,1 2 22 0,0 4 22 0,2 0 2 0,1 0 6 16,-1 1 22-16,-1 3 9 0,1 2 8 0,-1 2 9 16,-2 0 1-16,3 2 8 0,-3 0 4 0,-2 2 13 0,4 1-4 15,-3 0 4-15,0 0 1 0,-1 1-2 16,-1 1 3-16,0-1-5 0,0 2 2 0,-1-1-2 0,-3 2 4 16,2 0 8-16,-3 0 3 0,-1 3 8 0,2 1 5 15,-3 1 3-15,0 1 4 0,0 2 6 0,-3 2-3 16,3 1 1-16,0 0-5 0,-1 2-9 0,1 0-5 0,-2-3 0 15,2 3-5-15,-1-5-3 0,1 0 0 0,0 0-5 16,1-2-2-16,1-3 1 0,-1-2 3 0,5 1-3 0,-4-3 3 16,0 0-1-16,1-3 3 0,2 0 10 0,-4 0 13 15,4 0-3-15,0-2 5 0,1 0 5 0,0-1-5 16,2 0-4-16,0-2-2 0,3-2-3 0,-1-2-12 0,1-1 5 16,0 2-16-16,2-3 0 0,-4-1 7 0,3 0 2 15,-2-3-4-15,-2 3-7 0,5-1 2 0,-5-1 1 16,0 2 9-16,1 4-4 0,-4-1-2 0,1 2-2 15,-3 2 6-15,0 2-5 0,1 1 1 0,-3 2-1 16,-1 0-1-16,0 0 3 0,0 2-6 0,0-1-3 0,3 1-1 16,-1 1 8-16,-2-1-1 0,0 2 0 0,1-1 2 15,1 4-5-15,3 0 10 0,-4 1 1 0,6 1 5 16,-3 3-4-16,3 0-3 0,0-1 0 0,5 1 2 16,-4 0 3-16,2 1-8 0,3-3 6 0,1 1-9 0,-3-2 5 15,7 1 5-15,-7-3 4 0,3 1-5 16,0-4 4-16,-2 1-1 0,-3-5-4 0,0 0 6 0,1 0-2 15,-2 0-4-15,3-4-1 0,-3 1 3 0,1-3-6 16,1-1 2-16,1 1 1 0,-1-3-4 0,0-2 0 0,0 3-2 16,0-3 1-16,-1-2-2 0,0-1 6 0,-1 2-4 15,0-2 2-15,3-1-1 0,-3-2-1 0,0 0 5 16,1 0-7-16,1 1 4 0,0 1-9 0,-1-3 3 0,0 0-4 16,1 0-3-16,-1 2-5 0,-2 1-4 0,1-2-2 15,0 5-1-15,1 0-6 0,-3 4-2 0,1-1-9 16,-1 2 0-16,5 2 4 0,-5 0-7 0,2 3 10 0,0 0-1 15,0 1 6-15,-2 1 1 0,1 1 16 0,-2 0 1 16,-2 0-2-16,2 4 8 0,-4 0 1 0,-1 2-2 16,3 0 7-16,-2 3 1 0,-1 2-2 0,0 2-2 15,0-1 5-15,0 2-1 0,0-1-4 0,0 0-4 0,2 1-1 16,0-2 1-16,-1 0-3 0,-1-3 4 0,5 1 2 16,-3-3-3-16,3 2 2 0,-1-3-2 0,1 0 1 15,-1-2 2-15,1 2 2 0,3-5 1 0,-1 1-5 16,-1 0 7-16,3-1-4 0,-2-2 2 0,-1 0 0 15,4-2 0-15,-3-1-4 0,1 3-8 0,-1-4-12 0,4 0-37 16,-7-1-35-16,3 0-35 0,-2-1-59 0,-1-1-65 16,0 2-73-16</inkml:trace>
  <inkml:trace contextRef="#ctx0" brushRef="#br0" timeOffset="83303.9402">6076 13119 3942 0,'-8'4'4'0,"0"-2"1"0,-2 2-1 0,6-8 9 15,0 4 0-15,-2 0-2 0,1 0 1 0,2 0 4 16,-1 1-3-16,4-1 3 0,-2 2 9 0,2-1-5 0,-2 0 6 16,4-1 0-16,-2 0-4 0,2 0-6 0,-2 3-3 15,4-3-5-15,-1 0-8 0,-1 0-6 0,1 0-2 16,2 2 1-16,1 1 5 0,2 0 6 0,5-1 1 0,3 2 3 15,4-1 15-15,5 0-8 0,2-1-7 0,3 2 1 16,0-4 1-16,5 0-5 0,-3 0-4 0,1 0 3 16,0 0-16-16,-3 3 12 0,-1-3 3 0,-3 0-1 15,-2 0 0-15,-6 2-2 0,-1-2 3 0,-4 1-3 0,-4 0 2 16,-1 0 1-16,0-1-6 0,-3 3 1 0,0-3-5 16,0 0 4-16,-3 1-4 0,-2-1 1 0,0 0-8 15,0-1-25-15,-2 2-20 0,2 0-33 0,-1-2-43 16,-1 1-64-16,4 1-71 0,-1-1-106 0,-1 0-116 15</inkml:trace>
  <inkml:trace contextRef="#ctx0" brushRef="#br0" timeOffset="83858.6287">7884 13302 3659 0,'-22'1'16'0,"5"0"24"0,2-3 20 16,7-2 18-16,-1 3 10 0,-1 1 3 0,4 0-6 16,3 0 2-16,1 0-17 0,0 0-20 0,2 1-13 0,2 1-22 15,0 0-12-15,-1-1-4 0,1 0 11 0,1-1-2 16,2 0 4-16,3 1-4 0,3 1-1 0,5 0 3 15,4 1 0-15,4 0 5 0,7 2-7 0,7-1 6 16,4-2-6-16,6 1-1 0,6-3-17 0,3 0-30 0,5-3-28 16,4-1-49-16,4 1-59 0,1-4-84 15,5 0-95-15,-2-1-142 0</inkml:trace>
  <inkml:trace contextRef="#ctx0" brushRef="#br0" timeOffset="84274.5488">9838 13070 3358 0,'-10'2'14'0,"1"-2"22"0,1 3 24 0,8-6 14 16,-3 3 14-16,-2 3 3 0,0-3 8 0,2 3 4 15,1-2-15-15,0 0-18 0,2-1-20 0,0 0-13 16,-2 2-9-16,6 0 12 0,2-2 3 0,3 0 4 0,2 3-2 16,6-1 9-16,3-2-8 0,3 0-2 0,7-2 0 15,6-1-12-15,2-1-15 0,3-1-29 0,3 1-23 16,-1-4-41-16,3 0-26 0,-5 2-34 0,-1 0-50 16,-6 1-63-16,1-1-63 0,-8 0-62 0,-2 2-57 0</inkml:trace>
  <inkml:trace contextRef="#ctx0" brushRef="#br0" timeOffset="92959.2721">2352 13046 3470 0,'0'0'9'0,"0"0"4"0,-2 0 9 16,6-3 1-16,-4 3-1 0,-2 0 3 0,2 1-3 15,-2 1 5-15,2-2-8 0,0 0 5 0,0 0-11 16,2 0 0-16,0 0-3 0,0 3-7 0,-2-3 3 0,2 1-7 16,-1-1 1-16,1 0-13 0,3 1 2 0,1-1-4 15,-1 0 9-15,6 2 6 0,0-2 8 0,6 1 3 16,1-1-1-16,4 1 12 0,3-1 17 0,5-1 6 15,2 1 3-15,6 0-8 0,0-1-4 0,6-1-2 16,0 0-2-16,5-1-4 0,-1 1-17 0,5-1-4 0,1 1-6 16,0 0 8-16,2-3-5 0,3 2 3 0,2 0 1 15,3-1-3-15,1 2-1 0,0-1 1 0,1 0-4 16,-1-2 3-16,-3 5-6 0,-6-4 4 0,-4 3-2 16,-5 1-2-16,-5 1 0 0,-7-1 1 0,-8 3 1 15,-5-2-2-15,-6-1 2 0,-3 3-7 0,-4 0-2 16,-6-2-9-16,0-1-15 0,-3 1-11 0,-2-1-12 15,-1 4-23-15,0-1-21 0,-4 2-23 0,2-2-38 0,-2 3-41 16,-2 2-60-16,0 0-67 0,-3 0-83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37:04.299"/>
    </inkml:context>
    <inkml:brush xml:id="br0">
      <inkml:brushProperty name="width" value="0.05292" units="cm"/>
      <inkml:brushProperty name="height" value="0.05292" units="cm"/>
      <inkml:brushProperty name="color" value="#FF0000"/>
    </inkml:brush>
  </inkml:definitions>
  <inkml:trace contextRef="#ctx0" brushRef="#br0">15261 4925 2623 0,'0'-1'16'0,"0"-2"12"0,0 1 28 0,3-1 18 16,-3 0 13-16,0 3-4 0,-2 3 15 0,2-6 15 15,-1 6-1-15,1-3 3 0,0 0-9 0,0 0-11 0,0 0-14 16,0 0 11-16,1 0-16 0,-1 0-15 0,2 0-12 15,-1 2-14-15,-1-2-25 0,2 0-4 0,0 1-1 16,-2 1-8-16,1-2-5 0,1 3 1 0,-2-2-6 0,0-1 0 16,0 5 0-16,0-2 0 0,1 2 2 0,-1 2 1 15,2 2 4-15,0 3-4 0,-1 1 15 0,1 4-5 16,1 2 5-16,1 0-2 0,0 1-1 0,0 0 4 16,1 1-3-16,2-2-1 0,-1-2-2 0,2-2 0 0,0-3-2 15,-2 0 9-15,1-3 9 0,2 1 0 0,-1-4 21 16,0-2 20-16,-2 0 3 0,5-1 16 0,-3-2 21 15,5-1-5-15,2-1-7 0,4-3 1 0,2-2-17 0,7 0-16 16,2-5-9-16,5 2-13 0,4-5-15 0,3-1-1 16,-3-1 1-16,4-2-4 0,-4-1 0 0,1-3 0 15,1 1 6-15,-1-2-4 0,-2-3-11 0,-2 1 4 0,3-1 5 16,-2 1-13-16,-1 0 6 0,-1 2-5 16,-2 0-6-16,-3 2-1 0,-1 2 16 0,-4 2-11 0,2 3-3 15,-9-1 16-15,2 3-13 0,-1 0 5 0,-5 3 1 16,2-1 1-16,-7 5-12 0,4-2 11 0,-4 2-4 15,-2 0-6-15,-1 1 6 0,0-2 2 0,-1 4-7 0,-2 0 5 16,0 1 0-16,-3 0-7 0,3 1-14 0,-3 0-22 16,0 0-10-16,0 1-21 0,0-1-35 0,-1 1-37 15,-1-1-40-15,2 0-62 0,-1 0-48 0,1 2-44 16,-2-2-55-16,0 2-53 0,2 1-33 0</inkml:trace>
  <inkml:trace contextRef="#ctx0" brushRef="#br0" timeOffset="4379.8755">5696 10931 2141 0,'-3'-1'2'0,"0"0"0"0,3-2-3 16,0 1 4-16,-1 0 1 0,-1-1 6 0,0 3 5 15,1 0 21-15,1 0 5 0,-2-1 27 0,-1 0 20 0,3 1 6 16,0 0 14-16,0 0 10 0,0 0-6 0,0 0-19 16,-2 0-3-16,2 0-27 0,0 0-12 0,0-3-10 15,2 3-12-15,-2 0-7 0,0 0-4 0,0 0 7 0,0 0 6 16,0 0 9-16,-2 3-1 0,2-3 2 0,-1-3-2 15,1 3-7-15,-2 0 4 0,0 0-1 0,1 0-13 16,-2 0-10-16,1 0 4 0,-1 0 0 0,-2 0 0 0,1 0 0 16,0 0-2-16,1 0-4 0,0 0 7 0,-2 0 5 15,2 3-7-15,-3-3-2 0,3 1-1 0,-2 0 3 16,0-1 3-16,0 3-1 0,1-3-10 0,-1 2 1 0,-1-1-5 16,1 0 5-16,2-1-5 0,-2 2 2 0,2-1-5 15,-1-1-3-15,0 2 6 0,2 0-5 0,-4 0 2 0,3 2-3 16,0-1 0-16,-2 1-2 0,2-2 2 0,-2 4 1 15,0-2-1-15,-2 2-1 0,2 1 2 0,-2-2 2 16,4 2 0-16,-3-1-2 0,0-1 2 0,1 2 0 0,0-2-1 16,2 3 2-16,0-1 3 0,-2 0-6 0,0 0 5 15,1 2 4-15,-1-1-4 0,0 1 3 0,2-1 0 0,-2-1-2 16,2 3-1-16,0 0 1 0,1-1-4 0,-1-1-1 16,0 1 4-16,3 0-3 0,0-1 2 0,-2 1 3 15,2-1-7-15,-1 3 7 0,1-5 4 0,0 3 0 0,1-1-5 16,-1-1-2-16,2 2 3 0,-2-1-3 0,2 0 7 15,2-1-5-15,-2 1 0 0,-1-2 1 0,2 5-6 16,1-3 6-16,-1 1-7 0,0 0 8 0,0 0-2 0,0-1-1 16,2 1-3-16,3 2-5 0,-3-2 12 0,3 0-4 15,-2 0 5-15,2 1-13 0,-2 0 2 0,2-2 0 16,-1 0-1-16,0 0 4 0,1-3 2 0,-3 3-7 0,3-1 2 16,1-1 8-16,-1-2-7 0,-1 0 5 0,-3-1 2 15,3-1-3-15,0 4-2 0,1-5 6 0,2 1-7 16,-5-1-3-16,2 1 8 0,0-2-4 0,1 0 0 0,-2 3 5 15,2-6-2-15,0 3-2 0,-3 0 6 0,1-2 3 16,2 0-5-16,0 1 3 0,0-1 2 0,0-1-10 16,1 0-2-16,0-1 0 0,0 0 6 0,-1 1-1 0,1-2 2 15,-1 0-9-15,-2 3-2 0,1-3 9 0,2 0 0 16,-3 1 7-16,1 1-8 0,1-2-2 0,-1 0 1 16,0 0 4-16,-1-2-3 0,0 3-2 0,1-2 6 0,-1-1-4 15,-1 2 1-15,1-2-1 0,-1 2 0 0,0-2 1 16,-2 2 4-16,4-1-4 0,-3-1-3 0,-1-2 0 15,2 2 1-15,-2-2 2 0,2 1-3 0,-2-4-1 16,0 3-1-16,0 0 2 0,0-3-4 0,-1 1 4 0,1 1-4 16,0 1-1-16,-1-3 2 0,1 3 3 0,-2-2 0 15,1 2 7-15,0 0-4 0,-1-2-3 0,-1 3 5 16,0-1 2-16,0-3 1 0,0 3-3 0,0-2-4 0,0 1-1 16,0-1 7-16,-1 1-1 0,1-2-4 0,-2 0-7 15,2 3 8-15,-3 0-1 0,3-2 10 0,-3 2-9 16,-1-1 3-16,1 0 4 0,0 4 3 0,0-1 10 0,0-2-11 0,-3 2-1 15,1 2-1-15,0 0-5 0,-1-2-5 16,1 4-5-16,-4-3 0 0,1 3-11 0,1-2-1 16,-3 3 1-16,0-1-17 0,0-1 5 0,-4 1-19 0,1-2-10 15,0 4-18-15,-2 1-23 0,0-3-19 0,-2 3-39 16,3 0-49-16,-5 4-70 0,2-4-67 0,-2 5-86 16</inkml:trace>
  <inkml:trace contextRef="#ctx0" brushRef="#br0" timeOffset="6222.0493">6084 9303 2357 0,'-2'-2'11'0,"2"2"9"16,-2-3 12-16,4 2 4 0,-4-1 2 0,2 0 1 0,0 2-2 16,0 0 1-16,0 2-2 0,0-2-6 0,2 0-11 0,-2 1-4 15,2-1-7-15,-2 2 3 0,4-2-1 16,-4 0-1-16,0 2-15 0,0 1-3 0,0 1 2 0,2-1-2 15,-4 2 2-15,2 2-7 0,-3 3 7 0,2 2-3 16,-3 3 4-16,1-1 3 0,0 7-5 0,-3-1-2 16,2 2 7-16,0 0 2 0,-2 0 2 0,1 1 5 0,3-1 0 15,-1 0-2-15,1 0 2 0,1-2 4 0,2-2 4 16,1-1-8-16,3 1-3 0,1-4 0 0,2-2 2 16,1 2-3-16,3-6-1 0,2 4 4 0,0-3-11 15,2-1 12-15,0-1-8 0,2-2-1 0,4 0-2 0,-2-1 2 16,0-4 4-16,0 3-2 0,-2-6 14 0,1 3 9 15,1-2 10-15,-4-2 9 0,0-1 10 0,-5 0 4 16,1 0 1-16,-2 0 1 0,0-2-13 0,0 0-11 0,-3 0-6 16,-1-3-10-16,-1 0-13 0,0 1 6 0,0-2-6 15,0 0 1-15,-1-4-4 0,-2 2 1 0,-2 1-4 0,0-1 2 16,-4-2 3-16,2 0-10 0,-5-1-4 0,3 0 3 16,-3-1 2-16,-1 1 6 0,-3 2 5 0,3-1 5 15,-3 2 6-15,0 1 5 0,2 3 4 0,-4 0-5 0,2 1 3 16,0 1-10-16,-3 2-6 0,3 2-10 0,-2-3-3 15,2 1-3-15,0 2-2 0,-2 0-5 0,4 2-10 16,-3-2-6-16,2 3-16 0,0 0-26 0,2 0-37 0,-4 3-49 16,4-1-53-16,0 0-55 0,-2 2-50 0</inkml:trace>
  <inkml:trace contextRef="#ctx0" brushRef="#br0" timeOffset="7353.5703">8382 9199 1875 0,'0'0'11'16,"1"-1"13"-16,1 0 20 0,-2 1 4 0,0-3 16 0,0 3 7 16,0 0 14-16,0 0 4 0,2 0-8 0,-4 0-12 15,0 0-17-15,1 0-9 0,1 3-16 0,0-3-8 16,0 1-13-16,0-1-22 15,0 0-3-15,-2 25 3 16,2-25-1-16,-19 99 11 16,16-79 0-16,2 1 0 0,-1 1 2 15,-1 0 0-15,1 2-5 0,1-2 5 0,1 0 4 0,3 0 0 16,0-4 0-16,2 2 5 0,-1-3 8 0,2 0-1 16,1-1 4-16,3-1-2 0,-1-3 0 0,0-2 2 0,-1 0 0 15,5-3 0-15,-2 0 15 0,0-5 16 0,0 1 13 16,0-3 2-16,2 0 11 0,1 0 10 0,-1-2 3 15,2-1 2-15,2-1-18 0,0-1-9 0,3-1-16 16,-1-3-4-16,2 1-13 0,-2-3-19 0,0-2 1 0,1 4-7 16,-2-3 2-16,-1 2-16 0,0-5 9 0,-2 6 5 15,-2-3-4-15,-1-1 12 0,-4 0-2 0,2-2 2 0,-3-2 1 16,-2 0 12-16,-2 0 2 0,2 0-4 0,-5-3 12 16,0-1 0-16,-3 4 9 0,0-3 4 0,-2 3-3 15,0 1 3-15,-3-1-14 0,0 0 1 0,-1 5-12 0,-2-1-9 16,0 1-10-16,-4 3-9 0,-2 0-10 0,-2-1-4 15,0 4 1-15,-5 0-10 0,1 0-3 0,-2 5-9 16,0-2-19-16,2 3-14 0,-1 0-10 0,1 0-35 0,2 3-28 16,2-2-27-16,-3 2-36 0,6 1-46 0,-1 0-43 15,1 0-57-15</inkml:trace>
  <inkml:trace contextRef="#ctx0" brushRef="#br0" timeOffset="8271.241">10453 9278 2334 0,'-5'-2'20'0,"0"0"22"0,-2-1 13 0,6 0 12 16,-4 1 6-16,-1 0 0 0,3 2 2 0,-2 0 1 15,3 0-17-15,-2 2-31 0,-1 1-10 0,0 1-13 16,-2 2-10-16,-2 1 2 0,1 5-3 0,-2 0 3 16,-3 5-10-16,2 3 10 0,-2 1 0 0,2 4-3 15,1 1 12-15,0 1 3 0,2 1 4 0,3 1 1 0,0-4 5 16,3 4 1-16,2-5 1 0,3 2 3 0,2-2-3 15,2-2 0-15,2-2 2 0,4 0 1 0,3-2 10 16,-1-3-1-16,5 2 6 0,2-3-2 0,0-2-2 0,3-2-1 16,0-3 0-16,-1 0-9 0,3-2-5 0,0-2-2 15,-4-3-13-15,4 0 9 0,-2-2-5 0,-2-3 4 16,-1 0-2-16,0-2 11 0,0 1-3 0,-1-2 3 16,-1-2 4-16,-1 0 3 0,-1-2-1 0,2-1 1 0,-2 0-2 15,-1-3-8-15,-4-2-2 0,2-2 1 0,-3 0-2 0,0-3-11 16,1-1-2-16,-5-3-3 0,1 0 8 15,-4 0 14-15,0 1 7 0,-5 0 5 0,0 1 5 0,-2-1 3 16,-5 2 7-16,0-1-7 0,-4 5-8 0,-2 2-20 16,-6-2-9-16,2 5-10 0,-2-1-11 0,-7 4-5 15,3 1-13-15,-6 2-6 0,3 0-20 0,-4 1-12 16,-2 5-17-16,-1-1-32 0,-1 4-42 0,3-1-46 0,-1 2-47 16,2 2-49-16,-3-2-36 0,3 5-32 0,0 1-21 15</inkml:trace>
  <inkml:trace contextRef="#ctx0" brushRef="#br0" timeOffset="11268.5276">10873 13697 2403 0,'0'-10'33'0,"2"5"18"0,-2-4 29 15,1 2 17-15,-1 2 21 0,2 1 9 0,-4 0 11 16,4 4 13-16,-2-2-37 0,0 1-8 0,1 1-23 15,-1 0-15-15,0-1-14 0,0 1-8 0,0 0-11 16,0-1-11-16,2 1 1 0,1 1-7 0,-3 0-6 0,0 0-7 16,0 1-10-16,1-2-1 0,1 2 0 0,-2 0-6 15,0-1 4-15,0 1-1 0,0 0-4 0,0 3 5 0,0 0 5 16,1 2 4-16,1 1-2 0,0 6 6 16,-1-2 0-16,3 1-4 0,-1 1 6 0,2-1-1 0,-1 0 2 15,4 0-8-15,-3-3 6 0,3-1 2 0,0 1-8 16,1-5 8-16,1 0-1 0,-1-2 2 0,5-1 3 15,-1-2 10-15,6-2 2 0,-1-2-6 0,5-3 8 16,4-2-5-16,3-1 2 0,0-5-4 0,0 1-4 0,3-2-9 16,-1-2-1-16,-1-1-2 0,0 2 0 0,-1 0-3 15,-5 0-1-15,-2 0-4 0,-3 2 5 0,-2-2-8 0,0 5-21 16,-6 1-24-16,0 1-37 0,-2 5-37 0,-2-3-54 16,1 2-68-16,-5 1-84 0,2 0-89 0</inkml:trace>
  <inkml:trace contextRef="#ctx0" brushRef="#br0" timeOffset="11629.8247">12349 13446 2824 0,'5'0'7'0,"-4"0"-9"0,1-3-2 0,1 3 4 15,-3 0-6-15,-1 3 1 0,1-3-1 0,0 1 3 0,1 2-11 16,1-3 9-16,-2 4 5 0,2-1-6 0,-2-1 5 16,3 5-4-16,3-1 7 0,-3 1-7 0,2-2 5 15,0 2 0-15,-1 3-4 0,4-3 7 0,1-2-3 16,4 0 6-16,0-1-3 0,3-1 8 0,1 1 6 0,1-3-1 15,4-2 11-15,3 1-6 0,2-1 1 0,-2-2-2 16,4 1 1-16,-2-3-6 0,4-1-3 0,1 2-8 16,-2-3-1-16,0 2-1 0,2-2 4 0,-2-3-5 15,1 2-22-15,2-1-41 0,-3-1-52 0,0-2-61 16,-3-2-70-16,2 2-63 0,-2-2-48 0</inkml:trace>
  <inkml:trace contextRef="#ctx0" brushRef="#br0" timeOffset="12084.6141">14503 13396 2824 0,'0'-5'17'0,"0"1"27"15,-1 0 17-15,4-2 1 0,-1 2-3 0,-4 1 4 0,2 3-4 16,0 0 7-16,0 0-24 0,-2 0-25 0,2 0-17 16,2 2-9-16,-2-1 8 0,0 1-12 0,2 0 6 15,-2 1-6-15,0 4 4 0,1 1 5 0,1 1-6 0,0 3 7 16,1 2-3-16,0 1 4 0,2 2 1 0,2-2 7 15,0-1-8-15,2 3-5 0,2-4 10 0,0-2-6 16,4-2-1-16,0 1 6 0,1-4 0 0,3-1-12 16,2-3 10-16,0 0 2 0,4-4-5 0,2-1 9 15,1-4-3-15,0 2-3 0,4-4-1 0,-2-2-1 16,2 0 5-16,-2-2 0 0,1-1-4 0,-1 0 4 0,2 1 4 16,0-1 1-16,-4-3 1 0,4 2 4 0,-2-1-16 15,1-2-1-15,1 4 8 0,-4-1-9 0,-1-1-6 16,-2 6 0-16,-3-3 2 0,-2 4-2 0,-6 2 13 15,-5 2-11-15,-2 0-22 0,-2 2-16 0,-1 2-29 16,-3 0-34-16,-1-1-48 0,0 4-46 0,0-1-64 0,-5 0-57 16</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37:34.421"/>
    </inkml:context>
    <inkml:brush xml:id="br0">
      <inkml:brushProperty name="width" value="0.05292" units="cm"/>
      <inkml:brushProperty name="height" value="0.05292" units="cm"/>
      <inkml:brushProperty name="color" value="#FF0000"/>
    </inkml:brush>
  </inkml:definitions>
  <inkml:trace contextRef="#ctx0" brushRef="#br0">15376 4930 2029 0,'5'-2'15'0,"-1"2"18"0,-2-3 12 0,1 3 9 15,1-2 8-15,-4 2 2 0,0-2 9 0,0 2 22 0,0 2-2 16,-2-1-4-16,2 0 3 0,-2-1 8 0,2 3-5 16,0-3 0-16,0 2-8 0,-1-1-17 0,1 1-16 15,0-2-11-15,0 2-21 0,0-2-16 0,0 2 0 16,0-1 0-16,-2 1-1 0,4 0-7 0,-4-2 1 0,2 0-5 16,0 3 10-16,0-1 1 0,0 0-11 0,0 1 3 15,0-1-1-15,0 1 6 0,2-1 1 0,-1 1 0 0,-1 2-4 16,2-1 2-16,0 0 10 0,1 0-11 0,-2 0 5 15,1-1 9-15,1-1 12 0,-1 1 17 0,4-1 8 0,-5-1 8 16,3 1 4-16,-1-2 33 0,2 0 5 16,-1 3 2-16,3-3 1 0,0 0-2 0,0 0-3 0,1-3-19 15,3 3 2-15,-2-3-17 0,2 1-6 0,3-3-8 16,2 0-16-16,2-2-6 0,1 0-10 0,5-1 7 0,-1-2-6 0,2-1-4 16,2-2-8-16,0 1-3 0,0 0 1 15,0 1-1-15,0-2 3 0,0 2-3 0,0-2-1 16,-2 1-4-16,-2 0 0 0,0 3-4 0,-3-2 1 0,1 2-6 15,-5 1 1-15,1 2 11 0,-8 0-3 0,4 1 2 16,-4 3 0-16,-2-3-6 0,-2 3-9 0,0-1-20 16,0 3-11-16,-1-2-32 0,-3 2-27 0,-1 0-39 0,0 0-36 15,0 0-46-15,0 2-49 0,0-2-45 0,0 0-61 16,-1 0-46-16,1 0-48 0</inkml:trace>
  <inkml:trace contextRef="#ctx0" brushRef="#br0" timeOffset="9940.8817">5165 9731 3210 0,'3'4'0'0,"-1"-3"-2"0,-2 1 1 0,0-6 2 16,0 4-4-16,0 0 0 0,0 0 1 0,0 0-4 0,2 1 5 15,-1-1-1-15,1 0-1 0,-2 1-6 0,0-1 7 16,4 0-2-16,-2 2-3 0,1-1 6 0,2 0-6 15,3-1 4-15,2 3 3 0,3-1 7 0,2 1-9 16,4 0 5-16,1-1-3 0,1 2 2 0,3-1-5 0,-1-3-5 16,4 2 2-16,0-1-5 0,3-1 2 0,0-1-6 15,0-1 5-15,1 2 1 0,-1 0 6 0,2-3 6 0,-2 1 0 16,0 0 6-16,-3 0 6 0,0 1 9 0,-1-1 2 16,0 1 2-16,0-3-2 0,-5 4-1 0,3-3-5 15,-5 3-6-15,3 0 4 0,-1-1-5 0,-2 0-6 16,1-1 1-16,1 2-2 0,-3-1-1 0,3 0 2 0,1 1 3 15,-2 0-10-15,2 0 6 0,0-3-1 0,0 3-8 16,3 0 3-16,-1 0-4 0,3 0-6 0,0 3 2 16,3-3-1-16,0 0-1 0,0 0-7 0,0 1 3 15,3 0 2-15,0-1 6 0,1 2 14 0,2-1-2 0,-1 0-2 16,4-1 0-16,1 3 14 0,-1-3 1 0,4 3-7 0,0-1 2 16,1-2-11-16,0 3 2 0,2-3 1 0,-3 1-3 15,1 0-6-15,0 1 1 0,-1-1-1 0,1 0-5 16,-3-1 1-16,-1 0-6 0,2 0 4 0,-2 0 4 15,-2 0 4-15,-2 0-6 0,0 0 6 0,-1 0 3 0,0 0 10 16,-3 0-1-16,1 0 1 0,-1-1-1 0,-1 1 0 16,1 1 3-16,-1-2-5 0,-2 1-3 0,-1 0-7 15,-1 0 4-15,0-1 2 0,-2-1-7 0,0 2-1 0,-1-1 3 16,0 0 0-16,0 0-3 0,1 1-2 0,-2-4 7 16,0 3-7-16,1 1 2 0,1-2 0 0,0-1-3 15,-3 3 9-15,2 0 1 0,0-2-2 0,1 0-2 16,0 0 2-16,-4-1 7 0,6 1 0 0,-2-1 2 0,0 3-3 15,0-3 3-15,1 1 4 0,2 0-7 0,-2 0 3 16,2-1-3-16,1 3 1 0,-1-2-3 0,4 1-1 16,-2 1 1-16,1 0 4 0,1 0-2 0,1 0-5 15,1-1 3-15,0 1-1 0,1 1-5 0,-1-1 2 16,0 0-7-16,2 0-3 0,-1 0 0 0,1 0 2 0,-1 1-7 16,-2 1-1-16,-1-2 6 0,-1 0 0 0,1 0 10 15,-2 0-2-15,0 0 5 0,-2 0 1 0,1 0 2 16,-1 0 3-16,1 0 4 0,-1 0-2 0,0 0-15 0,-2 3 7 15,3-3 3-15,-3 1-3 0,1-1 1 0,0 0-4 16,0-1-4-16,0 1 2 0,-1 0 13 0,1 0-8 16,-1 0-5-16,1-3 3 0,-2 3-8 0,2 0 4 15,-2 3-1-15,-1-6 0 0,0 3-6 0,-4 0 0 0,2 0 4 16,-1 0-1-16,-1 0 2 0,2 0-2 0,-1 0-6 16,0 0 0-16,1-2 5 0,0 1 6 0,-1 1-10 15,1-1 1-15,0 1 10 0,-2-3 3 0,1 3 5 16,1 0-1-16,-4-1-3 0,2 2-4 0,0-1 14 0,-2 3-8 15,1-3-8-15,-5 0 9 0,0 0-10 0,-1 1 9 16,1 2-4-16,-4-3 3 0,-1 0-8 0,0 0 2 16,-2 0 5-16,-1 3-11 0,-3-3 9 0,1 1-5 15,0-2 1-15,-2 2-6 0,-1-1 6 0,1 1 7 16,-1-1-1-16,1 0 7 0,-2 0 3 0,0 0 2 0,0 0 5 16,0 2 2-16,0-1-3 0,0-1-1 0,0 0-2 15,0-1-9-15,0 1-1 0,0 1-1 0,0-2-2 16,0 2 1-16,2-2-12 0,2 2-46 0,1-2-59 15,2 1-74-15,5-3-106 0,1-1-164 0</inkml:trace>
  <inkml:trace contextRef="#ctx0" brushRef="#br0" timeOffset="12708.0688">11458 9598 1930 0,'-7'0'8'0,"1"0"11"0,0 0 19 16,2-3 10-16,0 1 14 0,-1-1 3 0,2 3 2 0,0 3 8 16,3-3-6-16,-3 0-7 0,3 0-14 0,0 0-9 15,3 2-12-15,-3 0-2 0,0-1-9 0,1-1-6 0,-1 0-1 16,2 2-4-16,-2-2-9 0,2 1 1 0,-1-1-4 16,-1 0-2-16,2 1 8 0,1 0-2 0,-3 1-2 15,3-1 2-15,2 0 8 0,-4 2-1 0,4-1 14 0,0 1 16 16,3 1 12-16,-1-1 7 0,5 1 18 0,-3 0 6 15,5-2 10-15,1 2 3 0,0-1 0 0,1 0-4 0,3-2-5 16,1 0-3-16,1 1-16 0,3 0 1 0,3-1-13 16,0-1-3-16,3 2-6 0,0 0-12 0,5-2-7 15,3 1-6-15,2 1 3 0,0-2-11 0,1 0 4 16,3 3-6-16,1-2-6 0,0 0 1 0,0 3-4 0,0-4 5 16,-2 3-9-16,5 0-2 0,-6-1-2 0,0 1 9 15,2-1 4-15,-5 1-7 0,4-2 3 0,-7 2-1 16,1 0 11-16,-2-2 7 0,-1 0 1 0,-2 2-10 15,-2-2-1-15,-2 2 6 0,1-3-1 0,-4 0 0 0,-1 0-9 16,1 3-1-16,-4-3 0 0,1 2 0 0,-2-2 5 16,-1 0 5-16,2-2 4 0,-2 2 1 0,0 0-1 15,3 0 4-15,-3 0-2 0,3-3 3 0,0 3-7 16,2 0-1-16,1 0-3 0,-1 0-5 0,1 0 2 0,0 0 0 16,-1 0 5-16,-2 0 0 0,-1 3 4 0,-1-3-2 15,1 2 3-15,-5-2 4 0,1 0 3 0,-3 0-4 16,0 2-7-16,-1-1 5 0,1 0 1 0,-1-1-4 15,-2 0-5-15,3 0-1 0,-3 0 1 0,2 0-1 16,-2 0 0-16,2 0 3 0,-1 0-4 0,1 0 9 0,1 0-5 16,-1 0 2-16,1 1-4 0,0-1 9 0,3 3-2 15,0-2-4-15,0-1 1 0,-1 1-5 0,3 1 6 16,-3-2-3-16,1 0 0 0,2 0-3 0,-3 0 1 0,4 0-3 16,-2 3 2-16,1-2-4 0,-1 0-1 0,2 1 1 15,0-1-4-15,0 0 4 0,0-1 2 0,0 1-7 16,-2 1 1-16,2-2 4 0,-1 0-1 0,-3 2-2 15,3-1 10-15,-3-1-12 0,3 0 2 0,-1 2 4 16,-2-2 1-16,5 0-9 0,-3 0 4 0,4 0 4 16,-1 0-3-16,0 3 3 0,0-3-1 0,1 1 6 0,0 0-16 15,-3-1 14-15,3 0 1 0,-2 2 0 0,0-1-4 16,3 0-1-16,-2-1 0 0,1 0-3 0,0 0 12 16,0 3-7-16,2-3-8 0,-1 2 10 0,0 0-4 0,0-2 7 15,3 1-6-15,-3 1-1 0,1-1-1 0,0 0 1 16,1 0 2-16,-1 1-8 0,-2-1 3 0,0 0-7 15,0-1 3-15,2 1 1 0,-5 1 3 0,2-2-7 16,-1 0 4-16,-1 0 1 0,0 0-3 0,0 2 7 16,-3-1-2-16,1 0-2 0,-1 0 0 0,1 1 4 15,1-1-5-15,1-1-2 0,-1 0 7 0,2 1-6 16,-1 2-1-16,1-3 3 0,1 2 4 0,1-1 0 0,0 0-2 16,-1 0 5-16,2 1 0 0,-1 0 3 0,3-2 1 15,1 1-2-15,-2 2-6 0,-1-2 6 0,3 0 2 0,-3 1-4 16,2-2-7-16,0 3-1 0,-2-2 3 0,1 0-2 15,1 2 4-15,-2-2-2 0,2 0-4 0,-2 1 1 16,1-2 5-16,1 0-1 0,-1 3-1 0,0-3 2 16,-2 2-10-16,0 0 1 0,-1 0 7 0,-1-1-2 15,0 2 0-15,-2-3-1 0,1 1-6 0,-2 1 8 0,1-1 1 16,-1-1 0-16,1 0-5 0,-1 0 3 16,-3 0-5-16,3 3 7 0,-1-3 2 0,2 1-7 0,-1-1 13 15,-3 1-8-15,3-1 5 0,-2 2-7 0,2 0 6 16,1-2-6-16,-3 4 9 0,1-4 0 0,1 1-11 15,0-1 6-15,0 1 0 0,-3-1 10 0,3 2-6 0,0-2 0 16,0 0-6-16,1 0 6 0,-2 0 1 0,3 0-5 16,2 0 2-16,-4 3-10 0,4-6 8 0,-2 3-5 15,1 3 6-15,2-3-5 0,-1-3-4 0,3 3 2 16,-1 0 4-16,3 0 3 0,-1 0-6 0,0-2 5 16,-1 1-7-16,0 1-2 0,3-1 10 0,-4 1-6 15,1 0-4-15,-2 0-2 0,2 0 1 0,-2 1 4 0,1-1 10 16,2 0-5-16,-3 0-1 0,1 1 4 0,2-1 3 15,-1 0-6-15,-2 2 10 0,5-2-5 0,-3 0-2 16,3 0-4-16,-1 0 0 0,0 0 8 0,-1 3-6 16,4-2 8-16,-1 0-6 0,1-1-1 0,-1 3-6 0,-1-4-1 15,1 3 6-15,-1-2-12 0,0 0 10 0,1 3-2 16,-2-3-6-16,-1 0-1 0,4 0 9 0,-4 0 5 16,0 0-12-16,0 0 13 0,-1 0-10 0,0 0-1 15,0 2 3-15,-2-2 1 0,-5 1-5 0,2-1 3 16,0 0-1-16,-5 0-2 0,3 0 7 0,-4 0-4 15,3 0 4-15,-3 0 3 0,0 1-2 0,-3-1-2 0,2 0 8 16,-4 1-8-16,1-1 0 0,-3 0-1 0,1 0 1 16,-4 0 3-16,2 0-6 0,-2 0 3 0,1 0 5 15,-2 0 0-15,-1 0-7 0,-1 0 5 0,0 0-1 16,2 0-7-16,0 0 7 0,-4 3-2 0,4-3-11 0,-2 0 11 16,1 0 2-16,-2 0 0 0,1 0-4 0,0 0 9 15,0 0-2-15,0-3-5 0,-2 3 5 0,0 3 1 16,4-3-5-16,0-3-11 0,-4 3-13 0,4 0-23 15,-2 0-14-15,0 0-27 0,0-1-40 0,0 1-53 0,0 0-58 16,0 0-82-16,0 0-76 0,0 0-122 0</inkml:trace>
  <inkml:trace contextRef="#ctx0" brushRef="#br0" timeOffset="14417.9878">19092 9603 1941 0,'-6'-1'8'0,"-3"-3"13"0,2-1 16 0,2 1 4 0,-3 0 14 16,-2 0 11-16,2 2 14 0,-2 1 11 0,0-1 11 16,0 0 8-16,-2 0-1 0,0 2 24 0,2 0-3 0,2-3-2 15,0 6-3-15,2-3-8 0,0 0-17 0,3 1-26 16,1-1-14-16,0 1-17 0,2-1-18 0,0 2-10 15,0-2-11-15,0 2-4 0,2-2-2 0,0 0 2 16,-1 1-3-16,1-1-5 0,3 2 11 0,-2-2 10 0,6 4 17 16,2 0 15-16,8-3 7 0,2 6 2 0,7-3 9 15,7 1-5-15,4-1 0 0,6 3-6 0,5-2-20 0,6 0-7 16,4 2 0-16,1-2-7 0,4 2-3 0,0-2-4 16,3 0-8-16,-1 2-3 0,0-2 5 0,-4-1-8 15,-1 0-7-15,-7 1 3 0,-5-3 6 0,-3 0-3 0,-4 1 6 16,-3-2 6-16,-5-1-1 0,-1 0 6 15,-4 0-5-15,0-1 7 0,-4 1-3 0,0-1-1 0,-4 1-4 16,0-2-4-16,-3 2 2 0,-5-2-6 0,-2 2 6 16,-2 0-2-16,-3-1-1 0,-2 0 4 0,-4 0 11 15,1 1-7-15,-2 0 3 0,0 0-4 0,-2-2-1 16,2 2 0-16,-1 0 1 0,-1 0-4 0,0 0-9 0,2-1-16 16,0 2-18-16,-1-2-22 0,-1 1-34 0,2 0-44 0,-1 0-47 15,1 1-47-15,-2-1-74 0,2 0-49 16,-2 0-83-16</inkml:trace>
  <inkml:trace contextRef="#ctx0" brushRef="#br0" timeOffset="20282.4465">10982 7844 4378 0,'-2'0'0'0,"-1"0"22"0,-1 3 30 0,0-11 8 0,6 10-9 16,-4-2-1-16,2 0 8 0,-1 2 0 0,1-1 21 15,0-1-20-15,0 0-37 0,0 0-4 0,0 0 12 16,0 0-9-16,0 0-9 0,0 0-7 0,1 0-24 0,-1 0-20 16,0 0-26-16,0 0-47 0,0 0-54 0,0 0-51 15,0 0-94-15,0 0-153 0</inkml:trace>
  <inkml:trace contextRef="#ctx0" brushRef="#br0" timeOffset="37309.0982">11023 14783 2705 0,'-6'0'8'15,"1"-3"4"-15,0-3 9 0,-1 3 10 0,0 1 11 16,2-1 12-16,0 3 11 0,-1-2 12 0,5 2 3 0,-3 0 20 16,1 0 6-16,2 0 1 0,2 0-2 0,-4 0-4 15,2 1-5-15,0-2-7 0,0 2-12 0,0-2-19 16,0 2-5-16,0-1-5 0,0 0-16 0,0 0-4 16,0 0-7-16,0 0 1 0,2 1-1 0,-2-1-6 0,0 0-12 15,0 0-12-15,1 0 12 0,1 0-3 0,-2 0-7 16,0 2 1-16,3-1-6 0,2 0 7 0,0 0 2 15,3 2 4-15,2-1-1 0,3 1-1 0,3-2 4 16,0 2-3-16,4 1 8 0,2-1-1 0,1 1-7 0,2-1 8 16,2 0-5-16,3 2-1 0,0-2 5 0,5 1-1 15,-2 1-9-15,4 0 3 0,5-2 8 0,-1 1-9 16,5 0 2-16,0-1 4 0,4 0-1 0,1-1 2 16,0 2 1-16,4-1-1 0,0 1-1 0,-1-1 2 15,2 0-2-15,-1 4 3 0,0-2 2 0,-2 0-5 0,1 0 9 16,-3 2-4-16,4-2-2 0,-3 3 9 0,2 0-2 15,-2 0 1-15,5 0 3 0,2 1 10 0,1-1-2 16,5 1 13-16,-2 3-3 0,8-2 3 0,-2 0 2 16,3-1 1-16,2 2 1 0,-1-2-8 0,1 0 3 0,-2 2-14 15,6-2 13-15,-4 1-7 0,3 1-2 0,0-1-8 0,0 2 0 16,1 0-3-16,0 0 2 0,0-2-7 16,-2 2-5-16,-7-4-4 0,0 1-2 0,-2-1 3 15,-2 1-1-15,-3-2-3 0,-1 0-1 0,-1 2 0 0,-1-4-5 16,1 1 5-16,-2 1 5 0,1-2-1 0,1-1-8 15,-8-1 9-15,7 1-8 0,-7-3 15 0,0 1-3 16,-1 1 0-16,-3-3-7 0,1 0 1 0,-3 1 4 0,3 1-5 16,-4-2 5-16,-1 0-12 0,-1 0 0 0,-4 0 8 15,4-1 1-15,-5 0 3 0,-3-1-5 0,-2-2 6 0,-2 2-6 16,-1-1 0-16,0-1-9 0,-3 1 5 0,0 1 11 16,1-3-9-16,-2 3 7 0,-1-3-12 0,-1 2 5 15,0-2 8-15,-1 1 14 0,1-1-22 0,-3-1-13 16,-3 0 15-16,3 1-7 0,-3-2 5 0,2 1 3 0,0-1-5 15,0 0-5-15,-2 0 16 0,-2 0-2 0,3-1-8 16,2 1-5-16,-4-1 6 0,2 1-2 0,0 0 8 16,-1-1-3-16,0 2-15 0,2-2 8 0,2 1 4 0,-4 0 6 15,2 0-3-15,2 0-5 0,0-1-8 0,0 1 10 16,2 0 7-16,-1 0-12 0,3-1 0 0,-1 0 3 16,1 2-5-16,-1-2-7 0,1 0 15 0,0 1-1 15,-1 0-3-15,0-2 10 0,0 2 2 0,-1-1-15 0,2 0 10 16,-3 0 8-16,1 0-12 0,-2 0 0 0,0-1 6 15,0 2-8-15,0-3-3 0,-2 3 6 0,2-1-6 16,-2 1 7-16,-1 0-2 0,2 0-4 0,-1-1-3 16,-1 2 11-16,2 1-11 0,-3-3 14 0,2 1-2 15,-2 2-5-15,3-2-2 0,-2 2 2 0,2-3 2 16,-4 3-4-16,2-1 6 0,0-1-4 0,-5 2 5 0,2 1-7 16,-3-2 2-16,-4 1-7 0,4 1 12 0,-5 1-5 15,-3 1 11-15,1-1-13 0,0 3 0 0,-3-2 1 16,0 1 6-16,-3 1 13 0,2 0-27 0,-2 0 7 15,0 0-12-15,-2 1 16 0,2 1 3 0,0-2 0 16,0 0-3-16,-1 0-11 0,1 0 15 0,0 0 10 0,0 0-6 16,-2 0-6-16,0 0 1 0,2 2 9 0,0-1-7 15,0 0 11-15,0-1-9 0,0 0-6 0,-1 1 6 16,1-1 5-16,1 0-21 0,-1 0 2 0,0 0 9 16,0 0-4-16,0 0 8 0,0 0-20 0,2 0-4 0,0 0-28 15,-2 0-7-15,0 0-30 0,0-1-35 0,1 1-43 16,-2-1-62-16,1 0-63 0,-4-1-77 0,3 2-84 15,-2-3-93-15</inkml:trace>
  <inkml:trace contextRef="#ctx0" brushRef="#br0" timeOffset="39046.7906">18050 14895 2153 0,'-14'-5'19'0,"3"-1"14"16,0 0 16-16,3-2 15 0,0 3 17 0,-1-2 9 0,1 7 19 15,0-4 28-15,3 2-5 0,0 0 13 0,2 2-2 16,2-2 4-16,-4 2-4 0,5 0 1 0,-1 0-14 16,-1 0-26-16,2-2-9 0,0 2-22 0,0 0-10 15,0 0-14-15,0 0-13 0,0 0-4 0,0 0-12 0,2 2 6 16,-1-2-14-16,-1 2-7 0,0-2-4 0,3 2-7 15,-1-1-1-15,-1 0-8 0,-1-1 10 0,3 1-5 16,1 2 9-16,2-3 16 0,2 4 6 0,5-1 13 16,3 2-3-16,4 0 18 0,5-2-16 0,4 2 11 15,5 2-4-15,5-3-11 0,0 2-12 0,4-2-3 16,3 0-4-16,2-1-9 0,4 2 10 0,5-1-11 0,-1 0-2 0,4 0 4 16,3 0 6-16,7 0-6 0,-2-2 8 15,1 3-8-15,1-3 1 0,-4 3-3 0,-1-3 12 16,-2 0-9-16,0-1 1 0,-6 1-4 0,-1-1-2 15,-1 0 6-15,-4-1-4 0,1 0 11 0,0 0-11 0,-1 0 6 0,-3-1-13 16,1 1 7-16,-1-1-2 0,-1-1 4 16,-2 1 1-16,-1-1-8 0,-1 0-3 0,-5-3 6 15,4 3 12-15,-2-1-10 0,-4-1 5 0,1 1-7 16,0-3 4-16,0 0-5 0,1 1 10 0,0-3-6 16,-1 0-4-16,1 2 4 0,0-1 3 0,0-1-1 0,2 1-4 15,-1 2 4-15,-1-4-6 0,0 5 1 0,3-2 0 16,-3-1-1-16,0 3-1 0,-1-1 3 0,0-1-3 15,-2 3 4-15,-2-1 2 0,1 1-6 0,-4-1 1 0,-4 3 6 16,0-2-6-16,-1 0 0 0,-3 2 6 0,-1-1 2 16,-1 0-3-16,-2 2 1 0,1 0 4 0,-2 0-7 15,4-3 4-15,-3 3 1 0,-1 0 0 0,1 0-12 16,-2 3 0-16,3-3 7 0,0 0 0 0,-3 2 4 16,1-1-2-16,-1 1-2 0,1 0 1 0,1-2 4 0,-1 1 4 15,2 2-9-15,-3-2 0 0,1 2-2 0,-1-2-1 16,-2 0 3-16,-1 2-5 0,1 0-1 0,-4-2 5 15,-1 1-3-15,-1 1 6 0,0-3-2 0,-2 3-2 16,-2-3 7-16,-3 1-6 0,2-1-1 0,-3 0 4 16,2 0 1-16,-2 0-8 0,0 0 5 0,0 0 5 0,-2-1-14 15,2 1 9-15,0 0 4 0,0 0-1 0,0 0 1 16,0 0-4-16,0 1 3 0,0-1-5 0,-1-1 6 16,1 1-12-16,0 0-23 0,-2 0-21 0,2 0-28 15,0 0-32-15,0 0-44 0,0 0-53 0,-1 1-70 16,-3 0-78-16,0-1-85 0</inkml:trace>
  <inkml:trace contextRef="#ctx0" brushRef="#br0" timeOffset="40446.8461">25486 14824 1798 0,'-5'-1'22'16,"4"0"15"-16,-1-2 17 0,4 1 20 0,-2 1 6 0,0 0 26 15,0 1 21-15,-2 0 16 0,2 0-7 0,0 0 7 16,0 1-12-16,-1-1-4 0,1 1 2 0,-2-1-11 16,2 3-14-16,0-3-8 0,0 0-4 0,0 1-18 15,0-1 1-15,0 1-13 0,0-1 2 0,0 0-13 0,0 0 3 16,0 1-4-16,0-1-3 0,0 0 5 15,0 1-1-15,2-1 9 0,-2 0-11 0,0 0 1 0,0 0-10 16,1 0-9-16,1 0 1 0,-1 0 2 0,5 1 13 16,-1-1 9-16,6 2 4 0,5 0 11 0,11 1 1 15,6-1 16-15,12 1-6 0,7 1-3 0,12 0-24 16,9 1-18-16,6-1 0 0,8 0-17 0,3 6-1 0,3-1-10 16,2 1-11-16,-3 1 4 0,-4-1-4 0,-1 0 4 15,-7 0 0-15,-8-2 3 0,-7-3 0 0,-7-1-21 16,-11-4-12-16,-4 0-36 0,-6-4-23 0,-7 1-52 15,-5-2-56-15,-1-1-69 0,-8-2-97 0,1 0-96 0,-4-2-132 16</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48:27.267"/>
    </inkml:context>
    <inkml:brush xml:id="br0">
      <inkml:brushProperty name="width" value="0.05292" units="cm"/>
      <inkml:brushProperty name="height" value="0.05292" units="cm"/>
      <inkml:brushProperty name="color" value="#FF0000"/>
    </inkml:brush>
  </inkml:definitions>
  <inkml:trace contextRef="#ctx0" brushRef="#br0">11375 7800 2847 0,'-3'-2'19'0,"0"-1"34"16,-1 1 17-16,2-2 10 0,-1 1 9 0,0 2 1 15,1-1-1-15,0 2 6 0,1 0-16 0,2 0-34 0,1 0-15 16,0 2-9-16,-1-2-7 0,2 1-2 0,2-1 14 16,4 3 1-16,-1 1 2 0,4-2 6 0,2 2 0 0,3 0-1 15,2 0-5-15,1 1 5 0,6 2-12 0,-2-2-6 16,1 1-6-16,3 0 0 0,1-1-7 0,-2-3 4 15,1 4-2-15,-1-2-1 0,0-1 1 0,-3 0-3 0,1-1 0 16,-1 1-4-16,-2-2 5 0,-3 2-4 0,0-1 7 16,-2-2-4-16,-1 3-4 0,-5-3 7 0,0 0-2 15,-2 0 0-15,-2 0 6 0,-1 0 5 0,-3 0 9 16,-1 0 19-16,-1 0 14 0,-1 1 9 0,0 0 20 0,-3 2 7 16,1-3 1-16,2 0 5 0,-4 3-13 0,1-3-17 15,0 0-5-15,-1 1-20 0,-4-1-17 0,4-1-13 16,-7 2-12-16,0-1 3 0,-2 0-13 0,-6 0 2 0,-1 3-8 15,2-2 7-15,-7 0-7 0,1 2 6 0,-1 0 5 16,-2-2-15-16,0 0 11 0,3 1-1 0,-1 0 2 0,0-2-5 16,0 3 11-16,-2-2-10 0,3-1-1 0,-2 2 10 15,4 0 4-15,-1-2 0 0,1 0 3 0,3 1 9 16,0-1 9-16,3 2 6 0,0-1 4 0,5-1-3 0,3 3-6 16,-1-3 5-16,6 2-4 0,-2-2-11 0,3 0-13 15,2 0-6-15,2 0-11 0,-2 0-11 0,5-2 4 16,-2-1-12-16,0 2 0 0,8-2 8 0,-3 1-4 15,5 0 8-15,1-2 11 0,5 0 14 0,4 1-6 0,3-2 1 16,0 0 6-16,3 0-8 0,3-2 10 0,1 2-5 16,0 1 0-16,0-1-1 0,-1 2-4 0,0-1 1 0,-2 2-4 15,0-1 11-15,-4 0-3 0,-4 3-5 0,0 0-2 16,-6-2 3-16,-2-1 1 0,-2 3 5 0,-4 0 1 16,-3 3-6-16,-1-3-6 0,-3 0 7 0,-1-3 7 0,-1 6-15 15,1-1 10-15,-4-2-12 0,2 0-1 0,0 0-10 16,-3 2-4-16,2-1-7 0,-2-1-23 0,1 3 0 15,-6-3-17-15,1 0-8 0,-2 3-26 0,0 0-21 16,-4-3-18-16,4 5-38 0,-4-3-25 0,3-1-47 0,0 2-37 16,1-2-43-16,-2-1-57 0</inkml:trace>
  <inkml:trace contextRef="#ctx0" brushRef="#br0" timeOffset="6001.2526">4323 9249 2955 0,'-3'-5'12'16,"-2"4"4"-16,-2-2 33 0,4-2 20 0,-2 1 8 16,-1 1 8-16,2 1 11 0,2-1 13 0,-3 3 2 15,2 0 16-15,3 0-22 0,-2 0-14 0,1-2-1 0,1 2 2 16,0 0-2-16,0 0-11 0,0 0-9 0,1 2-24 16,-1-2-9-16,2 0 0 0,0 3-12 0,-1-2-8 15,-1-1-8-15,2 1-6 0,3 2 7 0,-1-3 7 0,4 1 7 16,0-1 14-16,6 3 8 0,4-3 11 0,5 3-2 15,1-1 9-15,3-2-12 0,3 0-3 0,6-2-9 16,-1 2-19-16,3 0-12 0,-2-3 0 0,4 0-8 0,-1 2-1 16,1-2-3-16,2 0-3 0,0 1-4 0,1-3 1 15,-1 2 2-15,-2 2-16 0,-2-3 6 0,-4 0-8 16,1 1 1-16,-8 1-2 0,-3 0 0 0,-4 1-7 16,-7 0 7-16,-2 1 2 0,-5 0 0 0,-1 1 6 0,-5-1 3 15,0 1 1-15,-2-1 7 0,1 0 6 16,-4 2-3-16,0-2 4 0,-4 0 3 0,-1 2-6 0,-3-1 0 15,-5 1 3-15,-4 1-2 0,-5-1 4 0,-3 2-4 16,-5-1-3-16,2 0-2 0,-7 2 7 0,-2-3-3 0,0 2-6 16,1-1 2-16,-1-3-3 0,2 3 13 0,0-3 1 15,-2 2 3-15,4-2-4 0,2-2-1 0,1 2 5 16,3 0 5-16,-1 0-4 0,3-3-8 0,5 3 2 0,1 0-6 16,2 0 3-16,6-3 8 0,-1 3-1 0,4 0-7 15,2 0-1-15,3-1-1 0,3 2 4 0,2-1-1 16,1-1-8-16,1 2 3 0,1-1-14 0,3 0 0 15,-1 0-8-15,-2 0 0 0,3 0-12 0,0 0 3 0,2 0 11 16,4 0-14-16,1 0 14 0,3 0-1 0,5 0 11 16,3 0-3-16,3 0 6 0,4 0-6 0,4 0-12 15,1-1 15-15,1-2-5 0,3 3 0 0,-4-3-5 0,0 1 2 0,1 0-2 16,-4-1 6-16,0 0 5 0,-3 2-4 16,-2-2 4-16,-4 3-6 0,1-1 9 0,-5 0-6 15,-1 0 1-15,-4 3-4 0,-2-2-6 0,-4 1-8 0,-1-1-3 16,-2 0-6-16,0 0 1 0,-3 0 2 0,0 3-5 15,0-2-9-15,0-1-3 0,0 0-17 0,-3 3-17 16,2-3-17-16,-2 5-36 0,-1-3-34 0,1 1-31 16,-3 1-38-16,-1-1-29 0,-2 2-38 0,-1-1-31 0</inkml:trace>
  <inkml:trace contextRef="#ctx0" brushRef="#br0" timeOffset="18466.4191">19379 11497 2588 0,'0'0'19'0,"5"-32"22"16,-5 32 23-16,0 0 23 0,0 0 14 0,0 0 12 15,0 0 12-15,0 0 9 0,0 0 1 0,-18-57-5 16,18 57-10-16,0 0 3 0,0 0 12 0,0 0-5 15,0 0 5-15,0 0-1 0,0 0-7 0,-16-15-12 0,16 15-1 16,0 0-10-16,0 0-15 0,0 0-7 0,0 0-23 16,0 0 8-16,0 0-20 0,0 0-3 0,0 0-17 15,0 0-43 1,-5 11 12-16,5 29 3 0,4-17 6 16,0 3-5-16,1 3-2 0,-1 3 11 0,3 1-5 15,-1 2-4-15,3-2-2 0,-1 0 9 0,1 0-3 16,-1-3-1-16,2-1 6 0,-2-1-9 0,0-3 4 15,1-3-3-15,-1-1 3 0,1-2 5 0,-3-2-4 0,1-3 1 16,-2-3-8-16,-1-1 9 0,-1-3-1 0,-2-2-3 16,-1-5 19-16,0 0 12 15,0 0-4-15,0 0 1 0,0 0-5 16,0 0 5-16,0 0-8 0,0 0 4 0,0 0-10 16,0 0 3-16,0 0-4 0,-15-29-14 0,15 29-20 15,-40-96 5-15,32 74-2 16,0-2 5-16,-1-2 2 0,1-2 1 0,-2-1 3 0,1 0 6 15,3 0-11-15,-4 0 6 0,2 3 3 0,-3 0 3 16,3 0-1-16,2 3 0 0,-1 2-2 0,1 0-2 16,2 2 8-16,0 2-10 0,1 0 4 0,3 3-2 0,0-1-1 15,3 2 1-15,-1 0-6 0,4 1 5 0,0-1-3 16,2 1 3-16,4 0-5 0,3-1 1 0,0 4-4 0,3-1-4 16,0 4-4-16,3 1-10 0,0 2-11 0,1 3 13 15,-2 4 2-15,2 4-7 0,-2 2 14 0,-1 4 0 0,-1 4 13 16,-1 2-2-16,0 3 15 0,-5 4-13 15,2 2 0-15,-6-3 10 0,-2 3-14 0,-3-2 9 0,1-1-3 16,-8-4-1-16,3 0 13 0,-6-1 5 0,-1-1 8 16,-2-5-4-16,-2 2 3 0,-1-3-7 0,-2-2 8 15,0-1 7-15,0-2-15 0,0 0-5 0,0-4-2 0,0 1-3 16,0-4-4-16,2 2-16 0,-1-4-31 0,-1-1-23 16,3-2-30-16,3-1-15 0,-1-5-40 0,1 5-23 15,-1-4-15-15,4 2-10 0,-1-1-4 0,2-1-2 0,1 3-5 16,-1-2-22-16,4 2-10 0,1 2-37 0,0 1-34 15,1-1-44-15,3 3-37 0</inkml:trace>
  <inkml:trace contextRef="#ctx0" brushRef="#br0" timeOffset="19217.7836">19871 11721 3333 0,'-4'-4'10'0,"-1"0"26"0,0-1 24 0,1-2 10 16,-3 3 11-16,-4 0 2 0,3-2 9 0,0 0-1 15,-1 1 5-15,0 1-10 0,0-1-8 0,1 2-4 16,-1-2-11-16,4 1 0 0,-1 3-9 0,0-2 1 0,2 2-22 16,1-2-9-16,2 3-19 0,-4 0-5 0,5 0-4 0,-1 3 2 15,-1-2-1-15,0 2 1 0,-1 2 1 16,-2 0-1-16,1 6 2 0,-1-2-5 0,0 3 5 0,-3 0-2 15,2 2 2-15,1 3-1 0,0 0 2 0,0-1-4 16,0-1 5-16,3 0-2 0,0 1-5 0,2-3 3 16,0-1-5-16,2 0 0 0,0-4 7 0,3 1-6 0,0-4-1 15,0 2 4-15,0-4-2 0,0-1-4 0,0 2 8 16,2-4-6-16,-2 0 0 0,0-4 6 0,1 0-5 16,2-1-2-16,1 0 5 0,3-3-4 0,-3-4 0 0,5 0 4 15,-1-2-5-15,3-1 3 0,-3 2 0 0,0-3 6 16,0-1-1-16,0 3 7 0,-4-1-4 0,-1-2 1 0,2 5 4 15,-3 3-5-15,-2 0-3 0,0 0 2 16,0 5 8-16,-2 0-13 0,0 1 6 0,-1 2-3 0,-2 1-8 16,3 1 1-16,-2 2 9 0,-1-2-4 0,0 2-10 15,4-1 7-15,-3 4-2 0,2 0 4 0,1 0 5 0,0 0 3 16,1 5-3-16,3-2-4 0,1 1 5 0,-1 1-4 16,1-2-6-16,1 0 5 0,0 0 2 0,0-2-5 15,2 1-3-15,-1-3-6 0,1 2-11 0,-4-3-1 0,4-1 3 16,-4-1-10-16,1-3-12 0,1-2-3 0,-4 0-9 15,0-2 1-15,4 0-5 0,-2-2 4 0,-2-4 0 0,0 0 4 16,2-1 7-16,-2 0-1 0,-1-5 6 0,0 3 4 16,0-2 14-16,-1-1 2 0,-1-3 2 0,1 0 2 15,-3-2-2-15,2-2 11 0,1-5 3 0,-3 2 0 16,1-5 7-16,1-2 0 0,0-3-4 0,-1 3 7 0,2-2 17 16,-1 4 7-16,-3 0 20 0,4 4 23 0,-4 6 10 15,-2 2 32-15,4 4 6 0,-2 6 16 0,-4 2 0 0,3 1-10 16,-1 4-12-16,2 1-16 0,0 1-8 0,-2 1-32 15,2 1-6-15,0-1-20 0,0 0-25 0,2 0-7 16,-2 5 0-16,2-2 0 0,-1 5-2 0,1-2-8 0,0 6-2 16,-1 0 8-16,4 5 20 0,-2 8 13 0,2 3-8 15,2-1 0-15,0 5 6 0,1 5 16 0,0-2 10 16,0 3-14-16,4-1-7 0,-3 0-4 0,-1-4-1 0,2 1-3 16,-2-2-10-16,0-6-19 0,5-2-37 0,-7-4-23 15,2-6-27-15,0 1-38 0,0-6-25 0,-2-4-30 16,1 0-32-16,-3-5-42 0,0 0-24 0,2-5-52 0,-5 1-48 15,2-4-34-15,-1-2-47 0</inkml:trace>
  <inkml:trace contextRef="#ctx0" brushRef="#br0" timeOffset="19609.8587">20268 11604 2357 0,'-19'-6'24'0,"6"1"37"0,-2-3 41 0,4 0 34 16,-5 3 27-16,3 0 27 0,4-2 23 0,-2 2 16 15,4 4-8-15,3-5-19 0,-1 4-25 0,0-1-19 0,5 0-22 16,0 1-28-16,5-1-29 0,-4-1-15 0,3-1-22 15,2 0-30-15,2-2-29 0,3-3-17 0,0-2-30 16,4 0-23-16,3 0-11 0,3-5-30 0,0 1-22 0,1 0-23 16,1 1-24-16,1-1-28 0,1 0-13 0,-1-1-7 15,0 1-17-15,-1 0 15 0,-1 1 25 0,-1 0 31 16,0-2 36-16,-3 1 32 0,-2-1 42 0,-3 3 41 0,0-1 55 16,-5 2 43-16,1-3 33 0,-3 2 29 0,1-1 26 15,-6 1 21-15,2-1 23 0,-1 1 10 0,0 2 4 16,-2-2-9-16,0 3-7 0,0-1-12 0,-4 6-14 15,4 0 0-15,0 1-27 0,0 4-17 0,0-2-27 0,2 3-26 16,-4-3-19-16,4 6-18 0,0-3-17 0,-2 3-12 16,1-2-4-16,2 3-7 0,3 3 9 0,-1-1 6 15,2 6 2-15,1 5 12 0,2 0 6 0,0 3-1 0,1 4 6 16,3 5 9-16,-3 2-1 0,1 1-3 0,2 3-4 16,-1 1-5-16,-3-1-4 0,2 1-1 0,-3-3-2 15,4-3-5-15,-5 2-6 0,1-6 5 0,0-1-8 0,1-4-12 16,-2-4-18-16,1-2-34 0,-2-1-37 0,1-4-38 15,-4-3-36-15,0-2-38 0,-1-3-28 0,-1-2-54 16,-4 1-64-16,0-4-46 0,-1 1-55 0</inkml:trace>
  <inkml:trace contextRef="#ctx0" brushRef="#br0" timeOffset="19778.481">20496 11480 3173 0,'-11'-7'26'0,"0"2"22"0,1-3 26 15,5-1 25-15,1 2 7 0,-4 2-2 0,2 0 4 16,1-2-1-16,3 2-29 0,1-1-32 0,1 0-31 16,1-1-47-16,3-3-31 0,2 4-26 0,3-5-33 0,2 2-36 15,5-3-45-15,2 3-50 0,4-2-55 0,1-1-48 16,4 6-48-16</inkml:trace>
  <inkml:trace contextRef="#ctx0" brushRef="#br0" timeOffset="20476.8172">20928 11321 2108 0,'5'0'21'0,"-1"1"13"0,-3-1 23 0,4-1 17 16,-3 1 7-16,1 1 8 0,-1 0-2 0,-1-1 1 15,-1 3-12-15,0-1-7 0,3-1-21 0,1 0-15 0,0-1-5 16,-1 0-10-16,0 0 9 0,1 0-3 0,0 0-6 16,3 0-4-16,-2 0-4 0,0 0-2 0,0 0 5 15,0-2-1-15,2 0-1 0,1-2 0 0,-1 0-2 0,0 0 0 16,-3-1-3-16,3-3 5 0,-1 3-8 0,-1-2 6 15,-1-1-5-15,-4-1 2 0,4 1-4 0,-4-2 1 16,0-1 7-16,-2 3 4 0,0-1 4 0,1 1 13 0,-2-1 9 16,-2 1 2-16,2 3 8 0,-2-2 9 0,0 0 0 15,-3 1-1-15,-1 2 8 0,1 0-6 0,-1 0-5 0,0 2 1 16,-4-1 0-16,0 0-8 0,0 3-6 0,-1 2-3 16,0-1-13-16,1 2-10 0,-1-2 3 0,1 3-10 15,4 0-5-15,-2 1 1 0,1 1 0 0,2 2-3 16,0 2-1-16,4-1 1 0,-1 4-7 0,2 0 7 0,1 2 1 15,2 0-8-15,3 1 7 0,1 3-4 0,3-2-11 16,0-4-9-16,2 4-28 0,3-4-8 0,-2-2-14 0,3-1-4 16,1-2-16-16,1-4-8 0,-2 0-8 0,2-4-7 15,2-4 14-15,-2 0 1 0,3-1 6 0,2-3-16 16,-3 1 6-16,3-2 9 0,1 0 14 0,-1 0 15 0,2-3 10 16,-1 3 11-16,1-1 5 0,0-1 25 0,0 0 4 15,1 1 5-15,-3 2 6 0,2-1 8 0,-1 1 11 16,-1 2 7-16,-2 1 18 0,-1 0 1 0,-1 2 15 0,-2-1 0 15,0 2 7-15,-2 2 2 0,-3 0-3 0,0-3-4 16,-2 7-16-16,-2-1 1 0,-1-1-6 0,1 1 3 16,-3 2-6-16,2-1-5 0,-1 3-2 0,1-1 1 15,-3 2 3-15,2 1-1 0,1 1-3 0,-3 0-1 0,1 1-7 16,-1 2 0-16,-1-4-1 0,2 4-11 0,-2-2-1 16,0-1 0-16,2-2-7 0,-1 1-3 0,-1-1 5 15,0-1-5-15,2-2 1 0,-2-1 4 0,0-4-4 0,2 3 1 16,-2-1 4-16,0-2 13 0,0 0 9 0,0-2 10 15,0-1 4-15,0 2-1 0,1-5-5 0,2 1 4 16,-3-3-3-16,1-1-23 0,1-3-5 0,0-5-10 0,1 3-1 16,2-5-4-16,-1-2 4 0,1-1-6 0,4-3-1 15,-2 1 9-15,3 3-2 0,-2 0 0 0,1 5-6 16,-3-1 12-16,1 7-1 0,-3 3 3 0,1 2-1 0,-2 2-3 16,-2 0-9-16,3 2 4 0,-4 1 0 0,0 0-7 15,1 1-1-15,-1 1-3 0,3-1-1 0,-1 2-13 16,3-1-13-16,-3 2-25 0,2-1-18 0,4 2-26 0,-2 0-23 15,-1 2-31-15,2-2-41 0,1 4-45 0,-1-1-58 16,1 1-61-16</inkml:trace>
  <inkml:trace contextRef="#ctx0" brushRef="#br0" timeOffset="20684.67">21775 11212 2086 0,'0'-6'15'0,"1"-3"22"16,4 2 17-16,-2-1 16 0,-2-1 6 0,1 3 10 0,-2-1 13 15,3 1 10-15,-3 3-7 0,0-1-10 0,2 4-19 16,0-3-17-16,-4 3-14 0,4 0-3 0,-2 2-13 16,0-1-8-16,1 3-8 0,4-1-10 0,-3 1 2 0,1 2 1 15,0-2 11-15,1 4-8 0,3 1 1 0,-2-4 2 16,-1 1-9-16,1-1-6 0,0 2-16 0,6-3-13 0,-5 2-26 16,2-2-22-16,1-3-35 0,-1 2-45 0,2-3-49 15,-2 3-58-15,1-1-46 0</inkml:trace>
  <inkml:trace contextRef="#ctx0" brushRef="#br0" timeOffset="21873.4629">19846 12739 1047 0,'0'0'7'0,"-2"0"17"0,2-1 4 0,0-1 12 0,-3 2 11 15,3-2 23-15,-1 0 9 0,1 2 15 0,0 0 11 16,0-3 5-16,1 0 13 0,-1 2 0 0,0-3 9 15,2 2-8-15,-4 0-1 0,2 0-6 0,0 1-19 16,0-1-12-16,0-1-10 0,3 2-3 0,-3-2-9 0,0 1-7 16,4-1-2-16,-3 0-5 0,-1-1 16 0,2 2 6 15,0 2-7-15,-2-3-1 0,1 2-1 0,-1 0 1 0,0-2 8 16,0 0 2-16,0 6 0 0,0-3-9 0,-1-3 15 16,1 6 5-16,0-6 0 0,0 3-4 0,0 3-6 15,0 0-1-15,-2-2-19 0,0-1 1 0,1 0-13 16,-3 1-16-16,0 3-10 0,-1-1-5 0,-3-1-8 0,0-2-11 15,0 6 4-15,-2-1-2 0,-2 2-8 0,-2 3 1 16,0-1-1-16,-2 3 4 0,3 0 3 0,1 2-1 16,-2-2 0-16,2-1-4 0,3 0 9 0,0-1 1 0,2-1-1 15,2-1-1-15,4 0-6 0,1-2 2 0,0 0 1 16,1 0 1-16,1-3-4 0,4 1 5 0,1-3 0 16,3 3-2-16,3-3-2 0,5-1 8 0,-1 2-4 15,5-2 5-15,3 0-9 0,2 2-1 0,2-2 0 0,1 3 2 16,-3 2 3-16,1 0 3 0,-2 0-6 0,0 5-4 15,-4-2 11-15,0 2-4 0,-5 2 0 0,0 0 1 0,-6 1 1 16,0-1-3-16,1 4 4 0,-5-3 5 0,-2 1-6 16,0-2 8-16,-2 0-2 0,-2 1-9 0,-1-2 9 15,-1-1 1-15,1-2 6 0,-2 2-7 0,-3-1 11 16,1 0 5-16,-3 1 0 0,1-3 12 0,-3 1-12 0,-1 2 1 16,-3-3-9-16,-2 2 2 0,0-1-2 0,-4 1-16 15,1 2 1-15,-2-2-2 0,-2 0 2 0,-1-1-7 0,-1-1-12 16,3 1-14-16,-2-3-27 0,-1-4-21 0,5 2-22 15,-2-1-37-15,2-4-38 0,5-1-34 0,2-3-24 16,0-2-30-16,8-4-33 0,-1 0-19 0,3-5-17 0,2 2-34 16,3-7-16-16</inkml:trace>
  <inkml:trace contextRef="#ctx0" brushRef="#br0" timeOffset="22091.2808">20071 12645 2670 0,'8'-6'14'0,"-1"-1"22"16,0 2 25-16,-1-2 15 0,-3 2 10 0,1 2 0 16,-1 4 12-16,-2-1 13 0,5 5-4 0,-2-1-3 15,0-1-9-15,1 6 0 0,2 1-3 0,2 5 14 0,-3 2 1 16,4 4-10-16,1 1-12 0,-3 2-13 0,-2 3-11 16,4-1-21-16,-3 1-7 0,1-3-13 0,2 1-15 0,-4-1 0 15,3-2-3-15,1 1-35 0,-2-5-25 0,0-1-29 16,1-1-46-16,-2-3-66 0,-1-3-43 0,5-3-68 15,-1 0-88-15,-2-4-89 0</inkml:trace>
  <inkml:trace contextRef="#ctx0" brushRef="#br0" timeOffset="22359.0953">20161 12898 3571 0,'-15'-2'23'0,"1"0"37"0,3-1 21 0,5-1 13 0,-5 1 10 16,3 2 12-16,1 0 5 0,3 0-3 0,-4-1-12 15,7 2-34-15,-3-3-20 0,1 3-15 0,3-2-13 16,0 0-14-16,3 2-3 0,1-2 1 0,1 2-11 16,0-3-11-16,0 1 7 0,5 1-4 0,-2-4-5 0,3 4-1 15,1-3-10-15,2 0-18 0,-1 0-20 0,1 0-2 16,-1-2-29-16,0 3-15 0,-1 0-16 0,-1-2-17 15,-4 1-22-15,4 1-14 0,-3-1-22 0,1 1-37 0,4 1-34 16,-4-3-43-16,3 2-50 0</inkml:trace>
  <inkml:trace contextRef="#ctx0" brushRef="#br0" timeOffset="23365.7757">20403 12730 3124 0,'-4'-1'15'15,"4"1"28"-15,-1-3 15 0,2 2 15 0,3-2 7 16,-4 3 3-16,-2 0-2 0,4 3 0 0,-1-6-17 0,2 3-29 16,2-1-11-16,1-1-21 0,4 0 4 0,0 1-4 15,3 0 2-15,4 1-2 0,0-1 0 0,0 2 7 16,4 0-5-16,-1 3 6 0,1-2-6 0,-1 2 1 0,2 3 2 16,-4-1-3-16,-1 4 8 0,0-4-7 0,-4 6 7 15,0 0-2-15,-4 0-1 0,1 1-3 0,-4-1 1 16,-1 2 8-16,3-2-10 0,-5 1 9 0,-2-1 3 15,1-3 8-15,-2 2 18 0,-2-2 14 0,1-1 8 0,-4-3-1 16,-1 3 28-16,1-3-4 0,-1-2-8 0,-2 1 5 16,0-1-21-16,2-1-11 0,-1-2-6 0,-1 3-2 0,0-3-18 15,-1-3-7-15,1 2 0 0,0-2-14 0,-1 1 2 16,3-1 0-16,-2-2-4 0,1-2-2 0,1 3-6 16,-2-1 4-16,3-3-1 0,1 1 0 0,-3 1 4 15,2-1 5-15,-1-3-1 0,3 3 5 0,0-2 2 0,1 0-6 16,-1 2 8-16,2-1-8 0,1 0-5 15,-2 1-11-15,4 0-16 0,-2 0-19 0,0 0-30 0,3-3-10 16,2 2-38-16,-1-4-17 0,2 0-30 0,1 0-43 16,-1-2-29-16,5 0-22 0,0-1-12 0,0 2-26 0,1 1-9 15,3 3-12-15,-2 0-4 0,1 0 18 0,-1 2 27 16,-1 3 27-16,0-1 35 0,-1 2 46 0,1 2 36 0,-4-2 67 16,2 3 56-16,1 2 60 0,-2 0 36 0,-1 1 50 15,1 0 22-15,-2-1 29 0,1 2 28 0,-2 1-9 16,3 0 3-16,-4 1-18 0,0 1-12 0,1 0-32 15,-1 3-6-15,1 1-25 0,-3 1-11 0,1 0-16 0,-3 0-7 16,2 0-11-16,1 1 5 0,-3-4 1 0,-1 3-4 0,0-4-8 16,0 1-4-16,2-1-5 0,-4 1-9 0,2-3-2 15,-1 1-10-15,-1-3-10 0,0 3-8 0,2-2 0 16,-3 1-7-16,0-1 6 0,1-3-7 0,2 2-4 0,-3-1-5 16,3 0 5-16,-2-1-6 0,2-2-9 0,0 3-21 15,0-4-24-15,0 2-19 0,0-4-16 0,0 3-11 16,2-2-15-16,3-1 2 0,1-1 6 0,-1-2 10 15,3 0 11-15,1 1 8 0,1-6 21 0,-2 2 10 0,4 1 18 0,-2-3 4 16,1 0 11-16,2 0 20 0,-5 2 29 0,1 0 13 16,0 0 10-16,-2 2 19 0,-1-1 2 0,-1 4 10 15,-2 1 4-15,1-1-7 0,1 3-7 0,-3-4 4 16,5 5-2-16,-3 0-17 0,0 0-3 0,0 0-4 0,1 0-6 16,0 0-5-16,-1 3-11 0,1-1-11 0,-2 1-8 15,2 0 1-15,0 2-3 0,-2-1-3 0,3 1-5 16,1 2 7-16,-3-2-9 0,1 4 4 0,3-3-5 0,0 1 8 15,1 0-6-15,1-2-1 0,1-1-1 0,0-1-3 16,2-3 8-16,1 0-4 0,0-3 3 0,0 3-9 16,-1-4 5-16,1-1-10 0,-1 0 9 0,1-2-7 15,-3-1-3-15,1-1-1 0,0 0 6 0,-3-2 3 0,1 0 1 16,2-1 4-16,-4 0-2 0,1-1 8 0,0-2 5 16,0-1 5-16,-1-2 1 0,0-1 13 0,1-2 10 15,0-4 10-15,-1-1-4 0,-4 1 4 0,4-4 1 0,-2-2 15 16,-2 2 19-16,-3 1-2 0,1 3 5 0,-2 1 9 15,-2 7 4-15,2 3-3 0,-1 3-1 0,-3 5-19 0,1 3-20 16,-2 0-12-16,4 3-17 0,-4 3-17 0,2 1 1 16,-2 1 1-16,1 3 5 0,-3 4-2 0,-1 2 14 15,1 2-3-15,-1 3 7 0,-1 0-2 0,5 4-1 16,-5 2-13-16,4 2-7 0,1 2 13 0,3 3-6 16,1 1 8-16,1 1-2 0,4 4 1 0,2-1 3 0,3 4 8 15,0 1-5-15,1-2-9 0,2 0-10 0,0 0-3 16,1-1-4-16,0 2-21 0,0-2-30 0,-1-3-23 0,2 1-35 15,0-2-48-15,0-3-51 0,-3-3-74 0,1 0-55 16,-3-5-32-16,-2-2-70 0,-3-5-76 0,-5 0-62 16</inkml:trace>
  <inkml:trace contextRef="#ctx0" brushRef="#br0" timeOffset="23539.1665">21174 13225 1919 0,'-6'-8'44'0,"1"-4"31"15,0 0 34-15,4-2 20 0,-3 1 31 0,4-3 11 16,-1 4 20-16,1-1 7 0,1-1-39 0,-1 0-29 16,4 0-31-16,0-1-24 0,3-2-30 0,3 0-13 0,0-1-32 15,5-1-14-15,-1 0-30 0,-2 0-19 0,6-1-37 16,0 3-35-16,0 0-35 0,-1 3-61 0,-2 2-59 16,-1 4-77-16</inkml:trace>
  <inkml:trace contextRef="#ctx0" brushRef="#br0" timeOffset="24071.2767">19873 14171 2705 0,'-2'-10'20'0,"2"-1"12"0,0-2 12 16,7-4 10-16,-2 2 16 0,-1 0 13 0,3 1 3 0,3 0 7 15,2-2-19-15,2 2-6 0,0-2-13 16,2 4-2-16,0 0-16 0,3 3-8 0,-2-1-6 0,2 3 6 15,1 1 9-15,0 1 8 0,3 3 3 0,1 0-2 16,1 4 2-16,1 0-2 0,1 5 4 0,-1 1-11 16,5 2-12-16,-5 4-5 0,1 0-10 0,-2 4-5 15,1 1 3-15,-6 0 1 0,1 3-8 0,-4 0 6 0,-3-1 2 16,-2 2-14-16,-2 0 7 0,-3-3 3 0,-4 2-3 16,0-1-5-16,-3-2 13 0,-1-1-1 0,-1-3-4 15,-4-1 15-15,-1 0 2 0,-2-3 9 0,-1-2 11 16,2 0 14-16,-4-2 5 0,1-2-5 0,0-2 25 0,-3-3 1 15,2 3-1-15,2-4-4 0,-3-1-7 0,1-2-13 16,-1 0-2-16,3-5 4 0,-2 2-30 0,0-3-7 16,3-2 8-16,0-3-8 0,1 0-11 0,-1-3-5 15,5 1-16-15,-3-5 1 0,5 0-2 0,0-2-28 0,2-3-23 16,2 1-11-16,3-1-13 0,0-4-8 0,2 4-19 16,-1-2-31-16,2 0-21 0,3 5-17 0,-1 0-32 15,-1 2-39-15,4 2-44 0,-1 3-58 0,6 1-67 16,-6 4-50-16</inkml:trace>
  <inkml:trace contextRef="#ctx0" brushRef="#br0" timeOffset="25306.0998">20683 14071 1831 0,'9'5'12'16,"-1"-2"23"-16,1-1 16 0,2-1 5 0,-3 3 4 15,0-4 3-15,0 1 5 0,5 0 8 0,-4-2-12 16,-1 0-19-16,5-1-12 0,-4 1-1 0,3-3-6 0,0 0-3 15,-1-1-7-15,-2-3-5 0,2 1-2 0,1 0-2 16,-2-1 3-16,-2-2 6 0,1 1 15 0,-5-1 19 16,1-1 20-16,-1 1 7 0,0-3 23 0,-4 4 24 15,-2-4-6-15,0-1 12 0,-2 2-2 0,-2 0 5 16,-1 0-11-16,1-1 7 0,-5 3-14 0,3-1-22 16,-2 6 4-16,2-2-14 0,-2 6-12 0,-3 1-18 0,3 3-5 15,-2 2-13-15,1 4-4 0,-2-1-2 0,0 5-2 16,-1 2-14-16,2 1-1 0,2 3 2 0,-2-2-8 15,5 3-4-15,1 1 2 0,1 1 2 0,3 0-11 0,4-1-5 16,1 1-5-16,0 0-22 0,7-1 2 0,2-1-12 16,1 1-6-16,6-4-12 0,0-2-5 0,3-2 1 15,2-4-20-15,1-2-9 0,-2-3-9 0,0-5-17 16,-1-4-13-16,0 0-9 0,-3-2-7 0,0-1 5 16,0-1 13-16,-3-4 5 0,3 3-8 0,-5-2 10 0,0 0-6 15,1 1-4-15,-4-2 10 0,0-1-4 0,-2-1 11 16,1 1 21-16,-3-5 18 0,-2 1 33 0,2-1 46 15,-2 0 50-15,-1 2 39 0,1-2 50 0,-4 6 28 16,1 1 31-16,-1 3 24 0,1 0 13 0,-4 4-12 0,2 2-11 16,-3 3-27-16,3 0-34 0,-1 0-24 0,-2 0-36 15,1 0-20-15,2 4-28 0,0 0-16 0,0 0-13 16,2 4 0-16,1 1-6 0,-2 5 3 0,2 1-1 16,2 2-4-16,0 5 4 0,2 2 4 0,-1 1-8 15,1 1 0-15,3 3 1 0,-2-1-4 0,1 0 1 16,-1 3 3-16,2 0-6 0,0-1 5 0,2 0 10 0,-2-3-11 15,0 0-9-15,2 1 12 0,-6-5-2 0,5-4 4 16,-2-4-2-16,-4-3-8 0,-2-5-1 0,1 3 8 16,-3-7 9-16,1-2-10 0,0-1 10 0,-2-1-13 0,-2 1 13 15,0-3 0-15,-1 0-8 0,0-4 0 0,0 0-3 16,-2-1 4-16,-3-1-11 0,2 0 12 0,-2-4-14 16,0 1 9-16,-1-3 3 0,1-1 1 0,-4-2 12 15,0-3-2-15,2-1 2 0,-1-7-3 0,-3 0 11 16,5-2-7-16,-1-6-5 0,-1-1 3 0,3-6 1 15,2 1-6-15,1-6 3 0,3 1-5 0,2-5 0 0,2 4-2 16,3 0 2-16,0 1-3 0,3 4-11 0,1 3 6 16,0 5-2-16,3 5 12 0,0 7-12 0,-1 6 1 15,0 1 1-15,3 6-2 0,-1 3 0 0,1 3 0 16,-3 3 0-16,2 4-5 0,0 1 2 0,0 1-2 0,0 4 5 16,0 1 8-16,1 6-3 0,-1 2 7 0,3 5 6 15,-5 4 1-15,0 3 1 0,2 4 8 0,-4 4-1 16,-1 2-9-16,-2 3 6 0,1 2-4 0,-3-2-8 15,0 0 2-15,-1-1 9 0,-2-4-16 0,-1-2-8 16,0-3-24-16,-1-3-7 0,-1-4-7 0,-3-4-6 0,2-5-20 16,-2-3-19-16,2-3 0 0,-3-4-29 15,0-5-5-15,-1-2-28 0,3-6-32 0,0-2-10 0,1-3-10 16,-1-5-10-16,1-3 3 0,3-3 18 0,-2-1 15 16,4-4 14-16,-1-2 26 0,1-3 6 0,2-4 23 15,1 0 16-15,1-4 15 0,1 2 33 0,-1 0 34 0,5 3 46 16,-3 3 33-16,0 6 41 0,0 4 13 0,0 6 21 15,-4 6 8-15,1 1-2 0,0 7-10 0,-2 1-15 16,1 2-8-16,-4 0-17 0,1 5 8 0,3-1 2 0,0 1 1 16,-3 1-3-16,4 5-2 0,-2 1-5 15,2 1-7-15,-2 7 2 0,2-1-20 0,3 3-13 0,-5 4-19 16,2-1-3-16,0 3-5 0,-1-2-9 0,1-1-11 16,3 1-13-16,-2-1 4 0,1-1-12 0,-3-5-12 15,5-2-17-15,1-2-12 0,-2-4-1 0,4 0-7 16,-3-4-2-16,2-3-9 0,1-1 1 0,1-3 9 15,-2-3 9-15,2-1 12 0,-2 1 0 0,1-4 10 0,1-1-3 16,-2 3 12-16,0-6 2 0,0 4 8 0,2-3 3 16,-2 3-6-16,0 0 3 0,1-1-3 0,-2-1 9 0,1 1-7 15,3 0-7-15,-1-3-10 0,3 1-5 16,-2 0 2-16,5-4-9 0,-3 4 1 0,4 0-1 16,-1 0 6-16,-1-1 7 0,-1 4 9 0,-1-1 5 0,0 3 6 15,-3 0 0-15,-1 0 5 0,-2 3 3 0,-2-1-3 16,-4 1 13-16,4 0 11 0,-3-1 4 0,-2 3 9 15,-1-1 9-15,-1 1-1 0,-1 0-6 0,0 1-4 16,0 0-1-16,0 1-20 0,0 0 1 0,2-2-13 16,-1 2-6-16,4-1-5 0,0-1 2 0,4 4 6 0,1-3-14 0,1 4 6 15,3-3-19-15,1 1-13 0,3-1-17 16,-1 2-9-16,1-3-25 0,-1 1-23 0,1-1-27 16,-1 0-24-16,-2-1-36 0,0-1-35 0,-4-2-48 15,0 0-59-15</inkml:trace>
  <inkml:trace contextRef="#ctx0" brushRef="#br0" timeOffset="27090.7481">24677 11059 3698 0,'1'-8'6'0,"-1"1"21"15,-1 1 15-15,4-2 2 0,-6 7 9 0,3 1-3 16,0-1 4-16,0 2-8 0,0 0 1 0,0-1-22 16,0 3-14-16,0-1-1 0,1 3-10 0,1 2 10 0,1 6 2 15,4 3 19-15,-2 4 4 0,3 6 8 0,2 3 4 16,1 8-4-16,0 1-1 0,0 8-7 0,3 0-2 16,-2 0-7-16,3 3-16 0,-2-2-5 0,1-3-15 15,0-2-35-15,1-4-5 0,0-4-13 0,-2-5-37 0,3-5-29 16,-5-3-27-16,1-5-45 0,0-5-40 0,-4-3-25 15,2-2-78-15,-2-6-109 0</inkml:trace>
  <inkml:trace contextRef="#ctx0" brushRef="#br0" timeOffset="27320.3814">24991 11237 3749 0,'-1'-11'20'0,"1"2"18"0,-2 2 20 0,1-2 18 15,2 8-1-15,-2-2 3 0,-1 3 3 0,0 0-8 0,2 0-17 16,0 4-16-16,2-3-25 0,0 5-3 0,-1 0-4 16,2 5 2-16,5 3 2 0,-2 2 11 0,4 6-6 0,1 2 4 15,2 5 2-15,-2 3-14 0,4-1 1 0,0 5-5 16,2-2 2-16,-1 0-5 0,0-5-21 0,-3 3-21 16,2-5-22-16,-2-3-19 0,1-3-43 0,-4-4-34 0,1-3-57 15,-4-3-52-15,0-4-45 0,-1-7-86 0,-1-3-85 16</inkml:trace>
  <inkml:trace contextRef="#ctx0" brushRef="#br0" timeOffset="27527.3857">24697 11439 3495 0,'-11'3'-5'0,"3"-1"8"0,2 0 7 0,4-6 2 16,2 4 4-16,0 0-5 0,0 0-5 0,0 0 2 0,2 0 8 15,1 0-11-15,3 0-4 0,3 0-7 0,3 0-5 16,2 0 6-16,7 0-14 0,2-3-9 0,7 3-28 16,0-3-15-16,5 1-18 0,-2 0-26 0,5-1-26 0,-3 0-35 15,3-1-23-15,-2 3-42 0,-1-4-19 0,0 2-28 16,2-2-31-16</inkml:trace>
  <inkml:trace contextRef="#ctx0" brushRef="#br0" timeOffset="27811.9924">25457 11339 2495 0,'12'-6'41'16,"-6"3"31"-16,-1 3 32 0,-4-2 14 0,-1 0 17 15,0 2 15-15,-1 0 7 0,-4 3 12 0,3-2-34 16,-4 4-28-16,1-3-23 0,-1 3-23 0,-3 0-13 0,1 2-15 16,1 0-4-16,-1 1-12 0,2 2-11 0,1 0-1 15,2 4-12-15,2-2 12 0,1 0-3 0,1 3-7 16,1-3 3-16,1 2-2 0,3-2 0 0,3 1 4 0,0-1 2 16,0 1-5-16,4-2-2 0,-1-1 6 0,2 1 3 15,2-3-4-15,-2 0-4 0,1-2-4 0,-1-1-3 16,-1-2 6-16,-4-1 3 0,2-1-1 0,-3-4-10 15,-1 0 8-15,-1 1 0 0,-3-5 1 0,1-1 12 0,-2-1-7 16,-2 0-2-16,0-3-1 0,-2 0 4 0,-2-4 3 16,1 4 1-16,-3-3-1 0,-3 0-10 0,0-3 7 0,-2 1-7 15,0-3 3-15,-3 4-3 0,1-2-6 0,2-1 1 16,-2 2-9-16,2 0-10 0,-1 3-17 0,1-1-24 16,1 1-24-16,1 1-31 0,-1-1-30 0,4 4-38 15,1-2-33-15,0 3-47 0,2-3-53 0,3 3-34 0</inkml:trace>
  <inkml:trace contextRef="#ctx0" brushRef="#br0" timeOffset="28296.6019">25693 11200 2096 0,'9'5'41'0,"-4"0"31"0,0-1 30 16,0 0 28-16,-4 4 19 0,1-3 18 0,-2 6 13 0,0-2 20 16,2 4-36-16,-1 0-13 0,-1 3-17 0,2-1-25 15,1 0-16-15,0 3-11 0,0-1-11 0,2-3-24 16,0 2-4-16,-1 0-18 0,3-3-19 0,0 0 1 0,0 0-1 15,-1-2-2-15,2-1-4 0,1-3 3 0,-1 1-1 16,2-2 1-16,1-2 2 0,-2-1-2 0,1-2-1 16,2 2-7-16,-2-6 8 0,-2 2-1 0,3-3-7 15,-3 1 0-15,-2-3 3 0,1 0-6 0,-1-3 0 0,0 1-2 16,1-1-3-16,-1-3-10 0,-1 2 7 0,0-3-7 16,2-1-5-16,-2 0 1 0,0-1-4 0,0 1 7 15,1 2-4-15,-3-1 9 0,3 5-2 0,-1-1 2 0,-2 4 1 16,0 1 10-16,1 1-3 0,-3 3-3 15,3-1-1-15,-3 2 4 0,5 2 1 0,-6-1 7 0,3 1-1 16,0 1-1-16,1 1 5 0,0 0 3 0,3 2-1 16,-1 4-2-16,0-2 1 0,2 0-1 0,2 1 2 0,-1 1 3 15,-1 1-1-15,3-3 0 0,-1 0-1 0,4 2 8 16,-3-5-3-16,3 2-3 0,-1-4 7 0,3-1-4 16,-4-1-3-16,2-2 5 0,-1-2 4 0,-3-1-11 15,2-1 13-15,-4-4-3 0,0 2-6 0,1-5 1 16,-1 2 5-16,-3 1-2 0,0-5 0 0,0 2 17 0,-3 0-12 15,-1-3 11-15,1 0 8 0,-4 2-9 0,1-1-5 16,-3-3 0-16,0 3-3 0,-1-3-15 0,0 2 1 16,-2-1-4-16,-2 1-2 0,1-1-1 0,-1 1-4 0,1-1-19 15,-2 2-25-15,4 0-18 0,-2 3-27 0,1 0-34 16,0 0-36-16,2 0-33 0,2 4-33 0,0 1-37 16,1-1-36-16,2 0-52 0,0 3-47 0</inkml:trace>
  <inkml:trace contextRef="#ctx0" brushRef="#br0" timeOffset="28841.8111">27177 11223 2967 0,'-4'-4'15'0,"-1"-1"24"0,0-2 27 0,2-4 24 15,-2 0 3-15,-1 6 14 0,1-4 5 0,-1 2 5 0,1 2-5 16,2-3-23-16,-1 3-19 0,-1 1-20 0,1-3-1 16,1 1-16-16,0 2-6 0,1 1-6 0,1 0-9 15,-1 2-1-15,0 0-12 0,2 1-3 0,0 0-4 16,2 1 0-16,-2 0-5 0,0 2 6 0,0 0 2 0,-3 1-1 16,1 2-1-16,-3 3 4 0,-2 1 6 0,-1 0-1 15,-2 2 6-15,2 4-6 0,-3-1-4 0,0 1 0 16,3 3 11-16,-3-1-9 0,3-1 1 0,0 3 2 0,3 1-3 15,-2-1 4-15,5-3 4 0,1 3-11 0,-1-3 3 16,5-1 1-16,2-2-9 0,1 0-3 0,2-2-10 16,3 0-12-16,2-4-9 0,1-3 10 0,2-2-12 0,2 0-14 15,0-3 2-15,2-4-4 0,-2-3-1 0,1 1 6 16,0-5 9-16,0 2-4 0,-3-3 1 0,0-1 15 0,-5-1 0 16,3-1 7-16,-3-1 9 0,-3 2-2 0,1-3-9 15,-2-1 4-15,-1 4-1 0,-4-2 3 0,3-1 4 16,-4 1 8-16,1 2 5 0,-2 2 17 0,0 0 6 15,-2 0 11-15,2 3 4 0,-3 1 8 0,3 4 5 0,-1 0-6 16,-1 4-1-16,2-5-6 0,0 5-6 0,0 0-12 16,0 0-8-16,0 3-9 0,0-1-5 0,0-2-1 15,0 5 0-15,2 2-2 0,-1-2 1 0,2 3 10 16,-1 1 6-16,2 3 1 0,1 0 0 0,0 5 3 0,1-5-4 16,-1 3-4-16,3-1 10 0,-2 3-10 0,2-2-12 15,0-1-16-15,1-1-31 0,1-2-23 0,0-1-36 16,0 1-19-16,0-5-51 0,1 1-35 0,0-4-33 15,-3-1-37-15,2-2-31 0,0-5-13 0</inkml:trace>
  <inkml:trace contextRef="#ctx0" brushRef="#br0" timeOffset="29132.5987">27543 11263 1274 0,'7'-13'11'0,"1"1"23"16,0 0 22-16,2 3 9 0,1-1 10 0,-2 3 15 0,2 0 10 16,2 4 15-16,1 1 2 0,0-1 0 0,-1 3-13 15,3 4 3-15,-2 0 3 0,0 0-11 0,1 1-8 16,0 3-3-16,-2 1-16 0,-2 1-15 0,0 1-2 15,0 3-8-15,1-2-9 0,-3 3-1 0,-1 1 5 0,0 1-7 16,-1-1-2-16,-2 1 2 0,1 0-4 0,-2 0-5 16,0-1 4-16,-2-3 4 0,1-1 0 0,-3 0 14 15,3-4 18-15,-3 1 7 0,-3-4 19 0,2-1 16 0,-3 0 4 16,1-1 10-16,-2-3 8 0,-1 1-17 0,-2-4-13 16,-1 2-8-16,1-3-26 0,-2 0-19 0,-1-1-10 15,0-2-19-15,3 0-11 0,-1-1 3 0,1 1-6 0,3-2-15 16,3 1-4-16,-2 0-13 0,2-1-21 0,4-3-18 15,-1 3-18-15,2-3-23 0,1-2-24 0,1-1-21 16,1-5-34-16,5 3-8 0,0-1-10 0,0-2 3 0,3 0-27 16,-1 3-27-16,1 0-49 0,2 5-62 0</inkml:trace>
  <inkml:trace contextRef="#ctx0" brushRef="#br0" timeOffset="29538.9876">28023 11276 1722 0,'3'5'19'0,"0"-1"22"0,1-4 11 15,3 2 8-15,0-3 6 0,1 2 2 0,-2 1 0 16,5-2 5-16,0 0-17 0,-1 0-21 0,2-2-5 15,-1 0-6-15,3-1-11 0,-3 0-1 0,2-1 1 16,-2 1-3-16,2-1-1 0,-1-1-2 0,-2-1-4 0,0 3-5 16,0-1-2-16,-3-3-10 0,-1 3-3 0,1-2-3 15,-3-1 1-15,-1-1 5 0,-1 0 1 0,-2-1 16 0,-2 0 16 16,-1-1 22-16,0 1 30 0,-3-1 18 0,-1 1 12 16,1-1 4-16,-2 3 9 0,0-1-7 0,0 4-4 15,-1-2-15-15,-2 4-26 0,3 0-19 0,0 4-16 16,-3-1-4-16,3 3-9 0,-2 1-5 0,1 3-9 0,-2 0 10 15,1 3-7-15,2-1 12 0,-4 2 1 0,2 4-4 16,0 0-3-16,-2 2 2 0,4-1 3 0,0 2-11 16,1 0 8-16,0 1-11 0,6 0 2 0,-1-2 1 0,4 1 3 15,4-2-4-15,3-3-1 0,3 1-1 0,4-5-34 16,6-2-31-16,1-5-57 0,7-2-71 0,4-5-103 16,2-1-108-16</inkml:trace>
  <inkml:trace contextRef="#ctx0" brushRef="#br0" timeOffset="30230.9695">29458 10776 3284 0,'0'0'3'0,"0"-1"-2"0,0 0 2 0,3-2 2 16,-3 4-2-16,0 0-9 0,-3 0 1 0,3 1-1 15,0-2-11-15,0 5 5 0,0 0 1 0,0 2-4 16,-1 4 5-16,-1-3 9 0,2 4-4 0,0 1 10 0,0 1 4 16,0 3-4-16,2-3-2 0,2 1 6 0,-1 0-4 15,4-1 7-15,-1 0-1 0,2-1-4 0,3-1 3 16,2-5 0-16,-2 4 3 0,5-5-2 0,-2-2 1 0,3 0-4 15,2-1 4-15,-1-3-7 0,0-3 6 0,4 0-5 0,-2-2 2 16,0 1-1-16,0-1 0 0,0-3-1 0,-3 1-3 16,1 0 6-16,-3 1-3 0,1-3 7 0,0 1-7 15,-2-1-1-15,2 0 1 0,0-1-1 0,-2-1-1 0,2 0 1 16,0 3-2-16,-2-1-1 0,-2 2 1 0,1 2-3 16,-5 0-8-16,1 5 6 0,-2 0-1 0,-2 0-5 0,-4 3 2 15,1 3 3-15,1 1 0 0,-1 3 5 0,-1 2 2 16,4 5-1-16,-4 2 10 0,1 3 9 0,-1 3 0 0,1 4-3 15,-2 3 8-15,0-1 3 0,0 6 8 0,0 1 0 16,0 2-7-16,-3 3-5 0,0 2-4 0,-2 2 2 0,0 3-8 16,2 2-6-16,-2 3-2 0,2-1-15 0,0-2 11 15,1 1-8-15,4-7 0 0,0 0-4 0,-1-3 1 16,2-6-1-16,-3-5-5 0,4-1 12 0,-3-7-12 0,-1 0 11 16,-3-4 5-16,0-2 4 0,0-5-6 0,-1 2 3 15,-2-6 7-15,0 0-3 0,-2-2 6 0,2-3-1 16,-3 0 16-16,0 0 9 0,3-4 19 0,-4 2 11 0,2-3 4 15,-1 0 1-15,1 1 2 0,0-4-5 0,1 0-17 16,0-1-5-16,-1-1-18 0,0-2-3 0,1 3-14 0,-2-3 8 16,3-2-8-16,0 1 6 0,-1-1 5 0,1-4-2 15,0-1 0-15,1-2 2 0,3-1 7 0,-2-3-11 16,0-2 6-16,1-2-7 0,2-4-21 0,1-2-5 0,1-5-7 16,2-2-6-16,2-4-14 0,3-3-5 0,5-5-12 15,1 0-20-15,3-4-4 0,1-1-23 0,5-3-14 0,3 1-21 16,0 0-20-16,3 0-15 0,3 3-7 0,-1 3-8 15,1 2-10-15,-1 8-31 0,1 0-42 0,-2 5-49 0,0 4-23 16,2 3-31-16</inkml:trace>
  <inkml:trace contextRef="#ctx0" brushRef="#br0" timeOffset="30745.5477">30544 10793 1099 0,'3'11'2'15,"-1"-3"3"-15,-2 1 22 0,2 0 18 0,-2 0 14 0,0 6 9 16,0-1 9-16,-2 1 11 0,2-1 11 0,0 3-3 15,0-2-10-15,0-1-7 0,2-2-7 0,-1-2-1 0,3 2 2 16,-2-4-12-16,3 0-9 0,-2-4 8 0,0 0-5 16,-1 0 7-16,1 0-2 0,-1-3-8 0,-2-1-3 15,1-1 2-15,1-2 4 0,0 2-10 0,2-3-10 16,-1-3-21-16,2 2-11 0,1-4-13 0,1-2-12 0,2 0-5 16,1-1-8-16,-4-5 2 0,2 2 7 0,0 0 7 15,-2-4 9-15,2 3 17 0,-3-4 24 0,0 2 32 0,-2 2 22 16,1-1 10-16,-4 2 17 0,0 4 15 0,0 0 5 15,-4 2-6-15,2 5-11 0,1-1-33 0,-1 2-18 16,-1 3-16-16,3 0-18 0,0 0-22 0,0 3-10 16,2-1-2-16,-1-2-6 0,-1 3-3 0,2-3-1 0,-1 4 3 15,1-2 2-15,2 1 4 0,1 3 5 0,0 3-1 16,1 0-3-16,1 1 8 0,2 2-4 0,-1 3-5 16,3-1 5-16,3 3-3 0,-3 0-2 0,5 1 3 0,-2-4-10 15,2 3 2-15,0-3-9 0,3 0-9 0,-2-4-18 16,4-1-14-16,-1-1-7 0,-2-1 5 0,4-4 4 15,-2-3-19-15,-2 0-13 0,2-3-2 0,-1-1-13 0,-3-1 0 16,0-3-3-16,-2-1-3 0,2 1 3 0,-5-4 21 16,-1 3 33-16,0-3 20 0,-3-1 35 0,1-2 24 15,-2 2 13-15,-1-2 17 0,1 0 15 0,-1-1 19 0,-2 3 10 16,0 1 9-16,-3-1 5 0,2 2 9 0,-4 2 6 16,2 0 0-16,-3 2 3 0,1 1-13 0,-1-2-12 15,0 6 3-15,3-4-11 0,-3 2-13 0,3 3-9 0,-3-2-16 16,3 2-12-16,0 1-17 0,3-2-8 0,-2 2-10 15,-1 0-18-15,2 0-23 0,-2 0-23 0,2 2-28 16,-1-1-46-16,1-1-36 0,-1 0-54 0,-1 0-63 0,2 3-68 16,-2-2-79-16</inkml:trace>
  <inkml:trace contextRef="#ctx0" brushRef="#br0" timeOffset="32707.3161">24508 12171 3124 0,'-2'1'18'16,"1"-1"2"-16,-3 0 14 0,4-1 15 0,0-2 7 0,0 3 10 15,0 3-3-15,0-3-1 0,-1 1-10 0,1-1 0 16,0 3-18-16,0-3-7 0,0 0-11 0,0 0-9 15,0 1 4-15,1-1 2 0,-1 2-12 0,4-1 2 0,-3 0 17 16,2 2-4-16,3-1 16 0,2 0 6 0,2 0 3 16,2 1-1-16,3 0 6 0,3-2 1 0,2 3-17 15,3-3 0-15,4-1-6 0,3 3-4 0,2-1 0 16,1 0 9-16,5-1 8 0,1 3-1 0,4-1 2 0,0-1 6 16,3 2-11-16,-2 0 2 0,3 0 0 0,2 1-8 15,-1 0-8-15,-1 1-6 0,2-5 2 0,0 4-5 16,-3-2 2-16,3 1-1 0,0-1-10 0,-3-1 1 0,4-2 0 15,-7 0 5-15,3 0-7 0,-3-2-4 0,-3 2 2 16,0-3 1-16,0-1 1 0,-5-1 1 0,2 1 1 16,-2-2-5-16,-2 1-4 0,1-1 11 0,-3-2-3 15,-1 1-4-15,0-1 8 0,0 0-7 0,-3 1 2 0,3 1 0 16,-3-1 10-16,1 0-13 0,-2 1 5 0,4 1 3 16,-3-1-3-16,3-1-1 0,-2 1 3 0,-1-1-6 15,3-1 4-15,0 4 8 0,0-2-10 0,0 2 0 16,2-3-2-16,1 2 6 0,0 2-3 0,1-1 4 15,0 1-8-15,2-2-2 0,-2 0-2 0,2 3 3 16,-1 0 3-16,0 0-3 0,2-1 3 0,0 3-3 0,-1-3 6 16,4 3-3-16,1-2 7 0,0 2-2 0,2 0 1 15,1 0-3-15,4 0-2 0,-1 0 1 0,3 0 3 16,-2 0-1-16,1 2-1 0,-2-2 11 0,4 0-18 0,-4-2 4 16,1 0-5-16,2 2 6 0,-4 0-6 0,1-2-1 15,1 1 7-15,-1-1-9 0,2 2 11 0,-1-3 4 16,-1 2-4-16,2 0 2 0,3-2 2 0,0-1-2 15,2-1-1-15,2 2-8 0,-1-2 9 0,0 0-8 0,-1 1 4 16,1-2-3-16,-1 3 0 0,-2-3 4 0,0 1-4 16,-2 3 8-16,2-2-7 0,0 1 0 0,1-2 9 15,-2 3-3-15,1-1-4 0,3 1-4 0,-3-2-1 16,1 0 5-16,-3 3 0 0,1-3 2 0,-5 2-7 0,4-3-2 16,-7-1 9-16,3 0 1 0,-5 1 4 0,0-2-7 15,3 0-4-15,-2 0 3 0,0-1 2 0,-1-1 8 0,2 1-7 16,-1 3 3-16,1-2-5 0,-2 2 3 0,0-2-1 15,-1 2 3-15,1 0-3 0,-5 0-8 0,1 1 6 16,-4 0-3-16,0 0 1 0,-3-3-4 0,0 7 4 0,-1-4 0 16,-4 2-1-16,0-1 3 0,-4 2-2 0,-2-1 0 0,0 0 4 15,-5 2 1-15,0-3-4 0,-4 3 1 0,-4 0 3 16,2-3-1-16,-4 3 5 0,0-1-4 0,-1 1 5 16,-2-1-6-16,1 2 10 0,0-1-3 0,-1 0-2 0,-1-1-2 15,0 0-19-15,0 1-23 0,2-3-42 0,-2 3-48 16,-2-5-68-16,4 2-94 0,-2-2-104 0,2 1-145 15</inkml:trace>
  <inkml:trace contextRef="#ctx0" brushRef="#br0" timeOffset="35351.1311">30846 10418 1517 0,'-10'-4'2'0,"-2"-4"6"0,2 2 10 0,-1-5 17 16,-3 2 8-16,1 0 17 0,-2-2 14 0,-1 2 10 15,-1-2 19-15,0 0 3 0,0 0 0 0,1 0-1 0,-4 1-1 16,4 1-14-16,-1-1-5 0,-1 0-6 0,2 0-10 16,1 2-10-16,-1-1 6 0,0 2-12 0,2 0-2 0,-2-1 3 15,2-1-3-15,-5 2 1 0,6 2-5 0,-4-1 0 16,2-1-13-16,-2 1-4 0,4 0-1 0,-2 1-1 0,0 1 2 15,1 0-4-15,3 1-4 0,-3-2-4 0,1 3 2 16,2-1 4-16,-4 2-6 0,2-2-4 0,-3 2-1 0,2-1-7 16,-5 1-1-16,3 1 9 0,-3 1 0 0,-1 2-6 0,0 0 6 15,-5-2 2-15,3 3-2 0,-3 0 8 0,1 1 5 16,-3-1 2-16,0 1 1 0,0 2 7 0,-3-2-2 16,0 4 3-16,2-1-3 0,-2 0 2 0,0 1 1 0,-2 0-5 15,2-1-3-15,3 1-4 0,-3 1-2 0,2-2-8 16,0 1 6-16,-1 4-6 0,2-2-3 0,-1 1 5 0,-1-2 4 15,1 4 9-15,2 0 7 0,-4-1 7 0,2 0 3 16,1-1 4-16,0 0 0 0,0 1-5 0,-1 2-2 16,1 0-7-16,0 0-8 0,3-1-3 0,-3 3-8 0,1 2 0 15,0-1-2-15,0 1-2 0,0 0-6 0,1 4 6 16,1-3 4-16,0 3-3 0,1 1 2 0,1 1-2 16,1 2-1-16,-1-2 3 0,2 6 4 0,2-1-5 15,-2 0-6-15,2-1 3 0,4 0 1 0,-2 0-1 0,5-1 7 16,0-2-3-16,0 2-5 0,2-1-4 0,0 1 5 15,0-2 0-15,3 3-5 0,-1-3 1 0,3 2-8 0,-3 1 9 16,4 0-1-16,0 1 1 0,2-2 0 0,-1 3-1 16,2-2-4-16,0 2 2 0,2 1 1 0,2-1-3 15,-1 2-1-15,2-3-3 0,1 4-1 0,3-1 5 0,3 0 15 16,-1 1 4-16,0-1 7 0,5 0-7 0,-2 0 7 16,0-3 2-16,1 0-8 0,0-2-1 0,1-3-10 0,0 3-3 15,0-6-10-15,0 0 2 0,-2 1-4 16,5-3 7-16,1-1-2 0,-2 0 2 0,4-1-3 0,0-2-6 15,3 1 4-15,1 0 4 0,2 0-3 0,1-1-12 16,2 4 4-16,1-4-4 0,2 2 7 0,1 2-7 0,-2-2 7 16,1 1 2-16,-1-1-3 0,2-1 10 0,-2 0 6 15,0 0-6-15,-3-4-4 0,2 2-1 0,-2 0-4 16,-2-5-8-16,-1 2 4 0,-2-2-5 0,1 0-5 0,-3-4 9 16,1 2-8-16,-2-1 10 0,0-2-6 0,2 0 6 15,-2-1-15-15,0 2-12 0,2-1 5 0,-2-1-5 0,2-2 4 16,1 4 0-16,-1-4-1 0,1 3-1 0,0-3 11 15,-1 0 10-15,2-2-3 0,0 0 3 0,-2 0-2 16,1-2-8-16,2-1 3 0,0-1-1 0,0-1-2 16,0 0 3-16,-2-2 0 0,2-1-10 0,0 3 9 0,1-2-1 15,-1 0 6-15,-2-3-4 0,-1 5 4 0,3-2-3 16,0-3-2-16,1 1 7 0,-1-1-1 0,-2 1 9 0,2-1-6 16,0 0 8-16,-3 0-4 0,3-2 6 0,0 0 1 15,-2 0 3-15,3-2-6 0,-1-2 3 0,0 2 1 0,-1-2-6 16,2 1 0-16,-1-2 2 0,-2-1 2 0,2-2 0 15,1 3-1-15,-2 0-9 0,0-3 3 0,-3 3 3 0,2-5 0 16,0 3 2-16,0-1-3 0,-1 1 1 0,-3-2 2 16,4 1 10-16,-3 0-1 0,0 2-4 0,-1-2 4 15,-2 2-4-15,1-1 0 0,-4-2 5 0,1 4 1 16,-2-4 3-16,-1 1-6 0,-3 3 10 0,-1-4-1 0,0 3 9 16,-1-1 5-16,-3 2-3 0,0-2-2 0,0-3-4 15,-2 5 6-15,-1-4-9 0,-2 1 4 0,1-2-13 0,-2 4-1 16,2-5-2-16,-2 3-5 0,-2 0 3 0,2 0-5 15,0-1 0-15,0 1-3 0,0 0-1 0,0-1 1 16,0 0-4-16,2 0 5 0,1 1-4 0,-3-1 1 16,0-2 5-16,1 0 2 0,1 2-6 0,0 0 1 0,-1 0 5 15,-1 1 0-15,0-1-4 0,0 3-2 0,0 1 1 16,0 0-4-16,-1-2 5 0,-4 2-4 0,3-1 1 16,-3-1 0-16,2-1 3 0,-2 1-1 0,-4-5 3 0,1 2-2 0,2 1 4 15,-2-4 1-15,-3 1-5 0,1-1-1 16,-4-1-6-16,3 1 5 0,0-1-6 0,-1-1-2 15,-3 1-1-15,1-3-2 0,1 4-3 0,-2-2 10 0,2 1 1 16,-3 0-4-16,2 1-3 0,-5 1 11 0,3-1-7 16,-1 3-1-16,1-3 6 0,-5 1-7 0,-1-1 3 0,-3 4 4 15,-1-4 3-15,1 1-3 0,-6 0 1 0,-1 2 8 16,-3-2-6-16,-2 2-5 0,0 2-3 0,2-1-2 16,-3 4-12-16,5 0-21 0,-3 3-13 0,4 2-6 0,1 2-14 15,5 0-14-15,-1 6-17 0,4-1-12 0,1 1-15 16,1 3-16-16,5 1-9 0,-1 1-32 0,1 0-25 0,2 3-18 15,-1 0-38-15,2 0-41 0,-2 3-37 0,2-2-27 16</inkml:trace>
  <inkml:trace contextRef="#ctx0" brushRef="#br0" timeOffset="37456.1456">27398 13121 2460 0,'-4'3'11'0,"2"-2"4"16,2-1 2-16,2-2 9 0,1 2 7 0,-2-2 12 0,-1 4 6 16,0-1 10-16,2-1 7 0,1 0 10 0,0 0 15 15,2 1 10-15,0-1 6 0,1 0 3 0,5-1-2 16,2 0 2-16,3-1 0 0,1-1-6 0,5 1-14 0,0-5-8 15,2 2-5-15,2-2-7 0,2 0 0 0,2-3-5 16,0 2-14-16,2-2-3 0,-1-1 5 0,4 1-11 16,-1-2 3-16,3 3-7 0,-2-3 9 0,1 1-6 0,1-1 1 15,3 0-3-15,-3 0-6 0,3-2 2 0,0 1-9 16,-2 0-4-16,2 0-2 0,0-1-1 0,-1-1-11 16,-1 0 4-16,0-2-10 0,-1 3-1 0,0-5-3 15,-2 2 6-15,1-2-10 0,-2-1 4 0,-1 1 9 16,-1-4-11-16,2 2 8 0,2-6-10 0,1 4 8 15,-1-6-6-15,2 0-3 0,6-1 6 0,-4 2-13 0,3 0 7 16,1-1 3-16,-6 7 7 0,0 2-3 0,-1 4-4 16,-5 2 0-16,-8 5-1 0,1-2 3 0,-4 6 0 15,-5 1-3-15,-1-1-4 0,-5 2 5 0,-1-1 6 0,-4 2 3 16,0 0-6-16,-2 2 1 0,0-1-5 0,-3 1-6 16,0 0 2-16,0 0-17 0,0 0-17 0,0 0-16 15,0-3-25-15,-3 3-19 0,3 0-35 0,-2-1-44 0,1-2-53 16,1 1-63-16,-3-1-93 0,1 0-91 0</inkml:trace>
  <inkml:trace contextRef="#ctx0" brushRef="#br0" timeOffset="37831.6045">28843 12254 3813 0,'-19'-4'0'0,"0"-3"6"0,5 2-4 16,6-3-2-16,3 3-4 0,-1 3 3 0,3 0-9 15,1 2-3-15,4 0 4 0,1 1-7 0,0 2 8 0,5-2 4 16,3 3 3-16,5 1 4 0,4-2 3 16,6 5 1-16,5-1-4 0,4 2 2 0,5 0-2 0,1 0-9 15,3 0 4-15,1 1-6 0,-3 1 5 0,-1-3-2 16,-6 3 2-16,0-1-4 0,-5-2-1 0,-3 3 4 0,-4-1-3 15,-2 2-1-15,-5-1 5 0,-1-1-3 0,-5 1-1 16,-2 2-2-16,-2-2 2 0,-3 2 4 0,0-1-2 16,-6 2-1-16,0-2-2 0,0 1 9 0,0-1-1 0,-3 1 5 15,-1 0-3-15,1-1 4 0,-2 0-4 0,0 0 4 16,0 0 1-16,2-2-9 0,-2 2-1 0,0-2 8 16,0-3-7-16,2 5-3 0,-3-2 5 0,2 1-8 0,2-1-23 15,-1-2-26-15,-2 1-38 0,2-1-54 0,1-1-47 16,4-2-57-16,-1-1-74 0,0-1-59 0</inkml:trace>
  <inkml:trace contextRef="#ctx0" brushRef="#br0" timeOffset="42127.8805">27569 13109 2576 0,'2'3'4'15,"-2"-1"8"-15,2-3 14 0,1-3 7 0,-3 3 8 16,1-1 5-16,-4 2 6 0,3 0 15 0,-1 0 3 16,1 0-6-16,0 1-6 0,-2 0-7 0,2-1-1 0,0 1-8 15,0-1-7-15,0 0-14 0,0 2-5 0,-2 0-7 16,1 1-14-16,-1-1 4 0,-3 1 1 0,2 2 6 0,-2-1 5 16,-4 2 1-16,3 0-1 0,-2-1 14 0,-5 1 13 15,4 0 3-15,-4 0-8 0,-1 1 4 0,-1-3 2 16,-2 4 5-16,1-1 5 0,-3-2 7 0,2 2-8 0,-2-2 5 15,-3 0 3-15,4 0-6 0,-4 2 0 0,0-2-8 16,0-1-3-16,1 4-15 0,-4-3-1 0,0-1-7 16,0 4-7-16,-4-3-1 0,3 0-1 0,-4 0-6 0,2-1-1 15,0-2 2-15,-4 1 0 0,2 1-7 0,0-3 6 16,0 3-1-16,0-3 0 0,-2 3 5 0,1-3 0 16,-5 1-5-16,1-2 8 0,-1 0 9 0,-3 2-1 15,0-2 6-15,-2 0 6 0,1 0 3 0,-2-2-1 16,-1 2 9-16,-2-3-13 0,2 1 1 0,0 0-4 15,-3-3-4-15,0 4-19 0,-1-6 8 0,2 3-3 0,-2-1-1 16,-2 0 2-16,3 0-2 0,-1-2 6 0,-1 2 0 16,1-2 5-16,-2-1-10 0,-2 2 9 0,-1 0-4 15,1-3-2-15,1 1-6 0,-2-1 3 0,3 1-3 16,-2-1 6-16,4 0-3 0,1 1-8 0,-1-4 6 0,4 4 4 16,-1-4-2-16,4 3-5 0,-1-3 2 0,5 2-7 15,-7-2 7-15,5 0 8 0,-2 0-5 0,0-1-7 16,0 1 9-16,0 0-2 0,0 0 7 0,2-2 10 0,-1 2-8 15,3 2-2-15,-1-2 0 0,0 0 5 0,5-1-3 16,-1 0 3-16,2 2-5 0,0-1-7 0,3 1 5 16,1-4-5-16,0 3-6 0,2 0 4 0,1-1 6 0,-1 1-8 15,1 0 5-15,1-5-1 0,-1 3-7 0,2-1 7 16,-2 1 4-16,2-1-2 0,3 2-7 0,-2-3-6 16,-1-1 13-16,3 0-3 0,-3 5-2 0,3-5 1 15,0-2 2-15,0 2-3 0,-1-2 0 0,2-1 11 0,-2 2-14 16,1-3-6-16,1 0 14 0,-2 0-9 0,2 1-1 15,-4-2 6-15,4-1 6 0,1 1-11 0,-1-1 0 16,2 1 13-16,-2-2-8 0,4 3-1 0,-2-1-4 0,4-1 0 16,-4 3 6-16,3-3-6 0,-1 1 7 0,1 1-7 15,1 1 1-15,-1-1 2 0,3 1 5 0,0-1-10 0,0 1-8 16,0 1 12-16,3-1-7 0,-3 0 6 0,2-1-6 16,0 2-4-16,-3-1 4 0,5 0 2 0,-2-2 2 15,-1 2-4-15,-1 0 0 0,4-1-7 0,-2 1 6 16,-1 3 4-16,2-4-6 0,1 1 1 0,-1 3-3 0,0-1 7 15,0-3-2-15,1 0 5 0,0 1-1 0,-1 0-1 16,1-1 4-16,1 0-10 0,-3 0 5 0,2 1-9 16,-1-1 2-16,2 0 0 0,0 0 1 0,-2-1-5 0,2-3 3 15,-1 1 9-15,2 3-2 0,1-4-5 0,-4 4 6 16,2-3 2-16,2 1 1 0,-2 3-5 0,2-3 6 16,-3 1-5-16,1 3 8 0,0-3 3 0,2 3 0 0,0 0-13 15,-2 2-2-15,0 1 15 0,1-2-9 0,3 1 4 16,-3 2-3-16,1-2-6 0,0 5 2 0,0-2 6 15,-1-1 6-15,3 1-9 0,-4-1 9 0,-1 1-5 0,1-1-1 16,2 2 11-16,-2-4-5 0,0 3 2 0,2-1-5 16,-2-1 6-16,1 3-15 0,1-1 13 0,0 1 0 15,1-1-6-15,-1 0-6 0,1 2 7 0,1-1 3 0,-3-1-6 16,3 3 5-16,-1-1-6 0,0-1 3 0,-1 4 2 16,3-2 5-16,-4 1-2 0,4-1-9 0,-2 5 1 15,2-1 11-15,-1 2-2 0,-1-2-10 0,1 2-3 0,1 1 2 16,-2 1-2-16,0-1 14 0,2 2-2 0,-1-1-5 15,-1 3-1-15,1 0 2 0,1-3 3 0,0 2 1 0,-2 2-2 16,2 0-8-16,-2-1 2 0,2 2-4 16,0-2 7-16,-1 0-2 0,-1 0-8 0,2 0 5 0,0 3-2 15,-2-3 0-15,-2 2 4 0,-1 0-4 0,-3 2-3 16,0 0-1-16,-1 3 15 0,-5 2-8 0,-2 1 4 0,-5 0 0 16,2 4-1-16,-1-1 1 0,-2 0-2 0,0 0 11 15,-4 1-13-15,5 1 4 0,-2-2-1 0,-1 2-1 16,2-4 0-16,1 1-1 0,-2 0 3 0,1-1-10 0,2 0 11 15,-1-1-1-15,2-1-1 0,-1-2 2 0,2 2-6 16,2 0 0-16,-2-2 2 0,5 0 5 0,-2 0-12 16,0-2 1-16,3 1 4 0,-1 0-3 0,3-2 8 0,-2 0 1 15,4 0-6-15,-2 0-5 0,2 0 15 0,-1-2-5 16,2 1-1-16,2 0 7 0,2-2-7 0,0-1 2 0,0 0-4 16,-1 0 6-16,4 0-4 0,0 0 6 0,-1 0-7 15,2-1 2-15,-2 1 0 0,-1 0-2 0,5 0 11 16,-3 1-3-16,0-1-9 0,2 0-2 0,-4 0 13 0,2-1-23 15,2 1-20-15,1 0-16 0,-4 0-26 0,2-3-29 16,-1 6-27-16,0-6-37 0,2 3-41 0,-1 3-25 16,-2-6-29-16,2 3-44 0,1-1-52 0,-2-3-59 0</inkml:trace>
  <inkml:trace contextRef="#ctx0" brushRef="#br0" timeOffset="42713.2512">22904 10526 2729 0,'-4'-2'2'0,"4"0"13"15,-1-1 1-15,4 2-2 0,-5 1-2 0,1 0-3 16,-1 1-2-16,0 1 0 0,1-1-4 0,-1 2-10 0,1-1 1 15,-3 5-1-15,-2-2 1 0,-3 6 3 0,1-1 1 16,-2 1-1-16,-2 3 5 0,1 0-2 0,-1 1-5 16,-2 2 2-16,1-1 0 0,1 2 5 0,-1-1-1 0,-1 1 4 15,-2 0-7-15,3-1 1 0,-4 0 5 0,3 0 9 16,0 0 4-16,1-1-1 0,-1-1 4 0,1-1 3 16,-1-1 0-16,5-1 8 0,-3 0-7 0,-2 0-4 0,6 0-4 15,-1-2-2-15,0 0-2 0,-1-3-6 0,3 0 4 16,1 1-5-16,0-3-2 0,1 2-3 0,2-3 3 15,-2 0-3-15,5-3 0 0,-1 4-2 0,-3-2-1 0,3-1-3 16,1 1 6-16,-2 0-6 0,2-2 2 0,0 3-1 16,-1 1 2-16,1 0 5 0,1 1-2 0,1 2 0 0,-1-2-3 15,3 5 7-15,0-1-1 0,0 2-1 0,2-1-4 16,2 3-1-16,1-2 9 0,-1 4 2 0,9 0 7 16,-4 1 6-16,6 0 4 0,0 1 2 0,2 1 3 0,2-2 3 15,4 1-9-15,2 2 5 0,-3 0-6 0,8-2-3 16,-4-1-4-16,1 3-4 0,4 0 0 0,-2-2-2 15,1-1-1-15,-1-1-8 0,-1-3 1 0,-2 4 0 0,-4-5-4 16,0-1 2-16,-9-2-5 0,0-3 4 0,-4 1 1 16,-2-2 4-16,-5-2 1 0,-4-1 14 0,0 1 10 15,-1-3 14-15,-2 0 8 0,-1 0 14 0,2 0 10 0,-2 0 1 16,1 0 5-16,-1 0-11 0,1 0-5 0,1 0-14 16,-2 0-9-16,0-1-14 0,2-1-12 0,-3 1-9 15,3 1-12-15,0-1-29 0,-1 0-30 0,-1 0-30 16,-1 0-34-16,3 1-41 0,0 0-47 0,0-1-51 0,3-2-59 15,-1 2-59-15</inkml:trace>
  <inkml:trace contextRef="#ctx0" brushRef="#br0" timeOffset="45694.8633">24338 11976 1657 0,'5'0'23'0,"-2"-3"26"0,1 1 29 0,-3 2 15 16,1 0 22-16,-2-1 17 0,1 2 7 0,-1-1 18 15,0 0 1-15,2 1-15 0,-4-1-19 0,2 0 3 0,0 0-12 16,0 1-5-16,0-1 4 0,-1-1-14 0,2 2-9 16,-2-2-3-16,1 1-8 0,-2 0-14 0,4 0-7 0,-2 0-6 15,-2 1-5-15,2-1-11 0,0 0-9 0,0 2-10 16,0-2-2-16,-1 1-3 0,1-1-3 0,0 0-3 16,-2 0-10-16,0 3 4 0,2-3 2 0,-3 1-3 0,1 0 7 15,-1 1-4-15,-2 1 2 0,-2 2 3 0,1 0-3 16,-7 0 3-16,-3 2-4 0,0 3 4 0,-3 0-5 15,-6 1 2-15,-2 0-5 0,-3 0 2 0,0 2 7 0,-1 0-7 16,-3 1 1-16,1 1 2 0,-3-1-2 0,-1-1-1 16,-2 4 8-16,3-2-10 0,-1-3 2 0,1 2 4 15,-1-2-4-15,-2 0 1 0,4-2-8 0,-3 2 7 0,3-1-4 16,-1-2 2-16,-2 0 0 0,3 1-1 0,-1-3 4 16,3 3-3-16,-2-3 11 0,3 1-11 0,-3-1 5 15,5-2 4-15,-4 2-4 0,4-2 3 0,3 3-5 0,-3-7 9 16,1 5-14-16,2-1 14 0,2-3-4 0,-2 2-6 15,2 2 1-15,2-1-6 0,-2-4 0 0,2 6-9 16,-2-1 14-16,1-2-9 0,3 3-8 0,-1-1 8 0,2-2-1 16,0 4 5-16,0-1 6 0,1-2 0 0,3 2-7 15,1-2 5-15,0-1-1 0,-2 1 7 0,4 0 1 16,-1 0-6-16,1-2-1 0,1 1-7 0,-1-1 4 0,2 0 0 16,-1-1 11-16,0 1-11 0,0-2-6 0,-1 2 8 15,2-1-5-15,-1 0 8 0,2-1 2 0,-1 2-3 16,-3 1-2-16,2-2 1 0,-1 2 3 0,0-1-3 15,-1 3 1-15,-1-2 1 0,1-1-3 0,-2 1 2 0,1 0-4 16,0-3-3-16,0 4 10 0,-1-2 0 0,0 0 3 16,1-1-6-16,0 1 3 0,2-2 0 0,0 2 0 15,-1 0 2-15,1-2-9 0,-1 0 2 0,3-1 0 0,2 2 2 16,-1-1-1-16,2 0-6 0,0-1 0 0,3 0-4 16,0 0-13-16,1-1-12 0,0 1-35 0,-1 0-29 15,2 0-48-15,-4-3-40 0,1 2-61 0,5 1-76 0,-3-4-105 16</inkml:trace>
  <inkml:trace contextRef="#ctx0" brushRef="#br0" timeOffset="46227.8748">22454 12262 2991 0,'0'-3'7'0,"0"1"5"16,0 0 11-16,0-2 6 0,2 0 3 0,-4 4 0 15,0-1 5-15,2 1-4 0,-3 0-5 0,1 1-7 16,2-1-9-16,-2 0-10 0,-1 3-4 0,1-3 4 0,-3 3-8 16,2-1 3-16,-2 5-5 0,-1-3 5 0,-2 3 0 15,-1 2 4-15,-1 0 1 0,-1 3 0 0,0-2 2 16,-2 5-2-16,-1-2 1 0,3 3 0 0,-6-2-9 0,2 2 6 15,-2 2 6-15,1-2-5 0,-1 1-2 0,-2-2 2 16,3 2 5-16,-3-2-9 0,3 1 11 0,1-3 0 16,0-2-11-16,1 2 3 0,3-1-2 0,0 0 2 15,2-2-1-15,1 0 5 0,1 1-4 0,2-3-6 0,-1 2 1 16,3 0 2-16,2-2 5 0,-1 2-1 0,4-3-4 16,-2 1 6-16,3-1 4 0,0 0 11 0,5 1 13 0,1 0 3 15,3 1 2-15,1-2 5 0,0 2 1 0,6-2-8 16,1 2-6-16,3-4-8 0,-1 2-4 0,2-1-6 15,-1-1-2-15,-2-2-7 0,3 1 7 0,-4 2-2 0,-1-2 7 16,0-1-4-16,1 1-2 0,-3 2-1 0,-2 0 2 16,-4-3-4-16,3 2 0 0,-2 0 0 0,-1-1 4 15,0-1-9-15,-5 2 1 0,2 0-2 0,-2-1 2 0,4-1-1 16,-4-1-2-16,0 0 1 0,-1 2-1 0,0-3 4 16,-2-1 2-16,2 3-3 0,-2-3-1 0,-2 0 2 15,3 0 4-15,-3 1 0 0,-1-1-10 0,3 0-9 0,-1 2-16 16,1-2-14-16,-1 0-22 0,1 1-27 0,0 0-29 15,2-1-36-15,-1 0-37 0,0 0-42 0,0-1-47 16,-2 1-70-16</inkml:trace>
  <inkml:trace contextRef="#ctx0" brushRef="#br0" timeOffset="47157.4328">22452 13745 2991 0,'-1'-5'22'0,"-1"2"23"0,0-1 10 15,4 0 22-15,-4 1 12 0,2 2 7 0,-2-3 5 0,2 4 13 16,0 0-18-16,-2 2-13 0,4-2-3 0,-2 0-13 15,0 2-7-15,0-2-8 0,-2 1-8 0,4-1-19 16,-2 0-7-16,2 2-5 0,-2-1-8 0,4 2-13 16,-1 0-5-16,4 3 1 0,1 3 7 0,0 0 12 0,4 6 3 15,1 2-1-15,2 0 5 0,1 7 2 0,3 2 12 16,2 1 7-16,-5 5 2 0,4 2-2 0,-2 2 1 16,2 1 8-16,-3 3 1 0,1 1 6 0,-1 1 0 0,-4-1-2 15,4 4-4-15,-1-3 4 0,0 1-1 0,-2-2-5 16,2 0-15-16,-2-2-2 0,5 1-9 0,-1-3-6 15,1-2-5-15,-1 1-6 0,2-5 0 0,0 1 4 0,2-3-1 16,-1-4-10-16,-1 0-8 0,2 0-8 0,-2-4-8 16,-2-1-10-16,1-3-22 0,-4 0-29 0,0-5-15 15,-5 2-20-15,-2-4-26 0,-2-3-41 0,-2 1-41 16,-4-2-61-16,-4-2-78 0,-1-3-98 0</inkml:trace>
  <inkml:trace contextRef="#ctx0" brushRef="#br0" timeOffset="47588.3822">22555 14867 3088 0,'0'0'18'32,"0"0"14"-32,0 0-14 0,0 0 4 15,81 60-4-15,-63-46 6 0,0 3-1 0,4 0-1 0,1 1 0 16,2 0-5-16,3 0-2 0,1-1-6 16,3-1 8-16,-1 1-4 0,2-5 2 0,1 0-6 15,-1-3-1-15,-1-4-5 0,-2 2 2 0,0-6 1 0,-4-1 0 16,-4-3 2-16,0 0 0 0,-4-1 11 0,-1-4-7 15,-4-2 13-15,-1-1 2 0,-2-1 9 0,1-1-1 16,-2-2 4-16,-4 0 8 0,0-3 4 0,-3 1 3 16,-1 0-6-16,1-3-4 0,-4-1-9 0,-1-1 2 0,-2-2-6 15,2 1-13-15,-2-5-7 0,2 3 1 0,-4-3-7 16,2 2 4-16,-2 1 6 0,4 3-10 0,-2 2 1 16,-2 1 4-16,2 7-20 0,0 2-3 0,0 1-16 15,0 2-21-15,1 5-17 0,-2-4-26 0,-1 5-28 16,6 0-35-16,-4 1-25 0,0 0-48 0,0-2-47 0,3 4-47 15,-3-1-60-15</inkml:trace>
  <inkml:trace contextRef="#ctx0" brushRef="#br0" timeOffset="49179.2891">23433 15865 1974 0,'-2'-3'19'0,"0"-1"11"16,1-1 10-16,1 2 18 0,-2-2 7 0,-1 1 17 15,1 1 6-15,2 1 8 0,-2-1-19 0,0 1 9 0,2-1-7 16,-1 2-2-16,1-2-2 0,0 3-13 0,0-1-6 16,0 2 0-16,0-1-5 0,1 3-16 0,1-2 7 0,0 0-9 15,-2 1-7-15,4 0 3 0,-3 2 5 0,2 0-5 16,-1 3 11-16,1 3 7 0,-1 2-16 0,1 4-2 15,0 2 7-15,1 3 3 0,-3 1-10 0,1 2 2 16,0 0-7-16,0 0-5 0,0 1 2 0,-1 0-4 0,1-3-3 16,-2 0-9-16,1 1 8 0,-1-4-7 0,0 0 1 15,0-2-4-15,0-2 2 0,2-5-1 0,-2 1-4 0,-2-5 5 16,2 1-5-16,0-3 3 0,0 0 2 0,0-2 5 0,0-2 1 16,-1 0 2-16,-1-2 6 0,2-1-11 0,0 0 2 15,0-2 1-15,0-1-8 0,2-5-4 0,-2-1-6 16,0 0 1-16,1-3-7 0,-1-1 8 0,0-4 2 0,0 2-3 15,0-3 4-15,0 2-3 0,-1-3 2 0,-1 1-2 16,2-4 5-16,0 1 5 0,-3-2-8 0,3-3-7 0,0 2 9 16,0-4 5-16,0 2 1 0,0 2 10 0,0 1 5 15,0 1 5-15,0 6 25 0,3 1 14 0,-3 5-1 16,0 3-2-16,3 3 2 0,-1 2-8 0,0 2-14 0,-1 3-15 16,-1 0-25-16,0 2-1 0,0-1-10 0,4 3-6 15,-3 1 6-15,1 2 0 0,3 5 3 0,2 2 6 16,-2 2 10-16,3 3-10 0,2 5 4 0,-1 0 14 0,4 1-12 15,-5 1 0-15,4 1 1 0,-1-1 8 0,0-4-11 16,3 2 9-16,-4-7-4 0,2 3-5 0,-4-6 4 0,2 1 1 16,-1-5 0-16,-1-1-8 0,-3-2 2 0,2 0 0 15,-1-2 6-15,-2-2-13 0,1-2-3 0,-2 0-9 16,0-2-4-16,-1 2-16 0,-2-2-9 0,0 0-33 0,0-1-42 16,-2 0-54-16,-1-1-44 0,-2 3-82 0,4-3-78 0,-3-2-90 15</inkml:trace>
  <inkml:trace contextRef="#ctx0" brushRef="#br0" timeOffset="49787.5322">23523 16106 3395 0,'1'1'7'0,"-1"-1"7"0,0 2 7 0,7-5 1 0,-6 1-2 16,-1 2-3-16,0 0 5 0,2 0-1 0,-2 0-9 15,3 0-5-15,0-2-12 0,3 2 10 0,-1 0 6 0,3 0 3 16,3 2 0-16,3-4 4 0,3 4 1 0,0-4 0 15,1 0 9-15,3 1-12 0,3-3-5 0,-1 0-1 16,1-1-4-16,0-1-1 0,3-1-5 0,-2-3 7 0,4 1-12 16,-3-4 8-16,1 1-6 0,-2-2 4 0,2-1-4 0,-4-2 1 15,0 0 2-15,-1 1-1 0,-2-2 6 0,-2 0-2 16,0 0 5-16,-6 1-5 0,-2 3 4 0,2-3-6 16,-3-2 7-16,-1 2 0 0,-4-2-3 0,1 1-5 15,-2-3 0-15,-2-1 1 0,1-1-1 0,-4 1 10 0,-1-4-11 16,0-1-4-16,-4 1 5 0,0 0 0 0,-1-3 3 0,-2 0 2 15,-2 4 14-15,1 1 5 0,-3 2 12 16,-1 2 16-16,1 4 4 0,0 3 6 0,-2 3 3 0,4 2 2 16,0 4-14-16,-2 0-17 0,3 4 1 0,0 1-26 15,2 3-4-15,-1 1-9 0,-1 2-3 0,3 5-8 16,-1-2 11-16,2 6-3 0,-3 0 0 0,3 3 4 16,2 0 2-16,2 3-4 0,1 2 4 0,2 0 4 0,2 1-5 15,0-2 7-15,4 2-3 0,2-1-8 0,3 0-17 16,0-2-7-16,2-3-26 0,1 0-25 0,0-1-15 15,5-4-25-15,-2-1-29 0,1-3-19 0,1-3-9 0,0-3-28 16,0-4-3-16,1-2-12 0,1-3-21 0,-2-1-4 16,1-3 0-16,-4 0 8 0,2-3-2 0,-4 2 23 0,2 0 0 15,-7 0 34-15,2 3 31 0,0-2 40 0,-3 2 37 16,0 1 41-16,0 2 52 0,-3-1 46 0,-2 2 67 16,2 1 37-16,-4 1 39 0,2 0 14 0,-1 1 13 15,0 0-11-15,-1 0-15 0,1 1-15 0,0 1-16 0,-2 0-7 16,2 2-34-16,1 1-7 0,-1 1-12 0,1 3-5 15,0 1-3-15,2 1-4 0,0-1-18 0,3 5-27 16,-2-1 6-16,0 1-18 0,-1-1-4 0,3 2-18 0,0-3 3 16,-2 4-15-16,-1-5-10 0,0 1 0 0,1-1-17 15,2-1-19-15,-3-3-19 0,1-2-21 0,1-2-48 16,-3-2-44-16,1-2-50 0,4-4-71 0,-4-2-64 0,3-3-64 16</inkml:trace>
  <inkml:trace contextRef="#ctx0" brushRef="#br0" timeOffset="49943.7842">24261 15561 3039 0,'-14'-11'26'0,"-2"2"23"0,3 1 17 0,2 1 6 0,0 2-1 15,2 3 0-15,-1-1 0 0,7 3 4 0,-2-3-33 16,4 3-27-16,1 0-15 0,1 0-17 0,1 0-22 16,1 0-17-16,3 0-35 0,-1 0-31 0,5 0-37 15,1 0-64-15,4 0-74 0,2 0-73 0</inkml:trace>
  <inkml:trace contextRef="#ctx0" brushRef="#br0" timeOffset="50767.9196">25113 15708 814 0,'3'4'8'0,"-1"1"23"0,5-3 7 16,0 1 12-16,-1 2 7 0,4-1 21 0,2 2 15 16,1-2 16-16,4 1 11 0,-2-2 0 0,0 4 16 15,1-5 6-15,0 3 5 0,0-3 0 0,1 1 1 0,-1-2-6 16,1 0-3-16,2-1-6 0,2 3-8 0,1-3-12 16,3-3-5-16,0 2-9 0,6-3-15 0,0 1-2 15,4-3-3-15,1-1-8 0,4-1-12 0,3 1 4 0,1-2 8 16,0-1-9-16,4-2 10 0,-3 2-10 15,0-2-11-15,0 1-6 0,2-2 1 0,-4 0-11 0,2-1-11 16,1 0-4-16,-2-1-5 0,2 1-6 0,1-3 3 0,2 2-4 16,-1-2-6-16,4 0 1 0,-2 0-5 0,-2 0 2 15,1-1 0-15,1-2-1 0,0 0-4 0,-2 3-3 16,-3-4 4-16,0 0 9 0,-2 1-8 0,0-3 0 0,-2-1 0 16,0 0 7-16,3-1-4 0,-3-2 4 15,3-1-4-15,1-3-4 0,2-1 9 0,-1-4-5 0,3-1-3 16,0-3 0-16,-3-1-1 0,4-5 4 0,-5 0-1 15,-4-3-2-15,3 1-5 0,-4 0 4 0,-4-2 4 16,2 3-8-16,-5 1 7 0,-5 2-4 0,2 2-8 0,-1 2 9 16,-5 1 7-16,3 2-7 0,-2-1-5 0,0 4 13 15,0-3-4-15,2 3 0 0,-1-4 9 0,-1 2-7 16,2 0 0-16,1-1 9 0,1-1-3 0,-1 1-6 16,2-1 0-16,0 1 1 0,2-1 0 0,0-1-3 0,-1 2 0 15,2-1-8-15,1-3 3 0,-1 4-2 0,0-1 4 16,1 1-5-16,-2 1 3 0,-2 3-5 0,-1 3 2 15,-2-1 8-15,0 6-5 0,-4-1 9 0,1 2-1 16,-2 0 2-16,-1 2-4 0,-2 1 7 0,-1-4 1 0,0 6-6 16,-1-3 5-16,-1 2 0 0,-2-1-4 0,-1 1 2 15,3-2 2-15,-2 1-3 0,0 1 8 0,-1-3-10 16,1 1 6-16,2-1-6 0,-3 2 7 0,1-3-4 0,-1 2-6 16,1 0-1-16,-3 1 3 0,0 3 12 0,1-1 5 15,-2 2 9-15,-2 2 7 0,1-1 5 0,-2 4 10 16,-3 3 4-16,1 0-20 0,0 2 4 0,-1-2-13 0,0 4-8 15,-3 2-10-15,2-1-14 0,-1 2-23 0,0-1-20 16,-1 2-3-16,-1 0-38 0,0 0-16 0,0 1-35 16,0 0-36-16,0 1-25 0,-1 0-19 0,-1 0-30 15,2 2-50-15,-5-2-37 0,2 2-59 0</inkml:trace>
  <inkml:trace contextRef="#ctx0" brushRef="#br0" timeOffset="51127.7627">28611 12908 2919 0,'-13'-7'0'0,"4"2"4"0,1 0 1 16,-1-7 13-16,2 3 7 0,-1 3 12 0,2 1 10 0,1 1 6 15,2 2 4-15,3-1-7 0,-3 0-1 0,5 3-11 16,2 0-12-16,-2-2-10 0,5 2-15 0,0-2-4 15,4 1-3-15,6 1 3 0,1 0 4 0,7 1 1 16,2-1 3-16,6 3 4 0,5-2-3 0,3 2 7 0,0 6-4 16,5-3-1-16,0 0-2 0,0-1-3 0,-2 3 3 15,3 2-6-15,-4 0 5 0,0-3-8 0,-5 2 9 16,-4-1-5-16,0 1-4 0,-4 1 3 0,-3 0-1 0,-5 1-1 16,-3-3 2-16,-5 3 2 0,-3-1-7 0,-1 1 5 15,-6 0 5-15,-1-1-4 0,-6 2-1 0,-1 2 2 16,-4 1 3-16,-2-1 1 0,-7 3-3 0,2 1 3 0,-5 0-1 15,-2-1-6-15,-2-1-4 0,2-2-15 0,0 0-28 16,-2-4-21-16,3 2-22 0,3-3-35 0,-1 1-37 0,1-2-31 16,4 1-49-16,-2-1-42 0,1-1-33 0</inkml:trace>
  <inkml:trace contextRef="#ctx0" brushRef="#br0" timeOffset="53573.5215">28960 15303 2812 0,'0'-3'-3'0,"0"-2"1"0,-3 4 1 0,3-7 1 15,-2 1 0-15,-1 5-2 0,3-1 12 0,-3 1 14 0,3-1 2 16,-2 1 13-16,2 1 12 0,-1 1 3 0,-2-1 2 16,3-2 11-16,0 3-8 0,0 0-11 0,3-1 7 15,-3-2-9-15,1 3-7 0,1-2 6 0,-2 0 2 0,2 1-8 16,-1 0-4-16,1 2-4 0,-2-2 1 0,1 1-4 15,-1 0 1-15,0 0-2 0,0 0 2 0,0 0-4 0,0 0 6 16,0-2 4-16,0 2-13 0,0-5-1 0,-1 4-2 16,-1-2 1-16,-1-1-10 0,1 0-7 0,-2-3-6 0,1 2-2 0,-2 0 6 15,2 0-2-15,-2-2-6 0,3 3 1 16,-1-1-1-16,0 1 7 0,0 0 0 0,-2 1 2 16,4 1-4-16,-1 1 2 0,-1-2 8 0,3 3-16 15,-2 0 5-15,2 0 6 0,0 0-3 0,0-1-9 0,2 2 5 16,-2-1-7-16,0 2-7 0,0-1 7 0,2 0-2 0,-2 3-6 15,1 1 8-15,1 1 8 0,-2 1 4 0,1 5 15 16,4 2 2-16,-2 6 8 0,-1 0 6 0,2 4 0 16,0 2-2-16,-1 2 2 0,2 2-7 0,0-2-7 0,0 1-5 15,3-1-7-15,-3-1-1 0,3-4-2 0,-3 1-1 16,4-3-2-16,-4-2-4 0,3-1 3 0,-3-2 4 0,1-4-1 16,-3-2-5-16,0-1 4 0,0-3-1 0,-1 0-1 15,0-6-12-15,-1 3 1 0,1-1-12 0,-2-2-14 16,0-1-7-16,0 0-22 0,0-2-28 0,-2 3-25 15,2-4-16-15,2-1-26 0,-2-3-12 0,3-1-5 0,-3-1-6 16,2-4 6-16,1 1 32 0,-3-3 12 0,3-1 19 0,0-1 29 16,-2 1 23-16,-1-2 20 0,2 1 28 0,-2-2 21 15,2-1 20-15,-1 0 22 0,1-1 29 0,-1 0 15 0,3 1 15 16,-3 2 9-16,1-1 4 0,0 4 4 0,1-1-10 16,-2 2-4-16,1 2 0 0,0 4-12 0,-2-1 3 15,1 3-8-15,1 0-8 0,0 1-2 0,-2 2-11 0,2 4 4 16,-2-3-24-16,0 2-15 0,0 2-15 0,3-1-10 15,-3 2-5-15,0-1-12 0,2 2 1 0,0-1-6 16,1 4 11-16,0 0 14 0,3 2 12 0,-1 3 11 0,3 4 3 16,0 1 7-16,-2 4-1 0,2 2-8 0,1 0 3 15,-4 2-8-15,3 0-9 0,-3 4-12 0,3-3-4 0,-4 0-11 16,1-3-12-16,0-1-8 0,-2-1-25 0,0-2-20 16,1-2-33-16,-1-2-11 0,1-3-33 0,-1-1-21 15,-1-2-29-15,0-1-23 0,-1-4-27 0,1-3-39 16,-2 0-49-16,0-3-63 0</inkml:trace>
  <inkml:trace contextRef="#ctx0" brushRef="#br0" timeOffset="54169.215">28960 15492 3173 0,'-11'-1'-4'0,"2"0"6"0,1-3-1 0,5-2-2 0,-2 3 2 16,-2 1 1-16,1 0-1 0,3-1-8 0,0 2-10 15,5-2-25-15,-1 2-8 0,1-1-27 0,4 0-21 16,2-1-21-16,1-1-31 0,5-2-11 0,2 2-2 0,5-2 0 16,2 2-6-16,2-1 14 0,1-2 12 0,1 2 9 15,0 0 24-15,-2 1 25 0,2-1 14 0,-2 0 24 0,-1 0 20 16,-3-1 26-16,1 2 14 0,-5 0 36 0,-1 0 25 16,-2-1 17-16,-1 1 28 0,-4-1 28 0,-2 2 19 0,-1 2 19 15,-3-2 7-15,-1 0-7 0,-2 3-1 0,0-1-19 16,0 1-26-16,-5 1-29 0,5-1-20 0,0 0-35 15,-1 3-7-15,-3-3-19 0,3 3-23 0,-1-1-2 0,-1 1 6 16,1 4-6-16,-1-2-7 0,-2 1 8 0,2 2-8 16,0 2 4-16,-1 0 2 0,2-2-1 0,0 2-4 15,1-1 4-15,-1 0-4 0,4-1 4 0,-1-2-1 0,1 1-2 16,0-2 1-16,2 0 0 0,-1 0 1 0,0-3-5 16,-1 0 7-16,4 1-5 0,-1-3-2 0,0 0-3 15,1-3 3-15,0 2 1 0,2-2-4 0,2 0 4 0,-1-1-1 16,1-3-1-16,0 3 5 0,0-3-5 0,0 1 4 15,0-2 1-15,0 3-3 0,-2-2 0 0,-1 2 4 16,2 0-2-16,-3 1-1 0,1 1 6 0,-4 0 0 0,0 2-7 16,2 1 2-16,1 3 4 0,-4-2-2 0,4 2 2 0,-3 2-3 15,2 2 3-15,0-1-6 0,0 2 5 0,-2 0 1 16,3 1-2-16,-1 3-4 0,-2-2 5 0,0 1-1 0,-1-2 2 16,1 0 3-16,-2 1-1 0,-1-2 0 0,0-2-4 15,2-1 2-15,-2 0 2 0,0-3 15 0,0 1 10 0,0-1 13 16,0-2 9-16,0-2 17 0,-2 2 5 0,2 0 0 15,0-3 0-15,-1 3-12 0,-4-4-15 0,3 1-10 16,-2-2-8-16,-1 2-19 0,-1-3-6 0,1 1-2 0,-1-2-20 16,-1-1-9-16,2 1-16 0,-1 0-14 0,2-1-16 15,2-1-16-15,0 1-17 0,-1-3-27 0,3 1-2 0,0-1-22 16,3 1-13-16,1-1-30 0,0-1-29 0,2 2-24 16,1 2-33-16,2-1-35 0</inkml:trace>
  <inkml:trace contextRef="#ctx0" brushRef="#br0" timeOffset="54785.7068">30346 15250 2670 0,'-3'-6'8'16,"-1"2"3"-16,1-3 5 0,-1 0 16 0,1 2 24 16,-2 0 8-16,-6 1 8 0,4 0 16 0,0 0 2 15,-1 1 7-15,0 1 1 0,1 0-4 0,0-3-24 0,-1 4 6 16,2-3-6-16,-2 1-8 0,3 2-10 0,-3 1-7 0,3-3-3 16,1 3-18-16,0 1 1 0,-1-1-17 0,1 1-5 15,-1 1-3-15,2 1-6 0,0 1 4 0,-2 4-6 0,0 1 7 16,1-1 4-16,-2 3 0 0,2 2 4 0,0 1-7 0,0 1 4 15,1 2-5-15,2 0 7 0,-1-2-1 0,4 1-3 16,-1 1-4-16,2 1-1 0,1-4 1 0,0 1-12 0,3-4-4 16,-1 0-9-16,3-2-2 0,-2 0-5 0,4-2 4 15,0-3 0-15,-2 1-1 0,3-4 14 0,-2-1-10 0,3-2 3 16,-2-2-7-16,2 0 1 0,-2-3-5 0,1 1 3 16,3-2-4-16,-1 0-2 0,0 0 7 0,0 0 0 0,-2 2 5 15,3-1 4-15,-2-1 11 0,-2 0 1 0,3 3-3 16,-4-2 9-16,2 2-1 0,-2 0 6 0,-2 0 6 0,0 2-3 15,-1-1-4-15,0 4 0 0,-2 0 9 0,-2-3-4 16,-1 3 1-16,-1 3-4 0,1-3 0 0,-1 0-2 16,-1 0-2-16,2 0 4 0,-2 0-5 0,3 0-1 0,1 3 6 15,3-3-1-15,-1 2-1 0,-1 0 3 0,6-1 5 16,-3 1-5-16,5 0 2 0,-1-1-2 0,1-1-1 0,1 1 2 16,2-1 4-16,0 3-8 0,1 0 1 0,5-6 1 15,0 7-2-15,-1-4 1 0,4 3 4 0,1-3-10 0,2 1 4 16,-1-2 1-16,0-1-6 0,1 4-4 0,0-4 10 15,-2 0-4-15,1-1-5 0,-2 3 7 0,-1-3-4 0,-2 3 4 16,-5-1 1-16,-1 1-2 0,-5-2-5 0,-1 1-4 16,-1-1-16-16,-4 2-26 0,0-1-19 0,-4-1-27 0,1 1-23 15,1 0-23-15,-1-2-44 0,-2 3-47 0,0 0-19 16,0 0-7-16,0-3-9 0,0 2 0 0,1 1 0 0</inkml:trace>
  <inkml:trace contextRef="#ctx0" brushRef="#br0" timeOffset="56527.4097">31562 14982 2788 0,'1'-3'20'0,"-2"0"12"0,1-1 16 15,1-1 11-15,-1 4 12 0,0 0 2 0,-1 1-2 0,1 2 2 16,-2 0-21-16,2 0-14 0,-3 1-10 0,3 2-12 15,-3-1-16-15,0 4-2 0,2 4 2 0,-3 1 0 0,1 4-6 16,-2 4 4-16,2 3-1 0,-2 0 3 0,-1 3 3 16,3-2 2-16,-2 3 1 0,2-2 2 0,0-1 6 0,1 0-2 15,1-4-2-15,-1 1-3 0,2-3 3 0,0-2-2 16,2-3-1-16,-2-2-5 0,1-2-2 0,1-3 0 16,1 0 2-16,-3-3-1 0,0-1 2 0,2-2-8 0,-2-1 4 15,1 0-8-15,-1 0-2 0,0-7-19 0,2 2-10 0,-2 0-2 16,3-4-7-16,-3-3 12 0,3-1-3 0,0-1 9 15,-3-1 5-15,0-2 12 0,0 1 19 0,-3-4-7 0,3 3 7 16,0 0-2-16,0-3 4 0,-1-1 3 0,2 0-4 16,-1-1 4-16,3 0-8 0,-3-5 9 0,3 2 3 0,-3 1-5 15,2-2-2-15,-2 2 6 0,0 3 10 0,0 1 3 16,0 3-3-16,0 4 2 0,-2 1-3 0,2 3 2 0,0 2-5 16,-3 1-3-16,3 2-9 0,2 4-2 0,-2-1 1 15,1 1-3-15,-1 0-3 0,0 0-3 0,2 1-3 16,-2-1 3-16,0 0-2 0,0 3 0 0,1-3-1 0,1 1 5 15,-2 0-4-15,0 1 5 0,2 1 5 0,-2-1-7 16,1-1 4-16,-1 0 2 0,0 2-1 0,0 0-4 0,2-3 5 16,-2 0-5-16,0 1 4 0,0-1 3 0,0 0 1 15,0 0 7-15,0 0 11 0,0 0 5 0,0 1 3 0,0-2 6 16,0 1-3-16,-2 0 2 0,2 0 0 0,0-1-4 16,0 1-9-16,0 0 1 0,0-3-2 0,0 3-2 15,0 0-3-15,0 0-3 0,0 0-5 0,0 0-6 0,0 0 7 16,0 0-3-16,0 0-6 0,0 0 2 0,0 0 2 15,0 0-4-15,0 0 0 0,0-2 7 0,0 2-12 0,0 0-1 16,0 0 5-16,0-1-1 0,0 1 1 0,0 0 3 16,0 0 5-16,0 1-2 0,0-2 0 0,0 1 5 0,0 0-8 15,0 0 1-15,0 1-3 0,0-1-3 0,0 0-3 16,0 0-3-16,0 0 6 0,0 0-4 0,0 0 8 16,0 0-8-16,0-1 6 0,0 1-2 0,0 0 2 0,0 0 3 15,0 0-4-15,0 0-6 0,0 0 7 0,0 1-9 16,0-1-2-16,0 2 9 0,2-2 0 0,-2 0-7 0,0 0 6 15,0 0 1-15,0 0-10 0,0 0 15 0,0 0 3 16,0 0-7-16,1 3-2 0,-2-6 4 0,2 3-3 0,-2 0 3 16,1 0 5-16,0 0-6 0,0 0 6 0,0 0 4 15,0 0 2-15,0 0 9 0,0 0 2 0,0-2-6 0,1 2 13 16,-1 0 2-16,-1-1-4 0,1 0-4 0,0 1 2 16,0 0-8-16,0 0 2 0,0 0 4 0,0 0-19 15,0 0-2-15,0 0 0 0,0 0 0 0,1 0-4 0,-1 0 1 0,0 0-5 16,0 0-6-16,-1 0 4 0,1 1 8 15,0-1-6-15,0 1 2 0,0-2-1 0,0 1-5 16,0-1 7-16,0 2 4 0,0-1 1 0,0 1-10 0,0-1 1 0,0-1 3 16,0 2-8-16,-2-1 6 0,2-1 3 15,2 2-2-15,-2-1-3 0,-2-1 7 0,2 1 0 0,0 0-1 16,0 0 13-16,0 1-4 0,0-1-9 0,0-1 3 16,0 1-1-16,0 0-3 0,0-1 2 0,0 1-2 15,0 0-4-15,2 0 6 0,-2-1-5 0,0 2 1 0,0-2 2 16,0 1 3-16,0-1 2 0,1 2-3 0,-1 0-2 15,0-1-5-15,0 0 3 0,-1-1 2 0,1 1 5 0,0 0-1 16,0 0-9-16,0 0 5 0,0 0 1 0,0 0 1 16,0 0 0-16,0 0-4 0,1 0 0 0,-1 1-6 0,0-1 13 15,0 0-5-15,0 0-7 0,0 0 4 0,0 0 10 16,0 0-6-16,0 0-1 0,0 0 2 0,0 0-4 0,0-1-3 16,0 1 10-16,0 0 0 0,0 0-8 0,2 0 1 15,-2 0 2-15,0 0 7 0,0 1-7 0,0-1 6 16,-2 0-4-16,4 0-4 0,-4 0-1 0,2 0 6 0,0 0-8 15,0 0-11 17,0 0 23-17,0 0-31 1,0 0 18 0,0 0-16-1,0 0 17 1,0 0-13-16,0 0-7 15,0 0 8-15,24 18-1 32,-19-12 18-32,0 0-9 0,0 0 0 0,-1 3 8 15,4 1 1-15,-2 2 0 0,2 0-2 0,-1 2 5 16,0 4-1-16,1-4 4 0,0 5-4 0,0-1-7 0,2 3 7 16,-1-2-9-16,-2-1 2 0,3-1 5 0,-2 1-3 15,-1-3 0-15,1 2 6 0,1-4-1 0,-1-1 1 0,-3 1 0 16,3-2 5-16,-5-2-6 0,3-1-2 0,-3-2 3 15,-3-6 16 1,0 0-36-16,0 0-29 16,0 0 4-16,0 0-21 0,0 0-30 0,5 13-11 15,-5-13-40-15,0 0-42 0,0 0-41 0,0 0-47 16,0 0-47-16,0 0-51 0</inkml:trace>
  <inkml:trace contextRef="#ctx0" brushRef="#br0" timeOffset="56789.5706">31443 15165 1919 0,'-6'-3'11'0,"0"2"11"16,1-2 5-16,4 0 17 0,-1 3 9 0,0-1 12 0,2-1 17 15,0 2 18-15,0-1 9 0,-1 1 2 0,4-1 4 16,-3 1-6-16,0 0-7 0,2 1-7 0,-2-1-19 0,1 0-18 15,1 0-20-15,1 0-12 0,0 0-8 0,0 1-10 16,3-2-8-16,-1 2 1 0,3-3-1 0,-1 2 2 16,2 0 4-16,-1 0-4 0,0 0-1 0,4-2-2 0,-4 2-7 15,2-3-30-15,4 3-4 0,-5-1-27 0,3-2-34 16,0 0-31-16,-1-1-54 0,3 2-46 0,-2-5-55 0,-1 6-51 16</inkml:trace>
  <inkml:trace contextRef="#ctx0" brushRef="#br0" timeOffset="57617.0963">31802 15236 2007 0,'0'1'5'0,"0"0"-2"15,2-1 4-15,1-2-4 0,-3-1-1 0,1 3 1 16,1 0 7-16,-2 0 3 0,0 3-5 0,3-3 8 0,-1 1 3 15,1 0 11-15,2-1 8 0,1 0 3 0,0 0-3 16,2-1-7-16,0 0 8 0,3-2-5 0,-1 2 2 0,1-5 2 16,-2 3 1-16,1-4 8 0,-2 2 5 0,-2-2 5 15,2 0-7-15,-3-3 3 0,-1 2-9 0,0-1-4 0,-1-3-14 16,0 4-5-16,-1-5-9 0,-1 1 4 0,1-1 2 16,-2 1-3-16,0-1 2 0,-2-3-2 0,-1 2 3 0,-2-3-2 15,0 2 4-15,-1-2-11 0,-3-1-2 0,-1-1 4 16,-1-2-1-16,0 0-2 0,0-1 4 0,1-2 10 0,-4-1 0 15,3 0 21-15,-3 3 5 0,3-1 6 0,0 1 8 16,-2 6 6-16,4 0 3 0,-3 2-4 0,3 7-7 16,3-1-16-16,-1 4-8 0,3 2-6 0,0-1-14 0,3 3-16 15,1 2-3-15,-3 1-7 0,3 0 4 0,-1 4-2 16,-1 1 0-16,0 2 3 0,-1 1-8 0,0 3 15 0,-2 5 1 16,2 2-7-16,1 1 0 0,-1 3 4 0,1-1 2 15,2 2-9-15,0-1 7 0,2 4 2 0,1-2-5 16,2 0 3-16,0-1-10 0,3-2-7 0,-2-3-13 0,5 2-12 15,-3-4-11-15,3-5-32 0,-3 1-18 0,3-6-26 16,-3-1-30-16,3-5-31 0,0 2-49 0,0-5-55 16,0 0-70-16</inkml:trace>
  <inkml:trace contextRef="#ctx0" brushRef="#br0" timeOffset="57833.2437">32062 15061 2438 0,'3'2'4'0,"-3"-2"6"0,0 2 11 0,3-2 13 16,-3 1 17-16,2 3 0 0,-4 2 11 0,2 1 10 0,-2 3 2 15,4 1-12-15,-5 0-4 0,3-1-12 0,-3 3-15 16,1-1 0-16,2 1-7 0,0-1-9 0,0 0-6 16,0-2 5-16,2 1-12 0,-1-3-15 0,2 2-17 0,1-3-19 15,0 1-27-15,-1-4-21 0,2 1-36 0,-2-2-29 16,0-2-46-16,1-1-41 0,0 0-38 0,2-4-49 15</inkml:trace>
  <inkml:trace contextRef="#ctx0" brushRef="#br0" timeOffset="58020.3647">31918 14891 2391 0,'-3'-13'4'16,"1"2"0"-16,2-2 8 0,0 5 8 0,0 1 3 0,-3 2 2 15,1 4 5-15,2 0-3 0,0-2-1 0,0 3-2 16,-3-2-6-16,3 2-8 0,0 0-7 0,0 0-10 0,0 0-17 16,-2 2-16-16,1-2-30 0,1 0-28 0,0 3-25 15,0-3-35-15,0 1-39 0,-2-1-37 0,2 0-34 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49:36.562"/>
    </inkml:context>
    <inkml:brush xml:id="br0">
      <inkml:brushProperty name="width" value="0.05292" units="cm"/>
      <inkml:brushProperty name="height" value="0.05292" units="cm"/>
      <inkml:brushProperty name="color" value="#FF0000"/>
    </inkml:brush>
  </inkml:definitions>
  <inkml:trace contextRef="#ctx0" brushRef="#br0">4917 6563 3445 0,'-3'-6'-2'0,"-1"1"26"15,0 2 23-15,4 1 6 0,-2 0 1 0,-2 2 3 16,1-1-6-16,3 1 3 0,0 0 3 0,0 1-25 16,1-1-24-16,-1 0-3 0,2 0-10 0,-2 0-2 0,1 0 6 15,2 0-4-15,-1 1-3 0,-2 0-1 0,3-1-6 16,-3 2 2-16,3-2 5 0,-3 3-2 0,2-1-2 15,1 5 0-15,-1-2 11 0,1 0 1 0,0 5 0 0,2 1-2 16,2 3 9-16,0-1-3 0,-1 3 8 0,1-1 0 16,2 2-8-16,-3-2-4 0,2 2 13 0,-1-2-1 15,2-1-4-15,-3-2 10 0,1-2 2 0,-1-1-1 0,2-2 4 16,-2-2 6-16,-1 1-5 0,1-4 2 0,1 1 2 16,-1-2-11-16,3-2 4 0,1 0 3 0,0-1 1 15,5-3 15-15,1 0-2 0,5-4 5 0,2-1 2 0,2-2 5 16,5-2-5-16,-1-2-8 0,1 0 2 0,-2-1-19 15,1-2 1-15,-4 1-6 0,-1 0-5 0,-2 2 0 16,0-1-1-16,-4 1 1 0,-1-1-8 0,-1 0 3 16,-2 5-4-16,-3-2-6 0,3 2-1 0,-4-1-13 0,1 5-20 15,0-1-16-15,-2 1-22 0,-2 1-26 0,2 1-41 16,2 0-33-16,-4 2-35 0,1-1-47 0,1 0-54 0,2 1-72 16,-1 1-66-16</inkml:trace>
  <inkml:trace contextRef="#ctx0" brushRef="#br0" timeOffset="956.1676">6708 6900 2658 0,'-2'-5'23'0,"1"2"20"0,-1 0 20 16,2-3 12-16,0 4 13 0,-3-1 6 0,1 3 7 16,0-3 12-16,2 3-10 0,0-1-5 0,0 1-23 15,2 0-9-15,-2-3-1 0,2 3-3 0,-2 0-7 16,1 0-10-16,1 0-16 0,-2 3-13 0,0-3-2 0,2 0-4 15,-2 1-12-15,1 1-6 0,1-1-8 0,-2-1-3 16,0 3 5-16,0-1-4 0,0 0 7 0,0 1-5 16,1-1 4-16,1 6 3 0,3 0-1 0,-2 1 5 0,3 3-1 15,0 2-1-15,2 3 3 0,0 0 0 0,3 3-2 16,-1-1 9-16,0 0 0 0,0-2 1 0,0 3-1 16,-2-6 3-16,0-2-7 0,1 0 10 0,-4-5-4 0,1 1-8 15,-1-3 8-15,0-2 1 0,-1-2-6 0,1 2 5 16,-3-3 3-16,3 0-5 0,-2-1 2 0,2-1 16 15,4-2 10-15,-1 1 3 0,5-2 6 0,1-4-7 0,2-2 1 16,4-1 0-16,2-2 5 0,-1-3-20 0,2 3-4 16,-1-5-3-16,-1-1-4 0,0-2 3 0,-2 0 3 15,0-4-4-15,-2-1-4 0,0-2 7 0,1 0-8 16,-3 0-8-16,0 3 3 0,0-1-2 0,-2 5-6 0,-1 1 16 16,0 4-8-16,-4 2 0 0,0 2-1 0,-1 2 1 15,-2 4 0-15,-1-1-2 0,-1 3 5 0,0-2-19 0,-1 4 6 16,1 1-7-16,-3 0-6 0,1-1-4 15,1 1-22-15,0-1-14 0,-1 1-19 0,-1 2-15 0,3 0-28 16,-2 0-25-16,1 0-34 0,0-2-38 0,-2 2-33 16,0 0-63-16,0 0-55 0,-2 2-41 0</inkml:trace>
  <inkml:trace contextRef="#ctx0" brushRef="#br0" timeOffset="3620.84">8374 6831 2658 0,'-4'-2'5'0,"1"0"4"0,0 0 25 16,0-3 11-16,2 3 10 0,1-1-1 0,0 3-5 0,1 0 8 15,2 0-11-15,-3 0-1 0,2 0-21 0,-1 0-5 16,1 0-10-16,-2 0 3 0,0 0 5 0,0 0-11 15,1 0-2-15,-1 2-2 0,0-1-4 0,2 1-4 0,-2-2-6 16,2 3 0-16,-2-2-5 0,0 0 2 0,3 1 9 0,-1-1-3 16,-1 3 4-16,1 0 2 0,1 2 2 15,0 1-7-15,0 1 10 0,2 3 1 0,0-1-6 0,-2 2 3 16,2 2 0-16,-1 0-3 0,0-3-2 0,2 1 7 16,0 0-1-16,-1-1-4 0,0-1 1 0,-2-2 1 15,2-3 1-15,-2 1 0 0,-1 0 0 0,2-6 5 0,-4 5-8 16,1-5 4-16,1 0 2 0,0 3 3 0,-2-3-6 15,1 1 3-15,-1-1 4 0,2 1-6 0,-1-2 10 16,1 1 2-16,1-1 8 0,0 0 16 0,2-1 16 0,3 0 7 16,0-3 14-16,3 1 6 0,3-3-7 0,1-1-3 15,2-2-4-15,4-1-17 0,1-5-19 0,0 2-4 16,3-6-14-16,-1 2-8 0,3-5 1 0,1-1-2 0,1-3-3 0,-1-2 0 16,2 3 3-16,0-2-9 0,-2 2 1 15,-1 1 2-15,0 1-1 0,-3 3-4 0,-5 2 5 0,0 5 0 16,-3 1-4-16,-2 3 4 0,-1 1 2 15,-3 4-4-15,-3 0 2 0,-2 3 7 0,1 0-7 0,-3 2-5 16,-1 0 7-16,-1 0-2 0,-2 0-9 0,1 0 6 16,0 2-15-16,1-2-4 0,-1 0-8 0,-1 0-5 15,1 0-15-15,0 1-17 0,-2 0-19 0,2-1-23 0,2 0-45 16,-2 0 0-16,-2 3-31 0,2-1-36 0,0 3-53 16,-1-1-62-16</inkml:trace>
  <inkml:trace contextRef="#ctx0" brushRef="#br0" timeOffset="12190.4981">10157 7870 1996 0,'-5'0'-2'0,"0"0"12"0,4 0 14 16,1-5 5-16,-3 5 15 0,1-1 8 0,0 1 9 15,2 0 8-15,-1 1 24 0,1-1 3 0,0 0-3 0,0 3-1 16,-2-3-1-16,2 2-6 0,-1 1-4 0,2-3-2 15,1 0-20-15,-2 0-11 0,0 2-8 0,-2-1-5 16,4 1-11-16,-4-2 4 0,4-1-5 0,-2 2-3 0,-2-2-2 16,2 2 1-16,2-1-1 0,-1-1-1 0,-1 0-1 15,0 2-4-15,0-1-3 0,2 1-4 0,0-1 0 16,-2 3 4-16,1-3 4 0,1 1 10 0,3-1 2 0,2 3 11 16,0-1 7-16,2-2 12 0,5 0 1 0,1 3 7 15,7-3 3-15,0 2-6 0,5-1 2 0,3 1-5 16,6-2 0-16,2 0-10 0,2 2 5 0,4-2-10 15,2 2-11-15,3-2 0 0,2 0 1 0,2 0-6 0,4 0-2 16,1 0-3-16,6 0-6 0,1-2-8 0,1 2 5 16,6 2 3-16,3-4-8 0,1 4-9 0,0-2 2 0,1 3 2 15,1-3-1-15,0 2 8 0,3-1-1 0,0-1-11 16,-1 0 1-16,4 2 2 0,-3-2 9 0,3 1-13 16,-1-1 2-16,1 2-4 0,-5-4 1 0,-2 5 5 0,-4-3 1 15,0 3 6-15,-4-1-9 0,0-2 6 0,-5 2 1 16,-2 1 3-16,0 0-6 0,-4-3 0 0,-3 4-4 15,1-1 4-15,-9-3-7 0,1 1 6 0,-6 2-6 0,-1 0-7 16,-4-1 11-16,-4-2-3 0,-5 0 6 0,-3 3-7 16,1-1 5-16,-10-2 0 0,-1 0 2 0,-5 2 6 15,0-2-6-15,-3 1 5 0,-2-1 1 0,-3-1 0 0,-2 2-1 16,3-1 2-16,-5 1 4 0,4-2-5 0,-5 2 4 16,4-2-5-16,-2 2 1 0,1 0-3 0,-2-1 2 15,0 0 3-15,2-1-3 0,-1 1 7 0,-1 0-1 0,1 0 10 16,1 0-10-16,-3 0 9 0,3 0-6 0,0 0-1 15,0 0 2-15,-2 0-5 0,2 0-3 0,0 0-7 16,0 1-2-16,0-2 0 0,0 2 1 0,0-1-4 0,0 1-7 16,0-2-4-16,2 2 0 0,-2-2-6 0,0 2-1 15,-2-1-4-15,4 1-6 0,-2-1-6 0,0-1-5 16,3 1-9-16,-3 1-4 0,0 0 2 0,0 0-9 0,3-1-2 16,-5 2 1-16,1-1-4 0,-2 2 2 0,3-1 10 15,-2-2 0-15,-3 3-10 0,4 0 14 0,-6-1 3 0,3 0 0 16,0 0 4-16,-3 2 3 0,0-2-8 0,1 0 3 15,3 1-2-15,-2-2-26 0,-3 3-18 0,4-3-28 0,-3 2-45 16,2-3-55-16,0 0-85 0</inkml:trace>
  <inkml:trace contextRef="#ctx0" brushRef="#br0" timeOffset="13701.2965">4596 7868 2836 0,'-1'2'2'0,"-1"-2"3"0,0 3 5 0,4-3 5 15,0 1 0-15,-2 1 0 0,0 0-5 0,0-2-1 16,0 4 0-16,1-4-7 0,1 0-11 0,-2-1-5 0,3 2 1 16,-2-1-2-16,1 0 4 0,-1 3 1 0,3-3-5 15,0 1 6-15,1 0 8 0,3 4 2 0,1-2 5 0,3-1 2 16,3 0 5-16,3 2 14 0,1 0 12 0,3 0 8 16,0-1 4-16,7-1-1 0,1 0 3 0,3-1 10 15,0 2-7-15,6-1-7 0,4-2-5 0,0 0-10 0,3 4-2 16,1-4 6-16,-1 3-7 0,3-2-9 0,-3 2 0 15,1 0-6-15,-4-1-4 0,-3 3 2 0,4-3-4 16,-6 0-5-16,0 0 3 0,1 0 11 0,-4-1 1 0,1 2 1 16,-1-3 4-16,3 3 7 0,0-3-2 0,-2 2 7 15,2 0 0-15,2-1-8 0,1 2 2 0,0-2-2 16,1 0-5-16,3 3-6 0,-2-4-1 0,1 5-5 0,0-2-6 16,0 0-1-16,1-2-8 0,-2 3 1 0,-1 0 4 15,-2 0 1-15,0 0-5 0,-2 0 4 0,-1-1 0 16,-2 1 3-16,4-2 4 0,-6 1-4 0,2-1 2 0,0 1-2 15,0 2 8-15,-2-4-5 0,2 2 5 0,1 0-3 16,-2-1-2-16,1 1 7 0,0 2-2 0,2-5-5 16,-1 2-1-16,0 0 3 0,-1-2-7 0,0 0-3 0,0 0-2 15,-1 0 1-15,0 0-4 0,-4 0 3 0,0 0-1 16,0 0-2-16,-3 0 3 0,-1 0 2 0,0 0 10 0,-1 0-5 16,-3 0 3-16,2 0 4 0,1 0-1 0,-1 0 1 15,1 0-7-15,-1 0 0 0,1 0-2 0,0 0 3 16,1 3-1-16,-1-3-3 0,2 0 0 0,-1 1-1 0,-1 0 4 15,3-1-5-15,-1 1 4 0,-2 0 1 0,2-1-12 16,0-1 5-16,-1 1 2 0,-3-1-5 0,4 2 4 16,-4-2 6-16,2 0-7 0,-1 1-3 0,-1-1 3 0,0 1 2 15,1-3-3-15,-1 3-2 0,3 0 2 0,-4-2 3 16,2 0-2-16,-2 2 5 0,3-2 4 0,-1-1-10 16,3 0 4-16,-5 3 3 0,3-2 6 0,0-1-9 0,-1 3 3 15,2-1-4-15,-3-2 0 0,1 3 5 0,-2-2 0 16,-1-1 3-16,-3 2-10 0,3-1 9 0,-5 2-10 15,-1-2 4-15,-2-1 4 0,-1 3 0 0,1-4-5 0,-1 4 4 16,0-2-4-16,-2 2-5 0,-1-2 8 0,2 1 0 16,-3-2-3-16,2 3-3 0,-4 0 1 0,2 0-1 15,-2 0 1-15,-1-1 5 0,0 1 1 0,0-3-6 0,-2 6 2 16,0-6 2-16,-2 3-2 0,1 0 6 0,-2 0 4 16,1 0-6-16,1 0-3 0,-2 0 6 0,0 0 1 15,0 0 1-15,0 0-1 0,0 0-3 0,0 0-5 0,0 0 2 16,0 0 8-16,0 0-14 0,0 0 3 0,0 0-1 0,0-1-6 15,0 2-12-15,0-2-12 0,0 1-27 16,0 0-35-16,0-1-23 0,0 0-61 0,-2-1-80 16,1-1-105-16,-2 1-110 0</inkml:trace>
  <inkml:trace contextRef="#ctx0" brushRef="#br0" timeOffset="16704.9204">8757 9510 1327 0,'-2'0'10'16,"-3"0"6"-16,4-4 17 0,-3 2 16 0,-1 1 18 15,4 1 14-15,-1-2 14 0,1 2 14 0,-1 0 11 0,0 0 8 16,2 0-2-16,0 0-9 0,0 0-8 0,0 0-2 15,0 0-5-15,0 0-17 0,2 0-13 0,-2 2-19 16,0-1-9-16,2-1-8 0,-4 2-5 0,2-2-16 0,0 0-6 16,0 0 2-16,0 0-10 0,0 0 4 0,0 0-2 15,0 2-2-15,0-1-7 0,2 0 2 0,1-1-2 16,-3 1 0-16,1-1 1 0,1 0 4 0,0 0-5 0,1 3 6 16,0-3-2-16,0 1 5 0,1-1 2 0,5 3-1 15,-1-3 1-15,-2 3 7 0,5-1-3 0,-1 0 3 0,2 0 10 16,4-1-2-16,-2 2 0 0,5-1 7 0,0 0 2 15,0 1-3-15,3-3 7 0,2 0-2 0,1 2-1 16,-1-2 6-16,3 0 2 0,1 0-11 0,2 0 2 0,4 0-7 16,-1 2-1-16,0-2 2 0,3 1-12 0,1 0-8 15,1-1 1-15,-2 3 8 0,1-3-12 0,-2 0 11 16,2 2-5-16,-2 0-9 0,0-1 8 0,0 3-8 16,-1-1-2-16,4-1-6 0,-2-1 8 0,1 1-10 0,1 3 3 15,-2-2 8-15,2 1-7 0,-2-2 13 0,2 1-1 16,3 1 7-16,-3 0-1 0,4 0 0 0,1 1 2 0,-1 0-6 15,5 0 11-15,-3 1-7 0,4-1 2 0,-1 1-7 16,2 0 3-16,-1-1-9 0,-1 1-1 0,1 0 0 16,-1-1-8-16,2 1 5 0,-5 0 0 0,2 0 6 0,-3-1-2 15,0 1 10-15,1 0 0 0,-2 0 3 0,2 2 3 16,-1-3-2-16,3 2-1 0,-2 2-6 0,4-1 0 16,-2 0-1-16,2-2-4 0,0 2-4 0,1-1 4 0,0 1-4 15,-1-2-7-15,0 2 2 0,-2-3 8 0,2 1-1 16,-5 2 0-16,4-3 9 0,-4 0-15 0,2 2 16 15,0-2 8-15,-1 0-1 0,0 2-7 0,3-4-3 0,-1 3 3 16,0-3-5-16,-1 2 7 0,2 0-13 0,-6 0-4 16,2-1-2-16,-1 2-10 0,-4-2-3 0,0-1 3 15,0 2-9-15,-3-3 7 0,-2 2-4 0,-1-1 4 0,1 0-1 16,-3-1 14-16,2 2 3 0,-2-3 1 0,0 2 1 16,0-3-8-16,0 1-2 0,0 0-2 0,-2 1 1 15,1-2-9-15,-1 0-5 0,0 2-6 0,-1-2 4 16,1 0 3-16,-3-2-6 0,0 2-1 0,-1-2-13 0,-3 1-2 15,0 0-10-15,1-2 0 0,-1 3-14 0,-4 0-26 16,1-1-3-16,-2-1-30 0,1 0-22 0,-3 0-47 16,2-1-51-16,-3-1-70 0</inkml:trace>
  <inkml:trace contextRef="#ctx0" brushRef="#br0" timeOffset="25598.0399">16461 10767 497 0,'-18'2'9'0,"-1"0"15"0,3-1 28 15,-3-1 11-15,1 1 11 0,0 0 27 0,-1-2 20 16,3 2 21-16,0-2 19 0,-1-1 13 0,4 0-7 0,2 0 13 15,0-1 11-15,3 1 0 0,0 0 3 16,0 0-1-16,2-1-12 0,3 2-17 0,0-1-13 0,1 2-15 16,1-1-7-16,-1 1-18 0,0 0-16 0,2 1-15 15,0-1-12-15,2 0 3 0,-2 2-9 0,2-2 3 0,-2 1-15 16,0 0-16-16,0 1-7 0,0-2-6 0,0 2-5 16,0-2-11-16,0 0-5 0,0 2-14 0,0 0-3 15,1-2 11-15,1 3-1 0,3-1-1 0,-2 3 2 16,6-1-6-16,2 2 12 0,6 0 12 0,3 2 7 0,8-1 1 15,9 3 3-15,7-3 1 0,3 1 2 0,13-3 0 16,10 2-3-16,6-5-5 0,7 3-10 0,7-3-13 16,5-2-22-16,0 4-41 0,3-1-36 0,-4-1-52 0,-4-2-61 15,-8-1-73-15,-3-2-104 0</inkml:trace>
  <inkml:trace contextRef="#ctx0" brushRef="#br0" timeOffset="27367.0122">27446 10700 1581 0,'-10'0'18'0,"-2"-2"12"0,4-2 28 0,0 3 13 16,-2-3 12-16,1 4 28 0,1-3 18 0,0 2 19 16,-3-2-4-16,0 2 7 0,1 1-20 0,0-2-5 0,0 0-7 15,0 0-21-15,1 2-3 0,0 0-17 0,2 0-11 16,-1 0-13-16,2 0-10 0,2 0-10 0,0 2-3 16,3-2-4-16,-1 2-21 0,2-2 3 0,0 2-4 0,2-2-7 15,-1 1 7-15,1-1-2 0,1 3 3 0,0-3 2 16,2 0 17-16,-2 2 4 0,0 0 10 0,3 1 9 0,1-1 11 15,-1 2 11-15,7-1 4 0,0 2 0 16,5 0-8-16,0 1-6 0,7-3-9 0,2 0-9 0,6 2-12 16,4-3-11-16,5 3-2 0,4-2-7 0,1-1 6 15,5-2-2-15,3 3 4 0,3-3-2 0,5 0 4 16,3 0 0-16,4 0-10 0,1 0 0 0,8 0-8 0,-3 0 6 16,3 0-14-16,-3 0 2 0,1 3-1 0,-5-2 2 15,-2-1 6-15,-3 0-3 0,-4 2 2 0,-3-1-2 16,-3-1 3-16,-2 0 6 0,-5-1-14 0,-2-1-7 15,-5-1-9-15,-6 2 7 0,-1-3-7 0,-5 0-6 0,-4-1 1 16,-4 4-11-16,-3-2 8 0,-3-1 1 0,-2 3-7 16,-4 0-10-16,1-1-4 0,-4 2-14 0,-3-1-5 0,0-2-13 15,1 3-20-15,-5 0-22 0,1 0-11 0,0 0-27 16,-4-3-37-16,2 3-32 0,-2 0-72 0,-1 0-68 0</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50:18.229"/>
    </inkml:context>
    <inkml:brush xml:id="br0">
      <inkml:brushProperty name="width" value="0.05292" units="cm"/>
      <inkml:brushProperty name="height" value="0.05292" units="cm"/>
      <inkml:brushProperty name="color" value="#FF0000"/>
    </inkml:brush>
  </inkml:definitions>
  <inkml:trace contextRef="#ctx0" brushRef="#br0">17753 4766 3136 0,'0'-5'-3'15,"0"1"-2"-15,0 1 4 0,0-2 19 0,0 2 14 16,0 3 6-16,0 0 2 0,0 0 3 0,0 3 3 0,0-3 4 16,0 1-2-16,0 0-19 0,0 0-15 0,0 0-3 15,0 0-6-15,0-1-4 0,0 0-2 0,0 2-2 16,0-1-5-16,0 1-3 0,0-2 0 0,2 2-5 0,0 0 2 15,-2 1 2-15,1 1 1 0,1 1 3 0,-2 0-1 16,1 2 9-16,1 3-6 0,0 0 8 0,-1 3-1 16,-1 1 1-16,3 1 2 0,2 1-2 0,-5 1 10 15,1 0-13-15,2 0 11 0,-1-3-3 0,1 1-3 0,-1-1 3 16,1-3-9-16,0-4 4 0,1 0-1 0,-3-3 2 16,2-1-1-16,1 0 1 0,-2-1 0 0,2-2 5 15,-1 0 18-15,0-2 4 0,3 2 2 0,2-3 17 0,5 0 5 16,0 1 6-16,7-5 5 0,4-1-6 0,1-4-7 15,5 1-9-15,5-2-6 0,0-4-16 0,-2 0-4 16,5-4-6-16,-2 2 2 0,2-1-8 0,-3 0-8 0,0-1 4 16,-2 1-2-16,0-1 2 0,-3 2-4 0,0 1-2 15,-1 3-5-15,-4 2 7 0,-2 0 6 0,-2 3-4 0,0 1 1 16,-4 2 0-16,-1 0 1 0,-3 1-1 0,-1 1 2 16,-2 1 1-16,-1-1-6 0,0 1 3 0,-2 0-5 15,-1 0-11-15,1 1-24 0,-1 1-21 0,-2 0-33 0,1-3-38 16,-3 3-35-16,0 1-45 0,-1 1-54 0,-1-2-58 15,0-1-60-15</inkml:trace>
  <inkml:trace contextRef="#ctx0" brushRef="#br0" timeOffset="11899.2276">6333 11364 1919 0,'0'0'23'0,"0"0"4"15,0 0 10-15,0 0 15 0,0 0 7 0,0 0 15 16,0 0 12-16,0 0 8 0,0 0 3 0,0 0 1 16,0 0-9-16,0 0-7 0,0 0-1 0,-11-4-9 0,11 4-7 15,0 0-15-15,0 0-7 0,0 0-10 0,0 0 1 16,0 0-2-16,0 0-12 0,0 0-5 0,0 0-35 31,0 0 15-31,59 9 30 31,56 6 12-31,-88-14-17 0,6 0-2 16,-1 1-1-16,-2-2-4 0,1 1-1 0,-2-1 0 16,-1 3-4-16,-1-3-5 0,-3 1 2 0,-5-1-2 0,0 0-2 15,-3 3-1-15,-2-2 5 0,-5 0-7 0,-2-1 4 16,-7 0 14-16,0 0 4 15,0 0 11-15,0 0-5 16,0 0 12-16,0 0 4 0,0 0 9 0,0 0-10 16,0 0 5-16,0 0-10 0,-16 3-12 0,16-3 0 0,-100 4-19 15,71-1-12-15,-1-3-1 0,-1 2 8 16,-1 1-1-16,-2 0-7 0,-1-2-2 0,2 1 5 16,1 1 2-16,-1 0 5 0,1-3 1 0,2 2-2 15,0 0 6-15,5-1 2 0,3-1 3 0,1 0 0 16,6 0 3-16,2 0 7 0,0 0 1 0,5 0-1 0,4 0-1 15,0-1-6-15,4 1-3 0,-1 0-8 0,1-2-8 16,1 2-7-16,3 0-8 0,-1 0 1 0,-3 0 0 0,3 0 4 16,0 0-2-16,5 0 6 0,0 0 6 15,0 0-9-15,6 0 7 0,2-1-10 0,6 1-10 0,0 0 2 16,4 0 0-16,0 0 1 0,3-1-9 0,-2 1 5 16,3 0 4-16,0 0 8 0,-2 0 2 0,0 0 0 0,-1 0 7 15,0 0-3-15,-6 0 10 0,3 0-1 0,-7 0-11 16,-4 0 4-16,0 0 4 0,-4 0 1 0,-3 0-1 15,-3 1 6-15,-1-1-6 0,-2 0 12 0,0 0 4 0,-3 0 11 16,-1-1-13-16,0 1-2 0,-1 0-3 0,-4-3-1 16,1 2-4-16,-4-2-5 0,-3 1 2 0,-1 0-15 15,-3-2 18-15,1 2-4 0,-2-1 5 0,1 3-2 16,1 0-2-16,0-1 5 0,3 1-4 0,-2 0-3 0,4 0-2 16,1 1 6-16,-1-1 0 0,2 0-1 0,2 0 5 15,4 0-8-15,-2 0 0 0,2 0 1 0,3 0-6 0,2 0-14 16,0 0-5-16,0 0-20 0,4 0-26 0,-4 0-25 15,3 0-34-15,-1 0-43 0,1-1-36 0,-1 1-29 16,1-3-55-16,-1 3-36 0</inkml:trace>
  <inkml:trace contextRef="#ctx0" brushRef="#br0" timeOffset="15791.6375">7590 9997 2472 0,'-2'0'0'0,"1"0"4"0,-1 0 8 0,2-3 8 0,0 2 8 16,0 1 7-16,-2 0 11 0,2 0 30 0,-1 0 15 15,1 0 0-15,1 0 0 0,-2 1-7 0,1-1-5 16,0 0-11-16,0 0-1 0,0 0-30 0,0 0-11 0,0 3-9 16,0-3-3-16,0 0-2 0,0 0-4 0,0 0 8 15,0 0-13-15,0 0 4 0,0 0 1 0,0 3 3 16,0-3-6-16,0 0-2 0,0 1 8 0,-3-1-7 0,3 1 6 16,0-1-1-16,-2 2-4 0,-2 0-1 0,0-1-1 15,-2 3 8-15,-4 2-14 0,-2 0 3 0,-4 2-6 16,-3 0 1-16,0 0-1 0,-5 3-3 0,-1-1 4 0,0-1-9 15,-2 0 11-15,3 1 1 0,-5 0 2 0,3 1-3 16,-1-1 8-16,0-2 3 0,-3 4-2 0,0 1 3 16,2-4 0-16,-1 3-2 0,2-1 2 0,1-5 0 0,5 2-6 15,2-1-1-15,2-1-2 0,4-3 3 0,2 2-4 16,0-1 2-16,4 0 1 0,1-2-5 0,0 2 3 16,0-1-2-16,1 0 7 0,0 1-7 0,0-4 5 0,2 3-6 15,-3-1 0-15,4 0 1 0,-4 0-2 0,1 1 5 16,2-2-4-16,0 3 3 0,-2-4-1 0,2 5 4 15,-2-1-3-15,2-1 3 0,0-2-6 0,0 1 1 16,0 0-7-16,1 0-10 0,-1-1-29 0,1-1-22 0,-1-1-41 16,0 2-62-16,1 0-66 0,-1-1-82 0</inkml:trace>
  <inkml:trace contextRef="#ctx0" brushRef="#br0" timeOffset="16219.7395">6923 10086 2919 0,'1'-4'6'0,"-2"3"16"0,1-5 11 15,0 5 2-15,0-1 12 0,0 2 11 0,0 0 19 0,-3 0 8 16,1 0-7-16,0 3-17 0,1-1-10 0,-2 0-9 15,1 1-11-15,2-3-15 0,-3 3-19 0,0 1-10 16,1 0 0-16,-2 4 1 0,-4 1-4 0,-2 3 8 0,-2 4-3 16,-1 1 3-16,-1 2-3 0,-2 0 5 0,2 2-2 15,1-3-1-15,2 1-5 0,0-5 3 0,3-1 2 16,3-2 3-16,0-1 1 0,2-2-6 0,0-1 3 0,2-2 2 16,1-1-2-16,0-1-1 0,0 0 5 0,1-2-4 15,2 3 5-15,-1-4 1 0,1 2-1 0,2 2 5 16,-1-2 5-16,1 1-4 0,2-1 2 0,3 3-3 15,2-2-2-15,-1 0 6 0,3-1 0 0,2 2 0 0,0-4-1 16,2 1 1-16,0 2-5 0,-2-3 4 0,0 1-5 16,1 1 0-16,-1-1-5 0,-2-1 2 0,-1 0 2 15,-1 0 1-15,-2 3-2 0,-1-3 2 0,2 1-4 0,-5 0-15 16,1-1-5-16,-1 2-18 0,-1-2-26 0,1 1-24 16,-4 0-34-16,-1 0-35 0,1 2-21 0,-2-3-39 15,-3 2-45-15,1 0-82 0</inkml:trace>
  <inkml:trace contextRef="#ctx0" brushRef="#br0" timeOffset="18671.1743">10405 8688 1380 0,'-9'-7'5'0,"1"4"8"0,0-2 7 16,0-3 13-16,-3 4 18 0,1 0 9 0,-1-1 17 15,0 0 10-15,0 1 6 0,0-4 12 0,-3 3 7 0,1-2-2 16,1 4-9-16,-1-2-5 0,-1 0-9 0,1 1 2 16,-1-1 1-16,-1 3-14 0,3-3-14 0,-2 3-6 0,2-1-3 15,0 0-4-15,2 3-2 0,-1-2-16 0,-1 0-10 16,-1 2-4-16,1-2-2 0,2 2-3 0,-1 0-7 15,-2 0-1-15,-1 0-4 0,2 2 4 0,0 0-4 16,-1 0-2-16,0 1-3 0,0 1 2 0,-1 1-3 0,2 0-1 16,1 0 1-16,-1 2 1 0,-1-2-1 0,2 2-2 0,0 1 7 15,1 1-5-15,0-1 7 0,-2 1 4 0,3 1-2 16,-2 0-2-16,0-1 8 0,-1 2 3 0,3-2 0 0,0 1-1 16,-1-1 10-16,-1 2-2 0,2 0 16 15,-1 3 6-15,-1 1 2 0,2-1 10 0,-3 3-1 0,-2 5 10 16,5-2-14-16,-2 3 9 0,0 0-10 0,3 1-2 15,0 2-2-15,0-1-6 0,2 4 3 0,1-2-5 16,2-1 4-16,-1 5-11 0,4-2-6 0,0 1-6 0,0-2 0 16,4-1-10-16,-1 0-4 0,2-1-4 0,0 1-3 15,-1-5 10-15,6 2-5 0,-4-2-1 0,2 2-7 0,3-3 6 16,-2 1-4-16,-1-2-1 0,6-1 3 0,-2-2-6 16,1 3 2-16,0-3 5 0,4-3 0 0,0 3 1 15,-1-2 8-15,3-3-1 0,-1 0-3 0,2-1 6 16,-2 2-2-16,1-2-3 0,-1-3 2 0,2 1 3 0,-2-1-1 15,1 1 1-15,3-1 6 0,-3-3-9 0,3-1 5 0,0 3 0 16,0-2-4-16,0-1-4 0,0-2-2 0,4 0 1 16,-3-2-9-16,0 3 5 0,-1-3-2 0,1 0 0 15,1 0 3-15,-3-1-2 0,-2-1-3 0,1 2-1 16,-1-2 3-16,-2 1 0 0,0 0-3 0,0-2 2 16,-1 1 0-16,-1-1-1 0,1-2 4 0,-2 2 0 0,-1 1-2 15,-1-5 0-15,1 5-1 0,1-3 3 0,-2 0-2 16,0-2 1-16,1 2-2 0,-4 0-2 0,5-3 10 0,-2 3-7 15,-1-3 0-15,3 0-5 0,-3-1 9 0,1 1 4 16,3-1-5-16,-1-1-1 0,-1-1-10 0,0 0 13 16,1-2-3-16,-3 0 11 0,4 0-13 0,-2-2 2 0,-2-2 13 15,2 3-1-15,-4-5 11 0,4 2-8 0,-4 0 9 16,3-2-11-16,-3 1 11 0,0-5-3 0,3 0-14 16,-3 2 6-16,0-3-7 0,1 2 5 0,-2-2 2 0,-2 4 6 15,1 1-8-15,-3-1-1 0,0 4 11 0,-1 1 0 16,-2 0 3-16,1 2-5 0,-2-3-5 0,0 4-1 15,-3-2 7-15,0 0-3 0,1-1-4 0,-4 1 2 0,1-1-7 16,-2 1-3-16,0-1 3 0,-3-2-7 0,4 2-2 16,-5-2 1-16,3-1 0 0,-3 3-6 0,0-4 0 0,0 2-3 15,-1-2 4-15,0 3-2 0,1-5-5 0,-2 2 7 16,-4 1-3-16,1-1 3 0,2 0 3 0,-5 2 7 16,3 0-4-16,-4 0 7 0,2 3 5 0,-1-1-5 0,-1 2 1 15,-1 1-1-15,-3 0 5 0,-1 0-14 0,-3 3 3 16,-2 1-9-16,-4-2-8 0,-4 4-8 0,-4-1-14 15,-4 1-12-15,-3 5-17 0,-3-2-13 0,-1 1-27 0,-2 2-19 16,0 1-20-16,3 0-20 0,3 2-17 0,3-2-21 16,5 2-41-16,6 2-42 0,3-3-73 0</inkml:trace>
  <inkml:trace contextRef="#ctx0" brushRef="#br0" timeOffset="24386.7969">10583 13051 824 0,'-1'-1'13'0,"1"0"10"0,0-2 12 0,0 3 9 15,1 0 7-15,-1 0 11 0,-1 0-2 0,1 0 12 16,3 0 0-16,-3 0 8 0,0-2 3 0,0 2 4 16,0 0 8-16,0 0 5 0,2 0 20 0,-2 0 0 0,0 0-4 15,0 0-5-15,-2 2-1 0,2-4-11 0,0 4-4 16,-2-2-12-16,1 0-10 0,-1 0-6 0,0 0-1 15,2 0-2-15,0 0-3 0,0 0 5 0,-2 0-4 16,2 3 0-16,-2-3-3 0,2 0-4 0,0 1 8 0,-1-1-6 16,-1 0-1-16,0 0 3 0,2 0-4 0,0 1 2 15,-1-1-2-15,1 0 5 0,0 0-13 0,0 0-4 16,0 2-6-16,0-2-10 0,0 1 4 0,0-1-10 0,0 0-2 16,0 1 0-16,0-1-6 0,0 0 5 0,1 0-8 15,1 0 1-15,0-1-4 0,-2 1-1 0,3-1-9 16,-1-1-15-16,2 2-13 0,-1 0-7 0,2-1 7 15,3 0-4-15,6 1-2 0,0-3 6 0,7 3 14 0,1-2 5 16,8 1 11-16,6-3-2 0,2 2-13 0,0-2-2 16,2 0 6-16,1 4-7 0,-3-3-2 0,-3 3 0 15,-2-1 4-15,-3 0 8 0,-5 1 7 0,-1 0 5 0,-7 0-11 16,2 0 7-16,-8 0-11 0,3 0-3 0,-6 0 2 16,-1-2-1-16,-3 4 1 0,-2-2 1 0,1 1 10 15,-5-1 5-15,1 0 5 0,-4 0 6 0,2 0-3 16,-3 1 0-16,-2-2-6 0,-5 0 1 0,-1 1-4 0,-6-2-9 15,-3 2 1-15,-4 0 3 0,-3-1 1 0,-1 1-7 16,-4 0 4-16,0 0 1 0,-1-1-1 0,-1 0-3 16,4-1 3-16,0 0-1 0,0 2 3 0,-1-1 7 0,4-1 6 15,0-1-2-15,5 2 14 0,2-2 3 0,4 3 2 16,3-1 0-16,2 0-3 0,6-2 1 0,1 3-6 16,3 0-3-16,4 0-14 0,0 0-2 0,-2 0-7 0,4 0-5 15,-2-3-8-15,3 3 0 0,0 0-6 0,2 0 1 16,4 0-5-16,4 0-3 0,3 0-17 0,3 0-3 15,4 0-13-15,4 0-15 0,1 0 0 0,6-2-7 0,-4 2 4 16,1-2-2-16,3 1 15 0,-4 0 2 0,0 1 20 16,1 0 5-16,-6-3 3 0,-2 3 8 0,1 3-4 0,-4-3 4 15,-4 0-2-15,0 0 2 0,-7 1 2 16,-2 0 14-16,-1 1 7 0,-3-2 7 0,-3 0 6 0,-3 0 4 16,1 2 5-16,-5-2 3 0,-2-2-2 0,0 2-2 15,-4 0-9-15,-1 0-6 0,-3-2 0 0,-1 2-4 16,-1 0-5-16,-1 0-14 0,2-1-18 0,-2 0-33 0,2 1-31 15,-1-3-46-15,1 2-51 0,5 1-57 0</inkml:trace>
  <inkml:trace contextRef="#ctx0" brushRef="#br0" timeOffset="28139.6212">7957 13068 2323 0,'0'4'12'16,"-2"-4"0"-16,2 0-1 0,2 0 4 0,-2 0 3 0,0 0 2 15,0 0 5-15,-2 0 11 0,0 0 9 0,2 0 18 16,0 0 0-16,-1 0-1 0,1 0-3 0,0 0-2 0,0 0-1 16,0 3-13-16,1-3-23 0,1 0-14 0,-2 0-2 15,2 0-1-15,-1 0-1 0,1 0-2 0,-2 0-2 16,1 0 2-16,1 0 9 0,0 2-4 0,-1-1 10 0,3 0 1 15,-2 0 16-15,3 1 9 0,0 0 7 0,1 1 4 16,2 0-2-16,5-1 12 0,-2 3-4 0,4-1 9 16,3-1-11-16,2 1-8 0,2 1-2 0,1-2 0 15,2 2-7-15,2-2-2 0,3-1-1 0,2 2-8 0,1-1-6 16,0 2 2-16,6-1 3 0,1-3-9 0,3 3 1 16,1-1-1-16,0 0-7 0,3-2-1 0,-2 0-2 15,-1 1-3-15,-1 0-4 0,1-2-1 0,-4 0-1 16,-2 0-7-16,-4 0 1 0,0 0-2 0,-4 0 7 0,-2 0 0 15,1 0-3-15,-6 0 7 0,-3 0 5 0,0 0-6 16,-1 0 2-16,-1 0 7 0,-3 0-10 0,0-2 7 0,-3 2-4 16,-3 0 0-16,4 2-11 0,-5-2 6 0,3 0 1 15,-2 0 2-15,-3 0 3 0,3 0-8 0,-3 0 6 16,3 3 1-16,-3-3 2 0,3 0 0 0,-1 2-8 16,-1-2 3-16,0 1 1 0,1 0-1 0,0-1-5 0,-1 1 4 15,0 2 2-15,-1-3 1 0,-1 1 8 0,0 0-7 16,-1-1-1-16,2 2-2 0,-2-2 5 0,-1 0-4 15,-2 2 4-15,1-2-7 0,0 0-1 0,-2 0 5 16,1 0 6-16,-1 0 13 0,2 0-1 0,-2 0-1 0,0 3 6 16,0-6 9-16,-2 3 6 0,1 0-11 0,2 0-1 0,-1 0-15 15,2 0 7-15,-2 0-5 0,-2 0-8 0,2 0 1 16,0 0-13-16,0 0-17 16,0 0 4-1,0 0 2-15,0 0-2 0,0 0-10 0,0 0-8 16,0 0-18-16,0 0-17 0,0 0-23 0,0 0-30 0,0 0-29 15,0 0-51-15,0 0-53 0,0 0-65 0,0 0-77 16</inkml:trace>
  <inkml:trace contextRef="#ctx0" brushRef="#br0" timeOffset="29748.656">7063 11310 1411 0,'-3'-4'21'0,"-1"2"6"0,2-2 10 16,4 0 9-16,-4-3 1 0,2 5 7 0,-1-2 5 0,1 1 14 15,0-1-10-15,-2 0 6 0,2 0 8 16,0 0 1-16,0 2 7 0,0-2 3 0,2 3-5 0,-2 1-12 15,0-2-6-15,1 2-8 0,-1 2-18 0,0-1-8 16,2-1-8-16,-2 2-7 0,1-2 0 0,2 0 3 16,0 2 4-16,0-2 1 0,1 1 3 0,2-1 5 0,2 1 4 15,1 1-1-15,3-1-2 0,-1 0-5 0,4-1-4 16,1 4-3-16,2-4 0 0,0 3-10 0,2-1-7 0,2 3 11 16,0 0 6-16,0 1 10 0,2-1-10 0,1 2-2 15,2 2 4-15,3 0 8 0,-3 3-2 0,4-1-10 16,1 1-2-16,0-1-12 0,1 1 12 0,0 3-6 0,-1-3 0 15,-1 2-10-15,1 0 10 0,-2 1-5 0,-2-2-8 16,1 2 9-16,-2-1-9 0,-1 0 5 0,0 0-4 16,-4 0 2-16,2-1-1 0,-2-1-4 0,-2 3 7 0,-1-3-7 15,0 1 3-15,0 0-1 0,-3-3-4 0,3 2 0 16,-3 0-6-16,-1 1 10 0,0-2-4 0,-1-1-2 16,0 2-4-16,0-2 12 0,-3-1-1 0,1 1 5 0,2-2-1 15,-5 1 2-15,3 0 1 0,-2-1 8 0,-2 1-5 16,0 0-6-16,2-3 6 0,-4 3-5 0,2-1 5 15,-3-1-5-15,0 1 6 0,2 0-4 0,-2-2 11 0,1 1-3 16,1 0-3-16,-2 2 3 0,4-3 0 0,-4 5-5 16,3-2 5-16,-3 0 0 0,4-1-6 0,-1 1-8 15,-4 2 10-15,5-2-2 0,-2 0 0 0,-1-1 3 0,1 1-8 16,1 4 0-16,-3-3 3 0,4 0 11 0,-1 1-11 16,0-1 2-16,-3 2-5 0,4 2 7 0,-1 0-1 15,0-1-3-15,-2-3 1 0,2 4-4 0,-3 0 0 0,1 1 3 16,-1-2 6-16,0 0-8 0,-2 1 4 0,3-1 3 15,-4 2 8-15,2-1-3 0,-2-2 5 0,0 1-4 16,1-1-1-16,-2 0 3 0,3 1-1 0,-1-2-6 0,-1 2-4 16,-1-1 0-16,2-3 0 0,0 3 0 0,-1-2 0 15,-1 1 0-15,1-1-8 0,1-2 10 0,-3 0-5 16,2 0 1-16,-1 0-4 0,1-3 4 0,-1-1-3 16,-1 1 1-16,2-2 4 0,0 1-7 0,-2-1 6 0,1-1-4 15,1-2-5-15,-2 0-17 0,0 3-9 0,-2-3-39 16,2-3-25-16,0 3-48 0,-1-1-76 0,-3-4-86 15,1 0-85-15</inkml:trace>
  <inkml:trace contextRef="#ctx0" brushRef="#br0" timeOffset="30174.3745">8217 12250 2576 0,'2'-3'11'15,"1"3"10"-15,-3-1 1 0,2-2-2 0,-1 3-2 16,1 0 0-16,-2 0-1 0,3 3-1 0,-3-3-11 0,2 1-10 16,-2-1-5-16,3 4 10 0,2-2 9 0,-1 3 9 15,2 1-1-15,-1 1 9 0,2 2 3 0,1 2 6 16,4 2 8-16,-2-1-6 0,4 1-2 0,-3 0-8 0,2 2-2 16,1-1-6-16,-1-5-1 0,0 4-5 0,2-3-2 15,-1-1 1-15,-1-2 0 0,-2-1 8 0,3-2 9 16,-3-2 5-16,2-1-10 0,-2-1 5 0,-1-2 2 0,2-2-9 15,-1-2 1-15,3 0-14 0,1-5-7 0,0-1-2 16,0 1 0-16,2-3 1 0,-3-1-7 0,2 1 7 16,-3-1-7-16,1-2 6 0,-2 5-3 0,-4-5 0 15,3 3 3-15,-3-1-3 0,0 1 5 0,-1-1-1 16,0 2 2-16,-2 0-4 0,0 4 2 0,-2-2 1 0,0 5-10 16,1 0 5-16,-4 0 11 0,1 1-11 0,-1-1 9 0,0 2 0 15,-1-1 0-15,1 4 0 0,-2-3 13 16,0 1-13-16,1-1-4 0,1 1 1 0,-4 0-6 0,3-1 3 15,1 2-4-15,0-1-6 0,-2 0-9 0,2-1-12 16,0 1-21-16,-1 0-13 0,1 2-19 0,0-1-27 16,0-1-22-16,0 0-32 0,0 1-28 0,-2-1-33 0,2 3-35 15,-3 0-42-15</inkml:trace>
  <inkml:trace contextRef="#ctx0" brushRef="#br0" timeOffset="34233.6922">9450 12376 1380 0,'0'3'10'0,"0"-2"17"16,0-1 9-16,0 0 6 0,0 0 5 0,2 0 6 15,-2 0 11-15,2 0 9 0,-2 0 0 0,0 0-2 16,0 0 9-16,0 0 5 0,1-1 5 0,2 0 3 0,-3-1 5 16,1 2 5-16,-1-2-4 0,2 2-3 0,0-3-9 15,-1 3-6-15,1 0-3 0,-2-3-5 0,2 3-12 0,-2 0-9 16,3-2 2-16,0-1-4 0,2-1-11 0,-4 0 1 16,4-1-2-16,3-3 10 0,-2-1-3 0,2-2 5 15,3-1-2-15,-3-2 1 0,2 2 1 0,-2-3-6 0,4-2 5 16,-2 0-6-16,-1-4 0 0,2-1-5 0,-1 2-15 15,4-4 2-15,-5-2-4 0,3 0-1 0,1-4-12 16,0 1-5-16,1 0-3 0,1-3-5 0,-1-1 10 0,-1 1-8 16,1-3 6-16,2 2-6 0,-2-2 4 0,2-2 1 15,-2-4 1-15,2 4-3 0,-3-4 3 0,4 0 2 16,-1-2-3-16,-2 1 3 0,0-1 1 0,3 2-3 0,-4-1 1 16,0 3 2-16,-1 4-6 0,1 1-5 0,-4 2 9 15,-1 2-6-15,3 2 0 0,-4 2 2 0,1 1-6 0,-2 4 7 16,1-1-1-16,-2 1 9 0,2 1-9 0,-2-1 8 15,0 1 0-15,-2 0 0 0,2 3 2 0,-4 3 1 16,3-3-1-16,0 2-7 0,-3-2 0 0,1 3 5 16,-1 1-8-16,3-1 7 0,-1 0-1 0,0-1-7 0,2 1-1 15,-2-2 2-15,1 2 7 0,0-1-9 0,-1-1 4 16,2 2-7-16,-2-2 3 0,2 0-3 0,-4 3 9 16,7-3-1-16,-7 3-3 0,3 0 0 0,-1-2 1 0,2 3 1 15,-2 1-4-15,-1-3 6 0,1 3-4 0,0-2-5 16,3-1 2-16,-4 3-2 0,4-3-5 0,-3 3 7 15,0-1 3-15,2-3-5 0,0 1 0 0,1 1 2 0,-1-2-5 16,0-1 3-16,-1 1 1 0,3 0-2 0,-1-2-4 16,2 1 9-16,-2-1-12 0,1 4 3 0,-2 0 7 15,1 1-6-15,1 1 9 0,0-3-4 0,-2 5 5 0,-2-1-2 16,2 2 9-16,1-2-3 0,-2 2-9 0,0-1 8 16,1 0-4-16,-1 0 3 0,0-1-5 0,-1 1 4 15,3-2-1-15,-2 2 1 0,0 0 6 0,1-4 0 0,-1 3 0 16,0-1-4-16,0-1 1 0,1 2-5 0,0-3 3 15,-1 1 2-15,1 0-5 0,0 0 1 0,0-2-2 16,1 2 4-16,-1 0-3 0,-1 0 8 0,1 3-5 16,-2-2 1-16,1 3 0 0,-3 2 5 0,1 0 0 0,-1 1-4 15,-1 1 7-15,0 2-14 0,0-1 7 0,0 0 0 0,0 3 1 16,0-1-2-16,0-2-4 0,0 3 5 16,-1 0-4-16,1 0 4 0,0 0-5 0,0 0 4 0,0 0-3 15,0 0 6-15,0 0-2 0,0 0-4 0,0 0 4 16,0-1 3-16,0 1-4 0,0 0 5 0,0-1 4 15,0 0-11-15,0-1 1 0,0 2 2 0,-2-2 2 0,2 0-4 16,0 2 7-16,0-1-12 0,0-1-4 0,0 0 6 16,-1-1 3-16,1 2-3 0,0 1-5 0,0-1 0 0,0 0-3 15,1-1 1-15,-1 2 6 0,2-1-6 0,-2-1 2 16,0 0-1-16,1-1 2 0,3-1 4 0,-4-1-6 16,2 1 8-16,0-4-6 0,0 3 6 0,1-2-7 0,0-1 10 15,0 1-13-15,0 1 3 0,1-3 11 16,-1 2-9-16,-1-2 7 0,1 4-4 0,-1-3 1 0,0 2-1 0,1 0 7 15,-1 0-6-15,-1 0-1 0,1 0 0 16,0-1-2-16,-2-1 2 0,3 2 2 0,-2-2-5 0,1 0 6 16,0 0 0-16,1 1-3 0,-3 0 8 15,2 2-9-15,-1 0 6 0,1 1-2 0,-2 2 2 0,2-1-3 16,-2 3 1-16,0 0 2 0,0 0-15 0,0 0 17 16,0 0-9-16,0 0 1 0,0 0-3 0,-2 0-6 0,2 2-6 15,-2 0 3-15,1-1 1 0,-1 1-10 0,2-1-1 16,-2 0-3-16,-1-1 1 0,1 5 11 0,1 0 2 15,-6 2-2-15,-1 4 9 0,-4 2 1 0,-2 4 4 0,-4 0 2 16,-4 7 3-16,0 0-8 0,-3-1 4 0,0 1 1 16,-2 2 0-16,2-3-7 0,-1 0 1 0,1-3 1 15,1 2-5-15,-1-3 3 0,3 0-1 0,1-1-1 0,0-1-4 16,3-4 9-16,5-2-7 0,1-1 6 0,2-2 0 16,3-2-1-16,4-1-4 0,0-3 4 0,3 0 0 15,0-1-4-15,-2 0 0 0,4-1-5 0,0 0-1 16,-2 0-8-16,1-2 6 0,1 0-7 0,-2 2-5 0,0-2-6 15,1-1 10-15,1 1 4 0,0-3 1 0,3 3 8 16,-1-5-2-16,4-2 0 0,0 0 7 0,3-5 8 0,1 1-2 16,3-4 1-16,-1-2 2 0,4 0 1 0,-3-1-6 15,1-1 4-15,0-1 4 0,1 3-8 0,1-3 1 0,-1 2-4 16,0-2 0-16,1 1-3 0,-2 4 8 0,2-2-5 16,-3 4-4-16,0 0 7 0,0 3-3 0,-1 1 4 15,-3 1-2-15,-1 2 3 0,-1 3-5 0,-3 0 3 16,1 1 4-16,-4 1-11 0,0 3 6 0,0-1-5 0,-1 1 0 15,0 0 0-15,-2 0-1 0,4 1 3 0,-2-1-5 16,-2 3 12-16,3-3-8 0,2 2-3 0,-1 1 4 16,1 1 0-16,2 1 3 0,2-2-4 0,-1 4 6 0,0 1-10 15,4-1 9-15,-2 0 1 0,1 3 2 0,3 2 1 16,1-1-8-16,0 0 4 0,3 3-5 0,1-1 8 16,1 1-10-16,-1 1 1 0,5-1-6 0,-4 2 3 0,0-3 1 0,2 1 0 15,-4-2 6-15,-3-2-3 0,-3 0 0 16,-1-3 7-16,-4 1 1 0,-1-4-2 0,-2 1 5 15,0-1 4-15,-1-1-6 0,-1-1 4 0,-2-2 0 0,1 2-1 16,-1-2 9-16,-1 0 0 0,1-2 3 0,0 2-5 16,0 0 10-16,0 2-8 0,0-2 14 0,-2 0-10 15,2 0-9-15,0 1 6 0,0-1-6 0,-2 0-1 16,1 0 1-16,1 0-1 0,0 0-8 0,0 0 5 0,0-1 1 16,0 1-7-16,0 0-10 0,0-2-6 0,0 2-29 15,0 0-26-15,-2 0-42 0,2-2-47 0,2 2-75 16,-2-2-81-16</inkml:trace>
  <inkml:trace contextRef="#ctx0" brushRef="#br0" timeOffset="36635.0135">12446 12408 1863 0,'0'-3'9'0,"0"2"9"0,1-3-1 0,2-1 4 16,1 1 5-16,-1-2 12 0,-2 1 12 0,4-1 20 16,-2 0-2-16,0-1-4 0,0 0 9 0,1-1-1 15,-1 1 7-15,-2-2 1 0,3 1-13 0,-1 2-10 0,0-5-4 16,3 2 7-16,-1 0 3 0,1-2 13 0,1-1-8 16,-1-1-6-16,2 0 3 0,-4 0-9 0,4-3 7 15,-1 2-2-15,0-2-4 0,0 0-21 0,1-1 6 0,-3-3-6 16,4 3 3-16,-3-4 0 0,1 1-7 0,1-2-8 15,0-2-2-15,1 1 13 0,1-4 6 0,-2 2 14 0,4-4-5 16,-4 0 6-16,2 0 7 0,-1-2 7 0,-1 2 9 16,1-3 6-16,-2 3-12 0,0 0-9 0,0-1-3 15,-2 1-2-15,-1 1-5 0,3 1-16 0,-1 2-7 0,-1-3-14 16,-2 3-2-16,3-1-8 0,1 2-2 0,-2-2-3 16,0 2-1-16,2-2 4 0,-2-2-3 0,1 3-2 15,1-1-9-15,2-2 11 0,-3 3 0 0,1-4-4 16,1 5-3-16,1-3 8 0,-1 3-3 0,-2 1 0 0,2 0 5 15,1 0-5-15,-1 0 7 0,0 2 0 0,2 1 0 16,-2 2-7-16,0 2 9 0,0-1-9 0,1 0 3 16,-1 1 1-16,0 1-6 0,-2 0 2 0,3-1 7 0,-1 2-4 15,-1-1-8-15,-1 0 12 0,2 1 1 0,-2 0-4 16,1-2 1-16,-2 4 0 0,-1-3-7 0,2 4 1 16,-1-4 4-16,0 3-3 0,0-1-2 0,-2 0-1 0,2 2 1 15,-2 0-3-15,3-1 7 0,-5 0-2 0,3-1 0 16,1 4 2-16,-1-3-13 0,0 1 13 0,0 0 0 15,4 0-2-15,-7 0-7 0,4 0 9 0,2 0-1 0,-4 1-8 16,2-1 14-16,1-1-10 0,-3-1-2 0,2 4 6 16,0-2-2-16,-2-1-8 0,2 1 4 0,-2 0 3 15,3 2-5-15,-1-1 4 0,-2 1-2 0,2-1 1 0,-1 1 1 16,0 1 6-16,-1-1-6 0,0-1 0 0,1 2 3 16,1-1 0-16,0 4-4 0,-2-4-1 0,2 1 3 15,-2 1-4-15,2 2 1 0,-1 1 5 0,-2-1-7 0,1 0 2 16,-3 1 6-16,2 2-1 0,-2 0 2 0,1-1 0 15,-1 2-2-15,0-2-5 0,0 3 6 0,2-2 6 0,0-1-9 16,1 0 2-16,-3-2-3 0,2 1 5 0,-1 1-1 16,1-2 5-16,-1 1-5 0,3-3-6 0,-3 1 7 15,3-1-4-15,0 2 4 0,-1-4-6 0,0 2 8 0,2-2-6 16,-3 1 0-16,2 2 4 0,-2-2 0 0,3 1-4 16,-3-1 4-16,2 3-6 0,0 1 8 0,-2-4-4 15,1 3 7-15,1 3-9 0,-3-3-1 0,1 3 9 0,-1-1-6 16,-1 1 12-16,0-1-19 0,2 3 9 0,0-3-7 15,-2-1 12-15,0 3-2 0,3-1 0 0,-3 0-3 0,1 2-1 16,-1-3 8-16,0-1-6 0,0 2 1 0,0-1-4 16,5 0 3-16,-5 1-6 0,-2-1 3 0,2-1-7 15,2 2 10-15,-1 1-6 0,1-1 5 0,-2 2 5 0,0 0-6 16,0 0 3-16,0 0-1 0,0 0 4 0,0 0-12 16,-3 0 10-16,-2 0-5 0,5 0-8 0,-1 2 1 15,1-1 0-15,0 0-3 0,-2 0-4 0,-1 2-3 16,3-2-2-16,-2 0 0 0,-2 2-1 0,-5 1-12 0,-1 3 3 15,-8 1 4-15,-2 2 0 0,-4 4 4 0,-7 1-4 16,-1-1 5-16,-1 4 5 0,-4-4 8 0,1 2-4 16,-2-2 1-16,-2 2 3 0,6-3-8 0,-1 0 8 0,0-1 1 15,0 0-4-15,0 4 1 0,1-3 3 0,1-1-4 16,3 1 1-16,0 0 9 0,5-2-5 0,5-2-4 16,1 1 5-16,5-3-2 0,3-2-1 0,1-1 0 0,7-1 1 15,-2 0-6-15,5-3 2 0,-1 1 0 0,1-2-16 16,1 1 2-16,-1-1-9 0,0-1-1 0,2 2-8 15,1 0 3-15,-1-1 0 0,1-1 3 0,2 2 8 0,2-2 7 16,3-1 7-16,1-1 6 0,6-1 3 0,0 0 3 16,5-3 4-16,1 0-7 0,2-1 5 0,1-2-8 0,1-1 0 15,0 4 2-15,1-3-1 0,1 0-5 16,-3 2-1-16,1-3 5 0,2 3-5 0,-3-1 10 0,1 0-3 16,2 3 2-16,-5-2 1 0,1 0 2 0,0 2-1 0,0-2-1 15,1 4 3-15,-4-2-8 0,2 0 6 0,1 0-6 16,-2 1 7-16,3-1 1 0,-7 0 1 0,5-1 2 15,-6 2-3-15,-2 0 13 0,2 0-6 0,-2-2-1 16,-2 4-4-16,-3 0-2 0,-1 0 1 0,-1 2-1 0,-1 0 7 16,-4 1-12-16,1-1 2 0,-1 4 3 0,0-2-2 15,-4-2 4-15,0 4-9 0,1-1 4 0,-1-1-7 0,0 0 2 16,2 2 1-16,-2 0 0 0,2 0-2 0,-1 0 2 16,1 2 9-16,-1 0-7 0,3-1 4 0,1 2 1 15,-1 1 3-15,4-3-10 0,-3 6 11 0,3-1-4 0,-2 1-10 16,1-1 13-16,2 2-4 0,-1 0-1 0,0-3 3 15,1 4-2-15,-3-1-5 0,2-2 1 0,0 2 5 16,1-1-11-16,1-1 13 0,0 1-2 0,-1-2-2 16,1 3 7-16,-1-1 4 0,-1-1-1 0,5-1-2 0,-5 1 7 15,0-1-7-15,1-1 1 0,-3 0-3 0,-1-1 4 0,-2-1-6 16,1-2 8-16,-4 0 1 0,1-1-8 16,-1-1-5-16,0 0 6 0,-1 2 2 0,1-2-1 0,0 0 0 15,0 1-10-15,-2-2 0 0,0 1 2 0,2-2-2 16,0 2-14-16,-1 0-13 0,-1-1-33 0,0-1-40 0,1 1-51 15,-2-2-67-15,-2 1-72 0,-3-1-91 0</inkml:trace>
  <inkml:trace contextRef="#ctx0" brushRef="#br0" timeOffset="38758.0361">11037 12240 1863 0,'0'1'12'0,"-4"-1"6"0,4-3 16 16,0 0 7-16,-2 1 15 0,1-1 9 0,1-1 16 15,0 3 15-15,-2-3 1 0,0 1 5 0,2 3-3 16,0 0 1-16,0 0-2 0,0 0-5 0,0 0-4 0,0 0-8 15,0 0-7-15,0 0-9 0,0-21 1 0,0 21-3 16,2-34 1-16,0 26-7 0,-1 1-2 0,1-2-3 16,-2-1-7-16,4 0 4 0,-4-1-13 0,2-1 1 0,-2-1-2 15,0-2 3-15,0 1-4 0,0-1-2 0,0 1 0 16,0-3 4-16,-2 0 1 0,2 1-8 0,0-2-5 16,-4-1 4-16,4 2 2 0,-3-3 9 0,1 1 1 15,0-1 8-15,-1 1-3 0,0 1 8 0,0-2 0 0,-2 0-3 16,0 3-10-16,-3-1-6 0,5-2-2 0,-2 0-17 15,1 3 5-15,-1-4-11 0,0 3-2 0,1-1-5 16,-1-2 6-16,2-1-8 0,-1 2 2 0,0-2 0 0,-1 1-8 0,3 0 8 16,-3-2-7-16,1 2 8 0,1-1-6 15,0 1 0-15,-1 0 3 0,3 0-4 0,-2 0 9 16,1-2-8-16,2 1 3 0,0 1 0 0,-2-2 0 0,1 2 0 0,-3-1-2 16,4 3 1-16,0-3-1 0,0 5 5 15,-1-3 4-15,-1 3-7 0,1 0 7 0,-2-1-4 0,3 0 2 16,-3 2 5-16,0 1-1 0,3-2-7 0,-2 1 3 15,0 2-4-15,1-1 1 0,-1-1 3 0,1 2 4 16,-1-1-2-16,0 1-6 0,-1 0 8 0,1-1-7 16,1 0 10-16,-2 1-4 0,0-3 1 0,1 3-6 0,-1-2-1 15,2-1 5-15,-1-1-6 0,-1 1-1 0,3 0 2 16,-2-2-4-16,0 3 2 0,1-1 2 0,1-2-4 16,-3 2 1-16,3 0 2 0,-2 1 1 0,0-1-5 0,1 2-1 15,1 1 6-15,0-3-4 0,-2 0 0 0,1 3-3 16,1-1 5-16,-3 0 5 0,1 1-3 0,1 0 7 0,-1 1-6 15,1 1-3-15,-1 2 9 0,2 1 3 0,0 0 0 16,0 1-7-16,-3 1 3 0,1-1-8 0,0 2 0 16,2-2 2-16,-1 4-2 0,1-4 0 0,-2 0-5 0,1 1 1 15,1 0-1-15,0 0 5 0,-2 2-1 0,2-2 2 16,0 1-8-16,-2-1-1 0,1 1-1 0,1-1 9 0,-2-1 0 16,1 2-3-16,1-1 1 0,0-1 1 0,0 2 6 15,0-1-2-15,0 3 1 0,0-1-10 0,0 0 6 16,0 2 2-16,0-1 0 0,0-1 0 0,0 0-2 15,0 2 1-15,-3-4 4 0,3 2 4 0,-2 1-7 0,2-4-2 16,-1 4 7-16,-3 0-6 0,3-2 3 0,1 0-1 16,-2 1-1-16,-1-1-7 0,0-4-2 0,1 5 14 0,1-2-12 15,-1 0 6-15,0-1-8 0,-1 1-1 0,2 0 4 16,-2 0 11-16,3 1-5 0,-2-3-11 0,1 2 8 16,-1 0-3-16,0 0 8 0,1 2-3 0,-2-3 3 0,1 4-13 15,0 0 9-15,1 0 2 0,1 2-2 0,0 0-7 16,0 2 7-16,0-1 5 0,0 1-6 0,1-2 1 15,-2 2-4-15,1 0 6 0,0-1-2 0,0 1 7 0,0-1 0 16,0 1-14-16,0 0-2 0,0 0 13 0,0 0-4 16,0 0 3-16,0 0-3 0,-2 0-3 0,2 0-6 15,0 0 9-15,0 0-2 0,2 0-1 0,-4 0 6 0,4 0-8 16,-2 0 2-16,0 0 1 0,1 1-5 0,1 0 4 16,-2-1 3-16,0 0-9 0,-2 0-5 0,2 0-6 15,2 0-21-15,-4 0-9 0,2 0-12 0,0 0-27 0,-1-1-21 16,1 1-29-16,1 0-40 0,-1 0-47 15,0 0-38-15,2 0-41 0,0 0-53 0,-2 3-59 0</inkml:trace>
  <inkml:trace contextRef="#ctx0" brushRef="#br0" timeOffset="44669.8391">3763 14882 2460 0,'2'1'26'0,"-1"-2"10"16,2 1-2-16,1-2 5 0,-1 2 4 0,-1 0 4 0,-4 0 7 15,6 0 11-15,-4 0-14 0,0 0 3 0,0 0 9 16,2 2-4-16,-4-2 5 0,4 0 0 0,1 0 1 16,-1 1-11-16,2-1-2 0,3 1-10 0,1 1 3 0,3-1 2 15,3-1 3-15,3 0-1 0,3 0-10 0,6 0 1 16,3 3-2-16,6-6-2 0,2 3 0 0,6 0-6 15,3 0-6-15,5 0-8 0,4 3 13 0,3-3 3 0,4 0-14 16,1 1 1-16,4 0-2 0,-1 2 4 0,5 0-5 16,0-1 2-16,3 2-15 0,1 1 9 0,2 1 4 15,1-1-6-15,1 2-4 0,-3-1-4 0,1 2-2 16,-4-4 0-16,-2 5 7 0,-8-4-12 0,-3 2-2 16,-9-1 7-16,-2 1-6 0,-10-4-1 0,-2 2-11 0,-10-1-6 15,-2 0-26-15,-8 0-5 0,-4-1-6 0,-3-2-1 16,-5-1-1-16,-1 1 5 0,-4 0 19 0,-2 1 4 0,0-2 16 15,1 1-5-15,-5-1-4 0,-2 3-17 16,1-3 0-16,-2 1-16 0,-2 0-30 0,0-1-14 0,-3 0-26 16,3 0-34-16,-1-1-44 0,0 0-52 0,4 1-80 15</inkml:trace>
  <inkml:trace contextRef="#ctx0" brushRef="#br0" timeOffset="45662.3983">13629 13438 2740 0,'4'-8'1'0,"-4"2"8"0,0 0 0 0,0-1-6 16,0 3 9-16,0 1-12 0,0 3 2 0,0 0 1 15,0 0 3-15,0 0-3 0,1 3-9 0,-1-2 4 16,2 0-10-16,0-1 15 0,-2 3-6 0,0 1-3 16,4 1 2-16,1 3-4 0,-1 0 7 0,1 5-2 0,2 2 7 15,2 3-7-15,2 0 8 0,0 3-1 0,-1-1-1 16,2 2 0-16,-2-3 3 0,1 0 0 0,-2-2-6 16,-1-2 6-16,0-3 0 0,-2-1 6 0,1-5-3 0,-2 3-5 15,-1-6 2-15,1 2 6 0,2-1 15 0,-3-4 13 16,1 3 12-16,1-3 4 0,1 0 0 0,1 0 14 15,1 0 3-15,2 0-3 0,3-4-8 0,1 1-16 16,5-2-12-16,-2 2-7 0,5-4-3 0,1 0-8 0,3-3-10 16,-1 0 2-16,4-1-5 0,-1-2 5 0,1 2-3 15,0-4 1-15,1 1-8 0,1-2 15 0,1-1-3 16,1 1-4-16,-1-1 3 0,2 0-1 0,-4 2 0 16,3 1 2-16,-6-1 4 0,0 1-15 0,-6 5 5 15,-1-1 3-15,-3 3-6 0,-6 1-2 0,1 1 4 16,-4 1-5-16,-2 2 0 0,-3-1 6 0,-1 3-6 0,-1 0-12 15,0-3-16-15,-2 3-23 0,0 0-36 0,0 0-18 16,0 0-28-16,0 0-49 0,0 0-39 0,-2 0-34 16,2 0-28-16,-2 3-33 0,1-3-34 0</inkml:trace>
  <inkml:trace contextRef="#ctx0" brushRef="#br0" timeOffset="48468.1409">15777 14737 2391 0,'-13'-7'29'0,"4"2"13"15,0 0 19-15,0-3 16 0,2 1 21 0,-1 3 15 16,2-1 15-16,3 4 15 0,-2-1-12 0,2 2 5 16,1 0-23-16,1 0-6 0,2 0-22 0,-1 0-14 15,2 0-19-15,-2 0-12 0,2 0-22 0,-2 0-21 0,4 0-1 16,-2 0-8-16,1 2-4 0,0-2 1 0,5 0 1 16,2 1-1-16,8-1 6 0,3 3 9 0,1-1 0 15,13 0 0-15,1-1 9 0,5 3-2 0,3-1 1 16,3-1 0-16,1 1 0 0,-2 1-8 0,2-4 8 0,-5 3 3 15,-5-1-11-15,-3-2 5 0,-5 2 1 0,-5-1-2 16,-3-2 0-16,-5 2 3 0,-4-2-5 0,-5-1 4 16,-2 2 2-16,-2 0 5 0,-4 0 8 0,0-2 8 15,-1 2 8-15,-2-1 1 0,1-1 1 0,-4 2-8 0,1-1 0 16,-3-3-8-16,0 1-15 0,-4-1-7 0,-4-1-9 16,-5-2-2-16,-4 2 2 0,-3-2-8 0,-2 2 11 15,-3 0-7-15,-2 0 9 0,-2 0-3 0,1 3 3 0,0-2 1 16,1 1-3-16,2 0 9 0,1 1-9 0,0 0 3 15,6 1-1-15,-3-1 1 0,8 2-6 0,-1 0 4 0,7 0-4 16,4 0 3-16,1 2-6 0,5-2-5 16,-1 1-7-16,5 1-1 0,1-2-5 0,1 0-13 15,1 2 0-15,-1-2-3 0,2 2 9 0,2-1 9 0,-2 1-2 16,4-1 7-16,4 0 8 0,4 2 9 0,1 0-3 16,6-1 7-16,4 2-6 0,0-1-4 0,4-1 3 15,2 1 5-15,0 0-2 0,-2-1 2 0,0 0 2 16,0-1-7-16,-3-1 9 0,-4 3 2 0,-2-3 5 15,-1 1-8-15,-3-1 2 0,-4-1 3 0,-1 1 1 16,-5 0 7-16,0-3-10 0,-6 3 3 0,3-1 2 0,-6 1 1 16,0 0-1-16,1-2-3 0,-6 1 0 0,0 0-5 15,-3-2 0-15,-1-1-8 0,-5 2 6 0,-4-2-2 16,-3 0 2-16,0 1-9 0,-4 0 5 0,0 2 1 0,-1-2 0 16,1 3 8-16,3 0-11 0,2 0 7 0,1 0-7 15,4 0 6-15,3 2 2 0,4-1-9 0,4 0 1 16,0-1-9-16,3 3-1 0,1-3-7 0,2 2 6 15,2 0-4-15,1-1-1 0,4 1 7 0,0 2-3 16,-1-2 7-16,6 2 2 0,1-1-4 0,5-1-10 0,2 1 4 16,6 0-1-16,-3-2 2 0,6 1-2 0,1-2 1 15,0 0-9-15,1 0 9 0,-2 0-5 0,-1 0-6 16,-2 0-17-16,-1-2-20 0,-1 2-31 0,-2-1-28 16,-5 1-25-16,1 0-48 0,-6 1-48 0,1-1-61 0,-7 0-42 15</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51:12.077"/>
    </inkml:context>
    <inkml:brush xml:id="br0">
      <inkml:brushProperty name="width" value="0.05292" units="cm"/>
      <inkml:brushProperty name="height" value="0.05292" units="cm"/>
      <inkml:brushProperty name="color" value="#FF0000"/>
    </inkml:brush>
  </inkml:definitions>
  <inkml:trace contextRef="#ctx0" brushRef="#br0">19522 5000 3222 0,'5'-4'1'0,"-2"-1"8"0,-3 2 12 0,6-1 16 16,-7 3 11-16,-2-1 5 0,3 2-3 0,0-2 13 16,-2 4-2-16,2-2 0 0,0 1-1 0,0 0-15 15,0-1-12-15,0 0-1 0,0 1 2 0,0 1-18 0,0-2-1 16,0 2-12-16,0-2-14 0,0 3-2 0,0 0 3 15,-1 3-6-15,1 0 3 0,-2 5 5 0,0 1-2 0,1 4 2 16,-1 2 10-16,-1 5-7 0,1 1 2 0,-2 0 0 16,2 0-2-16,-1 0 2 0,3-2-2 0,-2-2 5 15,2-3-3-15,0-4 1 0,2 2-2 0,-1-5 7 16,3-1 2-16,0-2-4 0,3-2 20 0,1-1 6 16,4 0 4-16,4-1 9 0,5-3-2 0,2-1 4 0,9-3-3 15,4-2 5-15,6-3-17 0,2 1-7 0,2-4-2 16,3-2-7-16,-1-1 8 0,-3-2-6 0,0 1 0 15,-3-3 7-15,-3-1 0 0,4-1 1 0,-4-4-3 0,-1-2 4 16,1-1-2-16,1 0-7 0,0 0 6 0,-2 1-16 16,0 0 5-16,-7 6-2 0,-2 2-8 0,-7 3 0 15,-1 3-1-15,-4 5 1 0,-6 1 1 0,-3 2 1 0,-3 2-4 16,1 2-6-16,-6-2-10 0,1 3-16 0,-2-1-36 16,1 1-42-16,-5 0-52 0,4-1-51 0,-1 1-66 15,1-1-85-15,-3 1-118 0</inkml:trace>
  <inkml:trace contextRef="#ctx0" brushRef="#br0" timeOffset="1866.4625">26981 6251 3445 0,'-5'3'0'15,"2"0"-5"-15,0-1 7 0,6-2 23 0,-6 0 19 0,3 0 8 16,-1 0 15-16,-2 0 10 0,1-3 11 16,2 1 25-16,-2 2 7 0,1-3-13 0,1 1-20 0,0 0-7 15,-2 1-7-15,2-3 9 0,0 2-9 0,-3-1-22 0,1-2-12 16,-1 0-12-16,2-2-1 0,-3 3 5 0,1-4-12 15,-1 0-16-15,-3-1 6 0,4-3-4 0,-3 3 4 16,1-2 8-16,-2 0-2 0,-2-1 5 0,1 0 6 0,-3 1 3 16,2 0-4-16,-1 0 11 0,-1 2 15 0,0-1 15 15,0 1 7-15,0 2 2 0,0 1-9 0,1 0 0 16,1 0-1-16,1 4-10 0,2 0-20 0,1 1-19 16,2 2-7-16,0-1-18 0,1 0-2 0,2 0-12 0,-2 2-6 15,2 3 0-15,-6 0 2 0,2 2-11 0,-3 5 7 16,1 1-2-16,-2 4-8 0,-3 1 2 0,3 4 7 0,-2 0 0 15,1 0-7-15,4 1 5 0,1-2-19 0,0 0-10 16,4-4 6-16,0 3-12 0,4-6-7 0,-1 1-11 16,2-5-12-16,-1-1-6 0,2-4 14 0,-3 0 8 15,2 0 12-15,-1-5 18 0,-1 0 2 0,0-3 15 0,-1 3 24 16,2-7 5-16,2 2 3 0,2-2 10 0,0-3-4 16,2 0 1-16,4-1 5 0,-1-2-1 0,2 1-9 0,0-3 2 15,0 1 2-15,0 0 2 0,0-1 1 0,-2 3-6 16,1 0 1-16,-4 2 0 0,1 1 1 0,-2 4 8 15,-1-1 0-15,-3 6 1 0,-2-1 9 0,-1 2-3 0,-2-1-1 16,0 0-2-16,0 3-1 0,-2-1-6 0,2 0-7 16,0-1-4-16,0 4-7 0,0-1 10 0,0 1-1 0,2 3 0 15,1-1 4-15,3 5 3 0,-3 1-3 0,4 2-9 16,-1-2-21-16,4 0-38 0,-1 3-43 0,2-2-48 16,1-1-66-16,1-2-83 0,2 0-107 0</inkml:trace>
  <inkml:trace contextRef="#ctx0" brushRef="#br0" timeOffset="2075.9661">27552 6310 3955 0,'4'-3'-4'0,"-2"3"-4"0,0-5 11 0,-1 3 7 15,1 2 0-15,1-3 5 0,0 1-2 0,5-5-2 0,3 2 4 16,2 0 8-16,4-2-14 0,7-1-5 0,0-1-1 15,4 2-1-15,4 0-1 0,1 2 2 0,3 1 2 16,-1-2-1-16,3 1-1 0,0 1-11 0,-3-1-23 0,2 0-44 16,-2 1-50-16,-1-3-66 0,-1 0-84 0,-3-2-98 15,-2 4-102-15</inkml:trace>
  <inkml:trace contextRef="#ctx0" brushRef="#br0" timeOffset="2353.218">28151 5865 3609 0,'-11'-3'-2'15,"3"1"2"-15,-1 2 0 0,4-6 3 0,3 6 2 16,1 0 3-16,1 0-5 0,1 3 3 0,1-3-4 0,0 2-2 16,2 0-4-16,-1-1 3 0,3 4-1 0,2-1 7 15,5 2 13-15,3 1-6 0,3 4 11 0,3 0 4 0,5 5-2 16,1-1-2-16,2 4-1 0,0 0-12 0,-1-1-12 15,-4 1 7-15,0 0-7 0,-4 0-3 0,0-2 1 0,-3 0 0 16,-3-2-7-16,-1 2 5 0,-3-2 1 16,0-1-16-16,0 1-14 0,-3-1-17 0,-3-2-6 0,-2 1-31 15,0-1-17-15,-1 0-27 0,-2-1-25 0,0 1-12 16,-2-2-12-16,-1-2-21 0,0-1-40 0,-2 0-39 0,-3-2-53 16</inkml:trace>
  <inkml:trace contextRef="#ctx0" brushRef="#br0" timeOffset="3832.2947">29689 5649 2530 0,'-2'-9'5'0,"1"1"4"15,-1 1 22-15,2-1 29 0,0 1 29 0,-2 0 23 0,1 3 20 16,-1 1 8-16,2 1 13 0,-1-1 2 0,-1 3-18 16,2 0-21-16,0 2-18 0,0-2-21 0,2 0-21 0,-1 1-9 15,-1 0-16-15,0 0-9 0,0 1-5 0,0-1-6 16,0 0-19-16,2-1-9 0,-2 0 1 0,0 3 2 0,0-3-11 16,0 3 1-16,0 1 3 0,0 2-5 15,0 2 13-15,0 5 8 0,0 8 2 0,1 4 1 0,1 6 7 16,0 4 6-16,1 5-4 0,-1 4 1 0,1 1-5 0,0 0 3 15,2 0-10-15,-1-3 0 0,1-2-2 0,-2-3 0 16,0-3-4-16,2-5 5 0,-2 0-1 0,1-6-6 16,-1-5 12-16,-2-1-6 0,4-3 9 0,-2-4-1 0,-3 0 1 15,3-4-1-15,-1-3-1 0,-2 0 6 0,1-3 4 16,-1 0 5-16,2 0-3 0,-2 0 11 0,2-2 17 16,-2-1 25-16,1 3 18 0,-1-3 11 0,0 3 23 0,0-4 14 15,-1 2-5-15,1-3-8 0,-2-2-17 0,2-1-26 0,-2-4-12 16,2-2-17-16,0-4-30 0,-1-3-15 0,-1-6 1 15,2-2-1-15,-3 2 8 0,3-6-8 0,-2 3-2 16,4-4 0-16,-2 5-2 0,0-5 1 0,5-1-3 16,0 3-1-16,1 0-4 0,3 3 4 0,1-5-6 0,1 8 4 15,1 0 0-15,1 2 0 0,3 3-5 0,-2 2 1 0,0 2-6 16,-1 3 8-16,0 6-2 0,1-1 1 0,-3 4-4 16,1 0 0-16,-2 0 2 0,1 5-4 0,0 0 2 15,-1 0-6-15,1 0-1 0,-3 3-3 0,1-1 0 0,-1 1-4 16,-1 2 2-16,0 0-1 0,-2 2-1 0,-2 0-6 15,2 3 4-15,-3-1 1 0,-1-1 5 0,-2 4 2 0,-1-2 13 16,-1 2-1-16,-2-1 12 0,0 2 10 0,-4-1-2 16,-1 2 2-16,2-1 1 0,-4-1 1 0,1-1-2 15,1 1 3-15,-2-1-8 0,2 0-5 0,0-3 6 0,1 2-10 16,1-3 4-16,2 0 6 0,1 1-14 0,0-2 6 16,1 2-4-16,1-1-1 0,1-2-8 0,1 5 2 15,-1-3-11-15,4 5-15 0,1-2 8 0,0 1-14 0,3 2-3 16,4 3 6-16,-1-3 5 0,3 4 0 0,3-1 8 15,2 4 9-15,1-3-4 0,1 3 1 0,1 1 8 0,1-1-5 16,-1-1-1-16,2 2 1 0,-4-1 2 0,1 0-4 16,-2-2 5-16,1 2 9 0,-4-4-7 0,0 0 8 15,-1-2 0-15,-4-2 5 0,-1 1 0 0,-3-4 2 0,0 0-6 0,-4-2 4 16,1-3 5-16,-4 0-1 0,2 3 2 0,-5-2 7 16,2 0 2-16,-2 0 23 0,-3 1 13 0,-2-2 8 15,0 3 4-15,0-4 4 0,-5 1-4 0,2 0-7 16,-3-3-3-16,0 3-15 0,-1-1-16 0,1-3-5 0,-4 3-7 15,1-3 2-15,0 0-9 0,-2 0 4 0,1 0-3 0,2 0-9 16,-1-1-11-16,2-1-26 0,1 1-30 0,-1-1-38 16,1 1-32-16,2-2-50 0,-2-2-62 0,2 1-62 15,-1-4-75-15,3 3-79 0</inkml:trace>
  <inkml:trace contextRef="#ctx0" brushRef="#br0" timeOffset="5141.518">27729 7615 3723 0,'-3'-5'1'0,"1"-1"2"0,-4 4 10 15,6-8 26-15,-5 7 13 0,2-1 5 0,-2 1 0 0,3 3 3 16,1 0 2-16,-2 0-7 0,3 0-8 0,0 3-25 16,0-3-21-16,0 2-6 0,0 0 4 0,0-1-8 0,3 5-2 15,-3 2 4-15,1 4-1 0,-2 4-2 0,-2 5 8 16,6 3 4-16,-6 5-5 0,6 2 1 0,-2 1-3 16,-1 0 2-16,2-1 3 0,0-3 0 0,2-3-18 0,-2-3-31 15,3-2-19-15,0-7-32 0,1 3-52 0,0-4-67 16,2-6-82-16,3 2-124 0</inkml:trace>
  <inkml:trace contextRef="#ctx0" brushRef="#br0" timeOffset="5439.9947">28225 7830 4178 0,'-3'2'-14'0,"1"-2"-4"0,2 1-2 16,7-2 6-16,-9 1-3 0,4-2 4 0,1 0 0 16,0 2-2-16,2 0 18 0,7-1 14 0,3-4 2 0,7 3-9 15,5-1 2-15,6 1 3 0,3-1 1 0,7 3 7 16,1 0 2-16,4 0-7 0,2 0-1 0,4 0 8 16,0 3 3-16,1 1-6 0,5-3-6 0,-3 1-6 0,5 0-1 15,-2 4-8-15,0-4 3 0,-3 2 1 0,-4 1-5 16,-2-3-7-16,-5-1 9 0,-2 2 1 0,-6-3-9 15,-5 0 6-15,-4 0-2 0,-3-3-15 0,0 2-13 0,-7-3-14 16,0 1-36-16,-8-1-40 0,3-1-48 0,-4-3-56 16,1-1-78-16,-2-1-71 0,-3-1-96 0</inkml:trace>
  <inkml:trace contextRef="#ctx0" brushRef="#br0" timeOffset="6171.8811">30609 7620 1348 0,'0'0'30'16,"0"0"-6"-1,0 0 2-15,0 0 17 0,-23-13 9 0,23 13 12 0,0 0 14 16,0 0-1-16,0 0 12 0,0 0 5 0,0 0 10 16,0 0 10-16,-10-5-1 0,10 5 2 0,0 0 8 0,0 0 4 15,0 0-6-15,0 0-7 0,0 0-4 0,0 0-1 16,0 0-9-16,0 0-7 0,0 0-7 0,0 0-10 0,0 0-2 15,0 0-2-15,0 0-6 0,0 0-9 0,0 0 1 16,0 0-10-16,0 0-8 0,0 0-3 0,0 0-2 0,0 0-4 16,0 0 2-16,0 0-4 0,0 0-9 0,0 0 6 15,0 0-8 1,61-8-3-16,31-4-12 0,-59 12 2 0,2 0-4 16,0 0-4-16,-2 0 3 0,-2 0-2 0,1 4-1 15,-5-1-7-15,0-2 2 0,-6 4 0 0,-4-3-2 16,-4 0 5-16,-3 1-8 0,-3-1 0 0,-4 0 6 0,0-1 1 15,-3-1-7-15,-1 3 1 0,-1-2 6 0,-1 3 9 16,-2 0 4-16,-3 4 1 0,-1 1 0 0,-6 3 3 16,0 2 9-16,-3-2 0 0,-1 5-9 0,-1-2-4 0,2-1 2 15,3-2-12-15,0-2 3 0,6-3-3 0,1 1-7 16,2-4-3-16,2 1 3 0,3-2-3 0,1 2 0 16,0-1 2-16,3 0-11 0,0 0 13 0,4 5 4 0,-1-3 0 15,2 0-5-15,3 6-1 0,0-3-2 0,3 4 6 16,2-1 9-16,1 0-7 0,-1 0-3 0,5 1 3 15,-4 0 5-15,2 0 0 0,-3-1 5 0,0 0-5 0,1 2 3 16,-2 0-3-16,0 0 3 0,-2-2-1 0,1 0-2 16,-4-3 8-16,-1 4-9 0,0-4 2 0,-1 1 1 0,-3-2-2 15,0-2-2-15,-3-1 2 0,-1 2 3 0,-1-2-7 0,0 1 10 16,-1 0 5-16,-1-1-1 0,-3 3 8 16,0 0 2-16,-1 1 9 0,-2 1-3 0,-3 0 9 0,0 1-2 15,-5-1-5-15,0-1-7 0,-1-1 4 0,-1 0-11 16,-2 1-7-16,0-3-7 0,-1-2-21 0,0 1-38 0,-1-1-23 15,-1-2-43-15,3 1-54 0,-3-3-56 0,1-1-85 16,-1-1-98-16</inkml:trace>
  <inkml:trace contextRef="#ctx0" brushRef="#br0" timeOffset="16655.7927">11700 8724 1842 0,'-5'0'8'0,"2"0"0"0,-2 0 4 16,5-2 9-16,-3 0 4 0,3 2 7 0,-4 0 8 0,3 0 9 16,1 0-3-16,-3 0 3 0,1 2-7 0,-1-2-1 15,2 0-8-15,-2 0-3 0,1 2-6 0,-1-2-17 16,-1 3 1-16,0 2-7 0,0-1 8 0,0 2-7 0,-6 1 4 16,4 2-6-16,-2-2 0 0,2 4 9 0,-4-2-1 15,1 5 1-15,-3-2-1 0,2 1 5 0,0-1 2 0,-1 4 6 16,-1-1-2-16,2 0 4 0,-1 0-1 0,0-1 4 15,3 0-3-15,0 1-1 0,-1 2 0 0,1-2-5 16,3 1-2-16,-2-1-2 0,0 1-6 0,2 1 2 0,0 3-1 16,0-3-5-16,2 0 0 0,2 3-1 0,-3-2-2 0,3 0 0 15,-1 1 3-15,1 0-11 0,2-2 0 16,-1 0 2-16,2 0-2 0,-2 0 3 0,3-1 5 0,0-1-8 16,0 0 4-16,4-3 1 0,-6 3-1 0,6-1-1 15,-4-4-2-15,3 4 0 0,-1-4-3 0,0 2 2 16,0 2-3-16,-1-2 6 0,5 0-3 0,-1 1-1 0,1-1-3 15,0 0 8-15,0 2 1 0,1-2 2 0,1 0-1 16,-2-1 1-16,3-2 8 0,0 1-3 0,-2 0 9 16,1-1-10-16,0-4 10 0,0 4-2 0,-2-4-3 0,1-2 3 15,-2 4-7-15,-4-4 2 0,5 2-1 0,0-3 4 16,-3 2-6-16,0-1 0 0,1 1 1 0,-1-3-1 0,3 2 4 16,-2-1-1-16,1 1 0 0,1-2 6 0,-1-1-8 15,2 3 5-15,-2-5-1 0,1 4 2 0,-1-2-3 16,2-2 9-16,-1 0 1 0,0 1-4 0,-1-1 8 0,0-1-2 15,5 1 10-15,-5-1-5 0,1-2 6 0,2 3-6 16,-1-2 1-16,-2 1-5 0,-1 0 2 0,1-1 4 0,-1-1-5 16,-1 3 3-16,2-3-4 0,-3 3 2 15,-1-2-4-15,1 0 14 0,2-1-7 0,-4 2 7 0,3-1 1 16,-3-1-2-16,2 2 1 0,-4-2-8 0,4 1 0 16,-1-1-7-16,-1 2 2 0,-2-2-10 0,4 1-3 0,-1-1 0 15,0-2 8-15,1 2 4 0,-2 0-6 0,0-2-3 16,2-1 1-16,0-1 2 0,-2 1-1 0,3-1 1 15,-1 2-7-15,-2-3 3 0,2 0 4 0,-2 1 1 0,0-1 3 16,2-2-7-16,-3 3 7 0,2-2-5 16,-1 2 16-16,2-3 2 0,-4 0 6 0,3 2 1 0,-1 0 7 15,-2-1 2-15,1 0 0 0,0 0 1 0,-2 0-18 0,0 0 6 16,0-2-5-16,-2 1 0 0,0-2-6 0,1 4 5 16,-2-4 1-16,1 2 2 0,-1-2 11 0,1-1-18 15,-1 2 3-15,-2 2 7 0,1-2-5 0,1 2-8 0,-2-1-14 16,0 1 11-16,0 2-4 0,0 1 6 0,0-1-2 15,0 1-15-15,0-1 12 0,0 2 2 0,-1 0 5 16,1 0-12-16,0-1 0 0,-1 1 3 0,1 0-3 16,0-1 9-16,0 1-9 0,-1-2 1 0,0 1-10 15,1 0 6-15,1-1-2 0,-3 0-5 0,1-1 0 0,1 2-7 16,-4-1-5-16,4 1 4 0,-3-2 9 0,1-1-4 16,0 3-2-16,0-1 0 0,1 1 1 0,-2-1 1 0,0 1 6 15,0-1 1-15,0 2-4 0,2-2-3 0,-3 1 3 16,1 2-5-16,0-1-4 0,1-2 7 0,-2 5-1 15,3 0-2-15,1-3 2 0,-2 2-2 0,1 1 1 16,-1 1 4-16,2-2 0 0,-2 3-6 0,1 0-1 0,-5-1-3 16,5 1-2-16,-6-1 5 0,3 1-6 0,0-1 1 15,-3 3-1-15,0-1 6 0,1-2-10 0,1 1-1 0,-2-1 0 16,2 3-1-16,1 0-2 0,-2 0-2 0,3 0 1 16,1 0-3-16,2 2 2 0,-4-2-3 0,6-2-10 0,-2 2-13 15,2 2-3-15,0-4-11 0,0 4-25 0,3-4-17 16,-4 4-19-16,3-1-21 0,1 1-32 0,-3-2-47 15,3 0-65-15,0 0-89 0</inkml:trace>
  <inkml:trace contextRef="#ctx0" brushRef="#br0" timeOffset="17847.3909">11802 8978 1974 0,'-3'0'1'0,"1"0"6"16,2-2 7-16,2 0 10 0,-2 2 2 0,0-2 9 16,0 1 15-16,2 1 2 0,-1-2 1 0,1 0-9 0,-1-1-10 15,3-1-13-15,0-2 2 0,3-1-10 0,2-2-12 16,2-2-6-16,0-1 0 0,7-2 7 0,-1-1 1 15,4-2 5-15,1 1-9 0,3 2 1 0,2-3 3 16,1-3 4-16,4 3 0 0,-1-3 3 0,3 1 9 16,4 0 4-16,-2-1 12 0,3-1 2 0,-1 0 4 0,4 1 12 15,-3 2 2-15,4-3 10 0,-4 4 2 0,4 0-1 16,-5 1-1-16,1-1 0 0,0 2-2 0,0 1-12 0,-3-1-8 16,1 2-7-16,-1 1-10 0,-3 2 0 0,1-1-2 15,-4 2 0-15,0 1-13 0,-7 0 3 0,-1 4 0 16,-1-1-8-16,-5 0 3 0,-2 2-6 0,-3 2-4 0,-3-2-6 15,1 3 12-15,-4 0-8 0,0-2 6 0,-2 2-3 16,-2 0-3-16,1 0 3 0,0 0-2 0,-2 0 1 16,0 0-13-16,1 0-1 0,-1 2-16 0,0-2-16 0,0 0-15 15,-1 2-24-15,1-1-22 0,0 0-34 0,0-1-22 16,0 3-53-16,-4 0-73 0,3-1-68 0</inkml:trace>
  <inkml:trace contextRef="#ctx0" brushRef="#br0" timeOffset="18248.594">12803 8144 2289 0,'-17'-3'-2'0,"4"1"5"16,2-1 0-16,8-1-3 0,-2 3 1 0,3 0-8 0,1 2-3 15,2-1 0-15,1 1 4 0,0-1-8 0,1 3 0 16,2-2 4-16,0-1-1 0,3 5 5 0,4-2 10 16,2 2 2-16,2-1-6 0,6 3 8 0,1-3-6 15,4 2-1-15,2 0 3 0,2 0-2 0,1 0-6 0,-1 1 1 16,3 0-6-16,-3 1-2 0,1 0 5 0,0 0-6 16,-4 0-1-16,-1 1 2 0,0-1 5 0,-5 1-1 15,0-1 7-15,-1-2-3 0,-4 3 7 0,-1-1 1 0,-3 0 2 16,-3-1 3-16,-2-3-8 0,-1 1-2 0,-4 0 2 15,0-2 6-15,-3 0-6 0,2-1 10 0,-4 1-10 16,2-2 2-16,-1 3-7 0,1 0 7 0,-2 1 3 0,0 2-8 16,1 1 1-16,-2-1-3 0,1 2 6 0,0 1-3 15,1 2 7-15,-2 0-4 0,-2 0-9 0,5 2 6 16,-3-1-3-16,0 2-1 0,1-1-1 0,-3 2 5 0,5-3-7 16,-1 4-8-16,1-5-15 0,-2 2-31 0,2-1-32 0,-1-2-56 15,-1-1-72-15</inkml:trace>
  <inkml:trace contextRef="#ctx0" brushRef="#br0" timeOffset="19977.6843">17192 7324 1358 0,'4'-4'14'0,"2"0"7"0,-5 2 22 16,-1 2 23-16,3-4 25 0,-3 4 26 0,0 0 26 15,0 0 20-15,0 0 4 0,0 0 14 0,0 0-13 0,0 0-14 16,0 0-12-16,0 0-10 0,0 0-11 0,0 0-12 16,0 0-5-16,0 0-15 0,0 0 3 0,0 0 0 15,0 0 8-15,0 0-6 0,0 0-6 0,0 0-2 0,0 0 7 16,0 0 11-16,0 0 0 0,0 0-4 0,0 0-23 15,0 0-10-15,0 0-8 0,0 0 0 0,0 0-20 16,0 0-17-16,-26-3-32 31,-34 12-4-31,47-2 16 0,-3 1-4 16,2 0 6-16,-7 2-8 0,3 1 8 0,0 3-8 16,-4 1-6-16,1-1 5 0,1 3-2 0,1 0-3 0,-2 2-1 15,5-1 5-15,2-2-5 0,3 1 8 0,1 0-7 16,0 0 0-16,5 0-4 0,2 0 4 0,-1-2-1 15,6-1 1-15,0 3-2 0,-1 0 0 0,6-2 5 16,2 2-6-16,0-2-1 0,3 2-2 0,3-4-16 0,5 3-3 16,-2-4-2-16,6 0-11 0,1-3 0 0,-1 1 0 15,2-1-10-15,2-6-8 0,-1 1-5 0,-2-4-23 16,0 0-22-16,-1-2-38 0,-3-3-79 0,-3-3-86 0,-1-2-109 16</inkml:trace>
  <inkml:trace contextRef="#ctx0" brushRef="#br0" timeOffset="20250.8235">16827 7656 3420 0,'-9'-2'1'0,"-3"1"1"0,3 1 18 0,4-6 12 16,2 4-2-16,-2 0-2 0,4 2 5 0,-1 0-5 0,4 0-1 16,-2-3 1-16,3 3-23 0,-1 0-15 0,2 0 4 15,0 0 3-15,1-1-7 0,2-2 12 0,3 0-2 16,3-2-2-16,5-1 7 0,7-1 1 0,7-4-18 0,5 2-29 16,7-1-26-16,0-2-56 0,6 0-44 0,-2 0-61 15,-1-1-83-15,-4 4-95 0</inkml:trace>
  <inkml:trace contextRef="#ctx0" brushRef="#br0" timeOffset="27938.6028">6235 11118 1017 0,'0'0'7'0,"2"0"10"0,-2 0 7 0,3 0 16 16,-3 0 10-16,0 1 4 0,1 2 17 0,-2-3 9 0,1 0 0 15,1 0-6-15,1 0-6 0,-1-1-16 0,-1 2-6 16,0-1-5-16,2 0-10 0,-2 3-3 0,5-3 12 15,-3 0 16-15,1 1 9 0,0 0 16 0,3 2 4 0,2-1 7 16,0 0 2-16,0-1-5 0,4 1-14 0,0 4-16 16,2-5-10-16,2 3-13 0,0-1-2 0,1 0-4 0,0 1-5 15,2 0 11-15,0 2-5 0,-1-3 1 0,1 1 5 16,3 0-2-16,-3 0-4 0,4 1 8 0,1-1-5 16,-2 1-4-16,1-1 4 0,2 0-6 0,2 1-1 15,-2 2 4-15,2-2-1 0,3-1-10 0,-2 4 3 0,2-2-9 16,0 2-2-16,2-1 2 0,-2 2-5 0,1-1-7 15,1 1-1-15,-2-1-4 0,-2 3 2 0,-1-5 2 0,0 5 1 16,-4-2-5-16,2-5 1 0,-3 5 2 0,-5-1 0 16,7 0 6-16,-5-2-3 0,-1 2-3 0,0-1 2 15,-1 1 0-15,-2 0 8 0,2-2 4 0,-1 1 2 0,0 1-6 16,-3 0 9-16,4-2-1 0,-4 2 3 0,4-1 0 16,-3-1-7-16,0 0-8 0,1 1 5 0,2 0 0 15,-3 0-3-15,2 1 4 0,-2-2-5 0,2 2 2 16,0-1 3-16,-1 1 12 0,2 0-5 0,-2-2 3 15,0 3-5-15,2-1 1 0,-4 0 1 0,4-1-1 0,-1 1-5 16,-1-2-4-16,0 2 1 0,2-1 3 0,-1 1-7 0,1-2 0 16,-1-1-1-16,0 2-2 0,1 1 1 0,-2-4 0 15,2 1 3-15,-4 0 36 0,4 1-35 0,-4 0-1 0,0-2-2 16,0 0-1-16,0 1 1 0,0-1 0 16,-2 3-2-16,-1-2-48 0,2-1 43 0,-1 2 2 0,1 0 2 15,-2-2-5-15,0 1 1 0,2-1-3 0,-2 1 4 16,-1 1 2-16,4 0-4 0,-5-2-1 0,1 0-3 15,4 3 7-15,-4-2-1 0,1 0-3 0,-1-1-4 16,1 1 10-16,-2 0-4 0,0 1 1 0,1-1-1 0,-3-1 5 16,3 3-3-16,0-2-2 0,-1 0-1 0,-2 2-3 15,2-3 7-15,1 1-1 0,-1 0 4 0,-1-1-9 0,2 3 0 16,1-3 10-16,-2 0 0 0,3 3-2 0,-2-1-6 16,1 2 1-16,-2-2 5 0,1 1-1 0,2 1 3 15,-1 0-8-15,2 0 1 0,-1-1 5 0,1 3-3 16,1-2 6-16,-1 0-7 0,2 3 7 0,-1-3-3 0,-1 3 4 15,2-1-2-15,-1-1-5 0,1 2 11 0,-1 1-13 16,-2-3 9-16,2-1-7 0,-2 4 3 0,-2-3-2 0,1-1 3 16,-2 1 1-16,1-4 1 0,-1 5 4 0,-2-1-1 15,1-1 9-15,2 1 3 0,-1-1 4 0,-3 2 1 16,1 0 0-16,1 0-5 0,-2-1 2 0,2 0-4 16,-4 1-6-16,2-2 0 0,0 1-10 0,0-2 9 0,-2 0-9 15,1-1 0-15,-1 0 2 0,1-2-3 0,-1 0-2 16,0 0 0-16,-1-1 6 0,-1-1-6 0,1-2 2 15,-1 0 1-15,1 3-14 0,-2-6-20 0,0 3-25 16,-2 0-31-16,2 0-46 0,-1-4-74 0,-1-1-97 16,1 0-113-16</inkml:trace>
  <inkml:trace contextRef="#ctx0" brushRef="#br0" timeOffset="28362.885">8160 12071 2495 0,'-5'-3'5'0,"5"1"0"16,-1 0-7-16,6-3 8 0,-4 2-6 0,-1 3 3 15,0 0 3-15,4 0 9 0,-1 0 3 0,-3 0 15 0,1 0 5 16,3 0-3-16,-1 0 10 0,2 0-2 0,1 0-3 16,-2 3 0-16,3-1-6 0,2 1-10 0,4 1 4 15,-2 0-2-15,3 0 2 0,-1 3 1 0,1 1 1 0,2-2-9 16,3 2-3-16,-3 1 0 0,1-3-7 0,-1 0 7 15,-2 2-6-15,4-1-1 0,-4 1-2 0,2-3 3 16,-2 1-1-16,-2-4 0 0,2 3 9 0,-1-4-13 16,-1 3 1-16,0-4 6 0,-1 0 3 0,0 0-8 0,-2 0-1 15,3 0-7-15,2 0 4 0,-3 0 0 0,2-1 2 16,-2-2-5-16,1 1-5 0,2-2 4 0,-2 0 4 16,-1 0 4-16,0 0-7 0,-2 0 5 0,-1-1-4 0,1 2 4 15,-2-2-1-15,-2 1 3 0,-1 1 2 0,0-2 4 16,-3 0 6-16,4-1-3 0,-2 1 7 0,-2-3-3 15,1 3 4-15,0-2-2 0,-2 2-9 0,1-3-2 16,1 2-9-16,-1-1 0 0,-1 2-6 0,4-3 2 16,-4 1-5-16,0-2-1 0,3 1 3 0,-3-2-14 0,0 2-16 15,0 0-9-15,0-2-13 0,-3 0-22 0,3 2-19 16,-4 0-27-16,1 1-25 0,0 1-25 0,0-1-23 16,-3-3-39-16,-1 6-51 0,1-4-51 0</inkml:trace>
  <inkml:trace contextRef="#ctx0" brushRef="#br0" timeOffset="31066.3749">12041 12366 2019 0,'-2'-2'19'15,"0"1"13"-15,-3-3 23 0,3 0 15 0,0-1 14 16,-2 0 17-16,0 1 10 0,3 2 9 0,-4-3-6 16,2 1 9-16,-1 0-9 0,2 0-9 0,-1 0 2 0,-1-1-8 15,1 2 5-15,2-2-5 0,-3 0 5 0,1-2-16 16,2 2-5-16,-4-3-9 0,1 0-5 0,0 0 2 16,-1 2-6-16,1-5-6 0,-1 4 0 0,0-4-6 15,-3 0-3-15,0 0 12 0,0-1-12 0,-1-3-14 0,-2 1-5 16,-2-3 9-16,-2-2-20 0,-2 1 7 0,2-1 4 15,-3-2-9-15,-2 0 6 0,-1 3 1 0,2-5-2 16,-1 1-6-16,-2-2 1 0,2-3-6 0,-2 1-11 16,-1-2 5-16,4-1-10 0,-5-4 7 0,-1 2-5 0,3-3-8 15,-2 3 3-15,-2-2 3 0,3-1 2 0,-2-3-16 0,-1 1 5 16,3-1-15-16,-1-1 10 0,-1 0 2 0,1 1-5 16,0 0-7-16,-1 1-3 0,3 3 0 0,-4 0 0 15,3 1 3-15,-2 2-12 0,4 1 14 0,-4 0-1 16,3 4 4-16,0 0 4 0,2 0 13 0,0 3-3 15,-2-1 5-15,3 2 7 0,-2 3-12 0,2-2 5 0,2 3 3 16,0-3-3-16,0 3-2 0,0-1 2 0,4 0 6 16,-2 0-5-16,-1 0 1 0,2-2-2 0,-1 4-2 15,0-1-4-15,0-3-3 0,1 3 3 0,0 0-8 0,0-1 9 16,3 1-2-16,-2-1 2 0,1 1-5 0,2 2 12 16,2 1-7-16,-1 0-2 0,2 2 2 0,3-1-3 15,-1 1 4-15,1 3 3 0,0 0-4 0,1-2 3 16,1 5 7-16,1-2 2 0,-2 4-7 0,1-2-5 0,2 3-4 15,-3 0 3-15,1 2 6 0,2-2-10 0,-2 3 1 0,6 0-4 16,-4 0 5-16,0 0-9 0,0 3-6 0,0-2-16 16,0 0-12-16,0-1-3 0,0 2-5 0,-2 0-1 0,0-1-2 15,2 2 10-15,0 1 12 0,-1 5 11 0,1-1 16 16,-5 4 5-16,2 5-2 0,-3 0 8 0,0 5 1 16,-3 1-4-16,1 1-3 0,1-1 3 0,-1 1-14 15,0-2-2-15,0-2 6 0,2-2-1 0,-1-3-3 0,4-2 12 16,0-1-7-16,0-4 1 0,0-2-1 0,1 1 5 15,2-7-16-15,-2 4-7 0,1-3-7 0,1-1-12 16,0-1 3-16,0 0-8 0,3-2 8 0,-3 2-2 16,2-2 12-16,1-2 9 0,2 0 9 0,-2-2 11 15,3-1 3-15,2-1 4 0,-2-3 1 0,2-1 1 0,-1 0 4 16,2-3-7-16,-3 1 5 0,1 1-5 0,-2 0 3 16,1-2-3-16,1 0 4 0,0 0-4 0,-1-1-1 0,1 1 7 15,-2-2-9-15,4 1 1 0,0-1-1 0,-1 2 8 16,5 1-7-16,-4 3 7 0,-1 3-2 0,2-1-6 15,-2 5 9-15,-4 0 0 0,0 3-5 0,-1 1-4 16,0 1 2-16,-3 2-6 0,3-1 12 0,2 3-5 0,-5 0 1 16,6 3 2-16,-1 2 8 0,1 1 2 0,1 5 1 15,2-1 4-15,-1 3-9 0,0 2 9 0,6 1-3 0,-5-1-2 16,4 1-4-16,1 0 1 0,1-2-2 16,2 2 0-16,-3-3-1 0,7-1-1 0,-1 1 0 0,-1-5 5 15,2 1-5-15,-1 1 0 0,0-3 1 0,-2-3 2 0,1 1 1 16,-3-1 0-16,0-3 0 0,-2 1-4 0,-3-5 5 15,2 4-10-15,-5-5-4 0,0 0-14 0,-2 3-21 16,-1-3-12-16,-4 0-20 0,1 0-36 0,-2 0-37 16,0 0-65-16,-3-3-77 0,-2 6-73 0</inkml:trace>
  <inkml:trace contextRef="#ctx0" brushRef="#br0" timeOffset="32158.5051">10630 11976 2108 0,'-10'-4'18'0,"2"-1"13"0,2 0 17 16,-1-2 15-16,-2 3 15 0,1 0 4 0,-1 4 13 16,-1 0 2-16,2 0-8 0,-4 0-7 0,4 0-20 0,-2 0-16 15,-2 4-4-15,2-1 2 0,-1 1-14 0,0 2 2 16,0 1-8-16,-2 1-8 0,1 2 12 0,-1 2 4 16,-1 3 3-16,1 2-6 0,-1 1 10 0,1 2 3 0,-3 2 6 15,4 2 4-15,-4 2 0 0,3 3 4 0,0 3-9 16,-2-1 8-16,2 5-2 0,1-2-9 0,2 5-1 15,-1-3 4-15,3 3-7 0,2-3-5 0,2 1-1 0,3 1-5 0,2-4-8 16,3 0 5-16,2 1-10 0,3-4-4 16,3 0 2-16,0-1-1 0,6-1-5 0,2-1-4 15,1-2 6-15,2-1-9 0,6-4-2 0,-1 1-1 0,2-2-6 16,2-3 2-16,0 0-7 0,1-2-7 0,2-2-1 16,0 0-4-16,0-4 4 0,0-2 3 0,0-1 5 0,0-2-1 15,0-1 4-15,-4-1 13 0,3-4-3 0,-6-1 8 16,-1 1-1-16,-2-5-1 0,-1 2-7 0,-5-3-1 15,1-1 10-15,-1-1-10 0,-1 0 4 0,-3-2-4 16,2 0 2-16,-2-2 4 0,-2-1 1 0,-1-2 1 0,-2-2-12 16,0-2 6-16,-6-1-5 0,4-3 6 0,-3-5 7 15,-4 0-12-15,-1-4 5 0,-1-4-4 0,-4-1 9 16,-3-3-1-16,0-1 0 0,-3-1-5 0,-4 1-1 16,-2 2 2-16,-3 2-2 0,-3 1-6 0,0 3-17 0,-5 6-16 15,-3 0 4-15,1 6-16 0,-1 2-23 0,-2 2-16 16,0 2-31-16,-2 5-20 0,3-2-29 0,-1 2-23 15,2 4-58-15,-1-1-43 0,2 0-74 0</inkml:trace>
  <inkml:trace contextRef="#ctx0" brushRef="#br0" timeOffset="35762.3692">2456 13128 2565 0,'0'1'14'15,"0"-1"-1"-15,-2-3 9 0,4 2 5 0,-2 1 9 0,0 0 9 16,0 1 6-16,0 1 13 0,0-1-10 15,0 0 3-15,0-1-11 0,0 3-4 0,0-3-12 0,0 0-3 16,0 0-7-16,0 0-20 0,0 0 0 0,1 0-1 16,1 0-1-16,-2 0 1 0,2 2 2 0,1-1-5 0,2 0-1 15,1 2 11-15,-3 0 2 0,3 0-4 0,2 1 19 16,2-1 9-16,2 1 12 0,1-2 2 0,3 5 6 16,1-3 4-16,4-2 0 0,4 2 8 0,0-1-15 15,5 0-12-15,2-1-10 0,1 0 5 0,5 0-9 0,5-1-5 16,1 1-10-16,-1-2 1 0,6 0-1 0,4-2 8 15,4 1-1-15,3-1-2 0,2-1 1 0,3-1-1 16,4 1 3-16,3 1-6 0,0-1-7 0,-2-1-6 0,-2 3 1 16,-3-3-17-16,-4 1 8 0,-5 3 1 0,-4 0 7 15,-9 0 0-15,-3 0 6 0,-5 0 1 0,-5 0-4 0,-6 5 15 16,-3-4-7-16,-7 1-5 0,0 1-1 0,-3-1-2 16,-5 2 0-16,-1-4-2 0,-3 3 2 0,1-1 2 15,-1-1-4-15,-1 0 8 0,-1 0-2 0,0-1 13 16,0 2 11-16,0-1 1 0,0-1 12 0,-1 0 1 0,-1 1 8 15,4-1 4-15,-4 0 9 0,2 0-12 0,-2 0 0 16,2 0 2-16,0 0-16 0,-1-1-1 0,1 1 0 16,0 0-11-16,0 0-7 0,-2 0-3 0,2-1-11 0,2-1-4 15,-2 2 3-15,0 0-3 0,-2 0 0 0,4 0 2 16,-2 0-9-16,0 0-3 0,0 0-14 0,0 0-12 16,0 0-8-16,0 0-12 0,0 0-31 0,0 0-13 0,-2 0-25 15,1 0-27-15,-1 0-46 0,2-1-70 0,-5 2-94 16,5-1-120-16</inkml:trace>
  <inkml:trace contextRef="#ctx0" brushRef="#br0" timeOffset="37334.187">6915 12076 2052 0,'-11'-5'0'0,"3"-2"15"0,-3-1-4 0,6 2 9 15,-4-1 5-15,-2 1 19 0,2-1 16 0,-1 4 10 0,2-2 7 16,0 0-2-16,0 0 10 0,-3-2-2 0,3 2 2 15,-3-2-10-15,0 2-13 0,1-2 2 0,1 2 2 16,-2-1-9-16,0 0 1 0,1 1-1 0,1 0-11 16,-2-2-3-16,2 3-6 0,-1-1-5 0,2 2-9 0,-2-2 10 15,-1 1-9-15,2 1 1 0,-1-2 5 0,-2 1 1 16,0 2 8-16,1-4-1 0,-3 1 2 0,3 1-9 0,-3 0-1 16,0 0 1-16,-2-1-1 0,2-2-6 0,-2 2 3 15,-2 1 0-15,0-1-3 0,-1 0 0 0,-1 1 7 16,-1 0-4-16,-1-3-1 0,1 4 3 0,-3 0-8 0,2-3 2 15,-2 1 3-15,2 5-3 0,-3-5-3 0,1 1-5 16,-1 1 8-16,0-1-9 0,1 3 3 0,0-1-11 16,-1-1-1-16,0 1-3 0,-1 0 1 0,4-1 5 0,-3 3-6 15,1-1 3-15,1-2-5 0,1 2 0 0,1 0 0 16,-1 0 3-16,-2-1-1 0,5 2-7 0,-5-1-5 16,2 1 12-16,-1 0-4 0,0 0 2 0,-2 0 2 0,1-2-6 15,1 5-1-15,2-2 7 0,-1-1 4 0,-2 1-12 16,4 1 6-16,-3 2-2 0,1-3 6 0,0 4-4 0,0-2 3 15,0 1-1-15,-2-1-2 0,1 2 3 0,-1-4 0 16,3 3 2-16,-4 0-5 0,3-1 7 0,-2 1 0 16,2 2-6-16,0-2 6 0,0 1-6 0,4-2 8 0,-2 4-4 15,-1-5 0-15,4 5-2 0,-2-3-3 0,0 0 7 16,3-2-1-16,-1 5 11 0,1-2-19 0,-1-1 4 16,2 0 5-16,0 0-1 0,-1 3 1 0,3-3-6 0,0 2 1 15,1-2-10-15,1 0 13 0,-2 0-5 0,1 3-5 16,2-1 5-16,0-2 0 0,0 2 0 0,2-4-7 15,1 3 5-15,-1-1-1 0,4-2 8 0,-3 1-10 16,6-1 2-16,-3-1 1 0,3-1 2 0,-2 3-5 0,1-2-8 16,0-1-17-16,1 3-24 0,1-2-23 0,-3-1-39 15,1 1-51-15,-2 1-60 0,1-1-79 0,-2 2-94 0</inkml:trace>
  <inkml:trace contextRef="#ctx0" brushRef="#br0" timeOffset="37832.6685">4879 11775 2565 0,'1'-7'-5'0,"-1"0"18"0,0 0 23 0,2 1 14 16,-2 1 14-16,-2 1 22 0,1 0 14 0,1 4 6 15,-3-1 10-15,1 0-9 0,-2 1-22 0,2 2-14 16,-1-2-7-16,1 2-30 0,1 0-14 0,-3-2-10 0,1 4-9 16,-2 1-15-16,1 2 3 0,-4 1 2 0,-2 2-9 15,1 2 4-15,-5 3 0 0,1 2 2 0,-1-1 5 0,1 2 7 16,-2-1-3-16,2 2-3 0,0-2 3 0,-1 0 6 16,3-1-3-16,0 1 5 0,1-3-2 0,-1-2-2 15,2 1 3-15,1-3 3 0,0-1-5 0,1 1 0 0,0-3 4 16,4-1-6-16,-2 0 0 0,0-1 3 0,2 0-6 0,3-1-11 15,-2-3 8-15,2 1-1 0,2-1-1 0,-2-1 2 16,3 0-2-16,-1 0-4 0,-1 2 4 0,4-1 5 16,0 1 2-16,2 0-9 0,0 0 7 0,4 2 0 15,1-1-6-15,5 0 7 0,0-1 4 0,2 3 0 0,1-2-2 16,2 0 6-16,2-1-2 0,2 2 1 0,1 1 7 16,-2 0-1-16,0 0-3 0,2-1 3 0,-2 0-3 15,0 2-1-15,-4-3-2 0,-1-1 1 0,-4 1 2 0,0 1-6 16,-3-1-1-16,-2-1 2 0,-3 2 0 0,0-1-3 15,1-2 0-15,-4 3 2 0,1-1-5 0,-3-1 4 0,2-2-4 16,-3 3-15-16,1-3-10 0,0 2-15 0,0-1-8 16,0 0-19-16,-3 0-21 0,3-1-31 0,0 3-27 15,-1-3-33-15,3 1-47 0,-2 2-85 0</inkml:trace>
  <inkml:trace contextRef="#ctx0" brushRef="#br0" timeOffset="39300.5524">17490 14614 1401 0,'-18'0'10'0,"-3"-1"21"0,4-1 3 16,1 0 13-16,-3 0 14 0,3-1 19 0,-2 3 22 0,5 0 18 15,0 0-1-15,4 0-19 0,2 0-5 0,1 3-11 16,3-3-9-16,3 0-15 0,0 1-29 0,2-1-21 15,-1 1-3-15,2-1-2 0,-3 2 9 0,2 0 11 0,-1 1 4 16,2-3-4-16,-3 4 11 0,5-1 11 0,0 2-3 16,0-3 10-16,1 4 7 0,5-4 7 0,-3 2-4 15,3-1 13-15,5 2 1 0,1-3 2 0,2 0 3 0,3-1-2 16,4-1-11-16,2 0-11 0,2-1-2 0,2-3-18 16,3 2-2-16,-4-1-8 0,4 0-4 0,-2-1-7 15,-3 2-6-15,-1-1-8 0,-6 2-3 0,-1-2 6 0,-6 2-1 16,-2 1-6-16,-2-2-8 0,-4 1 0 0,-3 0-13 15,0 1-30-15,-3 0-30 0,0 0-36 0,-2 0-55 16,-2-1-56-16,0 2-90 0,-2-1-134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8T02:52:02.355"/>
    </inkml:context>
    <inkml:brush xml:id="br0">
      <inkml:brushProperty name="width" value="0.05292" units="cm"/>
      <inkml:brushProperty name="height" value="0.05292" units="cm"/>
      <inkml:brushProperty name="color" value="#FF0000"/>
    </inkml:brush>
  </inkml:definitions>
  <inkml:trace contextRef="#ctx0" brushRef="#br0">9450 8289 3136 0,'0'-7'-2'0,"0"4"-1"0,-1-2 2 16,1 1-1-16,0 2-4 0,-3-1 2 0,3 3 4 16,0 0 7-16,0 0 15 0,0 0 24 0,0 0 4 15,0 0 7-15,0 0 7 0,0 0 1 0,1 2-2 0,-1-2-8 16,0 1-14-16,0 0-24 0,2 0-9 0,-2-1-7 15,0 2-7-15,0 0-2 0,1-2-3 0,-1 0 3 16,0 3-4-16,0 2 2 0,0-1 5 0,0 1 1 0,2 3 5 16,0 3 1-16,-2 2-2 0,1 2-3 0,2 1 4 15,-2 2-1-15,3-1-3 0,-1 1 3 0,-1-3-5 16,2-1-1-16,0-2 0 0,-1-2 6 0,2-3 0 0,1-2-4 16,-2 2 8-16,1-3-9 0,2-3 6 0,-1 2-1 15,5-3 5-15,0-3 2 0,5 2 10 0,3-2 0 16,4-5-1-16,6-1 3 0,4-3-1 0,4-1 2 0,5-5-1 15,2-2-4-15,2-2-7 0,0-2 6 0,3 0-3 16,-5-1 2-16,5-1 3 0,-4 2-2 0,-3-1 1 16,-1 0-2-16,1 0-1 0,-3 0-8 0,-4 4 2 0,-2 0-6 15,-1 0 3-15,-4 3-6 0,-4 3 3 0,0 1-3 16,-6 3 0-16,-2 1-1 0,-3 3 1 0,-3 1 5 16,-1 0-4-16,-5 5-3 0,3-2-6 0,-5 2-5 0,-2-1-28 15,0 0-13-15,0 2-33 0,0 0-29 0,-2 2-42 16,2-1-32-16,-3 1-30 0,1 1-34 0,-1 1-42 15,0 5-69-15</inkml:trace>
  <inkml:trace contextRef="#ctx0" brushRef="#br0" timeOffset="5589.4584">6082 11379 2623 0,'-2'0'5'16,"1"1"12"-16,1-5 9 0,0 4 7 0,0 0 4 0,-2 0 13 16,1 0 4-16,1 0 13 0,0 0 11 0,0 0 1 15,0 0-9-15,0 0-6 0,0 0-3 0,0 0-13 0,3 0-2 16,-3 0-12-16,1 3-19 0,-1-3-10 0,2 0-5 15,-2 0-6-15,2 0 0 0,-2 1-7 0,1-1 4 16,2 0-2-16,-1 0 2 0,1 1 0 0,0-1 1 16,0 3 11-16,4-2 0 0,-1 1 16 0,5-1-7 15,2 0 7-15,1 2 6 0,3-2-1 0,4 2 12 0,1-3-3 16,2 1 3-16,3-1-14 0,-1 0 4 0,6 0-1 16,-4 0-11-16,4 0 4 0,-3-1-7 0,1 1-3 15,1 0 0-15,-2 0 8 0,1-3-3 0,-5 3-10 0,0 0 5 16,-2 0-2-16,-1 0 4 0,-5 0-5 0,-3 0-4 15,-2 0-2-15,0 0 1 0,-7 0 4 0,1 0 6 16,0 0 1-16,-6 0-14 0,1 0 14 0,-1 0 2 0,-1 0 3 16,-3 3 10-16,2-3 1 0,-1 0-1 0,0 0 0 15,1 1 3-15,-4-1-10 0,-4 1-1 0,-2 2-8 16,-6-1-15-16,-3 0-14 0,-5 3-4 0,-4-3 0 0,-7 2 2 16,-1-1 5-16,-1 0-3 0,-1 0 4 0,2 1 9 15,-1-1 15-15,6-2 4 0,-2 0-6 0,5 0 2 16,2 0-7-16,2 0 6 0,5 1-3 0,-1-2-2 0,5-2 0 0,3 2-3 15,3 2 0-15,1-4 2 0,4 2 3 16,1-1-8-16,4 0-4 0,1 2-4 0,0-1-7 16,1 0-9-16,1-1 6 0,1 1 2 0,2-1 3 0,0 1-7 15,4 0 9-15,2-1 1 0,3 0-3 0,4-2 6 16,2 1-7-16,5 0-7 0,4-1-11 0,-2-1 7 16,3 1-9-16,4-2-3 0,-2 0 4 0,3 0 7 0,-2 2 7 15,-1-1-1-15,-1 3 13 0,1-3 1 0,-2 1 6 16,-3-1-6-16,-2 3-5 0,-6 1-11 0,-2-1-3 0,-5 1 2 15,-2 0 1-15,-5 0 3 0,-1 0 4 0,-3 0 15 16,-2 0 6-16,-1 0 8 0,0 0-2 0,-1 1 2 16,-4-1-5-16,-3 0 3 0,2 1-4 0,-6-1-10 0,-2 0 1 15,-5 3-1-15,-2-2 0 0,-1 0 4 0,-1 1-2 16,1-2-2-16,-4 1 4 0,4 2 5 0,-3-2 2 16,3-1-1-16,-1 3 7 0,0-2-1 0,3-1 1 15,1 1 1-15,2-1 1 0,0 3 1 0,5-3-7 0,0 0 1 16,4 0-1-16,4 0-11 0,1 0-3 0,2 0-5 15,1 0-5-15,2 0-8 0,0 0 4 0,3 0-5 16,-1-1-1-16,3 1 10 0,1-2-2 0,4 2-1 16,2-1-10-16,1 0 0 0,4-2 1 0,1 3-9 15,4-4-2-15,3 3-8 0,2-3 4 0,-2 0-2 0,1 0 12 16,4 0 6-16,-3 1-4 0,3-2 18 0,0 2 2 16,-4 0 7-16,1-3-1 0,-2 4 7 0,-1-1 1 15,-6-1 0-15,-3 2 6 0,-3 0-3 0,-4 0-5 0,-1 0 9 16,-4 2 2-16,-3 0-3 0,0-2 3 0,-1 2 1 15,-1 0-2-15,-1 0-10 0,-3-3 5 0,-4 3-3 0,2 0 0 16,-2 0-4-16,-5 0-8 0,2 0 0 0,-4 0 2 16,0 3 1-16,-1-1 0 0,-2 2-8 0,2-1 4 15,-2-1 7-15,1 1-1 0,-2 1-10 0,2 0-14 0,1 0-6 16,3 1-22-16,-2-2-18 0,1 1-32 0,-1 0-29 16,4 0-37-16,2-2-31 0,3 2-35 0,0-1-41 15</inkml:trace>
  <inkml:trace contextRef="#ctx0" brushRef="#br0" timeOffset="8814.6101">5837 11175 1853 0,'-2'1'0'0,"1"3"1"0,1-5-3 0,0 1-3 0,-2 0 2 16,4 0 2-16,-2 1-2 0,0-1 0 0,0 0 2 15,0 0-4-15,0 3 5 0,1-1 5 0,-1 3-2 16,2 1-2-16,0-2 3 0,-2 3 2 0,3 0-1 16,1 4 3-16,-2-1-2 0,3 1 1 0,-2 0 4 0,2 3-2 15,1-1 11-15,-1 0 1 0,2 3 4 0,-2-3 4 16,2 0 6-16,-3 2-3 0,1-1 7 0,3-1 10 15,-3 2-7-15,1-1 3 0,-1 1-2 0,0-3 0 0,2 2 5 16,0 0-2-16,-1 0-4 0,1-1-3 0,-1 0 0 16,3 2-9-16,-3-2 2 0,3 0 5 0,-3 1-10 15,3-2 6-15,-4 0-2 0,1 0-6 0,1 0-6 0,-1 1 12 16,2-4 0-16,-3 3-8 0,3-2-4 0,-2 2 3 16,5-4-2-16,-5 3-2 0,1-1 3 0,2 2-8 15,0-3-10-15,-1-1 8 0,0 3-5 0,2-2-8 0,-2-1-1 16,1-2-6-16,-1 2 9 0,3 0-3 0,-1-1 8 15,-2-1-5-15,6 1 7 0,-5 1 7 0,4-1-1 16,-2 0 17-16,2-1-16 0,2 0 7 0,0 1 2 0,2 1-5 16,-1-1 0-16,3 0-1 0,1-2-2 0,0 2-4 15,0 1 8-15,5-1-8 0,-3-2 1 0,-1 1 3 16,3-1-1-16,-2-2-2 0,3 4 1 0,-3-2-9 0,2-2-2 16,-2-1 4-16,-4 2-6 0,2 0 1 0,-1-2-1 15,-3-1-1-15,-1 3 3 0,-3-2 2 0,1 0 1 0,0 1-1 16,0-1-2-16,0-1-2 0,-1 3 5 0,1-4-4 15,0 0 1-15,2 3-4 0,0-2 5 0,0 0-1 16,1-1 7-16,1 1 0 0,0-1-6 0,0 0 7 16,2 0-7-16,-2-1 8 0,2 1-7 0,-1-1 6 0,-1 0-13 15,1-2 3-15,0 3 3 0,1-3-10 0,-3 1 7 16,1 0 0-16,-1-1 2 0,0 1-10 0,-3 0 15 0,1-1-6 16,-3-1-7-16,0 3 10 0,0-3 4 0,-1 1-5 15,-2-1 2-15,2 1 3 0,0-2-5 0,0 0 3 16,0-1-1-16,0 0 4 0,-3 1-9 0,5-3 2 0,-4 3-2 15,2-4 0-15,-2 1 4 0,4 0 1 0,-4-1 4 16,0-2-7-16,3-1 4 0,-5 3 0 0,2-2 3 16,3 0-2-16,-6 1-3 0,1-1-2 0,-1 0 6 0,1 2-8 15,-2 0 3-15,2-2 1 0,-2 3-1 0,0-1 7 0,0 0-6 16,1 0 1-16,-2-2 2 0,1 3 0 0,2-1 0 16,-5 0-3-16,4-2-2 0,-3 2-2 0,1-3 2 15,0 2-4-15,0-1 2 0,1-1 3 0,-1-1 0 16,3 4-1-16,-3-4 0 0,0 2-1 0,-1 2 4 15,1 1 0-15,-2 0-4 0,1 3 9 0,-2-2-17 16,0 6 15-16,0-3 10 0,0 4 7 0,0 0-1 0,0 0 11 16,0 0-3-16,-3 0 2 0,3 3 5 0,-3-3-11 15,3 1-11-15,-5 0-9 0,-1 1-1 0,-2 1-15 0,0 0 1 16,-6 4-9-16,1-2 7 0,-3 2-3 0,-3 3 3 16,0-1 1-16,0 3 3 0,-1-1 3 0,1 0-3 15,1 1 9-15,-2-1-3 0,4 2-2 0,-1-2-6 16,0-1 1-16,4-2-5 0,0 0 3 0,4 1 6 0,-1-4-12 15,2 1 1-15,5-5 2 0,-3 3-4 0,3-3 1 16,1 2-7-16,2-3-4 0,0 0-16 0,-2 0-1 0,4-1-16 16,-2-1-19-16,0 1-2 0,2 0-2 0,1-2-2 15,1-1-2-15,1-4 0 0,1 2 5 0,4-5 7 16,-1 2 21-16,4-4 9 0,0 0-4 0,4-2 6 0,-2 2 7 16,0 0 10-16,-4 0 5 0,2 1 9 0,0 3 0 15,-4 1 0-15,2 1 7 0,-3-1 6 0,-2 4-2 16,3 1-1-16,-2-2 2 0,-1 4 1 0,1 0-2 15,-1-2 2-15,2 2-1 0,-2-3-2 0,1 3 4 0,1-2-1 16,2 0 3-16,-2 3-2 0,2-5 2 0,-1 4 0 16,2-2-2-16,1 2 2 0,0-1-6 0,-2 2 4 15,1 0-4-15,0 0 2 0,-2 0-2 0,1 0 1 0,-3 2 1 16,0 2-5-16,-2-3 3 0,1 2-2 0,2-1 2 16,-4 3 0-16,0-2 2 0,1 4-5 0,-2-3 5 15,2 1 4-15,-1 0 0 0,1 1 2 0,0 0-4 0,-2-1 3 16,0 1-1-16,-1 0 12 0,2 1-10 0,-2-2 3 15,1 3 3-15,0-3-18 0,1 2 17 0,0-3-5 16,-2 2 2-16,1-2-6 0,0 2 5 0,0-4-5 0,0 2-4 16,-1-1 14-16,0-1-12 0,-2 1 0 0,1 0-21 15,-1-2-12-15,-1 0-17 0,1 0-38 0,-2 1-61 16,-3-1-69-16,-4-1-95 0</inkml:trace>
  <inkml:trace contextRef="#ctx0" brushRef="#br0" timeOffset="9578.8687">5848 11398 1348 0,'1'-2'14'0,"1"-2"19"15,0 0 14-15,-2 1 16 0,0 2 7 0,-2-2 14 16,2 2 17-16,0 0 12 0,0 1-3 0,0-3-11 16,0 3-5-16,0 3-11 0,0-3-5 0,0 0-7 0,0 1-17 15,0-1-14-15,0 1-11 0,0 3-6 0,0-1-8 16,-2 2-4-16,-1 2 7 0,-3 3-4 0,1 2 13 16,-3 8-1-16,0-2 7 0,-4 2-4 0,2 5 5 0,-1 1-3 15,0-2-10-15,0 1-5 0,3-4-8 0,-1 0-1 16,1-2-7-16,1-5 4 0,3-2-4 0,0-3-4 15,3-2 4-15,1-2 0 0,0-4-1 0,0 3 4 0,0-4-2 16,0 0 0-16,1-4-1 0,1 3 0 0,1-1 8 16,2-4 2-16,0 1-2 0,3-6-5 0,6-1 6 15,-1-1-3-15,1-3 4 0,3-1-2 0,2-2-8 0,-1 0 0 16,-1-2-5-16,-4 0 5 0,4 2-3 0,-4 1 2 16,2 0-7-16,-3 1 8 0,0 2-6 0,-1 1 2 15,1 4 1-15,0 0-5 0,-2 5 1 0,-2 1-4 16,1 0 3-16,-1 1 5 0,0 3-5 0,-2 0-4 0,2 3 2 15,0-3 5-15,0 4 1 0,1-2-5 0,1 4 4 16,-2 0-2-16,4 0 9 0,-1 3-1 0,2-2 5 16,-2 3-6-16,2-1 3 0,1 2 5 0,-2 0-4 0,1-1 2 15,0 0-9-15,0 1 4 0,2-1-1 0,-2-2-10 16,1-1-34-16,-1-1-24 0,1-2-40 0,-1 0-64 16,-1-4-56-16,1-3-94 0</inkml:trace>
  <inkml:trace contextRef="#ctx0" brushRef="#br0" timeOffset="10436.2755">6284 10331 2623 0,'0'-1'1'0,"0"1"5"15,0-4 1-15,2 4 4 0,1 0-3 0,-3 0 3 16,2 2 3-16,-2 0 8 0,0-1 0 0,0-1-4 16,-2 3-2-16,4-3-8 0,-2 1-2 0,0 0-6 0,0 1-2 15,1 0-5-15,1 1-4 0,-1 1 2 0,4 2 0 16,-4 1 8-16,3 4-2 0,0-1 5 0,1 1 2 16,0 0-3-16,2 3 1 0,0-3 4 0,-2 1-6 15,1-2 1-15,1 0 1 0,-2-2 4 0,2 0-6 0,-2 1 0 16,0-4 0-16,0 2 1 0,-1-2 7 0,0 1-8 15,-1 0 9-15,1 1-8 0,-2-6-2 0,4 4 5 0,-4 0 2 16,1-2-10-16,-1-1-1 0,1 0 5 0,0-2 0 16,-1 0 3-16,-2 3 8 0,1-3-4 0,-1-3 9 15,0 3 11-15,2-2 5 0,-2 2 5 0,0-2-2 0,4-1 11 16,1-2 6-16,0 0 5 0,6-2-5 0,-2-1 2 16,6-2-7-16,0-2 1 0,3-1 0 0,1 0-14 0,-2-2-5 15,4-1-4-15,-4 2-2 0,1 1-12 0,-3 1 1 16,0 2-4-16,-2 0-3 0,-1 1-2 0,-1 2 0 15,-2 0-8-15,-2 3 4 0,-1 0-2 0,-1 0 0 0,-2 0-4 16,-1 3 7-16,2 1 0 0,-4-1-9 0,0 1-13 16,0-2-18-16,0 2-15 0,0 2-23 0,0-1-24 15,-3-1-41-15,3 1-32 0,0 0-33 0,-1 3-46 16,-1 1-78-16</inkml:trace>
  <inkml:trace contextRef="#ctx0" brushRef="#br0" timeOffset="15665.2349">14968 12225 1027 0,'-1'-4'16'0,"-2"1"10"0,1-3 18 0,-1 1 15 15,-1-1 14-15,1 2 18 0,2-1 14 0,-4 2 13 16,4-1-4-16,-2 2 8 0,-1-3-4 0,4 3-3 0,-1-2-5 16,-3 3-12-16,4-3-9 0,-3 2-3 0,2-1-3 15,-3 1-10-15,3 2 3 0,-2-5-10 0,-3 4-9 0,4-2-5 16,-1 2 1-16,0-1 1 0,-1 0-8 0,3-1 1 16,-4-1-12-16,2 2 3 0,0-2 3 0,-3 0 6 15,1 1 4-15,-2-1-16 0,3-1 2 0,-1 2-7 16,-4 1 1-16,1-2 1 0,1-1 1 0,-1 2-7 0,-1 0-4 15,3-1 6-15,-4 2-4 0,2-1 3 0,0-2-4 16,0 5-4-16,2-3-5 0,-1 2 7 0,-2-2-4 0,5 3-9 16,-1-1 5-16,-2 1-4 0,2 0-5 0,0 0 2 15,-2 1 2-15,2-1-5 0,0 2-7 0,-3 0 8 16,1-2-5-16,1 5 1 0,-3-2 0 0,1 2-3 0,-2 2 1 16,2-2-1-16,-2 2 1 0,-1 0-3 0,2 0 5 15,-1 3-3-15,-1 0 5 0,2-1-1 0,-1 3-4 16,-1-1-2-16,3 0 1 0,-1 4 10 0,-1-1-8 15,4-2 7-15,0 5-8 0,-1 0-2 0,2 0 5 0,-1 2-1 16,2 1 4-16,0-1-6 0,0 5 3 0,0-1-5 16,3 1 5-16,1 2-3 0,-4-1-1 0,3 1 3 15,1 1 1-15,0 0-4 0,1-2-3 0,1 0 2 0,0 2 0 16,1-4 0-16,2 0 4 0,0 0-4 0,-1-1 7 16,5-2-5-16,-2-1 10 0,1-1 0 0,-2 0-2 15,7-1-2-15,-5-2 3 0,0-1-6 0,3-1 2 16,-2-1 1-16,-1 0-3 0,5 0-2 0,-4-2 6 0,-1 1 8 15,3-3-13-15,-1 2 12 0,-2-3-13 0,2 2 10 16,-2-1-3-16,4-1 3 0,-2-2-5 0,2 2-6 0,-3 0 3 16,4-4 0-16,0 4 3 0,-1-5-3 0,1 2 0 15,0-1-1-15,1 1 2 0,-3-2 1 0,3-2 1 16,-3 2 2-16,2-2 1 0,1 0-6 0,-4-2 8 16,2 0-5-16,-3-1 7 0,3 1 3 0,-2-1-5 0,0-2 1 15,0 0 1-15,-1 0 0 0,1 0-7 0,-2-4 8 16,2 2-6-16,2-3-7 0,-1 0 10 0,0-2-3 15,1-2-8-15,4 0 5 0,-2-3 1 0,2 0-8 0,0-2 3 16,0-2 6-16,0-1-9 0,-1-3-5 0,0-2 4 16,0 0-1-16,0-1 1 0,-3-2 3 0,-2-2 1 15,-1 3-6-15,-2-5 6 0,-1 1 7 0,-5 2 2 0,-2-2-3 16,-5 0-4-16,-2 0 4 0,-4 0-9 0,-3-1 5 16,-3 1-7-16,-4-1-2 0,0 2-4 0,-4 2 2 15,-3-2 1-15,-1 3-1 0,-2 2-5 0,-4 0 5 0,-1 6 4 16,-1 0-4-16,-2 3 6 0,-2 3-3 0,-1 2-9 15,1 4 3-15,1 1-10 0,-1 1-24 0,2 4-29 16,3 1-13-16,1 1-33 0,4 3-38 0,1 1-30 0,2 1-55 16,1 0-46-16,3 2-51 0</inkml:trace>
  <inkml:trace contextRef="#ctx0" brushRef="#br0" timeOffset="31177.9574">8522 12047 1274 0,'-1'-8'17'16,"-1"-1"25"-16,2-2 20 0,-2 4 18 0,-2 0 5 15,3 1 14-15,-3 0 17 0,3 1 26 0,-1 1-5 16,1 0-20-16,1 3-2 0,0-2-11 0,-2 3 11 0,2-1-4 15,0-2-12-15,0 3-13 0,0-1-1 0,0 1 5 16,0 0-3-16,0-3-8 0,2 3-15 0,-4-1-10 0,4 1 1 16,-2 1-9-16,1 2-46 0,-4-8-398 15</inkml:trace>
  <inkml:trace contextRef="#ctx0" brushRef="#br0" timeOffset="35087.4424">8547 12018 430 0,'0'-1'-4'0,"-1"0"3"0,1-2 12 0,0 2 7 16,-3-1 6-16,3 0 19 0,0-1 17 0,0 1 32 0,-1-2 20 16,2 1 27-16,-1-4-10 0,3 2 7 0,-3 1 2 15,3-4 3-15,-3 3 1 0,2-2-27 0,1-2-12 16,-2 0-13-16,-1 0 6 0,2-2-2 0,0 2 4 0,1-3 9 16,-3 4-9-16,0 0-3 0,0 2 11 0,0 2-3 15,0-3 1-15,0 4-1 0,-2-2-4 0,1 3-17 16,1-1 2-16,0 3 0 0,0-1-7 0,0 1-7 0,0 0-11 15,-2 1-3-15,2-1-6 0,0 3-17 0,2-1-7 16,-4-2-6-16,2 2-5 0,-2 1-6 0,2-1 1 16,0-1-9-16,0 3-1 0,0-1 4 0,2 2-4 0,0 4 3 15,1 2 9-15,0 1-4 0,2 2 5 0,0 4 2 16,1 2-2-16,2 0 3 0,1 1 3 0,2 4-2 16,-1-4-12-16,1 0 5 0,1 0-1 0,1-2-2 0,1-1 7 15,-1-2-4-15,0-2 5 0,1-2-2 0,-1-1-1 16,-1-3 5-16,1 1-8 0,-3-4 6 0,2-1-2 15,1-1 2-15,-1-1-2 0,-1-2-2 0,1-1 10 16,2-3-4-16,-2 0-3 0,4-4-5 0,0 0-5 0,4-5 1 16,-1 0-5-16,1-3 0 0,3-2-8 0,-1-2 7 15,2-4 4-15,0 3 2 0,1-2 1 0,-1 0-1 0,-2-2 0 16,3 3 4-16,-4 3 4 0,1-3-2 0,-2 5-8 16,-4 0 9-16,0 3-4 0,0 0 4 0,-2 6-3 15,-5-2 5-15,1 0 1 0,1 3-9 0,-3 0 8 0,-2 1-1 16,1 0-5-16,2 1-1 0,-3-2 6 0,1 2-5 15,-3 0 4-15,0 1-4 0,2 1 7 0,-2 1 5 16,0-1-6-16,-1 1-3 0,-2 0-1 0,3 2-6 16,-3 0-2-16,1 0-4 0,-2 2-6 0,0-2-13 0,2 0 6 15,-2 1-3-15,0-1-17 0,1 1 1 0,-2-1-19 16,1 0-13-16,0 3-31 0,-2-1-31 0,-1-2-45 0,1 2-52 16,0 1-57-16,-2-1-90 0,-1 2-101 0</inkml:trace>
  <inkml:trace contextRef="#ctx0" brushRef="#br0" timeOffset="36888.94">4808 9557 1422 0,'-10'-2'0'0,"-1"-1"0"16,4-2 24-16,2 5 14 0,-3-3 15 0,3 3 14 0,2 0 11 15,-1 0 19-15,3 0 1 0,2 0 15 0,-2 0-13 16,2 0 0-16,-1 0-13 0,0 0 1 0,0 0 7 0,2 3-12 15,-2 0 7-15,-2-1-12 0,2-2-9 0,0 3-16 16,0-2 6-16,2 0-7 0,-2 2 13 0,2-2 2 16,1 0 10-16,0 1 6 0,2 3 14 0,3 2 7 0,3-2 2 15,2 3-3-15,5 1-17 0,2 0-1 0,5-1-15 16,5 2-5-16,6 0-16 0,7-1-6 0,1 0-5 16,8-1-12-16,5-1-13 0,0-2-8 0,5 2-8 0,1-2 3 0,-1 0-5 15,-1 2 2-15,-4-4-7 0,-2 2 5 16,-5 0-5-16,-3-1-17 0,-8-1-20 0,-5-1-35 0,-6 2-45 15,-4-4-57-15,-6 1-76 0,-6-1-78 0,-4 0-109 16</inkml:trace>
  <inkml:trace contextRef="#ctx0" brushRef="#br0" timeOffset="38309.4716">14494 9606 1603 0,'0'0'29'16,"0"0"-13"-16,0 0 2 15,0 0 4-15,0 0 16 0,0 0 28 0,0 0 17 0,-52 20 23 16,60-17 4-16,2 0 19 0,7 1 8 0,0-1 4 16,9 1-16-16,4 1-22 0,1 0-15 0,7-2-32 15,0 2-13-15,2-1-16 0,2 4-11 0,-1-3-10 0,-1 0 0 16,-4 1-3-16,3-1-3 0,-1 1 3 0,-7-2-1 15,2 2 2-15,-5-2 2 0,1 0 3 0,-4 0-1 16,-3-2-2-16,-1 2 0 0,-7-1-8 0,-1 0-5 0,-5-1-13 16,-1-2-25-16,-5 0-11 0,-1 0-32 15,1 0-27-15,-4 0-34 0,1 0-34 0,-1 2-54 0,-4-1-57 16</inkml:trace>
  <inkml:trace contextRef="#ctx0" brushRef="#br0" timeOffset="40469.9478">10400 13036 1853 0,'-6'0'15'15,"3"2"17"-15,-4-2 21 0,3-1 10 0,-3 1 8 0,-2 1 18 16,-1 0 16-16,-1 1 12 0,0 0-6 16,0 1-10-16,0 0-9 0,-3 1 7 0,3-2 8 0,-2 1-14 15,4 1-2-15,1-3-4 0,0 3-11 0,2-1-4 16,3-2-10-16,3 0-17 0,0-1-9 0,1 0 1 0,4-1-12 16,2 1-1-16,2-1 5 0,3-2-4 0,6 2 0 15,2-3 4-15,7 0-13 0,4 0-8 0,4-4 3 16,5 3-13-16,3-2-4 0,1-1 1 0,-1 3 0 15,1-2-8-15,-5 2 4 0,-2 1 7 0,-4 1-3 0,-3 1 12 16,-3 2-6-16,-5 0 1 0,-2 0-2 0,-2 3 6 16,-4-2-3-16,-5 3-6 0,0-3 2 0,-6-1-7 0,-2 5 5 15,-1-4 3-15,-1 1-10 0,-4 2 7 16,-2 0 1-16,-2 0-17 0,0-1-23 0,-3 1-25 0,0-1-35 16,-2 1-47-16,-1-1-34 0,0 2-70 0,2-3-57 15,2 0-66-15</inkml:trace>
  <inkml:trace contextRef="#ctx0" brushRef="#br0" timeOffset="41727.1462">11897 12001 895 0,'-6'2'3'0,"-3"-2"4"16,4 0 0-16,0 1 2 0,-2-1-3 0,3 1 4 0,2-1 0 16,0 0 4-16,1 3 3 0,1-1 14 0,0 0 14 15,3-2 12-15,-3 0 25 0,2 0 6 0,-2-2 24 16,1 2 12-16,1 0 9 0,-1-2-8 0,1-1 1 0,-2 3-7 15,0 0-9-15,3 0-2 0,-1 0-7 0,-2 0-2 16,0 0-7-16,1 0-6 0,-1-1 2 0,0 1 8 16,0-3-2-16,0 2 0 0,0-2-25 0,0-1-9 0,2 0-11 15,-2-1-5-15,2 0-12 0,-2-3-7 0,3-3-15 16,-1-2 4-16,2 1 16 0,-1-5-1 0,2 0 8 16,0-4 9-16,1-1-3 0,2-3-2 0,0-1 6 15,0-1-11-15,0-3 6 0,2-2-17 0,-2 1-6 0,2-4-6 16,1-2 0-16,-1-1-7 0,1-2 0 0,3-4-4 15,-3-4-12-15,2-4 2 0,2 0 0 0,3-4 2 16,-4 0-4-16,2-2 5 0,-2 0 1 0,2 1-1 0,-4 2 2 16,0 2 4-16,-2 1 7 0,-2 0-3 0,-1 4-5 15,-1 2 0-15,0 1-5 0,-1 4 1 0,-2 3 0 16,-1 6 0-16,0 2-6 0,-2 5-3 0,-2 4 1 16,0 1 1-16,1 3 0 0,-3 3 5 0,3 1-9 0,-3 3 12 15,4-1-5-15,-4 3 5 0,3 1 6 0,1 0-6 16,-2 1 0-16,1 1-5 0,-1 2 9 0,2-1-12 15,0 0 7-15,0 2 2 0,0 0-12 0,2-1 4 0,-2 2-4 16,3-1 11-16,-3-2-10 0,1 1 13 0,1 2-4 16,0-2-4-16,-2 0 11 0,4 2-5 0,-3-3 9 15,-1 2-12-15,2 2 6 0,1-3-1 0,-1 3-4 0,0 0 7 16,-2-3-5-16,1 2 7 0,-1-2-5 0,2 2 3 16,-2-1-1-16,-2 0-6 0,4-1 9 0,-2-1-11 0,0-1 4 15,0 2-2-15,0 1 1 0,0-1 4 0,1 1-4 16,-1-1 3-16,0-1-3 0,-1 4 3 0,1 0-1 0,-2 0-2 15,1 0-5-15,1 0-5 0,-2 0 2 0,0 3 1 16,-3 1 2-16,0 1 5 0,-5 3 6 0,-3 1 0 16,-4 3 1-16,-7 5 6 0,-1 5 7 0,-8 2-3 15,-2 4 1-15,-1 1-8 0,-3 0-17 0,1-1-1 0,4-1 1 16,2-1-9-16,7-5-12 0,4-2 3 0,6-5-6 16,4-5 1-16,2-2 6 0,6-2 0 0,3-2-2 15,0-3 4-15,3-3 10 0,1 1-10 0,2-2 9 16,4-4-7-16,4 0 11 0,-1-4-8 0,7-2 0 0,4-1-2 15,1-2-1-15,1-2 8 0,0 2-8 0,0-1 7 16,0 2-8-16,0-4 3 0,-5 3 6 0,-1-1 3 0,0 0-3 16,-2 2-5-16,1-2 4 0,-1 1-2 0,-1 2 8 15,-2-1 1-15,1 4 0 0,1-2 0 0,-2-1 2 16,4 1 5-16,-7 2 4 0,7 0 4 0,-4 0-11 0,3 1 5 16,1 2 3-16,-1 0-1 0,1 1-2 0,-3 6 3 15,1-1 1-15,0 3-1 0,1 0 3 0,-4 2 9 16,2 1-6-16,-5 5 4 0,1-1-1 0,-4 2-5 0,2 1-1 15,1 2-1-15,-6 0 7 0,3 3-9 0,-3-1 3 16,0 2 0-16,2-3 3 0,1 2 3 0,-2-1-2 0,-1-1 5 16,3 2-1-16,-2-4-7 0,4 0 7 0,0 2-7 15,2-4 2-15,-3 1 2 0,5-3-2 0,-2 1-2 16,-1-1-7-16,0-2 3 0,-3 0-15 0,0-1-4 16,1-1-12-16,-4 0-22 0,-2 1-25 0,2-2-35 0,-2 1-41 15,-2-3-40-15,-1 5-40 0,0-1-50 0</inkml:trace>
  <inkml:trace contextRef="#ctx0" brushRef="#br0" timeOffset="44935.3592">18760 8903 1119 0,'0'0'22'0,"4"0"25"0,-4-2 16 15,3 0 21-15,-3 2 13 0,0 0 8 0,0 0 17 16,0 0 8-16,0 0-16 0,0 0-11 0,0 0-14 16,0 0-19-16,0 0-11 0,0 0-10 0,0 0-15 0,0 0-4 15,0 0-9-15,0 0-3 0,0 0 13 16,-10 12-5-16,10-12 4 0,0 0 3 16,0 0 14-16,0 0 10 0,0 0 5 0,0 0 2 0,-57 99-3 15,48-82-3-15,0 0-8 0,-1 0-1 0,0 3-11 16,-1 0-11-16,3 1-7 0,-1 1-2 0,2 2-12 15,-2 0-5-15,4 2 2 0,-1 0-7 0,3-1-1 16,-1 1 0-16,4-2-4 0,0 1-1 0,2-4 7 0,3-1-2 16,-2 0 2-16,5-2-1 0,1-5 1 0,-1 1-6 15,4-2-14-15,0-2-43 0,2-2-71 0,4-4-99 16,-2-2-116-16</inkml:trace>
  <inkml:trace contextRef="#ctx0" brushRef="#br0" timeOffset="45163.8816">18425 9423 1985 0,'-5'-4'16'15,"4"2"11"-15,-3-4 21 0,9 5 13 0,-5-3 7 16,4 2 3-16,-3 0-3 0,2-1-1 0,1-2-15 15,4 1-6-15,1-3-21 0,2 0-15 0,5-4 0 0,1 2-8 16,8 0-8-16,1-2-35 0,4 0-47 0,3-2-68 16,0 1-60-16,4 1-57 0,-4-2-53 0</inkml:trace>
  <inkml:trace contextRef="#ctx0" brushRef="#br0" timeOffset="45686.0253">19040 9061 1316 0,'0'0'-7'0,"-1"0"-2"0,-3 0 3 0,4 3 3 16,-3-2 4-16,0 4 14 0,0 1 5 0,-1 0 4 0,-1 2 13 16,-2 2 2-16,1 1 1 0,-1 2 5 0,1 1 4 15,-3 1 1-15,2 0-4 0,1-1 4 0,-1 3-1 16,4-1 3-16,-1 0-2 0,2-3-7 0,2 2 4 16,5-1-7-16,-4-1 6 0,6-1-2 0,1 0-3 0,-2 0-3 15,6-2-4-15,0-3-2 0,1 2-5 0,2-4-12 16,2-2-2-16,1 2-3 0,1-5-7 0,-2 0 6 15,4 0 2-15,-1-2-2 0,0-1-2 0,-2-2 4 0,-2 1-4 16,-2-1-1-16,1-1 4 0,-1 2-5 0,-5-1 8 16,1 2 4-16,-2-3-5 0,-2 3-1 0,0-2 5 0,2 2 0 15,-2 1 7-15,-2 0 5 0,-3 0 1 0,2 1 6 16,1 1 7-16,-4-2 4 0,0 2-11 0,0 0-4 16,0 3 1-16,-2-2-7 0,2-1-14 0,-2 1-7 15,2-1-10-15,2 0 3 0,-4 3 0 0,4-2 3 16,0 2-7-16,1-1 1 0,2 1 7 0,1 1 5 0,2 1-4 15,1 0-7-15,-1-2 2 0,0 1-10 0,3-1-18 16,0 2-14-16,2-1-23 0,-2-1-24 0,0-1-15 0,3 1-11 16,-1 0-9-16,4-1-5 0,-2-2 5 0,-1 2 6 15,-2-1 11-15,2-1 0 0,-1 1 8 0,0-1 2 16,-4-2 12-16,2 0 10 0,0-3 11 0,-1 5 13 0,0-3 12 16,-4 1 17-16,1-1 25 0,0 1 38 15,-4 2 16-15,-1-2 15 0,-1 2 27 0,-1 0 7 0,0 0 9 16,0 0 0-16,-1 2-5 0,-1-1-24 0,0-2-15 15,2-1-9-15,-3 4-26 0,3-1-14 0,-1-1-3 0,1 0-3 16,-2 0-2-16,2 0-6 0,0 1-5 0,0-1 0 16,0 0 3-16,2 0-3 0,-2 0-5 0,0 0-5 15,0 0-17-15,0 0-24 0,0 0-25 0,0-1-61 0,-2 0-88 16</inkml:trace>
  <inkml:trace contextRef="#ctx0" brushRef="#br0" timeOffset="52047.4309">10838 13748 2346 0,'7'-8'15'0,"-6"1"10"16,1 0 11-16,-1-3 0 0,4 3 0 0,-4 5-3 16,-1-1 2-16,2 3 2 0,-2 0-18 0,0 0-7 15,0 0-5-15,1 0-5 0,-1 3 5 0,0-3 2 16,0 1-8-16,2-1 2 0,0 1 5 0,-2 1-1 0,0 0-4 15,1 1 7-15,1 2-4 0,-1-2 3 0,1 3 5 0,0 2-3 16,1 2 2-16,-1-1 3 0,1 1-7 0,0 2-1 16,0 0 1-16,0 2-2 0,-2-2 1 0,4-4-2 15,-1 3-2-15,0-5 2 0,1 3 18 0,3-6 7 0,0 2 13 16,3-3 10-16,1-2 2 0,4 0 3 0,5-5 0 16,4 1 2-16,1-4-9 0,5 0-6 0,5-5-14 15,1-2-8-15,2 3-7 0,2-3 1 0,-1-1-2 0,-2 1-10 16,-2 0-1-16,2 1-12 0,-5-3 3 0,-1 0-4 15,-4 2 7-15,1 0-7 0,-5-1 3 0,1 2 2 0,-3-1-8 16,-4 6 5-16,-1-1-20 0,0 4-14 0,-4 1-36 16,-4-1-43-16,4 4-57 0,-7 1-55 0,2 2-51 15,-1 1-71-15</inkml:trace>
  <inkml:trace contextRef="#ctx0" brushRef="#br0" timeOffset="53109.7552">19489 13612 1886 0,'0'-4'5'0,"2"-1"5"16,-2 2-8-16,3-4 3 0,2 5 1 0,-4 2 1 15,2-1 6-15,2 1 0 0,-2 2 1 0,0-1-1 16,0 2 16-16,-1 1 4 0,1 1 4 0,0 2 13 16,-1 0 6-16,1 3 5 0,-1-1 3 0,2 3 10 15,1-1-1-15,-2 1 3 0,4-1 5 0,1 1 3 0,1-1 3 16,0-2 5-16,3 1-4 0,3-3 1 0,1 3 1 16,3-5-3-16,0 1 0 0,0-5-14 0,5-1-8 15,-2 2-12-15,3-4-3 0,-1 2-7 0,1-3-7 16,0-2-4-16,-1 1-10 0,-3-1-6 0,3-1 1 0,-4-3 6 15,-1 0-1-15,-2 2-15 0,2-3 3 0,-3 0 2 16,1 0 1-16,0 1 6 0,0-1-14 0,-3 0-2 16,3 0-6-16,-4-3 10 0,4 0-6 0,-2 1 1 15,0 0-9-15,-2-1 1 0,1 1-1 0,1 1 6 0,-5 0 1 16,-2 4 0-16,0 1-8 0,-3 1-6 0,1 0-15 16,-6 4-17-16,2-1-23 0,-4 2-37 0,2 0-28 15,-2 0-44-15,-2 2-36 0,-1-1-54 0,-3 3-56 16,0-1-71-16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1:27:08.617"/>
    </inkml:context>
    <inkml:brush xml:id="br0">
      <inkml:brushProperty name="width" value="0.05292" units="cm"/>
      <inkml:brushProperty name="height" value="0.05292" units="cm"/>
      <inkml:brushProperty name="color" value="#FF0000"/>
    </inkml:brush>
  </inkml:definitions>
  <inkml:trace contextRef="#ctx0" brushRef="#br0">15084 7241 1581 0,'-8'-9'15'0,"8"9"13"0,0 0 14 15,-21-25 12-15,18 21 0 0,-2 1 5 0,2-2 7 16,1 3 1-16,0-1 5 0,2 3-3 0,0 0-12 0,0 0-3 16,0 0 1-16,0 0 4 0,0 0-4 0,0 0-6 15,0 0 0-15,0 0-1 0,0 0 1 0,0 0-1 0,0 0 10 16,0 0-4-16,0 0 10 0,0 0 11 0,0 0 3 16,0 0-7-16,0 0 2 0,0 0 0 0,0 0-5 15,0 0 5-15,0 0-18 0,0 0-8 0,-24-16-12 16,18 16 1-16,2 0-6 0,0-2-5 0,-1 2-3 0,0-1-9 15,0 0 7-15,-2 0-1 0,2 1 2 0,-2 0-5 16,3-1 1-16,-1 1 2 0,-3 0-4 0,2 0 4 0,6 0 10 16,0 0-5-16,0 0-3 15,0 0-4-15,0 0-1 0,0 0 7 0,0 0 5 16,-38 4-1-16,38-4-3 0,0 0-4 0,0 0 1 16,0 0 6-16,0 0-9 0,-42 6-11 15,42-6 21-15,0 0-2 16,-86 17-6-16,77-12-20 0,-1-3 9 0,0 2-2 15,-1 0 0-15,0-2-3 0,1 3 5 0,1-2-3 16,-2 1 4-16,1 0 7 0,2 0-9 0,-1 0-1 0,3-1-6 16,-2-1 8-16,1 2-4 0,2 0 5 0,-2-1-12 15,2 1 4-15,0-2-4 0,1 3 0 0,-1-3 4 16,-3 5-2-16,3-2 0 0,1 0-7 0,-3 4 7 16,1-1-1-16,-3 0 4 0,1 1-1 0,0 3 4 0,-3 0-3 15,1 1 1-15,-1 0 6 0,0 0-4 0,2 2-6 16,-3 2 4-16,2-3 6 0,0 1-5 0,-1-1 1 15,2 0 3-15,-1-1-1 0,3 1 4 0,1-2 8 16,-1-1-10-16,0 0 2 0,2-1-2 0,0 0-2 0,4-1-3 16,-2 0 3-16,-1 0-4 0,0 0-1 0,2 0 4 15,1-1-9-15,-2-2 0 0,1 2 2 0,0 0 9 0,1 1-11 16,1-2 7-16,-3 4 0 0,1-5 0 0,0 5 4 16,1 0 2-16,1-1-4 0,-2 0-3 0,1 2 4 15,1-1-1-15,0-1-6 0,0 4-1 0,0 0 5 0,1-1 0 16,-1 0 5-16,3 1-6 0,-1-2 1 0,1 0-3 15,0 0 3-15,1 1 3 0,0-1-3 0,2-3-5 16,-2 2 2-16,2-2 6 0,-1 0-1 0,0-1 7 16,0 1-7-16,2-1-2 0,-2-1 3 0,1 0 4 0,1 0-2 15,-2 1-4-15,2 0 7 0,-1 0-13 0,2 0 10 16,-1 0-3-16,4 1-5 0,-3 0 6 0,1-1-6 16,-1-1 3-16,5 1-13 0,-4 1 13 0,4-1-4 15,-2-2 5-15,2 2-1 0,-1-1-10 0,1 0 5 0,3 0 5 16,-4-1-3-16,2 0-2 0,-1-1-2 0,0 0 2 15,3-1-2-15,-5 2 6 0,3-2-1 0,-4 1-5 0,2-2 6 16,1-1-1-16,-4 2-4 0,4-2-1 0,-4 0 7 16,1-2-5-16,1 4-2 0,-2-4 1 0,1 0-3 15,1 0 1-15,-3 0 8 0,1 3 3 0,1-3-9 0,1 0-1 16,-1 0-2-16,2 0 4 0,-4 0 0 0,2 0-1 16,-1 0-6-16,-1-3-5 0,0 3 7 0,0 0 5 15,1 0 1-15,-3-3-2 0,2 3 6 0,0-2-4 16,0 1 1-16,-2-1 0 0,2 2 3 0,-1-1-7 0,-2-2 2 15,2 3-1-15,0-2 2 0,-3 0-2 0,3 2 1 16,0-1 1-16,0-3-2 0,1 1 4 0,-2 1-1 16,1-1 3-16,2-1-12 0,-1 1 11 0,0-2-3 0,-2 0 1 15,5 1-2-15,-3-1-2 0,-1 0 6 0,2 1-6 16,-1-2 7-16,-2 1-3 0,-1 1 1 0,1-1-1 16,2 0 5-16,-2 1-6 0,1 0-2 0,-1-3 1 0,0 3 3 15,-1-2-6-15,3-1 5 0,-3 3-2 0,0-1-5 16,2 1 3-16,0-4 7 0,-1 3-9 0,0-2 3 15,-1 2 6-15,3 0-9 0,-3-2 3 0,-1-1 6 16,3 0 2-16,-2 2-6 0,0-3 8 0,0 0-6 0,0 0 4 16,0 1 2-16,-2 2 4 0,0-2-9 0,1 0 4 15,-3 0-4-15,1 0 1 0,0 3-1 0,-1-2-3 0,2-2 1 16,-3 1-5-16,1-1 3 0,-1-1-5 0,2 0 8 16,0 1 0-16,-2 1-4 0,0-4-1 0,0 1-2 15,1 0-1-15,-1-1 7 0,0-2-2 0,0 2 2 0,0-3-2 16,-1 4 5-16,1-4-5 0,-2 3 5 0,0-1 6 15,1 1-10-15,1 0 4 0,-4 2-7 0,0-2 4 16,4 0-2-16,-3 3 4 0,1 0-1 0,-1 1-3 0,2-1 2 16,-1-2 2-16,0 5-3 0,1-5-6 0,-2 4 5 15,1 0-1-15,0-3 1 0,1 4-7 0,-2-5 7 16,2 2-4-16,-1 1 1 0,0 0 6 0,2-1 0 16,-1 0-1-16,-3 0 3 0,3-2 0 0,-1 3-3 0,-1-1 0 15,1 0 3-15,1-1-3 0,-2 0-7 0,3 3 8 16,-4 0-10-16,3 1 11 0,-4-3-6 0,2 5 5 15,2-1-1-15,-4-3 3 0,2 4 2 0,-1-1-2 0,1-2-1 16,-2 2-1-16,4-3 1 0,-5 4-3 0,1-4-1 16,0 3 2-16,0-2-4 0,0-1 2 0,1 3 4 15,-2-4-6-15,-2 4-3 0,1-2-4 0,2 1 4 0,1-2-4 16,-5 1-4-16,4 2-5 0,-3-3-4 0,3-1 0 16,-3 2-1-16,2-1 11 0,1 0-13 0,-1-1-8 15,1 3 3-15,-3-2-21 0,4 1-8 0,-3 2-18 0,2-2-19 16,-1 4-41-16,-2-2-14 0,0 3-33 0,2-1-12 15,-2 2-38-15,-1-2-64 0,-1 3-62 0,-1 0-58 0</inkml:trace>
  <inkml:trace contextRef="#ctx0" brushRef="#br0" timeOffset="853.2551">15098 6820 1842 0,'-1'0'23'16,"-3"0"14"-16,6-3 22 0,0 3 7 0,-2 1 7 16,0-1 7-16,3 0 10 0,-3-1 18 0,1 2-16 15,-1-1-7-15,0 2-20 0,0-2-3 0,3 0-3 16,-3 0-14-16,0 0-3 0,0 0-25 0,0 0-3 0,0 0-16 16,-3 3 5-16,6-1-12 0,-6 0 0 0,3 0 2 15,3 1-6-15,0 7 5 0,-3-3 4 0,2 8 2 0,-1-1-2 16,3 6 4-16,-3 2 0 0,4-1 6 0,-3 3-4 15,3 2 1-15,-2-6-2 0,1 2 5 0,1-5-2 16,0 1 4-16,-4-4-7 0,6-2 0 0,-4-3 7 0,0-2-4 16,0-2 2-16,2-2 3 0,-1-1 8 0,0-2 19 15,1 0 24-15,3 0 11 0,1 0 16 0,0-5 8 16,6-2 2-16,-1 1 2 0,3-5-3 0,4-1-20 16,-2 0-20-16,3-5 0 0,2 0-17 0,-1-2 0 0,-1 0-4 15,1-6 4-15,0 1 0 0,3-2 1 0,-3-4 2 16,1 1-7-16,-3-3-6 0,1-1-1 0,1-1-5 15,-1 0-9-15,-2 3-5 0,-2 2-4 0,-2 2-9 0,2 3 4 16,-6 6 2-16,1 2-7 0,-4 4 2 0,-1 2-5 16,2 2 4-16,-6 2 4 0,1 1 7 0,-3 3-9 15,1-1-1-15,-1 2 8 0,-1 0-7 0,-1 1 2 0,0 0-13 16,0 0-7-16,0 0-17 0,0 0-8 0,0 1-9 16,0-1-20-16,0 1-17 0,-1-1-12 0,1 0-15 15,0 0-14-15,0 3-26 0,0-3-20 0,1 0-46 16,1 0-38-16,0 2-45 0,1-2-58 0</inkml:trace>
  <inkml:trace contextRef="#ctx0" brushRef="#br0" timeOffset="5296.5404">25867 6629 2705 0,'-6'-3'4'0,"-1"1"17"0,4-1 17 15,-1-3 21-15,2 3 12 0,2 1 7 0,-2 1 1 16,1-1 4-16,-1 4 7 0,2-1-15 0,2 0-20 0,-2 0-21 16,1 1-14-16,-1 0-10 0,2-1-6 0,-2-1-7 15,0 3-12-15,2-3-6 0,0 2 4 0,-2 0 3 16,0-2-6-16,2 3 5 0,-2 1 1 0,-2 0 9 0,2 0 0 15,0 3 2-15,-2 0 0 0,0 3-3 0,2-1 6 16,-2 1 6-16,-1 3-1 0,2-4-5 0,-1 2 0 16,0-2 1-16,-1 0 1 0,1 0-2 0,1-1 0 15,1-1-3-15,-2-2 0 0,2 2 0 0,0-2 0 0,2-1 0 16,-2-1-3-16,1 1 6 0,1-3 0 0,-2 1-4 16,3-1 1-16,1 1 3 0,-3-2 6 0,4 2 15 15,1-1 10-15,0 0 15 0,1 0 19 0,1-1 14 16,4 0 17-16,4-1-2 0,1-3 2 0,3 2-8 0,2-2-8 15,4-2-13-15,0-2-12 0,2 2-5 0,0-3-11 16,3-2 1-16,-3 2-2 0,2-3 2 0,0-1-6 0,0 1-4 16,0 0-3-16,0-2-11 0,-2 2-1 0,-2-1-1 15,1 0-6-15,-2 2-10 0,-1-1 11 0,-1 0-4 16,-3 2-2-16,2-2 1 0,-2 0 2 0,-2 3 1 0,-1-2-3 16,1 0 4-16,-1 1-6 0,-3 0-2 0,0 1 3 15,-1-1 2-15,-1 3-6 0,-2 0 2 0,1 1-1 16,-2 1 0-16,-4 1 0 0,2-1 7 0,-4 2-3 15,0 1-2-15,0-1-6 0,-1 3-4 0,-2 0-1 0,0-1-18 16,0 1-15-16,0 0-3 0,0 0-15 0,0 1-29 16,-2-1-22-16,1 0-25 0,-1 0-38 0,1 0-14 15,-1 0-34-15,0 0-69 0,-3 0-45 0,-1 0-77 0</inkml:trace>
  <inkml:trace contextRef="#ctx0" brushRef="#br0" timeOffset="6879.4181">6264 9351 2460 0,'0'0'17'0,"-2"0"18"0,-1-2 25 15,1-3 20-15,1 5 6 0,-2 0 5 0,-1-2 11 0,1 2 5 16,1 2-17-16,1-2-11 0,1 0-21 0,0 0-24 15,0 2-6-15,0-1-9 0,1-1-12 0,1 1-16 0,0 0 0 16,-1 1-7-16,1 0-5 0,3-1 2 0,-2 1-3 16,5-2 5-16,0 5 1 0,4-2 14 0,4-2-1 15,0 2 0-15,4 1-2 0,4-3 5 0,2 2 6 0,1-3 7 16,3-3 5-16,4 3-6 0,4 0 8 0,2-1 1 16,3-1 2-16,4 0-2 0,1-1-2 0,5 3-8 15,1-1-8-15,3-2 5 0,-2 3-12 0,-2 0 3 0,0-2 2 16,-1 2-4-16,-5 0 0 0,-4 2-9 0,-3-2-29 15,-7 2-52-15,3-4-60 0,-9 2-102 0,0 0-128 0</inkml:trace>
  <inkml:trace contextRef="#ctx0" brushRef="#br0" timeOffset="7356.316">8461 9501 2507 0,'-5'3'2'15,"1"-1"0"-15,2 1 6 0,4-6 0 0,-1 3-1 16,2 0 0-16,-3 2-2 0,3-4-4 0,-1 2-3 0,-1 0 7 16,4 0-4-16,-2 0 5 0,4 0 1 0,3 0 8 15,2-3 1-15,8 1 6 0,4-1 4 0,6-1-7 16,8-1-6-16,3 2-1 0,5-1-2 0,1-1-13 0,4 3 0 16,0-1 5-16,-3 0-8 0,3 2 6 0,-3-2 4 15,-1 3-11-15,-1-1-6 0,-2-1-15 0,-1 0-36 16,2 2-72-16,1 0-67 0,-2-4-94 0</inkml:trace>
  <inkml:trace contextRef="#ctx0" brushRef="#br0" timeOffset="8123.2723">12095 9296 2311 0,'-8'-1'4'0,"1"-1"13"0,1-1 28 16,6 1 16-16,-2 0 2 0,-2 1 2 0,1 1 1 16,0 1 4-16,3-1-4 0,-2 2-12 0,2 0-23 15,2-2-19-15,-2 0-2 0,1 3-5 0,1-3 1 0,1 3-9 16,0-2 3-16,2 2-3 0,-1 0 0 0,8 0 6 16,2 1 6-16,3 1 6 0,9-1 3 0,2 1 7 15,7 1-1-15,4-4 3 0,2 2 11 0,4-1 2 0,5-3-4 16,2 3 9-16,7-1-2 0,1-2 14 0,1 0 1 15,4 0 1-15,0-2-13 0,2 2 4 0,-3-3-1 16,0 3-9-16,-6-4 1 0,-1 1-12 0,-5 0 0 16,-2 1 4-16,-5-1-1 0,-2-2-5 0,-1 1 0 0,-2 2-3 15,-4-1 7-15,2 0-9 0,-3-1-1 0,0 1-6 16,-2 0-2-16,-2-1 0 0,-1 1-7 0,-1 3 2 16,-2-1-11-16,-5 0 0 0,-1-1 4 0,-3 2-4 15,-3 0 0-15,-1 2-2 0,-3-1-5 0,0-1-3 16,-3 1-12-16,0-1-20 0,-3 3-53 0,-2-1-31 0,0-1-57 15,0 1-63-15,-2 0-73 0,-1 1-92 0</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1:29:35.772"/>
    </inkml:context>
    <inkml:brush xml:id="br0">
      <inkml:brushProperty name="width" value="0.05292" units="cm"/>
      <inkml:brushProperty name="height" value="0.05292" units="cm"/>
      <inkml:brushProperty name="color" value="#FF0000"/>
    </inkml:brush>
  </inkml:definitions>
  <inkml:trace contextRef="#ctx0" brushRef="#br0">19107 5486 1974 0,'-12'-2'30'0,"4"2"18"0,4-5 35 16,-2 5 22-16,1-2 19 0,2 0 7 0,-1 2 15 15,3-1 13-15,-1 2-26 0,2-1 0 0,2 2-23 0,-1-1-17 16,1 0-3-16,0-1 7 0,-1 3-1 0,-1-3-11 16,3 0 13-16,-1 2-6 0,0-2 8 0,-1 1 11 15,-1 0 6-15,0-1 7 0,0 1 5 0,3 1 10 0,-3-1 7 0,-3 1-5 16,3 1-9-16,0-2-11 0,0-1-13 16,0 0-23-16,0 0-23 0,0 0-10 0,0 0-28 0,0 0-4 15,0 18-13 1,0-18 20-16,0 0-8 0,25 142 0 15,-20-113-24-15,4-2-35 0,3-1-22 16,-4-1-22-16,4 1-53 0,-1-2-48 0,3-2-43 16,-1-3-56-16,-2 3-83 0,5-7-70 0,-5 0-113 0</inkml:trace>
  <inkml:trace contextRef="#ctx0" brushRef="#br0" timeOffset="407.5609">19349 5874 3710 0,'0'0'20'15,"0"0"19"-15,1-20 23 0,-1 20 8 0,0 0 2 16,0 0-4-16,0 0-8 0,0 0 0 0,0 0-25 0,4-9-39 16,-4 9-15-16,0 0-5 0,0 0 3 15,18 37 9 1,29 51-1-1,-37-75-11-15,-2-1 1 0,3-3-8 0,-3-1-2 16,-2 0-2-16,1-4-4 0,0-1 8 0,-2-1 8 16,-2 0 10-16,-1-2 3 0,-1-2 6 0,-1 0 1 15,4-3-1-15,-3 0 6 0,2-5-9 0,1 0-2 0,0-4 2 16,2 0 1-16,-1-4 1 0,2-1 2 0,-3 2 1 16,1-2 0-16,1 5 6 0,-3-1 1 0,2 2-1 15,-3 1 3-15,1 5 1 0,-1 0-2 0,-1 4 6 16,-1 2-4-16,2-2-7 0,-1 3 6 0,-1 0-4 0,0 3-2 15,0-3-7-15,2 1-2 0,-2-1-5 0,0 3 3 16,2 0 9-16,-1 3-9 0,4-1 9 0,-1 1 4 16,1 3 2-16,2 1-1 0,1-1 0 0,1 4-16 0,0-2-35 15,1 4-50-15,1-3-66 0,0 0-59 0,0-2-59 16,2 0-49-16,-4 0-52 0,3-4-53 0</inkml:trace>
  <inkml:trace contextRef="#ctx0" brushRef="#br0" timeOffset="902.4439">19811 5808 2131 0,'2'-9'19'0,"-1"4"38"0,1-2 30 0,0 2 27 16,-2 2 13-16,0 1 8 0,0 0 7 0,0 1 4 15,0 2-19-15,0-1-38 0,0 0-29 0,0 0-30 16,0 2-17-16,1 0-11 0,-1-2-8 0,2 3-5 0,-2 1-1 16,3 1 1-16,0 1-2 0,1 4 7 0,0-1 3 15,4 5 5-15,0 1-2 0,-2 2 3 0,7 3-3 16,-5-2-3-16,5 2 4 0,-4 2 2 0,4-3-6 0,-4 3 2 15,4-1-4-15,-2-1-1 0,3 0 1 0,-5-1 5 16,3-3 0-16,-2 1-9 0,2-2 7 0,-3-1-2 16,0-1 5-16,-1-3-2 0,1-1 4 0,-3-1-4 0,-1-2-2 15,1-1 4-15,-3-3 2 0,-2-1 3 0,-1-1-3 16,0 0 10-16,2 0-1 0,-4-2 10 0,2 1-7 0,-3-1 3 16,2-1-7-16,-1-3 2 0,-2 0 5 0,1-3-7 15,-4 0-3-15,2-4-7 0,-1 1 5 0,-3-5-2 16,1 0 3-16,0 0-2 0,-2-2-5 0,-1-1 3 0,2-2 2 15,-3 1-1-15,2 1-4 0,0-1 4 0,0 1-3 16,0-2-1-16,2 1 3 0,1 3 0 0,1-1-3 16,-2 1-4-16,3-2 5 0,2 5-1 0,0-1 6 15,1 4 0-15,1 0 4 0,1 2-1 0,-2 3-3 0,2-1 8 16,2 5-1-16,-2-1-4 0,1 3-9 0,1-1 2 16,1 0-7-16,-1 2-6 0,3 0 7 0,-2 2-6 15,3 0-8-15,-2 2 5 0,5 0 7 0,-3 1-7 0,2 4 2 16,3 3 4-16,-2 1-1 0,4 1 2 0,-4 1 7 15,3 4-1-15,-2 0-3 0,2 1 2 0,-1 0 2 16,0-1 9-16,-2 2-12 0,3-2 8 0,-3-1 0 0,0-1 1 16,-1-3-20-16,-3 0-19 0,4-3-33 0,-2-4-32 15,-1 0-25-15,-1-3-41 0,0-1-37 0,1-3-43 16,-1 0-35-16,-2-4-27 0,2-1-27 0</inkml:trace>
  <inkml:trace contextRef="#ctx0" brushRef="#br0" timeOffset="1558.0876">20218 5746 1668 0,'1'-5'21'0,"1"0"24"0,-1 3 27 16,-1-3 13-16,0 5 4 0,0-2 1 0,0 2 1 0,0 0-1 15,0 2-27-15,0-2-22 0,2 2-27 0,-2 1-12 16,2 4-5-16,-1-2-4 0,3 4 3 0,-2 2 4 16,1 1 2-16,1 0 3 0,-1 2-3 0,2 2 0 15,1-3-2-15,-1-1 7 0,2 0-7 0,-2 0 3 0,2-3-5 16,-1-1 5-16,-1 0 2 0,1-3-4 0,-1-1 6 15,0-1-7-15,-4-1 6 0,2-2 0 0,-1-2 7 16,1-1-6-16,-1 0 0 0,-1-1 2 0,-1-3-1 0,4-3-2 16,-3 0 0-16,3-5-4 0,0 2-4 0,-3-3-1 15,3-2-5-15,-3-3 2 0,2 1-9 0,1-2 8 0,-1-1-4 16,-2-1 3-16,3-2-2 0,0-3 2 0,-1 0-1 16,2 0 8-16,-2 2 12 0,-1 1 21 0,1 2 17 15,-1 2 17-15,-2 4 29 0,0 7 13 0,0 3 11 16,0 1-10-16,-2 2-5 0,2 3-27 0,-2 4-17 15,4-2-25-15,-2 2-20 0,2-1-19 0,-2 1-6 0,0 1 0 16,1 2-1-16,-1 2 6 0,3 4 5 0,1 1 0 16,-3 3 3-16,4 2 2 0,-1 5-4 0,1 2 13 15,2 1-8-15,-1 1 7 0,3 1-7 0,-1-1 0 0,4 1-7 16,0-1 5-16,2-4 5 0,2 2-7 0,0-5 4 16,1 1-7-16,-1-5-1 0,3-1 4 0,-5-1-1 15,4-4 1-15,-4-5-2 0,3 2 1 0,-4-4-4 16,3-3 6-16,-3-1 2 0,0-3-10 0,0-2 5 0,1-3-15 15,-1-2-14-15,-2-2-6 0,0-1-5 0,-1-3-12 0,-1-2-1 16,1 0 2-16,-4-4-17 0,0 1 2 16,-1-4 1-16,-2-2-8 0,-3 0 3 0,3-3 1 0,-6-1 1 15,2-1 6-15,-2-3 12 0,-1-1 13 0,1-2 16 16,-2 4 13-16,1-4 13 0,-3 0 18 0,1 5 20 0,0 0 22 16,-2 2 11-16,0 4 15 0,-1 4 13 0,-1 1 13 15,0 7 11-15,1 2-4 0,1 3-10 0,2 2-8 16,-1 3-2-16,2 1-18 0,0 3-15 0,1 1-18 0,4 1-15 15,0 2-12-15,0 0-14 0,0 0-10 0,0 2-13 16,0 1-5-16,0 3 6 0,0 3-1 0,0 4-2 16,0 3 3-16,0 3 4 0,0 4-5 0,0 5 6 15,2 0 5-15,1 5-6 0,1 2-2 0,1-2 3 0,2 3 3 16,1-1 1-16,1-3-2 0,4 2 3 0,-2-4 0 16,3-2 4-16,-1-3 3 0,2-3-22 0,0-2-71 0,0-2-85 15,1-4-145-15</inkml:trace>
  <inkml:trace contextRef="#ctx0" brushRef="#br0" timeOffset="1733.333">20418 5421 3173 0,'-17'0'3'0,"4"-1"6"0,2-4-3 0,7 0-9 0,-3 4-38 15,2-1-41-15,5-1-45 0,0 2-53 0,5-3-57 16,3-3-54-16,5 3-43 0,3-4-35 0</inkml:trace>
  <inkml:trace contextRef="#ctx0" brushRef="#br0" timeOffset="2246.5784">20674 4652 1941 0,'-46'-27'12'0,"-7"3"20"0,-7 0 19 16,-7-3 8-16,-4 5 7 0,-5 1 9 0,-6 5 17 0,-1-1 15 16,-4 4-3-16,-1 3-11 0,-2 5-14 0,0 5 2 15,-2 0-8-15,2 8-16 0,0 1-6 0,0 6-23 0,3 3-5 16,-1 6-11-16,1 4 3 0,0 4-13 0,0 6 5 16,2 8 8-16,-4 3-13 0,2 8 5 0,4 5-7 15,1 2 8-15,7 11-8 0,5 3 2 0,4 2-8 0,8 4 1 16,5 3 13-16,6 3 1 0,7-1 7 0,7 6-8 15,5 0 0-15,4-1 2 0,10 0-2 0,5 1-4 16,5-1-4-16,9-3-3 0,4-3 2 0,9-1-3 16,6-2 1-16,4-3-4 0,7-2 2 0,6-5-5 0,6-5-2 15,7-3 1-15,6-6-3 0,8-3 5 0,7-7-1 16,8-5 7-16,4-5 3 0,8-7 3 0,3-2 6 0,5-6-3 16,-2-9 8-16,0-5 2 0,5-4 7 0,0-8 0 15,-2-8 0-15,2-2 14 0,0-9-5 0,0-2 7 16,1-4-2-16,0-6 2 0,1-4-4 0,-1-5-5 0,-2-4-2 15,0-6-13-15,-3-4-1 0,1-5 2 0,-5-6-5 16,-4-7-8-16,-8 0-3 0,-4-6 6 0,-4-4 2 16,-9-3 3-16,-5-5 2 0,-9-6-5 0,-6-1 1 15,-7-3 2-15,-8-3-6 0,-7-3 3 0,-13 1 1 0,-8-1-1 16,-9 2 2-16,-10 4-2 0,-7 1-5 0,-12 5-6 16,-9 4 3-16,-8 8-13 0,-2 5-1 0,-9 7 4 15,-1 6-6-15,-7 7-1 0,-2 8 3 0,-3 8 6 0,-1 5 0 16,-3 7 3-16,-7 5-2 0,-3 9-18 0,-3 5-2 15,2 6-6-15,-4 8-12 0,3 4-25 0,1 7-20 16,3 3-38-16,9 4-43 0,4 2-30 0,11 4-56 0,5 2-60 16,9 0-77-16</inkml:trace>
  <inkml:trace contextRef="#ctx0" brushRef="#br0" timeOffset="3904.9101">22869 5126 3558 0,'0'3'4'15,"-2"0"-2"-15,0-1 9 0,1-7 0 0,2 5-3 0,-2 2-5 16,1-1 2-16,0 0-5 0,1 0-5 0,-1-1 2 16,2 2-10-16,0 0-6 0,-1 1 4 0,3 2 8 15,0-1-2-15,2 2 9 0,1 1-2 0,1 0 7 0,2 2-7 16,3-1 10-16,1 1 3 0,4-3-9 0,1 1 0 15,-2-3 5-15,0-1 1 0,2-1-4 0,-1-2 5 16,-1-2 1-16,-2-1 1 0,-6-1 6 0,4-1 0 0,-5-3-5 16,-2 2 2-16,0-5 0 0,-3 2 2 0,-1-3-8 15,-1 0 2-15,-2-1-4 0,-3-3 2 0,0 3-3 16,-4-3-2-16,0 1 5 0,-3 0 6 0,-5 1 10 16,2-1 4-16,-3 3-1 0,0 3 5 0,-1 1 2 0,1-1 5 15,1 4-3-15,0-2-10 0,2 5 1 0,1 0-9 16,2 2-3-16,1 1-3 0,0 2-4 0,2 0-7 15,0 1-1-15,-1 4 0 0,4 1-9 0,-3 3 0 0,1 0 5 16,2 3-3-16,0 4-1 0,1 3 3 0,-1 2 0 16,4 3 0-16,-1 2 2 0,4 2 1 0,-1-1 4 0,3 0-5 15,1 0 4-15,3 1-1 0,1-4 5 0,0 2-2 16,4-3 4-16,-2-3 1 0,3-2-1 0,-1-2-4 16,2-4-5-16,0-3-12 0,-4-3-12 0,1 1-18 0,1-7-9 15,1-1-29-15,-3-2-17 0,1-4-20 0,0-2-25 16,-1-3-3-16,3-4 1 0,-3 1 6 0,1-5-4 15,0 0 22-15,-1-2 15 0,1-3 27 0,-2 3 26 16,-2-5 17-16,5 4 7 0,-5-1 21 0,0 1 15 0,0 2 22 16,-1 2 19-16,0 2 10 0,-3 2 21 0,1 2 17 15,-1 3 16-15,-3 3 10 0,2 1 10 0,0 1-11 16,-3 1-10-16,2 1-9 0,-2 0-17 0,1 1-19 16,-1-1-18-16,0 1-17 0,2 0-11 0,-2 1-18 0,1 1-1 15,-1-1-3-15,2 0-3 0,1 5 6 0,0-2-3 16,1 3-2-16,2 1-5 0,2 2 14 0,-2 0-9 0,2-1 3 15,0 4 2-15,1-3-1 0,-2 1 1 0,1-3 0 16,-2 0 8-16,2 2-10 0,-4-5 4 0,1 2 6 16,0-3-5-16,2-1-2 0,-4-1 2 0,-2-3 5 0,5 0-6 15,-4 0 6-15,1-3 3 0,0-1-3 0,1 2 10 16,-3-3-7-16,6-1 2 0,-3-1-7 0,2-3 6 0,-1 1-4 16,2 0 3-16,-1-2-5 0,-1-1-4 0,2 0-2 15,0 1 6-15,-1-1 2 0,1 0-3 0,-1-1-3 16,3 3-6-16,-4 1 3 0,1 1-9 0,-1 3 7 15,0 1-5-15,1-1-5 0,-1 3 1 0,-2 1 0 0,0 1 1 16,-1 0 0-16,1 2 4 0,-1-1 1 0,3 2-7 16,-2 1 4-16,1-2 5 0,2 5 1 0,-1-1 0 15,2 3 0-15,-1-2-2 0,3 4 0 0,-1-2 5 0,0 3 3 16,0-2-1-16,2 1-4 0,-2-1 4 0,-2 1 1 16,0-2-1-16,2 0 4 0,-2-1-3 0,-2-1-3 15,0-2 2-15,0-1 7 0,1 0-2 0,-3-3-7 0,1 2 3 16,1-3 0-16,-3 0 2 0,2 0 2 0,-1-3-15 15,-2-1-13-15,3 1-8 0,0-2-2 0,1-2 4 0,1 0-10 16,-1-2 7-16,1 1-4 0,-1-1 14 0,3-1 4 16,-4 2 13-16,4-1 4 0,-3 1-4 0,-1 1 10 15,0 0-9-15,-1 3 3 0,-1 0-1 0,3 2 4 0,-4 0-4 16,1 0-2-16,1 2 2 0,0 0-9 0,-2 0 4 16,1 0-1-16,-1 2 1 0,0 0 1 0,5-1-3 15,-2 1 3-15,3 1 1 0,0-2 4 0,3 4 2 0,-1 0-3 16,4 0-1-16,-1 0 2 0,3 2-2 0,1-2 5 15,0 3-2-15,1-2-2 0,0 0-2 0,2-1 4 0,-3-1 4 16,1 1-6-16,1-2 3 0,1-2 0 0,-1-1 0 16,0 0 3-16,-1-2-2 0,2-1 5 0,-2-1-9 15,1-3 5-15,0-1 1 0,1-2-3 0,-2-1-1 16,2-2-1-16,-2 0 1 0,2-3 4 0,-1 0-2 0,-3 1 0 16,4-4-1-16,-6 0 2 0,1-1 2 0,-2-1 5 15,-3-2-1-15,-2 0-7 0,2-2 5 0,-5-2 7 16,-3 3 5-16,0-2 2 0,-3 1 12 0,0 1 1 0,-5 2 7 15,3 1-3-15,-3 2 3 0,0 4-2 0,-1 2 2 16,3 2-7-16,-1 3-2 0,3 2 2 0,-3 1 0 0,1 2 2 16,1 0-4-16,2 3-14 0,2 3-8 15,-3-2-2-15,1 2-14 0,0 3-5 0,-2 1-10 0,-1 2 6 16,0 4-2-16,-2 3 12 0,1 1-4 0,-2 5 2 16,1 2 10-16,5 1-3 0,1 2-4 0,2-1 2 0,3 3-5 15,2-3 1-15,0-1 7 0,6-1-3 0,0-2-2 16,3-1-4-16,1-3 6 0,2-1-5 0,0-3 11 15,5-2-6-15,0-2-5 0,3-3 4 0,-2-2-1 16,2-3 4-16,2-4-1 0,-2-1 3 0,0-4-4 0,-2-2 3 16,-1-1 3-16,0-3 4 0,-3 0-18 0,0-4 18 15,1 0-3-15,-5-1-1 0,0-1 1 0,0-2 9 16,0-2-11-16,-2-1 0 0,-3-3 18 0,2 1-16 0,-2-6-7 16,-4 3-5-16,0-2 2 0,-2-1-9 0,-3-1 10 15,-2 2-9-15,-7-1 3 0,2 2-4 0,-2 2 7 0,-4 2 7 16,-2 1-6-16,-2 5-4 0,1 2-5 0,-1 3 15 15,0 5-14-15,2 1-1 0,-2 6 8 0,-1 0-7 16,2 6-4-16,3 2 3 0,-4 4 3 0,1 3-8 16,0 3 10-16,0 2 0 0,0 1-4 0,2 4-1 0,-1 1 9 15,1 3-13-15,3 0-29 0,-2 2-46 0,4 1-53 16,0 2-59-16,1-2-84 0,2 1-99 0</inkml:trace>
  <inkml:trace contextRef="#ctx0" brushRef="#br0" timeOffset="4575.1539">23099 5999 2919 0,'0'5'-2'0,"0"-2"4"0,0-3 2 16,10-3 14-16,-1-1 6 0,2-3-3 0,10-3 2 16,7-3 9-16,7-4 9 0,9-2 0 0,8-2-2 15,7-1-6-15,4-2-7 0,7 2 11 0,-1 2-4 16,5-1-11-16,-1 3-2 0,3-1-6 0,-1-2-2 0,2-1-2 16,-1 2-6-16,-1-2-11 0,-5-1-1 0,-5 3-20 15,-2 1-51-15,-7-1-48 0,-8 4-62 0,-5-1-67 16,-8 4-63-16,-5 2-78 0</inkml:trace>
  <inkml:trace contextRef="#ctx0" brushRef="#br0" timeOffset="5566.8152">24558 6058 2788 0,'0'3'17'0,"0"-3"13"0,0-3 12 16,3 3 8-16,-3 0 10 0,0 0-1 0,0 3 3 15,0-3-3-15,0 0-18 0,2 2-16 0,-2-2-15 0,2 3-8 16,-2-2-19-16,0-1 2 0,1 1-7 0,1 3 2 16,-1 2 5-16,5 1 6 0,-3 2-1 0,4 1 4 15,-1 2 6-15,4 3 2 0,1 2 4 0,0-3 0 16,3 2 0-16,-1-1 0 0,0-2-1 0,2 1-4 0,-2-3 5 15,3-2-1-15,-2-2 4 0,0 0 4 0,-1-2-2 16,2-3-5-16,-2-2 3 0,3 0 6 0,-2-2-2 16,0-3 4-16,-1-3-8 0,3-1 2 0,-3-1-2 15,-2-4 6-15,1 1 1 0,-4-3 10 0,-3 2 18 0,2-6 8 16,-3 3 9-16,-3-2 9 0,-1 0 1 0,-4-2 2 16,3 0 5-16,-3-1-14 0,-1-2-1 0,1 0-11 15,-3 2 2-15,2-3-3 0,-2 0 6 0,0 2 8 0,1 0 10 16,1 3 4-16,-1 3-3 0,-2 0-4 0,5 2-6 15,-2 4-3-15,0 4-12 0,2 1-13 0,2 2-16 0,-1 2-8 16,2 1-21-16,0 2-8 0,0 0-4 0,2 2-11 16,-2-1 1-16,1 1-1 0,1 1-1 0,-1 4 4 15,-1 2 10-15,2 4 13 0,1 3-3 0,0 3 9 0,1 4 0 16,0 3 6-16,2-1-13 0,1 1-22 0,-1-1-28 16,2-1-22-16,0-2-25 0,3-3-34 0,-1-3-37 15,2-2-63-15,-1-3-41 0,1-3-59 0,1-4-60 0,-1-5-74 16</inkml:trace>
  <inkml:trace contextRef="#ctx0" brushRef="#br0" timeOffset="6448.716">25081 5847 2391 0,'-1'-9'27'0,"-1"4"35"0,-1-3 31 16,3 1 26-16,-2 2 25 0,2-1 15 0,0 1 12 0,0 0 12 16,2 4-22-16,-2-3-33 0,3 1-31 0,2 1-22 15,-2-3-26-15,3 2-17 0,-1 3-9 0,1-1-17 16,2 0-1-16,-1 1 0 0,4 1-2 0,-2 0-7 0,4 2-1 16,-1 2 0-16,1 3-2 0,1 1 9 0,1 1-4 15,-1 4 2-15,0 3 2 0,0 0 0 0,-1 3-1 16,-1 1 9-16,-2 1-5 0,1 4-4 0,-3-2 1 0,1 1-2 15,-4-3 0-15,2 2 5 0,-2-3-2 0,-4-2-3 16,2-1 7-16,0-6-1 0,-3 0-3 0,0-3 7 16,0-4 2-16,-3-2 7 0,2 0 31 0,1-3 11 0,-2 0 14 15,1-3 10-15,1 0 0 0,-4-1-11 0,1-1 1 16,-2 0-26-16,2-4-41 0,-3-1-25 0,-2-3-38 16,0-1-30-16,0-1-20 0,2-2-34 0,0-2-33 15,2-2-27-15,-2-1-22 0,6-2-18 0,0-1 5 0,0 2 3 16,2-2 12-16,2 1 29 0,-2 4 29 0,6 1 43 15,-4 2 31-15,3 3 30 0,-1 4 15 0,-1 1 22 16,3-1 12-16,-2 3 26 0,0-1 22 0,-1 3 20 0,3-2 21 16,-2 2 22-16,2 3 7 0,-3-3 5 0,2 2 5 15,-3 1-8-15,2-1-18 0,-1 3-17 0,0-1-18 0,-2 1-20 16,2 0-12-16,0 2-9 0,-1 0-9 0,4 3-1 16,-1 2-8-16,1 1 1 0,1 1 1 0,0 1-2 15,-1 4 6-15,6 1 1 0,-4 0 4 0,1 2-6 0,3 0-1 16,-3-1 2-16,3-1-4 0,-2-1 5 0,-1 0-2 15,0-2-4-15,-2-4 5 0,-1 1 0 0,0-6 7 16,-2 1 10-16,-1-3 15 0,0-1 12 0,-2-1 4 16,2-3 0-16,2-3-5 0,0-1 1 0,1-1-8 15,2-5-8-15,2-1-18 0,1 0-24 0,1-2-17 0,-3-5-7 16,2 4-17-16,-1-2-11 0,-2-1-5 0,1-4-15 16,-5 1 4-16,0-1-1 0,-1-3 18 0,-2-1 4 15,2 0 19-15,0-1 20 0,-5 1 25 0,0 2 35 0,-5 2 23 16,4 3 30-16,-3 2 19 0,1 5 21 0,-3 1 15 15,1 5 6-15,0 1 3 0,-1 4-11 0,3 0-22 0,1 0-20 16,1 1-18-16,-1 3-24 0,1 0-23 0,1 0-20 16,0 3-18-16,1-1-23 0,-1 0-2 0,2 2-5 15,-1 2-4-15,1 2 7 0,1 4 2 0,2 5 3 0,-1 3 9 16,4 4 6-16,2 4 6 0,1 4-1 0,0 2 10 16,5 2 2-16,-2 1 1 0,1-1 2 0,0 2-11 15,0-2 5-15,0-2-36 0,0-2-38 0,-1-1-80 16,-3-2-67-16,1-5-103 0,-2 0-112 0</inkml:trace>
  <inkml:trace contextRef="#ctx0" brushRef="#br0" timeOffset="9020.5275">22805 7291 2108 0,'-3'-12'21'16,"0"3"27"-16,0 1 33 0,-1-4 29 0,4 5 25 15,-3 2 18-15,3 1 18 0,-1-1 9 0,1 5-10 0,0-1-20 16,1 0-14-16,2 2-22 0,-1-1-26 0,1 0-15 16,-1 1-16-16,1-1-4 0,-1 0-9 0,1 3-2 15,0-1-5-15,5 0-11 0,-2 5 23 0,2 0 7 0,4 3-3 16,1 3-2-16,4 1-1 0,1 3 0 0,4 6-19 15,0-1 11-15,-1 3-29 0,3 0-2 0,1 2-6 16,-2 1 0-16,2-1 0 0,-2-1-4 0,-1-4 3 0,2 1-9 16,-5-5 10-16,1-1-12 0,-4-2 9 0,-2-6-4 15,-2 0-5-15,-2-1-3 0,-2-3 9 0,-1-3-1 16,-2-1-10-16,1-2 7 0,-2-1-5 0,-2-3-7 0,1-1 1 16,0-2-8-16,-1-4-11 0,0-1 1 0,-1-1 2 15,-1-3-11-15,2-2-2 0,-4 0 6 0,2-1 0 16,-1-3 4-16,-3-2 3 0,1-1-4 0,-2-2 0 0,1 0 12 15,-4-2 4-15,0 0-1 0,2-1 9 0,-1 2 4 16,-2 3 8-16,1 5 11 0,2 1 10 0,-2 3 3 16,0 3 10-16,2 2 10 0,-1 3 2 0,2 3 9 15,1 1-4-15,-1 0-1 0,4 3-9 0,-1 0-8 0,2 1-15 16,0 1-8-16,2 1-7 0,-1 1-16 0,5 0 3 16,-4 3-5-16,3 0 5 0,1 2 7 0,2 3 4 15,6 1 4-15,-3 2 3 0,6 2 1 0,-2 2-3 0,2 0 3 16,1 0 2-16,1 0-6 0,-2-1-5 0,-3 1-1 15,3 0-8-15,-2-5-9 0,-1 1-7 0,-1-1-14 16,-4-3-31-16,0-1-18 0,-1-1-18 0,0-3-22 0,-3 0-23 16,0-2-20-16,3-2-25 0,-7 0-22 0,6-2-19 15,-3-2-30-15,1-3-26 0,2 3-19 0,-3-4-24 16,2-1 2-16</inkml:trace>
  <inkml:trace contextRef="#ctx0" brushRef="#br0" timeOffset="9329.7342">23537 7142 1465 0,'3'-11'29'0,"0"-2"35"15,0 2 22-15,-3 0 31 0,0 1 26 0,0 3 24 16,-1-1 19-16,-1 1 19 0,-1 0-14 0,-1 0-22 0,0 2-3 16,0 0-20-16,-1-2-17 0,2 5-13 0,-4-2-12 15,1 0-7-15,1 2-10 0,-1-3-10 0,-1 5-16 16,1 0-7-16,0 0-17 0,0 0-6 0,3 3-12 16,-4-1-12-16,4 1 1 0,-2 4-6 0,1 0-4 0,1 0-3 15,-1 5 10-15,1-1-5 0,3 2 3 0,-2 2 9 16,2 2-11-16,0-2 7 0,2 4 2 0,0 0 2 0,3 1-3 15,-2 0-2-15,1 1-2 0,2-1-4 0,4 0 3 16,-2 3-1-16,4-3 0 0,0-2 1 0,2 2-1 16,-1-1 8-16,2-4 6 0,1 2-7 0,-2-1 1 0,-1-3 2 15,-2 0-6-15,2-2-6 0,-4-2 4 0,-2 1 0 16,-2-3-3-16,0 0-2 0,-3-2-2 0,-2 0 2 16,-2 3 3-16,1-4-14 0,-7 1-20 0,3 3-32 0,-3-4-38 15,0 4-28-15,-4-4-46 0,1 1-52 0,-2 0-54 16,2-2-32-16,0-3-41 0,0 0-32 0,2-2-15 15</inkml:trace>
  <inkml:trace contextRef="#ctx0" brushRef="#br0" timeOffset="9873.0969">23638 7386 1160 0,'16'-4'20'0,"1"-1"22"0,-4 2 30 0,3-3 6 0,-5 0 10 16,3 4 4-16,-3-1 5 0,2-1 0 0,-1 1-12 15,0 1-22-15,2-1-22 0,-3-2 1 0,0 3-3 16,3-3 1-16,-3 0 1 0,3 1 1 0,-1-4-6 0,3 3 6 15,-4-3-12-15,3 0-6 0,-3 0-5 0,1-1-4 16,1-1-1-16,-1 0-4 0,-1-1 3 0,0 0 5 16,-3-1 10-16,0 0 16 0,-1 0 12 0,-1 1 11 15,-4 0 8-15,2-1 11 0,-5 3 11 0,0-3 2 0,-3 2 0 16,-1 0-9-16,0 0-3 0,-3 3-7 0,-2-1 0 16,1 2-4-16,-2-2-20 0,-2 4-5 0,2 1 6 0,-3-2-10 15,0 5-2-15,-2-3-2 0,3 4-11 0,0-1-2 16,1 5-3-16,-1-3-3 0,2 1-25 0,2 3 11 15,2 2-9-15,2-1 1 0,0 3-5 0,1-1-4 16,1 1 9-16,4 3-5 0,1-1 8 0,4 0-9 0,2 0-2 16,2-1-9-16,0 0 7 0,6 1-9 0,1 0-11 15,-1-3-5-15,5 2-4 0,0-2-4 0,-1 0-16 16,1 1-4-16,0-3-16 0,-1 4 1 0,4-5-1 0,-1 2-3 16,-2 1 5-16,0 2-3 0,2-2 22 0,0 0 7 15,-2 3 16-15,-5 1 3 0,2-2 12 0,-4 2 6 16,-2-1 6-16,0-1 10 0,-4 1-4 0,-2 1 5 0,-1-2 4 15,-1 0 13-15,-2 0 4 0,1 0 16 0,0-2 10 16,-3 2 12-16,1-2 9 0,-2-2 4 0,-2 0 0 16,2-1-9-16,-1-2 3 0,1-2-10 0,0 2-8 0,-3-3 1 15,3 0 7-15,0-1 10 0,0 0 4 0,0-1 18 16,-1 1-12-16,-1-1 4 0,0-3-1 0,-1-1-15 16,2 1-18-16,-3-4-18 0,1-1-13 0,-2-3-14 0,2-2-1 15,-3-2-5-15,5-1-10 0,-3-2-1 0,1-1-11 16,2-1-8-16,1-1 4 0,0 2-11 0,1 2-11 15,1-2-16-15,-1 3-14 0,3 3-28 0,-3-1-11 0,5 3-23 16,-3 1-41-16,2 0-37 0,-2-1-34 0,2 0-44 16,2 0-26-16,0 2-38 0,-1-2-38 0</inkml:trace>
  <inkml:trace contextRef="#ctx0" brushRef="#br0" timeOffset="10697.2">24234 6682 2052 0,'-33'-17'16'0,"0"-2"27"0,-4-1 18 16,-1 0 13-16,-1-1 26 0,-1 2 13 0,-2-1 15 0,-2 2 13 16,-1 0-4-16,1-1-6 0,3 2-15 0,1 3-1 15,-2-1-21-15,4 1-5 0,1 2-16 0,2 2-15 16,-1 0-11-16,3 3-13 0,-2 2-2 0,2 0-10 15,-2 4 1-15,0-1-9 0,1 4 4 0,-6 1 7 0,1 0-2 16,-3 2-9-16,0 4 5 0,1-1 2 0,-2 1-8 16,-1 1-3-16,1 3-2 0,-1 0-7 0,0 0 3 0,1 2 0 15,4-1-5-15,-1 2-9 0,3 0-1 0,0 1 4 16,2 1 1-16,5 0 1 0,-2 5 2 0,2-1 3 16,2 4 0-16,1 1 10 0,-3 1 4 0,3 3-6 0,0 0 5 15,0 0-2-15,0 1 6 0,2 2-8 0,2 0-1 16,2 0-6-16,2 0 6 0,0 2 8 0,5 0-3 15,-2 1 0-15,6 1-4 0,1 1 10 0,0 2 2 0,2 0 1 16,2 2-6-16,2 0 0 0,3 0-2 0,0 0 5 16,3 1-4-16,1-1-3 0,0-2 11 0,5 4-4 15,0-4 5-15,0-1-1 0,5 0 0 0,2-2-8 0,3-1 3 16,5-2-3-16,0 2-10 0,4-4 2 0,2 1 0 16,7 1-4-16,2-4-3 0,0 2 5 0,4-3 4 15,5 0-4-15,-1-1 0 0,2-2 6 0,3-2-11 0,0 0 2 16,1-4 8-16,0-1-7 0,2-3-1 0,-1-2 0 15,0-2 1-15,1-3-5 0,1-1 5 0,1-1 1 16,-1-1-4-16,1-1 2 0,0-2 1 0,5 0 5 0,-1-4 1 16,1 3-1-16,3-1 1 0,0-2-1 0,0-2-3 15,0-1 5-15,-1-1-3 0,-2-4-6 0,-3 2 3 16,-3-5-9-16,0-1 6 0,-4-5 3 0,-6 0 1 0,-1-4-2 16,-3-1-3-16,-3-5 5 0,0-2-11 0,-4-1 11 15,0-5-2-15,0-1-5 0,-2-5 1 0,2-1-8 0,3-4 9 16,-5 0 0-16,0 1 7 0,0-2-9 0,-3 2 6 15,-1 2 1-15,-6 3-2 0,-2 2 9 0,-4 1-7 16,-4 3 0-16,-2 5 1 0,-5-1 7 0,-1 0-9 16,-2 1 2-16,-3 0 10 0,0 2-8 0,-3-2-1 15,0 0 3-15,-2 0-1 0,-1-1-3 0,-3 0 6 16,-1 1-1-16,2-3-10 0,-3 0 4 0,0-1 6 0,-5 0-10 16,0-4-6-16,-1 0 5 0,-1-4-10 0,-2 0 5 15,-3-2 2-15,-3 0-4 0,1-1-9 0,-4-1 3 0,-1 2 4 16,-1-1-6-16,-3 1 1 0,-3 5-6 0,0 1-7 15,-2 1 10-15,-1 2 5 0,-6 5 4 0,2 0-1 16,-3 4 3-16,-5 4 0 0,-1-1 1 0,-5 5 5 0,-2 5-8 16,-8 0 6-16,3 4-11 0,-5 2-2 0,1 3 1 15,0 5-7-15,4 3-9 0,3 0-7 0,5 4-4 16,5 1-15-16,4 3-2 0,6 1-14 0,1 0-19 0,4 1-4 16,3 2-9-16,0 0-13 0,1 0-18 0,5 0-17 15,-1 0-16-15,4-1-11 0,1-1-25 0,3-1-36 16,3 2-47-16,1-2-38 0</inkml:trace>
  <inkml:trace contextRef="#ctx0" brushRef="#br0" timeOffset="12448.869">27215 6564 2334 0,'2'-3'8'0,"-1"3"11"0,1-4 14 0,1 1 18 0,-3 2 15 16,2 0 11-16,-1 0 16 0,-1-1 23 15,0 2 5-15,2 0 2 0,-2 0 4 0,0 0-8 0,0 0-13 16,0 0-4-16,0 0-13 0,0 2-16 0,0-1-10 0,0 1-6 16,0-2-13-16,-2 0-11 0,2 3 0 15,0-1-4-15,-1-2-3 0,-1 0-9 0,2 1 3 0,-2 0-9 16,2-1-1-16,-3 3 2 0,2-1-4 0,-4 0-2 16,-1 4 1-16,-4 3 1 0,-4 0-5 0,-2 1 6 15,-4 4 2-15,-4-1 0 0,-2 2 19 0,1-1 3 0,-3 3 9 16,-1-3 7-16,-1 1 0 0,2 0 2 0,-2 2-2 15,-2-1 3-15,-1 1-18 0,-2 0-2 0,-4 0-10 0,3 0-5 16,-1 3-5-16,1-1-4 0,-1-3-1 0,1-1-2 16,1 2-2-16,5 0-6 0,0-5 4 0,0 4 3 15,4-3 4-15,-2 1-4 0,1 0-1 0,2-3-6 16,-2 1 3-16,1 0 5 0,-1 0-4 0,0-2-9 0,0 0-4 16,3 0-12-16,0-1-23 0,1-3-26 0,-1 0-37 15,3-1-32-15,-1 1-45 0,0-5-36 0,0 3-51 16,1-1-56-16,-1-5-58 0,-3 0-70 0</inkml:trace>
  <inkml:trace contextRef="#ctx0" brushRef="#br0" timeOffset="12914.4715">25788 6903 1941 0,'4'-3'27'16,"-2"1"15"-16,1-1 23 0,0-2 23 0,-3 5 21 15,0-1 15-15,0 1 19 0,0 0 10 0,-1 0-18 0,-2 0-7 16,1 0-21-16,0 0-22 0,-1 1-25 0,-3-1-13 16,3 0-25-16,-2 0-2 0,-3 0-16 0,-1 5-8 15,-4-5-4-15,-3 5 0 0,-3 1 5 0,-3 0-8 0,-3 2 7 16,-1 1-7-16,-4 2 6 0,-4-1-4 0,-1 1 0 16,2-2 3-16,0 3-5 0,0-1 6 0,-1 0 1 15,4 0-9-15,-1 2-2 0,1-1 9 0,3 1 1 0,-2 2-6 16,4-1 5-16,-2 0 3 0,5 5 0 0,-2-2 5 15,4 0 9-15,1 2-7 0,-2 1 7 0,6-1-3 16,-1 3-2-16,0-1-3 0,5 1 1 0,-1-1 4 0,3 0-8 16,3-2 3-16,1 1-7 0,4-1 5 0,-3-2 4 15,4 0-2-15,4-1 5 0,0-1-2 0,1 0 3 16,3-3 2-16,3 2 7 0,0-2 1 0,6 1 1 0,-1-1 8 16,3 0 4-16,5-3 7 0,3 4 4 0,0-4 5 15,7-2-7-15,-1 3 6 0,2-3-6 0,3-2-10 16,1 2-5-16,-5-2-6 0,2 0-4 0,-2-2-11 0,-3 1 1 15,-1 1-2-15,-3-2-3 0,-3 1 6 0,-2-3-4 16,0 3-5-16,0-1 1 0,-4-2 2 0,1 0 3 16,0 2-6-16,0 1 5 0,-4-4 0 0,1 3-9 15,-2-1-7-15,-1 2-12 0,-2-2-19 0,0 0-27 0,-1 1-34 16,-2-2-35-16,1 2-46 0,-3-1-49 0,-1 1-46 16,0-3-54-16,-2 5-53 0</inkml:trace>
  <inkml:trace contextRef="#ctx0" brushRef="#br0" timeOffset="23031.8083">28619 6568 190 0,'-7'3'-6'0,"1"3"9"0,3-5-9 16,0 2 6-16,0-1-7 0,-2 3-14 0</inkml:trace>
  <inkml:trace contextRef="#ctx0" brushRef="#br0" timeOffset="23859.9986">28290 6433 2141 0,'-2'-9'9'0,"-2"1"16"0,-1-4 12 16,-1 3 16-16,-1 1 17 0,1 2 13 0,-2-1 11 15,0 1 24-15,2 3 17 0,3-1 0 0,0 1-1 16,-1 3-11-16,3-2-14 0,-1 1-6 0,2 1-17 0,0 0-21 16,2 0-26-16,-1 2-20 0,1-2-11 0,-2 1-6 15,3-1-7-15,-3 0-4 0,0 3 2 0,2-1-6 16,-1-2-2-16,1 4 3 0,-2 1 4 0,3 2 4 0,0 3 1 15,3 2-2-15,-1 3 5 0,0 5 6 0,1 1 7 16,-1 6-2-16,4 1-5 0,-1 2 1 0,0 2-2 16,-1 1 4-16,2 0-6 0,1-1-3 0,1 0-6 15,-2-3 4-15,2-3 4 0,-1 0-2 0,-1-5 0 0,1-4-3 16,-4-3 4-16,-1-2-4 0,1-1 13 0,-3-5-4 16,0-1 7-16,-1-2 1 0,-2-3 21 0,0 1 15 0,-2-2 6 15,2-2 18-15,0 3 4 0,2-2 14 0,-4-1-10 16,2-2-2-16,-1 1-18 0,1-4-14 0,-2 1-17 15,0-1-6-15,-2-6-17 0,-1 1-14 0,1-4 6 16,-3-2 0-16,-1-2-5 0,-1-1 8 0,-1-2 7 0,-1-2-7 16,-1-2 1-16,0 0 6 0,-1 1-2 0,1-2-3 15,1 5 9-15,0-3-13 0,0 3 4 0,3 2 5 16,3 0-3-16,-1 3-5 0,3 0-2 0,3 5-2 0,0-2-1 16,0 3-1-16,5 0 3 0,-1 1-8 0,4 2 9 15,-3-1-8-15,3 2 5 0,1 0 4 0,2 0-1 16,-3 2 4-16,2 1-6 0,-1 0 7 0,1-2-8 0,0 5 8 15,0-1-7-15,-2-1 2 0,2 3-2 0,-1 1 2 16,-1-1-5-16,0 2-7 0,0 0 9 0,-2 3-4 16,1 2 6-16,-1 1-13 0,0 2 6 0,3 3 5 0,-4 2 4 15,2 3 1-15,-1 2 0 0,-1 3-2 0,0 3 3 16,2 1 7-16,-2 0 0 0,-2 1-11 0,-1 1 1 16,1-1 6-16,-3 0 1 0,0-2 1 0,0-2-6 0,0-2 5 15,0-1-6-15,-1-2 9 0,-1-2-1 0,2-3-6 16,-2 0-4-16,2-1 7 0,-1-5-7 0,1 2-23 15,1-4-6-15,-1 1-18 0,2-5-7 0,-4 3-6 0,4-2 0 16,-2-1-11-16,0-1 6 0,0 1 19 0,0-3 8 16,0 3 16-16,0-2 7 0,0-1 6 0,0 3 2 15,2-3 10-15,-1-1-2 0,-1-1 2 0,3 0 1 0,-1-2-3 16,0 2 3-16,-1-2-2 0,4 2 2 0,-4 0-4 16,1 1 1-16,-1 0 0 0,1 0-2 0,-2 4-1 15,0-1-3-15,0 1 4 0,2-1-1 0,-1 1-3 0,-1 0 2 16,2 0 1-16,-1 0-6 0,-1 0-6 0,0-1-6 15,2-1-19-15,0 2-20 0,-1 0-18 0,1-1-35 16,-2-1-46-16,3 0-51 0,0-2-69 0,-1-1-83 0</inkml:trace>
  <inkml:trace contextRef="#ctx0" brushRef="#br0" timeOffset="24274.0365">28483 6644 2141 0,'-8'1'1'16,"0"0"-2"-16,3-2 1 0,3 0 0 0,0 1-3 0,0 1-3 15,1-1 2-15,1 1 6 0,1-1-9 0,-1 0 4 16,2 2 2-16,-2-1-1 0,4-1 8 0,-1 0 11 16,-3 0 6-16,5 1 3 0,-3 1 13 0,3-2 6 0,-4 0 4 15,6 0 2-15,0-2 11 0,0 1-2 0,1-2 4 16,1 2 4-16,0-3-2 0,1 1-3 0,3 1-2 16,-1-2 1-16,0 0-2 0,1 0 1 0,-3 1-3 0,3-1-13 15,-1 4 7-15,1-3 2 0,-2 0 1 0,0-1-3 16,0 3-10-16,3-1-6 0,-2 1-10 0,-2 0-3 15,-2-1-6-15,-1 2-10 0,-1 0 4 0,-4 0-8 0,1 0 0 16,-1-1-6-16,-2 1 4 0,0 0 4 0,1-1-8 16,-1 1 3-16,0 0-14 0,-1-1-8 0,1 1-14 15,-2 0-36-15,2-2-42 0,0 2-53 0,0-2-63 16,-2 1-80-16,1-1-89 0</inkml:trace>
  <inkml:trace contextRef="#ctx0" brushRef="#br0" timeOffset="25697.1594">28787 6508 2019 0,'-2'-2'8'0,"2"-1"11"0,-2 3 19 16,4-3 9-16,-2 3 10 0,0-1 18 0,0 2 14 15,0-1 10-15,3 0-1 0,-3 0-3 0,2 2-12 16,-1-2 4-16,-1 0-11 0,0 1-9 0,0-1-15 0,0 0 0 16,0 0-2-16,0 0-6 0,0 0-1 0,0 0-11 15,0 0 3-15,0 0 2 0,0 0 5 0,0 0-2 16,0 0-1-16,0 0 7 0,0 0-1 0,0 0-1 0,0 0 5 16,0 0-16-16,0 0 2 0,0 0-5 0,0 0-3 15,0 0-7-15,0 0 7 0,0 0-5 16,0 0-14-16,0 0 12 15,0 0-1-15,0 0 3 16,0 0-4-16,0 0-18 16,0 0-21-1,0 0 5-15,0 0-8 0,0 0-6 16,0 0-4-16,0 0-11 0,0 0-7 0,0 0 0 0,0 0-5 16,0 0-1-16,0 0 9 0,0 0-1 0,0 0 14 15,0 0 2-15,-4-17 6 0,4 17 3 0,-17-37 15 16,14 30 2-16,-3 0 13 0,2-1-8 0,0 0 6 15,-2 2-2-15,1-3 10 0,0 2-8 0,2 1 0 16,-3-3 14-16,4 1 0 0,-1 0 3 0,3-1 0 16,-3-2 7-16,1 3-10 0,1-3 3 0,-1-1 8 0,4 0-11 15,-2 1 8-15,0-3 2 0,0 4 5 0,1 1-4 16,1 1 21-16,-2 2 4 0,0 1-2 0,2 0 1 0,-2 4-12 16,-2 1-4-16,2 0-4 0,0 0-5 0,0 1-17 15,0-1-8-15,0 2-12 0,2 1 2 0,-1-1-5 16,-1 1 6-16,0 3-9 0,0 2 10 0,0 4-4 0,0 5 8 15,0 5 9-15,0 2-1 0,0 7 7 0,0 3-5 16,0 5 4-16,0-3-6 0,0 3 2 0,2 0-3 16,-1-1-3-16,1-4 1 0,1 0-6 0,2-5 1 15,-2-2 0-15,0-3-2 0,2-3 2 0,-2-3 4 0,2-4-1 16,-3-2-4-16,1 0 13 0,-2-4-12 0,2-3 4 16,-3-1 6-16,2 0-3 0,-1-3 1 0,-1-1 1 0,0 0-2 15,0 0-4-15,2-1 6 0,-1 0-1 0,-1-2 2 16,2 2 0-16,-2-2-3 0,2-1 0 0,1 0 5 15,0-4-2-15,2-1 2 0,-2-1 1 0,5-2-4 16,-2-3 3-16,1-2-9 0,1-1 11 0,1-2-6 0,0 1 1 16,-1 1 1-16,0-3 0 0,3 4-3 0,-3 1 5 15,2 3 8-15,-1 1-3 0,-3 2 2 0,-1 3 4 16,0 3-1-16,0 0 2 0,-4 2-3 0,4 0-5 0,-4 2-3 16,1 0-11-16,-2 2 0 0,0-1-5 0,2 1-5 15,-1 2 0-15,1 1 7 0,1 2 1 0,0 1 2 16,2 3 5-16,0 0-1 0,2 1-1 0,1 3-10 0,-1-1-12 15,1 2-24-15,3-3-44 0,-5 2-48 0,4-3-32 0,0-1-43 16,0-3-37-16,0 1-23 0,0-3-28 16,0-4-14-16,0 0 3 0,2-5 17 0,1-1 13 0,-3-1 31 15,0-2 28-15,2-2 41 0,-1-2 34 0,0 0 38 16,0 0 47-16,-3-1 53 0,3-2 34 0,-2 1 46 16,-1-3 44-16,1 4 41 0,-1-3 45 0,-1 1 35 0,-1 2 30 15,2-3-3-15,-3 1 35 0,-1 5 1 0,0-2-15 16,-3 2-21-16,-1 1-24 0,0 2-7 0,-1-2-22 15,-1 7-11-15,0-2-43 0,-1 0-25 0,2 1-17 16,1 1-23-16,-2 1-24 0,0 0-34 0,1 1-19 0,1 0-16 16,0 0-6-16,0 3-9 0,-2 2 2 0,2 1-4 15,-4 3 8-15,2-1 4 0,-1 4 3 0,0 2 13 0,0-1-13 16,-1 0 2-16,3 2-7 0,1-3 4 0,0 2 3 16,1-3-5-16,1-3 3 0,1 3-10 0,1-3 14 15,0-2-2-15,-2-1 0 0,2-1-2 0,1-2-3 16,-2-2 1-16,-1 0-6 0,1-1-10 0,0-1-30 0,1 0-4 15,0-3-17-15,0-2-20 0,0 0-24 0,2-1-26 16,1-2-31-16,-1-2-16 0,-1 0 1 0,4-2-19 16,1 0-5-16,-2-2 6 0,1 2 18 0,1-3 26 0,-1 4 40 15,2-3 25-15,0 2 26 0,-1-3 24 0,1 4 30 16,-2 0 28-16,1 3 24 0,1-1 14 0,-2 4 10 0,-1 0 20 16,-1 3 11-16,0 0 8 0,-2-1 4 0,0 3-2 15,1 0-14-15,-1 1 0 0,-2 0-7 0,2 1-15 16,-2-1-3-16,0 3-12 0,0-1 2 0,-1 1-7 15,1 2 6-15,2 0-13 0,0 2-4 0,-2 1 7 0,4 1-5 16,-2 2 3-16,2 0-10 0,1 1-4 0,-1 0-4 16,1 0 3-16,0 3-9 0,-3-4 0 0,4 1-3 0,-4-2 0 15,0-1-8-15,0-3 4 0,0-1 0 0,-2 0-5 16,-3-3 2-16,3 2-3 0,0-3-2 0,-2 1 3 0,-1-2 8 16,0-2-4-16,0 1-6 0,2-1 2 0,-2 0 5 15,2 0-3-15,1-1 1 0,-2-2-6 0,4-2 0 16,3 0 0-16,3-1 2 0,-1-1 0 0,1-3-4 0,4 2 5 15,0-2-4-15,2 0 4 0,-1 3-1 0,1-1-2 16,-2 0-2-16,0 5 0 0,0-2 2 0,-4 2-3 0,-2 2 3 16,-1 1-5-16,-2 1 2 0,-3 0-3 0,2 1 6 15,-5 1 5-15,2-1-9 0,-2 1 1 0,1-1-1 16,1 0 8-16,-2 2-5 0,0 1-1 0,0-3 0 0,3 4-2 16,-3 0 8-16,3 0-2 0,-1-1-13 0,1 2-16 15,-1-1-22-15,2 1-33 0,-1 0-50 0,-1 1-57 0,1-1-57 16,-1 1-69-16,1-1-77 0</inkml:trace>
  <inkml:trace contextRef="#ctx0" brushRef="#br0" timeOffset="26726.8398">25815 9206 3749 0,'2'-2'6'0,"0"1"8"0,-2-3 15 15,3 3 10-15,-4 2 8 0,-1-1 7 0,2 2-1 16,-4-2 3-16,2 2-8 0,2 1-8 0,-3 2-14 0,-2-1 0 16,0 6-14-16,-1 0-2 0,-3 5 2 0,3 3-7 15,-3 2 1-15,3 2 4 0,0 3 5 0,3-1-15 16,3 2 7-16,4-4-2 0,1 4 0 0,3-4 5 0,3-1-2 16,0-3 4-16,4-1-7 0,0-1 12 0,0-3-2 15,3-1 1-15,0-3 3 0,2-2-1 0,2-1 1 16,-1-2-6-16,0-3 7 0,-1-1-10 0,2-3 2 0,-4-1-5 15,0-1-1-15,-3-1-2 0,0-3 1 0,-2 1-3 16,1 2 1-16,-2-5 1 0,-3 2-4 0,0-3 3 16,-1 0 2-16,0 0-1 0,-3-1-1 0,-2 1 11 0,-1-5-11 15,-2 5 11-15,0-2 1 0,-2-1 2 0,-2-1 2 16,-1-2 3-16,-5 2 0 0,4-1-5 0,-3 0 2 16,-1 0-2-16,-1 0-3 0,0 0-2 0,-2 4-12 0,1 0-3 15,-1 0-4-15,0 3-12 0,-3 1-1 0,5 2-6 16,-1 1-20-16,2-1-35 0,-1 3-22 0,2 2-37 15,1-1-40-15,1 3-42 0,1-2-59 0,-2 1-75 0,2 1-62 16,1-2-76-16</inkml:trace>
  <inkml:trace contextRef="#ctx0" brushRef="#br0" timeOffset="27247.4318">26429 9068 3762 0,'10'-7'-2'0,"-2"2"3"16,-1-2 7-16,-2-3 17 0,0 0 13 0,-3 0 6 0,1 1 11 15,2 0 2-15,-2-2 15 0,2 2 4 0,-1 2-4 16,3 0-11-16,-2 1-16 0,-1 1-3 0,1-1-14 16,0 3-3-16,2-1-11 0,-2 1-14 0,3 0-3 15,0 1-2-15,3-1 3 0,-1 3-8 0,1 0 3 0,1 0 5 16,0 0-3-16,0 3 3 0,-1 1 2 0,-3-3-3 15,0 3 1-15,-2 1 6 0,-1-2-1 0,-2 2-3 0,-3 2 4 16,0 1 6-16,-1 1 3 0,-4 3 0 0,-4 2-1 16,-1 4 2-16,-4 1-1 0,-2 2 1 0,-3 3-4 15,0-2-2-15,0 0-6 0,1-2 0 0,-2-4-4 16,7 1 2-16,1-6-3 0,4-2-1 0,3-1 2 0,0-4-1 16,3 3-6-16,4-4 6 0,-2 4-2 0,3-2-3 15,-1-1 3-15,4 1 0 0,-1 1-4 0,0-1 6 16,4-1 5-16,-2 3-9 0,2-2 10 0,1 0-5 0,-1 0 1 15,4-1-6-15,-2 2 12 0,5-1-12 0,-2 1 11 16,5-3-4-16,-2 5-7 0,3-2 9 0,-2 1-1 16,3 1 8-16,0-3-18 0,-1 4 14 0,0-1-11 0,-2-1 9 15,2 1-1-15,-5-2-2 0,0 1-2 0,-5-2-1 16,1 1 10-16,-5-1-7 0,-3-3 1 0,-1 5 10 0,-2-2 16 16,0 2 19-16,-3-2-2 0,1 3 6 0,-4 0-4 15,-2-2 2-15,3 6 7 0,-4-5-14 0,-2 3-18 16,3-1-22-16,-2-1-3 0,-2-1-20 0,-1 1-19 0,2 1-27 15,-3-4-35-15,1 2-23 0,1-2-34 0,1-1-36 16,-2 1-39-16,0-2-33 0,4-3-37 0,-1 0-40 16,1 0-37-16,1-3-36 0,1-2-22 0</inkml:trace>
  <inkml:trace contextRef="#ctx0" brushRef="#br0" timeOffset="27631.6545">26777 9064 1560 0,'22'-28'25'0,"-4"6"21"0,2 1 24 0,-4 9 33 15,-3-1 24-15,0 6 29 0,-3 2 22 0,-5 1 31 16,0 1-2-16,-2 3-13 0,1 0-5 0,-3 0-22 16,-1 0-19-16,0 1-26 0,0 1 0 0,0 3-23 0,0 2-2 15,0 1 5-15,0 1-8 0,0 5 2 0,0 1-6 16,0 0 2-16,0 4-18 0,0-2-11 0,4 0-19 0,-2-1-14 16,3 1-11-16,-2-2-11 0,2-2-3 0,0 0-1 15,1 0-3-15,2-4-1 0,-2 2 0 0,2-3-1 16,0 0 3-16,3-3-1 0,-1 0 4 0,-2-1-5 0,2-4-3 15,-2 3 1-15,0-3-3 0,-1 0 3 0,2-3-6 16,-3-1-1-16,2 3-4 0,-3-3 4 0,3-1 4 16,-2 3-1-16,-1-3 3 0,0 2 1 0,-2 1 4 15,2-1-4-15,1 2-1 0,-1 0 0 0,-2-1-1 0,2 2-2 16,-2 0 1-16,0 2-7 0,2 0 5 0,-2-2 6 16,3 6 4-16,-3-1-6 0,4 2 1 0,-2 0 0 15,1 0 9-15,3 6-1 0,-2-4-6 0,-1 3 4 0,4 0-2 16,0 2 1-16,-2-2 0 0,0 0 2 0,0 0-8 15,2-1 0-15,-1 0-1 0,-2 1-9 0,2-4-22 16,-3 1-14-16,2 2-31 0,-1-4-36 0,0 0-41 0,-2 0-58 16,-2-4-52-16,2-1-63 0,0-2-69 0,-2-2-77 15</inkml:trace>
  <inkml:trace contextRef="#ctx0" brushRef="#br0" timeOffset="28120.4524">27484 8794 3247 0,'6'-7'7'0,"-3"2"12"16,0-1 15-16,2 0 22 0,-2 1 17 0,-1 4 4 16,1-2 10-16,-1 1 8 0,3-1-8 0,-1 0 3 15,2 3-15-15,1 0-21 0,1 0-14 0,4 0-7 0,-2 0-2 16,4 3-11-16,2 0-4 0,-2-1-6 0,2 2-5 15,1 4 2-15,-1 1-4 0,1-1 7 0,-2 3-9 16,0-1 13-16,-2 5 9 0,-3 2 2 0,2 0 15 0,-7 3 4 16,-2 1 9-16,-1 1 1 0,-4 2 17 0,-1 1-4 15,-5 0-4-15,-1 0-12 0,-4-1-6 0,2 0-2 0,-3 0-9 16,1-1-10-16,-3-2-13 0,2-3-10 0,2-2-1 16,2-2 2-16,2-1-4 0,0-3-3 0,4-4-5 15,2 2 10-15,0-4-6 0,2 0 8 0,2 0-4 16,-2-4 2-16,5 3-3 0,1-1 3 0,2 0 2 0,1-2-6 15,4 0 8-15,0-2-6 0,5-3-3 0,0 2 7 16,2-2-1-16,-2-4-6 0,3 0 10 0,1-1 0 16,-1 0-5-16,0-2 8 0,1 2 7 0,0-1-15 0,-2-1 9 15,0 4 3-15,0-2-7 0,0 2 4 0,-1 1-6 16,-1-2 4-16,0 1-1 0,-1 3 4 0,-1-2-7 16,1 3-1-16,-4 1-7 0,1-1 1 0,-1 1 6 15,-3 0-5-15,-1 3-4 0,0 0 3 0,-2-1-1 0,2 0-2 16,-3-1 5-16,-1 2-3 0,0 0-14 0,0-2-17 15,-2-1-12-15,3 3-24 0,-3 0-18 0,-1-2-19 16,-1 1-28-16,1 1-36 0,-2-2-28 0,2 2-40 0,-4-2-59 16,2 2-60-16,-2-2-74 0</inkml:trace>
  <inkml:trace contextRef="#ctx0" brushRef="#br0" timeOffset="29022.9428">28439 8807 3222 0,'-4'4'6'0,"1"-4"3"0,0 0 8 0,4 0 5 16,-1 0 9-16,0 3 12 0,0-3 7 0,0 0 16 15,0 0 0-15,2 1 5 0,1-1 2 0,-1 0-5 16,1-1 0-16,4-2-16 0,1 3-2 0,6-5-19 0,0 0-2 16,10-2-13-16,2-2-4 0,6 2-1 0,3-3-9 15,5 2 1-15,0-3-5 0,0 3 6 0,0-1-4 16,-4 4 3-16,-3-2 3 0,-3 2 8 0,-6 0 5 0,-2 2 3 15,-5 1 6-15,-4 0 15 0,-5 0 5 0,-2-1 20 16,-3 3-11-16,0 0 3 0,-3 0-4 0,-1-1-6 16,-1-1-9-16,2 0-35 0,-3-1-37 0,3 1-41 0,-3-5-41 15,-1 4-60-15,-1-2-57 0,-2-1-62 0,2 0-82 16,-1 0-77-16</inkml:trace>
  <inkml:trace contextRef="#ctx0" brushRef="#br0" timeOffset="29878.7788">29093 8126 1897 0,'0'-2'30'0,"-1"0"23"0,1-1 26 0,1-3 33 16,-1 3 23-16,0 0 25 0,0 2 27 0,2-2 17 0,0 3-12 15,0-1-9-15,-2 1-7 0,2-1-22 0,-2 2-15 16,1-1-19-16,1 1-27 0,-2-1-17 0,2 0-16 16,-1 1-12-16,1 1-23 0,-1-1-2 0,1 2-10 0,3-1 0 15,-2 1 7-15,2 2 14 0,2 3 9 0,1 0 9 16,0 5 36-16,3 3-3 0,0 1 30 0,-3 6 0 16,5 3 1-16,-2 0 24 0,0 3-11 0,0 3-5 0,-3-1-31 15,0 1-2-15,1-3-29 0,-1 0-8 0,-3-3-3 16,0 2-38-16,-2-6 1 0,2 2-8 0,-1-3-1 0,-2-2-12 15,1-2-19-15,-3-2-33 0,3-3-40 0,-1 0-40 16,-2-3-40-16,3-4-35 0,-3 1-46 0,2-4-48 16,-1 1-32-16,-1-3-32 0,0-3-50 0,0 1-38 0,0-4-52 15</inkml:trace>
  <inkml:trace contextRef="#ctx0" brushRef="#br0" timeOffset="30225.4572">29324 8315 1820 0,'6'-19'24'15,"2"-3"28"-15,1 1 22 0,-1-1 28 0,0 5 25 16,0 0 16-16,0 1 16 0,-2 0 10 0,1 4-5 0,2 0-23 16,-1 3-21-16,0 1-16 0,0 2-17 0,1-1-13 15,-4 3-10-15,6 1-7 0,-3 2-16 0,1 1 5 16,0-1 4-16,-1 2-10 0,1 0-4 0,-1 2 7 0,-2 1 2 16,1 0-6-16,-1 1 3 0,0 3 8 0,-1 0 2 0,0-1 12 15,-1 1 6-15,1 2 7 0,-2 2 4 16,2 0 20-16,-4 2-2 0,1-2-6 0,-2 5 8 0,-2 0-5 15,-4 2-8-15,3-1-5 0,-2 3-4 0,-1-1-14 16,0 2-7-16,-4-3-1 0,4 1-20 0,0-1-7 0,-1 0-6 16,1-2-12-16,-2 0-12 0,3-3 0 0,2-2 0 15,-2 1-5-15,4-3 1 0,-3-4-6 0,3 2 1 16,1-3-2-16,0-1 9 0,1 1-7 0,1-2 7 0,0 0-5 16,1-3 7-16,0 1 4 0,2-1-4 0,1 0 10 15,3 0-6-15,3 0-2 0,-1-4-7 0,6 2-26 0,2-4-25 16,0-3-18-16,5 1-13 0,-2-1-39 0,3-1-25 15,-4-4-42-15,1 1-49 0,-2-3-36 0,0 2-63 0,-3-3-69 16,-3-3-107-16</inkml:trace>
  <inkml:trace contextRef="#ctx0" brushRef="#br0" timeOffset="31079.7044">30074 7940 655 0,'0'0'33'16,"0"0"-7"-16,-25-33 12 0,25 33 16 0,0 0 23 15,0 0 15-15,0 0 19 0,0 0 18 0,0 0 10 16,0 0 7-16,5-12 11 0,-5 12 6 0,0 0-2 0,0 0 8 16,0 0 1-16,0 0-16 0,0 0 3 0,0 0 8 15,8-10-22-15,-8 10-3 0,0 0-11 0,0 0-11 0,0 0-14 16,0 0 2-16,0 0-13 0,0 0-14 0,0 0 1 15,0 0-15-15,0 0-10 0,0 0-10 0,0 0 2 0,0 0-14 16,0 0-7-16,0 0-8 0,0 0-5 0,0 0 4 16,6 12-7-1,-6-12 13-15,0 0 15 16,0 0 3-16,0 0 1 0,0 0 6 0,0 0-5 0,-9 140 3 16,6-116-13-16,1 1-9 0,2 0-14 0,0-3 2 15,0-2-2-15,3 2-10 0,-1-3 1 0,1-3-1 0,3-2 2 16,-3-2 2-16,2-3-1 0,0 2-5 0,1-4 2 15,-2-1 10-15,0-3-10 0,2-1-5 0,2 1 5 16,-3-1-8-16,5-4 1 0,-1 2-6 0,1-3-6 0,-1 1-15 16,4-5 1-16,-2 2 1 0,0-1-8 0,1-3 5 15,0 3-5-15,0-5 8 0,-2 2 3 0,1-3 10 0,-2 0 3 16,1-1 3-16,1-1 6 0,-2-1 0 0,2-2 6 16,-4 1 2-16,1-1 3 0,1 2-4 0,-1 0 5 0,-2-1 1 15,-1 4-1-15,3-1 3 0,-3 4 12 0,-1 1 2 16,-2 2 9-16,1 3 4 0,-3 0 2 0,0 2 0 0,3 1 0 15,-3 1-1-15,0-1-11 0,0 0-1 0,0 4-14 0,0-2-5 16,0 0 2-16,0 2 0 0,-3 1 4 0,3 1 1 16,0 5 7-16,0 1-4 0,2 4 4 0,-1 2 2 0,-1 2 3 15,2 4 0-15,0 0-11 0,-1-2 4 0,1 2-3 0,-1 1-4 16,5-2 2-16,-6 0 2 0,4-1 0 0,-3-1-9 16,2 0-5-16,1-4-14 0,-3 1-17 0,4-7-13 15,-2 1-30-15,-1-5-20 0,-1-1-36 0,2-3-35 0,-1-2-35 16,-1-2-68-16,1-2-68 0,-2-3-94 0,2-1-79 15</inkml:trace>
  <inkml:trace contextRef="#ctx0" brushRef="#br0" timeOffset="31806.1317">30612 8199 1264 0,'-3'2'22'0,"3"-1"15"0,-2-1 21 0,2 0 24 16,0 1 20-16,0-1 28 0,0 0 17 0,0 0 19 16,0 0 3-16,2 2 9 0,-2-2-4 0,2 2-5 0,-2-2 2 15,0 1-12-15,1 1-3 0,-1-1-3 0,0-1-13 16,0 0-10-16,3 0-8 0,-3 0-6 0,3 0-22 0,-1 0-12 0,-1 0 0 16,1 0-8-16,1 0-10 0,-1 0-9 15,3-3-2-15,-4 2 0 0,4-1 9 0,3 2 3 0,1-2-1 16,4 0 3-16,4-2-3 0,1 0-4 0,7-1-3 15,2-1-16-15,1 1-8 0,1-2-10 0,-1 1-6 16,1-2-9-16,-3 3-7 0,0-2 6 0,-2-1-7 16,-1 3 6-16,1-2 3 0,-4 1 1 0,1-1-19 0,-2 0-1 15,-4 1-6-15,-2 1-17 0,0 0-17 0,-4-1-26 16,-4 0-35-16,0 2-27 0,-2 1-25 0,-3-2-36 16,-1 2-34-16,-1-2-32 0,-3-2-34 0,0 7-42 0,-2-6-46 15,-1 0-60-15</inkml:trace>
  <inkml:trace contextRef="#ctx0" brushRef="#br0" timeOffset="32554.449">31475 7475 2334 0,'0'-3'13'0,"-2"2"11"16,2-4 14-16,2 3 8 0,-2-1 15 0,-2 2 14 16,2 1 13-16,0 0 14 0,0 0 4 0,0 1 11 0,0-1-8 15,0 0 2-15,2 0-11 0,-2 3-6 0,3-2-8 0,-3 0-9 16,2-1-13-16,-1 0-16 0,-1 2-7 16,2-2-10-16,0 1-7 0,-1-1-5 0,1 1 0 0,-2-1-8 15,3 0 2-15,1 1-3 0,-2-1 9 0,3 0 10 0,3 0 5 16,0 1 2-16,6-2-2 0,-3 2 14 0,6-1-10 15,-1 1-4-15,5 0-4 0,-1 0-12 0,-2 1 0 16,2-1-8-16,-2 4-2 0,-1-2-9 0,-1 1-3 16,-2 1 4-16,-4 0 0 0,-1 1 4 0,-3 0-4 0,-1 4 3 15,-3 4 0-15,-2 3 10 0,-5 3 7 0,0 3-3 16,-6 5-2-16,0 2 4 0,-6 2-3 0,1 0-6 16,-5 2 5-16,-1-3-13 0,1 1 1 0,0-6-1 0,0-2-1 15,5-2-7-15,1-2 1 0,3-3 10 0,1-5-10 16,4 0 5-16,3-3-7 0,1-4-1 0,1 2 6 15,2-2-3-15,2-1 5 0,-2 0-3 0,5 0 3 16,-2-1 10-16,3-1 13 0,-1 3 11 0,4-2-9 0,1 0 12 16,4-2 2-16,2-1-1 0,1 0-5 0,5 0-5 15,-1-4-13-15,3-1-3 0,3 0-4 0,-2-2-2 0,2-3-18 16,-2 0-12-16,-1-1-26 0,0 0-37 0,-1-4-30 16,-1 1-52-16,-1-2-46 0,-2-2-73 0,1-3-56 15,-4-3-88-15,1-1-55 0</inkml:trace>
  <inkml:trace contextRef="#ctx0" brushRef="#br0" timeOffset="33245.6836">32177 7345 2611 0,'-2'-2'7'15,"2"-1"20"-15,-3 2 16 0,6-5 12 0,-3 6 23 16,-1 0 23-16,-1 0 5 0,2 0 17 0,-2 0-4 0,1 3-12 15,1-3-19-15,0 0-4 0,0 3-28 0,0-2-21 16,1-1-8-16,1 0-18 0,-2 0-4 0,0 3-10 0,0-1 10 16,0-2-13-16,0 0 7 0,0 3-6 0,0-1 5 15,0 1 4-15,-2-2 1 0,1 2 2 0,1 0-13 16,-2-1 10-16,2 2-1 0,-1-2 6 0,1 0-1 0,-2-2-4 16,2 0 9-16,0 0 10 0,0 0 12 0,2 0 11 15,-2 0 3-15,0 0-2 0,0-2 3 0,0 1 11 16,0-1-10-16,1 1-7 0,-1-1-7 0,0 2-4 0,0-2-3 15,2 2 5-15,1-3-1 0,-3 3-9 0,0 0-1 0,3 0-4 16,-1 0 4-16,-1-1-12 0,1-1-9 0,3 1-2 16,0-3-3-16,1 0 1 0,2-1 1 0,1 1-3 0,2-4 2 15,0 4-2-15,2-4 8 0,1 3-1 0,-1 1-4 0,3-1-6 16,-4 0 8-16,2 1-4 0,-1 1 1 16,-1 0-5-16,0 2-1 0,-4 0 6 0,0 1-2 0,1 0 0 0,-4 0-10 15,0 0 10-15,-2 2-2 0,-3-2 9 16,0 2-4-16,1-1-8 0,-2 1 2 0,1 0 8 15,-2 0 0-15,1 1-2 0,-3 4-1 0,3-2 3 0,-4 4-5 16,-1 2 12-16,-2 1 1 0,0 1-5 0,0 1 2 16,-3 1 5-16,0-1-5 0,1 1-5 0,-2-1 9 0,2-1-16 15,1 0 4-15,-2-1 4 0,3 0-1 0,1-1-11 0,1-2 11 16,0 0-5-16,1-1-2 0,2-3 7 0,2 2-8 16,1-2 5-16,-2-2-2 0,4-2 6 0,-1 2-6 15,1-1-1-15,-1-2 2 0,4 5 3 0,-2-2 2 0,2 0-7 16,-1 1 6-16,3 0-2 0,-2 1-1 0,3 3 7 15,3-2 0-15,-5 0-4 0,4 1-2 0,0 0 5 16,0 1-4-16,0 1 1 0,0 0 1 0,0 1-2 0,-2 0-4 16,0 2-2-16,1-1 9 0,-1 1-5 0,-1-1 1 15,-1 1 0-15,2 0-3 0,-4 1 5 0,1-2 0 0,0 2 4 16,-2-4-6-16,-1-1 5 0,0 1 2 0,-2 1-1 16,-2-3 4-16,2 4-1 0,-3-5 6 0,0 4 0 0,-4 0-3 15,-1-1 0-15,-3 2-2 0,0-2 4 0,-3 5-7 16,-2-4-20-16,-3 2-18 0,2-2-18 0,-2 4-9 0,1-4-20 15,1-1-17-15,4-4-21 0,1 2-17 0,2-2-13 16,4-2-11-16,0-2-23 0,3 0-29 0,1-3-42 16,2-1-29-16,2-1-50 0,-1-1-30 0</inkml:trace>
  <inkml:trace contextRef="#ctx0" brushRef="#br0" timeOffset="33494.0855">32694 7224 2729 0,'0'-4'11'0,"0"3"13"0,3-3 7 0,-1 1 17 15,-2 3 14-15,0-1 17 0,1 2 4 0,-2 2 8 0,-1-1-2 16,4-2-13-16,-2 2-8 0,1-1-17 0,-1 1-17 16,0 0-18-16,0-2-6 0,2 3-10 0,-1-1-7 0,1 1 0 15,-2 1 6-15,4 1 1 0,-2 3 6 0,1 1 2 16,0 3 8-16,-1 3 2 0,1 2-3 0,-1 2 2 15,1 3-1-15,-1 2-5 0,-1 0 3 0,-1 3-3 0,0 1-3 16,-1 4-11-16,-3-3-13 0,1 5-53 0,0 0-62 16,-4-1-79-16,-2-1-103 0</inkml:trace>
  <inkml:trace contextRef="#ctx0" brushRef="#br0" timeOffset="34371.705">31361 7616 2153 0,'0'-2'9'0,"0"-1"10"0,-3 0 13 0,6 2 11 16,-3 1 19-16,0-1 14 0,0 1 18 0,0 1 14 0,0 0-8 15,0 2-10-15,2 0-17 0,0-1-8 0,-2 1-21 16,0 3-8-16,0 4-15 0,0 2-7 0,-2 5-3 0,0 4 2 15,-1 2 2-15,0 8 0 0,-2 2 4 0,0 2-7 0,-1 1-5 16,3 2-21-16,-2-1-23 0,0 1-53 16,2-3-55-16,-2 2-91 0,-2-1-123 0</inkml:trace>
  <inkml:trace contextRef="#ctx0" brushRef="#br0" timeOffset="35281.193">26807 9956 1316 0,'5'0'9'16,"3"0"20"-16,0-5 22 0,0 3 13 0,0-3 5 15,3 0 10-15,0 1 9 0,2-4 7 0,4 0-4 0,2-5-21 16,2 3-18-16,4-5-13 0,3 2 1 0,5-4-6 16,2 1 7-16,11-4 5 0,0-1 31 0,8 1 29 0,6-2 21 15,5 1 24-15,5-3 14 0,5 2 4 0,-1 0-8 16,7-2-7-16,-1 0-33 0,4 2-28 0,-2-4-26 16,2-1-24-16,1 2-16 0,-1-1-5 0,2-3-14 15,-1 3-7-15,0-3 1 0,-3 0 6 0,1-1 3 0,2-1-1 16,0 4-2-16,-1-2 0 0,1 2 17 0,0 1 7 15,-2 2 6-15,1 2-3 0,-2 2 3 0,-6 2 12 16,-2-2-3-16,-1 0 2 0,-2 1-15 0,2 0 1 0,-2-3-10 16,0-2-7-16,3 2-9 0,1 1-7 0,0-3 0 15,0 1-7-15,2-1 5 0,-4 0 0 0,3 0 0 16,-2 2-2-16,0 2 7 0,-1 2 0 0,-2 1-2 0,0 2 6 16,-3 6-4-16,-3-2-12 0,-3 5 2 0,-5 1 8 15,-4-1-3-15,-5 4-3 0,-2 0 1 0,-7 0 1 0,-2-1 11 16,-7 3 4-16,-3 0 5 0,-4-1-8 15,-1 2-1-15,-6-1 7 0,0-1 1 0,-5 0-4 0,0 1-9 16,-2-1-4-16,-2 1-2 0,1 1 6 0,-3 0-2 16,-2-1-3-16,3 1-2 0,-3-1-3 0,-1 0-15 0,-1 0-11 15,2 3-22-15,-1-3-31 0,-2-3-40 0,0 3-49 16,-3 0-70-16,3 0-61 0,-2-2-66 0,-1 1-72 0</inkml:trace>
  <inkml:trace contextRef="#ctx0" brushRef="#br0" timeOffset="42874.652">25178 4228 2198 0,'-2'-4'1'0,"-1"1"5"0,0-3 9 16,0-2 11-16,-2 1 10 0,2 2 11 0,-4-3 9 16,1 3 19-16,2-2 15 0,-3 3 11 0,2-1 9 15,0 2-5-15,1-1 3 0,-2-1-6 0,2 1 1 0,-2 0-5 16,0 0-8-16,-1-1-9 0,1-2-13 16,-2 1 3-16,0 2-9 0,-1-3-4 0,-2 1-5 0,0-1-5 15,-3 2-5-15,-1-2-2 0,1 2-6 0,-4 0-4 16,1-3 1-16,1 3-4 0,-4 2 2 0,0-2-16 15,0-2-1-15,-2 4 4 0,-1-2-1 0,-3 2 4 0,2 2-7 16,-3-3 10-16,-1 2-6 0,-2-2 9 0,0 4 2 16,-2-3-1-16,1 3-2 0,-3 0-2 0,1 0-4 15,2 0-3-15,-2 3 5 0,-2-1-5 0,2 1 3 0,-4 0 0 16,2 0-1-16,-1 0 2 0,-3 2 7 0,1 1-6 0,0 0 1 16,1-1 0-16,-2 1-7 0,1 0-5 15,3 2-5-15,-3 0 0 0,3 0-3 0,-4 3-5 0,1-1-1 16,0 1-2-16,2 0 6 0,-5 2 0 0,3 0 11 15,-2 1-19-15,3 0 13 0,0 0 4 0,2 1-1 16,0 2-1-16,2-2-2 0,1 2 4 0,-2-1-6 16,2 2 18-16,2-2-7 0,0 1 3 0,-2 0-2 0,2 0 13 15,-4 3-6-15,5-3 9 0,-1 2-5 0,-3-2 2 16,2 2-2-16,-3 1 5 0,1 1 9 0,0-1-3 16,1 1 4-16,-1 1-9 0,-2 1-1 0,4 0 5 0,-3-1-8 15,1 0 0-15,1 2-14 0,1-3 10 0,1 2-8 16,1 1 3-16,1-3 7 0,1 4-16 0,0 1 8 0,2-2 0 15,0 3 0-15,1 0-11 0,2 0 10 0,-2 1-7 16,4-1-1-16,1 2 8 0,-2-2-6 0,2 2-2 16,3-2-2-16,2 1 4 0,0 0-2 0,3 0-5 0,-5 1-4 15,6 0 1-15,0 0 1 0,-2-2-5 0,1 4 10 16,2-2-12-16,-1 0 3 0,2 0-2 0,-2 0 6 16,2-2 0-16,1 2 0 0,1-3 5 0,2-1-2 0,0 1 8 15,3-2-9-15,1-2 7 0,1-2 3 0,3 1-1 16,1-2 0-16,2-1-2 0,2 2-6 0,2-2-3 15,2-1 9-15,3 0-6 0,-2 2 1 0,6-1-6 0,-2-2 0 16,4 2 2-16,3 0-2 0,2-1 3 0,-3 0-4 16,5-2-1-16,-1 0-6 0,2 1 6 0,0-4 6 0,0 1-11 15,0-2 7-15,0-2 3 0,2-2-6 16,-2 3 10-16,2-6 2 0,-2 1-3 0,0 0-1 0,1-2 8 16,-1-2-9-16,5 0-2 0,-4-1 7 0,1-1-11 15,-1 1 4-15,1-1-4 0,-2-2 4 0,0 2-2 16,0-3 2-16,-1 2-4 0,-4-1 2 0,2-1 6 0,-2-1-8 15,2 0 7-15,-2 0-8 0,1-1 1 0,-4-1 4 16,3 0-1-16,2-2-1 0,-2 1-1 0,2-1 4 0,0-4-3 16,0 2 2-16,1-1 0 0,2 0 3 0,3-3-3 0,-1 1 2 15,1-3 0-15,0 0 1 0,2 0-1 16,0-1-2-16,0 0-1 0,3-2-1 0,-5 0 0 0,0-1-1 16,0 4-3-16,1-5-2 0,-3 1-1 0,1-1 7 15,-1-1-5-15,1 0-5 0,-2-1 7 0,2 0-7 16,-1-3 5-16,1 3-2 0,-4-1 7 0,1 1 1 15,-4 0-1-15,2-1 2 0,-4 2 4 0,0-1 1 0,-3-1 0 16,1 1-1-16,-2-1-6 0,3 2-4 0,-3-2 1 16,0-2 3-16,1 4-9 0,-1-2-4 0,1-2-9 0,-2 1-6 15,0 0 3-15,2-1-6 0,-2 1-7 0,-1-2-8 16,0 1-4-16,0 1-3 0,0-2-2 0,-3 0-11 16,-2-1 1-16,1 3-8 0,-2-2 12 0,-3 1-8 0,0 0 12 15,-3 0 1-15,-2 0 7 0,-3 3 18 0,-1 1-1 16,-1 0-1-16,-3 1-3 0,-1 4 4 0,-1 0-9 15,-2 2-3-15,1 1-23 0,-2 3-18 0,4 0-19 16,-5 2-20-16,3-2-31 0,2 4-40 0,-1-1-45 0,0 1-53 16,2-1-37-16,2 2-60 0,0-1-74 0</inkml:trace>
  <inkml:trace contextRef="#ctx0" brushRef="#br0" timeOffset="43401.7133">24936 4918 1963 0,'0'1'-2'0,"4"-2"1"0,-2 2 2 0,1-4-2 0,0 0 4 15,1 1 5-15,2 2 8 0,2-4 25 0,6 0 17 16,5 0 16-16,2-1 11 0,6 0 11 0,1-2 4 0,8 0 2 16,4-1-6-16,3 4-13 0,1-3-9 0,6 1-9 15,4 2-8-15,0 1-5 0,1-2-4 0,2 3-7 16,0 0 1-16,-2-1-4 0,-1 1-6 0,-6 0-12 15,-1-1-8-15,-6 0 1 0,0 3-7 0,-6-4 0 0,-4 2-5 0,-1-1-5 16,-6 0-4-16,-1-1 8 0,-5-1 0 16,-2 2-1-16,-2-2 1 0,-2 3-13 0,-2-2-16 15,-2 1-25-15,-3 0-38 0,2-2-44 0,-3 4-52 0,2-2-58 16,-1 0-66-16,-2-2-59 0</inkml:trace>
  <inkml:trace contextRef="#ctx0" brushRef="#br0" timeOffset="43934.65">26368 4713 2740 0,'1'0'7'16,"1"-2"11"-16,0 2 25 0,-1-6 16 0,2 4 8 15,-3 2 10-15,2 0 10 0,-2 0 12 0,2-3 10 16,1 3-6-16,-2 0-22 0,3 0-12 0,-1 0-3 15,1 0-12-15,1 0-12 0,3 0-15 0,0-1-14 16,4 1-5-16,0-1 2 0,3 1-17 0,1-2 9 0,3 2 1 16,0-2 2-16,2 1 5 0,-1-1-6 0,-1-1 3 15,0 1-5-15,-3 2 15 0,1-4-17 0,-4 1 5 16,0-2 1-16,-4 1-3 0,1-1 4 0,-1-1-4 0,-1 2 3 16,-1-4 1-16,-3 2-1 0,2-2 1 0,-1 0-4 15,-2-1 5-15,-3-1-5 0,2 0 1 0,-4 0-1 16,2-1-2-16,-3-2 9 0,1 1 6 0,-1 0 9 15,-3 3-6-15,3-2 11 0,-2 2 11 0,2 0 11 16,-2 1 3-16,0 4 1 0,-2-1-8 0,2 0 0 0,2 1 12 16,-4 1-9-16,1-1-3 0,0 0-19 0,0 2 2 15,-1 0-6-15,-1 1 2 0,0 1-8 0,-1 0-12 16,-1 1-1-16,-1 1-7 0,-3 3 6 0,0 2-9 16,-2 0 1-16,2 1-6 0,-2 2 3 0,2 1-6 15,-2 1 5-15,3 1 2 0,1 1-4 0,2-4 4 0,2 3 0 16,0 0-5-16,2 3-2 0,3-3 11 0,-2 2-5 15,5-1-4-15,0-1 5 0,0 2-4 0,2 1 2 16,1-4 9-16,0 1 1 0,3-2-4 0,-1 1 2 16,1 0 5-16,1 0-3 0,1-1 4 0,3-2 1 0,0 1-4 15,-1-2-11-15,2 0-8 0,-2-3-13 0,2 1-24 16,-4-2-16-16,2-2-18 0,-2-2-40 0,1 0-28 16,-1 0-28-16,-2 0-38 0,2-4-42 0,3-1-39 0,-1 0-49 15,-1-2-45-15,5 2-27 0</inkml:trace>
  <inkml:trace contextRef="#ctx0" brushRef="#br0" timeOffset="45070.1757">26869 4630 2368 0,'0'-2'33'0,"0"-5"39"0,0 2 33 16,2 0 36-16,-4 0 16 0,2 0 31 0,-1 3 25 16,-3-1 4-16,3 3-25 0,1 0-24 0,-2 0-34 15,0 0-48-15,2 3-13 0,0-2-39 0,0 0-29 0,2 1-7 16,-2 1-8-16,0 0-10 0,-2 1-4 0,4 4 19 15,-4-1-13-15,4 3 14 0,-2 1 1 0,2-1 1 16,-1 5-1-16,-1-3 0 0,4-2 6 0,-1 1-8 0,0-1 2 16,0 0 3-16,1-3 1 0,0 1-4 0,0-1 8 15,0-2-3-15,-3 0 1 0,1-1 4 0,1-1 3 16,-3-1-7-16,0 0 3 0,2-2 6 0,-2 1-6 16,1-1-4-16,-1 0 5 0,0-1 4 0,-1 0 4 0,1 1-5 15,0 0 2-15,0-1 6 0,0-1-3 0,0-1 3 16,1-1-8-16,3 1-10 0,1-3 7 0,2-1-2 15,-1-2-4-15,2 2 1 0,0-5-2 0,2 0 0 0,-2 2 5 16,-2-1 2-16,3-1 8 0,-1 1 0 0,-1 0 1 16,-3 1-2-16,1 2 4 0,1 2 6 0,-1 0-9 15,-2 1 8-15,0 3-11 0,-1 0-3 0,0 1 4 16,-1 1-1-16,1 1-17 0,-2-1 5 0,0 0 3 0,1 2-10 16,1-2-10-16,-2 0 11 0,-2 0-9 0,4 2 1 15,-2 1 13-15,2 1-8 0,-2 0-6 0,1 2 8 16,1 2 11-16,2 3-8 0,-1-1 8 0,1 1-1 15,0 0-3-15,0-1 0 0,0 2 2 0,1 0-1 0,1-2-2 16,-3-1 1-16,2 0-5 0,-2-2-2 0,2-1 5 16,-1-3-3-16,0 1 2 0,-2-4-9 0,0 3 0 15,-1-3-3-15,3 0-1 0,-2 0-8 0,0 0-6 16,1-3-1-16,0-1 1 0,0 1-1 0,2 0 0 16,2-4-1-16,2 2 1 0,-3-4 8 0,4 2 12 0,-1-1 2 15,-1 2-2-15,0-2 4 0,0-1 2 0,4 1 5 16,-5-1 12-16,2 3-6 0,-1 2 4 0,-2-1 7 15,-1 2 12-15,-2 1 8 0,1 0 4 0,-3 0-2 0,2 2-10 16,-3-1 5-16,0 2-2 0,0 1-16 0,0-2-6 16,2 2-5-16,-2 0-11 0,0-2 1 0,0 5 3 15,0-2-3-15,2 1-2 0,-1 1 4 0,4 2 1 16,-2 1-3-16,0 1 12 0,3 2 1 0,-1 0-4 16,3 1 4-16,-2 0-6 0,4 1 6 0,-2 1-3 15,0-4 2-15,4-1-15 0,-2 3-21 0,2-4-4 0,-2 0-24 16,1-2-17-16,3-3-23 0,-3 0-13 0,2-1-16 15,0-2 0-15,-2-2-1 0,1-1-2 0,1-2 8 16,1 0 17-16,-1-2 17 0,-2 0 15 0,3-2 16 16,-3 0 9-16,3-3 18 0,-4 3 14 0,-2-1 18 0,3-1 3 15,-2 0 15-15,-2 2 11 0,-1 0 9 0,2 0 19 16,-3 2 14-16,1 1 13 0,-3 0-3 0,0 2 13 16,-1-1-5-16,1 3-7 0,-3 0-3 0,0 1-19 15,0-2-14-15,0 6-11 0,0-3-2 0,0 0-17 0,0 2-6 16,0-1-10-16,-1 1-10 0,1 0 6 0,-2-1-4 15,2 3-6-15,-2-2 6 0,2 4-1 0,0 0 4 16,0-1-1-16,-1 5 7 0,1-2-4 0,-2 3 5 0,5 0-2 16,-1-2-4-16,1 0 1 0,0 3 0 0,3-4 5 15,-1 1-5-15,3-1 5 0,0 1-9 0,1-3 4 16,1 0 0-16,0-1 0 0,2-2 2 0,-1 2-5 16,2-3 8-16,3-2-10 0,-2 0 11 0,0 0 1 0,2-2-7 15,1 2 6-15,0-2-4 0,1-2 6 0,-1 2-10 16,1-3 12-16,-1 5-9 0,1-4 3 0,1-1 4 15,-1 2-8-15,-1-1 0 0,0-1 0 0,-1 2 0 16,1-3-8-16,-1 1 6 0,-2-1-1 0,0-1 1 0,0-3 2 16,-1 3-2-16,0-4-4 0,-2 0-7 0,0-3-6 15,1-1-19-15,-2-2-7 0,1 0-12 0,0-4-13 16,-1-1-2-16,-1-2-10 0,0-2 4 0,-2-3 11 16,-1 0 18-16,-1-2 17 0,-2 1 18 0,0 3 20 0,-6 0 22 15,-1 3 15-15,-3 2 18 0,-1 5 8 0,-3 3 1 16,2-1 0-16,-3 8-7 0,-3 0 0 0,4 3-8 15,-3 1-11-15,1 3-7 0,-2 3-8 0,1 1-6 16,0 3-7-16,-2 3-2 0,2 2-7 0,-2 2-6 16,2 3 3-16,0 6-1 0,1 0-3 0,1 4 3 0,2 4-6 15,0-2 4-15,3 3 1 0,2-1-2 0,2 3 5 16,1-2-8-16,4 0 8 0,1-3-5 0,2-3 9 16,4 0-4-16,1-1 2 0,-1-4 1 0,2-3-3 15,0-4-10-15,2 0-37 0,-2-4-47 0,-3-3-72 0,4-2-104 16,-4-7-131-16</inkml:trace>
  <inkml:trace contextRef="#ctx0" brushRef="#br0" timeOffset="45267.3884">27659 4226 3445 0,'-8'-5'1'0,"0"1"5"0,-1 0 4 16,9-4-6-16,-5 3 6 0,2 0-9 0,0 2-4 16,-2-1-17-16,5 2-17 0,-5 1-30 0,4-1-48 15,1 2-50-15,-2-1-69 0,2 1-75 0,-3 1-90 0</inkml:trace>
  <inkml:trace contextRef="#ctx0" brushRef="#br0" timeOffset="47275.4006">17976 11292 3736 0,'-3'0'4'0,"0"-3"16"0,0 3 22 16,8-3 14-16,-7 3 23 0,0-1-6 0,4 0 6 0,-2 2-6 16,2-1-5-16,-2 0-19 0,1 2-21 0,-1 0-20 15,3-2-28-15,-3 0 4 0,0 3-8 0,4 1 6 16,-4 1 1-16,4 7 6 0,2 1-6 0,-2 5 14 0,4 5 8 16,0-1-3-16,2 6 8 0,0 1 3 0,1-2-3 15,3 0 0-15,-1-4 0 0,3-3-10 0,-4 1 0 16,4-3 6-16,-3-3-2 0,1-1-9 0,-1-3 5 0,-4-3-2 15,4-3 8-15,-7 1-1 0,1-4 2 0,-3-1 5 0,0-2-9 16,0-1 11-16,1-4-4 0,-4 0 1 16,3-2-5-16,-1-4 2 0,-2-1 0 0,3-1-8 0,-3-2 5 15,2-3-6-15,-3 1 2 0,0-2 1 0,0 1 6 16,-1 0-4-16,-1 2-1 0,2-2-1 0,0 5 3 16,-1-2-2-16,-1 4-3 0,2-1-2 0,0 4-5 0,2 0 6 15,-2 2-4-15,1 2-2 0,-1-1-10 0,3 3 11 16,-1 1-1-16,0 1 0 0,4 0-3 0,-3 1 0 15,2 1-3-15,1 2 8 0,0-1 7 0,5 2-6 16,-1 3-2-16,1-1 4 0,3 3-5 0,1 1 4 0,-2 3 5 16,4-4 1-16,0 4-1 0,-1-2-2 0,3-1 5 15,-3 0-2-15,-1-1 12 0,0-3-3 0,-1-2-4 16,-2 0-1-16,1-1 1 0,-4-6 1 0,0 3-1 0,0-3 2 16,-1-1-3-16,-4-3-6 0,3 0 8 0,-2-1-3 15,1-4 1-15,-3 3 1 0,0-4 1 0,0 4-6 16,-3-3-1-16,0-1 5 0,0 0-7 0,-1-1-2 0,-3 0 5 15,3 2-3-15,-7-5-5 0,5 3 5 0,-3-2-5 16,-1 0 0-16,1 0-8 0,-2 2-6 0,2-1-17 0,-1 2-22 16,3 1-18-16,-3 3-34 0,1 0-27 0,1 1-38 15,2 0-45-15,2 1-53 0,-3 0-42 0,3 2-48 0,1-1-43 16,1-2-32-16</inkml:trace>
  <inkml:trace contextRef="#ctx0" brushRef="#br0" timeOffset="48073.2659">18662 11056 2141 0,'5'-1'29'0,"-2"0"36"0,4-1 28 0,-6 1 25 0,-1 1 16 16,0 0 15-16,0 0 6 0,-1 1-3 0,1 1-20 15,0 0-40-15,0 0-26 0,0-1-22 0,0 4-8 16,0 0-19-16,1 2-6 0,-1 1 14 0,4 4-11 16,-3-1 3-16,2 3 3 0,0 0-12 0,0 2-2 0,2 1 9 15,1-2-3-15,-1 2-12 0,4 0 2 0,-1-3 7 16,0 2-4-16,2-1 8 0,1-2-7 0,0-1-6 15,0-2 2-15,0-2 3 0,0 1-2 0,3-2-6 0,-2-2 3 16,-1-2 3-16,1-2 6 0,1-1-2 0,-1 3 5 16,0-6 1-16,-1 2 4 0,0-2 1 0,-2-1-2 15,-1 0 0-15,1-1 11 0,-2 0 15 0,-2-2 1 0,0 2 6 16,-2 1-1-16,-2-3 3 0,4-1 2 0,-5 2-7 16,0-3-17-16,0 0-9 0,-3-1-7 0,1-2-8 15,1-1-2-15,-1 0-2 0,1-2-2 0,1 1 1 16,0-2-2-16,1-2 2 0,2 1-2 0,2 0 4 15,-2 2 1-15,2 0-3 0,3 1-1 0,-2 1-4 0,1 2 2 16,3 1-4-16,-3 3 2 0,1 1-14 0,2-2 9 0,-1 2 5 16,-1 3-5-16,0-1 7 0,2 2 1 0,-2 0-1 15,0-1-2-15,3 3 13 0,-3 0-13 0,3 4 0 16,-1-3 2-16,-1 2 3 0,1 1 0 0,1 0 1 0,-3 3-1 16,1-1 0-16,4 4 2 0,-5-1-4 0,-2 1 9 15,2 1-2-15,0 0-2 0,-4 0 4 0,3-1 0 16,-2 1 1-16,-4-2-5 0,3 0 8 0,-4-1-6 0,0 0-5 15,0-1 7-15,0-2 1 0,-2-1 7 0,-1 3-2 16,1-3 9-16,-3-1-8 0,4 0 5 0,-6 0 2 16,1-2 3-16,3 0-3 0,0-1-6 0,0 0 2 0,-1-2-4 15,1-1-3-15,0 3 2 0,-2-4-2 0,-1 2-12 16,0-4 7-16,1 1-5 0,-1 1-1 0,-1-1-4 16,0-3 8-16,0-1-12 0,2 1 4 0,1-4 4 0,0 0-16 15,0 0-1-15,2 0-7 0,-2-1-15 0,2-4-27 16,0 1-15-16,2-1-16 0,0 0-26 0,4 0-27 15,-3 0-14-15,4 1-26 0,-1-1-12 0,0 4 1 0,-1-3 10 16,2 3 0-16,0 1 21 0,-2 0 32 0,3 0 22 16,-5 3 34-16,4-1 36 0,-3 0 18 0,-2 2 24 0,1-1 31 15,-1 0 23-15,-1 1 13 0,-1 0 17 0,0-1 23 16,-1 3 12-16,2-2 25 0,1 1 2 0,-5-1 2 16,5 3 0-16,0 1 4 0,0-1-13 0,-1 2-15 15,2-1-13-15,-1 4-16 0,0-3-11 0,3 3-11 0,-3 0-20 16,2 2-13-16,-2-2-5 0,0 1-9 0,0 2-10 15,0-2-6-15,0 3 6 0,1 0 9 0,1 3 12 16,1 3 6-16,2 2 8 0,1 4 21 0,1 2 20 0,0 3 11 16,1 2 14-16,4 3-13 0,-2 0-9 0,0-1-3 15,0 1-2-15,3-2-21 0,-1-1-13 0,-3-1-9 16,4-1-26-16,-4-4-1 0,4 0-2 0,-4-2-10 0,1-1-24 16,1-3-20-16,-3-3-36 0,3 1-32 0,-3-4-30 15,1-1-42-15,-1 0-43 0,2-2-51 0,1-3-49 16,-2-1-49-16,3 0-55 0,0-3-52 0</inkml:trace>
  <inkml:trace contextRef="#ctx0" brushRef="#br0" timeOffset="48859.8177">19626 10968 2357 0,'0'-6'20'0,"2"-1"31"0,-4 3 32 16,2-1 32-16,-2 1 24 0,-3 0 17 0,2-1 10 15,-1 2 8-15,3 2-13 0,-3 0-29 0,1-1-25 0,0 0-30 16,3 0-26-16,-2 2-15 0,1 2-10 0,-1-2-12 15,2-2-2-15,0 4-6 0,0-2-4 0,2 1-6 16,-2-1 4-16,0 0-8 0,1 0 0 0,-1 0 4 0,0 1-4 16,0-1 1-16,0 0-1 0,0 0 5 0,0 0-3 15,0 0 4-15,0 2 2 0,0-2-5 0,0 1 5 0,0-1-3 16,0 0 1-16,0 0 2 0,0 1-6 0,2-1 6 16,-2 1-5-16,0-1 7 0,0 0-4 0,0 0 4 15,0-1-4-15,0 1-3 0,0-1 10 0,0 1-8 0,0-1 9 16,0 1 1-16,2 0-7 0,-2 0 3 0,0-2-1 15,0 2 4-15,0 0 0 0,0 0 1 0,0 0-4 16,0-1 0-16,0 1 5 0,0-1-3 0,0 1-2 16,0-2 0-16,0 2 2 0,-2 0-3 0,2 0-1 0,0 0 1 15,0 0 0-15,0 0-2 0,0 0 4 0,0 0-2 16,-2 0-7-16,2 0 8 0,-1 0-4 0,1 0-9 16,-2 0 2-16,0 0-3 0,0 0 0 0,-1 0 1 0,-2-3-3 15,2 3-3-15,-4-2 5 0,1 2 9 0,-2-3-4 16,0 1 8-16,0 0-2 0,2-1-4 0,-5-2 6 15,3 4 3-15,-2-3 1 0,1 0-4 0,-2 3 1 16,1-2 3-16,0-1-1 0,2 4 5 0,-1-2 1 0,1 1 2 16,-1 1-2-16,1 0 0 0,2 0 6 0,-1 0-13 15,2 1 6-15,1 1-5 0,0 1 1 0,-1-1-12 16,1 1-1-16,0 4 6 0,-1 1-7 0,1 2 4 0,-1 1-5 16,-2 2 4-16,2 0-6 0,1 1 11 0,0 3-8 15,-1-2 0-15,3 2 3 0,0 0-1 0,2-2 2 16,4-1 0-16,-3 3-1 0,5-5-5 0,0 0 8 0,-1 1-1 15,2-5 3-15,2 0-1 0,0-3 9 0,0-1-8 16,0-1 4-16,3-2 8 0,0-1-6 0,-2-3 1 16,2 2-3-16,-1-3 1 0,0-1-11 0,-2-2 9 0,3 1 5 15,-3-3-13-15,-3 0 2 0,4-1-5 0,-4-2-3 16,2 2-2-16,-3-3 2 0,-1-2-10 0,0 1-8 0,-3-2 10 16,1-1-1-16,-2-3 3 0,-2-1 2 0,1 0 3 15,-1-3 4-15,-1-1 1 0,0-2 4 0,-2-4 2 16,-3 2 1-16,3-2 4 0,-3-3 1 0,0 2 0 0,-1 2 3 15,1 1 11-15,0 1 10 0,0 1 10 0,-3 4 7 16,3 2 8-16,0 4 1 0,1 1 18 0,0 4-1 16,1 3-2-16,3 1-6 0,-2 3-12 0,3 2-11 0,1 1-10 15,1 2-4-15,-2 0-20 0,4 2-15 0,-2 1-11 16,1 0 1-16,-1 2-2 0,0 1 3 0,2 4 6 16,1 4 1-16,-1 3 3 0,3 3 5 0,-4 2 9 15,4 4 1-15,0 1-3 0,1 2-2 0,-2 1-3 0,3-4 2 16,1 3 3-16,1 0 5 0,-1-2-15 0,2-1-18 15,4-4-7-15,-3 2-24 0,0-7-41 0,3 0-49 0,-1-5-64 16,3 0-82-16,0-7-80 0,2 0-112 0</inkml:trace>
  <inkml:trace contextRef="#ctx0" brushRef="#br0" timeOffset="49174.5857">19982 10901 3445 0,'-3'1'4'0,"1"3"4"0,-1-2 8 0,6-5 6 16,-3 3 9-16,0 1-6 0,4-1 1 0,-3 1-3 0,1-1-7 15,0 1-6-15,-1-1-7 0,3 1-8 0,-4-1-3 16,4 0 5-16,-3 1-2 0,1 1 4 0,3 0 2 15,-4-2 1-15,4 3-7 0,0-3-3 0,-2 2-1 16,1-2 2-16,0 3 3 0,-3-3-4 0,1 0-5 0,-1 0 5 16,-1 2 8-16,0-2 0 0,0 1-1 0,0-2 2 15,-1 1 1-15,1-2 1 0,-2 2 3 0,2 0-12 0,-1 0-11 16,1 0-16-16,-2 0-22 0,0 0-35 0,0 0-31 16,0-3-47-16,1 3-58 0,1-1-51 0,-4-3-84 15</inkml:trace>
  <inkml:trace contextRef="#ctx0" brushRef="#br0" timeOffset="50128.859">19456 10972 1422 0,'6'-7'28'15,"1"0"25"-15,0-1 30 0,-2 0 26 0,-2 1 22 16,-1-2 21-16,-1 2 18 0,-1 2 13 0,0-1-18 16,2 0-15-16,-4 1-14 0,2 1-12 0,-3-1-21 0,2 2-8 15,1 0-9-15,-4 0-7 0,3 1-2 0,-3-2-2 16,0-1-8-16,3 4 4 0,-3-2 1 0,0-2 0 0,-1 1-3 16,-2 0 0-16,2 1-3 0,-2-2-7 0,1 1 7 15,-3 0-9-15,1 0 1 0,-2 0-7 0,2 1-1 16,-2 0-5-16,-1-1 1 0,2 1 6 0,-3-1-13 0,2 4 1 15,0-3-6-15,2 1-3 0,-3 2-4 0,2 0 2 16,2 0-7-16,-2 2-8 0,3 1 1 0,-4 1-12 16,4 3-3-16,-4-2 0 0,2 3-5 0,0 1-3 15,0-1-3-15,-1 6 3 0,1 1-1 0,2 2-6 0,-1 3 10 16,6 1-6-16,-4 1 6 0,4 3-1 0,2-1 1 16,4 0 1-16,-4-2-4 0,6-1-1 0,-1 0 9 0,2-3-1 15,4-2 4-15,1-3 2 0,0 1-5 0,0-4 4 16,-1 1-6-16,6-5 14 0,-4-1-11 0,3-2 4 15,-4-3-6-15,4 0-11 0,-1-3 8 0,0-2-9 0,-1 0 3 16,2-2-7-16,0 1-4 0,-3-3-6 0,3-1 0 16,-4-1 4-16,4 1-1 0,-2 0 2 0,-1-2 2 15,-1-1 5-15,1 1-3 0,-6-4 9 0,1 4 1 0,-1-1 10 16,-2-3-6-16,-1 2 8 0,0-2 2 0,-4 0-2 16,1-1 4-16,-4-1-3 0,1-2-2 0,-2-3-3 15,-4 1 4-15,1-4-4 0,-2 0 3 0,0-2-8 0,0-2 3 16,-3-2-1-16,2 1 6 0,-2-1-4 0,-2-2-6 15,0 1 7-15,-1-1-7 0,2 0 12 0,-4 5-8 16,1 0 6-16,2 2-6 0,0 3 13 0,-1 2 8 0,3 3 3 16,1 4 4-16,2 1 2 0,-1 1 5 0,2 3-2 15,4 1 7-15,-2 4-10 0,4-2 2 0,-1 3-10 0,0 1-2 16,1 1-1-16,-2-2 9 0,3 2-6 0,-1 0-2 16,1 1-3-16,0-1-10 0,0 0 4 0,-2 0 1 15,4 2-20-15,-2 2-9 0,0-1 1 0,1 0-5 0,-1 1 2 16,3-1 5-16,-2 4-7 0,-1 2 3 0,2-2 14 15,0 4 1-15,2 4 4 0,0 2 4 0,0 2 3 16,3 4-2-16,2 1 6 0,-1 5-4 0,2 2 1 16,0 2 1-16,-2 2 3 0,2 0-3 0,2 0 4 0,0 3 4 15,1-1-5-15,-1-2 0 0,1 1-1 0,1-2 0 16,-1-3-1-16,2-3-3 0,0 0 0 0,-1-2-3 16,-2-3 5-16,1 0 3 0,0-4-3 0,0-1-2 0,-3-3-5 15,1-1 7-15,-1-1-3 0,-1-5-1 0,-1 2-1 16,-3-4-7-16,2 0 5 0,-3 0-2 0,0-3-8 0,-3 0-9 15,3 1-12-15,-2-3-6 0,0 1-14 0,-1 0-15 0,-1-1-10 16,4-1-21-16,-3-1-17 0,1 2-24 16,-1-3-40-16,3 0-51 0,-3-1-60 0,2-4-54 15,2 1-81-15</inkml:trace>
  <inkml:trace contextRef="#ctx0" brushRef="#br0" timeOffset="50782.9573">20011 10860 2812 0,'0'0'31'0,"0"0"8"16,0 0 21-16,0 0 21 0,0 0 22 0,-27 16 9 16,27-16 7-16,0 0 10 0,-45 24-4 0,45-24-6 15,0 0-19-15,0 0-13 0,0 0-18 0,0 0-3 0,0 0-5 16,0 0-20-16,0 0 7 0,0 0-1 0,0 0 0 15,0 0-2-15,0 0-5 0,24-7-6 0,-24 7 3 16,0 0-7-16,0 0-8 0,0 0 0 16,266-121-8-16,-227 103-26 0,1-1-8 15,-1 2-34-15,-4 0-27 0,1-2-29 0,-3 2-46 16,-4 0-50-16,-2 0-61 0,-6 0-70 0,-1 2-88 0</inkml:trace>
  <inkml:trace contextRef="#ctx0" brushRef="#br0" timeOffset="51139.7444">20322 10314 2931 0,'-9'-3'7'16,"1"2"22"-16,-1-2 26 0,2-2 23 0,2 3 20 15,0 1-1-15,4-1 2 0,-1 4-6 0,4-4-8 0,-1 2-25 16,3 0-25-16,-1 0-23 0,3 0-16 0,3 2 2 15,1-1-3-15,4-1 9 0,4 2 0 0,4 0-2 16,4 0 8-16,8-1-4 0,0-1-1 0,6 3-5 0,4-2-2 16,1 2 5-16,0-3-4 0,0 3 6 0,0-1-10 15,-2 4 0-15,-1-5 0 0,-3 4 4 0,-3 3 4 0,-6-1-5 16,-1 0 1-16,-6 3 1 0,-5-1 0 0,-1-1 4 16,-6 1 0-16,-3 0 0 0,0-1 1 0,-5 4-10 15,-1-2 10-15,-2 1 3 0,-5 0 2 0,2 1-9 16,-3 2 6-16,-2 0-6 0,0 1-1 0,-5 1 7 0,4-2-1 15,-3 2-7-15,0 1 1 0,1-3-5 0,-1 1-3 16,2 2-16-16,0-5-17 0,0 4-23 0,1-3-37 16,5 0-19-16,-5-2-43 0,3-1-28 0,-1 2-41 0,0-2-27 15,1 0-30-15,-2-1-19 0,1-2-23 0</inkml:trace>
  <inkml:trace contextRef="#ctx0" brushRef="#br0" timeOffset="53153.5817">21778 10031 1625 0,'-2'-5'17'0,"-1"2"18"15,3-2 20-15,0-2 31 0,0 2 27 0,0-1 19 16,0 0 28-16,0 5 17 0,0-3 7 0,0 0 8 15,0 4-7-15,0-2-16 0,0 2-18 0,0 0-10 0,0 0-26 16,0 0-15-16,0 0-26 0,0 2-30 0,3-2-17 16,-3 2-11-16,2 0-13 0,1 2-6 0,-3 0-8 15,4 1 0-15,0 4 1 0,2 3 5 0,1 1 12 0,1 3-6 16,1 1 6-16,2 3-1 0,3-1 5 0,-1-1 1 16,2-1-4-16,1-3 3 0,2-2-8 0,-2 0 0 0,2-3-3 15,-1-3 5-15,-2-1 1 0,0-3 4 0,-2 1-2 16,0-6-3-16,1 2 3 0,-2-3 0 0,-3-1-2 15,2 1-10-15,-1-4-4 0,-2-1-7 0,-4-1-1 16,2-1 0-16,-2-1-3 0,-3 0 8 0,1-4 1 0,-2 3 0 16,-2-3 7-16,1-1-5 0,-3 0 13 0,-2 0-7 15,3 0 5-15,-2 0-6 0,1 1 3 0,-1-1 6 0,-2 0-6 16,3 1 5-16,2 0-2 0,-1 4 4 0,2-1 1 16,1 4 2-16,0 0-2 0,0 3-7 0,1 1 4 15,1 3 2-15,-1 0-12 0,1 1-2 0,1 0 1 16,-2 2-5-16,4 0 3 0,0 2-4 0,0 1 3 0,1 0 2 15,3 2 4-15,3 1 6 0,-3 2-3 0,5 4-5 16,2-2 4-16,1 2 6 0,1 1 1 0,3 1-8 16,-3-3 6-16,3 3-3 0,0-4-2 0,1 0 5 0,0-2 5 15,-5-4-5-15,4-1 1 0,-4-1 0 0,2-3 6 16,-2-3-1-16,-1-1-2 0,-2-1 8 0,-1-3-10 16,-2-1 4-16,0 1-5 0,-1-1 9 0,-4-3-6 0,-1 0 12 15,3 2 11-15,-7-2-7 0,-1 0 6 0,0 0 4 16,-1-5 4-16,-4 5-6 0,-1-2 0 0,-1-1-14 15,-2-2-4-15,-2 0-5 0,0 0-9 0,-2 2-7 0,1-3-1 16,-3 2-7-16,1 0-2 0,1 3-7 0,4 1-22 16,-4 3-17-16,5 0-17 0,0 1-36 0,-1 4-41 15,4-4-41-15,4 5-49 0,-3-2-47 0,4 0-41 16,2 1-31-16,1-3-32 0</inkml:trace>
  <inkml:trace contextRef="#ctx0" brushRef="#br0" timeOffset="53657.363">22557 9624 1285 0,'7'1'22'0,"0"-4"31"0,-1 3 29 0,1 0 27 16,-4-3 18-16,0 3 20 0,1 0 7 0,-1-1 13 0,1 1-25 15,-1 1-19-15,-3-1-19 0,3 3-16 0,-1 0-9 16,1 3-5-16,2 0-4 0,0 3-1 0,-2 1 8 0,5 2-6 16,-2 2-12-16,1 1-6 0,1 2-7 0,2 0-16 15,-2 2 2-15,5-1-13 0,1 0-7 0,-3-3-3 16,7 2 4-16,-4-3-7 0,5-2 2 0,-1 0-1 0,-3-4-3 15,1-3 0-15,0 2 2 0,0-4-10 0,-4-3 16 16,3 2 1-16,-6-7-1 0,0 5 2 0,-1-4 14 16,-1-1 13-16,-3-1 10 0,-1 0 21 0,1-2-8 15,-4 0 3-15,0 0 2 0,-2-2 4 0,-3 0-5 0,1 0-8 16,-1-2-15-16,0 2-12 0,0-1-12 0,-1 0 2 16,-1-3-11-16,-2 2-4 0,5-1-5 0,-3 0-6 0,2 1 4 15,0 0-1-15,1-1-3 0,3-1 1 0,1 3 4 16,0-1 0-16,1 3-6 0,1-1 3 0,5 1-2 15,-2-1 1-15,3 1 2 0,0 1-7 0,3 1-2 0,0 0 0 16,1 4 1-16,0-4 0 0,-1 6-4 0,1-3 3 16,0 1 0-16,-1 6-1 0,3-3 7 0,-3 4 3 15,1 0-8-15,1 2 7 0,-1 2 2 0,1 2-6 0,0 1 9 16,0 4 2-16,-4-2 6 0,-1 1-11 0,3 0 9 16,-3-1-5-16,-1-1 5 0,-4 0-2 0,0-1 0 15,-1-1-3-15,-2-2 0 0,1-1-2 0,-4 0 9 16,1-2 6-16,-1 0 5 0,2-2 17 0,-3-2-5 0,1 2 13 15,0-1-8-15,0-1 2 0,-1-1-5 0,-1 0-11 16,1-1-9-16,0-1-24 0,0-1-18 0,0 1-25 0,-3-2-17 16,2-1-24-16,-2-1-27 0,0-3-24 0,1 1-39 15,-1-1-26-15,2-1-26 0,0-4-37 0,3 2-42 16,2-1-29-16,2-3-21 0,3 1-16 0,2-1 10 16</inkml:trace>
  <inkml:trace contextRef="#ctx0" brushRef="#br0" timeOffset="54094.8256">23403 9448 1380 0,'14'-5'37'16,"-2"2"43"-16,-2-2 45 0,-2 1 43 0,0 1 41 15,-4 1 43-15,-2 0 35 0,1 1 23 0,-3-1-15 0,0 3-31 16,-3-2-37-16,3-1-41 0,-2 4-37 0,2-2-43 16,-3-2-29-16,0 6-28 0,3-3-26 0,0 1-7 0,-2 1-9 15,-3 4 0-15,1 0-7 0,1 1 0 0,-2 1-5 16,4 3-2-16,-4 2 12 0,2 1-8 0,1-1 3 15,0 3-2-15,2-2 0 0,0 0 2 0,0-1-1 0,4 0 2 16,-1 1-7-16,0-3-3 0,0-2 8 0,2-1-11 16,-2-2 9-16,1-1-5 0,-1-2 1 0,1-1 2 15,-1-3-5-15,0 0 2 0,2-3-12 0,2-2 2 16,-1-1-10-16,3-2 0 0,1-1-5 0,-2-1-6 0,1-3 2 16,1-3-4-16,1 2 1 0,-5-3 6 0,2 0 5 15,0 0 6-15,-2-1 1 0,-2-1 9 0,0-2 8 0,-1 1 2 16,-1-4 8-16,-1-1 0 0,-2-1-4 0,-4 0-1 15,4-6 5-15,-1 3-4 0,-1-5 1 0,1-2 3 16,-1 2-2-16,3 0 10 0,-3-2 6 0,0 2 14 0,0 3 14 16,-1 4 15-16,1 2 10 0,-1 4 7 0,-1 4-2 15,3 5-6-15,-2 3-1 0,4 3-17 0,-4 2-18 0,1 2-23 16,3 3-16-16,0 2-2 0,-1 2-1 0,2 2-5 16,-1 2-1-16,0 7 3 0,3 2 0 0,-3 2 5 15,2 7 10-15,0 2-7 0,-2 4 2 0,1 3-10 16,-1 1-18-16,2 4-25 0,-2 1-39 0,1 1-45 0,-1 3-83 0,0-1-85 15,-1 2-100-15,-2-2-121 0</inkml:trace>
  <inkml:trace contextRef="#ctx0" brushRef="#br0" timeOffset="54352.1917">22320 10626 3545 0,'-11'5'-8'16,"4"0"-2"-16,4-5 2 0,6-7 23 0,10 1 15 15,1-5 10-15,7-2 1 0,8-4 7 0,7-1 21 0,8-7 11 16,5 3 6-16,5-6-20 0,6 0-14 0,3-1-4 16,5 0-1-16,1-2-6 0,3-2-13 0,3 0-9 15,-2 0-13-15,-1 1-1 0,-2 1-3 0,-3 2-10 0,-7 5-7 16,-8 2-3-16,-8 5-23 0,-5 0-28 0,-8 3-29 15,-7 3-54-15,-5 0-50 0,-7 2-61 0,-1-2-62 16,-4 2-72-16,-4 1-53 0</inkml:trace>
  <inkml:trace contextRef="#ctx0" brushRef="#br0" timeOffset="60210.5652">13323 7773 2705 0,'-3'5'1'0,"1"-2"-1"0,0-1-1 0,7-3 1 16,-5 2-3-16,2 1-9 0,-2-1-3 0,1-1 4 15,-1 2-6-15,4-1 0 0,-3 0 5 0,2-1-4 0,2 0 3 16,3 0 14-16,0 0 14 0,3 0 9 0,6-2 16 16,1-4 14-16,9-2 9 0,3-5 8 0,3 1 10 15,9-8-1-15,4-1-10 0,6-5-11 0,5-2-5 16,3-2-15-16,4 1-12 0,-1-5-9 0,2 2 1 0,0-2-7 15,1 0 2-15,2 0 3 0,0-2-14 0,-2 2 2 16,1 1 4-16,2-2-1 0,-1-1-11 0,0 2-4 16,0-2-6-16,1 0-9 0,-4 1 8 0,2-3 9 0,-2 0-4 0,-2-3 6 15,2 3 3-15,0-2 9 0,1 1-1 16,0-2 6-16,1 3 1 0,-1 0-15 0,-1 1 3 0,0 3-3 16,-2 1-1-16,-4 2-13 0,-4 3 8 0,-3 1 1 15,-8 5 0-15,-1 0 5 0,-5 3-3 0,-7 2-1 16,-1 2-1-16,-4 1 11 0,-6 5 3 0,-2-1-6 15,-4 4-4-15,-3 1-2 0,-5 1 4 0,2 4 4 0,-3-3 10 16,-4 3 3-16,-1 2 0 0,0-1 2 0,0-1 1 0,0 0-3 16,-1 2 2-16,1 1 1 0,1 1-12 0,1 0 5 15,3 3 7-15,0 2 9 0,1 5 5 0,5 1 11 16,-2 7 0-16,4 1 5 0,3 6 2 0,-2 3-5 0,5 5-13 16,0 6-9-16,0 4-7 0,3 4-8 0,2 7 2 15,-1 4-6-15,1 5-2 0,2 4-5 0,2 7 0 16,0 2 1-16,2 6 12 0,2 4-6 0,0 0-6 15,3 2 1-15,-2 0-7 0,4 0 10 0,0 0 1 0,1-1-1 16,0-4-6-16,3-3 14 0,-3-5-7 0,-2 0 2 0,6-4 5 16,-3-4-9-16,-1-4-14 0,0-6 18 15,-2-5-2-15,0-5-10 0,-3-3 8 0,-4-4 0 0,-2-4-3 16,-5-3 4-16,-3-3 5 0,-6-2-10 0,-3-2 5 16,-1-2-2-16,-8-3 4 0,-1-3-2 0,-1 2 0 0,-3-2 0 15,-2-2 11-15,-5 2-8 0,5-3-4 0,-4-2 10 16,1 0-9-16,-1 0 2 0,2 0 13 0,-1-3 3 15,0-4-5-15,4 2 9 0,-2 0-1 0,2-3 1 16,1-1 5-16,-1-1 8 0,1 0-3 0,0 1 7 16,-1 1 5-16,1-1 7 0,-3 1-3 0,-4 1 3 0,2 2-8 15,-7-2-12-15,2 2 0 0,-7 3-12 0,-4 1-3 16,-1-1-13-16,-4 5 1 0,-3-1 0 0,-3 0 4 0,-3 1 8 16,-3 3-5-16,-2-1-4 0,0 2-2 0,-3 1-10 15,-4-1 6-15,-1 3-15 0,0 0-22 0,-2-2-38 16,3 0-44-16,1 0-52 0,-1-1-67 0,7-1-68 0,-2-3-95 15,7 0-117-15</inkml:trace>
  <inkml:trace contextRef="#ctx0" brushRef="#br0" timeOffset="60988.426">13043 8615 1571 0,'-8'-9'6'15,"4"0"20"-15,0 1 11 0,3 1 10 0,1 1 6 0,-3 2 5 16,3 2 2-16,0 1 10 0,0 0 3 0,0 1-21 15,1 0-8-15,1 0-14 0,-2 2-3 0,1-2-9 16,1 4-2-16,0 1 0 0,2 2 2 0,4 6 23 0,-2 3 31 16,6 5 25-16,1 4 12 0,4 7 16 0,0 4 18 15,0 7-1-15,4 3 3 0,1 5-18 0,-3 3-30 0,3 4-12 16,-2 0-7-16,4 7-8 0,-1 0-21 0,2 1-5 16,-2 0-13-16,4 1-3 0,2-1-1 0,-3-1-8 15,3 0-4-15,1 0-1 0,0-4 4 0,1 1 0 16,0-3-1-16,-1-3 1 0,0-4 3 0,0-3 6 0,-3-3 4 15,-2-5 8-15,-1-4-1 0,-2-3 5 0,-5-3 9 16,1-3 3-16,-5-3-8 0,0 0-4 0,0-1-6 16,0-2-10-16,-2-6-9 0,-1 5 4 0,3-5-17 0,-1-2-2 15,0 0 2-15,-1-4-5 0,2 3-5 0,1-5 0 16,-1 2 10-16,-1-3-10 0,1 0 7 0,3-3-7 16,-3 0 1-16,2-1 4 0,0-1 9 0,2-2-6 15,1 2 0-15,0-1 2 0,2-2 2 0,-2-1 8 0,4 0 2 16,5 0 0-16,-3-2 0 0,5-1 10 0,2 1 3 15,7-4 4-15,2 1 2 0,4-2-12 0,5 1 0 16,4-2 1-16,4-1-6 0,3-4-7 0,5 0 4 16,2-1-11-16,1-4-7 0,6-3 6 0,0-4-8 0,4-3-6 15,3-5 3-15,1-1-2 0,3-6-6 16,0-1 6-16,1-1-1 0,-3 2 0 0,1 0 8 0,-5 4-2 16,-8 3 10-16,-4 6 0 0,-6 2-9 0,-9 8-11 15,-9 2-9-15,-4 2-13 0,-7 1-16 0,-8 2 0 0,-3 2-18 16,-6 0-12-16,-5-1-2 0,-4 1-8 0,-3 0 2 15,-3 2 4-15,0-1-9 0,-4 2-25 0,-3 0-35 16,1-3-34-16,-7 0-44 0,2 2-48 0,-4-1-68 0,2-1-71 16</inkml:trace>
  <inkml:trace contextRef="#ctx0" brushRef="#br0" timeOffset="62747.3203">12871 7189 2895 0,'-5'-2'3'16,"0"2"18"-16,-2 2 17 0,2-5 13 0,2 4 3 15,-2 2-6-15,-2 0 2 0,4 4 2 0,0-1-8 16,1 3-13-16,0 3-11 0,2 0-19 0,4 2 2 16,1 5 8-16,1 1-4 0,4-2 0 0,2 3 7 0,1-3-5 15,4 1-1-15,1-2 0 0,1 0 0 0,-3-4-5 16,2-1 3-16,0-2-2 0,-2-2 0 0,-2 0-6 0,-3-4 1 15,-3 0 7-15,-2-1-3 0,2-3-1 0,-5 0 7 16,-1 0-4-16,-1-3-4 0,-1 3 11 0,2-5-10 16,-2-2-2-16,-2 2 0 0,2-4 6 0,0-2-14 0,-1-2 5 15,-1 0 0-15,0-3-5 0,-1 1 7 0,-3-2 1 16,3 0-3-16,-2 3 1 0,1-3 13 0,-3 1 2 16,2 2-3-16,-2 0 6 0,2 2 3 0,2 0 0 0,-2 2 1 15,5 1-7-15,-3 1-10 0,1 4 0 0,0-1-5 16,4 2-2-16,-2 3-11 0,2 0 4 0,-2 0-1 15,1 0 5-15,1 5 1 0,-1-2-6 0,4 1 10 16,2 1 1-16,-1 5 5 0,2 0-7 0,0 2 3 0,1 0-2 16,4 2 6-16,0 2 2 0,-1 0-2 0,1-2-8 15,1 1-2-15,-1-1 7 0,-1-2 2 0,2-2-1 16,-2-3-4-16,-2 1-2 0,2-4 4 0,-4 0 6 0,-3-3 5 16,2-1-3-16,-4 0 4 0,0 0 12 0,-3-2 5 15,4-2 7-15,-1-2-3 0,-1-1-1 0,1-3-7 0,-3 1-4 16,3-5-5-16,0-1-8 0,1-2 2 0,-4 1-14 15,2-1 4-15,0-1 3 0,-2-2 5 0,0 3 0 16,0-4 2-16,-4 1-2 0,2-1-3 0,-1-2 9 0,-2-1-2 16,0-1-4-16,-2-3 0 0,1 2 0 0,-1-1 5 15,2 1-12-15,-2 1 4 0,2 4-5 0,1 1 3 16,-1 3 2-16,-1 0-11 0,1 5-9 0,2 0-17 0,0 0-1 16,-2 2-14-16,3-2-6 0,-3 6-17 0,4-5-9 15,-2 4 7-15,0 0 8 0,3 3 6 0,-2-2 9 16,1 1 12-16,-1 1 7 0,0 0 6 0,2 0 16 0,0-1 0 15,0 2 4-15,2-1 8 0,-2 1 8 0,0 1 1 16,2-1 11-16,-2 1 1 0,1 1 8 0,1 0 2 16,-2 1 2-16,0 1-6 0,1 0-6 0,4-1-5 0,-4 3-4 15,3 3 2-15,2 1-8 0,0 2 2 0,3 3-2 16,1 2 1-16,1 3-4 0,1 4 4 0,2 2-1 16,-1-1 2-16,-1 2-7 0,2-2-5 0,-1-1 3 0,-2 1-3 15,0-3 8-15,0-2-4 0,-1-5-9 0,-1 1 2 16,0 1 3-16,-1-7 5 0,0 1-2 0,-1-4 1 15,-1 1-10-15,-1-1 4 0,-1-2 7 0,0-2 2 0,0-2 2 16,0-2-4-16,-3 2 1 0,5-4-1 0,-3 1 6 16,2-4-3-16,2 0-1 0,-4-1-3 0,2-2-8 15,0-2 6-15,0 0 0 0,2-2 1 0,-4 4 5 0,-1-3-5 16,1 1 2-16,-1 2 1 0,1 0 4 0,-3 4-9 16,0 1-1-16,1 0-5 0,-1 3 0 0,0 1 4 0,0 2-2 15,2 1-4-15,0 1-4 0,-2-1 8 0,4 3-3 0,-3 0 7 16,3 1-10-16,0 2 7 0,1-1-1 15,2 3 5-15,-1-1 0 0,5 3-2 0,-5 0-2 0,7-1 3 16,0 0 7-16,-2-1-11 0,3 1-3 0,-1-1 4 16,1-3 2-16,2 2 3 0,1-3 1 0,-3 1-4 15,2-3-2-15,2-2 5 0,-3 0 13 0,0-2-6 16,0-2 12-16,-4-1 10 0,3 1 11 0,-4-4 9 0,0 3 13 16,-1-2 3-16,-1-1 3 0,0-1 6 0,-3 2 2 15,4-3-12-15,-4 3-12 0,-1-3-8 0,0 1-4 16,-3-1-5-16,1 0-9 0,-2 0-9 0,0-4-12 0,0 4-11 15,0-3-12-15,-3-3-32 0,1 4-29 0,0-5-38 16,1 2-39-16,1 1-49 0,-3-3-54 0,3 4-59 0,0-4-60 16,0 3-43-16,0 0-54 0</inkml:trace>
  <inkml:trace contextRef="#ctx0" brushRef="#br0" timeOffset="63148.1627">14018 6588 1264 0,'11'-7'19'0,"2"0"30"0,-2-3 28 0,4 3 26 16,-2-1 20-16,0 1 23 0,3-1 18 0,-3 2 19 16,4-2 5-16,-3 1-9 0,4 0-9 0,-2 0-11 15,1-1-13-15,-3-1-14 0,7 1-17 0,1-4-16 16,1 4-15-16,1-4-15 0,5-2-18 0,1 2-15 0,3-2-11 16,3-1-3-16,0 0 0 0,3-2 4 0,2 0-1 15,3-1 4-15,-1 1 2 0,2-1 1 0,0-1 14 16,0 0-1-16,0 1 1 0,2-1-3 0,-2-2-7 0,2 2-7 15,-3-2-1-15,2 0 0 0,-2-3-12 0,3 2-4 16,-2-2-1-16,2 0-7 0,-2 0 2 0,0-3-1 16,-2 2-2-16,1-4-3 0,-3 3-3 0,1-3 3 0,-3 3 7 15,-3-1-1-15,1 2-12 0,-6 1 7 0,3 2-1 16,-8 3 2-16,3 2 6 0,-7 1 9 0,-1 1 8 0,-2 3 16 16,-4 0 9-16,-2 2 6 0,-3 2 21 15,-1-1 8-15,-1 2 12 0,-3 2 6 0,-1 2 1 0,0 1-19 16,-4-1 18-16,1 2-19 0,-1 1-10 0,0 0-5 0,-1 1-15 15,1 0-19-15,0-1-17 0,-2 0 7 0,2 2-23 16,-2-2 2-16,2 1-19 0,0 0-19 0,0-1-16 16,0 0-29-16,0 0-24 0,0 0-36 0,0 0-31 15,0 1-39-15,0 1-40 0,2-2-45 0,0 0-59 0,-1 3-61 16,-1-2-90-16</inkml:trace>
  <inkml:trace contextRef="#ctx0" brushRef="#br0" timeOffset="65108.6546">13574 7807 2368 0,'2'-1'10'15,"-2"1"20"-15,-5-3 30 0,7 3 12 0,-6 0-2 16,1 0 5-16,0 0-2 0,-3 0-2 0,1 0-11 0,0 0-14 16,1 0-22-16,-1 3-9 0,0-2 0 0,2-1-6 15,-2 3 2-15,-3-2 5 0,4 0-4 0,-1 2-4 16,2-3-11-16,-4 4-3 0,0-3 4 0,-1 3-1 0,0-1-1 15,-1 0-1-15,-1 2 1 0,-2-1-1 0,-1 4-1 16,1-2 6-16,-1 1-3 0,-2 1 0 0,-3-1 9 16,-1 0-1-16,1 4 14 0,0-2 6 0,-1 0 16 0,0-1-6 15,0 1 8-15,0 1 0 0,2-3-5 0,1 2-3 16,0-1-5-16,0 2-9 0,0-2-10 0,2 1 1 0,-2 0-10 16,2 0 6-16,2-1-5 0,-6 3 6 0,5-2-4 15,0 1-4-15,0 1 9 0,-1-2-4 0,1 0-6 16,-3 1 8-16,3-1 0 0,2 0-7 0,1-1 2 0,-2-3 8 15,3 2-16-15,-1-1 5 0,2-2 13 0,2 0-13 16,0 1-2-16,0-2 4 0,1 0-1 0,0-1 3 16,2 0 14-16,0 0 0 0,-1-2-4 0,1 0 6 0,0 3 4 15,-1-2 1-15,0 0-5 0,3 1-1 0,-2-1-12 16,1 2-1-16,0-3 2 0,1 1-8 0,1 2 3 16,-2-1-10-16,1-2 4 0,1 3 0 0,-2-3 0 0,2 3 0 15,0-1-2-15,-2 1 5 0,2-3-7 0,0 1 8 16,0 2-2-16,0-3-4 0,0 1 5 0,0 1 0 15,-1 0-5-15,1-2-3 0,0 4 10 0,0-1-4 16,0 3 4-16,-2 2-4 0,2 5 2 0,0 2-5 0,0 2 7 16,2 4 0-16,-2 3-5 0,1 3-2 0,1 2 0 15,3 3 2-15,-2 1-2 0,2 1-1 0,4 2-1 16,-3 0 1-16,6 1 3 0,0 1 1 0,1-1-3 0,1 4 7 16,2-2-4-16,1 2 4 0,1 0 1 0,0 0-3 15,2-2-1-15,-3-2 4 0,2 0 0 0,-3-3-9 16,1-2 4-16,-3-3 0 0,0-2 1 0,-2-3 2 0,-1-3-1 15,0-1-1-15,-3-3 2 0,0-2-1 0,0-1 2 16,1-2 0-16,-1 1-7 0,-3-4 5 0,3 0 5 16,1-1-10-16,-1 1-3 0,-2-1 10 0,1-1-4 0,0-2 0 15,-2 0 7-15,2 2-3 0,-3-3-7 0,0 1 11 16,0-2-1-16,2 2-7 0,-2-1 1 0,-1 1 4 16,2-2 0-16,-4 1-8 0,2 0 10 0,1-3-8 0,-3 4 6 15,1-4-1-15,-2 1 4 0,1-2-1 0,-1 2-11 0,0-2 6 16,0 0-18-16,0 1-3 0,0-2-9 15,-1-1-20-15,1 2-30 0,-2 0-32 0,1-2-28 0,2 1-50 16,-1-1-50-16,-1-1-68 0,1-2-75 0</inkml:trace>
  <inkml:trace contextRef="#ctx0" brushRef="#br0" timeOffset="88712.0123">11826 12402 2600 0,'-5'7'4'0,"4"-2"2"0,-1-3 8 0,2-4 4 16,0 0 8-16,0 2-4 0,-1 0-1 0,1 2-2 0,0-2-5 16,0 0-2-16,3 0-6 0,-2 0 2 0,5 0 0 15,-2 0 16-15,2-2 12 0,4 0 9 0,2 1 14 16,1-3 11-16,4 0-2 0,4 0 3 0,3-5-1 16,4 0-5-16,5-4-7 0,5-2-2 0,5-3-8 0,3-5-10 15,6 1-5-15,1-6-1 0,3 1-5 0,2-5-3 16,4 3-3-16,1-4-1 0,3 1 1 0,3-3 4 0,2 2 17 15,3-2-10-15,4-3 3 0,2 0-1 0,4-3 1 16,-2-3-7-16,2 1-2 0,1-6-5 0,2 1-8 0,5-4 1 16,-2-2-7-16,5 0-4 0,0 2-3 0,0-3 3 15,-1 3-4-15,1-2-1 0,-5 6-6 0,-3 0 3 16,-3 3 2-16,-2 3 6 0,-4 2-1 0,-1 2-2 16,-7 4 4-16,-1 2-4 0,-4 1 2 0,-7 2 0 15,-4 3-2-15,-2 1-5 0,-5 1 5 0,-4 3 5 0,-1 0-7 16,-5 0 5-16,-2 5 1 0,-3 0-1 0,-2 1-3 0,-5 1 5 15,-4 3-4-15,-2 1-2 0,-2 1 1 16,-3 4-4-16,-3-1 1 0,2 3 0 0,-5 0 1 16,-2 2 4-16,3 1-2 0,-1 2-3 0,0 0 3 0,2 3 3 15,1 3 3-15,0 1-4 0,3 4 1 0,1 2-4 16,3 4 2-16,-2 5-1 0,5 1 4 0,1 6-4 0,-1 0 0 16,2 8-4-16,2 2 4 0,1 4 0 0,2 2-1 15,0 6 6-15,2 4-7 0,2 3 7 0,0 2-5 16,1 1 6-16,2 6-1 0,1-2 0 0,2 0 3 0,1 4-5 15,3-4 1-15,-2 1-4 0,3-2 8 0,4-1-2 16,-2 0 3-16,1-4-8 0,0 1 1 0,-2-1 5 16,0-2-9-16,1-1 10 0,-4-1-4 0,-3-1-1 0,-4-5-1 15,0 2 1-15,-6-5-2 0,-1-2 1 0,-3-5 6 16,-7 0-4-16,2-7-4 0,-6 1-4 0,-1-4-1 16,-4-5 13-16,-1-1-6 0,-6-1-2 0,-1-3 3 15,-1-4-1-15,-6 5 0 0,-1-3 3 0,-2-1 3 16,-5-2-10-16,-1 1 9 0,-1 0-6 0,-4-1 8 0,-1 0-4 15,1-1 3-15,-4-1 0 0,0 0 4 0,-3-2 1 16,1 4-6-16,-3-3 2 0,-2 0-9 0,-3 2 0 16,-3-2 0-16,-4 3-1 0,-4-2-9 0,-5 3-3 15,-5 2 3-15,-6-2 1 0,-5 3 6 0,-6 1 0 0,-4 1-9 16,-6 0 7-16,-5 2-5 0,-3 0 1 0,-5 1-3 16,1 0-6-16,-3-2-8 0,3 3-11 0,1-4-4 15,6 3-27-15,-1-4-15 0,4 3-27 0,2-2-33 16,5 3-36-16,4-2-45 0,2 0-39 0,3 0-56 0,2-1-40 15,1 0-53-15</inkml:trace>
  <inkml:trace contextRef="#ctx0" brushRef="#br0" timeOffset="89593.1062">11543 13029 1853 0,'-3'-4'6'0,"3"0"10"16,-3 0 13-16,6 2 4 0,-3 2-3 0,2 0-3 15,-2-1-1-15,0 2-4 0,3-1-6 0,-2 0-4 0,-1 1-20 16,2 0-3-16,1-1 8 0,0 3 6 0,0-2 16 16,2 0 13-16,-2 3 6 0,5-1 15 0,3 2 24 15,-1 4 9-15,2-1 12 0,4 4 15 0,2 5-1 16,5 4 1-16,2 3 6 0,4 4-11 0,1 3-10 15,2 7-4-15,4 3-13 0,0 3-8 0,5 4-11 0,-1 1-11 16,4 1-4-16,-1 4-9 0,0 1-2 0,-1 3-1 16,1 0-5-16,-3 1-6 0,2 3-3 0,-2-1-2 15,-4 0-8-15,2 1 7 0,-7-3-9 0,1-4-6 16,-5-3 2-16,-3-2-3 0,-1-4-1 0,-1-3 7 0,-4-4-14 16,1-5 7-16,-2-2-1 0,-2-3 2 0,-2-2 3 15,0-2-2-15,0-5 2 0,-1-1-4 0,0-1 14 16,-2-2-13-16,-1-3 6 0,-1-4 6 0,1 1-1 0,0-3 5 15,-2-2 3-15,1 1 6 0,0-3-4 16,1 0 13-16,1-3-5 0,-2 0 3 0,6-3 4 0,-1 0 6 16,4-3 2-16,0-2-1 0,5-3 17 0,4-1-2 15,2-4 5-15,5-3 1 0,5-2 18 0,5-4-1 16,4-1-11-16,5-6-5 0,7-2-10 0,6-4-3 16,6-8-11-16,8 0-8 0,6-5-30 0,7-2 0 0,6-5 6 15,2 0-9-15,5 3 3 0,-2-2-9 0,3 4 3 16,-5 2 1-16,-3 4 7 0,-1 2-11 0,-5 5 6 15,-4 1 2-15,-4 4-10 0,-4 2 12 0,-5 4-13 16,-7 0-2-16,-5 4-2 0,-5 1-1 0,-6 1-2 16,-3 3 0-16,-4-1 4 0,-7 1-12 0,-4 3 14 15,-4 3-1-15,-7-1 2 0,0 3 4 0,-6 0-4 0,-2 2 3 16,-1-2 2-16,-3 3 4 0,-1 1 3 0,-1-1-6 16,-3 1-3-16,1 1-10 0,-1-1-12 0,1-1-13 15,-2 4-11-15,-1 0-22 0,0-2-26 0,1 4-11 16,-1-2-36-16,-1 1-23 0,0-1-43 0,-1 5-38 15,-1-3-48-15,3 1-66 0,-4 0-56 0</inkml:trace>
  <inkml:trace contextRef="#ctx0" brushRef="#br0" timeOffset="93664.3532">11809 12421 2438 0,'-13'3'-3'0,"-1"-1"3"0,-1-2 5 16,3 0 7-16,-3 0 2 0,-3 0 1 0,2 4-2 0,2-1-3 15,-2 1 7-15,-2 0-10 0,7-2-1 0,-1 3-9 16,1-2-3-16,1 1-2 0,-1 1 5 0,2-2 1 16,0 1-5-16,4 1 4 0,-3-1-1 0,1 0 2 0,4 0 1 15,-2 1 4-15,0-2-9 0,-1 2 3 0,2-1 2 16,-1 1 5-16,2 1-5 0,-2 0 1 0,1-3 0 16,1 5 0-16,-3-4 2 0,2 1 4 0,-1 0-7 0,0-1-4 15,-2 3 8-15,3-2 0 0,-2 0 6 0,-1-2-6 16,2 4 4-16,-1-2-7 0,1-1 20 0,1 0 1 15,-4 0-1-15,3 1 3 0,0-2-4 0,-1 2 5 16,0-1-4-16,-1-1 11 0,3 1-10 0,0-1 5 0,0 1-4 16,0-1 2-16,1 1-3 0,-1-3 3 0,1 3 1 0,-1-4-7 15,3 3-2-15,-2-1 1 0,-1-1 1 0,4 0 3 16,-1-1-2-16,1 0 10 0,0 1 3 0,0-1 5 16,0 0 8-16,1-1-4 0,-1 1 0 0,0 0-4 0,0 1 12 15,0-1-7-15,0 0-2 0,0 0-4 0,0 0-7 16,0 0 1-16,0 0-2 0,0 0-2 0,0-1-7 15,0 1-1-15,0 0-3 0,0 1 1 0,0-1-2 16,0 0 1-16,0-1 1 0,0 2 6 0,2-1-3 0,-2 0-5 16,-2-1 0-16,2 0 2 0,2 1 0 0,-4 0-4 15,2 0 0-15,0 0-8 0,0 0 5 0,0 0 2 0,2 0 1 16,-2 0-4-16,0 0-4 0,0 0 4 0,2 0-6 16,-2 1-2-16,0 0-6 0,0-1 1 0,0 0-5 0,0 2 1 15,0-2 2-15,1 0-1 0,-1 1 2 0,2-1 4 16,-2 0-3-16,0 1 1 0,0 0 0 0,0 3 6 15,1-1-5-15,1 2 1 0,0 0-1 0,1 2-2 0,1 2 3 16,1-1 1-16,-2 4-4 0,0 0-1 0,4 1 1 16,-1 1 3-16,2 2 2 0,-2 0 0 0,2 2 2 0,0 1-1 15,1 2 3-15,3-3-3 0,-4 5 2 0,4 0-4 16,-1 0 4-16,-1 0-1 0,2 2 1 0,-2-1-5 16,2 0 7-16,-2 1-2 0,-2-4 2 0,0 1-2 15,1-3-1-15,1 0-2 0,-5-4-2 0,1 2 4 0,2-5 0 16,-4 0 1-16,0-2-2 0,0 2 1 0,0-4-2 15,-1-1 2-15,-2 0-1 0,3 0-1 0,0-2-5 16,-2-1 1-16,-1 2 10 0,1-4-4 0,-1 3-2 16,1-2 1-16,0-2-2 0,-2-1 2 0,1 3-1 15,1-1 2-15,-2-1-8 0,1 0 7 0,-1 0 2 0,4-1-3 16,-3 2 3-16,1 0-1 0,-2-1 3 0,3 1-2 16,-1 0-5-16,-1 1 6 0,2-3-3 0,0 0 1 15,-1 3-5-15,1-2 1 0,0 0 2 0,-1-1 2 16,-1 2 4-16,3-2-11 0,-1 2 5 0,-1-2 0 0,-2 0 8 15,1 3-3-15,1-3-2 0,-1 0-3 0,-1 2-3 16,0-1 9-16,3-1-11 0,-3 0 9 0,2 1-12 16,-2-1 9-16,0 0 3 0,3 0-6 0,-3 0 4 15,1 1-15-15,-1-1-14 0,0 0-16 0,0 0-14 16,0 0-35-16,2 2-43 0,0-4-42 0,-2 2-77 0,0-1-83 16,1 0-89-16</inkml:trace>
  <inkml:trace contextRef="#ctx0" brushRef="#br0" timeOffset="95575.2638">16728 10143 1996 0,'-4'-3'7'0,"3"2"18"16,-2-3 36-16,1 0 23 0,0 1 17 0,1 0 11 16,-4 1 3-16,1 0 4 0,2-1-3 0,0 3-22 0,1 0-30 15,-2 0-23-15,1 0-17 0,0 0-15 0,2 2 3 16,-3-1-9-16,2 1-1 0,-3 1-4 0,1 1-1 0,-1 1-1 15,-3 4 2-15,-1 2 2 0,-1 1-4 0,-2 2 8 16,-2 2 8-16,-4 2 11 0,-1 2 3 0,-4-1 9 16,-1 4 7-16,-3-1 13 0,-4 4 1 0,-1-3-3 15,-4 5 3-15,-2 1-2 0,-2 1 4 0,-4 4-11 0,-1 2-8 16,-2 2-8-16,-1 2 4 0,-2 3-9 0,1 0-8 16,-2 5 2-16,1-1-7 0,3 1 6 0,-5 1 0 0,5 0-4 15,1 1-7-15,0-1 16 0,0 0-5 0,2-4 0 16,-1-1 2-16,6-1-3 0,1-7 0 0,6 1 4 0,4-4 3 15,2-6-9-15,6-3 1 0,4-2-7 0,4-3-3 16,0-2 2-16,7-5-5 0,0-2 2 0,1-2-3 16,1-1 6-16,2-2 0 0,0-2 13 0,0-2 7 15,0-1-1-15,0 0 13 0,2 0-1 0,0-1 11 16,-2-2-9-16,0 3-1 0,0 0-8 0,0-1-8 0,0 1-1 16,0-1-13-16,-2 0-17 0,0 0-26 0,2 1-16 0,0-1-27 15,0 1-29-15,0-3-39 0,0 3-49 16,0 0-57-16,0-4-57 0,0 3-79 0,0-3-89 0</inkml:trace>
  <inkml:trace contextRef="#ctx0" brushRef="#br0" timeOffset="96000.1198">15174 11101 2800 0,'1'-3'4'16,"-1"3"11"-16,2-1 21 0,0 0 1 0,-2 1 10 15,0 0-3-15,-2 0-1 0,2 0 2 0,0 2-12 0,0 0-12 0,2-1-18 16,-2 3-1-16,0 1-13 0,-2 3 10 16,0 6 5-16,-1 4 2 0,-2 3 14 0,-1 5 9 0,-2 7 4 15,0 3-1-15,2 3 5 0,-6 3 0 0,2-1 0 16,2 1 4-16,-3-1-10 0,5-3-5 0,-1-4-1 15,2 0-3-15,4-7-2 0,-1-1-7 0,4-4-4 0,-1-3-9 16,4-2 7-16,0-4-3 0,2 0-2 0,0-2 7 16,3-1 1-16,-2-1 6 0,4-2 3 0,1-2 11 15,4 2-3-15,1-3 1 0,0-3 3 0,2 2-3 0,2-3 6 16,1-3-8-16,3 2-4 0,-1-4-6 0,1-1 5 16,-1 0-5-16,2-5-1 0,-2 5-4 0,0-5-7 15,-1 3 2-15,-4-1-1 0,2 0-7 0,-3 0-1 0,-4 1-5 16,0-1-3-16,-4 3-12 0,-1-3-4 0,-3 4-8 15,0-2-17-15,-2 3-11 0,-2-2-16 0,0 3-18 16,-3-1-33-16,4 0-24 0,-4 0-31 0,-2 1-30 0,2 1-32 16,-2 0-25-16,1 0-31 0,-2-1-34 0</inkml:trace>
  <inkml:trace contextRef="#ctx0" brushRef="#br0" timeOffset="145075.4891">4536 8427 2495 0,'8'-17'10'0,"-8"17"14"0,0 0 15 15,0 0 8-15,0 0 3 0,0 0 12 0,0 0 3 16,0 0-2-16,-5-17-3 0,5 17-13 0,0 0-11 16,0 0-15-16,0 0-1 0,0 0-14 15,0 0-23-15,0 0-2 16,0 0 22 0,0 0 18-1,0 0 17-15,0 0-8 0,0 0 7 16,0 0-2-16,0 0-1 0,0 0 4 0,0 0-4 15,0 0-8-15,0 0-7 0,0 0-5 0,-4 13-24 32,11 51 16-17,-5-53-7-15,-1-2-5 16,1-2 3-16,0 3-2 0,1-2-3 0,-2 1 4 16,1-2 2-16,0 2-1 0,1-1 0 0,-3 0 8 15,3-3-9-15,-1 4 4 0,-1-3-4 0,1 0 1 0,-2 1-2 16,4-2 2-16,-4 0 3 0,2 2-9 0,-1-4 7 15,1 2 4-15,0-1 2 0,-2 1-2 0,3-3 3 16,-2 1-4-16,1 1 4 0,-2-1 2 0,0-1-2 0,2 0 1 16,-2-2 0-16,1 0 5 0,1 0-3 0,-2 1-2 15,-2-2 1-15,4 0 0 0,-2 0 7 0,-2 0-4 0,2 1-6 16,0-1-1-16,2 1 5 0,-2-3 3 0,0 3 0 16,1 0 4-16,-1 0-1 0,2 0 0 0,-2-1 12 0,2-2 2 15,-2 2 7-15,3-3 2 0,1 2 0 0,1-1-7 16,0-1-3-16,0-2 0 0,1 1 0 0,3 1-6 15,-2-1-8-15,1 0-5 0,-2-2-4 0,3 1 1 16,-1 0-2-16,0-3 2 0,0 1-3 0,1 0 3 0,1-1-9 16,-2-1 9-16,3-1-5 0,-3 1 2 0,2 0 4 15,2-3-1-15,-4 3-5 0,2-1 0 0,2 3 10 16,-2-3-7-16,1 1 2 0,-2 2-5 0,1-1 1 0,-1 1 1 16,2-1 3-16,-3 1-2 0,0 2-3 0,-1-2-3 15,0 3 6-15,-1-1 3 0,-1 2-4 0,0 0 3 16,-2-1-4-16,-1 2 2 0,1 1-3 0,-1 0 7 0,4-3-4 15,-6 5-3-15,3-2 3 0,-2 0-4 0,1-2-2 16,0 4 1-16,1-1 10 0,-1-2-10 0,-1 1 1 16,1-1 1-16,1 2 0 0,-1-1 0 0,1 0 3 0,1-1 2 15,-2 3-10-15,-1 0 8 0,1-2-1 0,-1 0-1 0,1 2-2 16,-2-1-2-16,2 0 6 0,-2-1-8 16,0 2 0-16,0 0 4 0,1 0-3 0,-1-1-8 0,2 1-22 15,-2 0-17-15,0 0-41 0,3-3-34 0,-3 3-55 16,2-2-76-16,1 0-90 0,-1 2-111 0</inkml:trace>
  <inkml:trace contextRef="#ctx0" brushRef="#br0" timeOffset="148015.7717">4016 9874 3015 0,'0'0'3'0,"-1"0"7"0,-1-5 10 0,2 5 7 16,-3-1 10-16,3 1 1 0,-2 0 5 0,2 0 3 15,-2 0 4-15,1 0-7 0,1 0-8 0,0 0-5 0,0 0-10 16,0 0-8-16,0 1-2 0,3-1-4 0,-3 0-6 16,0 3-8-16,0-3 2 0,0 2-5 0,0-2-1 15,2 2 2-15,-2-2 1 0,0 3 1 0,1-1 0 0,1 3 12 16,-2 2-4-16,3 1-2 0,0 1 5 0,-1 0 5 16,4 3-4-16,-3 1-1 0,2-1 4 0,-2 0-3 15,2 0-8-15,-2 1 7 0,2-2-2 0,-1-1 1 0,1 2 2 16,0 2-2-16,-2-2 1 0,0 0-3 0,2 0 11 15,0-1 2-15,-1 1-6 0,1-1-2 0,-2-1 0 16,2 1 2-16,-2-2-2 0,-1 1 1 0,3-1-3 0,-4-1-4 16,4-1 4-16,-2 0 1 0,0-2-2 0,-1 2 1 15,1-4 2-15,0 1-7 0,-1-2 7 0,1-1-2 16,-3 2-3-16,0-2 5 0,2-1 1 0,-2 0 4 16,1 0-1-16,1 0 4 0,-2 0-7 0,0 0 9 0,0 0-4 15,0 0-5-15,0 0 4 0,1 0-4 0,1 1-5 16,-2-2 4-16,0 1 0 0,0 0-8 0,2 0 9 15,0-1-5-15,0 1-2 0,-2 0 7 0,2 0-7 16,-1 0-1-16,1 0-11 0,-1-3-7 0,3 3-28 16,-3-1-17-16,4 1-20 0,-3-1-45 0,1-2-27 15,2 2-48-15,-1 0-42 0,1-2-48 0,0 3-49 0</inkml:trace>
  <inkml:trace contextRef="#ctx0" brushRef="#br0" timeOffset="153295.5595">4261 11667 2334 0,'0'-3'15'0,"-1"3"14"0,-1-4 10 16,2 2 3-16,0-1 10 0,0 2 5 0,-2-1 7 15,1 2-5-15,1-1-15 0,0 1-14 0,0 0-9 16,1 0-8-16,1 1-5 0,-2-1-10 0,0 0-3 0,0 2 0 16,2-2-2-16,-4 1-1 0,4-1 1 0,-1 0 7 15,-1 3-8-15,0-2 1 0,0 0-4 0,0 0 7 16,0 2 2-16,2-3 0 0,-1 5 2 0,4-2 4 0,-2 4 1 16,0 2 15-16,2 0 9 0,0 4 3 0,1-1 3 15,2 5 0-15,-2 2 1 0,1-1-6 0,-1 2 2 16,3-2-14-16,-1 1-5 0,-3-2-5 0,3-2-3 15,-3-3 1-15,2 3-8 0,0-6-1 0,-2 2-1 16,1-5 2-16,-3 2-1 0,3-4 1 0,-3 1-2 16,1-3-2-16,-1-1 7 0,-2 1-4 0,3-2 6 15,-3 0-4-15,1-2 4 0,-1 2 9 0,3-1 18 0,-3-1 10 16,3 0 14-16,0-2 17 0,1 0 5 0,1-3 9 16,2 0 1-16,0-3-11 0,0-2-8 0,1 0-7 15,-1 0-20-15,3-3-10 0,-1 2-8 0,-2-2-7 16,2 2-7-16,-3-3 1 0,1 3-5 0,0-2-3 0,1 1 6 15,-1 2-10-15,-1-2 3 0,1 1 3 0,-1 1 0 16,0 0 3-16,1 3-9 0,-4-2 2 0,3 3 1 16,-1 0 0-16,-3 3 0 0,0 1 0 0,0 2 1 15,-1-1-7-15,-2 2 6 0,2 1-13 0,-2-2-22 0,0 2-19 16,0 0-35-16,-2 2-30 0,2-1-49 0,0 0-51 16,-2-1-62-16,1 0-61 0,1 2-53 0</inkml:trace>
  <inkml:trace contextRef="#ctx0" brushRef="#br0" timeOffset="154574.0762">4310 13541 3003 0,'0'-1'13'0,"0"0"18"0,0 2 2 0,2-4-4 16,-4 0 10-16,2 6-1 0,0-6 8 0,0 6 4 16,0-6-9-16,0 6-18 0,0-3-3 0,2 0 8 0,-1 0-10 15,-1 0-1-15,2 0-4 0,-2 0-10 0,0 0-2 16,0 2-2-16,1-1 1 0,-1 0-3 0,2 2-2 15,0 2 7-15,-1-2-1 0,2 4 2 0,2 3 5 0,1 0 12 16,-1 2 2-16,0 1 5 0,0 2 0 0,2 0-7 16,-2 0 6-16,0-1-1 0,1 2-5 0,-1-1-7 15,0-2-5-15,2-1-7 0,-3 1 6 0,2-5-1 16,-3 0-9-16,2-1 3 0,-2 0 0 0,2-4 5 16,-2 1-2-16,0-2 10 0,-1-1 8 0,1 1 9 0,0-2 7 15,2 0 10-15,-2-3 3 0,0-1 2 0,5 1 9 16,-3-2 3-16,3-4-7 0,-2 1-7 0,5-2-2 15,-5-1-9-15,4-6-2 0,0 3-10 0,-1-3-6 16,0 1-12-16,1-5-6 0,1 2 2 0,0 2-5 0,-1 0-3 16,-1 3 3-16,0 2-5 0,-1 0 6 0,-1 4 1 15,-1 1 1-15,-3 0-3 0,2 1 7 0,-2 1-7 16,-1 1-15-16,1 0-10 0,0 0-16 0,-3 0-14 16,2 4-15-16,-1 0-18 0,-1-2-32 0,2 4-24 0,-2-2-25 15,-2 0-24-15,1 0-35 0,1 0-30 0,1 0-55 16,-1 0-51-16,-1 0-63 0</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2:07:02.510"/>
    </inkml:context>
    <inkml:brush xml:id="br0">
      <inkml:brushProperty name="width" value="0.05292" units="cm"/>
      <inkml:brushProperty name="height" value="0.05292" units="cm"/>
      <inkml:brushProperty name="color" value="#FF0000"/>
    </inkml:brush>
  </inkml:definitions>
  <inkml:trace contextRef="#ctx0" brushRef="#br0">15200 6600 2380 0,'2'-5'10'0,"-4"3"10"0,1 1 16 0,6-1 9 16,-5 2 11-16,0 0 5 0,0 0 9 0,0 0 7 15,-2 2 9-15,4-2-1 0,-4 0 4 0,0 3-3 16,1-3-8-16,-1 0 0 0,2 0-6 0,0 0 4 16,0 0-25-16,0 3-4 0,0-3-19 0,0 1-8 0,0 0 2 15,0-1-7-15,0 2-4 0,0-1-11 0,0 0 6 16,-1 2-4-16,1-3-7 0,0 2 2 0,-2 1-2 0,-1 2 7 15,3-2-4-15,0 3 5 0,0 3 12 0,0 1 7 16,3 3 10-16,-1 3 3 0,-1 1 5 0,-1 1 1 16,2 1 4-16,1 0 3 0,-1 0-15 0,-1-1-11 0,1-3 1 15,0 1-5-15,-1-2-10 0,2-1-8 0,1-3 5 16,-1-1-13-16,1-2 3 0,-1-1 6 0,1-2-4 16,-1-1 2-16,2-1-1 0,-2 1 7 0,2 0-7 15,-1-2 9-15,2-1 1 0,1 0-2 0,-1 0 16 16,2 0 4-16,3-4 27 0,0-1 3 0,5-1 9 0,-2-3 3 15,3-3 2-15,4 0-1 0,1-2-14 0,4-6-5 16,-3 3-23-16,1-3-6 0,0-1-11 0,1-1-3 0,0 3-4 16,-1-3-1-16,-2 2-4 0,0 1 6 0,0 0-4 15,-2 5-2-15,-3-1 0 0,0 3 2 0,-4 1-2 16,0 2-3-16,-3 2 7 0,2 0-7 0,-4 2 2 16,1 1 4-16,-4 1-1 0,-1-2-3 0,3 3 3 0,-5-1-2 15,2 3 4-15,1 0-5 0,-2 0-2 0,-2-1-6 16,3 1 3-16,-3 1-17 0,3-1-27 0,-1 0-13 15,-2 0-28-15,3 0-18 0,-4 0-19 0,4 2-44 0,-1-2-46 16,-1 0-41-16,1 0-48 0,0-2-72 0,0 2-69 16</inkml:trace>
  <inkml:trace contextRef="#ctx0" brushRef="#br0" timeOffset="1710.7245">15559 7974 685 0,'-4'0'19'0,"2"0"19"0,-2 0 24 0,2 0 22 16,0 0 18-16,1-2 23 0,-1 2 24 0,0-2 22 16,2 2-16-16,-1 0 4 0,1-2-14 0,0 2-11 15,-2 0-11-15,2 0-10 0,0 0-20 0,2 0-13 0,-2 0 3 16,0 0-10-16,1 0-9 0,-1 1-7 0,2 0-8 16,0-1-11-16,-1 0-1 0,-1 2-4 0,2-2-5 15,0 0-8-15,-2 2-4 0,0-2-2 0,0 0 1 0,0 0-6 16,3 0 0-16,-3 0-3 0,0 3-5 0,1-2-4 15,-1 0 5-15,2 0 2 0,1 1-1 0,0 1 3 16,-2-2 3-16,4 2 2 0,2-1-2 0,-1 3 12 16,5-2-6-16,-3 4 0 0,5-2-1 0,-1-1 0 0,3 4-5 15,-2-2-3-15,5 2 4 0,3 0-10 0,-1 2-1 0,-1-4-1 16,3 4 7-16,2-3 10 0,-3 1-6 0,6-1 5 16,-1-2-5-16,4 0 13 0,2 2-2 0,1-3 2 15,5 1-2-15,-2-4-13 0,6 3 7 0,-3 0-6 16,4-1 4-16,-4-1-10 0,5 1 7 0,-2-3-6 0,0 3-4 15,2-1 2-15,-1 0-4 0,0-1-2 0,-2 2-1 16,0-1 2-16,-2 2-4 0,-1-4 3 0,-1 3 4 16,-1-1 1-16,2 1 6 0,-2-3 3 0,1 3 0 0,-2-2 2 15,3-1-3-15,-3 3 4 0,4-1 7 0,-4-2-2 16,-1 3-1-16,0-1-2 0,-3 0 3 0,1-1 0 16,-2 2 3-16,0-2-14 0,-2 2 2 0,1-2 0 15,-2 1-7-15,-1 0 5 0,1 1-7 0,-3-2-2 0,2 0-1 16,-1 1 15-16,-2 0-14 0,3 0 3 0,-3 0 5 15,1 0-2-15,-2 0 12 0,0 2-4 0,3-4 0 16,0 3 0-16,0-1 9 0,2 1-4 0,-2 0 0 0,2-1 1 16,3 2-6-16,-5-4 5 0,3 3-3 0,1 0-7 15,-4-2 5-15,4 0-3 0,-2-1 0 0,-1 2 0 16,1-1 2-16,0-1-5 0,0 1 4 0,1-1-1 0,1 0-1 16,-2 3-4-16,2-3-1 0,1 0-6 0,1 0 4 15,-1-3 0-15,3 3-5 0,-1 0 2 0,-2 0-8 16,1-1 6-16,-1 0 9 0,2-1-3 0,-1 0-7 0,3 0 7 15,-1-2 7-15,2 2-4 0,1 0 4 16,2 0 1-16,3-1-6 0,0 0 1 0,2-2 5 0,-2 4-9 16,0-2 0-16,3-1 3 0,-2 0-4 0,-4 2-4 15,2 0 3-15,-5-1 1 0,2 1-2 0,-2 0 1 0,-4 0-4 16,-1-2-2-16,0 3 6 0,0-2 5 0,0 1-6 16,-3-1 5-16,0 0-1 0,-2 1-1 0,2-1 5 15,0 2 3-15,-1-2-5 0,-1 2-3 0,2-3 0 0,1 1 4 16,-1 3-3-16,1-2 2 0,1-1-1 0,-3 2-1 15,1-2 6-15,-4 3-6 0,0 0 2 0,-1-3-1 0,-2 3 1 16,-5-1-3-16,1 1 0 0,-2-1 0 0,-3 1-3 16,0-3 2-16,-3 3-1 0,-3 0 2 0,0 0 0 15,0 0 0-15,-4 0 2 0,2 0 1 0,-1 0 0 16,-2 0 3-16,0 0 1 0,-2 0-4 0,2 0-6 16,-3-1 4-16,3 1-1 0,0 0-20 0,0 0-17 0,0-3-26 15,0 3-29-15,0 0-35 0,0-1-46 0,0 0-68 16,0-1-98-16,3 0-92 0</inkml:trace>
  <inkml:trace contextRef="#ctx0" brushRef="#br0" timeOffset="10572.2464">9169 9102 1820 0,'-7'-3'2'0,"3"1"4"16,-1-2 9-16,5 1 17 0,-3-2 2 0,0 2 10 0,0 3 8 15,1 0 4-15,0-1 4 0,2 0-4 0,0 1 0 16,0-2-16-16,0 4 4 0,2-2-17 0,0 1-3 16,-2-1-7-16,3 0-1 0,-3 0-2 0,0 1-4 0,2-1 3 15,2 0-1-15,-3 0 16 0,1 0 1 0,0 0 14 16,-2 3 1-16,3-3 7 0,-2 2-1 0,3-1-1 15,-3 0 7-15,1 0-1 0,1 2-1 0,4-3-11 0,0 1 5 16,-1 4 4-16,6-4 4 0,2 1 0 0,0 3-10 16,7-1-3-16,-1 2 3 0,6-1 2 0,2 1-9 15,4-1-10-15,1 1-7 0,-1-1 3 0,5 1-5 16,0 0-7-16,-1-2-13 0,1 1-3 0,2-1-2 0,-3 1 2 16,1-2-5-16,-1 2-6 0,1-2 3 0,-4-2 8 15,3 2 6-15,0-3-5 0,1 0 5 0,-3 2 4 16,3-4 0-16,2 2 4 0,1 0-2 0,-1 0-4 0,1 0 0 15,-4 0 1-15,-1 0 0 0,-2 0-4 0,-1 0 1 16,-4 0 2-16,1 0-2 0,-6 2-3 0,0-2-6 16,-5 1 6-16,1 0-2 0,-3-1 5 0,0 1 9 0,-3-1-1 15,-4 0 3-15,2 0 10 0,-1 0 12 0,-1 0-1 16,-1 3-6-16,0-6 1 0,-2 3-8 0,1 0 2 16,2 0-1-16,-3 0-4 0,1 0-10 0,1 0 3 0,-1 0 0 15,0 0-7-15,-1 0 0 0,1 0-2 0,-2 0 0 16,2 0-1-16,-1 0 3 0,-1 3-7 0,-2-3 5 15,2 0 2-15,3 1-3 0,-5-1-1 0,-1 1-4 16,1-1 5-16,0 2-2 0,-1-2 3 0,-1 0-1 0,1 0 1 16,-2 2 2-16,2-2-2 0,-2 0 7 0,0 0-18 0,0 0 13 15,0 0-4-15,0 0-1 0,0 0 3 16,1 0 4-16,-1 0-4 0,0 0 4 0,-1 1 7 0,2-2-17 16,-1 1-10-16,2 0-21 0,-4-2-29 0,1 2-51 15,1-2-54-15,0 2-86 0,0-2-112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2:43:37.206"/>
    </inkml:context>
    <inkml:brush xml:id="br0">
      <inkml:brushProperty name="width" value="0.05292" units="cm"/>
      <inkml:brushProperty name="height" value="0.05292" units="cm"/>
      <inkml:brushProperty name="color" value="#FF0000"/>
    </inkml:brush>
  </inkml:definitions>
  <inkml:trace contextRef="#ctx0" brushRef="#br0">13810 6950 237 0,'-5'-4'4'0,"-2"-1"8"15,3 0 20-15,-1 4 13 0,0 0 14 0,4-2 17 16,-2 1 10-16,-1 1 11 0,4 0-6 0,-1 1-1 0,-1 0-14 16,1 0-6-16,1-3-10 0,-4 3-12 0,4 0-3 15,-1 0-5-15,1 0 2 0,-3 0 2 0,1 0 3 16,2-2-9-16,-1 4 1 0,-2-2 5 0,3 0 2 16,-4 0 7-16,3 0 15 0,1 0 2 0,-3 0 5 0,1 0 20 15,2 0 2-15,-2 0-10 0,1 0-2 0,1 0-3 16,0-4-8-16,-3 3-9 0,3-1-10 0,-4 0-15 0,3 1 1 15,-2-1 3-15,1 1-3 0,1-1-5 0,-1 2 1 16,1-2 1-16,1 2 3 0,0 0 5 0,0 0 3 16,1-1 0-16,1 2 15 0,-2-1 11 0,1 0 9 15,-1 0 1-15,2 2 1 0,1-2 3 0,-2 1-5 0,-1 0 1 16,0-1-10-16,4 0-9 0,-4 0-10 0,3 0-8 16,-3 0 1-16,0-1-9 0,1 1-1 0,-1-1-4 0,2-1-4 15,0 2-3-15,-1 2-9 0,1-2 2 0,-1 0-6 16,1 1-5-16,1-1-1 0,2 0-4 0,3 1-3 15,3 0-2-15,2-1 2 0,5 3-1 0,4-3 6 0,5 2-2 16,2-1-8-16,6 1 6 0,-1-2-3 0,1 1 1 16,3 0-4-16,0 1 6 0,-2 1-8 0,-2-1 9 15,0 0 2-15,-4 1-6 0,-1-1 5 0,1 3-3 16,-7 0 9-16,0-2-6 0,-3 1 3 0,1 0-12 16,-5-1 5-16,-2 1 1 0,-5-3-5 0,-1 2 4 0,2-1-9 15,-6 0 12-15,1-1-6 0,-3 0 7 0,1 0-10 16,-1-1 8-16,-2 3 2 0,1-3-3 0,-1 0 4 15,0 0-14-15,2 1 3 0,-2 1 7 0,2-2-1 16,-2 1-4-16,0-1 1 0,0 0-1 0,0 4-1 0,1-3 4 16,1 4 2-16,0-1-5 0,-2 4 4 0,0-1-2 15,2 5 1-15,0-2 5 0,-2 6 3 0,0 2-3 16,0 1 3-16,0 5 2 0,0 2 0 0,-2 2 8 16,-2 3-3-16,1 6-10 0,-1 4 5 0,3 2 3 15,-4 3-5-15,2 0-9 0,-2 4 2 0,2 3-4 0,-1-3-4 16,-2 5 4-16,3-3-8 0,-2 0-4 0,1-3 5 15,-1 4 11-15,-2 1-6 0,0-3 0 0,-1 2 10 16,-2-1 2-16,-2 6 0 0,1-4-1 0,-1 1 2 16,-2 2-9-16,0-2 2 0,0-1-5 0,-1-1-5 15,2-1 4-15,0-5-1 0,-1 1 6 0,1-2-9 0,2-3 11 16,0-4-7-16,1 0 8 0,0-1-4 0,1-3-2 16,1-4 8-16,4-2-14 0,-1-1 8 0,1-3-2 0,-1-3 1 15,1-1 2-15,3-1 0 0,1-7-3 16,-5 0-11-16,3-1 14 0,1-2-5 0,-1-3-3 15,1-1 8-15,-1-4-6 0,2 3 7 0,-2-3-1 0,2 1-1 16,2-1-3-16,-2-2 4 0,0 3 5 0,0-1-5 16,0 0 5-16,2-1-6 0,-4 0 1 0,2-1 5 15,-2 3 1-15,2-3-4 0,0 1-4 0,-1 0 2 16,1 1 4-16,-4-1-1 0,4 2-2 0,-1-3 4 16,-3 2-5-16,-3 1 8 0,1-2-1 0,-2 2-7 0,-1-1 2 15,-4 1 3-15,0-1-1 0,-4 0 3 0,0 1-2 16,-1-3 0-16,-3 2 0 0,-2-2 5 0,-1 2-8 15,2-1 2-15,-3-1 1 0,3 0-5 0,1 2 7 16,2 0-7-16,2-1 0 0,5 1-3 0,3-1 4 0,1 0-6 16,3-1 2-16,4 0 0 0,-2 0-1 0,3 0 4 15,0 0 4-15,0 0-3 0,0 0-4 0,1 0 3 16,-1 0-2-16,2 0-6 0,-2 0-28 0,0 0-21 16,0 0-31-16,0 0-24 0,-2 0-33 0,2 0-58 15,0 0-70-15,-1-1-95 0,1-2-84 0</inkml:trace>
  <inkml:trace contextRef="#ctx0" brushRef="#br0" timeOffset="6369.8234">11295 6494 1089 0,'-8'-11'25'0,"1"0"20"0,2-1 24 0,3-1 20 15,-1 2 12-15,1 0 8 0,0 2 17 0,2-3 21 16,-1 4-17-16,1-1-3 0,0 1-8 0,-2-1-8 15,1 2-6-15,-1 0 3 0,2 1-7 0,-2 0-13 0,2 0-3 16,0 1-5-16,0 1-15 0,2-1-5 0,0 2 2 16,-2 2-6-16,0-2-4 0,0 2-6 0,0 0-5 0,1-2-13 15,-2 3 1-15,1 0-8 0,0 0-11 0,1 3-6 16,-2-2-10-16,1 0-6 0,0-1 3 0,0 3-5 16,0-3-8-16,0 2 7 0,0 0 2 0,1 3 6 0,-1 0 4 15,2 2 6-15,-1 2-10 0,1 2 10 0,0 1 7 16,1 0-6-16,-1 2 2 0,-1 3-4 0,2-2-2 15,-2 1-2-15,3-1 9 0,-3-1-6 0,2-1-2 0,1 0 4 16,-1-4-5-16,3 0 5 0,-2-1-1 0,1-4 6 16,0 1-4-16,2 0 6 0,1-2 0 0,1-1 10 15,1 0 7-15,1-4-2 0,4 0 2 0,1-1-5 16,5-2-6-16,2-1 1 0,3-2 3 0,1-2-6 16,1-1-2-16,7 0 0 0,-2-3 0 0,3-1 4 0,-1 0 5 15,3-2-1-15,0 0-9 0,1 0-1 0,1 0-4 16,0-4-1-16,1 2-4 0,-2 0 2 0,-1 1 0 15,-1-1 4-15,-3 2 5 0,-4 2-2 0,-1 0 6 0,-5 2 0 16,-4 3-7-16,-1 0 4 0,-6 1 1 0,-2 1-2 0,0 1-4 16,-3 2-5-16,-3 0 0 0,-1 1 0 15,2-1 7-15,-1 2-8 0,-2 0-1 0,1-1-10 16,-1 3-7-16,-2 0-16 0,-1-2-20 0,2 3-38 0,-2 0-32 16,2 0-65-16,-2 0-50 0,0 0-38 0,0 0-61 0,0 0-72 15</inkml:trace>
  <inkml:trace contextRef="#ctx0" brushRef="#br0" timeOffset="10416.181">8796 8490 1338 0,'-2'-5'-3'0,"-1"1"9"15,3-2 9-15,-2 1 10 0,0 0 4 0,0 1 7 16,-1-1 3-16,3 2 9 0,-2-1 27 0,1-1 3 15,1 2 3-15,0-2 2 0,0 4 9 0,0-3-2 0,0 0 6 16,0 4-5-16,3-3-25 0,-3 1-12 0,1 0-10 16,1 2-7-16,-2 0-11 0,2-2-8 0,0 2-6 15,0 2-2-15,-2-4-1 0,0 2 1 0,0 2 2 0,1-2-8 16,-1 0 2-16,0 0 5 0,0 0 7 0,0 0-4 16,2 0-1-16,-2 0 9 0,2 0-3 0,-2 0 4 15,0 0-4-15,0 0-2 0,-2 2-10 0,2-2 5 16,-2 2 2-16,2-2-15 0,0 2-1 0,-1-1-1 15,1-1-4-15,0 2 1 0,0 0 0 0,0-1-5 0,0 2 0 16,0-2 7-16,0 4 5 0,1-2-2 0,-1 4 4 16,4-2-6-16,-3 0 4 0,3 4 2 0,-3-2-3 0,4-2-1 15,0 3-6-15,-4-1 5 0,7-2 2 0,-5 3 0 16,0-3-1-16,2-1-1 0,0 1 2 0,0-1 5 16,0-1-2-16,1 0-1 0,0-1 7 0,0 1 4 0,1-2 1 15,2-1 5-15,-1 3 12 0,-2-3 2 0,3 0 13 16,1-3 2-16,1 3 1 0,1-4 2 0,-2 1 8 15,3-2 3-15,3 1-7 0,-3-2 3 0,2-1-4 16,1-2 0-16,0 2-1 0,0-2-3 0,3 0-4 0,-3-3-8 16,3 3 1-16,-1-3-6 0,0 0-8 0,1 0-4 0,0 2-5 15,0-2-4-15,-2 4 2 0,-1 0-1 0,-2 0-7 16,-1 1-2-16,-3 1-1 0,0 2-3 0,-3 1 0 16,-1 1 5-16,-1-1-10 0,0 3-1 0,-2-2 4 15,0 2-3-15,0 0 2 0,-3 0-3 0,0 0-9 0,2 0-8 16,-2 2-15-16,1-2-12 0,-1 0-42 0,2 0-36 15,-2 3-46-15,0-3-47 0,0 5-34 0,0-1-41 16,0 0-53-16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3:16:36.946"/>
    </inkml:context>
    <inkml:brush xml:id="br0">
      <inkml:brushProperty name="width" value="0.05292" units="cm"/>
      <inkml:brushProperty name="height" value="0.05292" units="cm"/>
      <inkml:brushProperty name="color" value="#FF0000"/>
    </inkml:brush>
  </inkml:definitions>
  <inkml:trace contextRef="#ctx0" brushRef="#br0">15705 9138 2472 0,'0'-12'-3'0,"0"-3"10"0,-5 6 13 0,5-4 15 0,-1 5 17 16,1 2 13-16,-2 2 13 0,0 2 4 0,2 1 20 15,0 1 11-15,0 0-4 0,2 0-8 0,0 0-13 0,-2 0-13 16,0 0-3-16,0 0-5 0,1 1-22 0,-1 0-17 16,0-1-9-16,0 2-11 0,0-2 1 0,-1 1 3 15,1-1-16-15,0 2 1 0,0-1 3 0,0-1-5 16,0 2 1-16,0-2 5 0,-2 3-5 0,0-2-3 0,1 4 6 15,-4 1-1-15,-1 2 4 0,-2 2 4 0,-2 1 2 16,-3 3-2-16,-4 2 4 0,1 1-4 0,-4 3 5 16,-2-1 7-16,-2 1-8 0,-1 1-1 0,-2 2 1 0,-2-2 1 15,3 1-1-15,-3-2 1 0,2-1-5 0,1 0-3 16,-1 1 2-16,3 1-2 0,0-2 2 0,0 1-7 16,1-1 4-16,-2 3 3 0,2 2 1 0,-1-2-1 0,-1 2 3 15,3-2 0-15,0 4-4 0,1-1 2 0,-1 1-3 16,0-1-4-16,5-1 1 0,0 0-2 0,-1 0 4 15,2-3-1-15,3-3-1 0,3-2 2 0,2-3-2 0,1-2 3 16,4-3-1-16,-2-3 4 0,4-2-3 0,1-1-4 16,0 0 4-16,0-1 0 0,-3-2 0 0,3-1 4 15,0 4-7-15,3-4 1 0,-6 2-1 0,3-2-3 0,-2 2-16 16,2-3-15-16,0 3-19 0,0-1-39 0,0-1-34 16,-1 0-63-16,1-1-76 0,0 3-80 0,-3-5-91 15</inkml:trace>
  <inkml:trace contextRef="#ctx0" brushRef="#br0" timeOffset="390.5126">14809 9619 1809 0,'1'-9'6'0,"1"-1"4"0,-2 3 12 0,5-5 11 0,-2 4 6 16,-3-1 19-16,3 2 11 0,-1 2 12 0,-1 0 8 15,4 1 12-15,-4 1-6 0,1 1 0 0,-2 2-1 16,1 0-21-16,-1 0-15 0,0 0-13 0,2 2-24 15,-2 0-8-15,0 0-8 0,0 1-11 0,-2 5-2 0,1 1 8 16,-2 5 8-16,-2 1 2 0,0 5 16 0,1 2-10 0,-1 2 14 16,-3 4 3-16,0-1-2 0,2 2-1 0,-2-3-2 15,1 2-3-15,-2-2-4 0,4-2 5 0,1-3-9 0,-1-3-7 16,1-1 2-16,3-3-9 0,1-2 3 16,0-2-3-16,1-3-4 0,1-2 1 0,0 0-2 0,3 0 4 15,-2-1-7-15,2-1 10 0,4 0 1 0,-1-1 2 16,3 0 10-16,3-1-9 0,4-1 7 0,4-3 2 15,3 2 4-15,2-3-5 0,1 0 1 0,4-2 2 16,-2-1-4-16,1 3 13 0,-1-4-6 0,0 5-4 0,-3-3-2 16,-4 2 3-16,0 0-4 0,-4 1-2 0,-3-1-5 15,-4 2-7-15,0 1-2 0,-3-1 4 0,-3 0 2 0,1 1-4 16,-1 0-2-16,-3 1-3 0,1 0-5 0,-3 0-22 16,-1-3-16-16,0 3-34 0,0 0-37 0,0 0-50 0,-1 0-47 15,1 0-39-15,-5 3-40 0,2-1-42 16</inkml:trace>
  <inkml:trace contextRef="#ctx0" brushRef="#br0" timeOffset="1674.3095">17787 8153 3027 0,'8'-9'9'0,"-2"0"14"0,-2 2 10 0,0-1 13 15,-3 2 8-15,-2 2-3 0,1 1 1 0,0 3 2 0,-4 0 2 16,6 0-8-16,-4 0-8 0,4 0-14 0,-2 0-9 16,0 3 0-16,0-2 4 0,0 0-7 0,0 0-13 15,0 1-9-15,0 0-4 0,0 1 1 0,2-1-2 0,-2 2 8 16,0 1-7-16,0 0 4 0,0 6 3 0,-2-1 5 16,0 3 3-16,0 2-1 0,-2-1 1 0,1 1-2 15,2-1 2-15,-4 3 4 0,2-5-2 0,-1 3-7 0,1-5 2 16,1-2 8-16,-1 1-6 0,2-2 1 0,-2-3 5 15,1 0-8-15,2-3 6 0,0-1 5 0,0 0-1 16,0 0-9-16,0 0 4 0,0-1 0 0,2 0 7 0,-2-1 14 16,3 2-10-16,-3-2 3 0,0-1-5 0,1-4 7 15,2-1 3-15,1-1-11 0,-1-1-2 0,2-6-10 16,0-1 1-16,3-4-5 0,-1-2 3 0,1-2 0 16,2 2-5-16,-1-2 10 0,1 0-9 0,-2 2-4 0,0 1 8 15,-1 2-3-15,1 2 5 0,-1 3-5 0,-4 1 9 16,2 1-4-16,1 1 1 0,-3 1 8 0,0 2 0 15,0 3 12-15,1 0-6 0,-3 2 9 0,1-1-3 0,-1 4-2 16,-1-1-2-16,0 2 4 0,0 0-7 0,0 0-10 16,2 0 1-16,-2 0-11 0,0 0-4 0,2 0 3 15,-2 0 2-15,0 0-10 0,0 0-3 0,0 0 2 0,0 0-3 16,1 2 1-16,-1-1 5 0,0-1-5 0,0 3-3 16,2-1 9-16,-2 2 5 0,0-1 0 0,1 2 4 15,2 4-1-15,0-2-1 0,0 2 6 0,1 2 0 0,1-1-4 16,1 4 1-16,0 1 1 0,0-3 6 0,1 5-3 15,-1-1-2-15,1-1 3 0,0 0 6 0,0 2-9 16,-3-2-2-16,3-2 1 0,-1 0-4 0,0 1 7 0,-1-2 2 16,0 3-4-16,-2-3-7 0,2 1 10 0,-2-1 1 15,0 0-3-15,1-1 2 0,0 0-5 0,-1-2 2 16,-1 0-1-16,-1-1 1 0,1-1 1 0,-1-2-2 0,1 0 4 16,0-1-11-16,-2 0 11 0,0-1-2 0,1 0-5 15,-1-2 4-15,2 0 1 0,-1-1-3 0,-1 0-3 16,0 0 5-16,0 0-23 0,2 0-14 0,-2 0-27 15,0-1-43-15,-2-2-47 0,2 3-51 0,0-2-75 0,0 0-92 16</inkml:trace>
  <inkml:trace contextRef="#ctx0" brushRef="#br0" timeOffset="1917.7787">17709 8264 2391 0,'-6'-3'8'0,"4"2"-2"0,-1-2 9 0,3-2 0 16,0 3 4-16,0 0-1 0,2 2-2 0,-2 0-2 16,1 0-10-16,1 0 4 0,0 0-8 0,2-3 1 0,2 3-4 15,1-2 2-15,2-1-1 0,4 2 7 0,3-2-1 16,1 0-1-16,2-2-5 0,3 5-21 0,3-4-36 15,2 2-54-15,2-1-67 0,-4-2-93 0</inkml:trace>
  <inkml:trace contextRef="#ctx0" brushRef="#br0" timeOffset="2202.2788">18378 8178 2907 0,'-3'-5'9'0,"3"2"24"15,-2 1 6-15,5-1 1 0,-3 2 8 0,0 1-1 16,0-3 8-16,2 3 5 0,1 3-7 0,-3-3-28 16,1-3-2-16,2 2-1 0,1-1-7 0,2 0 2 15,1-3-7-15,3 2-4 0,2-1-1 0,-1 0-1 16,6 0-4-16,1 0 5 0,4 0-2 0,1 0-1 0,2 0 4 15,2-1-5-15,5 0-8 0,0-2-26 0,-4 2-25 16,4 0-36-16,-6 0-35 0,4 0-39 0,-7 0-45 16,-1 0-55-16,-3-2-59 0,-5 2-50 0</inkml:trace>
  <inkml:trace contextRef="#ctx0" brushRef="#br0" timeOffset="2558.999">19220 7757 2380 0,'4'-8'11'15,"-3"1"25"-15,-1 0 15 0,6-4 8 0,-3 5 7 0,-1 3 2 16,-1-1 6-16,-1 1 5 0,2 3-8 0,1-2-23 16,-1 2-23-16,1 1-7 0,-1 0-6 0,-1-1-6 15,1 3-6-15,1 0-3 0,2 1-6 0,-1 1 0 16,1 3 9-16,0 0-3 0,1 2-4 0,-1 2 2 0,3 5 5 15,-3 0-6-15,-1 0 5 0,1 3 4 0,-2 1-3 16,1 1 1-16,-3 0 5 0,2-1 2 0,-3 1 1 16,0-2 1-16,5 0-1 0,-5-1 0 0,1 0-3 15,-1 0 6-15,0-2 0 0,4 0-5 0,-3 0-3 0,1-2 2 16,1 2 2-16,0-2-4 0,0-1 4 0,1-2-2 16,1 0 0-16,2 1 3 0,-1-4 0 0,2 1 0 15,1-4 2-15,0 2 4 0,4-3 0 0,-2-1-5 0,4 0 3 16,0-3 1-16,4-2-3 0,1 0-6 0,-1-2-25 15,5-1-39-15,-1-4-43 0,-1 2-48 0,-1-3-63 16,1 0-61-16,-3-1-71 0</inkml:trace>
  <inkml:trace contextRef="#ctx0" brushRef="#br0" timeOffset="3216.925">19192 7927 2175 0,'-7'0'4'0,"3"0"1"16,2 0 8-16,4-3 3 0,-2 2 1 15,1 2 0-15,-1-1 1 0,0 0 2 0,2 1 3 0,-1 1 4 16,1-1-2-16,-2-1 3 0,2 0-2 0,-1 0 2 15,-1 0-4-15,2-1 0 0,1 1-6 0,0 0-4 0,6 1-5 16,0-1-9-16,0 3 7 0,7-2-4 16,-2 2 6-16,7 1-3 0,-3 0-22 0,3 0-30 0,0 1-39 15,-1 0-56-15,-2 2-64 0,0 1-82 0</inkml:trace>
  <inkml:trace contextRef="#ctx0" brushRef="#br0" timeOffset="3894.6082">17592 9276 2232 0,'-3'-3'0'0,"2"-1"-3"0,1-1 18 0,1 2 11 0,-2-3 6 16,1 2 0-16,-4-3 6 0,1 3 2 0,0-4 12 15,0 3 8-15,0-4-6 0,-1 2-3 0,-1-1 5 16,0-1 7-16,1 1 3 0,1-3 1 0,0 3-3 16,0-2 5-16,0 3-7 0,-1 0 2 0,4-1-7 15,-3 2-2-15,1 3 8 0,-2-1-1 0,3 1-9 0,1 2-9 16,0 0-2-16,-2 0-14 0,2 2-5 0,-2 0-5 15,2 0-20-15,-1-1-6 0,-1 5 3 0,-1 0 1 16,0 4-4-16,-5 1 3 0,-1 5 2 0,1-1-2 0,-5 6 3 16,4-2 5-16,-1 2-4 0,0 2-7 0,2-1 5 15,1-2 1-15,5-2 2 0,-1-1-3 0,1-2 2 0,2-2 1 16,3-3 1-16,1-1 5 0,-3-3-1 0,5 0-3 16,-1-3-2-16,0-2 4 0,3 0 4 0,3-3-8 15,1-3 4-15,0-2 0 0,3-1-4 0,3-3 12 0,1-3-8 16,-1 2 1-16,0-3 0 0,-1 2 1 0,-1-2-3 15,2 2 0-15,-4 2 2 0,-2 0-5 0,-2 5 10 16,0 0-6-16,-3 1-5 0,-4 2 2 0,2 4 3 16,-2-1-11-16,-3 0 7 0,2 1-8 0,-2 2-4 0,-2-2 1 15,2 3 4-15,0-3 1 0,0 1-5 0,-1 2 12 16,1 2-7-16,-2 0 1 0,2 2 4 0,2 2 6 16,-1-1-4-16,3 4 1 0,-1 0-1 0,2 0-16 0,-2 0-23 15,4 2-30-15,-2-1-51 0,3-1-68 0,0 2-81 16,1-2-99-16</inkml:trace>
  <inkml:trace contextRef="#ctx0" brushRef="#br0" timeOffset="4142.644">18049 9365 3039 0,'0'-6'6'0,"-4"1"18"16,0 0 25-16,4 0 7 0,-1 0 7 0,-3 2 0 15,4 3 4-15,-1 0 1 0,2 0-5 0,-1 0-14 16,0 0-34-16,0 3-7 0,0-3-13 0,4 0 5 0,-3 0-3 16,3 5-3-16,0-5-4 0,2 3-4 0,2-1 12 0,5 0 1 15,3 0-5-15,1 1-8 0,1-3 6 0,3 0 0 16,1 0 5-16,-1 0 3 0,0 0-8 0,1 0 5 16,-1 0 4-16,-4 0-10 0,2 0-37 0,-3 0-22 15,-1-3-49-15,0 1-46 0,-6 0-54 0,4-1-88 16,-5-1-82-16</inkml:trace>
  <inkml:trace contextRef="#ctx0" brushRef="#br0" timeOffset="4819.922">18837 9059 2824 0,'5'-6'2'15,"2"2"-5"-15,-1-1 3 0,6-3 0 0,-2 4 0 16,-2 2-1-16,8-1 1 0,-3 1-6 0,2 1 2 0,1 1 8 16,0 0-1-16,0 1-2 0,1 1 4 0,-2 1-1 15,-2-1-4-15,0 2 3 0,-1-1 5 0,-2 2-7 0,2 0 3 16,-3 2-1-16,0 2-4 0,-2-1 1 15,-2 1 7-15,-1-1-1 0,0 1-6 0,-3 1 9 16,-2-1-4-16,-3 1 4 0,0-2 3 0,-3 2 3 0,-1 0-2 16,-3-1 11-16,3 0-1 0,-1 1-5 0,-2 0 4 15,1-1 0-15,1-1-1 0,-2-1-3 0,3 3-6 16,0 0-7-16,1-1 1 0,2-1-2 0,1 1-4 16,0-4-8-16,4 4 4 0,0-2-4 0,-2-2 4 15,4 3-2-15,-2 1 0 0,3-1 0 0,0 2 3 0,-1 0 7 16,3-1-7-16,-1 3 3 0,0-3 0 0,0 4-3 15,2-1-3-15,-3-2 0 0,3 1 2 0,1 2-4 16,-1-1 0-16,-1 0-4 0,0 0 5 0,2 3 7 0,0-4 0 16,2 4 6-16,-1-1-8 0,2-1 7 0,-1 3 4 15,2 1 6-15,3 0-4 0,-1-2-2 0,0 5-5 16,-1-2 1-16,0 0 2 0,2 1-1 0,-3 0-1 16,1-1-2-16,0 0 3 0,-3-1-3 0,0-1 6 15,-1 0-10-15,0-2 1 0,-1-2-2 0,-1 0 1 0,-3-4 2 16,-1 1-2-16,-1-4 4 0,2 1-5 0,-3-4 7 15,0 1-2-15,0-2-2 0,0-1 8 0,2 0 13 16,-2-1 18-16,0 1 16 0,0 0 23 0,-2 0 2 16,2 0 7-16,-1-1 6 0,-2 1-5 0,-1 0-8 15,-3-2-14-15,0 0-11 0,-2-1-16 0,-4 0 11 0,1-1-7 16,-3-1 10-16,-1 0 7 0,-1-3-3 0,4-1 0 16,-5 2 0-16,3-1-8 0,1-2-4 0,1-1-4 15,2 1-10-15,-1-2-18 0,4 0-6 0,1-5-20 0,7 0-24 16,0-3-11-16,4-3-23 0,5-5-25 0,4-3-9 15,3-3-12-15,2-2-26 0,2 0-16 0,2 0-7 16,-2 2-22-16,-1 2-22 0,0 1-15 0,-3 7-50 16,-3 0-46-16,-4 5-57 0</inkml:trace>
  <inkml:trace contextRef="#ctx0" brushRef="#br0" timeOffset="6936.8507">20241 7249 1963 0,'-3'-8'8'0,"0"-1"14"15,-1 4 7-15,2-4 8 0,0 2-8 0,-1 3 2 16,1 3-2-16,4-2 1 0,0 3-9 0,1-1-15 16,1-1-2-16,3 2 4 0,2-2 18 0,3-1 3 0,1 3 2 15,4-3 3-15,1 1 3 0,1 2 3 0,2 0-5 16,3 0-14-16,-4 0-5 0,4 5-3 0,-3-2-3 16,0 2-2-16,1 2-7 0,-1 1 5 0,0 3-3 0,-1 1 4 15,-1 5-7-15,0 3 1 0,2 1 1 16,-4 4 4-16,4 5-1 0,-3 2-8 0,-2 6 3 0,3 2-4 15,-3 3 0-15,1 6-5 0,0 2-1 0,-2 4-6 16,0 3 7-16,0 3 6 0,-2 2-2 0,-1 4 0 16,-2 1 5-16,-2 0 0 0,-5 0 6 0,1 2 3 0,-4-4-3 15,-2-2-5-15,-1-1 6 0,-4 1 1 0,-1-4 10 16,-2-5 6-16,1 3-1 0,0-8 6 0,1 0 2 16,-1-4 3-16,-1 0-5 0,4-5 2 0,1-3-9 0,-3-1-6 15,7-1 2-15,-4-5-7 0,5-2-10 0,-2 1 5 16,4-7 2-16,-1-1-4 0,3-5-7 0,-3-2 9 15,2-5-3-15,2-2-2 0,-4-1 4 0,3-5-17 16,-3-2-34-16,2 0-64 0,2-6-82 0,2-2-107 16</inkml:trace>
  <inkml:trace contextRef="#ctx0" brushRef="#br0" timeOffset="7270.8862">21362 8199 2871 0,'-2'-9'15'0,"1"4"10"16,-4-2 7-16,5-1 1 0,-1 3 3 0,-1 4-7 16,-1-2-1-16,1 3-3 0,2 4-18 0,-3-1-13 15,2 2-8-15,-3 3 5 0,-1 1-4 0,-4 4 8 16,3 3-1-16,-2 3 6 0,1 0-1 0,-3 5 7 15,3 1 0-15,2 1-9 0,2-2 0 0,3 2 0 16,3-2-1-16,2-1-3 0,2-1 5 0,3-3-5 0,0 1 7 16,6-5 3-16,-3-1 6 0,4-5-6 0,-1 2 8 15,1-5 4-15,-1-3-2 0,1-3 7 0,-1-3-2 16,0 1 7-16,0-5-7 0,-4-1 7 0,1-4-2 16,3-2-5-16,-3 0-6 0,0-4-21 0,0-4-37 0,0-4-56 15,1-1-48-15,1-3-60 0,0-3-47 0,-2 2-46 16,-1 2-65-16</inkml:trace>
  <inkml:trace contextRef="#ctx0" brushRef="#br0" timeOffset="7516.8757">22013 8299 2646 0,'7'0'4'0,"0"-5"15"0,1 1 9 0,5-3 2 16,-2 3 7-16,2-1 9 0,2-1 17 0,1 0 11 15,3 0 1-15,5 1-11 0,-2-1-2 0,2 1-1 0,1 1-14 16,4-1-2-16,-3 2-20 0,3 1-10 0,1 0-7 16,0 2-18-16,3-2-28 0,0 2-38 0,2 0-40 15,0-3-61-15,0 3-51 0,-2-5-66 0,0 1-60 16</inkml:trace>
  <inkml:trace contextRef="#ctx0" brushRef="#br0" timeOffset="7956.9799">23283 7861 2403 0,'-2'-17'5'0,"-3"3"4"0,2-1 14 15,1-5 3-15,-2 3 3 0,-1 3-1 16,0 4 15-16,0-1 8 0,-1 0 2 0,1 5-6 15,-2 0-16-15,0 1-3 0,2 1 0 0,-3 4-1 0,-1-3-21 16,1 6-8-16,-1-3-5 0,-4 4 2 0,0 4 1 16,1 1-1-16,-6 2 0 0,5 0-3 0,0 3 7 0,-2 0-4 15,1 1-2-15,3 0-4 0,1 1 7 16,0 0-4-16,3 1 1 0,2-3 1 0,0 1 4 16,2-2 4-16,3-2-4 0,3 0 5 0,1 0 0 15,0-2 8-15,3 2-5 0,3-3 4 0,0 0-10 0,2 1 8 16,3-1 1-16,0-1 2 0,0 0-9 0,1-1-4 15,3 0 5-15,-5 2-1 0,4-3 4 0,-5-1-8 16,-3 3 5-16,0-1-8 0,-2-2 6 0,-2 3-2 16,2-2 3-16,-3 0 7 0,-1 1 6 0,1 0 0 0,0 2 3 15,0 1 10-15,2-1-1 0,-2 0 6 0,0 1-7 16,2 1-2-16,-3-1-4 0,2 3-1 0,-3-2 1 16,1-1-3-16,-1 6 1 0,-1-1-3 0,-1-2 0 15,-1 5 0-15,0 0 1 0,0 2 2 0,0-1-9 0,0 1-4 16,0 0 1-16,0 1-3 0,0 1 3 0,2-1-4 15,-1 2-8-15,1-3 4 0,0 2 5 0,1 0-3 16,-2-3-6-16,4 2-2 0,-2-3-19 0,0 0-29 0,0-1-40 16,-1-3-64-16,0 2-71 0,-1-4-56 0,-1-1-90 15</inkml:trace>
  <inkml:trace contextRef="#ctx0" brushRef="#br0" timeOffset="10128.8521">24763 8311 1777 0,'-9'0'1'0,"5"-1"4"0,0-2 6 0,4 2 4 16,0 1 5-16,0 0 9 0,0 0 20 0,-1 1 26 15,-1-1 31-15,2 0 19 0,0 0 18 0,0 2 10 16,2-4 14-16,-4 2 6 0,4 2-5 0,-2-2-22 16,0 0-26-16,0 0-25 0,0 0-16 0,0 0-8 15,0 0-14-15,0 0-7 0,0 0-8 0,0 0 3 0,0 0-9 16,0 0 6-16,0 0-8 0,0 0-6 0,0 0 0 15,0 0-10-15,45 5-2 0,-24-5-7 0,6 0 6 16,8 0-7-16,7 0 2 0,3 1-2 0,4-1-5 16,0 0-3-16,0 0-1 0,-2 3 6 0,-6-3-5 0,-3 0 3 15,-3 0 0-15,-5 0 0 0,-1 0 2 0,-6 0 8 16,-4 0-1-16,-5-3-9 0,-1 3-1 0,-13 0 19 16,0 0 10-16,0 0-8 15,9 0 7-15,-9 0-14 16,0 0-34-1,-52 0 8-15,-86 13-1 0,86-9 11 16,0 3-2-16,-6-1 10 0,5 4 0 0,0-1-1 16,2 0-1-16,7 0-4 0,3-1 1 0,5 0-4 15,4 1-4-15,5 1 0 0,8-5 6 0,2 0-2 16,6 0 1-16,0-1-2 0,6-4 2 0,2 0 2 16,1 3-6-16,4-3 1 0,-1 0-2 0,1-3 0 0,3 3 2 15,2 0 6-15,5 0-6 0,4-3-2 0,6 0 10 16,3 0 2-16,7-2-11 0,4 1 4 0,5-2-6 15,0-1-1-15,4-3-4 0,0 3-2 0,0-3-7 16,0-1 2-16,-2-1 10 0,1 0-2 0,-4 1 9 16,-4-1-4-16,-3 2 10 0,-6 1 1 0,-5 2 9 0,-6 2-2 15,-5 1-5-15,-3 1 2 0,-5 2-4 0,1 0-6 16,-4 0 2-16,-4-1 0 0,1 2-12 0,0 0-7 0,-7 0 9 16,0 0-10-16,-7 2-1 0,-6 0 7 15,-6 2 4-15,-5 0-5 0,-5 1 18 0,-4 4-5 0,1-1-2 16,-2 1 7-16,1 0 0 0,5 1 3 0,5 0-9 15,5-2 2-15,4-1-7 0,2 0 7 0,9-2-4 16,2 0 1-16,3 0-2 0,5-3 2 0,-2 0-3 16,5-2-1-16,0 0 4 0,2 0-3 0,1 0 7 0,0 3-6 15,4-3 3-15,4 0-12 0,0 2-3 0,6-2-16 0,2-2-28 16,5 2-20-16,4-3-35 0,1 2-28 16,1-4-39-16,0 2-44 0,0-2-50 0,-5 1-57 15,2-1-50-15</inkml:trace>
  <inkml:trace contextRef="#ctx0" brushRef="#br0" timeOffset="13278.4859">18251 6571 1908 0,'16'-14'1'0,"-3"-1"-4"0,-2 2 0 15,-2-5-2-15,1 3-5 0,2 1-1 0,3 1 4 16,3-2-1-16,5 1-2 0,2-1 4 0,4-1 0 15,2 3 9-15,7-1-2 0,1 0 2 0,3-1 4 0,2 3 1 0,0-2 5 16,5-1 0-16,-1 3 7 0,2 0-7 16,0 1 9-16,-2 0 9 0,4-1-2 0,-2 2 2 15,0 0 2-15,0-1 8 0,0 1-6 0,0 0 4 0,1 1 1 16,1 1-9-16,2-2-4 0,1 1 5 0,3 2-10 16,2 0-8-16,4-1 0 0,1 1-5 0,-1 2-8 15,6 2 4-15,1 1 7 0,0-1-6 0,5 3 7 0,-2 0 2 16,8 3 0-16,0-1 4 0,1 1 3 0,1 2-9 15,-1 0-15-15,1 1 4 0,-5-1-2 0,-1 2 0 16,-6-1-4-16,-2 1 2 0,-1 1 4 0,-4-2 3 16,-2 0 8-16,-1 0-8 0,0 2-5 0,-1-3 1 0,0 2-1 15,-1-2-3-15,-2 4-7 0,0-3 0 0,-1 1-3 16,-2 0 5-16,1 0 5 0,0-2 4 0,-3 4 3 0,2-3 1 16,1 1 10-16,-4 0 13 0,7 2 7 15,1 1 1-15,-4 0 2 0,6 0-8 0,-2 2-1 16,2 0 0-16,-2 0-13 0,-3 3-13 0,0-1 3 0,-5-2 1 15,-3 4-5-15,0-3 5 0,-5 0 1 0,0 0 2 16,-1 0 4-16,-5-1 11 0,4 0-15 0,-3 0-1 16,-1 1 1-16,-1-4-5 0,1 3 1 0,0 0-5 15,-1-2 1-15,2 2-10 0,-1 0 2 0,2 0-1 0,-1 0 1 16,4 0-3-16,0-2 0 0,-1 5 7 0,1-1 0 16,2-2 1-16,2 3 2 0,1 1 6 0,-2-1 1 15,6 2 5-15,0 0-1 0,-1 2-2 0,6-1 4 16,-3 0-1-16,-1 1 2 0,0-1-4 0,-1 2-10 0,0-2-2 15,-4 1-4-15,-3-1-1 0,0-1-1 0,-4 2-5 16,-2-2 1-16,-1 0-1 0,-3 3 14 0,1-3 7 16,1 0 0-16,-6 1 0 0,2 0 4 0,2 0 8 15,-1 0-7-15,-3 2 4 0,2-1-8 0,3 0-2 0,-1 1 2 16,0 1 2-16,2 2-4 0,-1 0-5 0,3 0 1 16,1 0-5-16,-1 1-2 0,0 3 0 0,0-3-2 15,-1 3-8-15,0-1 7 0,3 1 3 0,-5-3 3 16,1 1 7-16,-1 0 2 0,-3 0-1 0,2-3 5 15,-3 0 4-15,2 0-7 0,-7-1-2 0,0-4-2 0,0 3-7 16,-2-3 2-16,-1 0-2 0,-5 0-5 0,1-1-1 16,-1 1-5-16,-1-2 5 0,-1 2-4 0,-2-3 8 15,2 3-1-15,-3 2 1 0,3-1 3 0,-4-1 0 16,4 2 7-16,-2 0 1 0,2 1 4 0,0 1-9 0,-1 2 3 16,1-2 2-16,0 1-5 0,-2 3 6 0,0 0 1 15,-2 0 1-15,-1 0 3 0,-3 3 4 0,2-1-5 16,-4 0 3-16,-3 1 2 0,1 1-3 0,-2-1-1 0,-1 2-6 15,0 0-2-15,-2 1 4 0,0 0-2 0,-4 1-6 16,1-1 1-16,-2 1-2 0,1-3-4 0,-5 3 5 16,0-2 4-16,-2 0 5 0,0 1 9 0,-3 0 6 0,-1-2 8 15,0 3 4-15,-3-1 2 0,1 1 2 0,-2 2-8 16,0 0-6-16,-3-2-6 0,-2 1-3 0,-2 1-10 16,-3 0-6-16,-1 2 2 0,-5-2-3 0,0 0-4 0,-4-1-7 15,1-1 4-15,-3-1-5 0,3-2-5 16,-2 0 7-16,1-1 0 0,3-2 1 0,-1-2 12 0,1 2 13 15,1-1-4-15,-3-1 13 0,3-2 9 0,-1-1-7 16,-2 3 4-16,0-2 4 0,-1 1-1 0,-1-2-5 16,0 1 7-16,-2-1-6 0,-1 2 7 0,-2-1 2 0,0-3-6 15,-1 0-1-15,-1 1-13 0,-2-2 1 0,0-2 0 16,-2 0-2-16,-2-2-10 0,-3-1 10 0,0-1-4 16,-5 2-4-16,1-4 4 0,-3 2 0 0,1-2-6 15,-2 0 4-15,0-1-1 0,-1 0-5 0,5-1 5 0,-1-3 11 16,-1 0 2-16,4 2 4 0,-2-4-1 0,-1 1 1 15,1-2 0-15,0 1-2 0,-3-3-1 0,1 0-12 16,-1 0-3-16,-2 0 0 0,0-3-7 0,-4 1-2 16,1-1-4-16,0-1 4 0,-2 0 2 0,1-1-1 15,1-3 4-15,2 4-5 0,-1-2 8 0,-2-1-1 0,2 3 0 16,3-4-6-16,0 4-4 0,1-4-6 0,0 3 0 16,1 2 4-16,2-3 0 0,0-1-5 0,2 1 7 15,-1 2-1-15,1-2-1 0,-1 0 14 0,-1-2-5 16,2 3-5-16,-1-2-4 0,1 2 5 0,-1-2-3 15,4-2-1-15,-4 1 9 0,1-1-15 0,-1-2 4 0,2 2 3 16,-1 0-4-16,0-2 4 0,1 2 5 0,0-3 1 16,1 4-8-16,-1-2 5 0,2 1 1 0,-2 0-6 15,4-1 4-15,-1 2-4 0,1 1-6 0,1 0 1 16,2-1-3-16,2 1 6 0,0 2-1 0,0 0 2 16,2 1-4-16,2 0 1 0,-3 0 5 0,2 0 1 0,-1 1 0 15,0 1-4-15,-1-2 6 0,-3 1 0 0,0 1 6 16,-2 1-1-16,0-1-8 0,0 0 1 0,0 1 0 15,-2 0 6-15,2-2-4 0,1 3-7 0,2-2 0 0,5-1 8 16,-2 2-1-16,23-1-7 0,-17 0 12 0,-3-1-9 16,4 3 2-16,1-2 5 0,-2 0-1 0,0 0-13 15,2 2 13-15,-23-3 9 0,20 3-15 0,5 0 6 16,-7 0-9-16,4-2 5 0,-3 1 1 0,2 0-1 0,-3-2-1 16,-1 2-8-16,2-3-3 0,1 4 5 0,-3-5 9 15,6 5-5-15,-2-3-6 0,-2 3 11 0,6-1 1 16,-2 1 1-16,1-3 4 0,1 2-3 0,1 1 2 15,-1 0-5-15,4 0 8 0,1 0-5 0,-1 0-6 16,0 0-3-16,4 1 2 0,0 2 2 0,1-3-3 0,-2 0 8 16,3 1-12-16,1 2-1 0,0 0 13 0,-2-1-7 15,4 1 0-15,-4-1-5 0,0 5 2 0,2-2 2 16,1-2 6-16,-1 1-4 0,-1 0-11 0,0 1 8 0,0 1 8 16,0-1 1-16,3 1-5 0,-4 0 0 0,4-1-4 15,-4 1 6-15,3 1 3 0,2-1 2 0,-2-2-10 16,2 4-4-16,0-1 5 0,1 0 4 0,-1-1 1 15,2 2 6-15,1-2-6 0,-3 1-6 0,0 2 8 16,-4-3 2-16,6 0 0 0,-4 0 0 0,0 1-13 16,-1-3 1-16,0 2 4 0,1 0 6 0,-1-1-7 0,-1 1 6 15,1-2-1-15,0-1-5 0,-2-1 9 0,3 3-2 16,-1-2-3-16,0-1-6 0,-1 1 4 0,1-2-3 16,-2-1 3-16,3 0-3 0,1 0 8 0,-2 0-4 0,-1-2 3 15,3-2 4-15,-3-1-10 0,1 0 4 0,-2-2 1 16,0 0 3-16,0-1-10 0,-1-1-1 0,0-3 2 15,1-1 3-15,-3 1 7 0,0-2-6 0,0-2-6 16,1 0-2-16,2-1 11 0,-2 0 1 0,3-2 0 16,-3-3-5-16,6 5 5 0,-3-4 0 0,6-4-2 0,-2 3 4 15,1-2-10-15,3-2 3 0,0-1-7 0,-1-2-5 16,4-2-3-16,2-1 0 0,0-2 3 0,3 1-4 16,-1-4 13-16,3 3-4 0,2-2 7 0,-1 2 9 0,2 0-1 15,3 2 1-15,-1 3-2 0,3-5 5 0,0 4-9 16,0-2 0-16,1 2-1 0,3 0-4 0,1-2-1 15,2 3 6-15,1-2-1 0,2-1-4 0,2 3 4 16,-1-5 1-16,5 0-4 0,-2-2 4 0,3 2-5 16,1-5-3-16,2 0 0 0,2-3-3 0,1 0 3 0,0-1-12 15,4-1 11-15,2-2-2 0,-1 0 4 0,1 3 3 16,-1 0-1-16,2 3 2 0,-2 2-10 0,1 2 6 16,-1 3-4-16,1 4-4 0,-4 0 6 0,4 5-3 15,-2 1-1-15,-1-1 3 0,4 2 2 0,-3-1 5 0,2 4-3 16,-3-2 3-16,1 2-5 0,3 1 0 0,-6-2 8 15,5 2-3-15,-1 0 4 0,-3 1 1 0,6-1 0 16,-1-2-2-16,0 2 5 0,3-1-2 0,0 0-5 16,3 2 1-16,-1-2-2 0,1 1 3 0,1 1-4 15,-1 1 2-15,5-4-2 0,-3 3-8 0,2 1 4 0,-2-1 5 16,2 0 0-16,-3 1-12 0,-1-1 9 0,-1 1-4 16,-1 2 4-16,0-2 5 0,-3 0 1 0,3-1-6 15,-4 3 3-15,0-5 6 0,0 2 0 0,-2 1-1 16,2-2-2-16,0 1 0 0,-1-1-3 0,0-1 0 15,1 0 0-15,-2 2-6 0,2-2 4 0,0-1-2 0,0 4 1 16,0-2 6-16,0-2-8 0,2 4 7 0,0-1-4 16,-1 0 4-16,5 2-5 0,-4 0-4 0,-1 1 2 15,1 3-4-15,-5 1 3 0,0 3-3 0,-3 0 1 16,-1 2 1-16,-4 0 2 0,0 2 9 0,0-1-8 0,0 1 8 16,-1-2-1-16,-1 2-1 0,-1-1 3 0,1-1-4 15,-2 3 9-15,0-3-6 0,0-2-1 0,-3 4-6 16,1-2 3-16,-1 0 1 0,-2 1 4 0,-1 1 2 15,-1-1-14-15,3 1 11 0,-3-2-1 0,3 2 2 0,0-1-1 16,-1 2-1-16,-1-2-5 0,2 0-6 0,-3 4 5 16,0-3-4-16,0 3 3 0,-3-1 3 0,-1 1-1 15,-2 0-6-15,0 1-1 0,1-2 9 0,-2 1-3 16,1 1 1-16,0-1-6 0,-1 0-2 0,3 3-3 16,0-3-6-16,1 2-11 0,-4 1-21 0,4-1-24 0,-3 1-21 15,2 1-18-15,-2-1-43 0,0 0-42 0,-1-1-40 16,1 3-21-16,0-3-35 0,-1 0-84 0</inkml:trace>
  <inkml:trace contextRef="#ctx0" brushRef="#br0" timeOffset="17596.9158">23167 6491 2391 0,'0'-2'11'0,"-3"1"4"16,1-1 5-16,4-1 0 0,-2 3 0 0,-2 0 4 0,2 1 0 15,0 0 13-15,-1 0 4 0,-1-1 9 0,2 0 7 16,0 2 25-16,0-1 24 0,2-1 4 0,-1 0 10 16,-1 0 2-16,2 0-12 0,1 0-6 0,-1 0-14 15,4-1-21-15,0-1-21 0,7-2 2 0,7-1-11 0,6-2-17 16,8-1-6-16,8 0-3 0,11-3 3 0,7-1 0 15,9 0-3-15,3 0-12 0,7 0 1 0,5-1 4 16,1-1-6-16,1 1-3 0,1 2-3 0,-4-4-5 0,0 2 6 16,-6-3 3-16,-6 3 1 0,-4-3-17 0,-7 1-22 15,-7-1-46-15,-7-1-82 0,-6-3-109 0,-2-1-172 16</inkml:trace>
  <inkml:trace contextRef="#ctx0" brushRef="#br0" timeOffset="17961.136">24496 5581 3395 0,'-33'-12'1'0,"3"-3"4"16,5 6 6-16,6-3 11 0,10 3-2 0,-1 1 2 15,3 5 6-15,3-1 1 0,4 4-7 0,0 0-2 16,0 0-4-16,0 0 1 15,112 7-1 1,60 8-11-16,-107-3-10 0,5 2 6 16,2 3-5-16,-2 2-4 0,1 0 2 0,0 3 7 15,-3 0 4-15,-3 2 1 0,-2-1 7 0,-3 3-5 0,-3-2-2 16,-2 2 8-16,-5-2-7 0,-5 1-6 0,-5-3-2 16,-5 0-6-16,-10-1 7 0,-4-1-8 0,-10-1 0 15,-5 1 2-15,-2-1 0 0,-6 2-1 0,-5-1 3 16,-1 2 2-16,-3-1-4 0,-1 2 4 0,-3 1 1 15,-2-1-5-15,3 2-1 0,-4-1-4 0,4-2-6 0,0 2-22 16,4 0-40-16,4-2-25 0,4-3-26 0,4 0-19 16,4-3-55-16,7 0-21 0,4 0-20 0,5-3-31 15,7-3-28-15,4-3-41 0</inkml:trace>
  <inkml:trace contextRef="#ctx0" brushRef="#br0" timeOffset="24461.138">22854 4357 2414 0,'0'-9'3'0,"0"3"4"0,0 2 3 0,3-4 9 16,1 2 10-16,-3 1 18 0,2 2 25 0,-3 0 13 15,4-1 21-15,-3-1 14 0,1 1 7 0,0-1 5 16,0-1-1-16,1 1 4 0,-3-2-15 0,4 0-3 0,-4 3-19 15,1-1-23-15,1 1-6 0,-2 2-15 0,0 0-9 16,-2 4-26-16,1-2-9 0,-1 2-12 0,0-1-1 16,-1 2-2-16,1 2-1 0,-7 1-4 0,-4 6-6 0,-8 3 4 15,-11 7-2-15,-8 7 4 0,-12 9-6 0,-8 6 9 16,-13 7 1-16,-9 7 12 0,-5 5 6 0,-6 4-1 16,-4 5-5-16,3 2 3 0,-6-1 7 0,6 1-6 0,2-1-4 15,3-1-11-15,7-3-1 0,5-6-2 0,8-4 8 16,6-5-5-16,8-5-10 0,6-2 7 0,8-5 1 0,6-6 4 15,7-2 3-15,2-2 3 0,8-3 1 16,3-3-3-16,5-4 7 0,-2 0-11 0,7-3-16 0,1-4-23 16,0-1-40-16,1 0-42 0,1-2-56 0,4-4-59 15,-2-1-78-15,0 1-107 0</inkml:trace>
  <inkml:trace contextRef="#ctx0" brushRef="#br0" timeOffset="24775.5657">21251 5306 2074 0,'-6'-11'1'0,"-2"0"24"0,-1 1 5 0,-1-3 11 16,1 4 7-16,-2 2-2 0,1 2 7 0,2 2-12 0,2 1 0 16,-3 3-23-16,1 3-6 0,-4 1-21 0,2 7-1 15,-7 1-6-15,0 5-4 0,0 5 4 0,-4 5 2 0,2 2 1 16,-1 4 0-16,-1 1 16 0,4 5-4 0,1-2 11 15,2 0 0-15,3 2 7 0,3-2-3 0,-1-1-1 16,2-3 3-16,2-3-9 0,2-2 0 0,1-1-5 0,4-5-2 16,0-2-3-16,3-3 4 0,3-4 2 0,4-2 10 15,4 0 2-15,4-4 1 0,6-7 7 0,5 2 3 16,2-7 1-16,9-2-6 0,7-5 0 0,4-1-9 0,2-4-2 16,4-1-8-16,1-4-13 0,-1 0-19 0,-1-4-31 15,-4 1-38-15,-4-2-37 0,-7-2-36 0,0 2-48 16,-9 0-31-16,-2 1-29 0</inkml:trace>
  <inkml:trace contextRef="#ctx0" brushRef="#br0" timeOffset="30640.1793">27936 6036 2426 0,'-10'-2'4'0,"-1"-1"0"16,-1-2-4-16,2-4-7 0,-2 6 1 0,-3 1-3 15,-3 6 1-15,-5 1 6 0,-4 3 4 0,-6 2 4 16,-8 6 15-16,-5 2 11 0,-9 4 15 0,-7 6 2 15,-9 3 10-15,-9 4 2 0,-6 5-3 0,-4 1-2 0,-3 4-3 16,-2 1 2-16,0 1-7 0,3-1-1 0,2-4 2 16,4 2 0-16,5-6-8 0,7 0-5 0,4-5-8 0,4-1-7 15,10-3-15-15,3-3 4 0,5-1-16 0,5-2-11 16,5-1 9-16,1-3-1 0,4 1 0 0,3-4 7 16,1 1 5-16,5 0-1 0,-1-5-16 0,1 1-24 15,2-2-54-15,0-4-52 0,6 0-73 0,-1-3-112 0</inkml:trace>
  <inkml:trace contextRef="#ctx0" brushRef="#br0" timeOffset="30908.4909">25804 6699 2153 0,'-15'0'2'16,"1"5"-3"-16,-2-5-1 0,1 6 1 0,-6 3 12 0,-7 5 17 15,-2 5 24-15,-7 3 15 0,-1 6 12 0,-5 1 9 16,-1 0 8-16,-2 1 4 0,2 4-13 0,3 0-13 16,3-3-23-16,10-1-15 0,-1-4-13 0,7 0-10 0,5-1-2 15,9-1-5-15,5-1 4 0,4-2 2 0,7-2 9 0,8 1 7 16,8-3 5-16,7-3 2 0,12-2-3 16,9-5 0-16,13-2-7 0,10-5-7 0,7-2-18 0,4-5-5 15,4-1-12-15,1-1-13 0,-1-4-29 0,-2-3-39 16,-1-1-65-16,-4-5-62 0,0-3-52 0,-6-1-89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1612.54919" units="1/cm"/>
          <inkml:channelProperty channel="Y" name="resolution" value="1612.54919" units="1/cm"/>
          <inkml:channelProperty channel="F" name="resolution" value="1023.87494" units="1/in"/>
          <inkml:channelProperty channel="T" name="resolution" value="1" units="1/dev"/>
        </inkml:channelProperties>
      </inkml:inkSource>
      <inkml:timestamp xml:id="ts0" timeString="2023-10-15T03:22:17.627"/>
    </inkml:context>
    <inkml:brush xml:id="br0">
      <inkml:brushProperty name="width" value="0.05292" units="cm"/>
      <inkml:brushProperty name="height" value="0.05292" units="cm"/>
      <inkml:brushProperty name="color" value="#FF0000"/>
    </inkml:brush>
  </inkml:definitions>
  <inkml:trace contextRef="#ctx0" brushRef="#br0">14305 13054 655 0,'-4'-8'26'16,"1"1"19"-16,0 0 19 0,0 1 28 0,1 0 24 15,0 0 23-15,2-3 31 0,-1 1 28 0,1 2-9 16,1-2-7-16,1 1-2 0,-2 2-16 0,2-2-14 0,-2 2-20 16,0 0-22-16,1 1-19 0,-1 0-15 0,0 0-6 15,2 1-12-15,-1-2-2 0,1 3-4 0,-2 0 4 16,2 0 10-16,-1-1-3 0,-1 3 2 0,4-3 3 0,-4 3 1 15,0 0-2-15,0-1 7 0,0 1-9 0,1 1-11 16,1-1 4-16,-2 0-4 0,0 0-2 0,0 3-2 0,0-3-6 16,0 0-8-16,0 3-4 0,-2-3-7 0,1 1-5 15,1 0-2-15,0-1-9 0,-2 2-2 0,0-1-4 16,2 0-4-16,-1 2 1 0,-1 0 2 0,0 4 4 16,-1 0-8-16,2 3 9 0,-3 2-6 0,3 0 4 0,-2 5 0 15,-2 0 4-15,4 2-7 0,-2-2-5 0,1 2 10 16,0-1-4-16,2 1 4 0,2-3-5 0,0 1 4 0,1-2-1 15,0-1 0-15,3-1 0 0,-1-1-3 0,-1-2-1 16,1 0 4-16,2-3 0 0,0-1 0 0,0 1 2 16,1-2 5-16,-2-1 0 0,3-3 6 0,-1 2-2 0,0-1-5 15,2-2 6-15,1 0 2 0,0-2-6 0,3-1 4 16,0-3 2-16,2 0-1 0,2-3 11 0,2-3 10 0,2-1-6 16,1 1 1-16,2-5 0 0,-2-2 0 15,6 0-2-15,-6-1-7 0,2 1-8 0,-2-2-10 0,1 1 4 16,-2 0-2-16,-5-1-9 0,2 1 2 0,0 3-3 15,-5 0-1-15,3 0 2 0,-4 0-1 0,0 1-9 0,3 2 11 16,-5 2 6-16,1-1-10 0,-2 1 8 0,1 0 0 16,-2 3-3-16,1 1-3 0,-2 0 5 0,0 4-12 15,-2-1 8-15,0-2-2 0,-2 6-7 0,-1-1 4 16,-1 0 2-16,1 2 0 0,-3-3-2 0,0 3 4 0,0 3-9 16,0-3 12-16,0 0 0 0,-2 2-12 0,2-2 4 15,-1 0 1-15,1 1 2 0,-4 0-15 0,4 0 5 16,0-1-13-16,0 4-18 0,0-1-7 0,0-1-27 15,0 4-23-15,-1-4-39 0,2 2-28 0,-1 2-57 16,-1-1-65-16,-1-1-66 0,0 1-82 0</inkml:trace>
  <inkml:trace contextRef="#ctx0" brushRef="#br0" timeOffset="1005.482">15979 12825 1952 0,'4'-7'-3'16,"1"0"0"-16,-4 0 6 0,1-5 19 0,-1 4 25 15,3-1 20-15,-4 4 26 0,0-2 22 0,3 2 19 0,-1-2 26 16,-2 2 10-16,0 0-1 0,1 3-15 0,-1-1-19 15,2 0-16-15,-2 2-22 0,-2-1-15 0,1 2-28 0,1-1-16 16,0 1-19-16,0 0-10 0,0 1-4 0,0-1-13 16,0 2-4-16,0-2-3 0,0 1 6 0,0 2-4 0,0 0-1 15,0 1 3-15,1 1 2 0,-1 0 7 0,0 1 2 16,2 3 0-16,-1-2 3 0,1 2 2 0,0-1 1 16,1 1-1-16,-3-1-2 0,4 1-4 0,-1-3 9 0,-1-1-2 15,1-1-6-15,-1-1-3 0,1-1 3 0,-1 1 4 16,-1-2 4-16,1-1-1 0,3 0-3 0,-4 0 12 15,5 0 10-15,-1 0 20 0,1-2 5 0,2-1-3 0,5 0 9 16,-4-1-1-16,3-1 1 0,3-2-7 0,0 0-13 16,2-3-9-16,2 0-7 0,0-2 2 0,3-1-11 15,-2-2 3-15,3 0-5 0,0 0-2 0,1-4 5 0,0 2-8 16,-4-2-2-16,2 2-1 0,0-2 5 0,-2 2-2 16,-2 2-7-16,0 0 5 0,-2 2 1 0,-2-2-6 15,-1 6 2-15,-4-1 4 0,4-1-4 0,-5 4-2 0,-4-2 3 16,3 4-1-16,-1-2-1 0,-1 2-1 0,-2 4-16 15,-2-3-34-15,1 2-26 0,-2 2-36 0,0-1-50 16,0 0-78-16,-2-2-80 0,2 2-80 0,-1-2-102 16</inkml:trace>
  <inkml:trace contextRef="#ctx0" brushRef="#br0" timeOffset="1807.3183">17679 12925 1560 0,'-1'-12'14'0,"-1"3"16"0,2-4 7 0,0 3 13 15,0 0 23-15,2 3 5 0,-1-2 26 0,4 4 8 16,-2-2 4-16,2 1 9 0,-4-1 2 0,6 3-4 0,-4-1-19 16,-1 2 3-16,1-1-21 0,-2 2-5 0,4-1-18 15,-4 2-30-15,2 1-3 0,-3 0-8 0,4-1-7 0,-4 1-4 16,1 0-5-16,-1 1-6 0,2-1 0 0,-2 1-1 16,0-1-9-16,2 2 0 0,-2 1 4 0,0 1-3 15,1-1 3-15,1 2 0 0,-2 3 1 0,1 1 5 0,3 2 6 16,-3 1 2-16,2 1 1 0,2 2-4 0,-2-1-1 15,-2 0 4-15,4-2 1 0,-1 0 3 0,0-2-8 16,1-2 2-16,-2-1-1 0,2-2 7 0,-1-1-8 0,1 0 9 16,-1-1 10-16,0-2 17 0,3 2 21 0,2-1 1 15,1-3 11-15,-1 0 11 0,7-2 7 0,-3 0-1 16,5-2-11-16,0-1-10 0,3-2-18 0,0-4-1 16,3 2-16-16,0-5-14 0,6-2-7 0,-1-2-10 0,2-2 2 15,1-1-10-15,1 1-8 0,0-4 3 0,-2 5-1 16,0-1 1-16,-6 4 8 0,-3 0-1 0,-1 3 0 0,-5 3-1 15,-2 4 9-15,-5 1-8 0,-4 0 8 0,3 1 1 16,-7 5-6-16,2-1 4 0,-3 0-9 0,0-1 2 16,0 2-1-16,-1-1 6 0,2 2-18 0,-2 1-8 0,1-2-23 15,0 0-28-15,0-2-28 0,0 2-35 0,1 2-49 16,-1-2-42-16,-1-2-41 0,1 4-61 0,-2-1-37 16,2 0-27-16</inkml:trace>
  <inkml:trace contextRef="#ctx0" brushRef="#br0" timeOffset="2680.0897">16913 14055 1985 0,'-12'0'11'0,"2"0"4"15,2-1 10-15,4-3 18 0,-4 4 17 0,3-2 20 16,0 2 12-16,1 0 10 0,3 2-3 0,-1-2 12 16,1 0-3-16,1 0-4 0,1 2-7 0,1-1-11 0,-2-1-9 15,1 0-7-15,3 1 9 0,1 0-5 0,3-1 15 0,4 3-6 16,7-2-2-16,2 2-4 0,10-1 1 16,7 1-2-16,5-1-17 0,9 0-11 0,4-1-19 15,9 2-6-15,2-1-3 0,5 0 1 0,-1 2 0 0,6 0 0 16,0 0 1-16,2 1 2 0,-3 3-6 0,3-2-1 15,-3 2-6-15,-4 1 2 0,-2 0-6 0,-5 0-2 16,-7 0-7-16,-6-1 0 0,-7-1 7 0,-7 0-3 0,-7 0 5 16,-4-2-9-16,-2 2 4 0,-4-2-4 0,-5-2 0 15,-2 1-33-15,-3 1-46 0,-1-2-46 0,-3-1-47 16,0 1-68-16,-3-2-65 0,0 0-84 0,-4 1-90 0</inkml:trace>
  <inkml:trace contextRef="#ctx0" brushRef="#br0" timeOffset="4348.2657">19576 12675 2565 0,'0'-4'1'0,"-2"1"0"0,1 1 12 16,1-5 17-16,-4 2 10 0,4 2 11 0,-4-1 3 0,4 3 3 0,-5 1 12 16,5-1 1-16,0 1-10 0,-1 1-15 0,2-1-14 15,-1 0-3-15,0 1-9 0,0 1-4 0,2-1-12 16,1 0 1-16,-3-1-4 0,0 0 0 0,0 3-2 16,0-2-4-16,1-1 1 0,-1 0 7 0,0 0-4 15,0 0 1-15,0 0-1 0,0 0-1 0,0 2 2 0,2-2-1 16,-2 1 1-16,0 0-4 0,-2-1 4 15,2 2-2-15,0-1 4 0,0 0-4 0,2-1 2 0,-2 0-7 16,0 1 8-16,0-1-1 0,1 2-1 0,-1-2-2 16,0 2-5-16,0 1 6 0,0-3 1 0,2 5 4 0,0-1-4 15,-1 0-1-15,2 0 6 0,2 5-3 0,0-2 3 16,0 1-3-16,2 1 5 0,-2 0-1 0,3 2 4 0,0 1 1 16,3 1-6-16,-3-1 6 0,3 1 2 0,0 0-2 15,0 4-2-15,2-2 4 0,0 2-3 0,-1 0 1 16,2 0 5-16,-1 0 0 0,1 1 1 0,-1 0 8 15,-2 1 7-15,3 0-2 0,-1 0 1 0,1 1 0 16,-1 1-4-16,1-1 1 0,-3 1-2 0,2-1-7 16,-1 0-3-16,0 1-3 0,0-2-2 0,-1 3-3 0,0-2 1 15,3 1-3-15,-2-1 1 0,2 2-2 0,-2-1-3 16,2-1-1-16,-2 1-6 0,1-1 7 0,-1-4-1 16,-1 2 5-16,-1-2 0 0,0 0 10 0,-1-3 5 0,0 0 5 15,0-1 4-15,-1 0-6 0,0-2 9 16,-3-1-12-16,4-1-2 0,-4-1-2 0,2 2-9 0,-4-3-1 15,2 0-1-15,-2 0 3 0,3 0-4 0,-3-1 3 16,0 2 7-16,0-2 0 0,2 0-3 0,-2 1 3 16,1-2-2-16,-1 1 2 0,1-2 1 0,-2 1 5 0,-1-1-4 15,3 1-7-15,-3-1 8 0,1-3-2 0,-1 3-1 16,-2-2-5-16,2 0 1 0,-1 1-8 0,2 0 4 16,0-1 5-16,-2-1-9 0,0 2 3 0,1-2 2 15,-1 1 4-15,2 0-7 0,-4-2 4 0,4 1-27 0,-2-3-48 16,0 2-56-16,0-1-82 0,0-2-125 0</inkml:trace>
  <inkml:trace contextRef="#ctx0" brushRef="#br0" timeOffset="8815.0392">20253 13472 1560 0,'0'0'40'16,"0"0"-9"-16,-2-15 17 0,2 15 9 15,0 0 13-15,0 0 7 0,0 0 10 0,0 0-1 16,0 0-8-16,0 0 2 0,20-29-8 0,-20 29-3 0,0 0-9 16,0 0 6-16,0 0-10 0,0 0-2 0,0 0 0 15,0 0-1-15,8-7 3 0,-8 7-6 0,0 0 8 0,0 0-11 16,0 0-2-16,0 0 6 0,0 0 3 0,0 0 2 16,0 0-7-16,0 0 13 0,0 0-8 0,0 0 4 15,0 0 6-15,0 0-8 0,0 0-3 0,0 0-1 16,0 0-2-16,0 0-2 0,0 0 3 0,0 0-6 15,0 0-4-15,0 0-2 0,0 0-10 0,0 0 1 0,0 0-2 16,0 0-12-16,0 0-24 16,0 0-8 15,0 0 1-31,0 0-4 16,0 0-4-16,0 0 7 15,5 9-2-15,7 27 6 16,-8-26 10-16,-3-3 2 0,3 1 7 15,-3 4-12-15,2-2 11 0,1 2-12 0,-3 0 4 0,2-2 4 16,-1 0-2-16,0-1 4 0,-1 1-1 16,-1-3 4-16,3-2-4 0,-3-5 13 15,1 12-11 17,-1-12 17-17,0 0-4 1,0 0-11-16,0 0 11 15,0 0 3-15,0 0-2 16,29-39-11 15,6-11-4-31,-30 40 5 16,1 3-1-16,0-3-11 0,-1 3 0 0,3-3 5 16,-3 2-1-16,3 2 2 0,-3-2 2 0,1-1-6 15,0 2-6-15,-1-1 15 0,1 1-4 0,-1 1-1 0,-2-1 0 16,2 2 0-16,1-1-4 0,-1 0 6 0,-2 1-2 15,2-1-8-15,0 1 8 0,-2 0 0 0,3 0-3 16,-2 0-4-16,0 1 2 0,-1-1-1 0,2 2 1 16,0-2 2-16,-1 2-5 0,2-1 0 0,-1 1 4 15,0 1 2-15,1-1 3 0,-1-1-8 0,-2 3 4 0,3 0 2 16,-1-2-2-16,-2 3 0 0,2 0-2 0,-2 0 2 16,1 0-5-16,-3 0 5 0,2 0-6 0,-1 0-2 15,2 0 8-15,-2 0-8 0,0 3 0 0,1-2-1 16,-2 0 3-16,3 3-1 0,-3-3-1 0,4 3 2 15,-3 2-9-15,3-2 5 0,-2 3 4 0,3 1-4 0,-3 1 1 16,0 3-3-16,0-1 11 0,2 1-3 0,-2 0 4 16,1 2-1-16,-3-2-2 0,-1 2 4 0,2-2-2 15,-2 3-1-15,-2 0 1 0,1-1-1 0,-1 0 0 16,0-1-1-16,-1 2 3 0,0-1-1 0,0 0 2 16,-1-1 1-16,0-1-1 0,-2-1 4 0,3 2-2 0,-2-2 4 15,1-1-2-15,0 0-2 0,-1-1 3 0,2 1-3 16,-1-5-1-16,-2 2-8 0,3 0 9 0,2-1-3 15,-3-2-2-15,3-1 2 0,-1 0-3 0,2-1 5 16,0 2-2-16,0-4 6 0,0 0-8 0,0 1 9 0,0-1-7 16,0 0 1-16,0 0 1 0,0 0 0 0,0-1-2 15,0 1 5-15,0 0-2 0,0 0-3 0,0 0 8 16,0-2-11-16,0 2-9 0,2 0-21 0,-2-2-52 16,-2 0-94-16,2-1-121 0,0-4-149 0</inkml:trace>
  <inkml:trace contextRef="#ctx0" brushRef="#br0" timeOffset="9246.2627">19859 13866 2495 0,'-2'5'-5'0,"2"-3"4"0,0 0 5 0,2-4 2 15,-2 4 10-15,0-2 6 0,2 0 15 0,-2 0 23 16,1 1 28-16,7 2 21 0,-4-2 10 0,8 1 14 15,3-1-2-15,5 1-5 0,3 1-9 0,6 1-16 16,2-3-23-16,4 3-18 0,7-1-15 0,-2 0-10 16,3-1-3-16,3 4 2 0,-2-2-12 0,2 1-3 0,-2 2-2 15,2-1-8-15,-2 2 4 0,0-3-10 0,-1 4-1 16,-3-2-4-16,-1 2 9 0,-6-3-7 0,-1 1 3 16,-4-1 0-16,-4 0-4 0,-3-2 2 0,-2 0-2 15,-8 1-3-15,-2-3-4 0,1 1-21 0,-6-1-15 16,0-2-22-16,-4 2-22 0,0 1-28 0,0-3-26 15,-4 0-32-15,1 0-31 0,-3 0-29 0,-2 3-36 0,-1-1-51 16,-1 0-51-16</inkml:trace>
  <inkml:trace contextRef="#ctx0" brushRef="#br0" timeOffset="12022.3489">19822 12388 2108 0,'2'-1'2'16,"0"0"5"-16,-2-5 19 0,3 2 15 0,-1-1 22 0,-1 2 15 16,-1-1 24-16,2 1 13 0,-1 0 8 15,1 0 14-15,1-1-11 0,-2 3-6 0,-1-2-11 0,3 1-15 16,-1-1-25-16,0 0-9 0,-1 3-13 0,-1 0-17 15,4 0-15-15,-4 0-2 0,0 0-11 0,1 0-5 16,-1 0 0-16,0 3-7 0,2-1 1 0,-1 0-5 0,-1-1 12 16,0 3-8-16,0 2-6 0,0 0 8 0,2 2 2 15,0 4 3-15,-1 1-2 0,-1 1 7 0,3 2-9 16,2 1 7-16,-4 0 3 0,2 1-4 0,1-1-1 16,1-3 2-16,-1 1-1 0,1-2-4 0,3 0 7 15,-4-3-9-15,5 0 7 0,-1-1 0 0,1-1-1 0,-1-2 2 16,0 0 2-16,0 0 1 0,4-2-4 0,-2 0 25 15,0 0-3-15,2-3 18 0,2-1 6 0,2-1-6 16,0-4 9-16,4 1 4 0,1-3 0 0,3-1-20 16,3-5 4-16,-1 0-18 0,4-4-1 0,2 0 1 15,1-3-1-15,2-4-5 0,3 1-4 0,-2-4 6 0,2-2-7 16,0 2 2-16,3 1-10 0,-4-1 3 0,-3 2-8 16,0 3 0-16,-4 1 5 0,0 5-8 0,-8 0 3 0,0 2-3 15,-6 2 5-15,1 3-2 0,-6-1 2 0,0 1-1 16,-1 4-1-16,-4-3 4 0,0 5-10 0,-1-2-1 15,-2 1-2-15,0 2-15 0,0-1-3 0,-3 3-19 0,2-3-18 16,0 3-36-16,-2 0-21 0,-2 0-46 0,2 0-44 16,-2 0-41-16,2 0-54 0,-1 0-31 0,-4 3-29 15</inkml:trace>
  <inkml:trace contextRef="#ctx0" brushRef="#br0" timeOffset="16745.1113">3836 13759 1496 0,'-2'0'17'0,"1"0"15"0,-1-4 10 16,4 2 19-16,-4-1 10 0,2 3 13 0,-1-2 9 0,-3 0 8 15,3 1-5-15,-1-1-5 0,2 1 3 0,-3 1-8 16,3 0-4-16,-2-1-4 0,1 0 0 0,1 2-5 16,1-2-5-16,-1 2-11 0,0 0-4 0,0-2 3 0,2 2-4 15,-2 0 5-15,0-1-4 0,1 2 7 0,-2-1 4 16,2-1 11-16,1 0 6 0,-2 2-1 0,2-3 12 0,-2 1-5 16,0-1 5-16,0 1 1 0,0 0-7 0,0-1-3 15,-2 1-2-15,2-2-5 0,0 2-14 0,-2 0-1 16,2 2-11-16,-1-2-5 0,-1 1-6 0,2-2-3 15,0 2-12-15,2-2-7 0,-2 1-2 0,0-2-10 0,0 2 1 16,0-1-2-16,3-1 4 0,-3 2 8 31,65-11-18-31,58-11 7 16,-91 19-3-16,0-1-5 0,-1 1-2 0,1 2 3 0,-2-1 2 16,-3 2 0-16,-2 0-9 0,-2 2 7 0,-5-1-6 15,-2 2-9-15,-3-2-8 0,-3 0-28 0,-10-1-15 16,0 0-12-16,0 0-21 0,0 0-34 0,0 0-36 15,0 0-32-15,0 0-42 0,0 0-45 0,0 0-72 16,0 0-113-16</inkml:trace>
  <inkml:trace contextRef="#ctx0" brushRef="#br0" timeOffset="23640.9921">14225 14162 1422 0,'-1'-6'1'16,"-5"2"-1"-16,2-2 4 0,4-1 3 0,-3 4 14 15,2-1 20-15,-3 2 12 0,3-1 10 0,1 1 1 16,-2 2 20-16,2 0 2 0,-1-2 14 0,4 2-11 16,-3-1-13-16,0 2-8 0,0 1-8 0,0-2 8 15,1 0-17-15,-1 0 4 0,0 0-6 0,0 2 2 0,4 0 1 16,-4-2 8-16,0 1 6 0,0 1-3 0,1-2 10 15,-1 0 5-15,2 0 2 0,-2 0 0 0,0 2-6 16,0-2 3-16,1 0-2 0,-1 0-7 0,0 2-14 0,0-2-9 16,2 0-13-16,0 0-10 0,-2 0-3 0,6 0-8 15,-3 0-8-15,5 0 0 0,2 1 0 0,3-1-1 16,4 0 4-16,3 0 7 0,3 0-1 0,4 2-5 16,3 0-2-16,4-1 2 0,2 1 1 0,5 1 2 15,3 0-9-15,2-1-4 0,5 2 5 0,1-2-2 16,0 3 0-16,-1-2-2 0,2 1 5 0,-3-1-4 0,0 0 4 15,-1 1 5-15,-3-1-3 0,0 2 3 0,-4-3 3 16,1 3 1-16,0-2-10 0,-4-1 6 0,4 3-6 16,-5-1 4-16,2-1-3 0,-1 1-1 0,2 0 1 0,0-2-8 15,2 3 10-15,-1-3-8 0,5 2 3 16,-2-1-5-16,1 2 0 0,3-5 4 0,1 5-6 0,3-1 10 16,1-1 2-16,2 1 5 0,1 1-7 0,2 1 8 15,1 1-9-15,-2-2 6 0,-1 2-2 0,-3 2-7 16,-2-1-4-16,-1-1-6 0,-8-2 9 0,1 3-9 0,-8 0 9 15,-3-3 1-15,2 3-6 0,-3-3 10 0,-1 2-1 16,1-2 0-16,3 4 4 0,1-4 2 0,2 2-2 16,3 0-1-16,1-2 2 0,0 3-1 0,1-3 5 0,2 2 26 15,1 0-14-15,2-1-1 0,2 0 2 16,-1 2-6-16,2 0 6 0,1 0 0 0,0 0-4 0,0 1-20 16,-1-1 9-16,-4 3-2 0,-1-2-1 0,-5 0 4 15,-1 1-3-15,-3 0-4 0,-3-1 3 0,-3-2-1 16,1 2-3-16,-4-3-2 0,-2 1 3 0,-2-2-1 0,-1 0 3 15,1 1 1-15,-4-2-1 0,0 0-2 0,-3 0-1 16,0-1 9-16,-3 0-6 0,1 1-3 0,-1-1 1 16,-5-2-1-16,4 0-9 0,-4 0 10 0,1 0-6 15,-2 0-5-15,3-1 5 0,-2 0 6 0,0-1-3 16,1 1-2-16,-2 0 15 0,-1 0-8 0,-1-1 22 0,-2 0-3 16,0 1 6-16,-3 0-2 0,2 0 0 0,-1 0 0 15,-2 0-3-15,0 0-7 0,0 0-12 0,0 1 3 16,0 0-6-16,0-2-3 0,0 2-3 0,0-1 1 15,0 1-4-15,-2-1 9 0,2 0-11 0,0 0-9 16,-1 0-13-16,-1 0-15 0,2 0-51 0,-1 0-53 0,-3 0-79 16,0 0-85-16,-1 0-109 0</inkml:trace>
  <inkml:trace contextRef="#ctx0" brushRef="#br0" timeOffset="43730.8532">3967 6679 1996 0,'0'0'28'16,"-8"-38"-3"-16,8 38 13 0,0 0 4 0,0 0 6 15,0 0 13-15,0 0 6 0,-61-56 0 0,51 54 9 0,-1 0 5 16,-2-1-9-16,2 0 13 0,-4-1 2 0,2 3-9 16,0-1-3-16,-3 0 1 0,2 0-5 0,-2 1-4 15,2-1 0-15,0 0-16 0,-2 0-5 0,0-1-4 0,2 2-7 16,-3-3-1-16,-1 4-14 0,2-2-6 0,-2 1-9 15,-2 1-2-15,0 1 0 0,-2-1 5 0,3 2 0 16,-5 2-10-16,2 0 5 0,-2 0-3 0,2 1 5 0,-2 0 0 16,1 2-7-16,-1 0-7 0,0 1 4 0,2 1 4 15,0-1-4-15,2 2-1 0,-1-2 3 0,-1 0-3 16,3 1 7-16,0-1 5 0,0-3 4 0,3 2 9 0,-1-2 3 16,4-1 9-16,2-3-2 0,1 3 2 0,2-2-6 15,5-2 1-15,-3 1-6 0,5-1-13 0,-1 0 1 16,2 0-13-16,0 0 8 0,2 0-3 0,-2 0 0 0,0 0 1 15,3 0-2-15,-5 0-1 0,2 0 1 0,0 0 7 16,0 0-8-16,-1 3 2 0,1-3 2 0,0 0-4 16,0 2 2-16,-2-2 0 0,2 4-3 0,-2 0-6 0,1 0 2 15,-1 7-2-15,-1 0-4 0,0 4 7 0,-2 2-2 16,0 4 1-16,-1 1 0 0,0 2-5 0,-2 5 5 16,1 0-1-16,0 3 3 0,-1 2-13 0,0 0 7 0,1-1 4 15,-2 1 3-15,1 2 16 0,2 0-9 0,-2 1 8 16,0-2 0-16,0 0 9 0,0 2-12 0,2 1 10 15,-2 2-9-15,2 0 1 0,1 1 2 0,0 0 4 0,-1 4-6 16,1-1-1-16,1 2 9 0,-1-2-10 0,1 2-2 16,0-1-2-16,-1-2 2 0,2 0-1 0,-1-2 12 15,0-4-4-15,-1 2 7 0,2-3 2 0,-2 0 9 16,4-2-9-16,-3 0 1 0,1-1-6 0,2 0-2 0,-3 0-1 16,3-1-2-16,-2-1-4 0,0 0-5 0,1 0 2 15,-1-1-3-15,1-1-1 0,1 2-2 0,-1-4-1 16,-1-1-3-16,3-2-5 0,0-1 6 0,-2-3-1 0,1 0-2 15,1-8 2-15,0 5-3 0,1-2-5 0,-1 2 5 0,0-3 7 16,0 3-3-16,0 0-1 0,0 0 7 0,2 1-4 16,-2-2 2-16,0-1 12 0,0 2-9 0,0-5 3 15,0 4-2-15,0-4 1 0,0 1 3 0,0-1 0 16,0 2 5-16,0 1-8 0,-2-1 3 0,2 1-2 0,-1-1-4 16,1 3 9-16,-2-2-7 0,2-1-3 0,-1 1 2 15,-1-1-3-15,0 1 2 0,1-1-4 0,1-1 7 16,0-1-3-16,0-1-4 0,0-1 2 0,0-2-3 0,0 1 5 15,1-2-1-15,1-2-2 0,-2 3-3 0,2-3 6 16,-1-1 0-16,-1-1-1 0,2 2 1 0,1-1 0 16,-3-1-1-16,3 1 1 0,0 0 6 0,2 2-15 0,0-1 11 15,3 1 2-15,0 0-1 0,1 0 2 0,4 0-9 16,1 0 2-16,2 1-5 0,0-2 9 0,4-1-11 16,2 1 5-16,1 0-3 0,2-2 2 0,0 1 6 0,0-1 7 15,2 1 0-15,0-1-2 0,-3 0-2 0,1-1-2 16,-3 2 1-16,0-4 1 0,-4 5-2 0,1-2-8 15,-3 0 4-15,1 1-3 0,-4-2 6 0,1 1-1 0,-3 2-2 16,0-2-2-16,-3-1 1 0,0 2 2 0,-3-3 1 16,-2 1-2-16,0-2-1 0,1 2-1 0,-2 0 0 15,-1-1-3-15,-1-1 9 0,2 0-1 0,0 0-3 0,-2 0 1 16,0 0 2-16,0 0-1 0,0 0 1 0,0 0 5 16,0 0-6-16,0 0-4 0,0 0 1 0,0 0-1 15,0 0-14-15,0 0-3 0,0 0-23 0,1 0-21 0,-1 0-39 16,0-1-40-16,2 0-52 0,-2 0-68 0,0-1-74 15,0 0-120-15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729738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7680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442131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E4BCA8-0371-4C1C-9FD0-02EEEC16B4D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603978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E4BCA8-0371-4C1C-9FD0-02EEEC16B4D4}" type="datetimeFigureOut">
              <a:rPr lang="en-US" smtClean="0"/>
              <a:t>10/9/2023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927516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E4BCA8-0371-4C1C-9FD0-02EEEC16B4D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8874652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E4BCA8-0371-4C1C-9FD0-02EEEC16B4D4}" type="datetimeFigureOut">
              <a:rPr lang="en-US" smtClean="0"/>
              <a:t>10/9/2023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29978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E4BCA8-0371-4C1C-9FD0-02EEEC16B4D4}" type="datetimeFigureOut">
              <a:rPr lang="en-US" smtClean="0"/>
              <a:t>10/9/2023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3062513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E4BCA8-0371-4C1C-9FD0-02EEEC16B4D4}" type="datetimeFigureOut">
              <a:rPr lang="en-US" smtClean="0"/>
              <a:t>10/9/2023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4039811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1546473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E4BCA8-0371-4C1C-9FD0-02EEEC16B4D4}" type="datetimeFigureOut">
              <a:rPr lang="en-US" smtClean="0"/>
              <a:t>10/9/2023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0E40461-9B09-49EF-B2B9-C7C59A8DD17C}" type="slidenum">
              <a:rPr lang="en-US" smtClean="0"/>
              <a:t>‹#›</a:t>
            </a:fld>
            <a:endParaRPr lang="en-US"/>
          </a:p>
        </p:txBody>
      </p:sp>
    </p:spTree>
    <p:extLst>
      <p:ext uri="{BB962C8B-B14F-4D97-AF65-F5344CB8AC3E}">
        <p14:creationId xmlns:p14="http://schemas.microsoft.com/office/powerpoint/2010/main" val="2926848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E4BCA8-0371-4C1C-9FD0-02EEEC16B4D4}" type="datetimeFigureOut">
              <a:rPr lang="en-US" smtClean="0"/>
              <a:t>10/9/2023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40461-9B09-49EF-B2B9-C7C59A8DD17C}" type="slidenum">
              <a:rPr lang="en-US" smtClean="0"/>
              <a:t>‹#›</a:t>
            </a:fld>
            <a:endParaRPr lang="en-US"/>
          </a:p>
        </p:txBody>
      </p:sp>
    </p:spTree>
    <p:extLst>
      <p:ext uri="{BB962C8B-B14F-4D97-AF65-F5344CB8AC3E}">
        <p14:creationId xmlns:p14="http://schemas.microsoft.com/office/powerpoint/2010/main" val="260722359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3.emf"/><Relationship Id="rId4" Type="http://schemas.openxmlformats.org/officeDocument/2006/relationships/customXml" Target="../ink/ink1.xml"/></Relationships>
</file>

<file path=ppt/slides/_rels/slide10.xml.rels><?xml version="1.0" encoding="UTF-8" standalone="yes"?>
<Relationships xmlns="http://schemas.openxmlformats.org/package/2006/relationships"><Relationship Id="rId3" Type="http://schemas.openxmlformats.org/officeDocument/2006/relationships/customXml" Target="../ink/ink14.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customXml" Target="../ink/ink16.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3.xml.rels><?xml version="1.0" encoding="UTF-8" standalone="yes"?>
<Relationships xmlns="http://schemas.openxmlformats.org/package/2006/relationships"><Relationship Id="rId3" Type="http://schemas.openxmlformats.org/officeDocument/2006/relationships/customXml" Target="../ink/ink17.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4.xml.rels><?xml version="1.0" encoding="UTF-8" standalone="yes"?>
<Relationships xmlns="http://schemas.openxmlformats.org/package/2006/relationships"><Relationship Id="rId3" Type="http://schemas.openxmlformats.org/officeDocument/2006/relationships/customXml" Target="../ink/ink18.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0.emf"/></Relationships>
</file>

<file path=ppt/slides/_rels/slide15.xml.rels><?xml version="1.0" encoding="UTF-8" standalone="yes"?>
<Relationships xmlns="http://schemas.openxmlformats.org/package/2006/relationships"><Relationship Id="rId3" Type="http://schemas.openxmlformats.org/officeDocument/2006/relationships/customXml" Target="../ink/ink19.xm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22.emf"/><Relationship Id="rId5" Type="http://schemas.openxmlformats.org/officeDocument/2006/relationships/customXml" Target="../ink/ink20.xml"/><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customXml" Target="../ink/ink21.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3.emf"/></Relationships>
</file>

<file path=ppt/slides/_rels/slide17.xml.rels><?xml version="1.0" encoding="UTF-8" standalone="yes"?>
<Relationships xmlns="http://schemas.openxmlformats.org/package/2006/relationships"><Relationship Id="rId3" Type="http://schemas.openxmlformats.org/officeDocument/2006/relationships/customXml" Target="../ink/ink22.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4.emf"/></Relationships>
</file>

<file path=ppt/slides/_rels/slide18.xml.rels><?xml version="1.0" encoding="UTF-8" standalone="yes"?>
<Relationships xmlns="http://schemas.openxmlformats.org/package/2006/relationships"><Relationship Id="rId3" Type="http://schemas.openxmlformats.org/officeDocument/2006/relationships/customXml" Target="../ink/ink23.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5.emf"/></Relationships>
</file>

<file path=ppt/slides/_rels/slide19.xml.rels><?xml version="1.0" encoding="UTF-8" standalone="yes"?>
<Relationships xmlns="http://schemas.openxmlformats.org/package/2006/relationships"><Relationship Id="rId3" Type="http://schemas.openxmlformats.org/officeDocument/2006/relationships/customXml" Target="../ink/ink24.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6.emf"/></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5" Type="http://schemas.openxmlformats.org/officeDocument/2006/relationships/image" Target="../media/image4.emf"/><Relationship Id="rId4" Type="http://schemas.openxmlformats.org/officeDocument/2006/relationships/customXml" Target="../ink/ink2.xml"/></Relationships>
</file>

<file path=ppt/slides/_rels/slide20.xml.rels><?xml version="1.0" encoding="UTF-8" standalone="yes"?>
<Relationships xmlns="http://schemas.openxmlformats.org/package/2006/relationships"><Relationship Id="rId3" Type="http://schemas.openxmlformats.org/officeDocument/2006/relationships/customXml" Target="../ink/ink25.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customXml" Target="../ink/ink26.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customXml" Target="../ink/ink27.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29.emf"/></Relationships>
</file>

<file path=ppt/slides/_rels/slide23.xml.rels><?xml version="1.0" encoding="UTF-8" standalone="yes"?>
<Relationships xmlns="http://schemas.openxmlformats.org/package/2006/relationships"><Relationship Id="rId3" Type="http://schemas.openxmlformats.org/officeDocument/2006/relationships/customXml" Target="../ink/ink28.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0.emf"/></Relationships>
</file>

<file path=ppt/slides/_rels/slide24.xml.rels><?xml version="1.0" encoding="UTF-8" standalone="yes"?>
<Relationships xmlns="http://schemas.openxmlformats.org/package/2006/relationships"><Relationship Id="rId3" Type="http://schemas.openxmlformats.org/officeDocument/2006/relationships/customXml" Target="../ink/ink29.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1.emf"/></Relationships>
</file>

<file path=ppt/slides/_rels/slide25.xml.rels><?xml version="1.0" encoding="UTF-8" standalone="yes"?>
<Relationships xmlns="http://schemas.openxmlformats.org/package/2006/relationships"><Relationship Id="rId3" Type="http://schemas.openxmlformats.org/officeDocument/2006/relationships/customXml" Target="../ink/ink30.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6.xml.rels><?xml version="1.0" encoding="UTF-8" standalone="yes"?>
<Relationships xmlns="http://schemas.openxmlformats.org/package/2006/relationships"><Relationship Id="rId3" Type="http://schemas.openxmlformats.org/officeDocument/2006/relationships/customXml" Target="../ink/ink31.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3.emf"/></Relationships>
</file>

<file path=ppt/slides/_rels/slide27.xml.rels><?xml version="1.0" encoding="UTF-8" standalone="yes"?>
<Relationships xmlns="http://schemas.openxmlformats.org/package/2006/relationships"><Relationship Id="rId3" Type="http://schemas.openxmlformats.org/officeDocument/2006/relationships/customXml" Target="../ink/ink32.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customXml" Target="../ink/ink33.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5.emf"/></Relationships>
</file>

<file path=ppt/slides/_rels/slide29.xml.rels><?xml version="1.0" encoding="UTF-8" standalone="yes"?>
<Relationships xmlns="http://schemas.openxmlformats.org/package/2006/relationships"><Relationship Id="rId3" Type="http://schemas.openxmlformats.org/officeDocument/2006/relationships/customXml" Target="../ink/ink34.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6.emf"/></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5.emf"/></Relationships>
</file>

<file path=ppt/slides/_rels/slide30.xml.rels><?xml version="1.0" encoding="UTF-8" standalone="yes"?>
<Relationships xmlns="http://schemas.openxmlformats.org/package/2006/relationships"><Relationship Id="rId3" Type="http://schemas.openxmlformats.org/officeDocument/2006/relationships/customXml" Target="../ink/ink35.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7.emf"/></Relationships>
</file>

<file path=ppt/slides/_rels/slide31.xml.rels><?xml version="1.0" encoding="UTF-8" standalone="yes"?>
<Relationships xmlns="http://schemas.openxmlformats.org/package/2006/relationships"><Relationship Id="rId3" Type="http://schemas.openxmlformats.org/officeDocument/2006/relationships/customXml" Target="../ink/ink36.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8.emf"/></Relationships>
</file>

<file path=ppt/slides/_rels/slide32.xml.rels><?xml version="1.0" encoding="UTF-8" standalone="yes"?>
<Relationships xmlns="http://schemas.openxmlformats.org/package/2006/relationships"><Relationship Id="rId3" Type="http://schemas.openxmlformats.org/officeDocument/2006/relationships/customXml" Target="../ink/ink37.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39.emf"/></Relationships>
</file>

<file path=ppt/slides/_rels/slide33.xml.rels><?xml version="1.0" encoding="UTF-8" standalone="yes"?>
<Relationships xmlns="http://schemas.openxmlformats.org/package/2006/relationships"><Relationship Id="rId3" Type="http://schemas.openxmlformats.org/officeDocument/2006/relationships/customXml" Target="../ink/ink38.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40.emf"/></Relationships>
</file>

<file path=ppt/slides/_rels/slide4.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5.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7.emf"/></Relationships>
</file>

<file path=ppt/slides/_rels/slide6.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customXml" Target="../ink/ink7.xml"/><Relationship Id="rId7" Type="http://schemas.openxmlformats.org/officeDocument/2006/relationships/customXml" Target="../ink/ink9.xm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0.emf"/><Relationship Id="rId5" Type="http://schemas.openxmlformats.org/officeDocument/2006/relationships/customXml" Target="../ink/ink8.xml"/><Relationship Id="rId4"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customXml" Target="../ink/ink10.xml"/><Relationship Id="rId7" Type="http://schemas.openxmlformats.org/officeDocument/2006/relationships/customXml" Target="../ink/ink12.xml"/><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customXml" Target="../ink/ink11.xml"/><Relationship Id="rId4" Type="http://schemas.openxmlformats.org/officeDocument/2006/relationships/image" Target="../media/image12.emf"/></Relationships>
</file>

<file path=ppt/slides/_rels/slide9.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2.png"/><Relationship Id="rId1" Type="http://schemas.openxmlformats.org/officeDocument/2006/relationships/slideLayout" Target="../slideLayouts/slideLayout3.xml"/><Relationship Id="rId4" Type="http://schemas.openxmlformats.org/officeDocument/2006/relationships/image" Target="../media/image15.emf"/></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marL="342900" indent="-342900">
              <a:lnSpc>
                <a:spcPct val="150000"/>
              </a:lnSpc>
              <a:buSzPct val="150000"/>
              <a:buBlip>
                <a:blip r:embed="rId2"/>
              </a:buBlip>
            </a:pPr>
            <a:r>
              <a:rPr lang="en-US" sz="2100" dirty="0">
                <a:solidFill>
                  <a:srgbClr val="002060"/>
                </a:solidFill>
                <a:latin typeface="Times New Roman" panose="02020603050405020304" pitchFamily="18" charset="0"/>
                <a:cs typeface="Times New Roman" panose="02020603050405020304" pitchFamily="18" charset="0"/>
              </a:rPr>
              <a:t>What is regular expression </a:t>
            </a:r>
            <a:endParaRPr lang="en-US" sz="2100" dirty="0" smtClean="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SzPct val="150000"/>
              <a:buBlip>
                <a:blip r:embed="rId2"/>
              </a:buBlip>
            </a:pPr>
            <a:r>
              <a:rPr lang="en-US" sz="2100" dirty="0">
                <a:solidFill>
                  <a:srgbClr val="002060"/>
                </a:solidFill>
                <a:latin typeface="Times New Roman" panose="02020603050405020304" pitchFamily="18" charset="0"/>
                <a:cs typeface="Times New Roman" panose="02020603050405020304" pitchFamily="18" charset="0"/>
              </a:rPr>
              <a:t>Regular expression in python </a:t>
            </a:r>
          </a:p>
          <a:p>
            <a:pPr marL="342900" indent="-342900">
              <a:lnSpc>
                <a:spcPct val="150000"/>
              </a:lnSpc>
              <a:buSzPct val="150000"/>
              <a:buBlip>
                <a:blip r:embed="rId2"/>
              </a:buBlip>
            </a:pPr>
            <a:r>
              <a:rPr lang="en-US" sz="2100" dirty="0">
                <a:solidFill>
                  <a:srgbClr val="002060"/>
                </a:solidFill>
                <a:latin typeface="Times New Roman" panose="02020603050405020304" pitchFamily="18" charset="0"/>
                <a:cs typeface="Times New Roman" panose="02020603050405020304" pitchFamily="18" charset="0"/>
              </a:rPr>
              <a:t>Where to use regular expression </a:t>
            </a:r>
          </a:p>
          <a:p>
            <a:pPr marL="342900" indent="-342900">
              <a:lnSpc>
                <a:spcPct val="150000"/>
              </a:lnSpc>
              <a:buSzPct val="150000"/>
              <a:buBlip>
                <a:blip r:embed="rId2"/>
              </a:buBlip>
            </a:pPr>
            <a:r>
              <a:rPr lang="en-US" sz="2100" dirty="0" smtClean="0">
                <a:solidFill>
                  <a:srgbClr val="002060"/>
                </a:solidFill>
                <a:latin typeface="Times New Roman" panose="02020603050405020304" pitchFamily="18" charset="0"/>
                <a:cs typeface="Times New Roman" panose="02020603050405020304" pitchFamily="18" charset="0"/>
              </a:rPr>
              <a:t>Special </a:t>
            </a:r>
            <a:r>
              <a:rPr lang="en-US" sz="2100" dirty="0">
                <a:solidFill>
                  <a:srgbClr val="002060"/>
                </a:solidFill>
                <a:latin typeface="Times New Roman" panose="02020603050405020304" pitchFamily="18" charset="0"/>
                <a:cs typeface="Times New Roman" panose="02020603050405020304" pitchFamily="18" charset="0"/>
              </a:rPr>
              <a:t>Sequences </a:t>
            </a:r>
            <a:endParaRPr lang="en-US" sz="2100" dirty="0" smtClean="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SzPct val="150000"/>
              <a:buBlip>
                <a:blip r:embed="rId2"/>
              </a:buBlip>
            </a:pPr>
            <a:r>
              <a:rPr lang="en-US" sz="2000" dirty="0" smtClean="0">
                <a:solidFill>
                  <a:srgbClr val="002060"/>
                </a:solidFill>
                <a:latin typeface="Times New Roman" panose="02020603050405020304" pitchFamily="18" charset="0"/>
                <a:cs typeface="Times New Roman" panose="02020603050405020304" pitchFamily="18" charset="0"/>
              </a:rPr>
              <a:t>Quantifiers</a:t>
            </a:r>
            <a:endParaRPr lang="en-US" sz="2100" dirty="0" smtClean="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SzPct val="150000"/>
              <a:buBlip>
                <a:blip r:embed="rId2"/>
              </a:buBlip>
            </a:pPr>
            <a:r>
              <a:rPr lang="en-US" sz="2100" dirty="0">
                <a:solidFill>
                  <a:srgbClr val="002060"/>
                </a:solidFill>
                <a:latin typeface="Times New Roman" panose="02020603050405020304" pitchFamily="18" charset="0"/>
                <a:cs typeface="Times New Roman" panose="02020603050405020304" pitchFamily="18" charset="0"/>
              </a:rPr>
              <a:t>Set </a:t>
            </a:r>
            <a:r>
              <a:rPr lang="en-US" sz="2100" dirty="0" smtClean="0">
                <a:solidFill>
                  <a:srgbClr val="002060"/>
                </a:solidFill>
                <a:latin typeface="Times New Roman" panose="02020603050405020304" pitchFamily="18" charset="0"/>
                <a:cs typeface="Times New Roman" panose="02020603050405020304" pitchFamily="18" charset="0"/>
              </a:rPr>
              <a:t> </a:t>
            </a: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510840" y="505800"/>
              <a:ext cx="9972000" cy="5315040"/>
            </p14:xfrm>
          </p:contentPart>
        </mc:Choice>
        <mc:Fallback>
          <p:pic>
            <p:nvPicPr>
              <p:cNvPr id="4" name="Ink 3"/>
              <p:cNvPicPr/>
              <p:nvPr/>
            </p:nvPicPr>
            <p:blipFill>
              <a:blip r:embed="rId5"/>
              <a:stretch>
                <a:fillRect/>
              </a:stretch>
            </p:blipFill>
            <p:spPr>
              <a:xfrm>
                <a:off x="503640" y="497160"/>
                <a:ext cx="9990360" cy="5335560"/>
              </a:xfrm>
              <a:prstGeom prst="rect">
                <a:avLst/>
              </a:prstGeom>
            </p:spPr>
          </p:pic>
        </mc:Fallback>
      </mc:AlternateContent>
    </p:spTree>
    <p:extLst>
      <p:ext uri="{BB962C8B-B14F-4D97-AF65-F5344CB8AC3E}">
        <p14:creationId xmlns:p14="http://schemas.microsoft.com/office/powerpoint/2010/main" val="351806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00000"/>
            </a:pPr>
            <a:r>
              <a:rPr lang="en-US" sz="1900" b="1" dirty="0">
                <a:solidFill>
                  <a:srgbClr val="002060"/>
                </a:solidFill>
                <a:latin typeface="Times New Roman" panose="02020603050405020304" pitchFamily="18" charset="0"/>
                <a:cs typeface="Times New Roman" panose="02020603050405020304" pitchFamily="18" charset="0"/>
              </a:rPr>
              <a:t>\B (Non-Word Boundary):</a:t>
            </a:r>
          </a:p>
          <a:p>
            <a:pPr>
              <a:lnSpc>
                <a:spcPct val="150000"/>
              </a:lnSpc>
              <a:buSzPct val="100000"/>
            </a:pPr>
            <a:r>
              <a:rPr lang="en-US" sz="1900" dirty="0">
                <a:solidFill>
                  <a:srgbClr val="002060"/>
                </a:solidFill>
                <a:latin typeface="Times New Roman" panose="02020603050405020304" pitchFamily="18" charset="0"/>
                <a:cs typeface="Times New Roman" panose="02020603050405020304" pitchFamily="18" charset="0"/>
              </a:rPr>
              <a:t>\B is the negation of \b. It asserts a position where there is no word boundary. In other words, it matches a position within a word.</a:t>
            </a:r>
          </a:p>
          <a:p>
            <a:pPr>
              <a:lnSpc>
                <a:spcPct val="150000"/>
              </a:lnSpc>
              <a:buSzPct val="100000"/>
            </a:pPr>
            <a:r>
              <a:rPr lang="en-US" sz="1900" b="1" dirty="0">
                <a:solidFill>
                  <a:srgbClr val="002060"/>
                </a:solidFill>
                <a:latin typeface="Times New Roman" panose="02020603050405020304" pitchFamily="18" charset="0"/>
                <a:cs typeface="Times New Roman" panose="02020603050405020304" pitchFamily="18" charset="0"/>
              </a:rPr>
              <a:t>For example</a:t>
            </a:r>
            <a:r>
              <a:rPr lang="en-US" sz="1900" dirty="0">
                <a:solidFill>
                  <a:srgbClr val="002060"/>
                </a:solidFill>
                <a:latin typeface="Times New Roman" panose="02020603050405020304" pitchFamily="18" charset="0"/>
                <a:cs typeface="Times New Roman" panose="02020603050405020304" pitchFamily="18" charset="0"/>
              </a:rPr>
              <a:t>, \</a:t>
            </a:r>
            <a:r>
              <a:rPr lang="en-US" sz="1900" dirty="0" err="1">
                <a:solidFill>
                  <a:srgbClr val="002060"/>
                </a:solidFill>
                <a:latin typeface="Times New Roman" panose="02020603050405020304" pitchFamily="18" charset="0"/>
                <a:cs typeface="Times New Roman" panose="02020603050405020304" pitchFamily="18" charset="0"/>
              </a:rPr>
              <a:t>Bword</a:t>
            </a:r>
            <a:r>
              <a:rPr lang="en-US" sz="1900" dirty="0">
                <a:solidFill>
                  <a:srgbClr val="002060"/>
                </a:solidFill>
                <a:latin typeface="Times New Roman" panose="02020603050405020304" pitchFamily="18" charset="0"/>
                <a:cs typeface="Times New Roman" panose="02020603050405020304" pitchFamily="18" charset="0"/>
              </a:rPr>
              <a:t>\B matches "</a:t>
            </a:r>
            <a:r>
              <a:rPr lang="en-US" sz="1900" dirty="0" err="1">
                <a:solidFill>
                  <a:srgbClr val="002060"/>
                </a:solidFill>
                <a:latin typeface="Times New Roman" panose="02020603050405020304" pitchFamily="18" charset="0"/>
                <a:cs typeface="Times New Roman" panose="02020603050405020304" pitchFamily="18" charset="0"/>
              </a:rPr>
              <a:t>subword</a:t>
            </a:r>
            <a:r>
              <a:rPr lang="en-US" sz="1900" dirty="0">
                <a:solidFill>
                  <a:srgbClr val="002060"/>
                </a:solidFill>
                <a:latin typeface="Times New Roman" panose="02020603050405020304" pitchFamily="18" charset="0"/>
                <a:cs typeface="Times New Roman" panose="02020603050405020304" pitchFamily="18" charset="0"/>
              </a:rPr>
              <a:t>" but does not match "word" because it requires a non-word boundary at both ends of "word."</a:t>
            </a:r>
            <a:endParaRPr lang="en-US" sz="19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2516040" y="1317960"/>
              <a:ext cx="5200200" cy="3806640"/>
            </p14:xfrm>
          </p:contentPart>
        </mc:Choice>
        <mc:Fallback>
          <p:pic>
            <p:nvPicPr>
              <p:cNvPr id="5" name="Ink 4"/>
              <p:cNvPicPr/>
              <p:nvPr/>
            </p:nvPicPr>
            <p:blipFill>
              <a:blip r:embed="rId4"/>
              <a:stretch>
                <a:fillRect/>
              </a:stretch>
            </p:blipFill>
            <p:spPr>
              <a:xfrm>
                <a:off x="2508480" y="1307880"/>
                <a:ext cx="5215320" cy="3823200"/>
              </a:xfrm>
              <a:prstGeom prst="rect">
                <a:avLst/>
              </a:prstGeom>
            </p:spPr>
          </p:pic>
        </mc:Fallback>
      </mc:AlternateContent>
    </p:spTree>
    <p:extLst>
      <p:ext uri="{BB962C8B-B14F-4D97-AF65-F5344CB8AC3E}">
        <p14:creationId xmlns:p14="http://schemas.microsoft.com/office/powerpoint/2010/main" val="1938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23082" y="1774209"/>
            <a:ext cx="11477766" cy="4694830"/>
          </a:xfrm>
        </p:spPr>
        <p:txBody>
          <a:bodyPr numCol="1">
            <a:noAutofit/>
          </a:bodyPr>
          <a:lstStyle/>
          <a:p>
            <a:pPr>
              <a:lnSpc>
                <a:spcPct val="150000"/>
              </a:lnSpc>
              <a:buSzPct val="100000"/>
            </a:pPr>
            <a:r>
              <a:rPr lang="en-US" sz="1900" b="1" dirty="0">
                <a:solidFill>
                  <a:srgbClr val="002060"/>
                </a:solidFill>
                <a:latin typeface="Times New Roman" panose="02020603050405020304" pitchFamily="18" charset="0"/>
                <a:cs typeface="Times New Roman" panose="02020603050405020304" pitchFamily="18" charset="0"/>
              </a:rPr>
              <a:t>Q</a:t>
            </a:r>
            <a:r>
              <a:rPr lang="en-US" sz="1900" b="1" dirty="0" smtClean="0">
                <a:solidFill>
                  <a:srgbClr val="002060"/>
                </a:solidFill>
                <a:latin typeface="Times New Roman" panose="02020603050405020304" pitchFamily="18" charset="0"/>
                <a:cs typeface="Times New Roman" panose="02020603050405020304" pitchFamily="18" charset="0"/>
              </a:rPr>
              <a:t>uantifiers</a:t>
            </a:r>
          </a:p>
          <a:p>
            <a:pPr>
              <a:lnSpc>
                <a:spcPct val="150000"/>
              </a:lnSpc>
              <a:buSzPct val="100000"/>
            </a:pPr>
            <a:r>
              <a:rPr lang="en-US" sz="1900" dirty="0" smtClean="0">
                <a:solidFill>
                  <a:srgbClr val="002060"/>
                </a:solidFill>
                <a:latin typeface="Times New Roman" panose="02020603050405020304" pitchFamily="18" charset="0"/>
                <a:cs typeface="Times New Roman" panose="02020603050405020304" pitchFamily="18" charset="0"/>
              </a:rPr>
              <a:t>In </a:t>
            </a:r>
            <a:r>
              <a:rPr lang="en-US" sz="1900" dirty="0">
                <a:solidFill>
                  <a:srgbClr val="002060"/>
                </a:solidFill>
                <a:latin typeface="Times New Roman" panose="02020603050405020304" pitchFamily="18" charset="0"/>
                <a:cs typeface="Times New Roman" panose="02020603050405020304" pitchFamily="18" charset="0"/>
              </a:rPr>
              <a:t>Python regular expressions, quantifiers are used to specify how many times a particular character or group should be matched. </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92320" y="2242440"/>
              <a:ext cx="6053040" cy="1765440"/>
            </p14:xfrm>
          </p:contentPart>
        </mc:Choice>
        <mc:Fallback>
          <p:pic>
            <p:nvPicPr>
              <p:cNvPr id="4" name="Ink 3"/>
              <p:cNvPicPr/>
              <p:nvPr/>
            </p:nvPicPr>
            <p:blipFill>
              <a:blip r:embed="rId4"/>
              <a:stretch>
                <a:fillRect/>
              </a:stretch>
            </p:blipFill>
            <p:spPr>
              <a:xfrm>
                <a:off x="2083680" y="2233440"/>
                <a:ext cx="6070680" cy="1781640"/>
              </a:xfrm>
              <a:prstGeom prst="rect">
                <a:avLst/>
              </a:prstGeom>
            </p:spPr>
          </p:pic>
        </mc:Fallback>
      </mc:AlternateContent>
    </p:spTree>
    <p:extLst>
      <p:ext uri="{BB962C8B-B14F-4D97-AF65-F5344CB8AC3E}">
        <p14:creationId xmlns:p14="http://schemas.microsoft.com/office/powerpoint/2010/main" val="797958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23082" y="1774209"/>
            <a:ext cx="11477766" cy="4694830"/>
          </a:xfrm>
        </p:spPr>
        <p:txBody>
          <a:bodyPr numCol="2">
            <a:noAutofit/>
          </a:bodyPr>
          <a:lstStyle/>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 (Asterisk</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Matches zero or more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 matches zero or more digits.</a:t>
            </a:r>
          </a:p>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 (Plus</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Matches one or more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 matches one or more digits.</a:t>
            </a:r>
          </a:p>
          <a:p>
            <a:pPr>
              <a:lnSpc>
                <a:spcPct val="150000"/>
              </a:lnSpc>
              <a:buSzPct val="100000"/>
            </a:pPr>
            <a:endParaRPr lang="en-US" sz="17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b="1" dirty="0" smtClean="0">
                <a:solidFill>
                  <a:srgbClr val="002060"/>
                </a:solidFill>
                <a:latin typeface="Times New Roman" panose="02020603050405020304" pitchFamily="18" charset="0"/>
                <a:cs typeface="Times New Roman" panose="02020603050405020304" pitchFamily="18" charset="0"/>
              </a:rPr>
              <a:t>? </a:t>
            </a:r>
            <a:r>
              <a:rPr lang="en-US" sz="1700" b="1" dirty="0">
                <a:solidFill>
                  <a:srgbClr val="002060"/>
                </a:solidFill>
                <a:latin typeface="Times New Roman" panose="02020603050405020304" pitchFamily="18" charset="0"/>
                <a:cs typeface="Times New Roman" panose="02020603050405020304" pitchFamily="18" charset="0"/>
              </a:rPr>
              <a:t>(Question Mark):</a:t>
            </a:r>
          </a:p>
          <a:p>
            <a:pPr>
              <a:lnSpc>
                <a:spcPct val="150000"/>
              </a:lnSpc>
              <a:buSzPct val="100000"/>
            </a:pPr>
            <a:r>
              <a:rPr lang="en-US" sz="1700" dirty="0" smtClean="0">
                <a:solidFill>
                  <a:srgbClr val="002060"/>
                </a:solidFill>
                <a:latin typeface="Times New Roman" panose="02020603050405020304" pitchFamily="18" charset="0"/>
                <a:cs typeface="Times New Roman" panose="02020603050405020304" pitchFamily="18" charset="0"/>
              </a:rPr>
              <a:t>Matches </a:t>
            </a:r>
            <a:r>
              <a:rPr lang="en-US" sz="1700" dirty="0">
                <a:solidFill>
                  <a:srgbClr val="002060"/>
                </a:solidFill>
                <a:latin typeface="Times New Roman" panose="02020603050405020304" pitchFamily="18" charset="0"/>
                <a:cs typeface="Times New Roman" panose="02020603050405020304" pitchFamily="18" charset="0"/>
              </a:rPr>
              <a:t>zero or one occurrence of the preceding character or group (makes it optional).</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 matches zero or one digit.</a:t>
            </a:r>
          </a:p>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{n} (Exactly n Times):</a:t>
            </a:r>
          </a:p>
          <a:p>
            <a:pPr>
              <a:lnSpc>
                <a:spcPct val="150000"/>
              </a:lnSpc>
              <a:buSzPct val="100000"/>
            </a:pPr>
            <a:r>
              <a:rPr lang="en-US" sz="1700" dirty="0" smtClean="0">
                <a:solidFill>
                  <a:srgbClr val="002060"/>
                </a:solidFill>
                <a:latin typeface="Times New Roman" panose="02020603050405020304" pitchFamily="18" charset="0"/>
                <a:cs typeface="Times New Roman" panose="02020603050405020304" pitchFamily="18" charset="0"/>
              </a:rPr>
              <a:t>Matches </a:t>
            </a:r>
            <a:r>
              <a:rPr lang="en-US" sz="1700" dirty="0">
                <a:solidFill>
                  <a:srgbClr val="002060"/>
                </a:solidFill>
                <a:latin typeface="Times New Roman" panose="02020603050405020304" pitchFamily="18" charset="0"/>
                <a:cs typeface="Times New Roman" panose="02020603050405020304" pitchFamily="18" charset="0"/>
              </a:rPr>
              <a:t>exactly 'n'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\d{3} matches exactly three digits</a:t>
            </a:r>
            <a:r>
              <a:rPr lang="en-US" sz="1700" dirty="0" smtClean="0">
                <a:solidFill>
                  <a:srgbClr val="002060"/>
                </a:solidFill>
                <a:latin typeface="Times New Roman" panose="02020603050405020304" pitchFamily="18" charset="0"/>
                <a:cs typeface="Times New Roman" panose="02020603050405020304" pitchFamily="18" charset="0"/>
              </a:rPr>
              <a:t>.</a:t>
            </a:r>
            <a:endParaRPr lang="en-US" sz="17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11120" y="1839600"/>
              <a:ext cx="7349040" cy="3398760"/>
            </p14:xfrm>
          </p:contentPart>
        </mc:Choice>
        <mc:Fallback>
          <p:pic>
            <p:nvPicPr>
              <p:cNvPr id="4" name="Ink 3"/>
              <p:cNvPicPr/>
              <p:nvPr/>
            </p:nvPicPr>
            <p:blipFill>
              <a:blip r:embed="rId4"/>
              <a:stretch>
                <a:fillRect/>
              </a:stretch>
            </p:blipFill>
            <p:spPr>
              <a:xfrm>
                <a:off x="402480" y="1830600"/>
                <a:ext cx="7366320" cy="3415680"/>
              </a:xfrm>
              <a:prstGeom prst="rect">
                <a:avLst/>
              </a:prstGeom>
            </p:spPr>
          </p:pic>
        </mc:Fallback>
      </mc:AlternateContent>
    </p:spTree>
    <p:extLst>
      <p:ext uri="{BB962C8B-B14F-4D97-AF65-F5344CB8AC3E}">
        <p14:creationId xmlns:p14="http://schemas.microsoft.com/office/powerpoint/2010/main" val="2534827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fade">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fade">
                                      <p:cBhvr>
                                        <p:cTn id="52" dur="500"/>
                                        <p:tgtEl>
                                          <p:spTgt spid="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fade">
                                      <p:cBhvr>
                                        <p:cTn id="57" dur="500"/>
                                        <p:tgtEl>
                                          <p:spTgt spid="8">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fade">
                                      <p:cBhvr>
                                        <p:cTn id="62"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23082" y="1774209"/>
            <a:ext cx="11477766" cy="4694830"/>
          </a:xfrm>
        </p:spPr>
        <p:txBody>
          <a:bodyPr numCol="2">
            <a:noAutofit/>
          </a:bodyPr>
          <a:lstStyle/>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{n,} (At Least n Times</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smtClean="0">
                <a:solidFill>
                  <a:srgbClr val="002060"/>
                </a:solidFill>
                <a:latin typeface="Times New Roman" panose="02020603050405020304" pitchFamily="18" charset="0"/>
                <a:cs typeface="Times New Roman" panose="02020603050405020304" pitchFamily="18" charset="0"/>
              </a:rPr>
              <a:t>Matches </a:t>
            </a:r>
            <a:r>
              <a:rPr lang="en-US" sz="1700" dirty="0">
                <a:solidFill>
                  <a:srgbClr val="002060"/>
                </a:solidFill>
                <a:latin typeface="Times New Roman" panose="02020603050405020304" pitchFamily="18" charset="0"/>
                <a:cs typeface="Times New Roman" panose="02020603050405020304" pitchFamily="18" charset="0"/>
              </a:rPr>
              <a:t>'n' or more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\d{2,} matches two or more digits.</a:t>
            </a:r>
          </a:p>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a:t>
            </a:r>
            <a:r>
              <a:rPr lang="en-US" sz="1700" b="1" dirty="0" err="1">
                <a:solidFill>
                  <a:srgbClr val="002060"/>
                </a:solidFill>
                <a:latin typeface="Times New Roman" panose="02020603050405020304" pitchFamily="18" charset="0"/>
                <a:cs typeface="Times New Roman" panose="02020603050405020304" pitchFamily="18" charset="0"/>
              </a:rPr>
              <a:t>n,m</a:t>
            </a:r>
            <a:r>
              <a:rPr lang="en-US" sz="1700" b="1" dirty="0">
                <a:solidFill>
                  <a:srgbClr val="002060"/>
                </a:solidFill>
                <a:latin typeface="Times New Roman" panose="02020603050405020304" pitchFamily="18" charset="0"/>
                <a:cs typeface="Times New Roman" panose="02020603050405020304" pitchFamily="18" charset="0"/>
              </a:rPr>
              <a:t>} (Between n and m Times</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Matches between 'n' and 'm'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\d{2,4} matches between two and four digits.</a:t>
            </a:r>
          </a:p>
          <a:p>
            <a:pPr>
              <a:lnSpc>
                <a:spcPct val="150000"/>
              </a:lnSpc>
              <a:buSzPct val="100000"/>
            </a:pPr>
            <a:endParaRPr lang="en-US" sz="17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b="1" dirty="0" smtClean="0">
                <a:solidFill>
                  <a:srgbClr val="002060"/>
                </a:solidFill>
                <a:latin typeface="Times New Roman" panose="02020603050405020304" pitchFamily="18" charset="0"/>
                <a:cs typeface="Times New Roman" panose="02020603050405020304" pitchFamily="18" charset="0"/>
              </a:rPr>
              <a:t>{,</a:t>
            </a:r>
            <a:r>
              <a:rPr lang="en-US" sz="1700" b="1" dirty="0">
                <a:solidFill>
                  <a:srgbClr val="002060"/>
                </a:solidFill>
                <a:latin typeface="Times New Roman" panose="02020603050405020304" pitchFamily="18" charset="0"/>
                <a:cs typeface="Times New Roman" panose="02020603050405020304" pitchFamily="18" charset="0"/>
              </a:rPr>
              <a:t>m} (At Most m Times</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Matches at most 'm'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\d{,3} matches at most three digits.</a:t>
            </a:r>
          </a:p>
          <a:p>
            <a:pPr>
              <a:lnSpc>
                <a:spcPct val="150000"/>
              </a:lnSpc>
              <a:buSzPct val="100000"/>
            </a:pPr>
            <a:r>
              <a:rPr lang="en-US" sz="1700" b="1" dirty="0">
                <a:solidFill>
                  <a:srgbClr val="002060"/>
                </a:solidFill>
                <a:latin typeface="Times New Roman" panose="02020603050405020304" pitchFamily="18" charset="0"/>
                <a:cs typeface="Times New Roman" panose="02020603050405020304" pitchFamily="18" charset="0"/>
              </a:rPr>
              <a:t>{0,} (Equivalent to </a:t>
            </a:r>
            <a:r>
              <a:rPr lang="en-US" sz="1700" b="1" dirty="0" smtClean="0">
                <a:solidFill>
                  <a:srgbClr val="002060"/>
                </a:solidFill>
                <a:latin typeface="Times New Roman" panose="02020603050405020304" pitchFamily="18" charset="0"/>
                <a:cs typeface="Times New Roman" panose="02020603050405020304" pitchFamily="18" charset="0"/>
              </a:rPr>
              <a:t>*):</a:t>
            </a:r>
            <a:endParaRPr lang="en-US" sz="1700"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Matches zero or more occurrences of the preceding character or group.</a:t>
            </a:r>
          </a:p>
          <a:p>
            <a:pPr>
              <a:lnSpc>
                <a:spcPct val="150000"/>
              </a:lnSpc>
              <a:buSzPct val="100000"/>
            </a:pPr>
            <a:r>
              <a:rPr lang="en-US" sz="1700" dirty="0">
                <a:solidFill>
                  <a:srgbClr val="002060"/>
                </a:solidFill>
                <a:latin typeface="Times New Roman" panose="02020603050405020304" pitchFamily="18" charset="0"/>
                <a:cs typeface="Times New Roman" panose="02020603050405020304" pitchFamily="18" charset="0"/>
              </a:rPr>
              <a:t>Example: \d{0,} is equivalent to \d* and matches zero or more digits.</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400" b="1" dirty="0">
                <a:solidFill>
                  <a:schemeClr val="tx1"/>
                </a:solidFill>
                <a:latin typeface="Times New Roman" panose="02020603050405020304" pitchFamily="18" charset="0"/>
                <a:cs typeface="Times New Roman" panose="02020603050405020304" pitchFamily="18" charset="0"/>
              </a:rPr>
              <a:t>By: </a:t>
            </a:r>
            <a:r>
              <a:rPr lang="en-US" sz="2400" b="1" u="sng" dirty="0">
                <a:solidFill>
                  <a:schemeClr val="tx1"/>
                </a:solidFill>
                <a:latin typeface="Times New Roman" panose="02020603050405020304" pitchFamily="18" charset="0"/>
                <a:cs typeface="Times New Roman" panose="02020603050405020304" pitchFamily="18" charset="0"/>
              </a:rPr>
              <a:t>Faisal</a:t>
            </a:r>
            <a:r>
              <a:rPr lang="en-US" sz="2400" b="1" i="1" dirty="0">
                <a:solidFill>
                  <a:schemeClr val="tx1"/>
                </a:solidFill>
                <a:latin typeface="Times New Roman" panose="02020603050405020304" pitchFamily="18" charset="0"/>
                <a:cs typeface="Times New Roman" panose="02020603050405020304" pitchFamily="18" charset="0"/>
              </a:rPr>
              <a:t> </a:t>
            </a:r>
            <a:r>
              <a:rPr lang="en-US" sz="2400" b="1" u="sng" dirty="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a:solidFill>
                  <a:srgbClr val="002060"/>
                </a:solidFill>
                <a:latin typeface="Times New Roman" panose="02020603050405020304" pitchFamily="18" charset="0"/>
                <a:cs typeface="Times New Roman" panose="02020603050405020304" pitchFamily="18" charset="0"/>
              </a:rPr>
              <a:t>Chapter 04 Regular Expressions</a:t>
            </a:r>
            <a:endParaRPr lang="en-US" sz="24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sz="1700" b="1" dirty="0" smtClean="0">
                <a:solidFill>
                  <a:srgbClr val="0070C0"/>
                </a:solidFill>
                <a:latin typeface="Times New Roman" panose="02020603050405020304" pitchFamily="18" charset="0"/>
                <a:cs typeface="Times New Roman" panose="02020603050405020304" pitchFamily="18" charset="0"/>
              </a:rPr>
              <a:t>Advanced Python </a:t>
            </a:r>
            <a:endParaRPr lang="en-US" sz="1700"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347480" y="2302560"/>
              <a:ext cx="529920" cy="941400"/>
            </p14:xfrm>
          </p:contentPart>
        </mc:Choice>
        <mc:Fallback>
          <p:pic>
            <p:nvPicPr>
              <p:cNvPr id="4" name="Ink 3"/>
              <p:cNvPicPr/>
              <p:nvPr/>
            </p:nvPicPr>
            <p:blipFill>
              <a:blip r:embed="rId4"/>
              <a:stretch>
                <a:fillRect/>
              </a:stretch>
            </p:blipFill>
            <p:spPr>
              <a:xfrm>
                <a:off x="1339920" y="2293560"/>
                <a:ext cx="546480" cy="960120"/>
              </a:xfrm>
              <a:prstGeom prst="rect">
                <a:avLst/>
              </a:prstGeom>
            </p:spPr>
          </p:pic>
        </mc:Fallback>
      </mc:AlternateContent>
    </p:spTree>
    <p:extLst>
      <p:ext uri="{BB962C8B-B14F-4D97-AF65-F5344CB8AC3E}">
        <p14:creationId xmlns:p14="http://schemas.microsoft.com/office/powerpoint/2010/main" val="2276662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fade">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fade">
                                      <p:cBhvr>
                                        <p:cTn id="42" dur="500"/>
                                        <p:tgtEl>
                                          <p:spTgt spid="8">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9" end="9"/>
                                            </p:txEl>
                                          </p:spTgt>
                                        </p:tgtEl>
                                        <p:attrNameLst>
                                          <p:attrName>style.visibility</p:attrName>
                                        </p:attrNameLst>
                                      </p:cBhvr>
                                      <p:to>
                                        <p:strVal val="visible"/>
                                      </p:to>
                                    </p:set>
                                    <p:animEffect transition="in" filter="fade">
                                      <p:cBhvr>
                                        <p:cTn id="47" dur="500"/>
                                        <p:tgtEl>
                                          <p:spTgt spid="8">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0" end="10"/>
                                            </p:txEl>
                                          </p:spTgt>
                                        </p:tgtEl>
                                        <p:attrNameLst>
                                          <p:attrName>style.visibility</p:attrName>
                                        </p:attrNameLst>
                                      </p:cBhvr>
                                      <p:to>
                                        <p:strVal val="visible"/>
                                      </p:to>
                                    </p:set>
                                    <p:animEffect transition="in" filter="fade">
                                      <p:cBhvr>
                                        <p:cTn id="52" dur="500"/>
                                        <p:tgtEl>
                                          <p:spTgt spid="8">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1" end="11"/>
                                            </p:txEl>
                                          </p:spTgt>
                                        </p:tgtEl>
                                        <p:attrNameLst>
                                          <p:attrName>style.visibility</p:attrName>
                                        </p:attrNameLst>
                                      </p:cBhvr>
                                      <p:to>
                                        <p:strVal val="visible"/>
                                      </p:to>
                                    </p:set>
                                    <p:animEffect transition="in" filter="fade">
                                      <p:cBhvr>
                                        <p:cTn id="57" dur="500"/>
                                        <p:tgtEl>
                                          <p:spTgt spid="8">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12" end="12"/>
                                            </p:txEl>
                                          </p:spTgt>
                                        </p:tgtEl>
                                        <p:attrNameLst>
                                          <p:attrName>style.visibility</p:attrName>
                                        </p:attrNameLst>
                                      </p:cBhvr>
                                      <p:to>
                                        <p:strVal val="visible"/>
                                      </p:to>
                                    </p:set>
                                    <p:animEffect transition="in" filter="fade">
                                      <p:cBhvr>
                                        <p:cTn id="62" dur="500"/>
                                        <p:tgtEl>
                                          <p:spTgt spid="8">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Set in Regular Expression:</a:t>
            </a: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In regular expressions, sets are used to match any character from a specific set of characters. Sets are defined using square brackets ([]), and can include any combination of characters, ranges, and special sequences. </a:t>
            </a:r>
            <a:endParaRPr lang="en-US" sz="2100"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516480" y="1244520"/>
              <a:ext cx="6473160" cy="2187000"/>
            </p14:xfrm>
          </p:contentPart>
        </mc:Choice>
        <mc:Fallback>
          <p:pic>
            <p:nvPicPr>
              <p:cNvPr id="4" name="Ink 3"/>
              <p:cNvPicPr/>
              <p:nvPr/>
            </p:nvPicPr>
            <p:blipFill>
              <a:blip r:embed="rId4"/>
              <a:stretch>
                <a:fillRect/>
              </a:stretch>
            </p:blipFill>
            <p:spPr>
              <a:xfrm>
                <a:off x="3507840" y="1236240"/>
                <a:ext cx="6489720" cy="2202840"/>
              </a:xfrm>
              <a:prstGeom prst="rect">
                <a:avLst/>
              </a:prstGeom>
            </p:spPr>
          </p:pic>
        </mc:Fallback>
      </mc:AlternateContent>
    </p:spTree>
    <p:extLst>
      <p:ext uri="{BB962C8B-B14F-4D97-AF65-F5344CB8AC3E}">
        <p14:creationId xmlns:p14="http://schemas.microsoft.com/office/powerpoint/2010/main" val="208368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423082" y="1774209"/>
            <a:ext cx="11477766" cy="4694830"/>
          </a:xfrm>
        </p:spPr>
        <p:txBody>
          <a:bodyPr numCol="2">
            <a:noAutofit/>
          </a:bodyPr>
          <a:lstStyle/>
          <a:p>
            <a:pPr marL="457200" indent="-457200">
              <a:lnSpc>
                <a:spcPct val="150000"/>
              </a:lnSpc>
              <a:buSzPct val="100000"/>
              <a:buFont typeface="+mj-lt"/>
              <a:buAutoNum type="arabicParenR"/>
            </a:pPr>
            <a:r>
              <a:rPr lang="en-US" sz="2000" dirty="0" smtClean="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abc</a:t>
            </a:r>
            <a:r>
              <a:rPr lang="en-US" sz="2000" dirty="0">
                <a:solidFill>
                  <a:srgbClr val="002060"/>
                </a:solidFill>
                <a:latin typeface="Times New Roman" panose="02020603050405020304" pitchFamily="18" charset="0"/>
                <a:cs typeface="Times New Roman" panose="02020603050405020304" pitchFamily="18" charset="0"/>
              </a:rPr>
              <a:t>]: Matches any of the characters 'a', 'b', or 'c</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[a-z]: Matches any lowercase letter from 'a' to 'z</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[A-Z]: Matches any uppercase letter from 'A' to 'Z</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[0-9]: Matches any digit from 0 to 9</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aeiou</a:t>
            </a:r>
            <a:r>
              <a:rPr lang="en-US" sz="2000" dirty="0">
                <a:solidFill>
                  <a:srgbClr val="002060"/>
                </a:solidFill>
                <a:latin typeface="Times New Roman" panose="02020603050405020304" pitchFamily="18" charset="0"/>
                <a:cs typeface="Times New Roman" panose="02020603050405020304" pitchFamily="18" charset="0"/>
              </a:rPr>
              <a:t>]: Matches any lowercase vowel</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a:t>
            </a:r>
            <a:r>
              <a:rPr lang="en-US" sz="2000" dirty="0" err="1">
                <a:solidFill>
                  <a:srgbClr val="002060"/>
                </a:solidFill>
                <a:latin typeface="Times New Roman" panose="02020603050405020304" pitchFamily="18" charset="0"/>
                <a:cs typeface="Times New Roman" panose="02020603050405020304" pitchFamily="18" charset="0"/>
              </a:rPr>
              <a:t>aeiou</a:t>
            </a:r>
            <a:r>
              <a:rPr lang="en-US" sz="2000" dirty="0">
                <a:solidFill>
                  <a:srgbClr val="002060"/>
                </a:solidFill>
                <a:latin typeface="Times New Roman" panose="02020603050405020304" pitchFamily="18" charset="0"/>
                <a:cs typeface="Times New Roman" panose="02020603050405020304" pitchFamily="18" charset="0"/>
              </a:rPr>
              <a:t>]: Matches any character that is not a lowercase vowel</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[a-zA-Z0-9]: Matches any alphanumeric character</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[\s\S]: Matches any character, including newline</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[^\d]: Matches any non-digit character</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mj-lt"/>
              <a:buAutoNum type="arabicParenR"/>
            </a:pPr>
            <a:r>
              <a:rPr lang="en-US" sz="2000" dirty="0">
                <a:solidFill>
                  <a:srgbClr val="002060"/>
                </a:solidFill>
                <a:latin typeface="Times New Roman" panose="02020603050405020304" pitchFamily="18" charset="0"/>
                <a:cs typeface="Times New Roman" panose="02020603050405020304" pitchFamily="18" charset="0"/>
              </a:rPr>
              <a:t>[^\w]: Matches any non-word character.</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725400" y="1653120"/>
              <a:ext cx="7498800" cy="3929760"/>
            </p14:xfrm>
          </p:contentPart>
        </mc:Choice>
        <mc:Fallback>
          <p:pic>
            <p:nvPicPr>
              <p:cNvPr id="4" name="Ink 3"/>
              <p:cNvPicPr/>
              <p:nvPr/>
            </p:nvPicPr>
            <p:blipFill>
              <a:blip r:embed="rId4"/>
              <a:stretch>
                <a:fillRect/>
              </a:stretch>
            </p:blipFill>
            <p:spPr>
              <a:xfrm>
                <a:off x="718920" y="1644840"/>
                <a:ext cx="7512120" cy="3946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p14:cNvContentPartPr/>
              <p14:nvPr/>
            </p14:nvContentPartPr>
            <p14:xfrm>
              <a:off x="6691680" y="2295000"/>
              <a:ext cx="4400640" cy="1716840"/>
            </p14:xfrm>
          </p:contentPart>
        </mc:Choice>
        <mc:Fallback>
          <p:pic>
            <p:nvPicPr>
              <p:cNvPr id="5" name="Ink 4"/>
              <p:cNvPicPr/>
              <p:nvPr/>
            </p:nvPicPr>
            <p:blipFill>
              <a:blip r:embed="rId6"/>
              <a:stretch>
                <a:fillRect/>
              </a:stretch>
            </p:blipFill>
            <p:spPr>
              <a:xfrm>
                <a:off x="6684840" y="2285640"/>
                <a:ext cx="4416840" cy="1734120"/>
              </a:xfrm>
              <a:prstGeom prst="rect">
                <a:avLst/>
              </a:prstGeom>
            </p:spPr>
          </p:pic>
        </mc:Fallback>
      </mc:AlternateContent>
    </p:spTree>
    <p:extLst>
      <p:ext uri="{BB962C8B-B14F-4D97-AF65-F5344CB8AC3E}">
        <p14:creationId xmlns:p14="http://schemas.microsoft.com/office/powerpoint/2010/main" val="3777910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fade">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532264" y="1774209"/>
            <a:ext cx="11477766" cy="4694830"/>
          </a:xfrm>
        </p:spPr>
        <p:txBody>
          <a:bodyPr numCol="1">
            <a:noAutofit/>
          </a:bodyPr>
          <a:lstStyle/>
          <a:p>
            <a:pPr marL="342900" indent="-342900">
              <a:lnSpc>
                <a:spcPct val="150000"/>
              </a:lnSpc>
              <a:buSzPct val="100000"/>
              <a:buFont typeface="+mj-lt"/>
              <a:buAutoNum type="arabicParenR"/>
            </a:pPr>
            <a:r>
              <a:rPr lang="en-US" sz="1700" dirty="0" smtClean="0">
                <a:solidFill>
                  <a:srgbClr val="002060"/>
                </a:solidFill>
                <a:latin typeface="Times New Roman" panose="02020603050405020304" pitchFamily="18" charset="0"/>
                <a:cs typeface="Times New Roman" panose="02020603050405020304" pitchFamily="18" charset="0"/>
              </a:rPr>
              <a:t>Matching </a:t>
            </a:r>
            <a:r>
              <a:rPr lang="en-US" sz="1700" dirty="0">
                <a:solidFill>
                  <a:srgbClr val="002060"/>
                </a:solidFill>
                <a:latin typeface="Times New Roman" panose="02020603050405020304" pitchFamily="18" charset="0"/>
                <a:cs typeface="Times New Roman" panose="02020603050405020304" pitchFamily="18" charset="0"/>
              </a:rPr>
              <a:t>Any Lowercase Letter from 'd' to 'g</a:t>
            </a:r>
            <a:r>
              <a:rPr lang="en-US" sz="1700" dirty="0" smtClean="0">
                <a:solidFill>
                  <a:srgbClr val="002060"/>
                </a:solidFill>
                <a:latin typeface="Times New Roman" panose="02020603050405020304" pitchFamily="18" charset="0"/>
                <a:cs typeface="Times New Roman" panose="02020603050405020304" pitchFamily="18" charset="0"/>
              </a:rPr>
              <a:t>':				Pattern</a:t>
            </a:r>
            <a:r>
              <a:rPr lang="en-US" sz="1700" dirty="0">
                <a:solidFill>
                  <a:srgbClr val="002060"/>
                </a:solidFill>
                <a:latin typeface="Times New Roman" panose="02020603050405020304" pitchFamily="18" charset="0"/>
                <a:cs typeface="Times New Roman" panose="02020603050405020304" pitchFamily="18" charset="0"/>
              </a:rPr>
              <a:t>: [d-g]</a:t>
            </a:r>
          </a:p>
          <a:p>
            <a:pPr marL="342900" indent="-342900">
              <a:lnSpc>
                <a:spcPct val="150000"/>
              </a:lnSpc>
              <a:buSzPct val="100000"/>
              <a:buFont typeface="+mj-lt"/>
              <a:buAutoNum type="arabicParenR"/>
            </a:pPr>
            <a:r>
              <a:rPr lang="en-US" sz="1700" dirty="0" smtClean="0">
                <a:solidFill>
                  <a:srgbClr val="002060"/>
                </a:solidFill>
                <a:latin typeface="Times New Roman" panose="02020603050405020304" pitchFamily="18" charset="0"/>
                <a:cs typeface="Times New Roman" panose="02020603050405020304" pitchFamily="18" charset="0"/>
              </a:rPr>
              <a:t>Matching </a:t>
            </a:r>
            <a:r>
              <a:rPr lang="en-US" sz="1700" dirty="0">
                <a:solidFill>
                  <a:srgbClr val="002060"/>
                </a:solidFill>
                <a:latin typeface="Times New Roman" panose="02020603050405020304" pitchFamily="18" charset="0"/>
                <a:cs typeface="Times New Roman" panose="02020603050405020304" pitchFamily="18" charset="0"/>
              </a:rPr>
              <a:t>Any Uppercase Letter from 'M' to 'P</a:t>
            </a:r>
            <a:r>
              <a:rPr lang="en-US" sz="1700" dirty="0" smtClean="0">
                <a:solidFill>
                  <a:srgbClr val="002060"/>
                </a:solidFill>
                <a:latin typeface="Times New Roman" panose="02020603050405020304" pitchFamily="18" charset="0"/>
                <a:cs typeface="Times New Roman" panose="02020603050405020304" pitchFamily="18" charset="0"/>
              </a:rPr>
              <a:t>':				Pattern</a:t>
            </a:r>
            <a:r>
              <a:rPr lang="en-US" sz="1700" dirty="0">
                <a:solidFill>
                  <a:srgbClr val="002060"/>
                </a:solidFill>
                <a:latin typeface="Times New Roman" panose="02020603050405020304" pitchFamily="18" charset="0"/>
                <a:cs typeface="Times New Roman" panose="02020603050405020304" pitchFamily="18" charset="0"/>
              </a:rPr>
              <a:t>: [M-P]</a:t>
            </a:r>
          </a:p>
          <a:p>
            <a:pPr marL="342900" indent="-342900">
              <a:lnSpc>
                <a:spcPct val="150000"/>
              </a:lnSpc>
              <a:buSzPct val="100000"/>
              <a:buFont typeface="+mj-lt"/>
              <a:buAutoNum type="arabicParenR"/>
            </a:pPr>
            <a:r>
              <a:rPr lang="en-US" sz="1700" dirty="0" smtClean="0">
                <a:solidFill>
                  <a:srgbClr val="002060"/>
                </a:solidFill>
                <a:latin typeface="Times New Roman" panose="02020603050405020304" pitchFamily="18" charset="0"/>
                <a:cs typeface="Times New Roman" panose="02020603050405020304" pitchFamily="18" charset="0"/>
              </a:rPr>
              <a:t>Matching </a:t>
            </a:r>
            <a:r>
              <a:rPr lang="en-US" sz="1700" dirty="0">
                <a:solidFill>
                  <a:srgbClr val="002060"/>
                </a:solidFill>
                <a:latin typeface="Times New Roman" panose="02020603050405020304" pitchFamily="18" charset="0"/>
                <a:cs typeface="Times New Roman" panose="02020603050405020304" pitchFamily="18" charset="0"/>
              </a:rPr>
              <a:t>Any Digit from 3 to </a:t>
            </a:r>
            <a:r>
              <a:rPr lang="en-US" sz="1700" dirty="0" smtClean="0">
                <a:solidFill>
                  <a:srgbClr val="002060"/>
                </a:solidFill>
                <a:latin typeface="Times New Roman" panose="02020603050405020304" pitchFamily="18" charset="0"/>
                <a:cs typeface="Times New Roman" panose="02020603050405020304" pitchFamily="18" charset="0"/>
              </a:rPr>
              <a:t>7:					Pattern</a:t>
            </a:r>
            <a:r>
              <a:rPr lang="en-US" sz="1700" dirty="0">
                <a:solidFill>
                  <a:srgbClr val="002060"/>
                </a:solidFill>
                <a:latin typeface="Times New Roman" panose="02020603050405020304" pitchFamily="18" charset="0"/>
                <a:cs typeface="Times New Roman" panose="02020603050405020304" pitchFamily="18" charset="0"/>
              </a:rPr>
              <a:t>: [3-7</a:t>
            </a:r>
            <a:r>
              <a:rPr lang="en-US" sz="1700" dirty="0" smtClean="0">
                <a:solidFill>
                  <a:srgbClr val="002060"/>
                </a:solidFill>
                <a:latin typeface="Times New Roman" panose="02020603050405020304" pitchFamily="18" charset="0"/>
                <a:cs typeface="Times New Roman" panose="02020603050405020304" pitchFamily="18" charset="0"/>
              </a:rPr>
              <a:t>]</a:t>
            </a:r>
          </a:p>
          <a:p>
            <a:pPr marL="342900" indent="-342900">
              <a:lnSpc>
                <a:spcPct val="150000"/>
              </a:lnSpc>
              <a:buSzPct val="100000"/>
              <a:buFont typeface="+mj-lt"/>
              <a:buAutoNum type="arabicParenR"/>
            </a:pPr>
            <a:r>
              <a:rPr lang="en-US" sz="1700" dirty="0">
                <a:solidFill>
                  <a:srgbClr val="002060"/>
                </a:solidFill>
                <a:latin typeface="Times New Roman" panose="02020603050405020304" pitchFamily="18" charset="0"/>
                <a:cs typeface="Times New Roman" panose="02020603050405020304" pitchFamily="18" charset="0"/>
              </a:rPr>
              <a:t>Matching Any Lowercase Vowel (</a:t>
            </a:r>
            <a:r>
              <a:rPr lang="en-US" sz="1700" dirty="0" err="1">
                <a:solidFill>
                  <a:srgbClr val="002060"/>
                </a:solidFill>
                <a:latin typeface="Times New Roman" panose="02020603050405020304" pitchFamily="18" charset="0"/>
                <a:cs typeface="Times New Roman" panose="02020603050405020304" pitchFamily="18" charset="0"/>
              </a:rPr>
              <a:t>aeiou</a:t>
            </a:r>
            <a:r>
              <a:rPr lang="en-US" sz="1700" dirty="0">
                <a:solidFill>
                  <a:srgbClr val="002060"/>
                </a:solidFill>
                <a:latin typeface="Times New Roman" panose="02020603050405020304" pitchFamily="18" charset="0"/>
                <a:cs typeface="Times New Roman" panose="02020603050405020304" pitchFamily="18" charset="0"/>
              </a:rPr>
              <a:t>) or Uppercase Vowel (AEIOU):	Pattern: [</a:t>
            </a:r>
            <a:r>
              <a:rPr lang="en-US" sz="1700" dirty="0" err="1">
                <a:solidFill>
                  <a:srgbClr val="002060"/>
                </a:solidFill>
                <a:latin typeface="Times New Roman" panose="02020603050405020304" pitchFamily="18" charset="0"/>
                <a:cs typeface="Times New Roman" panose="02020603050405020304" pitchFamily="18" charset="0"/>
              </a:rPr>
              <a:t>aeiouAEIOU</a:t>
            </a:r>
            <a:r>
              <a:rPr lang="en-US" sz="1700" dirty="0">
                <a:solidFill>
                  <a:srgbClr val="002060"/>
                </a:solidFill>
                <a:latin typeface="Times New Roman" panose="02020603050405020304" pitchFamily="18" charset="0"/>
                <a:cs typeface="Times New Roman" panose="02020603050405020304" pitchFamily="18" charset="0"/>
              </a:rPr>
              <a:t>]</a:t>
            </a:r>
          </a:p>
          <a:p>
            <a:pPr marL="342900" indent="-342900">
              <a:lnSpc>
                <a:spcPct val="150000"/>
              </a:lnSpc>
              <a:buSzPct val="100000"/>
              <a:buFont typeface="+mj-lt"/>
              <a:buAutoNum type="arabicParenR"/>
            </a:pPr>
            <a:r>
              <a:rPr lang="en-US" sz="1700" dirty="0" smtClean="0">
                <a:solidFill>
                  <a:srgbClr val="002060"/>
                </a:solidFill>
                <a:latin typeface="Times New Roman" panose="02020603050405020304" pitchFamily="18" charset="0"/>
                <a:cs typeface="Times New Roman" panose="02020603050405020304" pitchFamily="18" charset="0"/>
              </a:rPr>
              <a:t>Matching </a:t>
            </a:r>
            <a:r>
              <a:rPr lang="en-US" sz="1700" dirty="0">
                <a:solidFill>
                  <a:srgbClr val="002060"/>
                </a:solidFill>
                <a:latin typeface="Times New Roman" panose="02020603050405020304" pitchFamily="18" charset="0"/>
                <a:cs typeface="Times New Roman" panose="02020603050405020304" pitchFamily="18" charset="0"/>
              </a:rPr>
              <a:t>Any Character That Is Not a Digit:			</a:t>
            </a:r>
            <a:r>
              <a:rPr lang="en-US" sz="1700" dirty="0" smtClean="0">
                <a:solidFill>
                  <a:srgbClr val="002060"/>
                </a:solidFill>
                <a:latin typeface="Times New Roman" panose="02020603050405020304" pitchFamily="18" charset="0"/>
                <a:cs typeface="Times New Roman" panose="02020603050405020304" pitchFamily="18" charset="0"/>
              </a:rPr>
              <a:t>	Pattern</a:t>
            </a:r>
            <a:r>
              <a:rPr lang="en-US" sz="1700" dirty="0">
                <a:solidFill>
                  <a:srgbClr val="002060"/>
                </a:solidFill>
                <a:latin typeface="Times New Roman" panose="02020603050405020304" pitchFamily="18" charset="0"/>
                <a:cs typeface="Times New Roman" panose="02020603050405020304" pitchFamily="18" charset="0"/>
              </a:rPr>
              <a:t>: [^0-9</a:t>
            </a:r>
            <a:r>
              <a:rPr lang="en-US" sz="1700" dirty="0" smtClean="0">
                <a:solidFill>
                  <a:srgbClr val="002060"/>
                </a:solidFill>
                <a:latin typeface="Times New Roman" panose="02020603050405020304" pitchFamily="18" charset="0"/>
                <a:cs typeface="Times New Roman" panose="02020603050405020304" pitchFamily="18" charset="0"/>
              </a:rPr>
              <a:t>]</a:t>
            </a:r>
            <a:endParaRPr lang="en-US" sz="17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538120" y="1695960"/>
              <a:ext cx="2315880" cy="2500200"/>
            </p14:xfrm>
          </p:contentPart>
        </mc:Choice>
        <mc:Fallback>
          <p:pic>
            <p:nvPicPr>
              <p:cNvPr id="4" name="Ink 3"/>
              <p:cNvPicPr/>
              <p:nvPr/>
            </p:nvPicPr>
            <p:blipFill>
              <a:blip r:embed="rId4"/>
              <a:stretch>
                <a:fillRect/>
              </a:stretch>
            </p:blipFill>
            <p:spPr>
              <a:xfrm>
                <a:off x="8530200" y="1685160"/>
                <a:ext cx="2330280" cy="2518920"/>
              </a:xfrm>
              <a:prstGeom prst="rect">
                <a:avLst/>
              </a:prstGeom>
            </p:spPr>
          </p:pic>
        </mc:Fallback>
      </mc:AlternateContent>
    </p:spTree>
    <p:extLst>
      <p:ext uri="{BB962C8B-B14F-4D97-AF65-F5344CB8AC3E}">
        <p14:creationId xmlns:p14="http://schemas.microsoft.com/office/powerpoint/2010/main" val="2961270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Function in Regular Expression:</a:t>
            </a:r>
          </a:p>
          <a:p>
            <a:pPr marL="342900" indent="-342900">
              <a:lnSpc>
                <a:spcPct val="150000"/>
              </a:lnSpc>
              <a:buSzPct val="100000"/>
              <a:buFont typeface="Wingdings" panose="05000000000000000000" pitchFamily="2" charset="2"/>
              <a:buChar char="§"/>
            </a:pPr>
            <a:r>
              <a:rPr lang="en-US" sz="2100" dirty="0" err="1" smtClean="0">
                <a:solidFill>
                  <a:srgbClr val="002060"/>
                </a:solidFill>
                <a:latin typeface="Times New Roman" panose="02020603050405020304" pitchFamily="18" charset="0"/>
                <a:cs typeface="Times New Roman" panose="02020603050405020304" pitchFamily="18" charset="0"/>
              </a:rPr>
              <a:t>findall</a:t>
            </a:r>
            <a:r>
              <a:rPr lang="en-US" sz="2100" dirty="0">
                <a:solidFill>
                  <a:srgbClr val="002060"/>
                </a:solidFill>
                <a:latin typeface="Times New Roman" panose="02020603050405020304" pitchFamily="18" charset="0"/>
                <a:cs typeface="Times New Roman" panose="02020603050405020304" pitchFamily="18" charset="0"/>
              </a:rPr>
              <a:t>	</a:t>
            </a: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search</a:t>
            </a: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split</a:t>
            </a: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sub</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056600" y="2435400"/>
              <a:ext cx="1564560" cy="1931400"/>
            </p14:xfrm>
          </p:contentPart>
        </mc:Choice>
        <mc:Fallback>
          <p:pic>
            <p:nvPicPr>
              <p:cNvPr id="4" name="Ink 3"/>
              <p:cNvPicPr/>
              <p:nvPr/>
            </p:nvPicPr>
            <p:blipFill>
              <a:blip r:embed="rId4"/>
              <a:stretch>
                <a:fillRect/>
              </a:stretch>
            </p:blipFill>
            <p:spPr>
              <a:xfrm>
                <a:off x="1046880" y="2425680"/>
                <a:ext cx="1582920" cy="1949040"/>
              </a:xfrm>
              <a:prstGeom prst="rect">
                <a:avLst/>
              </a:prstGeom>
            </p:spPr>
          </p:pic>
        </mc:Fallback>
      </mc:AlternateContent>
    </p:spTree>
    <p:extLst>
      <p:ext uri="{BB962C8B-B14F-4D97-AF65-F5344CB8AC3E}">
        <p14:creationId xmlns:p14="http://schemas.microsoft.com/office/powerpoint/2010/main" val="396220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err="1">
                <a:solidFill>
                  <a:srgbClr val="002060"/>
                </a:solidFill>
                <a:latin typeface="Times New Roman" panose="02020603050405020304" pitchFamily="18" charset="0"/>
                <a:cs typeface="Times New Roman" panose="02020603050405020304" pitchFamily="18" charset="0"/>
              </a:rPr>
              <a:t>findall</a:t>
            </a:r>
            <a:r>
              <a:rPr lang="en-US" sz="2100" b="1"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err="1">
                <a:solidFill>
                  <a:srgbClr val="002060"/>
                </a:solidFill>
                <a:latin typeface="Times New Roman" panose="02020603050405020304" pitchFamily="18" charset="0"/>
                <a:cs typeface="Times New Roman" panose="02020603050405020304" pitchFamily="18" charset="0"/>
              </a:rPr>
              <a:t>findall</a:t>
            </a:r>
            <a:r>
              <a:rPr lang="en-US" sz="2100" dirty="0">
                <a:solidFill>
                  <a:srgbClr val="002060"/>
                </a:solidFill>
                <a:latin typeface="Times New Roman" panose="02020603050405020304" pitchFamily="18" charset="0"/>
                <a:cs typeface="Times New Roman" panose="02020603050405020304" pitchFamily="18" charset="0"/>
              </a:rPr>
              <a:t>() is a function in the Python re module that searches for all occurrences of a regular expression pattern within a given string and returns a list of all matches. </a:t>
            </a:r>
            <a:endParaRPr lang="en-US" sz="2100"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Syntax:</a:t>
            </a: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err="1" smtClean="0">
                <a:solidFill>
                  <a:srgbClr val="002060"/>
                </a:solidFill>
                <a:latin typeface="Times New Roman" panose="02020603050405020304" pitchFamily="18" charset="0"/>
                <a:cs typeface="Times New Roman" panose="02020603050405020304" pitchFamily="18" charset="0"/>
              </a:rPr>
              <a:t>re.findall</a:t>
            </a:r>
            <a:r>
              <a:rPr lang="en-US" sz="2100" dirty="0" smtClean="0">
                <a:solidFill>
                  <a:srgbClr val="002060"/>
                </a:solidFill>
                <a:latin typeface="Times New Roman" panose="02020603050405020304" pitchFamily="18" charset="0"/>
                <a:cs typeface="Times New Roman" panose="02020603050405020304" pitchFamily="18" charset="0"/>
              </a:rPr>
              <a:t>(pattern</a:t>
            </a:r>
            <a:r>
              <a:rPr lang="en-US" sz="2100" dirty="0">
                <a:solidFill>
                  <a:srgbClr val="002060"/>
                </a:solidFill>
                <a:latin typeface="Times New Roman" panose="02020603050405020304" pitchFamily="18" charset="0"/>
                <a:cs typeface="Times New Roman" panose="02020603050405020304" pitchFamily="18" charset="0"/>
              </a:rPr>
              <a:t>, </a:t>
            </a:r>
            <a:r>
              <a:rPr lang="en-US" sz="2100" dirty="0" smtClean="0">
                <a:solidFill>
                  <a:srgbClr val="002060"/>
                </a:solidFill>
                <a:latin typeface="Times New Roman" panose="02020603050405020304" pitchFamily="18" charset="0"/>
                <a:cs typeface="Times New Roman" panose="02020603050405020304" pitchFamily="18" charset="0"/>
              </a:rPr>
              <a:t>string, flags=0)</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where pattern is the regular expression pattern to search for, string is the input string to search within, and flags (optional) is used to modify the behavior of the search</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88320" y="2374200"/>
              <a:ext cx="8410680" cy="2900160"/>
            </p14:xfrm>
          </p:contentPart>
        </mc:Choice>
        <mc:Fallback>
          <p:pic>
            <p:nvPicPr>
              <p:cNvPr id="4" name="Ink 3"/>
              <p:cNvPicPr/>
              <p:nvPr/>
            </p:nvPicPr>
            <p:blipFill>
              <a:blip r:embed="rId4"/>
              <a:stretch>
                <a:fillRect/>
              </a:stretch>
            </p:blipFill>
            <p:spPr>
              <a:xfrm>
                <a:off x="679680" y="2365920"/>
                <a:ext cx="8427600" cy="2914920"/>
              </a:xfrm>
              <a:prstGeom prst="rect">
                <a:avLst/>
              </a:prstGeom>
            </p:spPr>
          </p:pic>
        </mc:Fallback>
      </mc:AlternateContent>
    </p:spTree>
    <p:extLst>
      <p:ext uri="{BB962C8B-B14F-4D97-AF65-F5344CB8AC3E}">
        <p14:creationId xmlns:p14="http://schemas.microsoft.com/office/powerpoint/2010/main" val="561123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2">
            <a:normAutofit/>
          </a:bodyPr>
          <a:lstStyle/>
          <a:p>
            <a:pPr>
              <a:lnSpc>
                <a:spcPct val="150000"/>
              </a:lnSpc>
              <a:buSzPct val="150000"/>
            </a:pPr>
            <a:r>
              <a:rPr lang="en-US" sz="1800" b="1" dirty="0" smtClean="0">
                <a:solidFill>
                  <a:srgbClr val="002060"/>
                </a:solidFill>
                <a:latin typeface="Times New Roman" panose="02020603050405020304" pitchFamily="18" charset="0"/>
                <a:cs typeface="Times New Roman" panose="02020603050405020304" pitchFamily="18" charset="0"/>
              </a:rPr>
              <a:t>Example </a:t>
            </a:r>
            <a:r>
              <a:rPr lang="en-US" sz="1800" b="1" dirty="0">
                <a:solidFill>
                  <a:srgbClr val="002060"/>
                </a:solidFill>
                <a:latin typeface="Times New Roman" panose="02020603050405020304" pitchFamily="18" charset="0"/>
                <a:cs typeface="Times New Roman" panose="02020603050405020304" pitchFamily="18" charset="0"/>
              </a:rPr>
              <a:t>1: Find all occurrences of digits in a string.</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text = "The price of the item is $20.99"</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pattern = r'\d+'</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matches = </a:t>
            </a:r>
            <a:r>
              <a:rPr lang="en-US" sz="1800" dirty="0" err="1">
                <a:solidFill>
                  <a:srgbClr val="002060"/>
                </a:solidFill>
                <a:latin typeface="Times New Roman" panose="02020603050405020304" pitchFamily="18" charset="0"/>
                <a:cs typeface="Times New Roman" panose="02020603050405020304" pitchFamily="18" charset="0"/>
              </a:rPr>
              <a:t>re.findall</a:t>
            </a:r>
            <a:r>
              <a:rPr lang="en-US" sz="18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print(matches) # Output: ['20', '99']</a:t>
            </a:r>
          </a:p>
          <a:p>
            <a:pPr>
              <a:lnSpc>
                <a:spcPct val="150000"/>
              </a:lnSpc>
              <a:buSzPct val="150000"/>
            </a:pPr>
            <a:endParaRPr lang="en-US" sz="18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18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1800" b="1" dirty="0" smtClean="0">
                <a:solidFill>
                  <a:srgbClr val="002060"/>
                </a:solidFill>
                <a:latin typeface="Times New Roman" panose="02020603050405020304" pitchFamily="18" charset="0"/>
                <a:cs typeface="Times New Roman" panose="02020603050405020304" pitchFamily="18" charset="0"/>
              </a:rPr>
              <a:t>Example </a:t>
            </a:r>
            <a:r>
              <a:rPr lang="en-US" sz="1800" b="1" dirty="0">
                <a:solidFill>
                  <a:srgbClr val="002060"/>
                </a:solidFill>
                <a:latin typeface="Times New Roman" panose="02020603050405020304" pitchFamily="18" charset="0"/>
                <a:cs typeface="Times New Roman" panose="02020603050405020304" pitchFamily="18" charset="0"/>
              </a:rPr>
              <a:t>2: Find all occurrences of a specific word in a string.</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text = "The quick brown fox jumps over the lazy dog"</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pattern = r'\</a:t>
            </a:r>
            <a:r>
              <a:rPr lang="en-US" sz="1800" dirty="0" err="1">
                <a:solidFill>
                  <a:srgbClr val="002060"/>
                </a:solidFill>
                <a:latin typeface="Times New Roman" panose="02020603050405020304" pitchFamily="18" charset="0"/>
                <a:cs typeface="Times New Roman" panose="02020603050405020304" pitchFamily="18" charset="0"/>
              </a:rPr>
              <a:t>bthe</a:t>
            </a:r>
            <a:r>
              <a:rPr lang="en-US" sz="1800" dirty="0">
                <a:solidFill>
                  <a:srgbClr val="002060"/>
                </a:solidFill>
                <a:latin typeface="Times New Roman" panose="02020603050405020304" pitchFamily="18" charset="0"/>
                <a:cs typeface="Times New Roman" panose="02020603050405020304" pitchFamily="18" charset="0"/>
              </a:rPr>
              <a:t>\b'</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matches = </a:t>
            </a:r>
            <a:r>
              <a:rPr lang="en-US" sz="1800" dirty="0" err="1">
                <a:solidFill>
                  <a:srgbClr val="002060"/>
                </a:solidFill>
                <a:latin typeface="Times New Roman" panose="02020603050405020304" pitchFamily="18" charset="0"/>
                <a:cs typeface="Times New Roman" panose="02020603050405020304" pitchFamily="18" charset="0"/>
              </a:rPr>
              <a:t>re.findall</a:t>
            </a:r>
            <a:r>
              <a:rPr lang="en-US" sz="1800" dirty="0">
                <a:solidFill>
                  <a:srgbClr val="002060"/>
                </a:solidFill>
                <a:latin typeface="Times New Roman" panose="02020603050405020304" pitchFamily="18" charset="0"/>
                <a:cs typeface="Times New Roman" panose="02020603050405020304" pitchFamily="18" charset="0"/>
              </a:rPr>
              <a:t>(pattern, text, </a:t>
            </a:r>
            <a:r>
              <a:rPr lang="en-US" sz="1800" dirty="0" err="1">
                <a:solidFill>
                  <a:srgbClr val="002060"/>
                </a:solidFill>
                <a:latin typeface="Times New Roman" panose="02020603050405020304" pitchFamily="18" charset="0"/>
                <a:cs typeface="Times New Roman" panose="02020603050405020304" pitchFamily="18" charset="0"/>
              </a:rPr>
              <a:t>re.IGNORECASE</a:t>
            </a:r>
            <a:r>
              <a:rPr lang="en-US" sz="1800" dirty="0">
                <a:solidFill>
                  <a:srgbClr val="002060"/>
                </a:solidFill>
                <a:latin typeface="Times New Roman" panose="02020603050405020304" pitchFamily="18" charset="0"/>
                <a:cs typeface="Times New Roman" panose="02020603050405020304" pitchFamily="18" charset="0"/>
              </a:rPr>
              <a:t>)</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print(matches) # Output: ['the', 'the</a:t>
            </a:r>
            <a:r>
              <a:rPr lang="en-US" sz="1800" dirty="0" smtClean="0">
                <a:solidFill>
                  <a:srgbClr val="002060"/>
                </a:solidFill>
                <a:latin typeface="Times New Roman" panose="02020603050405020304" pitchFamily="18" charset="0"/>
                <a:cs typeface="Times New Roman" panose="02020603050405020304" pitchFamily="18" charset="0"/>
              </a:rPr>
              <a:t>']</a:t>
            </a:r>
            <a:endParaRPr lang="en-US" sz="18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693000" y="1686240"/>
              <a:ext cx="9833400" cy="3667320"/>
            </p14:xfrm>
          </p:contentPart>
        </mc:Choice>
        <mc:Fallback>
          <p:pic>
            <p:nvPicPr>
              <p:cNvPr id="4" name="Ink 3"/>
              <p:cNvPicPr/>
              <p:nvPr/>
            </p:nvPicPr>
            <p:blipFill>
              <a:blip r:embed="rId4"/>
              <a:stretch>
                <a:fillRect/>
              </a:stretch>
            </p:blipFill>
            <p:spPr>
              <a:xfrm>
                <a:off x="684000" y="1676520"/>
                <a:ext cx="9852120" cy="3682080"/>
              </a:xfrm>
              <a:prstGeom prst="rect">
                <a:avLst/>
              </a:prstGeom>
            </p:spPr>
          </p:pic>
        </mc:Fallback>
      </mc:AlternateContent>
    </p:spTree>
    <p:extLst>
      <p:ext uri="{BB962C8B-B14F-4D97-AF65-F5344CB8AC3E}">
        <p14:creationId xmlns:p14="http://schemas.microsoft.com/office/powerpoint/2010/main" val="1468122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8" end="8"/>
                                            </p:txEl>
                                          </p:spTgt>
                                        </p:tgtEl>
                                        <p:attrNameLst>
                                          <p:attrName>style.visibility</p:attrName>
                                        </p:attrNameLst>
                                      </p:cBhvr>
                                      <p:to>
                                        <p:strVal val="visible"/>
                                      </p:to>
                                    </p:set>
                                    <p:animEffect transition="in" filter="fade">
                                      <p:cBhvr>
                                        <p:cTn id="37" dur="500"/>
                                        <p:tgtEl>
                                          <p:spTgt spid="8">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9" end="9"/>
                                            </p:txEl>
                                          </p:spTgt>
                                        </p:tgtEl>
                                        <p:attrNameLst>
                                          <p:attrName>style.visibility</p:attrName>
                                        </p:attrNameLst>
                                      </p:cBhvr>
                                      <p:to>
                                        <p:strVal val="visible"/>
                                      </p:to>
                                    </p:set>
                                    <p:animEffect transition="in" filter="fade">
                                      <p:cBhvr>
                                        <p:cTn id="42" dur="500"/>
                                        <p:tgtEl>
                                          <p:spTgt spid="8">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fade">
                                      <p:cBhvr>
                                        <p:cTn id="47" dur="500"/>
                                        <p:tgtEl>
                                          <p:spTgt spid="8">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8">
                                            <p:txEl>
                                              <p:pRg st="11" end="11"/>
                                            </p:txEl>
                                          </p:spTgt>
                                        </p:tgtEl>
                                        <p:attrNameLst>
                                          <p:attrName>style.visibility</p:attrName>
                                        </p:attrNameLst>
                                      </p:cBhvr>
                                      <p:to>
                                        <p:strVal val="visible"/>
                                      </p:to>
                                    </p:set>
                                    <p:animEffect transition="in" filter="fade">
                                      <p:cBhvr>
                                        <p:cTn id="52" dur="500"/>
                                        <p:tgtEl>
                                          <p:spTgt spid="8">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
                                            <p:txEl>
                                              <p:pRg st="12" end="12"/>
                                            </p:txEl>
                                          </p:spTgt>
                                        </p:tgtEl>
                                        <p:attrNameLst>
                                          <p:attrName>style.visibility</p:attrName>
                                        </p:attrNameLst>
                                      </p:cBhvr>
                                      <p:to>
                                        <p:strVal val="visible"/>
                                      </p:to>
                                    </p:set>
                                    <p:animEffect transition="in" filter="fade">
                                      <p:cBhvr>
                                        <p:cTn id="57" dur="500"/>
                                        <p:tgtEl>
                                          <p:spTgt spid="8">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8">
                                            <p:txEl>
                                              <p:pRg st="13" end="13"/>
                                            </p:txEl>
                                          </p:spTgt>
                                        </p:tgtEl>
                                        <p:attrNameLst>
                                          <p:attrName>style.visibility</p:attrName>
                                        </p:attrNameLst>
                                      </p:cBhvr>
                                      <p:to>
                                        <p:strVal val="visible"/>
                                      </p:to>
                                    </p:set>
                                    <p:animEffect transition="in" filter="fade">
                                      <p:cBhvr>
                                        <p:cTn id="62" dur="500"/>
                                        <p:tgtEl>
                                          <p:spTgt spid="8">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marL="342900" indent="-342900">
              <a:lnSpc>
                <a:spcPct val="150000"/>
              </a:lnSpc>
              <a:buSzPct val="150000"/>
              <a:buBlip>
                <a:blip r:embed="rId2"/>
              </a:buBlip>
            </a:pPr>
            <a:r>
              <a:rPr lang="en-US" sz="2100" dirty="0">
                <a:solidFill>
                  <a:srgbClr val="002060"/>
                </a:solidFill>
                <a:latin typeface="Times New Roman" panose="02020603050405020304" pitchFamily="18" charset="0"/>
                <a:cs typeface="Times New Roman" panose="02020603050405020304" pitchFamily="18" charset="0"/>
              </a:rPr>
              <a:t>Function used in regular expression</a:t>
            </a:r>
          </a:p>
          <a:p>
            <a:pPr marL="800100" lvl="1" indent="-342900">
              <a:lnSpc>
                <a:spcPct val="150000"/>
              </a:lnSpc>
              <a:buSzPct val="150000"/>
              <a:buBlip>
                <a:blip r:embed="rId2"/>
              </a:buBlip>
            </a:pPr>
            <a:r>
              <a:rPr lang="en-US" sz="1700" dirty="0" err="1">
                <a:solidFill>
                  <a:srgbClr val="002060"/>
                </a:solidFill>
                <a:latin typeface="Times New Roman" panose="02020603050405020304" pitchFamily="18" charset="0"/>
                <a:cs typeface="Times New Roman" panose="02020603050405020304" pitchFamily="18" charset="0"/>
              </a:rPr>
              <a:t>findall</a:t>
            </a:r>
            <a:r>
              <a:rPr lang="en-US" sz="1700" dirty="0">
                <a:solidFill>
                  <a:srgbClr val="002060"/>
                </a:solidFill>
                <a:latin typeface="Times New Roman" panose="02020603050405020304" pitchFamily="18" charset="0"/>
                <a:cs typeface="Times New Roman" panose="02020603050405020304" pitchFamily="18" charset="0"/>
              </a:rPr>
              <a:t>	</a:t>
            </a:r>
          </a:p>
          <a:p>
            <a:pPr marL="800100" lvl="1" indent="-342900">
              <a:lnSpc>
                <a:spcPct val="150000"/>
              </a:lnSpc>
              <a:buSzPct val="150000"/>
              <a:buBlip>
                <a:blip r:embed="rId2"/>
              </a:buBlip>
            </a:pPr>
            <a:r>
              <a:rPr lang="en-US" sz="1700" dirty="0">
                <a:solidFill>
                  <a:srgbClr val="002060"/>
                </a:solidFill>
                <a:latin typeface="Times New Roman" panose="02020603050405020304" pitchFamily="18" charset="0"/>
                <a:cs typeface="Times New Roman" panose="02020603050405020304" pitchFamily="18" charset="0"/>
              </a:rPr>
              <a:t>search</a:t>
            </a:r>
          </a:p>
          <a:p>
            <a:pPr marL="800100" lvl="1" indent="-342900">
              <a:lnSpc>
                <a:spcPct val="150000"/>
              </a:lnSpc>
              <a:buSzPct val="150000"/>
              <a:buBlip>
                <a:blip r:embed="rId2"/>
              </a:buBlip>
            </a:pPr>
            <a:r>
              <a:rPr lang="en-US" sz="1700" dirty="0">
                <a:solidFill>
                  <a:srgbClr val="002060"/>
                </a:solidFill>
                <a:latin typeface="Times New Roman" panose="02020603050405020304" pitchFamily="18" charset="0"/>
                <a:cs typeface="Times New Roman" panose="02020603050405020304" pitchFamily="18" charset="0"/>
              </a:rPr>
              <a:t>split</a:t>
            </a:r>
          </a:p>
          <a:p>
            <a:pPr marL="800100" lvl="1" indent="-342900">
              <a:lnSpc>
                <a:spcPct val="150000"/>
              </a:lnSpc>
              <a:buSzPct val="150000"/>
              <a:buBlip>
                <a:blip r:embed="rId2"/>
              </a:buBlip>
            </a:pPr>
            <a:r>
              <a:rPr lang="en-US" sz="1700" dirty="0">
                <a:solidFill>
                  <a:srgbClr val="002060"/>
                </a:solidFill>
                <a:latin typeface="Times New Roman" panose="02020603050405020304" pitchFamily="18" charset="0"/>
                <a:cs typeface="Times New Roman" panose="02020603050405020304" pitchFamily="18" charset="0"/>
              </a:rPr>
              <a:t>sub</a:t>
            </a:r>
            <a:endParaRPr lang="en-US" sz="17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4">
            <p14:nvContentPartPr>
              <p14:cNvPr id="4" name="Ink 3"/>
              <p14:cNvContentPartPr/>
              <p14:nvPr/>
            </p14:nvContentPartPr>
            <p14:xfrm>
              <a:off x="943920" y="2395080"/>
              <a:ext cx="1680840" cy="1939320"/>
            </p14:xfrm>
          </p:contentPart>
        </mc:Choice>
        <mc:Fallback>
          <p:pic>
            <p:nvPicPr>
              <p:cNvPr id="4" name="Ink 3"/>
              <p:cNvPicPr/>
              <p:nvPr/>
            </p:nvPicPr>
            <p:blipFill>
              <a:blip r:embed="rId5"/>
              <a:stretch>
                <a:fillRect/>
              </a:stretch>
            </p:blipFill>
            <p:spPr>
              <a:xfrm>
                <a:off x="934920" y="2387520"/>
                <a:ext cx="1697760" cy="1956960"/>
              </a:xfrm>
              <a:prstGeom prst="rect">
                <a:avLst/>
              </a:prstGeom>
            </p:spPr>
          </p:pic>
        </mc:Fallback>
      </mc:AlternateContent>
    </p:spTree>
    <p:extLst>
      <p:ext uri="{BB962C8B-B14F-4D97-AF65-F5344CB8AC3E}">
        <p14:creationId xmlns:p14="http://schemas.microsoft.com/office/powerpoint/2010/main" val="1497775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Effect transition="in" filter="fade">
                                      <p:cBhvr>
                                        <p:cTn id="19"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3: Find all occurrences of email addresses in a string.</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"Please contact us at info@example.com or support@example.com"</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r'\b\w+@\w+\.\w+\b'</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matches = </a:t>
            </a:r>
            <a:r>
              <a:rPr lang="en-US" sz="2100" dirty="0" err="1">
                <a:solidFill>
                  <a:srgbClr val="002060"/>
                </a:solidFill>
                <a:latin typeface="Times New Roman" panose="02020603050405020304" pitchFamily="18" charset="0"/>
                <a:cs typeface="Times New Roman" panose="02020603050405020304" pitchFamily="18" charset="0"/>
              </a:rPr>
              <a:t>re.findall</a:t>
            </a:r>
            <a:r>
              <a:rPr lang="en-US" sz="21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print(matches) # Output: ['info@example.com', 'support@example.com']</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891320" y="2243520"/>
              <a:ext cx="744480" cy="94680"/>
            </p14:xfrm>
          </p:contentPart>
        </mc:Choice>
        <mc:Fallback>
          <p:pic>
            <p:nvPicPr>
              <p:cNvPr id="4" name="Ink 3"/>
              <p:cNvPicPr/>
              <p:nvPr/>
            </p:nvPicPr>
            <p:blipFill>
              <a:blip r:embed="rId4"/>
              <a:stretch>
                <a:fillRect/>
              </a:stretch>
            </p:blipFill>
            <p:spPr>
              <a:xfrm>
                <a:off x="4882680" y="2234520"/>
                <a:ext cx="762480" cy="112320"/>
              </a:xfrm>
              <a:prstGeom prst="rect">
                <a:avLst/>
              </a:prstGeom>
            </p:spPr>
          </p:pic>
        </mc:Fallback>
      </mc:AlternateContent>
    </p:spTree>
    <p:extLst>
      <p:ext uri="{BB962C8B-B14F-4D97-AF65-F5344CB8AC3E}">
        <p14:creationId xmlns:p14="http://schemas.microsoft.com/office/powerpoint/2010/main" val="348849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Autofit/>
          </a:bodyPr>
          <a:lstStyle/>
          <a:p>
            <a:pPr>
              <a:lnSpc>
                <a:spcPct val="150000"/>
              </a:lnSpc>
              <a:buSzPct val="150000"/>
            </a:pPr>
            <a:r>
              <a:rPr lang="en-US" sz="1800" b="1" dirty="0">
                <a:solidFill>
                  <a:srgbClr val="002060"/>
                </a:solidFill>
                <a:latin typeface="Times New Roman" panose="02020603050405020304" pitchFamily="18" charset="0"/>
                <a:cs typeface="Times New Roman" panose="02020603050405020304" pitchFamily="18" charset="0"/>
              </a:rPr>
              <a:t>S</a:t>
            </a:r>
            <a:r>
              <a:rPr lang="en-US" sz="1800" b="1" dirty="0" smtClean="0">
                <a:solidFill>
                  <a:srgbClr val="002060"/>
                </a:solidFill>
                <a:latin typeface="Times New Roman" panose="02020603050405020304" pitchFamily="18" charset="0"/>
                <a:cs typeface="Times New Roman" panose="02020603050405020304" pitchFamily="18" charset="0"/>
              </a:rPr>
              <a:t>earch:</a:t>
            </a:r>
            <a:endParaRPr lang="en-US" sz="18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search() is a function in the Python re module that searches for the first occurrence of a regular expression pattern within a given string and returns a match object. The syntax for search() is:</a:t>
            </a:r>
          </a:p>
          <a:p>
            <a:pPr>
              <a:lnSpc>
                <a:spcPct val="150000"/>
              </a:lnSpc>
              <a:buSzPct val="150000"/>
            </a:pPr>
            <a:r>
              <a:rPr lang="en-US" sz="1800" dirty="0" err="1" smtClean="0">
                <a:solidFill>
                  <a:srgbClr val="002060"/>
                </a:solidFill>
                <a:latin typeface="Times New Roman" panose="02020603050405020304" pitchFamily="18" charset="0"/>
                <a:cs typeface="Times New Roman" panose="02020603050405020304" pitchFamily="18" charset="0"/>
              </a:rPr>
              <a:t>re.search</a:t>
            </a:r>
            <a:r>
              <a:rPr lang="en-US" sz="1800" dirty="0" smtClean="0">
                <a:solidFill>
                  <a:srgbClr val="002060"/>
                </a:solidFill>
                <a:latin typeface="Times New Roman" panose="02020603050405020304" pitchFamily="18" charset="0"/>
                <a:cs typeface="Times New Roman" panose="02020603050405020304" pitchFamily="18" charset="0"/>
              </a:rPr>
              <a:t>(pattern</a:t>
            </a:r>
            <a:r>
              <a:rPr lang="en-US" sz="1800" dirty="0">
                <a:solidFill>
                  <a:srgbClr val="002060"/>
                </a:solidFill>
                <a:latin typeface="Times New Roman" panose="02020603050405020304" pitchFamily="18" charset="0"/>
                <a:cs typeface="Times New Roman" panose="02020603050405020304" pitchFamily="18" charset="0"/>
              </a:rPr>
              <a:t>, string, flags=0)</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where pattern is the regular expression pattern to search for, string is the input string to search within, and flags (optional) is used to modify the behavior of the search</a:t>
            </a:r>
            <a:r>
              <a:rPr lang="en-US" sz="1800" dirty="0" smtClean="0">
                <a:solidFill>
                  <a:srgbClr val="002060"/>
                </a:solidFill>
                <a:latin typeface="Times New Roman" panose="02020603050405020304" pitchFamily="18" charset="0"/>
                <a:cs typeface="Times New Roman" panose="02020603050405020304" pitchFamily="18" charset="0"/>
              </a:rPr>
              <a:t>.</a:t>
            </a:r>
            <a:endParaRPr lang="en-US" sz="18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18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18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18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496800" y="2437560"/>
              <a:ext cx="7832520" cy="2239920"/>
            </p14:xfrm>
          </p:contentPart>
        </mc:Choice>
        <mc:Fallback>
          <p:pic>
            <p:nvPicPr>
              <p:cNvPr id="4" name="Ink 3"/>
              <p:cNvPicPr/>
              <p:nvPr/>
            </p:nvPicPr>
            <p:blipFill>
              <a:blip r:embed="rId4"/>
              <a:stretch>
                <a:fillRect/>
              </a:stretch>
            </p:blipFill>
            <p:spPr>
              <a:xfrm>
                <a:off x="486360" y="2428920"/>
                <a:ext cx="7849080" cy="2254320"/>
              </a:xfrm>
              <a:prstGeom prst="rect">
                <a:avLst/>
              </a:prstGeom>
            </p:spPr>
          </p:pic>
        </mc:Fallback>
      </mc:AlternateContent>
    </p:spTree>
    <p:extLst>
      <p:ext uri="{BB962C8B-B14F-4D97-AF65-F5344CB8AC3E}">
        <p14:creationId xmlns:p14="http://schemas.microsoft.com/office/powerpoint/2010/main" val="3042798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Autofit/>
          </a:bodyPr>
          <a:lstStyle/>
          <a:p>
            <a:pPr>
              <a:lnSpc>
                <a:spcPct val="150000"/>
              </a:lnSpc>
              <a:buSzPct val="150000"/>
            </a:pPr>
            <a:r>
              <a:rPr lang="en-US" sz="1800" b="1" dirty="0">
                <a:solidFill>
                  <a:srgbClr val="002060"/>
                </a:solidFill>
                <a:latin typeface="Times New Roman" panose="02020603050405020304" pitchFamily="18" charset="0"/>
                <a:cs typeface="Times New Roman" panose="02020603050405020304" pitchFamily="18" charset="0"/>
              </a:rPr>
              <a:t>Example 1: Search for the first occurrence of a word in a string.</a:t>
            </a:r>
            <a:endParaRPr lang="en-US" sz="18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text = "The quick brown fox jumps over the lazy dog"</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pattern = r'\</a:t>
            </a:r>
            <a:r>
              <a:rPr lang="en-US" sz="1800" dirty="0" err="1">
                <a:solidFill>
                  <a:srgbClr val="002060"/>
                </a:solidFill>
                <a:latin typeface="Times New Roman" panose="02020603050405020304" pitchFamily="18" charset="0"/>
                <a:cs typeface="Times New Roman" panose="02020603050405020304" pitchFamily="18" charset="0"/>
              </a:rPr>
              <a:t>bfox</a:t>
            </a:r>
            <a:r>
              <a:rPr lang="en-US" sz="1800" dirty="0">
                <a:solidFill>
                  <a:srgbClr val="002060"/>
                </a:solidFill>
                <a:latin typeface="Times New Roman" panose="02020603050405020304" pitchFamily="18" charset="0"/>
                <a:cs typeface="Times New Roman" panose="02020603050405020304" pitchFamily="18" charset="0"/>
              </a:rPr>
              <a:t>\b'</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match = </a:t>
            </a:r>
            <a:r>
              <a:rPr lang="en-US" sz="1800" dirty="0" err="1">
                <a:solidFill>
                  <a:srgbClr val="002060"/>
                </a:solidFill>
                <a:latin typeface="Times New Roman" panose="02020603050405020304" pitchFamily="18" charset="0"/>
                <a:cs typeface="Times New Roman" panose="02020603050405020304" pitchFamily="18" charset="0"/>
              </a:rPr>
              <a:t>re.search</a:t>
            </a:r>
            <a:r>
              <a:rPr lang="en-US" sz="18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if match:</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    print(</a:t>
            </a:r>
            <a:r>
              <a:rPr lang="en-US" sz="1800" dirty="0" err="1">
                <a:solidFill>
                  <a:srgbClr val="002060"/>
                </a:solidFill>
                <a:latin typeface="Times New Roman" panose="02020603050405020304" pitchFamily="18" charset="0"/>
                <a:cs typeface="Times New Roman" panose="02020603050405020304" pitchFamily="18" charset="0"/>
              </a:rPr>
              <a:t>f"Found</a:t>
            </a:r>
            <a:r>
              <a:rPr lang="en-US" sz="1800" dirty="0">
                <a:solidFill>
                  <a:srgbClr val="002060"/>
                </a:solidFill>
                <a:latin typeface="Times New Roman" panose="02020603050405020304" pitchFamily="18" charset="0"/>
                <a:cs typeface="Times New Roman" panose="02020603050405020304" pitchFamily="18" charset="0"/>
              </a:rPr>
              <a:t> '{</a:t>
            </a:r>
            <a:r>
              <a:rPr lang="en-US" sz="1800" dirty="0" err="1">
                <a:solidFill>
                  <a:srgbClr val="002060"/>
                </a:solidFill>
                <a:latin typeface="Times New Roman" panose="02020603050405020304" pitchFamily="18" charset="0"/>
                <a:cs typeface="Times New Roman" panose="02020603050405020304" pitchFamily="18" charset="0"/>
              </a:rPr>
              <a:t>match.group</a:t>
            </a:r>
            <a:r>
              <a:rPr lang="en-US" sz="1800" dirty="0">
                <a:solidFill>
                  <a:srgbClr val="002060"/>
                </a:solidFill>
                <a:latin typeface="Times New Roman" panose="02020603050405020304" pitchFamily="18" charset="0"/>
                <a:cs typeface="Times New Roman" panose="02020603050405020304" pitchFamily="18" charset="0"/>
              </a:rPr>
              <a:t>()}' starting at position {</a:t>
            </a:r>
            <a:r>
              <a:rPr lang="en-US" sz="1800" dirty="0" err="1">
                <a:solidFill>
                  <a:srgbClr val="002060"/>
                </a:solidFill>
                <a:latin typeface="Times New Roman" panose="02020603050405020304" pitchFamily="18" charset="0"/>
                <a:cs typeface="Times New Roman" panose="02020603050405020304" pitchFamily="18" charset="0"/>
              </a:rPr>
              <a:t>match.start</a:t>
            </a:r>
            <a:r>
              <a:rPr lang="en-US" sz="1800" dirty="0">
                <a:solidFill>
                  <a:srgbClr val="002060"/>
                </a:solidFill>
                <a:latin typeface="Times New Roman" panose="02020603050405020304" pitchFamily="18" charset="0"/>
                <a:cs typeface="Times New Roman" panose="02020603050405020304" pitchFamily="18" charset="0"/>
              </a:rPr>
              <a:t>()}")</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else:</a:t>
            </a:r>
          </a:p>
          <a:p>
            <a:pPr>
              <a:lnSpc>
                <a:spcPct val="150000"/>
              </a:lnSpc>
              <a:buSzPct val="150000"/>
            </a:pPr>
            <a:r>
              <a:rPr lang="en-US" sz="1800" dirty="0">
                <a:solidFill>
                  <a:srgbClr val="002060"/>
                </a:solidFill>
                <a:latin typeface="Times New Roman" panose="02020603050405020304" pitchFamily="18" charset="0"/>
                <a:cs typeface="Times New Roman" panose="02020603050405020304" pitchFamily="18" charset="0"/>
              </a:rPr>
              <a:t>    print("No match found")</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35200" y="1700640"/>
              <a:ext cx="5796000" cy="3795120"/>
            </p14:xfrm>
          </p:contentPart>
        </mc:Choice>
        <mc:Fallback>
          <p:pic>
            <p:nvPicPr>
              <p:cNvPr id="4" name="Ink 3"/>
              <p:cNvPicPr/>
              <p:nvPr/>
            </p:nvPicPr>
            <p:blipFill>
              <a:blip r:embed="rId4"/>
              <a:stretch>
                <a:fillRect/>
              </a:stretch>
            </p:blipFill>
            <p:spPr>
              <a:xfrm>
                <a:off x="828720" y="1694880"/>
                <a:ext cx="5808240" cy="3809520"/>
              </a:xfrm>
              <a:prstGeom prst="rect">
                <a:avLst/>
              </a:prstGeom>
            </p:spPr>
          </p:pic>
        </mc:Fallback>
      </mc:AlternateContent>
    </p:spTree>
    <p:extLst>
      <p:ext uri="{BB962C8B-B14F-4D97-AF65-F5344CB8AC3E}">
        <p14:creationId xmlns:p14="http://schemas.microsoft.com/office/powerpoint/2010/main" val="41038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fontScale="92500" lnSpcReduction="20000"/>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2: Search for the first occurrence of a digit in a string</a:t>
            </a:r>
            <a:r>
              <a:rPr lang="en-US" sz="2100" b="1" dirty="0" smtClean="0">
                <a:solidFill>
                  <a:srgbClr val="002060"/>
                </a:solidFill>
                <a:latin typeface="Times New Roman" panose="02020603050405020304" pitchFamily="18" charset="0"/>
                <a:cs typeface="Times New Roman" panose="02020603050405020304" pitchFamily="18" charset="0"/>
              </a:rPr>
              <a:t>.</a:t>
            </a: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smtClean="0">
                <a:solidFill>
                  <a:srgbClr val="002060"/>
                </a:solidFill>
                <a:latin typeface="Times New Roman" panose="02020603050405020304" pitchFamily="18" charset="0"/>
                <a:cs typeface="Times New Roman" panose="02020603050405020304" pitchFamily="18" charset="0"/>
              </a:rPr>
              <a:t>import re</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price of the item is $20.99"</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r'\d</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match = </a:t>
            </a:r>
            <a:r>
              <a:rPr lang="en-US" sz="2100" dirty="0" err="1">
                <a:solidFill>
                  <a:srgbClr val="002060"/>
                </a:solidFill>
                <a:latin typeface="Times New Roman" panose="02020603050405020304" pitchFamily="18" charset="0"/>
                <a:cs typeface="Times New Roman" panose="02020603050405020304" pitchFamily="18" charset="0"/>
              </a:rPr>
              <a:t>re.search</a:t>
            </a:r>
            <a:r>
              <a:rPr lang="en-US" sz="21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if match:</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    print(</a:t>
            </a:r>
            <a:r>
              <a:rPr lang="en-US" sz="2100" dirty="0" err="1">
                <a:solidFill>
                  <a:srgbClr val="002060"/>
                </a:solidFill>
                <a:latin typeface="Times New Roman" panose="02020603050405020304" pitchFamily="18" charset="0"/>
                <a:cs typeface="Times New Roman" panose="02020603050405020304" pitchFamily="18" charset="0"/>
              </a:rPr>
              <a:t>f"Found</a:t>
            </a:r>
            <a:r>
              <a:rPr lang="en-US" sz="2100" dirty="0">
                <a:solidFill>
                  <a:srgbClr val="002060"/>
                </a:solidFill>
                <a:latin typeface="Times New Roman" panose="02020603050405020304" pitchFamily="18" charset="0"/>
                <a:cs typeface="Times New Roman" panose="02020603050405020304" pitchFamily="18" charset="0"/>
              </a:rPr>
              <a:t> '{</a:t>
            </a:r>
            <a:r>
              <a:rPr lang="en-US" sz="2100" dirty="0" err="1">
                <a:solidFill>
                  <a:srgbClr val="002060"/>
                </a:solidFill>
                <a:latin typeface="Times New Roman" panose="02020603050405020304" pitchFamily="18" charset="0"/>
                <a:cs typeface="Times New Roman" panose="02020603050405020304" pitchFamily="18" charset="0"/>
              </a:rPr>
              <a:t>match.group</a:t>
            </a:r>
            <a:r>
              <a:rPr lang="en-US" sz="2100" dirty="0">
                <a:solidFill>
                  <a:srgbClr val="002060"/>
                </a:solidFill>
                <a:latin typeface="Times New Roman" panose="02020603050405020304" pitchFamily="18" charset="0"/>
                <a:cs typeface="Times New Roman" panose="02020603050405020304" pitchFamily="18" charset="0"/>
              </a:rPr>
              <a:t>()}' starting at position {</a:t>
            </a:r>
            <a:r>
              <a:rPr lang="en-US" sz="2100" dirty="0" err="1">
                <a:solidFill>
                  <a:srgbClr val="002060"/>
                </a:solidFill>
                <a:latin typeface="Times New Roman" panose="02020603050405020304" pitchFamily="18" charset="0"/>
                <a:cs typeface="Times New Roman" panose="02020603050405020304" pitchFamily="18" charset="0"/>
              </a:rPr>
              <a:t>match.start</a:t>
            </a:r>
            <a:r>
              <a:rPr lang="en-US" sz="2100" dirty="0">
                <a:solidFill>
                  <a:srgbClr val="002060"/>
                </a:solidFill>
                <a:latin typeface="Times New Roman" panose="02020603050405020304" pitchFamily="18" charset="0"/>
                <a:cs typeface="Times New Roman" panose="02020603050405020304" pitchFamily="18" charset="0"/>
              </a:rPr>
              <a: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else: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    print("No match found")</a:t>
            </a:r>
          </a:p>
          <a:p>
            <a:pPr>
              <a:lnSpc>
                <a:spcPct val="150000"/>
              </a:lnSpc>
              <a:buSzPct val="150000"/>
            </a:pPr>
            <a:endParaRPr lang="en-US" sz="2100"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06040" y="1636560"/>
              <a:ext cx="6181560" cy="4045320"/>
            </p14:xfrm>
          </p:contentPart>
        </mc:Choice>
        <mc:Fallback>
          <p:pic>
            <p:nvPicPr>
              <p:cNvPr id="4" name="Ink 3"/>
              <p:cNvPicPr/>
              <p:nvPr/>
            </p:nvPicPr>
            <p:blipFill>
              <a:blip r:embed="rId4"/>
              <a:stretch>
                <a:fillRect/>
              </a:stretch>
            </p:blipFill>
            <p:spPr>
              <a:xfrm>
                <a:off x="797400" y="1630440"/>
                <a:ext cx="6196680" cy="4058280"/>
              </a:xfrm>
              <a:prstGeom prst="rect">
                <a:avLst/>
              </a:prstGeom>
            </p:spPr>
          </p:pic>
        </mc:Fallback>
      </mc:AlternateContent>
    </p:spTree>
    <p:extLst>
      <p:ext uri="{BB962C8B-B14F-4D97-AF65-F5344CB8AC3E}">
        <p14:creationId xmlns:p14="http://schemas.microsoft.com/office/powerpoint/2010/main" val="396944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split</a:t>
            </a:r>
            <a:r>
              <a:rPr lang="en-US" sz="2100" b="1" dirty="0" smtClean="0">
                <a:solidFill>
                  <a:srgbClr val="002060"/>
                </a:solidFill>
                <a:latin typeface="Times New Roman" panose="02020603050405020304" pitchFamily="18" charset="0"/>
                <a:cs typeface="Times New Roman" panose="02020603050405020304" pitchFamily="18" charset="0"/>
              </a:rPr>
              <a:t>:</a:t>
            </a: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split() is a function in the Python re module that splits a given string into a list of substrings based on a specified regular expression pattern. </a:t>
            </a:r>
            <a:endParaRPr lang="en-US" sz="2100"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067840" y="2271960"/>
              <a:ext cx="7933320" cy="1074960"/>
            </p14:xfrm>
          </p:contentPart>
        </mc:Choice>
        <mc:Fallback>
          <p:pic>
            <p:nvPicPr>
              <p:cNvPr id="4" name="Ink 3"/>
              <p:cNvPicPr/>
              <p:nvPr/>
            </p:nvPicPr>
            <p:blipFill>
              <a:blip r:embed="rId4"/>
              <a:stretch>
                <a:fillRect/>
              </a:stretch>
            </p:blipFill>
            <p:spPr>
              <a:xfrm>
                <a:off x="2059560" y="2262960"/>
                <a:ext cx="7950240" cy="1090800"/>
              </a:xfrm>
              <a:prstGeom prst="rect">
                <a:avLst/>
              </a:prstGeom>
            </p:spPr>
          </p:pic>
        </mc:Fallback>
      </mc:AlternateContent>
    </p:spTree>
    <p:extLst>
      <p:ext uri="{BB962C8B-B14F-4D97-AF65-F5344CB8AC3E}">
        <p14:creationId xmlns:p14="http://schemas.microsoft.com/office/powerpoint/2010/main" val="1189668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Syntax:</a:t>
            </a: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err="1">
                <a:solidFill>
                  <a:srgbClr val="002060"/>
                </a:solidFill>
                <a:latin typeface="Times New Roman" panose="02020603050405020304" pitchFamily="18" charset="0"/>
                <a:cs typeface="Times New Roman" panose="02020603050405020304" pitchFamily="18" charset="0"/>
              </a:rPr>
              <a:t>re.split</a:t>
            </a:r>
            <a:r>
              <a:rPr lang="en-US" sz="2100" dirty="0">
                <a:solidFill>
                  <a:srgbClr val="002060"/>
                </a:solidFill>
                <a:latin typeface="Times New Roman" panose="02020603050405020304" pitchFamily="18" charset="0"/>
                <a:cs typeface="Times New Roman" panose="02020603050405020304" pitchFamily="18" charset="0"/>
              </a:rPr>
              <a:t>(pattern, string, </a:t>
            </a:r>
            <a:r>
              <a:rPr lang="en-US" sz="2100" dirty="0" err="1">
                <a:solidFill>
                  <a:srgbClr val="002060"/>
                </a:solidFill>
                <a:latin typeface="Times New Roman" panose="02020603050405020304" pitchFamily="18" charset="0"/>
                <a:cs typeface="Times New Roman" panose="02020603050405020304" pitchFamily="18" charset="0"/>
              </a:rPr>
              <a:t>maxsplit</a:t>
            </a:r>
            <a:r>
              <a:rPr lang="en-US" sz="2100" dirty="0">
                <a:solidFill>
                  <a:srgbClr val="002060"/>
                </a:solidFill>
                <a:latin typeface="Times New Roman" panose="02020603050405020304" pitchFamily="18" charset="0"/>
                <a:cs typeface="Times New Roman" panose="02020603050405020304" pitchFamily="18" charset="0"/>
              </a:rPr>
              <a:t>=0, flags=0)</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where pattern is the regular expression pattern to split on, string is the input string to split, </a:t>
            </a:r>
            <a:r>
              <a:rPr lang="en-US" sz="2100" dirty="0" err="1">
                <a:solidFill>
                  <a:srgbClr val="002060"/>
                </a:solidFill>
                <a:latin typeface="Times New Roman" panose="02020603050405020304" pitchFamily="18" charset="0"/>
                <a:cs typeface="Times New Roman" panose="02020603050405020304" pitchFamily="18" charset="0"/>
              </a:rPr>
              <a:t>maxsplit</a:t>
            </a:r>
            <a:r>
              <a:rPr lang="en-US" sz="2100" dirty="0">
                <a:solidFill>
                  <a:srgbClr val="002060"/>
                </a:solidFill>
                <a:latin typeface="Times New Roman" panose="02020603050405020304" pitchFamily="18" charset="0"/>
                <a:cs typeface="Times New Roman" panose="02020603050405020304" pitchFamily="18" charset="0"/>
              </a:rPr>
              <a:t> (optional) is the maximum number of splits to perform, and flags (optional) is used to modify the behavior of the split.</a:t>
            </a:r>
          </a:p>
          <a:p>
            <a:pPr>
              <a:lnSpc>
                <a:spcPct val="150000"/>
              </a:lnSpc>
              <a:buSzPct val="150000"/>
            </a:pP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79120" y="2302920"/>
              <a:ext cx="8093520" cy="1751040"/>
            </p14:xfrm>
          </p:contentPart>
        </mc:Choice>
        <mc:Fallback>
          <p:pic>
            <p:nvPicPr>
              <p:cNvPr id="4" name="Ink 3"/>
              <p:cNvPicPr/>
              <p:nvPr/>
            </p:nvPicPr>
            <p:blipFill>
              <a:blip r:embed="rId4"/>
              <a:stretch>
                <a:fillRect/>
              </a:stretch>
            </p:blipFill>
            <p:spPr>
              <a:xfrm>
                <a:off x="871200" y="2295720"/>
                <a:ext cx="8106840" cy="1767960"/>
              </a:xfrm>
              <a:prstGeom prst="rect">
                <a:avLst/>
              </a:prstGeom>
            </p:spPr>
          </p:pic>
        </mc:Fallback>
      </mc:AlternateContent>
    </p:spTree>
    <p:extLst>
      <p:ext uri="{BB962C8B-B14F-4D97-AF65-F5344CB8AC3E}">
        <p14:creationId xmlns:p14="http://schemas.microsoft.com/office/powerpoint/2010/main" val="4084486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1: Split a string based on whitespace characters.</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quick brown fox jumps over the lazy dog"</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r'\s+'</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words = </a:t>
            </a:r>
            <a:r>
              <a:rPr lang="en-US" sz="2100" dirty="0" err="1">
                <a:solidFill>
                  <a:srgbClr val="002060"/>
                </a:solidFill>
                <a:latin typeface="Times New Roman" panose="02020603050405020304" pitchFamily="18" charset="0"/>
                <a:cs typeface="Times New Roman" panose="02020603050405020304" pitchFamily="18" charset="0"/>
              </a:rPr>
              <a:t>re.split</a:t>
            </a:r>
            <a:r>
              <a:rPr lang="en-US" sz="21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print(words) # Output: ['The', 'quick', 'brown', 'fox', 'jumps', 'over', 'the', 'lazy', 'dog']</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46000" y="1675800"/>
              <a:ext cx="10055520" cy="3123000"/>
            </p14:xfrm>
          </p:contentPart>
        </mc:Choice>
        <mc:Fallback>
          <p:pic>
            <p:nvPicPr>
              <p:cNvPr id="4" name="Ink 3"/>
              <p:cNvPicPr/>
              <p:nvPr/>
            </p:nvPicPr>
            <p:blipFill>
              <a:blip r:embed="rId4"/>
              <a:stretch>
                <a:fillRect/>
              </a:stretch>
            </p:blipFill>
            <p:spPr>
              <a:xfrm>
                <a:off x="837360" y="1668240"/>
                <a:ext cx="10073520" cy="3140640"/>
              </a:xfrm>
              <a:prstGeom prst="rect">
                <a:avLst/>
              </a:prstGeom>
            </p:spPr>
          </p:pic>
        </mc:Fallback>
      </mc:AlternateContent>
    </p:spTree>
    <p:extLst>
      <p:ext uri="{BB962C8B-B14F-4D97-AF65-F5344CB8AC3E}">
        <p14:creationId xmlns:p14="http://schemas.microsoft.com/office/powerpoint/2010/main" val="125639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2: Split a string based on a specific delimiter.</a:t>
            </a:r>
          </a:p>
          <a:p>
            <a:pPr>
              <a:lnSpc>
                <a:spcPct val="150000"/>
              </a:lnSpc>
              <a:buSzPct val="150000"/>
            </a:pPr>
            <a:r>
              <a:rPr lang="en-US" sz="2100" dirty="0" smtClean="0">
                <a:solidFill>
                  <a:srgbClr val="002060"/>
                </a:solidFill>
                <a:latin typeface="Times New Roman" panose="02020603050405020304" pitchFamily="18" charset="0"/>
                <a:cs typeface="Times New Roman" panose="02020603050405020304" pitchFamily="18" charset="0"/>
              </a:rPr>
              <a:t>import re</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a:t>
            </a:r>
            <a:r>
              <a:rPr lang="en-US" sz="2100" dirty="0" err="1">
                <a:solidFill>
                  <a:srgbClr val="002060"/>
                </a:solidFill>
                <a:latin typeface="Times New Roman" panose="02020603050405020304" pitchFamily="18" charset="0"/>
                <a:cs typeface="Times New Roman" panose="02020603050405020304" pitchFamily="18" charset="0"/>
              </a:rPr>
              <a:t>apple,banana,cherry,orange</a:t>
            </a:r>
            <a:r>
              <a:rPr lang="en-US" sz="2100" dirty="0">
                <a:solidFill>
                  <a:srgbClr val="002060"/>
                </a:solidFill>
                <a:latin typeface="Times New Roman" panose="02020603050405020304" pitchFamily="18" charset="0"/>
                <a:cs typeface="Times New Roman" panose="02020603050405020304" pitchFamily="18" charset="0"/>
              </a:rPr>
              <a: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fruits = </a:t>
            </a:r>
            <a:r>
              <a:rPr lang="en-US" sz="2100" dirty="0" err="1">
                <a:solidFill>
                  <a:srgbClr val="002060"/>
                </a:solidFill>
                <a:latin typeface="Times New Roman" panose="02020603050405020304" pitchFamily="18" charset="0"/>
                <a:cs typeface="Times New Roman" panose="02020603050405020304" pitchFamily="18" charset="0"/>
              </a:rPr>
              <a:t>re.split</a:t>
            </a:r>
            <a:r>
              <a:rPr lang="en-US" sz="21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print(fruits) # Output: ['apple', 'banana', 'cherry', 'orange']</a:t>
            </a:r>
          </a:p>
          <a:p>
            <a:pPr>
              <a:lnSpc>
                <a:spcPct val="150000"/>
              </a:lnSpc>
              <a:buSzPct val="150000"/>
            </a:pPr>
            <a:endParaRPr lang="en-US" sz="21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959120" y="1685520"/>
              <a:ext cx="3942360" cy="3291120"/>
            </p14:xfrm>
          </p:contentPart>
        </mc:Choice>
        <mc:Fallback>
          <p:pic>
            <p:nvPicPr>
              <p:cNvPr id="4" name="Ink 3"/>
              <p:cNvPicPr/>
              <p:nvPr/>
            </p:nvPicPr>
            <p:blipFill>
              <a:blip r:embed="rId4"/>
              <a:stretch>
                <a:fillRect/>
              </a:stretch>
            </p:blipFill>
            <p:spPr>
              <a:xfrm>
                <a:off x="1950120" y="1674720"/>
                <a:ext cx="3962160" cy="3311280"/>
              </a:xfrm>
              <a:prstGeom prst="rect">
                <a:avLst/>
              </a:prstGeom>
            </p:spPr>
          </p:pic>
        </mc:Fallback>
      </mc:AlternateContent>
    </p:spTree>
    <p:extLst>
      <p:ext uri="{BB962C8B-B14F-4D97-AF65-F5344CB8AC3E}">
        <p14:creationId xmlns:p14="http://schemas.microsoft.com/office/powerpoint/2010/main" val="266721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3: Split a string into a list of sentences.</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quick brown fox. Jumps over the lazy dog. The end."</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sentences = </a:t>
            </a:r>
            <a:r>
              <a:rPr lang="en-US" sz="2100" dirty="0" err="1">
                <a:solidFill>
                  <a:srgbClr val="002060"/>
                </a:solidFill>
                <a:latin typeface="Times New Roman" panose="02020603050405020304" pitchFamily="18" charset="0"/>
                <a:cs typeface="Times New Roman" panose="02020603050405020304" pitchFamily="18" charset="0"/>
              </a:rPr>
              <a:t>re.split</a:t>
            </a:r>
            <a:r>
              <a:rPr lang="en-US" sz="2100" dirty="0">
                <a:solidFill>
                  <a:srgbClr val="002060"/>
                </a:solidFill>
                <a:latin typeface="Times New Roman" panose="02020603050405020304" pitchFamily="18" charset="0"/>
                <a:cs typeface="Times New Roman" panose="02020603050405020304" pitchFamily="18" charset="0"/>
              </a:rPr>
              <a:t>(pattern,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print(sentences) # Output: ['The quick brown fox', 'Jumps over the lazy dog', 'The end', </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859400" y="1713960"/>
              <a:ext cx="7879320" cy="3768840"/>
            </p14:xfrm>
          </p:contentPart>
        </mc:Choice>
        <mc:Fallback>
          <p:pic>
            <p:nvPicPr>
              <p:cNvPr id="4" name="Ink 3"/>
              <p:cNvPicPr/>
              <p:nvPr/>
            </p:nvPicPr>
            <p:blipFill>
              <a:blip r:embed="rId4"/>
              <a:stretch>
                <a:fillRect/>
              </a:stretch>
            </p:blipFill>
            <p:spPr>
              <a:xfrm>
                <a:off x="1851480" y="1703520"/>
                <a:ext cx="7894800" cy="3790440"/>
              </a:xfrm>
              <a:prstGeom prst="rect">
                <a:avLst/>
              </a:prstGeom>
            </p:spPr>
          </p:pic>
        </mc:Fallback>
      </mc:AlternateContent>
    </p:spTree>
    <p:extLst>
      <p:ext uri="{BB962C8B-B14F-4D97-AF65-F5344CB8AC3E}">
        <p14:creationId xmlns:p14="http://schemas.microsoft.com/office/powerpoint/2010/main" val="530944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000" b="1" dirty="0">
                <a:solidFill>
                  <a:srgbClr val="002060"/>
                </a:solidFill>
                <a:latin typeface="Times New Roman" panose="02020603050405020304" pitchFamily="18" charset="0"/>
                <a:cs typeface="Times New Roman" panose="02020603050405020304" pitchFamily="18" charset="0"/>
              </a:rPr>
              <a:t>S</a:t>
            </a:r>
            <a:r>
              <a:rPr lang="en-US" sz="2000" b="1" dirty="0" smtClean="0">
                <a:solidFill>
                  <a:srgbClr val="002060"/>
                </a:solidFill>
                <a:latin typeface="Times New Roman" panose="02020603050405020304" pitchFamily="18" charset="0"/>
                <a:cs typeface="Times New Roman" panose="02020603050405020304" pitchFamily="18" charset="0"/>
              </a:rPr>
              <a:t>ub:</a:t>
            </a:r>
            <a:endParaRPr lang="en-US" sz="20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000" dirty="0">
                <a:solidFill>
                  <a:srgbClr val="002060"/>
                </a:solidFill>
                <a:latin typeface="Times New Roman" panose="02020603050405020304" pitchFamily="18" charset="0"/>
                <a:cs typeface="Times New Roman" panose="02020603050405020304" pitchFamily="18" charset="0"/>
              </a:rPr>
              <a:t>sub() is a function in the Python re module that searches for a regular expression pattern within a given string and replaces all occurrences of the pattern with a specified replacement string. </a:t>
            </a:r>
            <a:endParaRPr lang="en-US" sz="2000"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527120" y="2801880"/>
              <a:ext cx="10029960" cy="3048480"/>
            </p14:xfrm>
          </p:contentPart>
        </mc:Choice>
        <mc:Fallback>
          <p:pic>
            <p:nvPicPr>
              <p:cNvPr id="4" name="Ink 3"/>
              <p:cNvPicPr/>
              <p:nvPr/>
            </p:nvPicPr>
            <p:blipFill>
              <a:blip r:embed="rId4"/>
              <a:stretch>
                <a:fillRect/>
              </a:stretch>
            </p:blipFill>
            <p:spPr>
              <a:xfrm>
                <a:off x="1516680" y="2793240"/>
                <a:ext cx="10045440" cy="3066120"/>
              </a:xfrm>
              <a:prstGeom prst="rect">
                <a:avLst/>
              </a:prstGeom>
            </p:spPr>
          </p:pic>
        </mc:Fallback>
      </mc:AlternateContent>
    </p:spTree>
    <p:extLst>
      <p:ext uri="{BB962C8B-B14F-4D97-AF65-F5344CB8AC3E}">
        <p14:creationId xmlns:p14="http://schemas.microsoft.com/office/powerpoint/2010/main" val="20236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What is regular </a:t>
            </a:r>
            <a:r>
              <a:rPr lang="en-US" sz="2100" b="1" dirty="0" smtClean="0">
                <a:solidFill>
                  <a:srgbClr val="002060"/>
                </a:solidFill>
                <a:latin typeface="Times New Roman" panose="02020603050405020304" pitchFamily="18" charset="0"/>
                <a:cs typeface="Times New Roman" panose="02020603050405020304" pitchFamily="18" charset="0"/>
              </a:rPr>
              <a:t>expression</a:t>
            </a:r>
            <a:r>
              <a:rPr lang="en-US" sz="2100" dirty="0" smtClean="0">
                <a:solidFill>
                  <a:srgbClr val="002060"/>
                </a:solidFill>
                <a:latin typeface="Times New Roman" panose="02020603050405020304" pitchFamily="18" charset="0"/>
                <a:cs typeface="Times New Roman" panose="02020603050405020304" pitchFamily="18" charset="0"/>
              </a:rPr>
              <a: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A regular expression, commonly referred to as "regex" or "</a:t>
            </a:r>
            <a:r>
              <a:rPr lang="en-US" sz="2100" dirty="0" err="1">
                <a:solidFill>
                  <a:srgbClr val="002060"/>
                </a:solidFill>
                <a:latin typeface="Times New Roman" panose="02020603050405020304" pitchFamily="18" charset="0"/>
                <a:cs typeface="Times New Roman" panose="02020603050405020304" pitchFamily="18" charset="0"/>
              </a:rPr>
              <a:t>regexp</a:t>
            </a:r>
            <a:r>
              <a:rPr lang="en-US" sz="2100" dirty="0">
                <a:solidFill>
                  <a:srgbClr val="002060"/>
                </a:solidFill>
                <a:latin typeface="Times New Roman" panose="02020603050405020304" pitchFamily="18" charset="0"/>
                <a:cs typeface="Times New Roman" panose="02020603050405020304" pitchFamily="18" charset="0"/>
              </a:rPr>
              <a:t>", is a sequence of characters </a:t>
            </a:r>
            <a:r>
              <a:rPr lang="en-US" sz="2100" dirty="0" smtClean="0">
                <a:solidFill>
                  <a:srgbClr val="002060"/>
                </a:solidFill>
                <a:latin typeface="Times New Roman" panose="02020603050405020304" pitchFamily="18" charset="0"/>
                <a:cs typeface="Times New Roman" panose="02020603050405020304" pitchFamily="18" charset="0"/>
              </a:rPr>
              <a:t>that </a:t>
            </a:r>
            <a:r>
              <a:rPr lang="en-US" sz="2100" dirty="0">
                <a:solidFill>
                  <a:srgbClr val="002060"/>
                </a:solidFill>
                <a:latin typeface="Times New Roman" panose="02020603050405020304" pitchFamily="18" charset="0"/>
                <a:cs typeface="Times New Roman" panose="02020603050405020304" pitchFamily="18" charset="0"/>
              </a:rPr>
              <a:t>forms a search pattern. </a:t>
            </a:r>
            <a:endParaRPr lang="en-US" sz="2100"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smtClean="0">
                <a:solidFill>
                  <a:srgbClr val="002060"/>
                </a:solidFill>
                <a:latin typeface="Times New Roman" panose="02020603050405020304" pitchFamily="18" charset="0"/>
                <a:cs typeface="Times New Roman" panose="02020603050405020304" pitchFamily="18" charset="0"/>
              </a:rPr>
              <a:t>It </a:t>
            </a:r>
            <a:r>
              <a:rPr lang="en-US" sz="2100" dirty="0">
                <a:solidFill>
                  <a:srgbClr val="002060"/>
                </a:solidFill>
                <a:latin typeface="Times New Roman" panose="02020603050405020304" pitchFamily="18" charset="0"/>
                <a:cs typeface="Times New Roman" panose="02020603050405020304" pitchFamily="18" charset="0"/>
              </a:rPr>
              <a:t>is a powerful tool used in text processing, data validation, and search and replace operations</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smtClean="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379160" y="2468520"/>
              <a:ext cx="8867520" cy="2305800"/>
            </p14:xfrm>
          </p:contentPart>
        </mc:Choice>
        <mc:Fallback>
          <p:pic>
            <p:nvPicPr>
              <p:cNvPr id="4" name="Ink 3"/>
              <p:cNvPicPr/>
              <p:nvPr/>
            </p:nvPicPr>
            <p:blipFill>
              <a:blip r:embed="rId4"/>
              <a:stretch>
                <a:fillRect/>
              </a:stretch>
            </p:blipFill>
            <p:spPr>
              <a:xfrm>
                <a:off x="1371240" y="2459880"/>
                <a:ext cx="8884080" cy="2323800"/>
              </a:xfrm>
              <a:prstGeom prst="rect">
                <a:avLst/>
              </a:prstGeom>
            </p:spPr>
          </p:pic>
        </mc:Fallback>
      </mc:AlternateContent>
    </p:spTree>
    <p:extLst>
      <p:ext uri="{BB962C8B-B14F-4D97-AF65-F5344CB8AC3E}">
        <p14:creationId xmlns:p14="http://schemas.microsoft.com/office/powerpoint/2010/main" val="384558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000" b="1" dirty="0" smtClean="0">
                <a:solidFill>
                  <a:srgbClr val="002060"/>
                </a:solidFill>
                <a:latin typeface="Times New Roman" panose="02020603050405020304" pitchFamily="18" charset="0"/>
                <a:cs typeface="Times New Roman" panose="02020603050405020304" pitchFamily="18" charset="0"/>
              </a:rPr>
              <a:t>Syntax</a:t>
            </a:r>
            <a:r>
              <a:rPr lang="en-US" sz="2000" dirty="0" smtClean="0">
                <a:solidFill>
                  <a:srgbClr val="002060"/>
                </a:solidFill>
                <a:latin typeface="Times New Roman" panose="02020603050405020304" pitchFamily="18" charset="0"/>
                <a:cs typeface="Times New Roman" panose="02020603050405020304" pitchFamily="18" charset="0"/>
              </a:rPr>
              <a:t>:</a:t>
            </a:r>
            <a:endParaRPr lang="en-US" sz="20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000" dirty="0" err="1">
                <a:solidFill>
                  <a:srgbClr val="002060"/>
                </a:solidFill>
                <a:latin typeface="Times New Roman" panose="02020603050405020304" pitchFamily="18" charset="0"/>
                <a:cs typeface="Times New Roman" panose="02020603050405020304" pitchFamily="18" charset="0"/>
              </a:rPr>
              <a:t>re.sub</a:t>
            </a:r>
            <a:r>
              <a:rPr lang="en-US" sz="2000" dirty="0">
                <a:solidFill>
                  <a:srgbClr val="002060"/>
                </a:solidFill>
                <a:latin typeface="Times New Roman" panose="02020603050405020304" pitchFamily="18" charset="0"/>
                <a:cs typeface="Times New Roman" panose="02020603050405020304" pitchFamily="18" charset="0"/>
              </a:rPr>
              <a:t>(pattern, </a:t>
            </a:r>
            <a:r>
              <a:rPr lang="en-US" sz="2000" dirty="0" err="1">
                <a:solidFill>
                  <a:srgbClr val="002060"/>
                </a:solidFill>
                <a:latin typeface="Times New Roman" panose="02020603050405020304" pitchFamily="18" charset="0"/>
                <a:cs typeface="Times New Roman" panose="02020603050405020304" pitchFamily="18" charset="0"/>
              </a:rPr>
              <a:t>repl</a:t>
            </a:r>
            <a:r>
              <a:rPr lang="en-US" sz="2000" dirty="0">
                <a:solidFill>
                  <a:srgbClr val="002060"/>
                </a:solidFill>
                <a:latin typeface="Times New Roman" panose="02020603050405020304" pitchFamily="18" charset="0"/>
                <a:cs typeface="Times New Roman" panose="02020603050405020304" pitchFamily="18" charset="0"/>
              </a:rPr>
              <a:t>, string, count=0, flags=0)</a:t>
            </a:r>
          </a:p>
          <a:p>
            <a:pPr>
              <a:lnSpc>
                <a:spcPct val="150000"/>
              </a:lnSpc>
              <a:buSzPct val="150000"/>
            </a:pPr>
            <a:r>
              <a:rPr lang="en-US" sz="2000" dirty="0">
                <a:solidFill>
                  <a:srgbClr val="002060"/>
                </a:solidFill>
                <a:latin typeface="Times New Roman" panose="02020603050405020304" pitchFamily="18" charset="0"/>
                <a:cs typeface="Times New Roman" panose="02020603050405020304" pitchFamily="18" charset="0"/>
              </a:rPr>
              <a:t>W</a:t>
            </a:r>
            <a:r>
              <a:rPr lang="en-US" sz="2000" dirty="0" smtClean="0">
                <a:solidFill>
                  <a:srgbClr val="002060"/>
                </a:solidFill>
                <a:latin typeface="Times New Roman" panose="02020603050405020304" pitchFamily="18" charset="0"/>
                <a:cs typeface="Times New Roman" panose="02020603050405020304" pitchFamily="18" charset="0"/>
              </a:rPr>
              <a:t>here </a:t>
            </a:r>
            <a:r>
              <a:rPr lang="en-US" sz="2000" dirty="0">
                <a:solidFill>
                  <a:srgbClr val="002060"/>
                </a:solidFill>
                <a:latin typeface="Times New Roman" panose="02020603050405020304" pitchFamily="18" charset="0"/>
                <a:cs typeface="Times New Roman" panose="02020603050405020304" pitchFamily="18" charset="0"/>
              </a:rPr>
              <a:t>pattern is the regular expression pattern to search for, </a:t>
            </a:r>
            <a:r>
              <a:rPr lang="en-US" sz="2000" dirty="0" err="1">
                <a:solidFill>
                  <a:srgbClr val="002060"/>
                </a:solidFill>
                <a:latin typeface="Times New Roman" panose="02020603050405020304" pitchFamily="18" charset="0"/>
                <a:cs typeface="Times New Roman" panose="02020603050405020304" pitchFamily="18" charset="0"/>
              </a:rPr>
              <a:t>repl</a:t>
            </a:r>
            <a:r>
              <a:rPr lang="en-US" sz="2000" dirty="0">
                <a:solidFill>
                  <a:srgbClr val="002060"/>
                </a:solidFill>
                <a:latin typeface="Times New Roman" panose="02020603050405020304" pitchFamily="18" charset="0"/>
                <a:cs typeface="Times New Roman" panose="02020603050405020304" pitchFamily="18" charset="0"/>
              </a:rPr>
              <a:t> is the replacement string to use, string is the input string to search within, count (optional) is the maximum number of replacements to perform, and flags (optional) is used to modify the behavior of the search.</a:t>
            </a:r>
            <a:endParaRPr lang="en-US" sz="20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652760" y="2311560"/>
              <a:ext cx="8890560" cy="1598400"/>
            </p14:xfrm>
          </p:contentPart>
        </mc:Choice>
        <mc:Fallback>
          <p:pic>
            <p:nvPicPr>
              <p:cNvPr id="4" name="Ink 3"/>
              <p:cNvPicPr/>
              <p:nvPr/>
            </p:nvPicPr>
            <p:blipFill>
              <a:blip r:embed="rId4"/>
              <a:stretch>
                <a:fillRect/>
              </a:stretch>
            </p:blipFill>
            <p:spPr>
              <a:xfrm>
                <a:off x="1645560" y="2305080"/>
                <a:ext cx="8905680" cy="1613880"/>
              </a:xfrm>
              <a:prstGeom prst="rect">
                <a:avLst/>
              </a:prstGeom>
            </p:spPr>
          </p:pic>
        </mc:Fallback>
      </mc:AlternateContent>
    </p:spTree>
    <p:extLst>
      <p:ext uri="{BB962C8B-B14F-4D97-AF65-F5344CB8AC3E}">
        <p14:creationId xmlns:p14="http://schemas.microsoft.com/office/powerpoint/2010/main" val="2712547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1: Replace all occurrences of a word in a string.</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 import re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quick brown fox jumps over the lazy dog"</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a:t>
            </a:r>
            <a:r>
              <a:rPr lang="en-US" sz="2100" dirty="0" err="1">
                <a:solidFill>
                  <a:srgbClr val="002060"/>
                </a:solidFill>
                <a:latin typeface="Times New Roman" panose="02020603050405020304" pitchFamily="18" charset="0"/>
                <a:cs typeface="Times New Roman" panose="02020603050405020304" pitchFamily="18" charset="0"/>
              </a:rPr>
              <a:t>bfox</a:t>
            </a:r>
            <a:r>
              <a:rPr lang="en-US" sz="2100" dirty="0">
                <a:solidFill>
                  <a:srgbClr val="002060"/>
                </a:solidFill>
                <a:latin typeface="Times New Roman" panose="02020603050405020304" pitchFamily="18" charset="0"/>
                <a:cs typeface="Times New Roman" panose="02020603050405020304" pitchFamily="18" charset="0"/>
              </a:rPr>
              <a:t>\b'</a:t>
            </a:r>
          </a:p>
          <a:p>
            <a:pPr>
              <a:lnSpc>
                <a:spcPct val="150000"/>
              </a:lnSpc>
              <a:buSzPct val="150000"/>
            </a:pP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a:t>
            </a:r>
            <a:r>
              <a:rPr lang="en-US" sz="2100" dirty="0" err="1">
                <a:solidFill>
                  <a:srgbClr val="002060"/>
                </a:solidFill>
                <a:latin typeface="Times New Roman" panose="02020603050405020304" pitchFamily="18" charset="0"/>
                <a:cs typeface="Times New Roman" panose="02020603050405020304" pitchFamily="18" charset="0"/>
              </a:rPr>
              <a:t>re.sub</a:t>
            </a:r>
            <a:r>
              <a:rPr lang="en-US" sz="2100" dirty="0">
                <a:solidFill>
                  <a:srgbClr val="002060"/>
                </a:solidFill>
                <a:latin typeface="Times New Roman" panose="02020603050405020304" pitchFamily="18" charset="0"/>
                <a:cs typeface="Times New Roman" panose="02020603050405020304" pitchFamily="18" charset="0"/>
              </a:rPr>
              <a:t>(pattern, 'cat',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a:t>
            </a: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Output: "The quick brown cat jumps over the lazy dog"</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354680" y="1654560"/>
              <a:ext cx="5345280" cy="3750480"/>
            </p14:xfrm>
          </p:contentPart>
        </mc:Choice>
        <mc:Fallback>
          <p:pic>
            <p:nvPicPr>
              <p:cNvPr id="4" name="Ink 3"/>
              <p:cNvPicPr/>
              <p:nvPr/>
            </p:nvPicPr>
            <p:blipFill>
              <a:blip r:embed="rId4"/>
              <a:stretch>
                <a:fillRect/>
              </a:stretch>
            </p:blipFill>
            <p:spPr>
              <a:xfrm>
                <a:off x="1347840" y="1648080"/>
                <a:ext cx="5360040" cy="3764880"/>
              </a:xfrm>
              <a:prstGeom prst="rect">
                <a:avLst/>
              </a:prstGeom>
            </p:spPr>
          </p:pic>
        </mc:Fallback>
      </mc:AlternateContent>
    </p:spTree>
    <p:extLst>
      <p:ext uri="{BB962C8B-B14F-4D97-AF65-F5344CB8AC3E}">
        <p14:creationId xmlns:p14="http://schemas.microsoft.com/office/powerpoint/2010/main" val="976438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2: Replace all occurrences of a specific character in a string.</a:t>
            </a:r>
          </a:p>
          <a:p>
            <a:pPr>
              <a:lnSpc>
                <a:spcPct val="150000"/>
              </a:lnSpc>
              <a:buSzPct val="150000"/>
            </a:pPr>
            <a:r>
              <a:rPr lang="en-US" sz="2100" dirty="0" smtClean="0">
                <a:solidFill>
                  <a:srgbClr val="002060"/>
                </a:solidFill>
                <a:latin typeface="Times New Roman" panose="02020603050405020304" pitchFamily="18" charset="0"/>
                <a:cs typeface="Times New Roman" panose="02020603050405020304" pitchFamily="18" charset="0"/>
              </a:rPr>
              <a:t>import re</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price of the item is $20.99"</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a:t>
            </a:r>
            <a:r>
              <a:rPr lang="en-US" sz="2100" dirty="0" smtClean="0">
                <a:solidFill>
                  <a:srgbClr val="002060"/>
                </a:solidFill>
                <a:latin typeface="Times New Roman" panose="02020603050405020304" pitchFamily="18" charset="0"/>
                <a:cs typeface="Times New Roman" panose="02020603050405020304" pitchFamily="18" charset="0"/>
              </a:rPr>
              <a:t>'\$'</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a:t>
            </a:r>
            <a:r>
              <a:rPr lang="en-US" sz="2100" dirty="0" err="1">
                <a:solidFill>
                  <a:srgbClr val="002060"/>
                </a:solidFill>
                <a:latin typeface="Times New Roman" panose="02020603050405020304" pitchFamily="18" charset="0"/>
                <a:cs typeface="Times New Roman" panose="02020603050405020304" pitchFamily="18" charset="0"/>
              </a:rPr>
              <a:t>re.sub</a:t>
            </a:r>
            <a:r>
              <a:rPr lang="en-US" sz="2100" dirty="0">
                <a:solidFill>
                  <a:srgbClr val="002060"/>
                </a:solidFill>
                <a:latin typeface="Times New Roman" panose="02020603050405020304" pitchFamily="18" charset="0"/>
                <a:cs typeface="Times New Roman" panose="02020603050405020304" pitchFamily="18" charset="0"/>
              </a:rPr>
              <a:t>(pattern, '€', text)</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a:t>
            </a: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Output: "The price of the item is €20.99"</a:t>
            </a:r>
          </a:p>
          <a:p>
            <a:pPr>
              <a:lnSpc>
                <a:spcPct val="150000"/>
              </a:lnSpc>
              <a:buSzPct val="150000"/>
            </a:pPr>
            <a:endParaRPr lang="en-US" sz="21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b="1"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883440" y="1749600"/>
              <a:ext cx="10344960" cy="3526560"/>
            </p14:xfrm>
          </p:contentPart>
        </mc:Choice>
        <mc:Fallback>
          <p:pic>
            <p:nvPicPr>
              <p:cNvPr id="4" name="Ink 3"/>
              <p:cNvPicPr/>
              <p:nvPr/>
            </p:nvPicPr>
            <p:blipFill>
              <a:blip r:embed="rId4"/>
              <a:stretch>
                <a:fillRect/>
              </a:stretch>
            </p:blipFill>
            <p:spPr>
              <a:xfrm>
                <a:off x="876240" y="1740600"/>
                <a:ext cx="10361520" cy="3543840"/>
              </a:xfrm>
              <a:prstGeom prst="rect">
                <a:avLst/>
              </a:prstGeom>
            </p:spPr>
          </p:pic>
        </mc:Fallback>
      </mc:AlternateContent>
    </p:spTree>
    <p:extLst>
      <p:ext uri="{BB962C8B-B14F-4D97-AF65-F5344CB8AC3E}">
        <p14:creationId xmlns:p14="http://schemas.microsoft.com/office/powerpoint/2010/main" val="887247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a:solidFill>
                  <a:srgbClr val="002060"/>
                </a:solidFill>
                <a:latin typeface="Times New Roman" panose="02020603050405020304" pitchFamily="18" charset="0"/>
                <a:cs typeface="Times New Roman" panose="02020603050405020304" pitchFamily="18" charset="0"/>
              </a:rPr>
              <a:t>Example 3: Replace the first two occurrences of a word in a string.</a:t>
            </a: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import re</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text = "The quick brown fox jumps over the lazy dog"</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pattern = r'\</a:t>
            </a:r>
            <a:r>
              <a:rPr lang="en-US" sz="2100" dirty="0" err="1">
                <a:solidFill>
                  <a:srgbClr val="002060"/>
                </a:solidFill>
                <a:latin typeface="Times New Roman" panose="02020603050405020304" pitchFamily="18" charset="0"/>
                <a:cs typeface="Times New Roman" panose="02020603050405020304" pitchFamily="18" charset="0"/>
              </a:rPr>
              <a:t>bthe</a:t>
            </a:r>
            <a:r>
              <a:rPr lang="en-US" sz="2100" dirty="0">
                <a:solidFill>
                  <a:srgbClr val="002060"/>
                </a:solidFill>
                <a:latin typeface="Times New Roman" panose="02020603050405020304" pitchFamily="18" charset="0"/>
                <a:cs typeface="Times New Roman" panose="02020603050405020304" pitchFamily="18" charset="0"/>
              </a:rPr>
              <a:t>\b'</a:t>
            </a:r>
          </a:p>
          <a:p>
            <a:pPr>
              <a:lnSpc>
                <a:spcPct val="150000"/>
              </a:lnSpc>
              <a:buSzPct val="150000"/>
            </a:pP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a:t>
            </a:r>
            <a:r>
              <a:rPr lang="en-US" sz="2100" dirty="0" err="1">
                <a:solidFill>
                  <a:srgbClr val="002060"/>
                </a:solidFill>
                <a:latin typeface="Times New Roman" panose="02020603050405020304" pitchFamily="18" charset="0"/>
                <a:cs typeface="Times New Roman" panose="02020603050405020304" pitchFamily="18" charset="0"/>
              </a:rPr>
              <a:t>re.sub</a:t>
            </a:r>
            <a:r>
              <a:rPr lang="en-US" sz="2100" dirty="0">
                <a:solidFill>
                  <a:srgbClr val="002060"/>
                </a:solidFill>
                <a:latin typeface="Times New Roman" panose="02020603050405020304" pitchFamily="18" charset="0"/>
                <a:cs typeface="Times New Roman" panose="02020603050405020304" pitchFamily="18" charset="0"/>
              </a:rPr>
              <a:t>(pattern, 'a', text, count=2)</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print(</a:t>
            </a:r>
            <a:r>
              <a:rPr lang="en-US" sz="2100" dirty="0" err="1">
                <a:solidFill>
                  <a:srgbClr val="002060"/>
                </a:solidFill>
                <a:latin typeface="Times New Roman" panose="02020603050405020304" pitchFamily="18" charset="0"/>
                <a:cs typeface="Times New Roman" panose="02020603050405020304" pitchFamily="18" charset="0"/>
              </a:rPr>
              <a:t>new_text</a:t>
            </a:r>
            <a:r>
              <a:rPr lang="en-US" sz="2100" dirty="0">
                <a:solidFill>
                  <a:srgbClr val="002060"/>
                </a:solidFill>
                <a:latin typeface="Times New Roman" panose="02020603050405020304" pitchFamily="18" charset="0"/>
                <a:cs typeface="Times New Roman" panose="02020603050405020304" pitchFamily="18" charset="0"/>
              </a:rPr>
              <a:t>) # Output: "A quick brown fox jumps over a lazy dog"</a:t>
            </a:r>
          </a:p>
          <a:p>
            <a:pPr>
              <a:lnSpc>
                <a:spcPct val="150000"/>
              </a:lnSpc>
              <a:buSzPct val="150000"/>
            </a:pPr>
            <a:endParaRPr lang="en-US" sz="2100" dirty="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711440" y="2877840"/>
              <a:ext cx="5562720" cy="2112480"/>
            </p14:xfrm>
          </p:contentPart>
        </mc:Choice>
        <mc:Fallback>
          <p:pic>
            <p:nvPicPr>
              <p:cNvPr id="4" name="Ink 3"/>
              <p:cNvPicPr/>
              <p:nvPr/>
            </p:nvPicPr>
            <p:blipFill>
              <a:blip r:embed="rId4"/>
              <a:stretch>
                <a:fillRect/>
              </a:stretch>
            </p:blipFill>
            <p:spPr>
              <a:xfrm>
                <a:off x="1704240" y="2869200"/>
                <a:ext cx="5578560" cy="2129040"/>
              </a:xfrm>
              <a:prstGeom prst="rect">
                <a:avLst/>
              </a:prstGeom>
            </p:spPr>
          </p:pic>
        </mc:Fallback>
      </mc:AlternateContent>
    </p:spTree>
    <p:extLst>
      <p:ext uri="{BB962C8B-B14F-4D97-AF65-F5344CB8AC3E}">
        <p14:creationId xmlns:p14="http://schemas.microsoft.com/office/powerpoint/2010/main" val="143356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Regular </a:t>
            </a:r>
            <a:r>
              <a:rPr lang="en-US" sz="2100" b="1" dirty="0">
                <a:solidFill>
                  <a:srgbClr val="002060"/>
                </a:solidFill>
                <a:latin typeface="Times New Roman" panose="02020603050405020304" pitchFamily="18" charset="0"/>
                <a:cs typeface="Times New Roman" panose="02020603050405020304" pitchFamily="18" charset="0"/>
              </a:rPr>
              <a:t>expression in python </a:t>
            </a:r>
          </a:p>
          <a:p>
            <a:pPr>
              <a:lnSpc>
                <a:spcPct val="150000"/>
              </a:lnSpc>
              <a:buSzPct val="150000"/>
            </a:pPr>
            <a:r>
              <a:rPr lang="en-US" sz="2100" dirty="0">
                <a:solidFill>
                  <a:srgbClr val="002060"/>
                </a:solidFill>
                <a:latin typeface="Times New Roman" panose="02020603050405020304" pitchFamily="18" charset="0"/>
                <a:cs typeface="Times New Roman" panose="02020603050405020304" pitchFamily="18" charset="0"/>
              </a:rPr>
              <a:t>Regular expressions are supported by the re module, which provides a set of functions that allow you to search, match, and manipulate text using regular expressions.</a:t>
            </a: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247480" y="2323080"/>
              <a:ext cx="7353000" cy="1100520"/>
            </p14:xfrm>
          </p:contentPart>
        </mc:Choice>
        <mc:Fallback>
          <p:pic>
            <p:nvPicPr>
              <p:cNvPr id="4" name="Ink 3"/>
              <p:cNvPicPr/>
              <p:nvPr/>
            </p:nvPicPr>
            <p:blipFill>
              <a:blip r:embed="rId4"/>
              <a:stretch>
                <a:fillRect/>
              </a:stretch>
            </p:blipFill>
            <p:spPr>
              <a:xfrm>
                <a:off x="2239200" y="2313000"/>
                <a:ext cx="7371720" cy="1117440"/>
              </a:xfrm>
              <a:prstGeom prst="rect">
                <a:avLst/>
              </a:prstGeom>
            </p:spPr>
          </p:pic>
        </mc:Fallback>
      </mc:AlternateContent>
    </p:spTree>
    <p:extLst>
      <p:ext uri="{BB962C8B-B14F-4D97-AF65-F5344CB8AC3E}">
        <p14:creationId xmlns:p14="http://schemas.microsoft.com/office/powerpoint/2010/main" val="3238466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100" b="1" dirty="0" smtClean="0">
                <a:solidFill>
                  <a:srgbClr val="002060"/>
                </a:solidFill>
                <a:latin typeface="Times New Roman" panose="02020603050405020304" pitchFamily="18" charset="0"/>
                <a:cs typeface="Times New Roman" panose="02020603050405020304" pitchFamily="18" charset="0"/>
              </a:rPr>
              <a:t>Where </a:t>
            </a:r>
            <a:r>
              <a:rPr lang="en-US" sz="2100" b="1" dirty="0">
                <a:solidFill>
                  <a:srgbClr val="002060"/>
                </a:solidFill>
                <a:latin typeface="Times New Roman" panose="02020603050405020304" pitchFamily="18" charset="0"/>
                <a:cs typeface="Times New Roman" panose="02020603050405020304" pitchFamily="18" charset="0"/>
              </a:rPr>
              <a:t>to use regular </a:t>
            </a:r>
            <a:r>
              <a:rPr lang="en-US" sz="2100" b="1" dirty="0" smtClean="0">
                <a:solidFill>
                  <a:srgbClr val="002060"/>
                </a:solidFill>
                <a:latin typeface="Times New Roman" panose="02020603050405020304" pitchFamily="18" charset="0"/>
                <a:cs typeface="Times New Roman" panose="02020603050405020304" pitchFamily="18" charset="0"/>
              </a:rPr>
              <a:t>expression?</a:t>
            </a: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Data </a:t>
            </a:r>
            <a:r>
              <a:rPr lang="en-US" sz="2100" dirty="0" smtClean="0">
                <a:solidFill>
                  <a:srgbClr val="002060"/>
                </a:solidFill>
                <a:latin typeface="Times New Roman" panose="02020603050405020304" pitchFamily="18" charset="0"/>
                <a:cs typeface="Times New Roman" panose="02020603050405020304" pitchFamily="18" charset="0"/>
              </a:rPr>
              <a:t>validation</a:t>
            </a:r>
            <a:endParaRPr lang="en-US" sz="2100" dirty="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Search and </a:t>
            </a:r>
            <a:r>
              <a:rPr lang="en-US" sz="2100" dirty="0" smtClean="0">
                <a:solidFill>
                  <a:srgbClr val="002060"/>
                </a:solidFill>
                <a:latin typeface="Times New Roman" panose="02020603050405020304" pitchFamily="18" charset="0"/>
                <a:cs typeface="Times New Roman" panose="02020603050405020304" pitchFamily="18" charset="0"/>
              </a:rPr>
              <a:t>replace</a:t>
            </a:r>
            <a:endParaRPr lang="en-US" sz="2100" dirty="0">
              <a:solidFill>
                <a:srgbClr val="002060"/>
              </a:solidFill>
              <a:latin typeface="Times New Roman" panose="02020603050405020304" pitchFamily="18" charset="0"/>
              <a:cs typeface="Times New Roman" panose="02020603050405020304" pitchFamily="18" charset="0"/>
            </a:endParaRPr>
          </a:p>
          <a:p>
            <a:pPr marL="342900" indent="-342900">
              <a:lnSpc>
                <a:spcPct val="150000"/>
              </a:lnSpc>
              <a:buSzPct val="100000"/>
              <a:buFont typeface="Wingdings" panose="05000000000000000000" pitchFamily="2" charset="2"/>
              <a:buChar char="§"/>
            </a:pPr>
            <a:r>
              <a:rPr lang="en-US" sz="2100" dirty="0">
                <a:solidFill>
                  <a:srgbClr val="002060"/>
                </a:solidFill>
                <a:latin typeface="Times New Roman" panose="02020603050405020304" pitchFamily="18" charset="0"/>
                <a:cs typeface="Times New Roman" panose="02020603050405020304" pitchFamily="18" charset="0"/>
              </a:rPr>
              <a:t>Web </a:t>
            </a:r>
            <a:r>
              <a:rPr lang="en-US" sz="2100" dirty="0" smtClean="0">
                <a:solidFill>
                  <a:srgbClr val="002060"/>
                </a:solidFill>
                <a:latin typeface="Times New Roman" panose="02020603050405020304" pitchFamily="18" charset="0"/>
                <a:cs typeface="Times New Roman" panose="02020603050405020304" pitchFamily="18" charset="0"/>
              </a:rPr>
              <a:t>scraping</a:t>
            </a:r>
          </a:p>
          <a:p>
            <a:pPr marL="342900" indent="-342900">
              <a:lnSpc>
                <a:spcPct val="150000"/>
              </a:lnSpc>
              <a:buSzPct val="100000"/>
              <a:buFont typeface="Wingdings" panose="05000000000000000000" pitchFamily="2" charset="2"/>
              <a:buChar char="§"/>
            </a:pPr>
            <a:r>
              <a:rPr lang="en-US" sz="2100" dirty="0" smtClean="0">
                <a:solidFill>
                  <a:srgbClr val="002060"/>
                </a:solidFill>
                <a:latin typeface="Times New Roman" panose="02020603050405020304" pitchFamily="18" charset="0"/>
                <a:cs typeface="Times New Roman" panose="02020603050405020304" pitchFamily="18" charset="0"/>
              </a:rPr>
              <a:t>Text processing</a:t>
            </a:r>
          </a:p>
          <a:p>
            <a:pPr marL="342900" indent="-342900">
              <a:lnSpc>
                <a:spcPct val="150000"/>
              </a:lnSpc>
              <a:buSzPct val="100000"/>
              <a:buFont typeface="Wingdings" panose="05000000000000000000" pitchFamily="2" charset="2"/>
              <a:buChar char="§"/>
            </a:pPr>
            <a:r>
              <a:rPr lang="en-US" sz="2100" dirty="0" smtClean="0">
                <a:solidFill>
                  <a:srgbClr val="002060"/>
                </a:solidFill>
                <a:latin typeface="Times New Roman" panose="02020603050405020304" pitchFamily="18" charset="0"/>
                <a:cs typeface="Times New Roman" panose="02020603050405020304" pitchFamily="18" charset="0"/>
              </a:rPr>
              <a:t>Programming</a:t>
            </a:r>
            <a:endParaRPr lang="en-US" sz="21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Regular </a:t>
            </a:r>
            <a:r>
              <a:rPr lang="en-US" sz="2400" b="1" dirty="0">
                <a:solidFill>
                  <a:srgbClr val="002060"/>
                </a:solidFill>
                <a:latin typeface="Times New Roman" panose="02020603050405020304" pitchFamily="18" charset="0"/>
                <a:cs typeface="Times New Roman" panose="02020603050405020304" pitchFamily="18" charset="0"/>
              </a:rPr>
              <a:t>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441800" y="1449000"/>
              <a:ext cx="10341360" cy="3808800"/>
            </p14:xfrm>
          </p:contentPart>
        </mc:Choice>
        <mc:Fallback>
          <p:pic>
            <p:nvPicPr>
              <p:cNvPr id="4" name="Ink 3"/>
              <p:cNvPicPr/>
              <p:nvPr/>
            </p:nvPicPr>
            <p:blipFill>
              <a:blip r:embed="rId4"/>
              <a:stretch>
                <a:fillRect/>
              </a:stretch>
            </p:blipFill>
            <p:spPr>
              <a:xfrm>
                <a:off x="1433520" y="1438920"/>
                <a:ext cx="10358280" cy="3828240"/>
              </a:xfrm>
              <a:prstGeom prst="rect">
                <a:avLst/>
              </a:prstGeom>
            </p:spPr>
          </p:pic>
        </mc:Fallback>
      </mc:AlternateContent>
    </p:spTree>
    <p:extLst>
      <p:ext uri="{BB962C8B-B14F-4D97-AF65-F5344CB8AC3E}">
        <p14:creationId xmlns:p14="http://schemas.microsoft.com/office/powerpoint/2010/main" val="333391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2000" b="1" dirty="0" smtClean="0">
                <a:solidFill>
                  <a:srgbClr val="002060"/>
                </a:solidFill>
                <a:latin typeface="Times New Roman" panose="02020603050405020304" pitchFamily="18" charset="0"/>
                <a:cs typeface="Times New Roman" panose="02020603050405020304" pitchFamily="18" charset="0"/>
              </a:rPr>
              <a:t>Special Sequences</a:t>
            </a:r>
          </a:p>
          <a:p>
            <a:pPr>
              <a:lnSpc>
                <a:spcPct val="150000"/>
              </a:lnSpc>
              <a:buSzPct val="150000"/>
            </a:pPr>
            <a:r>
              <a:rPr lang="en-US" sz="2000" dirty="0">
                <a:solidFill>
                  <a:srgbClr val="002060"/>
                </a:solidFill>
                <a:latin typeface="Times New Roman" panose="02020603050405020304" pitchFamily="18" charset="0"/>
                <a:cs typeface="Times New Roman" panose="02020603050405020304" pitchFamily="18" charset="0"/>
              </a:rPr>
              <a:t>Special sequences in regular expressions are sequences of characters that have a special meaning or function when used in a pattern. </a:t>
            </a:r>
            <a:endParaRPr lang="en-US" sz="2000" dirty="0" smtClean="0">
              <a:solidFill>
                <a:srgbClr val="002060"/>
              </a:solidFill>
              <a:latin typeface="Times New Roman" panose="02020603050405020304" pitchFamily="18" charset="0"/>
              <a:cs typeface="Times New Roman" panose="02020603050405020304" pitchFamily="18" charset="0"/>
            </a:endParaRPr>
          </a:p>
          <a:p>
            <a:pPr>
              <a:lnSpc>
                <a:spcPct val="150000"/>
              </a:lnSpc>
              <a:buSzPct val="150000"/>
            </a:pPr>
            <a:r>
              <a:rPr lang="en-US" sz="2000" dirty="0" smtClean="0">
                <a:solidFill>
                  <a:srgbClr val="002060"/>
                </a:solidFill>
                <a:latin typeface="Times New Roman" panose="02020603050405020304" pitchFamily="18" charset="0"/>
                <a:cs typeface="Times New Roman" panose="02020603050405020304" pitchFamily="18" charset="0"/>
              </a:rPr>
              <a:t>They </a:t>
            </a:r>
            <a:r>
              <a:rPr lang="en-US" sz="2000" dirty="0">
                <a:solidFill>
                  <a:srgbClr val="002060"/>
                </a:solidFill>
                <a:latin typeface="Times New Roman" panose="02020603050405020304" pitchFamily="18" charset="0"/>
                <a:cs typeface="Times New Roman" panose="02020603050405020304" pitchFamily="18" charset="0"/>
              </a:rPr>
              <a:t>are used to match specific types of characters or character patterns within a text string.</a:t>
            </a: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3290400" y="2351160"/>
              <a:ext cx="3819960" cy="962640"/>
            </p14:xfrm>
          </p:contentPart>
        </mc:Choice>
        <mc:Fallback>
          <p:pic>
            <p:nvPicPr>
              <p:cNvPr id="4" name="Ink 3"/>
              <p:cNvPicPr/>
              <p:nvPr/>
            </p:nvPicPr>
            <p:blipFill>
              <a:blip r:embed="rId4"/>
              <a:stretch>
                <a:fillRect/>
              </a:stretch>
            </p:blipFill>
            <p:spPr>
              <a:xfrm>
                <a:off x="3283920" y="2340720"/>
                <a:ext cx="3835440" cy="982440"/>
              </a:xfrm>
              <a:prstGeom prst="rect">
                <a:avLst/>
              </a:prstGeom>
            </p:spPr>
          </p:pic>
        </mc:Fallback>
      </mc:AlternateContent>
    </p:spTree>
    <p:extLst>
      <p:ext uri="{BB962C8B-B14F-4D97-AF65-F5344CB8AC3E}">
        <p14:creationId xmlns:p14="http://schemas.microsoft.com/office/powerpoint/2010/main" val="3696670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50000"/>
            </a:pPr>
            <a:r>
              <a:rPr lang="en-US" sz="1900" b="1" dirty="0" smtClean="0">
                <a:solidFill>
                  <a:srgbClr val="002060"/>
                </a:solidFill>
                <a:latin typeface="Times New Roman" panose="02020603050405020304" pitchFamily="18" charset="0"/>
                <a:cs typeface="Times New Roman" panose="02020603050405020304" pitchFamily="18" charset="0"/>
              </a:rPr>
              <a:t>Special Sequences</a:t>
            </a:r>
            <a:endParaRPr lang="en-US" sz="1900" b="1"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\d: Matches any digit character (0-9</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\D: Matches any non-digit character</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\w: Matches any word character (alphanumeric characters plus underscore</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\W: Matches any non-word character</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\s: Matches any whitespace character (space, tab, newline</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\S: Matches any non-whitespace character</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 Matches any character except newline</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3160440" y="2212200"/>
              <a:ext cx="2037960" cy="1068120"/>
            </p14:xfrm>
          </p:contentPart>
        </mc:Choice>
        <mc:Fallback>
          <p:pic>
            <p:nvPicPr>
              <p:cNvPr id="5" name="Ink 4"/>
              <p:cNvPicPr/>
              <p:nvPr/>
            </p:nvPicPr>
            <p:blipFill>
              <a:blip r:embed="rId4"/>
              <a:stretch>
                <a:fillRect/>
              </a:stretch>
            </p:blipFill>
            <p:spPr>
              <a:xfrm>
                <a:off x="3154320" y="2203560"/>
                <a:ext cx="2053800" cy="10864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5308920" y="1531080"/>
              <a:ext cx="4748400" cy="2060640"/>
            </p14:xfrm>
          </p:contentPart>
        </mc:Choice>
        <mc:Fallback>
          <p:pic>
            <p:nvPicPr>
              <p:cNvPr id="7" name="Ink 6"/>
              <p:cNvPicPr/>
              <p:nvPr/>
            </p:nvPicPr>
            <p:blipFill>
              <a:blip r:embed="rId6"/>
              <a:stretch>
                <a:fillRect/>
              </a:stretch>
            </p:blipFill>
            <p:spPr>
              <a:xfrm>
                <a:off x="5301000" y="1521720"/>
                <a:ext cx="4762800" cy="2077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p14:cNvContentPartPr/>
              <p14:nvPr/>
            </p14:nvContentPartPr>
            <p14:xfrm>
              <a:off x="1022400" y="2356560"/>
              <a:ext cx="6464160" cy="2905560"/>
            </p14:xfrm>
          </p:contentPart>
        </mc:Choice>
        <mc:Fallback>
          <p:pic>
            <p:nvPicPr>
              <p:cNvPr id="9" name="Ink 8"/>
              <p:cNvPicPr/>
              <p:nvPr/>
            </p:nvPicPr>
            <p:blipFill>
              <a:blip r:embed="rId8"/>
              <a:stretch>
                <a:fillRect/>
              </a:stretch>
            </p:blipFill>
            <p:spPr>
              <a:xfrm>
                <a:off x="1013040" y="2348280"/>
                <a:ext cx="6482520" cy="2923560"/>
              </a:xfrm>
              <a:prstGeom prst="rect">
                <a:avLst/>
              </a:prstGeom>
            </p:spPr>
          </p:pic>
        </mc:Fallback>
      </mc:AlternateContent>
    </p:spTree>
    <p:extLst>
      <p:ext uri="{BB962C8B-B14F-4D97-AF65-F5344CB8AC3E}">
        <p14:creationId xmlns:p14="http://schemas.microsoft.com/office/powerpoint/2010/main" val="249515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fade">
                                      <p:cBhvr>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fade">
                                      <p:cBhvr>
                                        <p:cTn id="27" dur="500"/>
                                        <p:tgtEl>
                                          <p:spTgt spid="8">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fade">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fade">
                                      <p:cBhvr>
                                        <p:cTn id="37" dur="500"/>
                                        <p:tgtEl>
                                          <p:spTgt spid="8">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fade">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 Matches the beginning of a </a:t>
            </a:r>
            <a:r>
              <a:rPr lang="en-US" sz="1900" dirty="0" smtClean="0">
                <a:solidFill>
                  <a:srgbClr val="002060"/>
                </a:solidFill>
                <a:latin typeface="Times New Roman" panose="02020603050405020304" pitchFamily="18" charset="0"/>
                <a:cs typeface="Times New Roman" panose="02020603050405020304" pitchFamily="18" charset="0"/>
              </a:rPr>
              <a:t>string, </a:t>
            </a:r>
            <a:r>
              <a:rPr lang="en-US" sz="1900" dirty="0" err="1" smtClean="0">
                <a:solidFill>
                  <a:srgbClr val="002060"/>
                </a:solidFill>
                <a:latin typeface="Times New Roman" panose="02020603050405020304" pitchFamily="18" charset="0"/>
                <a:cs typeface="Times New Roman" panose="02020603050405020304" pitchFamily="18" charset="0"/>
              </a:rPr>
              <a:t>e.g</a:t>
            </a:r>
            <a:r>
              <a:rPr lang="en-US" sz="1900" dirty="0" smtClean="0">
                <a:solidFill>
                  <a:srgbClr val="002060"/>
                </a:solidFill>
                <a:latin typeface="Times New Roman" panose="02020603050405020304" pitchFamily="18" charset="0"/>
                <a:cs typeface="Times New Roman" panose="02020603050405020304" pitchFamily="18" charset="0"/>
              </a:rPr>
              <a:t> </a:t>
            </a:r>
            <a:r>
              <a:rPr lang="en-US" sz="1900" dirty="0">
                <a:solidFill>
                  <a:srgbClr val="002060"/>
                </a:solidFill>
                <a:latin typeface="Times New Roman" panose="02020603050405020304" pitchFamily="18" charset="0"/>
                <a:cs typeface="Times New Roman" panose="02020603050405020304" pitchFamily="18" charset="0"/>
              </a:rPr>
              <a:t>^Hello</a:t>
            </a:r>
          </a:p>
          <a:p>
            <a:pPr marL="457200" indent="-457200">
              <a:lnSpc>
                <a:spcPct val="150000"/>
              </a:lnSpc>
              <a:buSzPct val="100000"/>
              <a:buFont typeface="Wingdings" panose="05000000000000000000" pitchFamily="2" charset="2"/>
              <a:buChar char="§"/>
            </a:pPr>
            <a:r>
              <a:rPr lang="en-US" sz="1900" dirty="0">
                <a:solidFill>
                  <a:srgbClr val="002060"/>
                </a:solidFill>
                <a:latin typeface="Times New Roman" panose="02020603050405020304" pitchFamily="18" charset="0"/>
                <a:cs typeface="Times New Roman" panose="02020603050405020304" pitchFamily="18" charset="0"/>
              </a:rPr>
              <a:t>$: Matches the end of a </a:t>
            </a:r>
            <a:r>
              <a:rPr lang="en-US" sz="1900" dirty="0" smtClean="0">
                <a:solidFill>
                  <a:srgbClr val="002060"/>
                </a:solidFill>
                <a:latin typeface="Times New Roman" panose="02020603050405020304" pitchFamily="18" charset="0"/>
                <a:cs typeface="Times New Roman" panose="02020603050405020304" pitchFamily="18" charset="0"/>
              </a:rPr>
              <a:t>string, </a:t>
            </a:r>
            <a:r>
              <a:rPr lang="en-US" sz="1900" dirty="0">
                <a:solidFill>
                  <a:srgbClr val="002060"/>
                </a:solidFill>
                <a:latin typeface="Times New Roman" panose="02020603050405020304" pitchFamily="18" charset="0"/>
                <a:cs typeface="Times New Roman" panose="02020603050405020304" pitchFamily="18" charset="0"/>
              </a:rPr>
              <a:t>World!$</a:t>
            </a:r>
          </a:p>
          <a:p>
            <a:pPr marL="457200" indent="-457200">
              <a:lnSpc>
                <a:spcPct val="150000"/>
              </a:lnSpc>
              <a:buSzPct val="100000"/>
              <a:buFont typeface="Wingdings" panose="05000000000000000000" pitchFamily="2" charset="2"/>
              <a:buChar char="§"/>
            </a:pPr>
            <a:r>
              <a:rPr lang="en-US" sz="1900" dirty="0" smtClean="0">
                <a:solidFill>
                  <a:srgbClr val="002060"/>
                </a:solidFill>
                <a:latin typeface="Times New Roman" panose="02020603050405020304" pitchFamily="18" charset="0"/>
                <a:cs typeface="Times New Roman" panose="02020603050405020304" pitchFamily="18" charset="0"/>
              </a:rPr>
              <a:t>(?</a:t>
            </a:r>
            <a:r>
              <a:rPr lang="en-US" sz="1900" dirty="0" err="1">
                <a:solidFill>
                  <a:srgbClr val="002060"/>
                </a:solidFill>
                <a:latin typeface="Times New Roman" panose="02020603050405020304" pitchFamily="18" charset="0"/>
                <a:cs typeface="Times New Roman" panose="02020603050405020304" pitchFamily="18" charset="0"/>
              </a:rPr>
              <a:t>i</a:t>
            </a:r>
            <a:r>
              <a:rPr lang="en-US" sz="1900" dirty="0">
                <a:solidFill>
                  <a:srgbClr val="002060"/>
                </a:solidFill>
                <a:latin typeface="Times New Roman" panose="02020603050405020304" pitchFamily="18" charset="0"/>
                <a:cs typeface="Times New Roman" panose="02020603050405020304" pitchFamily="18" charset="0"/>
              </a:rPr>
              <a:t>): Enables case-insensitive </a:t>
            </a:r>
            <a:r>
              <a:rPr lang="en-US" sz="1900" dirty="0" smtClean="0">
                <a:solidFill>
                  <a:srgbClr val="002060"/>
                </a:solidFill>
                <a:latin typeface="Times New Roman" panose="02020603050405020304" pitchFamily="18" charset="0"/>
                <a:cs typeface="Times New Roman" panose="02020603050405020304" pitchFamily="18" charset="0"/>
              </a:rPr>
              <a:t>matching, </a:t>
            </a:r>
            <a:r>
              <a:rPr lang="en-US" sz="1900" dirty="0" err="1" smtClean="0">
                <a:solidFill>
                  <a:srgbClr val="002060"/>
                </a:solidFill>
                <a:latin typeface="Times New Roman" panose="02020603050405020304" pitchFamily="18" charset="0"/>
                <a:cs typeface="Times New Roman" panose="02020603050405020304" pitchFamily="18" charset="0"/>
              </a:rPr>
              <a:t>e.g</a:t>
            </a:r>
            <a:r>
              <a:rPr lang="en-US" sz="1900" dirty="0" smtClean="0">
                <a:solidFill>
                  <a:srgbClr val="002060"/>
                </a:solidFill>
                <a:latin typeface="Times New Roman" panose="02020603050405020304" pitchFamily="18" charset="0"/>
                <a:cs typeface="Times New Roman" panose="02020603050405020304" pitchFamily="18" charset="0"/>
              </a:rPr>
              <a:t> (?</a:t>
            </a:r>
            <a:r>
              <a:rPr lang="en-US" sz="1900" dirty="0" err="1" smtClean="0">
                <a:solidFill>
                  <a:srgbClr val="002060"/>
                </a:solidFill>
                <a:latin typeface="Times New Roman" panose="02020603050405020304" pitchFamily="18" charset="0"/>
                <a:cs typeface="Times New Roman" panose="02020603050405020304" pitchFamily="18" charset="0"/>
              </a:rPr>
              <a:t>i</a:t>
            </a:r>
            <a:r>
              <a:rPr lang="en-US" sz="1900" dirty="0" smtClean="0">
                <a:solidFill>
                  <a:srgbClr val="002060"/>
                </a:solidFill>
                <a:latin typeface="Times New Roman" panose="02020603050405020304" pitchFamily="18" charset="0"/>
                <a:cs typeface="Times New Roman" panose="02020603050405020304" pitchFamily="18" charset="0"/>
              </a:rPr>
              <a:t>)hello</a:t>
            </a:r>
            <a:endParaRPr lang="en-US" sz="19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5364720" y="1837080"/>
              <a:ext cx="1017360" cy="485280"/>
            </p14:xfrm>
          </p:contentPart>
        </mc:Choice>
        <mc:Fallback>
          <p:pic>
            <p:nvPicPr>
              <p:cNvPr id="5" name="Ink 4"/>
              <p:cNvPicPr/>
              <p:nvPr/>
            </p:nvPicPr>
            <p:blipFill>
              <a:blip r:embed="rId4"/>
              <a:stretch>
                <a:fillRect/>
              </a:stretch>
            </p:blipFill>
            <p:spPr>
              <a:xfrm>
                <a:off x="5356080" y="1828440"/>
                <a:ext cx="1033200" cy="5025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7" name="Ink 6"/>
              <p14:cNvContentPartPr/>
              <p14:nvPr/>
            </p14:nvContentPartPr>
            <p14:xfrm>
              <a:off x="4342320" y="2819520"/>
              <a:ext cx="392760" cy="10080"/>
            </p14:xfrm>
          </p:contentPart>
        </mc:Choice>
        <mc:Fallback>
          <p:pic>
            <p:nvPicPr>
              <p:cNvPr id="7" name="Ink 6"/>
              <p:cNvPicPr/>
              <p:nvPr/>
            </p:nvPicPr>
            <p:blipFill>
              <a:blip r:embed="rId6"/>
              <a:stretch>
                <a:fillRect/>
              </a:stretch>
            </p:blipFill>
            <p:spPr>
              <a:xfrm>
                <a:off x="4334760" y="2810880"/>
                <a:ext cx="4093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9" name="Ink 8"/>
              <p14:cNvContentPartPr/>
              <p14:nvPr/>
            </p14:nvContentPartPr>
            <p14:xfrm>
              <a:off x="5342040" y="2785320"/>
              <a:ext cx="2119680" cy="2593800"/>
            </p14:xfrm>
          </p:contentPart>
        </mc:Choice>
        <mc:Fallback>
          <p:pic>
            <p:nvPicPr>
              <p:cNvPr id="9" name="Ink 8"/>
              <p:cNvPicPr/>
              <p:nvPr/>
            </p:nvPicPr>
            <p:blipFill>
              <a:blip r:embed="rId8"/>
              <a:stretch>
                <a:fillRect/>
              </a:stretch>
            </p:blipFill>
            <p:spPr>
              <a:xfrm>
                <a:off x="5333400" y="2777760"/>
                <a:ext cx="2138760" cy="2611800"/>
              </a:xfrm>
              <a:prstGeom prst="rect">
                <a:avLst/>
              </a:prstGeom>
            </p:spPr>
          </p:pic>
        </mc:Fallback>
      </mc:AlternateContent>
    </p:spTree>
    <p:extLst>
      <p:ext uri="{BB962C8B-B14F-4D97-AF65-F5344CB8AC3E}">
        <p14:creationId xmlns:p14="http://schemas.microsoft.com/office/powerpoint/2010/main" val="5246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 name="Text Placeholder 7"/>
          <p:cNvSpPr>
            <a:spLocks noGrp="1"/>
          </p:cNvSpPr>
          <p:nvPr>
            <p:ph type="body" idx="1"/>
          </p:nvPr>
        </p:nvSpPr>
        <p:spPr>
          <a:xfrm>
            <a:off x="749543" y="1774209"/>
            <a:ext cx="10515600" cy="4694830"/>
          </a:xfrm>
        </p:spPr>
        <p:txBody>
          <a:bodyPr numCol="1">
            <a:normAutofit/>
          </a:bodyPr>
          <a:lstStyle/>
          <a:p>
            <a:pPr>
              <a:lnSpc>
                <a:spcPct val="150000"/>
              </a:lnSpc>
              <a:buSzPct val="100000"/>
            </a:pPr>
            <a:r>
              <a:rPr lang="en-US" sz="1900" b="1" dirty="0">
                <a:solidFill>
                  <a:srgbClr val="002060"/>
                </a:solidFill>
                <a:latin typeface="Times New Roman" panose="02020603050405020304" pitchFamily="18" charset="0"/>
                <a:cs typeface="Times New Roman" panose="02020603050405020304" pitchFamily="18" charset="0"/>
              </a:rPr>
              <a:t>\b (Word Boundary</a:t>
            </a:r>
            <a:r>
              <a:rPr lang="en-US" sz="1900" b="1" dirty="0" smtClean="0">
                <a:solidFill>
                  <a:srgbClr val="002060"/>
                </a:solidFill>
                <a:latin typeface="Times New Roman" panose="02020603050405020304" pitchFamily="18" charset="0"/>
                <a:cs typeface="Times New Roman" panose="02020603050405020304" pitchFamily="18" charset="0"/>
              </a:rPr>
              <a:t>):</a:t>
            </a:r>
          </a:p>
          <a:p>
            <a:pPr>
              <a:lnSpc>
                <a:spcPct val="150000"/>
              </a:lnSpc>
              <a:buSzPct val="100000"/>
            </a:pPr>
            <a:r>
              <a:rPr lang="en-US" sz="1900" dirty="0" smtClean="0">
                <a:solidFill>
                  <a:srgbClr val="002060"/>
                </a:solidFill>
                <a:latin typeface="Times New Roman" panose="02020603050405020304" pitchFamily="18" charset="0"/>
                <a:cs typeface="Times New Roman" panose="02020603050405020304" pitchFamily="18" charset="0"/>
              </a:rPr>
              <a:t>\</a:t>
            </a:r>
            <a:r>
              <a:rPr lang="en-US" sz="1900" dirty="0">
                <a:solidFill>
                  <a:srgbClr val="002060"/>
                </a:solidFill>
                <a:latin typeface="Times New Roman" panose="02020603050405020304" pitchFamily="18" charset="0"/>
                <a:cs typeface="Times New Roman" panose="02020603050405020304" pitchFamily="18" charset="0"/>
              </a:rPr>
              <a:t>b is used to assert a position at a word boundary. A word boundary is the position between a word character (an alphanumeric or underscore character, \w) and a non-word character (anything that is not a word character, \W</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a:p>
            <a:pPr>
              <a:lnSpc>
                <a:spcPct val="150000"/>
              </a:lnSpc>
              <a:buSzPct val="100000"/>
            </a:pPr>
            <a:r>
              <a:rPr lang="en-US" sz="1900" b="1" dirty="0">
                <a:solidFill>
                  <a:srgbClr val="002060"/>
                </a:solidFill>
                <a:latin typeface="Times New Roman" panose="02020603050405020304" pitchFamily="18" charset="0"/>
                <a:cs typeface="Times New Roman" panose="02020603050405020304" pitchFamily="18" charset="0"/>
              </a:rPr>
              <a:t>For example</a:t>
            </a:r>
            <a:r>
              <a:rPr lang="en-US" sz="1900" dirty="0">
                <a:solidFill>
                  <a:srgbClr val="002060"/>
                </a:solidFill>
                <a:latin typeface="Times New Roman" panose="02020603050405020304" pitchFamily="18" charset="0"/>
                <a:cs typeface="Times New Roman" panose="02020603050405020304" pitchFamily="18" charset="0"/>
              </a:rPr>
              <a:t>, \</a:t>
            </a:r>
            <a:r>
              <a:rPr lang="en-US" sz="1900" dirty="0" err="1">
                <a:solidFill>
                  <a:srgbClr val="002060"/>
                </a:solidFill>
                <a:latin typeface="Times New Roman" panose="02020603050405020304" pitchFamily="18" charset="0"/>
                <a:cs typeface="Times New Roman" panose="02020603050405020304" pitchFamily="18" charset="0"/>
              </a:rPr>
              <a:t>bword</a:t>
            </a:r>
            <a:r>
              <a:rPr lang="en-US" sz="1900" dirty="0">
                <a:solidFill>
                  <a:srgbClr val="002060"/>
                </a:solidFill>
                <a:latin typeface="Times New Roman" panose="02020603050405020304" pitchFamily="18" charset="0"/>
                <a:cs typeface="Times New Roman" panose="02020603050405020304" pitchFamily="18" charset="0"/>
              </a:rPr>
              <a:t>\b matches the word "word" but does not match "</a:t>
            </a:r>
            <a:r>
              <a:rPr lang="en-US" sz="1900" dirty="0" err="1">
                <a:solidFill>
                  <a:srgbClr val="002060"/>
                </a:solidFill>
                <a:latin typeface="Times New Roman" panose="02020603050405020304" pitchFamily="18" charset="0"/>
                <a:cs typeface="Times New Roman" panose="02020603050405020304" pitchFamily="18" charset="0"/>
              </a:rPr>
              <a:t>subword</a:t>
            </a:r>
            <a:r>
              <a:rPr lang="en-US" sz="1900" dirty="0">
                <a:solidFill>
                  <a:srgbClr val="002060"/>
                </a:solidFill>
                <a:latin typeface="Times New Roman" panose="02020603050405020304" pitchFamily="18" charset="0"/>
                <a:cs typeface="Times New Roman" panose="02020603050405020304" pitchFamily="18" charset="0"/>
              </a:rPr>
              <a:t>" or "words" because it requires a word boundary at both ends of "word</a:t>
            </a:r>
            <a:r>
              <a:rPr lang="en-US" sz="1900" dirty="0" smtClean="0">
                <a:solidFill>
                  <a:srgbClr val="002060"/>
                </a:solidFill>
                <a:latin typeface="Times New Roman" panose="02020603050405020304" pitchFamily="18" charset="0"/>
                <a:cs typeface="Times New Roman" panose="02020603050405020304" pitchFamily="18" charset="0"/>
              </a:rPr>
              <a:t>."</a:t>
            </a:r>
            <a:endParaRPr lang="en-US" sz="1900" dirty="0">
              <a:solidFill>
                <a:srgbClr val="002060"/>
              </a:solidFill>
              <a:latin typeface="Times New Roman" panose="02020603050405020304" pitchFamily="18" charset="0"/>
              <a:cs typeface="Times New Roman" panose="02020603050405020304" pitchFamily="18" charset="0"/>
            </a:endParaRPr>
          </a:p>
        </p:txBody>
      </p:sp>
      <p:sp>
        <p:nvSpPr>
          <p:cNvPr id="2" name="Rectangle 1"/>
          <p:cNvSpPr/>
          <p:nvPr/>
        </p:nvSpPr>
        <p:spPr>
          <a:xfrm>
            <a:off x="846162" y="327547"/>
            <a:ext cx="10418982" cy="133042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Advanced Python Programming</a:t>
            </a:r>
          </a:p>
          <a:p>
            <a:pPr algn="r">
              <a:lnSpc>
                <a:spcPct val="150000"/>
              </a:lnSpc>
            </a:pPr>
            <a:r>
              <a:rPr lang="en-US" sz="2000" b="1" dirty="0" smtClean="0">
                <a:solidFill>
                  <a:schemeClr val="tx1"/>
                </a:solidFill>
                <a:latin typeface="Times New Roman" panose="02020603050405020304" pitchFamily="18" charset="0"/>
                <a:cs typeface="Times New Roman" panose="02020603050405020304" pitchFamily="18" charset="0"/>
              </a:rPr>
              <a:t>By: </a:t>
            </a:r>
            <a:r>
              <a:rPr lang="en-US" sz="2000" b="1" u="sng" dirty="0" smtClean="0">
                <a:solidFill>
                  <a:schemeClr val="tx1"/>
                </a:solidFill>
                <a:latin typeface="Times New Roman" panose="02020603050405020304" pitchFamily="18" charset="0"/>
                <a:cs typeface="Times New Roman" panose="02020603050405020304" pitchFamily="18" charset="0"/>
              </a:rPr>
              <a:t>Faisal</a:t>
            </a:r>
            <a:r>
              <a:rPr lang="en-US" sz="2000" b="1" i="1" dirty="0" smtClean="0">
                <a:solidFill>
                  <a:schemeClr val="tx1"/>
                </a:solidFill>
                <a:latin typeface="Times New Roman" panose="02020603050405020304" pitchFamily="18" charset="0"/>
                <a:cs typeface="Times New Roman" panose="02020603050405020304" pitchFamily="18" charset="0"/>
              </a:rPr>
              <a:t> </a:t>
            </a:r>
            <a:r>
              <a:rPr lang="en-US" sz="2000" b="1" u="sng" dirty="0" smtClean="0">
                <a:solidFill>
                  <a:schemeClr val="tx1"/>
                </a:solidFill>
                <a:latin typeface="Times New Roman" panose="02020603050405020304" pitchFamily="18" charset="0"/>
                <a:cs typeface="Times New Roman" panose="02020603050405020304" pitchFamily="18" charset="0"/>
              </a:rPr>
              <a:t>Zamir</a:t>
            </a:r>
          </a:p>
          <a:p>
            <a:pPr>
              <a:lnSpc>
                <a:spcPct val="150000"/>
              </a:lnSpc>
            </a:pPr>
            <a:r>
              <a:rPr lang="en-US" sz="2400" b="1" dirty="0" smtClean="0">
                <a:solidFill>
                  <a:srgbClr val="002060"/>
                </a:solidFill>
                <a:latin typeface="Times New Roman" panose="02020603050405020304" pitchFamily="18" charset="0"/>
                <a:cs typeface="Times New Roman" panose="02020603050405020304" pitchFamily="18" charset="0"/>
              </a:rPr>
              <a:t>Chapter </a:t>
            </a:r>
            <a:r>
              <a:rPr lang="en-US" sz="2400" b="1" dirty="0" smtClean="0">
                <a:solidFill>
                  <a:srgbClr val="002060"/>
                </a:solidFill>
                <a:latin typeface="Times New Roman" panose="02020603050405020304" pitchFamily="18" charset="0"/>
                <a:cs typeface="Times New Roman" panose="02020603050405020304" pitchFamily="18" charset="0"/>
              </a:rPr>
              <a:t>04 </a:t>
            </a:r>
            <a:r>
              <a:rPr lang="en-US" sz="2400" b="1" dirty="0">
                <a:solidFill>
                  <a:srgbClr val="002060"/>
                </a:solidFill>
                <a:latin typeface="Times New Roman" panose="02020603050405020304" pitchFamily="18" charset="0"/>
                <a:cs typeface="Times New Roman" panose="02020603050405020304" pitchFamily="18" charset="0"/>
              </a:rPr>
              <a:t>Regular Expressions</a:t>
            </a:r>
            <a:endParaRPr lang="en-US" sz="2200" b="1" u="sng" dirty="0">
              <a:solidFill>
                <a:schemeClr val="tx1"/>
              </a:solidFill>
              <a:latin typeface="Times New Roman" panose="02020603050405020304" pitchFamily="18" charset="0"/>
              <a:cs typeface="Times New Roman" panose="02020603050405020304" pitchFamily="18" charset="0"/>
            </a:endParaRPr>
          </a:p>
        </p:txBody>
      </p:sp>
      <p:sp>
        <p:nvSpPr>
          <p:cNvPr id="6" name="Rectangle 5"/>
          <p:cNvSpPr/>
          <p:nvPr/>
        </p:nvSpPr>
        <p:spPr>
          <a:xfrm>
            <a:off x="8939283" y="5827594"/>
            <a:ext cx="3070747" cy="641445"/>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buSzPct val="150000"/>
            </a:pPr>
            <a:r>
              <a:rPr lang="en-US" b="1" dirty="0" smtClean="0">
                <a:solidFill>
                  <a:srgbClr val="0070C0"/>
                </a:solidFill>
                <a:latin typeface="Times New Roman" panose="02020603050405020304" pitchFamily="18" charset="0"/>
                <a:cs typeface="Times New Roman" panose="02020603050405020304" pitchFamily="18" charset="0"/>
              </a:rPr>
              <a:t>Advanced Python </a:t>
            </a:r>
            <a:endParaRPr lang="en-US" b="1" dirty="0">
              <a:solidFill>
                <a:srgbClr val="0070C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41245" y="5827594"/>
            <a:ext cx="553131" cy="55105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p14:cNvContentPartPr/>
              <p14:nvPr/>
            </p14:nvContentPartPr>
            <p14:xfrm>
              <a:off x="816840" y="1765080"/>
              <a:ext cx="9519840" cy="2917080"/>
            </p14:xfrm>
          </p:contentPart>
        </mc:Choice>
        <mc:Fallback>
          <p:pic>
            <p:nvPicPr>
              <p:cNvPr id="5" name="Ink 4"/>
              <p:cNvPicPr/>
              <p:nvPr/>
            </p:nvPicPr>
            <p:blipFill>
              <a:blip r:embed="rId4"/>
              <a:stretch>
                <a:fillRect/>
              </a:stretch>
            </p:blipFill>
            <p:spPr>
              <a:xfrm>
                <a:off x="808200" y="1757520"/>
                <a:ext cx="9535680" cy="2933640"/>
              </a:xfrm>
              <a:prstGeom prst="rect">
                <a:avLst/>
              </a:prstGeom>
            </p:spPr>
          </p:pic>
        </mc:Fallback>
      </mc:AlternateContent>
    </p:spTree>
    <p:extLst>
      <p:ext uri="{BB962C8B-B14F-4D97-AF65-F5344CB8AC3E}">
        <p14:creationId xmlns:p14="http://schemas.microsoft.com/office/powerpoint/2010/main" val="261566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35428</TotalTime>
  <Words>2276</Words>
  <Application>Microsoft Office PowerPoint</Application>
  <PresentationFormat>Widescreen</PresentationFormat>
  <Paragraphs>323</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Faisal Zamir</dc:creator>
  <cp:lastModifiedBy>Faisal Zamir</cp:lastModifiedBy>
  <cp:revision>1021</cp:revision>
  <dcterms:created xsi:type="dcterms:W3CDTF">2021-11-08T00:20:31Z</dcterms:created>
  <dcterms:modified xsi:type="dcterms:W3CDTF">2023-10-19T01:21:45Z</dcterms:modified>
</cp:coreProperties>
</file>