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86" r:id="rId2"/>
    <p:sldId id="287" r:id="rId3"/>
    <p:sldId id="300" r:id="rId4"/>
    <p:sldId id="301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3T01:04:16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23031 5109 1732 0,'-5'-5'17'0,"1"1"26"0,-2 1 35 0,2-2 19 0,1 3 23 16,1 0 9-16,-1 0 15 0,3 1 14 0,-1-1 5 0,1 2-5 15,0 0-19-15,0 0-6 0,1 0-6 0,-1-2-2 16,0 2-3-16,2-1-1 0,-2 1-18 0,1 0-9 16,-1 0-11-16,2 0-4 0,0 0-4 0,-1 2 2 0,-1-2-6 15,0 0-6-15,0 1-10 0,0 1-7 0,0-1-5 16,-1 0-9-16,2 0-11 0,-1-1-4 0,-1 0-16 16,2 3-3-16,-2-2 0 0,1 2-1 0,-2-1-3 15,4 1 1-15,-2 1-1 0,1 3-7 0,3 2 16 0,-3-1-7 16,6 2 4-16,0 5 1 0,1-1-8 0,2 3 7 15,0 1-2-15,0-1 3 0,1 1-5 0,0-1 2 16,-3 0 2-16,3 0 0 0,-2-2 1 0,0-1 2 0,-1-3-7 16,-2 1-3-16,2-3 0 0,-4 0 0 0,1-3 4 15,-2 3-15-15,4-7 0 0,-1 5-29 0,-1-3-18 16,-2-2-23-16,2 1-45 0,-2-2-47 0,0-2-50 0,4-2-63 16,-6-2-63-16,5-3-53 0,-3 1-55 0</inkml:trace>
  <inkml:trace contextRef="#ctx0" brushRef="#br0" timeOffset="458.4202">23297 5092 2788 0,'3'0'17'0,"-2"-1"18"0,-1 0 15 0,3-1 13 15,-1 2 1-15,-2 2-1 0,-2-2-1 0,2 2 2 0,-1 1-19 16,1-1-16-16,-2 0-15 0,2 2-14 0,0 0 3 15,0 1 0-15,0 2 3 0,3-1 2 0,-1 3-2 16,0-2 2-16,3 5 0 0,-1-2 3 0,1 2-7 0,3-2 3 16,-2 0-4-16,1-1 3 0,-1 0-3 0,2-1 3 15,0-1 1-15,-2 0-4 0,0-4-2 0,-1 1 7 16,0-1 0-16,3-1-8 0,-7-1 3 0,4 1-3 0,-5-2 1 16,2 0 6-16,-1-2-3 0,-1 1 1 0,3-1-3 15,-3-1 1-15,0 2 3 0,4-3-5 0,-1-2 3 16,0-1-6-16,3-1 5 0,-3-1-8 0,2-2 2 0,0-3 0 15,0-1-5-15,1 1 2 0,0-1 0 0,0-2-2 16,1 5 4-16,-1-2-3 0,-1 1 6 0,1 4-2 16,0 2 4-16,-2 2 4 0,-3 2-10 0,3 1 4 0,-4 0-4 15,0 4 2-15,1 0-5 0,-1-1-1 0,2 1 3 16,-2 3 3-16,1-2-2 0,3 2 8 0,-1 1 8 16,3 1 3-16,0 1 0 0,1-1 0 0,1 1 1 15,2 2-5-15,-2-1 13 0,2 0-14 0,2-1-9 0,0 1 5 16,-3-1-1-16,2-1 3 0,-1 2-4 0,-1-3-5 15,0 1-4-15,1-3-8 0,-2 3-8 0,1-3-25 16,-2 0-27-16,1-2-23 0,-2-2-42 0,1 0-33 0,-3 0-37 16,-1-4-26-16,2 1-33 0,-2-4-17 0,2 2-15 15,-2-5-8-15</inkml:trace>
  <inkml:trace contextRef="#ctx0" brushRef="#br0" timeOffset="1710.1154">23761 5032 965 0,'4'-15'46'0,"-3"1"23"0,2-1 34 0,-1 3 37 16,1 1 27-16,-3 1 20 0,2 3 26 0,-1 1 24 15,-1-1-32-15,0 4-6 0,0-1-21 0,0 1-31 0,0 3-23 16,-1 0-19-16,1 0-25 0,0 0-27 0,0 0-15 16,1 3-18-16,-1-1-16 0,0 1-5 0,2 0-5 15,-2 2 6-15,6 1 3 0,-1 2 3 0,1 2-3 0,1 2 8 16,1 2 10-16,2 0 1 0,0 3 4 0,1 0-4 16,0 1-2-16,2 0 2 0,-2-1-2 0,0 2-1 15,-1-2-8-15,3 0 1 0,-1 1-7 0,-1-2-2 0,3 0 0 16,-3-2-4-16,3 1 2 0,-3-2-2 0,-1 2-1 15,1-5-1-15,-2 2 5 0,-1-2-1 0,2-3-6 16,-4 2 5-16,-1-4 2 0,1 1-2 0,-2-4 0 0,-3 2-3 16,3-4 4-16,0 0 3 0,-4 0 0 0,0 0 6 15,0 0 3-15,0-1 12 0,0-2 8 0,0 1 17 16,0-1-4-16,0 0 0 0,0-2 2 0,0 1-10 0,-4-1-1 16,4-4-15-16,-2-2-6 0,0 2-9 0,1-1-7 15,-3-4 0-15,-1 0 1 0,2 1 6 0,-2-2-7 16,1-2 5-16,-4 5 0 0,2-5-7 0,-1 5 7 15,1-5 0-15,-2 3-5 0,-3-1-3 0,5 1 6 0,-6-3-2 16,3 2-1-16,0 1 2 0,-4-1-8 0,0 1 4 16,4 2-6-16,-4-3 6 0,2 0 1 0,1 1-4 15,1 0 1-15,1 1 0 0,0-1 5 0,3 2-4 0,2-2 5 16,-3 1-4-16,5 4 0 0,-1 0 2 0,4-2-1 16,-2 2-1-16,6 1 2 0,-5 1 0 0,4 0-3 15,1-1 3-15,3 1-5 0,-5 3 0 0,5 1-4 16,1-1 1-16,0 3 1 0,0 1-7 0,2 2 6 0,-1 2-5 15,3 2 3-15,-3 1 0 0,3 3 7 0,1 2-2 16,-1 1 2-16,-2 3 0 0,-2 1 5 0,2 0 3 0,-2 2-1 16,-2 1 0-16,0-2-1 0,-2-2-3 0,-1 1 0 15,-2-3 6-15,2 1 1 0,-2-1-4 0,-1-2-3 16,0 1 0-16,-2-1-3 0,2 0 4 0,-2-3-6 16,-2-1-14-16,0 1-22 0,0-3-18 0,1 0-21 0,-3-3-27 15,1 0-16-15,1-1-24 0,-1-2-16 0,0 0-18 16,3-1-5-16,0-3-9 0,0 1 7 0,0-2 12 15,0-2 10-15,3 0 18 0,0-3 7 0,2-2 31 0,0 0 21 16,4-2 22-16,-1-3 18 0,2 0 11 0,2 0 9 16,0 1 8-16,0-1 12 0,1 1 11 0,-2 0 27 15,0 4 29-15,-2-1 28 0,-1 3 31 0,-1 1 8 0,-3-1 14 16,-1 4 16-16,2 1 13 0,-5-1-8 0,0 5-1 16,3-2-24-16,-3 1-21 0,0 1-3 0,0 1-12 15,0 1-23-15,-3 1-33 0,3-2-14 0,0 3-26 0,0-2-5 16,2 2-13-16,-1 0-2 0,1 2 2 0,0 0 3 15,2 2 8-15,1 2-1 0,1 3 2 0,1-2 2 16,-1 2 5-16,0 0-5 0,-1 1 2 0,4-2-1 0,-4-4 0 16,0 4-3-16,2-4 8 0,-3 2-2 0,4-4-2 15,-2 0 1-15,1-3-4 0,-1 0 8 0,1-2 2 16,0 0 4-16,-4 0-3 0,2-4 2 0,-2 2 2 16,2-4-1-16,-2 0 2 0,-1-2-6 0,1-2-1 0,1-2 1 15,1-2-8-15,-1 0 1 0,-1-3-2 0,0 2 4 16,0-4-6-16,2 2 0 0,-2-1 3 0,3 1-8 0,-3-4 8 15,1 2-7-15,0 1 4 0,-2-3 3 0,1 4-2 16,0 0 2-16,-1 2-3 0,1-1 5 0,0 3 1 16,-3-1 6-16,0 4 1 0,2 3-2 0,-2-2 7 0,0 3-1 15,0 1 3-15,-2 5-5 0,-1-2-12 0,3 4 2 16,0-2-12-16,0 3-9 0,0 1-1 0,0 1-4 16,-1 0 2-16,-1 3 13 0,4 1-2 0,-1 3 2 0,-1 0 12 15,5 3 9-15,-4-1-4 0,4 2 12 0,-2 0-10 16,4-2-5-16,-1 3 13 0,2 0-7 0,-2-2-2 0,4-1-1 15,-1 3 5-15,0-5-6 0,3 0 2 0,-1 1-2 16,1-3-2-16,1-1 6 0,-1-1-4 0,-2-2 3 16,1-1-7-16,2-2 3 0,-4-1 3 0,-1-1 2 0,2-1-2 15,-4-1-1-15,0-2 0 0,-1 1-4 0,0-3 1 16,3-2-3-16,-4-2-10 0,4-1-17 0,0-4-7 16,2 1-23-16,-1-4-8 0,1-2-4 0,-1 0-15 15,-1 0-21-15,0-1-10 0,-1-1 2 0,-3-2-9 0,-1-1 12 16,0-5-4-16,-3-3 5 0,0-4 15 0,-3-2 25 15,-1-4 16-15,-3-1 18 0,2-4 20 0,-3 1 19 16,-4 2 21-16,2-2 11 0,-1 6 15 0,-1-1 18 0,-1 4 13 16,1 5 17-16,0 2 11 0,4 6 14 0,0 2 13 15,1 6 2-15,0 5-16 0,4 4-24 0,0 2-12 16,1 4-23-16,2 2-19 0,0 2-18 0,-1-1-22 0,2 8-7 16,1 0 6-16,0 5 16 0,2 3 4 0,0 7 2 15,2 1 6-15,3 9 7 0,2 0-7 0,1 5 1 16,0 0-4-16,4 1-11 0,1 3-4 0,2-2 3 0,-1 1-6 15,2-2-10-15,2-3 1 0,-1-4 3 0,-1 1-7 16,2-6 1-16,-2-1-7 0,0-5-15 0,-4-2-15 16,1-4-20-16,-4-3-55 0,-1-2-58 0,-2-1-69 0,-3-4-86 15,-2-2-83-15</inkml:trace>
  <inkml:trace contextRef="#ctx0" brushRef="#br0" timeOffset="2100.1932">24623 4628 2096 0,'-6'-8'28'0,"2"1"25"0,1 1 21 0,2-5 14 0,1 2 3 16,0 4 3-16,0 0 0 0,0-2-1 0,0 0-28 15,1-1-27-15,4-3-15 0,1 1-18 0,4-4-5 16,2-3-4-16,3-1-12 0,4 0-1 0,3-3-15 16,0-1-2-16,7-2-14 0,-3 3-9 0,1-1-4 0,2-3 1 15,-1 2 11-15,-3-2 4 0,0 4 9 0,0-1 4 16,-7 2 12-16,1 1 6 0,0 0 9 0,-1 2 0 15,-7 0 6-15,-1 0 1 0,0 1 15 0,-5-1 10 0,-2 1 0 16,0 1 23-16,-3 0 5 0,-1 0 5 0,-1 2 8 16,-1 1 8-16,0 0 7 0,1 4 5 0,-3 2 4 0,2-3-18 15,0 3 14-15,-3 1 0 0,4 4-10 0,-2-2-13 16,2 1-13-16,0 2-24 0,2 1-11 0,-1 1 8 0,-1 4-27 16,2-1-1-16,0 4 2 0,-3 3 1 0,1 8-6 15,-1 2 20-15,0 4 5 0,0 8-2 0,0 2 0 16,3 8-4-16,0-1-1 0,3 6 3 0,5 0-3 15,-2-1-5-15,2 2-6 0,4-6-4 0,-2 0 5 0,3-6 2 16,3-2-4-16,-2-6 0 0,3-6 4 0,-1-2-11 16,1-6 2-16,1-3-6 0,-2-6-11 0,2-2-25 15,-3-3-31-15,2-4-74 0,-1-6-47 0,1-1-60 0,1-6-66 16,1-1-60-16</inkml:trace>
  <inkml:trace contextRef="#ctx0" brushRef="#br0" timeOffset="2385.4291">25442 3755 2243 0,'-3'-14'17'0,"1"1"29"0,0 6 25 15,1-4 9-15,1 5 9 0,1 2 3 0,1 3 1 16,-4 1 1-16,6 0-15 0,-3 0-31 0,1 0-20 0,1 0-2 16,2 2-7-16,2 1 1 0,1 2 3 0,4-1-1 15,5 6 7-15,1-1 2 0,2 4 0 0,5 4-1 16,0 2 6-16,2 5-2 0,1 1 1 0,2 4 2 0,-2 3-7 15,0 3 5-15,-1 2-4 0,2 1-13 0,-4 0-4 16,-2-1 0-16,-1 1-2 0,-1-1-4 0,-7-1 5 16,-1-3 1-16,-5-3 2 0,0 0 12 0,-7-1 2 0,-2-2-3 15,-5-1 0-15,-4 0 2 0,-1 0-4 0,-5-3-2 16,0 3-10-16,-3-2-4 0,-3-2-22 0,1 1-18 16,-1-2-38-16,-1-4-50 0,4 0-61 0,-2-3-68 0,2-2-84 15,3-5-116-15</inkml:trace>
  <inkml:trace contextRef="#ctx0" brushRef="#br0" timeOffset="3587.7659">22543 4018 3124 0,'-5'-8'9'0,"2"1"20"0,1-4 13 15,1 6 7-15,-1 0-4 0,-1 3 5 0,1 0-7 0,2-1 0 16,0 3-7-16,0 0-24 0,0 0-14 0,2 3-8 16,-2-3-3-16,3 2-1 0,-3 2 2 0,3 1 1 15,1 1-3-15,2 2 8 0,0 2-2 0,2 2 2 0,2 5 9 16,2 3-3-16,3 1 3 0,0 3 0 0,1 3 0 16,1 2-1-16,-1 3 1 0,-2-3-2 0,1 2-1 15,-1 0-1-15,-3-4 2 0,5-1-1 0,-7-3 2 0,3-2-1 16,-3-4 1-16,-3-4 6 0,0-2-7 0,-1-3 6 15,0-3-7-15,-1-1 7 0,0-2 4 0,-3-2-3 16,-1-1 4-16,3-1 4 0,-3 1 12 0,2-4-9 0,-2-1 10 16,3-2-7-16,-3-4-7 0,2 0 6 0,-1-3-7 15,-1-4-11-15,0-4-9 0,-1-3 6 0,-1 1-11 16,-3-3 0-16,1-3 0 0,-5 2-8 0,2-3 1 0,-3-2 1 16,2 0-3-16,-4-2-1 0,-1 0 9 0,2 1 1 15,-1 1-2-15,-1 1 6 0,-1 2 3 0,1-1 9 0,-3 6 6 16,3-1 6-16,0 2-3 0,0 2 2 0,-1 2 11 15,2-2-8-15,3 4-2 0,0 0 4 0,2 0-9 16,2 1-4-16,1 1 2 0,2 3-6 0,4 1-4 0,-1 2 3 16,4 0 2-16,0 2-18 0,4 3 17 15,-1-1-9-15,3 3 3 0,5-1-1 0,0 2 2 0,1 3 2 16,1 2 1-16,4 2 6 0,1 3-2 0,1 0 12 16,4 5-17-16,-2 1 23 0,3 4-5 0,-3-1-4 0,3 5 2 15,-2-2-4-15,-4 2-2 0,-1 0-8 0,-3-1 23 16,-3-1-24-16,-3 1-1 0,-3-2 12 0,-3 0-8 15,-2-2 8-15,-2 1-2 0,-3 1 2 0,0-1-8 0,-2-3-1 16,-2 5 4-16,-1-2-9 0,-3-1-23 0,0 0-30 16,0-1-36-16,-1-1-43 0,-1-2-58 0,-1-1-58 15,2-4-74-15,-2-1-88 0</inkml:trace>
  <inkml:trace contextRef="#ctx0" brushRef="#br0" timeOffset="4749.7002">23037 3684 1875 0,'10'-6'24'0,"4"0"35"16,-3-2 28-16,2 3 19 0,0-2 7 0,-4 1 4 0,3 3 11 15,-2 1 10-15,0-1-21 0,1 2-24 0,-3 1-22 16,-2 1-11-16,2 2-7 0,0 1 3 0,-4 1-6 16,3 3-2-16,-1 1 2 0,-1 1-8 0,4 0-11 15,-2 4-5-15,-3 1 5 0,3-3-10 0,-1 5-2 0,0-3-8 16,-3 1-2-16,1-1-1 0,-3 3 6 0,2-2-5 15,-1-3 1-15,0 2 1 0,-1-3 0 0,-1 0-2 16,0 1-4-16,0-3 6 0,0-1-3 0,0-1 4 0,0-2-4 16,0 1 0-16,-3-3 2 0,3 0 6 0,-3 0-4 15,0-1-1-15,-2 0 8 0,-3-2-6 0,-1 1 3 16,-1-2 0-16,-2 1-1 0,0-2-3 0,-2 0 2 0,-2-2 0 16,5-1-10-16,-3-1 0 0,3-1-7 0,0 0-3 15,3-5-12-15,2 0-13 0,1 0-12 0,0-1-20 16,3-3-21-16,1-2-21 0,1-1-11 0,3-3-17 0,0 3-13 15,2-1 1-15,2 0-5 0,-1-1 2 0,3 4 12 16,1 2 5-16,-1 1 12 0,1 2 5 0,-2 0 20 16,0 3 8-16,1 2 9 0,-3 2 18 0,1 0 10 0,-1-1 19 15,1 4 7-15,-3-3 13 0,2 1 6 0,-1 1 1 16,-2 1 6-16,2-1 0 0,-2-1 6 0,2 4-1 16,-3-3 2-16,4 3 13 0,-5-1 5 0,2-1 24 15,-1 2 11-15,3 0 8 0,-2 0 3 0,0 0 10 0,2 2 6 16,3-1-3-16,-2 2 7 0,1 2-8 0,2 2 1 15,0 3 9-15,3 1 8 0,-4 2 2 0,2 1-5 16,2 1-2-16,-3 3-15 0,0 0-2 0,-1-2-14 0,0 0-17 16,1 0-15-16,0 0-14 0,-5-2-3 0,1-1-2 15,-2-1-3-15,4-4-10 0,-4 0 7 0,1-2-5 0,1 0 2 16,-3-1-3-16,-1-2 4 0,-1-3-8 0,2 1 9 16,-4-1-2-16,4 0-12 0,-2 0 4 0,0-1-4 15,0-1-6-15,2 0-28 0,-1 0-26 0,1-3-34 0,-1 0-18 16,1-3-15-16,0 0-12 0,-1-2-10 0,3 0-7 15,-3-4 12-15,3 2 22 0,-2-1 28 0,1-2 17 0,0 1 24 16,-1 0 9-16,1 2 16 0,1-3 17 0,-1 5 15 16,2-2 8-16,-4 0 23 0,3 4 12 0,-2 0 10 15,1 3 10-15,0-3 7 0,-1 4 6 0,0 1 8 0,1 1 0 16,-3 1-6-16,3-1-10 0,0 2-8 0,1 0-5 16,-4 5 4-16,1-3-1 0,5 0 9 0,-3 1 2 15,4 2-15-15,-1 2 1 0,-1 1 0 0,1-2 0 16,4 2-9-16,-4 0-5 0,0 1-12 0,2 0-2 0,-2 0-6 15,2-3-2-15,-3 2-4 0,0-2 1 0,0 0-7 16,1 0 2-16,-1 0-6 0,-2-2-4 0,0 0 2 0,2 1 5 16,-2-1 0-16,0-4-2 0,-1 2-3 0,2 0 3 15,-1-2-2-15,-1 1-3 0,1-1 5 0,-1-1-2 16,-1-1-1-16,1 0-5 0,3 2 8 0,-3-4-6 0,2-1 5 16,-2 1 0-16,2-3-2 0,-1 2 0 0,2-2 0 15,-2-2-10-15,1 0-5 0,-1-2-10 0,0-1-15 0,0-1-11 16,1-3-16-16,3-1 0 0,-1-2-13 0,-2 1 12 15,1-3-1-15,-1 2 9 0,0 1 16 0,-3 0 14 16,3 1 18-16,-2 1 3 0,-4 3 7 0,2-1 2 16,-4 3 2-16,3 1 5 0,-3 1-5 0,4-1-4 0,-3 3 2 15,-2-3-3-15,5 5 5 0,-3-2 1 0,1-2 7 16,-2 1-2-16,2 1-2 0,-4-1 6 0,5 1-6 16,-3 0 7-16,3-1 1 0,-1-1-11 0,2 1 3 15,-1-1-6-15,-3 0 4 0,1-1 1 0,1 0 0 0,-1 1-11 16,-2-1 4-16,4 0 8 0,-5 0 5 0,1 0 7 15,2-2-1-15,-2 1 4 0,0 1 7 0,0 0-4 0,0-2 3 16,-2 2 0-16,2-2-17 0,0 0 3 0,1 0 3 16,0 0-7-16,1 2-2 0,-1-1 4 0,2-2-10 0,2 3 2 15,0 1 8-15,0-2-12 0,0-2 2 0,0 1-4 16,4 2-1-16,-4 0 5 0,0 0 4 0,-2 4-2 16,4 0 7-16,-2 1 1 0,0 3-2 0,0 2 1 0,0 0-7 15,0 0-6-15,0 4-5 0,-2-1-1 0,2 3-9 16,-2 3 4-16,2 3 1 0,2 3 13 0,-2 6 2 15,0 1 11-15,2 7-2 0,0 0 12 0,1 3-4 0,1 2 8 16,0 0-5-16,3 0-1 0,-1-1 1 0,3 1-5 16,1 0 1-16,3-3-7 0,2-1 5 0,2-1-14 0,-2-1 1 15,1-3-8-15,5-1 6 0,-4-2-4 0,0-4 1 16,1-1-9-16,-4-4-12 0,2-1-9 0,-5-4-28 16,1-1-55-16,-1-2-71 0,-2-3-70 0,-5-2-83 15</inkml:trace>
  <inkml:trace contextRef="#ctx0" brushRef="#br0" timeOffset="5157.9718">23520 3319 1875 0,'-5'-15'13'0,"-1"-2"8"0,4 3 17 0,-1-6 3 0,1 4 4 15,4 1-8-15,0 3 2 0,2-1 0 0,2 1-16 16,2 1-6-16,2 1-12 0,1 1-8 0,2 0-4 0,-4 1 6 15,8 0-12-15,-2 0-4 0,2-1-1 0,2 2-7 16,-1-3-22-16,5 2-6 0,-1-3-16 0,2 1 1 16,0-2 1-16,-1 2-10 0,3-4 3 0,0 1 10 0,-3-1 17 15,1-1 12-15,-3-2 12 0,0-1 6 0,-3 1 13 16,-3-1 21-16,-4 2 21 0,-1 1 11 0,-1-2 11 16,-1 2 12-16,-3 3 15 0,0-2 18 0,-2 4 14 0,-3-1 12 15,3-2 0-15,-2 6-6 0,-1-1-4 0,-4 3-4 16,4 1 6-16,-2 2-17 0,1-1-21 0,-1 6-23 15,1-1-26-15,-1 0-13 0,2 3-7 0,-2 0-4 16,-1 7-18-16,2 5 6 0,-3 5 8 0,1 5 4 0,-2 4 22 16,1 5 15-16,2 6 2 0,2-1-5 0,0 4 5 15,6-2-8-15,-1 1-7 0,6 0 1 0,3 0-13 0,1-1-17 16,4-4 9-16,2-3-5 0,2-2 2 0,1-2-12 16,2-6 9-16,0-6-4 0,2-6 2 0,-2-2-5 15,-1-7-20-15,0-5-26 0,0-2-43 0,2-8-44 16,0-3-57-16,-3-3-60 0,1-4-92 0,1-2-101 0</inkml:trace>
  <inkml:trace contextRef="#ctx0" brushRef="#br0" timeOffset="5472.1515">24425 2526 2623 0,'-6'-13'20'0,"3"4"17"0,0-1 21 16,4 4 11-16,-1 2 3 0,0 1 1 0,0 2 5 0,0 2-4 16,2-2-22-16,-2 2-12 0,2-1-20 0,2 0-5 15,2 1 7-15,4 1 6 0,6 2 0 0,3 2 10 16,4 1-4-16,7 1 5 0,2 5-5 0,5 4-3 0,-1 3-7 16,2 4-9-16,-2 3-4 0,-1 5-3 0,-2 3 10 15,-3 5-12-15,-3 3 8 0,-2 3-3 0,-4 3-3 16,-2 1 7-16,-5 1 0 0,-5-1-4 0,-4 2 4 0,-3-1 4 15,-5-3-6-15,-4 0 1 0,-5-3 4 0,-1-3-7 16,-1-3-1-16,-2-3 4 0,0-5-4 0,0-4-10 16,-4-5 6-16,4-2-6 0,-1-3-27 0,-1-3-31 15,1-2-39-15,-2-5-61 0,1-2-81 0,1-2-76 0,1-1-116 16</inkml:trace>
  <inkml:trace contextRef="#ctx0" brushRef="#br0" timeOffset="6533.5901">23451 5884 3235 0,'2'-5'3'0,"-2"0"14"0,0 2 12 0,0-6 15 15,3 4-2-15,-3-2 1 0,3 2 1 0,2-4-5 16,5-2 7-16,4 0-5 0,4-4-7 0,10-2-11 16,5 0 12-16,10-2 2 0,6-3 1 0,9 2 7 15,6 1-15-15,6-2-6 0,3-1-8 0,6 2-6 0,-1-2-8 16,2 1 1-16,1-4 0 0,-2 4-3 0,2-3 3 16,1-3-1-16,-5 1 6 0,-1 1-3 0,-2-2-5 0,-1 1-16 15,-2 0-19-15,-4-1-27 0,-4 2-52 0,-5-1-55 16,-1 0-74-16,-2 2-84 0,2-4-88 0</inkml:trace>
  <inkml:trace contextRef="#ctx0" brushRef="#br0" timeOffset="9462.1463">22533 3130 915 0,'-11'-5'32'0,"-3"0"10"0,5-2 12 0,-6 0 15 0,1 2 7 16,-2 2 17-16,2 1 12 0,-2-2 17 0,2 1-21 15,1 1 6-15,-1-1-9 0,3 3-11 0,1-3 1 16,0 3-17-16,0-1-10 0,4 2-18 0,-1-1-11 16,1 0-18-16,1 1-1 0,2 1-10 0,-2 2-8 0,1 0 4 15,-4 2-5-15,0 1 9 0,-3 1-4 0,-1 4 4 16,-1 0 0-16,-2 3 9 0,-2 0 4 0,-2 2-5 16,3 1 11-16,-3 1-7 0,0 2 12 0,-1-3-1 0,-1 4 3 15,2-1-3-15,0-3-1 0,-1 4 1 0,2-1-3 16,1-1 1-16,2 2-6 0,0-3 3 0,0 1 5 15,2 2-7-15,0-1 1 0,0 1 2 0,2 0 3 0,0 3 1 16,0-2-8-16,1 3-1 0,-1-1-11 0,2-1 9 16,3 2-8-16,-1-1 7 0,1-3-11 0,-1 4 3 0,1-2 1 15,3 3 4-15,0-2 6 0,0 0-3 0,1 2 5 16,2-2-5-16,0 3 2 0,3-2-1 0,1 2 10 16,-3-4-1-16,4 4 0 0,3-1 9 0,-4 3 4 0,3-6 4 15,1 5 1-15,3 0 2 0,-5-2-7 0,0 1-2 16,2-2-3-16,-3 0-15 0,1 0 6 0,1 0-3 15,-3 1 4-15,-2-1-7 0,3 2 1 0,-2-2-1 16,0 2-1-16,2-2 3 0,-4 0-19 0,4 3 1 0,-2-4-1 16,4 1-2-16,-2 0 6 0,4-1-1 0,-3 0-2 0,2 1 15 15,2-2 1-15,0 1 3 0,3 0 2 16,0 2 5-16,1 0-3 0,3 0 6 0,1 0 3 0,1 2-11 16,-1 0 7-16,2-1-4 0,0 1-6 0,-2 0 4 15,1-2-4-15,-1 2 2 0,-1-2-5 0,-2 0 3 0,0-1-4 16,0 0-1-16,-4 1 0 0,2-2-2 0,0 1 2 15,-1-2-7-15,-1 1-9 0,0-2 10 0,1 2-3 16,-2-1 1-16,2 1 4 0,-3-2-5 0,4 1-2 0,0 1 2 16,-3-1 8-16,2 1-10 0,-3 1 6 0,5-2-1 15,-1 2-2-15,-2 2-3 0,5-2 9 0,-5 0 3 16,5 1 4-16,-4-3 6 0,2-2 6 0,-1 0 5 16,0-1 4-16,-1-3 11 0,-2 1-4 0,4-2-1 0,-3-2-3 15,0-1-1-15,0 0-3 0,-3 0-4 0,0-1-4 16,1 1-9-16,-2-4-7 0,1 4 2 0,-3-3-2 0,2 1-3 15,-2 0-5-15,3-1-4 0,-1 2 1 0,3-1 4 16,-2 0 1-16,0 2-8 0,5-2 4 0,-4 0-5 16,1 1 11-16,1-1-10 0,-2-1 1 0,3 0-4 15,-3 0 4-15,0-3 2 0,0 2-3 0,-1 0 6 0,1-3-10 16,-3 3 6-16,1-3-4 0,1 0 6 0,-1 0 2 16,0 0-2-16,-3 0 2 0,3-1-7 0,-1 0 1 15,0-3 1-15,1 2 6 0,-3 0-9 0,0-3-4 0,-1 1 1 16,0-1 3-16,0-2 4 0,-1 0-1 0,1 0 0 15,-3 0-8-15,1 0 3 0,-1-2-2 0,0 1-12 16,2 2-16-16,-1-2-16 0,-1 1-20 0,4-2-24 0,-4 0-48 16,1 2-41-16,1-5-52 0,1 0-52 0,0-2-65 15,2-4-79-15,3 0-83 0</inkml:trace>
  <inkml:trace contextRef="#ctx0" brushRef="#br0" timeOffset="17135.4376">27104 6566 1380 0,'-8'-7'2'0,"-2"-3"13"0,3 6 19 16,2-5 19-16,-1 2 10 0,-1 1 7 0,3 0 7 0,-1 1 7 16,5 1 14-16,-3-1-2 0,2 2-9 0,-1-2-7 15,2 1-7-15,0 1 0 0,0 0 0 0,2 0-3 0,-4 0-11 16,4-2-7-16,-2 2-2 0,-2 1-6 0,2-2 5 16,0-1-1-16,-2-1-5 0,2 1-1 0,-3-1 5 15,0 1-4-15,-2-2-8 0,-1 0-4 0,0-1-7 0,-1 0-9 16,-1-1 3-16,-1 0-3 0,1 0-15 0,0-2 5 15,-3-1 6-15,0 4 4 0,0-1 8 0,-1-3 3 0,0 4 7 16,-1 1 7-16,1 0 5 0,-1 2 2 0,1 1-6 16,2 1-9-16,-1 1-10 0,0 0-4 0,2 3-10 15,-1 0-5-15,-1 3 0 0,0-1-9 0,0 4 4 0,0 3-2 16,1-3 0-16,-2 7 3 0,4-2 1 0,0 1 0 16,2-1 2-16,1 5-1 0,0-1-2 0,4 0 5 15,1 0-2-15,1-2-2 0,1 3 8 0,2-3-5 0,3-3-2 16,-1 1 2-16,-1-3 1 0,3-1-1 0,1-2 6 15,-1-3 3-15,0 0-9 0,3-3 1 0,0 0-1 16,-1-3-2-16,4-2 2 0,-1-1 2 0,4-2-8 0,-3 1 1 16,3-2 2-16,-2-2 5 0,2 2 0 0,-2 0 7 15,0 0-10-15,-2 2 1 0,-1-2 0 0,0 2 1 0,-3 1-4 16,2 1 4-16,-3-1-6 0,3 1-6 0,-5 2 14 16,2-1-4-16,-1 2 4 0,-1-1-7 0,-1 1 4 15,2 1-5-15,0 1 1 0,-2 0 2 0,1 1-4 16,-1 1-2-16,2 0 1 0,0 1 7 0,1 4 2 0,0-2 1 15,1 5 13-15,2 0 8 0,2 3 9 0,1 0 4 16,2 3-3-16,0 1 10 0,1 1 1 0,-1 1-1 0,0-2-9 16,-2 4-7-16,-1-3-7 0,2 0-8 0,-5 0 13 15,1-1-20-15,-3 0-1 0,0-2-2 0,-2-1 1 16,0-2-2-16,-3 0-2 0,1 2 7 0,-3-2-15 0,1-1-20 16,-2-2-34-16,2-1-43 0,-1-1-70 0,1-2-77 15,-1-2-89-15,4-3-128 0</inkml:trace>
  <inkml:trace contextRef="#ctx0" brushRef="#br0" timeOffset="17637.8128">27729 6234 2141 0,'-11'-14'9'0,"0"2"24"0,-3-2 19 0,2-1 17 0,-3 6 4 16,-3-1 10-16,3 3 3 0,0-1 6 0,-2 4-5 15,3 1-18-15,0 0-14 0,2 3-25 0,-2 0-1 0,6 1-6 16,0 1-8-16,0 1-3 0,-1 4-6 0,1 2-11 16,2 1-1-16,-1-1 9 0,2 4-7 0,-4 1-1 15,4 0 4-15,2 0-1 0,0 0-2 0,1 0 8 16,1-2-5-16,1-1 2 0,1-1 11 0,1-2-1 0,0-1 1 15,1 0-2-15,-2-1 4 0,4-2-5 0,0 1 3 16,1-1 1-16,0-3-4 0,1 1-4 0,1-2 0 0,3 0 5 16,0-2-4-16,0-1-3 0,3 1 2 0,2-3-6 15,1-2-1-15,-1 2 5 0,5-1-8 0,-4-2-7 16,-1 2 9-16,4 1 0 0,-5-1 0 0,0 2 0 0,-2 0 4 16,0 1 1-16,-2 1 18 0,-3 2 1 0,-1 1 1 15,0 0 8-15,1 2 12 0,-2-1 8 0,2 1 0 0,-2 2 7 16,-1 0-4-16,3 2 8 0,-3 1-2 0,4 1 1 15,-1 3-2-15,-1 2-2 0,1 1-3 0,1 2-5 16,-1 0-5-16,0 4-4 0,3-1-6 0,-2 1-2 0,-2 0-13 16,2 0-5-16,0 0-3 0,-1-2 1 0,-1-3-8 15,-1 1-3-15,2-3 3 0,-2-2-4 0,-1 0 2 16,0-4-5-16,1-1-11 0,-1 0-21 0,-2-2-13 16,2 0-28-16,0-3-47 0,-2 0-51 0,3-2-64 0,-1-2-66 15,4 1-56-15,-1-3-56 0</inkml:trace>
  <inkml:trace contextRef="#ctx0" brushRef="#br0" timeOffset="18294.9357">28540 6361 2052 0,'2'-8'8'0,"-1"1"20"0,-4-1 19 0,3-1 20 0,-5 0 17 16,0-1 14-16,2 0 6 0,-6 2 15 15,4-2-1-15,-1 1-3 0,1-3-10 0,-3 2-20 0,0 1-9 16,0-2-3-16,0 0 8 0,2 1-12 0,-3 0-4 16,1 1-7-16,0 0-2 0,-1 3-3 0,2 1-4 0,-1-1-11 15,0 2-11-15,0 0-6 0,-3 1 1 0,0 3-12 16,-3 3-1-16,1-3-4 0,-4 4 0 0,-1 2-2 16,-1 1-1-16,-4 3 1 0,2 2-3 0,2 0 0 15,-3 0-5-15,4 4 5 0,1 0-3 0,3-2 8 16,0 3-5-16,4 0 1 0,5 0 1 0,1 0 3 0,2-1-5 15,2 1 6-15,3-2 5 0,2 2-6 0,3 0 5 16,0-2-1-16,4-1 1 0,-2-2-4 0,1 1 6 16,5-4-1-16,-3 3-14 0,2-4 4 0,-2-4 6 0,3 3-1 15,-2-2-3-15,3-3 7 0,-4 1-4 0,3-5-6 16,-3 1 7-16,2-3-14 0,-2-1-12 0,1-3-5 0,-3-1-10 16,2 1-17-16,0-3-9 0,-4 1-5 0,3-4-2 15,-2 1 2-15,-2-1 1 0,2-3-11 0,-1 2 1 16,-1-4-1-16,0 4-1 0,1-6-12 0,-1-1-18 0,0-2-1 15,0-3-11-15,1-2 11 0,-2-1-1 0,-2-5 8 16,0-4 11-16,-1-2 9 0,-2-2 22 0,1-1 20 16,-6 0 22-16,1 1 9 0,1 0 23 0,-6 4 24 0,-1 4 8 15,2 2 17-15,-3 6 9 0,1 1 2 0,-2 6 7 16,-1 1 8-16,0 2 3 0,1 2-8 0,1 1 0 16,-2 2 0-16,1 2 5 0,0 2-11 0,2 1 3 0,3 1-7 15,-2 2-12-15,4 0 8 0,-3 4-12 0,6-3-3 16,-1 3-14-16,-1 0-2 0,2 0-25 0,0 0-3 15,0 5-10-15,0-4-14 0,0 0 6 0,0 2-9 0,2 0 3 16,-1 1-3-16,-1 3 15 0,0 3 6 0,0 2 5 16,4 3 7-16,-2 2 4 0,1 3 5 0,-1 3 3 0,3 1-3 15,-2 1 1-15,3 2-8 0,2 1 4 0,0 0-7 16,0 0-3-16,0-1-4 0,1 0-2 0,-1-1 6 16,2-2-10-16,1-2 1 0,0 0-11 0,-2-2 2 15,2-1-3-15,0-1-4 0,-1 0 4 0,4-3-15 0,-4-1-5 16,1 1-22-16,1-3-21 0,-2-1-49 0,4-1-56 15,-3-3-49-15,2-1-63 0,-1 0-58 0,3-5-64 0</inkml:trace>
  <inkml:trace contextRef="#ctx0" brushRef="#br0" timeOffset="19293.1342">28955 6066 2334 0,'-3'-13'21'0,"0"1"36"0,0 0 22 15,-1-2 24-15,-3-1 18 0,1 3 13 0,-2-1 14 16,0-1 7-16,0 4-10 0,2-2-20 0,-1 2-6 15,2 1-13-15,-2 4-16 0,2 0-13 0,2 1-18 16,-2 3-6-16,3 1-13 0,-1 1-25 0,0 5-9 16,0 0-14-16,-5 3 1 0,3 3-1 0,-1 2 2 0,-2 4-4 15,-1 1 8-15,1 3 7 0,1-1-6 0,1 1-1 16,1-2-1-16,2 1 4 0,3-1 1 0,0-4-2 16,6 0-6-16,-4-2 9 0,4-2-6 0,-1 0-1 0,2-4 6 15,0-2-7-15,-2-1 2 0,1 0 6 0,1-5 2 16,-1 0-2-16,2-2 7 0,-2 0 0 0,4-4-10 0,-2 1 3 15,4-4 7-15,1 2-9 0,-1-3 4 0,1-2-8 16,3 0-2-16,-3 0 3 0,-2-1 6 0,1-3-6 16,0 3-3-16,0-4 5 0,-3 1-5 0,1-1 0 15,-2 2 9-15,1-1-4 0,-1 1 0 0,-1 3 6 0,-2 2 6 16,-2 1 2-16,1 4 4 0,-4 0 12 0,2 2-14 16,-2 1 0-16,0 2 2 0,-2 2-6 0,2-2-5 15,0 2-12-15,0-1-3 0,-2 2-6 0,4-1 1 0,-4 2 8 16,4 1-5-16,-2 0 7 0,3 2-5 0,-1 1 6 15,4 2-1-15,-2 1 3 0,2 0-3 0,3 0-2 16,-2-1 3-16,-1 2 1 0,4 0-4 0,0-3 1 0,-2-1-1 16,2-1-3-16,-1-1 7 0,1-2-11 0,-2-1-12 15,4-2-16-15,-2-2-20 0,0-2-21 0,3 0-24 16,0-2-22-16,1-2-22 0,1 0-23 0,-2-2-3 0,5-1-10 16,-2 0 6-16,0 0 5 0,1-1 26 0,-4 0 16 15,3-1 23-15,-4 3 28 0,1 0 17 0,-2 0 22 16,-3 1 18-16,-1-2 24 0,0 5-3 0,-2 0 7 0,-2 0 6 15,0 2 14-15,1-1 3 0,-4 2 8 0,0-1 6 16,1 5-11-16,-1-4 4 0,0 4-5 0,0-2-5 16,-1 3-14-16,-1 1-8 0,2 0-8 0,0 2 2 0,-2 0 8 15,2 1-6-15,0 0 7 0,2 0-4 0,-2 3 6 16,3-3 4-16,-1 1 5 0,-1-1-10 0,1 0-2 0,1-3 11 16,0-1 0-16,0 2 6 0,0-2-1 15,-3-1 6-15,2-2-1 0,1 0 10 0,0 0 2 0,1 0 1 16,-1-1-2-16,2-3 4 0,1 1-5 0,3-3-3 0,1 0-4 15,-1-1-5-15,4-1-4 0,-2-1-3 0,1-3-2 16,0 3-10-16,-1-3 0 0,3 0 2 0,-3-1 2 0,0-3-2 16,0 0-1-16,0 0-3 0,2-3 7 0,-2-1-5 15,0 0 2-15,0-1-3 0,0 3 5 0,3-1-5 16,-4 1 7-16,-1-2 17 0,-2 6-2 0,2-1 10 0,-3 6 7 16,-1 0-5-16,-3 2 2 0,1 3-1 0,0-1-13 15,-3 5-16-15,0 0-4 0,0 2-7 0,0-1-7 16,2 1 3-16,-2 5-6 0,4 0 3 0,-4 3 6 0,2 2 3 15,-1 5-2-15,3 3 5 0,-1 3 5 0,0 2-5 16,0 1 2-16,-1 4 7 0,1 1 1 0,0 1 3 0,-1 1 10 0,4 0 9 16,-5 0 0-16,1 1 8 0,0 0-2 15,-1-1 1-15,-1 1 3 0,0-3-7 0,0 1-2 0,0-1-8 16,-1-1-3-16,-1 1-3 0,-1-2 2 0,0 0-5 16,-2 0-8-16,-1 0 3 0,-2 0-5 0,1 0-4 15,-3 0 0-15,-2 0-2 0,4-2-3 0,-6 0 0 0,3-1 5 16,-1 0-5-16,-1-1 0 0,0-3-5 0,-1-3 5 15,1 1-2-15,-2-4 9 0,2 1 4 0,-4 0 5 0,2-5 4 16,0 1 6-16,0 0 9 0,-2-5-5 0,1 3 9 16,2-5-12-16,-2 2-2 0,2-4 1 0,3 1 0 15,-5 0 5-15,5-5-7 0,0 1 5 0,-2 0-1 0,-56-2 1 16,59-2 2-16,1 0-11 0,-1 1 6 0,2-4-14 16,-3 2 7-16,5-2-5 0,-2-2-5 0,60 0 3 15,-61 0-10-15,1-5-1 0,1 0-19 0,3 1-6 0,-2-5-40 16,2 0-30-16,1-2-58 0,0-3-50 0,3 1-56 15,2-4-81-15,-4-1-89 0</inkml:trace>
  <inkml:trace contextRef="#ctx0" brushRef="#br0" timeOffset="19768.6461">27136 7752 1391 0,'3'-3'9'0,"2"3"33"0,3-4 23 0,9-1 14 15,2-3 5-15,2 2 18 0,7-5 6 0,6-2 21 0,5-3 12 16,5 0-24-16,2-1-3 0,3-3-7 0,6-2-6 0,4-2-5 15,4-3-2-15,4-1-18 0,3-4-9 0,5-4-2 16,5 0-22-16,3-6-7 0,4 1-2 0,3 0-22 16,0 2-11-16,-5 1 10 0,-3 1-17 0,-7 7-5 15,-9 1 4-15,-4 1-1 0,-7 7 3 0,-6 1-7 16,-6 3-3-16,-4 0-43 0,-4 3-13 0,-2-1-22 0,-4 2-27 16,-3 2-14-16,-6 1-9 0,-5 3-7 0,-2 2-20 0,-2 1 5 15,-5-1-11-15,-1 0-16 0,-5 2-19 0,-2-1-18 16</inkml:trace>
  <inkml:trace contextRef="#ctx0" brushRef="#br0" timeOffset="25585.0808">20568 1177 1941 0,'40'-13'18'16,"-40"13"11"-16,0 0 21 0,0 0 11 0,0 0 5 15,0 0 10-15,0 0 3 0,0 0 7 0,25-30 4 16,-25 30-7-16,0 0-7 0,0 0 3 0,0 0 3 0,0 0-5 16,0 0 3-16,0 0-11 0,0 0-14 0,0 0-5 15,0 0-13-15,0 0-13 0,0 0 8 0,0 0-10 16,0 0-44 0,0 0 1-1,0 0 39 1,0 0 4-16,0 0 9 0,5 53-8 0,-5-53 9 15,2 123-18-15,-2-98 3 0,-2-1-4 16,2-2-7-16,0-1-1 0,0-4-1 0,2-2 3 0,-1-1-3 16,2-3 7-16,1-3-8 0,-3-2 13 0,4-2 3 15,-5-4 1-15,0 0 4 0,0 0 4 0,0 0-3 16,0 0 10-16,0 0 6 0,0 0-9 0,0 0-5 0,0 0 0 16,89-26 0-16,-89 26-1 0,77-42 9 0,-52 26-8 15,-1-1 1-15,1-4-1 0,2 1 2 0,2-2-1 16,-3-2 1-16,4 2-3 0,-1-3-6 0,2-1 2 0,1-1-4 15,3 1-6-15,-2-2-2 0,2 2-2 0,-1 0 2 16,0 2-3-16,-1 2 4 0,-2 2-13 0,-4 1 9 0,0 2-2 16,-4 1 1-16,-1 3-4 0,-2 1-2 0,-4 2 0 15,1-1-11-15,-1 3 16 0,-2-1-10 0,-1 3 3 0,-1 0 5 16,-2 0 4-16,0 2-9 0,-4-1-3 0,3 0 10 16,-1 0-6-16,-1 3 2 0,-2-1 2 0,2-1-6 15,-4 3 0-15,2-1 3 0,-2 0 8 0,1-1-7 0,-3 3-4 16,2 0 5-16,-3-2-4 0,2 2 1 0,0-2-6 15,-2 2-1-15,1 0-12 0,-1-1-4 0,0 1-15 16,-1 0-26-16,1-1-28 0,0 1-26 0,0 0-39 0,-2 0-49 16,0 0-41-16,2 0-62 0,-1 0-65 0,-2 2-75 15</inkml:trace>
  <inkml:trace contextRef="#ctx0" brushRef="#br0" timeOffset="48630.7214">21635 2978 1047 0,'-1'-3'23'15,"1"1"12"-15,0-3 26 0,1 0 18 0,-1 4 2 16,-1-2 15-16,2 3 8 0,-1-1 5 0,2-1-10 0,-2 2-14 15,2-1-15-15,-1 0-11 0,1 0 2 0,-1-1-14 16,1 0-4-16,0 2-1 0,-1 0-11 0,2-3 3 0,-1 3-10 16,1 0-10-16,2 0 2 0,-4-2 1 0,6 2-3 15,-6-1 0-15,4 0-10 0,0 1 5 0,1 0-5 16,-1 0 5-16,-1 1-5 0,0 0-7 0,-1 1-1 0,2 1 0 16,-4-1 9-16,3 3-3 0,-4 1 6 0,3-2-1 15,3 3 1-15,-3 0 4 0,0 2 6 0,0-1-5 16,0 1 1-16,2 1 6 0,0-2-2 0,-2 2 5 0,2-4 3 15,1 2 3-15,-1-3 3 0,0 4 7 0,0-4 0 16,-2 2-3-16,3-2 11 0,-2 0 2 0,1-2 9 0,-1 1 6 16,0-2 2-16,3-1 1 0,-2 1 9 0,4-2 10 15,-3-1-11-15,4 0 1 0,2-1-3 0,-1-1-8 0,3-2-7 16,1 1-8-16,2-2-10 0,-1-1-14 0,3 0-2 16,0-3-1-16,2 2-14 0,0-1-2 0,-1-3-3 15,3 3 1-15,-1-6 0 0,2 3 3 0,-1-2 3 16,0-1-6-16,1 0 8 0,-1-1-7 0,2-1 5 0,0 0-1 15,-3 0-2-15,1 0-3 0,-1 2-4 0,-1-2 4 16,-1 2-6-16,-1 1 6 0,-1 2-9 0,-3-3 3 16,0 3-3-16,-1 1 1 0,-3 2 3 0,-1-2-1 15,0 3-6-15,-1-1 1 0,-5 5-2 0,1-2-5 0,0 1-6 16,-2 3-15-16,2-3-16 0,-2 2-27 0,-2 1-33 16,1 0-47-16,-2 2-50 0,0 0-66 0,-2-2-59 15,2 2-55-15</inkml:trace>
  <inkml:trace contextRef="#ctx0" brushRef="#br0" timeOffset="62387.2437">21810 10181 1560 0,'2'-12'13'16,"-2"0"18"-16,0 1 17 0,3-3 19 0,-3 2 17 15,-3 2 17-15,6-1 13 0,-3 1 22 0,2 1 4 16,0 0-2-16,-1 0 4 0,3 0-7 0,-3 1 4 0,2-1 0 16,-1 1 0-16,1 2-2 0,0-2-8 0,-1 1-2 15,2 2-5-15,0 0 1 0,-1 2 4 0,-2-2-7 16,3 5-9-16,-3-4-14 0,-1 4-12 0,2 0-16 0,-1 2-19 15,-2 0-7-15,2 2-29 0,-1 0 0 0,2 5 1 16,0 4-8-16,-2 3 8 0,3 4 5 0,-2 2 8 0,1 5-8 16,2 4 14-16,-2 1-13 0,0 1 3 0,-2 1-5 15,0 0 2-15,0-5-6 0,0 0-5 0,0 0 4 16,0-3-17-16,0-4-4 0,1 0 4 0,-1-4 8 0,0-2-12 16,2-2-19-16,-1-2-18 0,1-4-52 0,0 0-65 15,-1-4-80-15,2-2-127 0,1-4-133 0</inkml:trace>
  <inkml:trace contextRef="#ctx0" brushRef="#br0" timeOffset="62720.8317">22541 9697 3596 0,'6'-8'1'0,"-6"1"20"16,0 1 11-16,4 0 1 0,-8 4-10 0,1 2 0 0,2 4 5 16,-4 2 10-16,2 4 15 0,-2 4 7 0,0 6 4 15,1 4 14-15,-3 6 26 0,-2 5-1 0,3 6 3 16,-1 5-2-16,1 4-10 0,-2-1-28 0,0 5-6 0,3-2-21 15,1 0-18-15,-1-4 1 0,1 0-4 0,1-5-8 16,1-6-8-16,2 3 3 0,-2-8-17 0,2 0-1 16,2-6-14-16,0 2-14 0,0-4-39 0,1-3-32 0,-1-4-51 15,3 0-77-15,-2-5-63 0,2-2-104 0,-1-3-106 16</inkml:trace>
  <inkml:trace contextRef="#ctx0" brushRef="#br0" timeOffset="63075.1069">23047 10023 3445 0,'7'-11'15'0,"-5"3"41"16,0 1 21-16,1 3 11 0,-5 1 2 0,-1 1-3 15,-3 3-4-15,3 3 5 0,0 0-14 0,-2 1-23 0,3 7-9 16,-4-2 0-16,1 6 1 0,1 2 7 0,-1 1 6 15,5 3-1-15,0 2-6 0,3-1-16 0,3-1-12 16,2 0-8-16,4-2-8 0,3-3 4 0,1 0-1 0,5 0-1 16,0-5 4-16,2-3-6 0,-1 1 13 0,3-5-12 15,0 0 11-15,1-5-9 0,-5 0-1 0,1-5 0 0,-2-2 2 16,1-1 1-16,-2-2-8 0,-5-2 8 0,2-1-8 16,-5-2-2-16,0-2 10 0,-2 0-15 0,-4 0 5 15,0-4-4-15,-5-4-9 0,0 1-4 0,-3-5-7 16,-4 0 3-16,-1-1-10 0,-2-3 9 0,-5 2-7 0,-1-1-3 15,0 3-12-15,-2 4 15 0,-3 3-4 0,-1 3-18 16,1 5-20-16,-1 5-38 0,3 1-38 0,-1 6-47 16,-1 2-52-16,4 0-104 0,3 2-105 0</inkml:trace>
  <inkml:trace contextRef="#ctx0" brushRef="#br0" timeOffset="63362.4707">23973 9924 3433 0,'8'-5'15'0,"-1"1"29"0,-3 1 31 0,9-6 19 15,-12 3 9-15,1-2 5 0,1 0 16 0,2-1 5 16,1-2-7-16,2 0-4 0,0-1-13 0,2-1-8 15,4-1-3-15,-2 1 1 0,6-1-25 0,3-2-1 0,1 1-8 16,4-2-31-16,4 0-18 0,4 3-3 0,0-2-9 16,3 3-13-16,2 1 11 0,2 1-13 0,-1 0-13 15,2 1-16-15,1 0-19 0,-3 2-48 0,2-1-41 16,0 0-55-16,-2 2-95 0,-3-4-86 0,-1 1-135 0</inkml:trace>
  <inkml:trace contextRef="#ctx0" brushRef="#br0" timeOffset="63697.4818">24670 9227 3408 0,'-12'-2'6'0,"2"-2"3"0,4 4 10 15,1-7 4-15,3 4 2 0,2 3 5 0,2 0-5 16,3 0 5-16,1 3-8 0,5-2 2 0,5 2-13 0,2 2-5 15,4 0 0-15,5-1-4 0,3 4-2 0,0 2-5 16,4 1 1-16,1 2-4 0,3 1 3 0,-3 1 2 16,-1 1-10-16,-2 0-1 0,-2 0 9 0,-3 1-4 0,-3-2 4 15,-4 2-6-15,-2-3 3 0,-5 0-3 0,0 1 5 16,-6-1 4-16,-1-2-1 0,-1 0 8 0,-3 0-1 16,-1-1 1-16,-1 0 5 0,-3 2 1 0,0-1 11 0,-2 0-5 15,0 0 5-15,-3 3 4 0,-1-4-5 0,-1 4 4 16,-1-2-7-16,0 0 4 0,-3 0-8 0,2-1 2 15,0-3-6-15,3 4-5 0,-4-2-2 0,4-3-21 16,-3 2-23-16,2-3-42 0,0 3-36 0,0-3-53 0,-2 2-50 16,4-3-73-16,2 1-95 0</inkml:trace>
  <inkml:trace contextRef="#ctx0" brushRef="#br0" timeOffset="64831.9537">26183 9035 2693 0,'-3'-10'23'16,"2"0"33"-16,1 1 27 0,1 0 27 0,-2 2 17 15,-1 1 16-15,0 3 8 0,4 0 20 0,-4-1-17 0,2 4-21 16,0-1-30-16,2 0-24 0,-2 2-22 0,2 2-15 16,-2 2-9-16,0 0-12 0,4 4 6 0,-1 3-4 15,3 8 10-15,1 2 15 0,1 7 2 0,1 0 2 0,4 7 7 0,-3 3-14 16,2 0-11-16,-1 1-10 0,1 0-7 15,-2-2-19-15,-2-1 0 0,0-2-1 0,3-3-14 0,-5-3 12 16,1 0-7-16,-2-7-7 0,2-1-26 0,-2-3-28 16,0-6-55-16,-2 0-75 0,-1-5-97 0,2-4-143 15</inkml:trace>
  <inkml:trace contextRef="#ctx0" brushRef="#br0" timeOffset="65122.6521">26112 9056 3003 0,'-8'-12'19'16,"-2"0"33"-16,1-1 13 0,6 1 11 0,-2 3 3 15,4 1-4-15,1 2 7 0,0-2-3 0,1 1-18 0,6 2-34 16,-1-4-5-16,6 1-13 0,0 1 1 0,3-1 4 15,4-1-3-15,5 1 7 0,3 3-10 0,3-2 5 16,-2 3-5-16,6-1 3 0,-3 2-11 0,2-2 5 0,-3 4-4 16,1-2-2-16,-5 1 2 0,-1-1-1 0,-1 2-8 15,-5-1-3-15,-1 0-6 0,-2-1-15 0,-1 3-14 16,-5 0-26-16,1-1-22 0,-5-2-43 0,-3 3-40 0,2 0-55 16,-5 0-51-16,0 0-69 0</inkml:trace>
  <inkml:trace contextRef="#ctx0" brushRef="#br0" timeOffset="65385.4628">26369 9276 2931 0,'-4'5'19'0,"-2"-3"31"0,2 0 22 0,4-6 18 16,0 2 10-16,0 1 6 0,0-1 2 0,5 0 1 0,3-1-14 15,3-1-28-15,2-2-13 0,6 2-7 0,4-4-12 16,4 1-5-16,1 0-5 0,6 0 3 0,-1 2-5 16,-1 0-4-16,-1 1-11 0,-2 1-11 0,-3 2-3 0,-5-1-3 15,1 2 3-15,-6-2-12 0,-2 2-6 0,-1 2-15 16,-7 0-15-16,-1-1-24 0,0-1-25 0,-4 3-23 16,-2-2-30-16,-1 2-17 0,-3 0-37 0,2 2-23 0,-3 1-44 15,-5 2-36-15,1 1-37 0</inkml:trace>
  <inkml:trace contextRef="#ctx0" brushRef="#br0" timeOffset="65566.7438">26512 9481 735 0,'-6'11'23'0,"1"0"20"0,2-6 26 15,-2 2 19-15,3-1 30 0,0 0 25 0,1-1 30 0,1-2 30 16,3 2 2-16,0-2-2 0,2-2-11 0,0 2 0 16,1 2-20-16,2-2-10 0,0-1-18 0,2 0-12 15,2 1-28-15,-1-3-18 0,2 0-13 0,1 0-18 16,2 0-12-16,3-1-15 0,-2-3-11 0,1 2-19 0,0-2 4 15,0 0-2-15,1 1-17 0,0-3-25 0,-2 0-20 16,2 0-47-16,0-2-55 0,-1 0-69 0,0 1-77 0,0-4-85 16</inkml:trace>
  <inkml:trace contextRef="#ctx0" brushRef="#br0" timeOffset="65779.2784">27281 9131 2967 0,'0'0'25'0,"-3"0"24"0,3 0 22 0,-1-2 20 16,-4 2 9-16,1 2-1 0,-1-2-3 0,0 5 4 16,-2-2-22-16,-2 1-13 0,1 1-24 0,-3 4-15 15,0-1-7-15,0 4 2 0,0 3-2 0,-3 1-4 0,1 2-4 16,1 0-10-16,0 2 4 0,1 2-8 0,-3-1-5 16,3-3-11-16,0 1-7 0,2-2-20 0,0 0-42 15,1-5-28-15,1 0-44 0,0-3-34 0,4-1-35 0,0-3-46 16,0-3-45-16,0-2-43 0,-2 0-27 0</inkml:trace>
  <inkml:trace contextRef="#ctx0" brushRef="#br0" timeOffset="65963.0494">26816 9223 2460 0,'-4'-13'24'16,"3"0"23"-16,1 2 8 0,1 2 7 0,-1 4-1 16,2 2 12-16,1 2 5 0,3 0 24 0,-1 3-1 15,3 1 1-15,2 2-1 0,3 0 8 0,4 2 10 0,1 1 8 16,4 1-2-16,2 3-20 0,3-2-25 0,0 2-20 15,3 2-10-15,0 1-9 0,2-1-12 0,1 1-20 16,0-3-6-16,2 3-15 0,-1-4-15 0,0 1-30 0,-3-4-34 16,4 1-51-16,-5-3-62 0,0-4-68 0,0-2-56 15,0-1-55-15,-3-3-51 0</inkml:trace>
  <inkml:trace contextRef="#ctx0" brushRef="#br0" timeOffset="66687.5314">27729 9123 2086 0,'3'-14'32'0,"0"-1"32"0,-1-1 27 0,2 3 33 16,-4 1 16-16,0 3 33 0,2 1 11 0,-4 3 11 16,2-1-21-16,-1 5-16 0,-1-1-31 0,1-1-30 15,-3 3-19-15,3 0-32 0,-2 3-15 0,2-1-12 0,-1 1-8 16,0 2-17-16,2 2 4 0,-1 3-1 0,-1 2 0 0,2 3-2 16,-1 3 10-16,-1 2-2 0,2 0-1 0,-2 2 1 15,2-1-1-15,2 1-1 0,0 0-2 0,2-3 7 16,1 2-8-16,3-4 1 0,-2-2 1 0,4 0-2 15,0-4 2-15,0 0-2 0,1-2 9 0,2-4-7 0,-2-1 5 16,3-3-1-16,-1-1-4 0,0-1 5 0,-1-3-7 16,2-4-6-16,0 3 0 0,-2-2-4 0,-1-3-8 15,3-1 1-15,-4-2-2 0,0 4-6 0,2-4-1 0,-4 2 2 16,2-4-7-16,-2 0-2 0,2-1 3 0,-2-1-1 16,3-2-1-16,-2 0 4 0,1-3 11 0,-1-1-1 15,-1 2 6-15,0-1 9 0,1 3 2 0,-4 1 1 0,0 2 13 16,1 2 3-16,-4 3 3 0,1 2 5 0,-1 2-3 15,-2 4-2-15,0-1-1 0,0 1-2 0,2 3-12 16,-2 0-4-16,0 3-3 0,1-1-1 0,-1 2 1 0,2 1 5 16,0 3 0-16,2 0 10 0,0 5 7 0,1-1 5 15,0 5 0-15,3 3 5 0,3 0 8 0,-3 4-14 16,3 2 6-16,1 0-5 0,1 2-1 0,1-2-8 0,-1 0 0 16,3 2-2-16,1-3-9 0,1-2 15 0,-1 0-6 15,2-3-4-15,-3-3 1 0,3 2-2 0,-2-4-4 16,-2 0 1-16,-2-4-1 0,-3 0-10 0,0-2 1 15,-4-2 7-15,2-2-3 0,-3-2 3 0,-4-1 13 0,1 0 3 16,-4-1 22-16,2-2 7 0,-1 2 3 0,-1-4-6 16,0 1 5-16,-1-1 1 0,0-1-10 0,-3-2-12 0,3-1-18 15,-4-3-3-15,1-4-7 0,-1 2 2 0,-5-1-10 0,2-4-8 16,1 1-10-16,-4-3-6 0,2-1-2 16,-1-4-16-16,1 0-4 0,-1-1-7 0,3-3-6 0,-2-4 9 15,3 0 1-15,3-1 8 0,2-3-6 0,3-3 14 16,6 4 0-16,-1-1 10 0,3 0 7 0,0 2 2 15,5 3 4-15,-1 4 6 0,1 3 5 0,0 3-10 0,0 3 10 16,2 3 1-16,0 4 3 0,0 1-6 0,0 3 4 16,0 2-4-16,0 2-1 0,0 3 8 0,-2 0-3 15,1 5-6-15,-3 1 6 0,2 3 1 0,-4 0 4 0,1 3 2 16,-2 1 8-16,1 4-5 0,-3 2 9 0,1 1 2 16,-4 3-3-16,2-2 7 0,-1 3-2 0,-5-1-1 0,-2-1 5 15,0 0 5-15,-2-2-6 0,-2-2 3 0,-1-1 0 16,-2 0-5-16,-2-5-2 0,3 4-1 0,-4-4-6 15,2 0-1-15,-1-3-13 0,1 3-44 0,-1-4-39 16,0-2-61-16,1 0-60 0,-1-1-75 0,0-3-81 0</inkml:trace>
  <inkml:trace contextRef="#ctx0" brushRef="#br0" timeOffset="67371.1891">28143 9342 1150 0,'-2'2'15'0,"1"2"28"15,1-4 26-15,3 0 19 0,-1 0 11 0,-1 0 18 16,4-1 34-16,1 1 28 0,0-1-4 0,4-1-18 0,1 0-11 0,2-1-9 16,1 3 1-16,3-3-11 0,-1-1-32 15,3 2-25-15,0-3-9 0,0-1-1 0,0 2-20 0,0-3-7 16,-1-3-13-16,-3 1-5 0,3-2-1 0,-3-3-3 16,-2 0-5-16,3-4-16 0,-3 1 9 0,-2-4-13 15,3 1-1-15,-5-6-12 0,2-1-11 0,-4-4-26 16,2-3-9-16,-4 0-6 0,0-3-10 0,-1-4-5 0,-4 0 0 15,0-2-6-15,0 1 20 0,-4 0 24 0,1-2 18 16,-1 2 11-16,1 1 10 0,-2 0 15 0,4 3 4 0,-4 4 15 16,-1 0-4-16,-2 5 1 0,0 5-1 0,-2 4 5 15,-2 5 2-15,2 4 2 0,-3 1-5 0,-2 5 2 16,4 3-8-16,-3 4 2 0,-1 3 8 0,-2 0-2 0,1 7 1 16,-1 4-3-16,-3 2 11 0,3 6 0 0,-5 2 13 15,6 4 9-15,-4 3-5 0,3 7 18 0,2-2 3 16,4 3 15-16,0 1 7 0,5 1 16 0,1 1-6 0,5-3 2 15,2-1 4-15,1-1-16 0,5-3-10 0,3 1-7 16,2-4-8-16,2-3-13 0,1-4-5 0,3-2-15 16,0-1-5-16,0-4-8 0,3-4 4 0,-1-3-8 15,-1-6-6-15,-1 1-1 0,2-6-4 0,-4-1-13 0,3-1-20 16,-3-6-25-16,1 1-40 0,-3-2-43 0,0-4-61 16,-2 0-63-16,1 0-67 0,-3-5-64 0</inkml:trace>
  <inkml:trace contextRef="#ctx0" brushRef="#br0" timeOffset="72674.4922">27144 9857 1129 0,'0'-1'26'0,"-1"0"24"0,2-3 20 0,1 0 20 15,-2 1 17-15,0 2 24 0,1-3 14 0,-1 0 11 16,2 2-15-16,0 0-18 0,-1-1-13 0,-1 1-14 16,4-1-16-16,-2 2-23 0,-2 0-9 0,2-2-6 0,-2 3-13 15,-2 0-1-15,4 0 0 0,-2 0-12 0,-2 0 10 16,2 0 11-16,0 0-4 0,0 0 9 0,0 0 4 15,0 0-1-15,0 3-3 0,-2-2 11 0,-2 2-2 0,3-1-16 16,-3 2 3-16,3-3-13 0,-4 2 2 0,2 0 5 16,-2 2 7-16,2-1 4 0,-2 4-2 0,-3 1 10 15,0 3-3-15,0 2 6 0,-4 3-1 0,1 1-9 0,-1 1-8 16,-2 2-6-16,2-1-4 0,-1 1-2 0,-1-1 0 16,-2 1-5-16,3 3-5 0,-1-2-1 0,0 3 5 15,-2-3-4-15,2 2-4 0,-1 1-7 0,-2-1-1 0,0 0 6 16,4 0 1-16,-4 0 4 0,1-2-6 0,-1 0 3 15,1 0-1-15,-1-2 9 0,2-2-2 0,-2 2-8 0,3-1 0 16,-4 0 4-16,2-2-2 0,-2 0-2 0,0 2 3 16,-1-1-3-16,-1-1-1 0,-1 2 6 0,-3-1-2 15,2 0-9-15,-3 1 6 0,0-2-6 0,-2 4-1 16,-1 0-3-16,0-3 11 0,-2 1-11 0,-1-1-1 0,-2 2 0 16,1-3-6-16,2-1 9 0,0 1 4 0,-1-2-9 15,1-1-5-15,-1-1 5 0,6 0 5 0,-4-1 5 16,1 1 3-16,-1-1-8 0,1-1-3 0,3-1 6 0,-2 1 5 15,0-2 2-15,0 3-7 0,1-3 1 0,0 1-4 16,-1 2 1-16,0 0 3 0,0-1-1 0,-1-2 0 16,0 4-8-16,-1-4 4 0,1 3-1 0,-2-1 2 0,1-2 2 15,-1 0-9-15,-1 2 11 0,-1-2-9 0,0 0 5 16,-1 2 1-16,-2-2 1 0,2 0-2 0,-2 1 1 16,-2-3 1-16,0 2-2 0,1-1 0 0,-4 1 1 0,1-2 1 15,1 0 0-15,-2 2-1 0,0-1-1 0,1-2 10 16,0 1-10-16,-1-2 3 0,3 3-1 0,-2-1-4 15,1-2 4-15,3 0 0 0,1-1 4 0,0 1-7 0,0-2 3 16,2 0-2-16,1-2 0 0,1 4 1 0,1-2-3 16,-1 0 2-16,5-1-9 0,-1 2 7 0,-4 0-1 15,4 1 1-15,0-1 2 0,0 0 0 0,-1-1 2 0,2 1-4 16,-3 0-8-16,3 0 7 0,0-2 1 0,1 1 1 16,-1 1-2-16,1-3 0 0,0 2-2 0,-1-2 2 0,-2-1 9 15,2 3-12-15,1-3 4 0,0 0 0 0,-1-3-5 16,-2 2 4-16,4-2-4 0,-1 1 2 0,3-4 7 15,-1 1 3-15,0 0-7 0,5 1-1 0,-4-2 1 0,2 2-2 16,2-1-3-16,0-1 7 0,0 0-8 0,0 1-2 16,3 0 7-16,-2 0-2 0,3-2 3 0,0 2 1 15,1 0 4-15,0 1-8 0,4 0 7 0,-2 1-2 16,4-1-5-16,-2 0 3 0,3 0 6 0,2 3-6 0,-2-1 4 0,2 0-1 16,0-1 2-16,1 1-3 0,-1-1 2 15,0 2-2-15,0-2 2 0,2 2 3 0,-1-2-1 0,2 2-4 16,0-2 0-16,0 3 12 0,0-3-7 0,0 1 3 15,2 2 0-15,-2 0 2 0,0 0-4 0,0-1 3 16,-2-2-4-16,2 3 3 0,0 3-2 0,2-6-1 0,-4 3-2 16,2 0 1-16,2 0-6 0,-4 0 4 0,4 3-1 15,-4-3-9-15,2 1 7 0,-2 1-1 0,2 1-4 16,0 1-6-16,0 0 7 0,0 4-1 0,0 0 1 0,0 5 1 16,-1 2 3-16,1 3 2 0,-2 2 2 0,2 1 2 15,-5 4 4-15,2 0-1 0,-2 0-2 0,-1 0 6 0,3-2-6 16,-2 1-2-16,1 0-1 0,-3-2 2 0,2-1-7 15,2-2-1-15,-3-2 8 0,5 0-8 0,-3-3 3 16,1-2-2-16,2 0-1 0,-3-2 4 0,3-3 3 0,-3 0 4 16,4-2-13-16,-3 0 6 0,0-5 1 0,5 2 0 0,-1-1 4 15,-1-1-4-15,0-1-4 0,2-1-3 16,-1 2 12-16,-1-2-4 0,0-1-4 0,0 3 4 0,0-7-6 16,-1 2-2-16,2-4 6 0,-1 1 1 0,0-4-12 15,0-1 2-15,0-3 0 0,0-4-5 0,0 1-5 16,2-2 3-16,-2-3-13 0,0-1 4 0,2-1-5 15,-1-3-5-15,-1 0 6 0,0-1-6 0,2-1 7 0,0 5-1 16,-2 0 9-16,0 3-2 0,1 4 10 0,-1 3 3 16,2 0-3-16,-2 7 6 0,0 1 2 0,0 3 0 0,1-2 4 15,-1 6-4-15,0-3 5 0,0 1-4 0,2 3 1 16,0-1 4-16,-2 2-5 0,1-2-1 0,-1 1-2 16,3 0 12-16,2 0-11 0,-4 0 3 0,4 1 4 0,2-1-1 15,-3-1-1-15,3 2-2 0,0 0 2 0,0 2-9 16,-1 1 7-16,2-1 1 0,0 1 1 0,0 0-2 15,-2 2-1-15,6-1 13 0,-3 1-9 0,0 0 1 0,1-2 3 16,2 3-1-16,1-3 0 0,-1 1-5 0,3-1 9 16,-1-3-10-16,-1 3 6 0,0-1 0 0,1-2-5 0,-3 0 3 15,1-1-2-15,-2 0 4 0,-1 0-5 0,1-1 0 16,1 0 0-16,-2-4 3 0,1 2 2 0,-2-1-3 16,1 0-5-16,1-1 4 0,-1 1 2 0,1 0 2 0,-1 1-3 15,-1-2-2-15,-2 4-5 0,-1-2 5 0,2 0 0 16,-3 2-5-16,2 0-1 0,-3-2 6 0,1 3 0 15,-1-1 0-15,0-1 4 0,0 1-4 0,1 0 4 0,-3 0 5 16,2-1-6-16,-3 2-4 0,2-2-1 0,-2 2-1 16,0-2 1-16,-2 2 1 0,4 0 3 0,-2 0-7 15,0 0 5-15,0 2-3 0,-2-1 1 0,2 0 0 0,0-1 2 16,2 0-1-16,-2 0-4 0,0 0 3 0,0 0 1 16,0 0-1-16,3 2 4 0,-2-2-4 0,-1 0-2 15,2 1 5-15,-1 0-2 0,1-1-6 0,0 1-4 16,1-2-15-16,-1 1-30 0,1 0-21 0,0 0-32 0,0-1-39 15,-1 0-39-15,-1-1-55 0,1 0-58 0,2 0-74 16</inkml:trace>
  <inkml:trace contextRef="#ctx0" brushRef="#br0" timeOffset="74997.3594">23714 10617 352 0,'-3'-7'10'0,"1"1"15"16,-1-1 7-16,3 2 8 0,-2-2 8 0,-1 2 17 15,2 0 12-15,-1-2 8 0,2 3-2 0,0 1-4 0,0-2 0 16,0 3 6-16,2-1-1 0,-1 0-3 0,-1 2 3 16,0-2 2-16,3 2 5 0,-3 0 4 0,2-2 3 15,-2 3-11-15,0 0 3 0,2 0-8 0,-1 0-8 0,-1 0-8 16,-1-2-9-16,2 4-12 0,-1-2 0 0,-1 0-1 0,2 0-7 15,-2 3 4-15,2-3 8 0,-1 1 9 16,5 0 13-16,-2 2 2 0,2-1-6 0,1 0 7 0,1 1 2 16,-1-1 3-16,2 3-12 0,3 1-4 0,-5-2-10 15,4 4 1-15,1-2-9 0,-3 3 9 0,1-1-3 16,2 2-11-16,-1 1-1 0,-1 1-4 0,4 1-1 16,-1 1-7-16,1 1 9 0,1 2-14 0,2 3-4 0,0-1 0 15,3 0-6-15,-2 2-1 0,2-1-3 0,0 2 8 16,3 0-2-16,0 0-6 0,0-1 3 0,-1 1 9 15,5 1 0-15,-5 0-1 0,6 1 7 0,-3-3-9 0,2 3-4 16,0-1 8-16,1 1 3 0,0 1-6 0,0 0 4 16,-2 0 6-16,-1 0-12 0,1 0 8 0,-1 0 3 15,0 0 3-15,-2-1-6 0,-3 2 2 0,1-3-3 0,2 2 0 16,-2-2 1-16,-2 2 1 0,0 0-4 0,1-1-7 16,1 1 4-16,-1-4-2 0,0 6 2 0,2-4-3 15,0 1 0-15,-3-1-1 0,7 1 4 0,-1-2 7 0,-3 2 0 16,4 0 1-16,5-2 6 0,-1 1-5 0,2 0 2 15,2 1 1-15,1-2-3 0,1 2 12 0,5-3-3 0,2 0 0 16,3 3-11-16,0-1 8 0,5 0-1 0,1-1-4 16,4-1-1-16,2 3-15 0,0-2-7 0,0 1-3 15,0-2 1-15,-1-3 1 0,0 1-4 0,-4-2 2 16,3-2-1-16,-3 0-4 0,-2-3 6 0,-3-2-8 0,-1 2 5 16,-2-2-5-16,-3-3 3 0,-1 2 2 0,-1-3-1 15,-4-1 1-15,0 2 2 0,-3-5 3 0,-4 1-5 16,-3-2 7-16,-5 2-1 0,-2-3 1 0,-7 0-3 15,0-1 16-15,-6 0 0 0,0 0 9 0,-4 1 6 0,-1-1-7 16,0-2 9-16,0-1-8 0,0 2 8 0,0-3-19 16,-1-1-1-16,-1 2-8 0,4-1-5 0,-1 0 3 15,-1 2-12-15,0-3-9 0,5 0-20 0,0 2-16 16,1-1-30-16,2 0-41 0,0 1-60 0,4-1-79 16,0-1-91-16,3 0-107 0,1 0-134 0</inkml:trace>
  <inkml:trace contextRef="#ctx0" brushRef="#br0" timeOffset="76062.986">26725 11425 2705 0,'-6'-11'16'0,"-2"0"20"0,-2 0 18 16,4 0 21-16,-2 6 13 0,2 4-5 0,1-2 8 0,0 3 0 15,1 0-16-15,1 4-20 0,1-1-7 16,2 3-12-16,3 2-13 0,-1 4 28 0,5 4 8 0,2 2 14 15,0 7 12-15,5 3 1 0,5 3-10 0,2 4-5 16,2-1 2-16,3 0-11 0,0 4-13 0,0-5-9 16,1 3 0-16,0-1 0 0,-4-3 8 0,-1-3-8 0,-4 2 6 15,2-2-9-15,-1-2-15 0,-3 1 5 0,-2-2-9 16,-1-3-1-16,0 2-3 0,-2-2 3 0,-3 0-7 16,-2-2-1-16,1 2 11 0,-2-2-9 0,-1-2-1 15,-4-1 0-15,0-1-8 0,-2-2 1 0,-4 1 6 0,3-4-1 16,-5 4-8-16,1-5-2 0,-4 0-25 0,2 1-35 15,-4-4-26-15,-1 1-57 0,1-1-64 0,-4-1-67 16,3-5-61-16,1 0-74 0,-1-2-52 0,1 0-58 0</inkml:trace>
  <inkml:trace contextRef="#ctx0" brushRef="#br0" timeOffset="76475.5378">27247 11676 2063 0,'6'-12'29'0,"-3"2"30"0,-1-1 27 0,1-2 30 0,-3 4 33 16,0 0 16-16,-2 1 24 0,-1 0 9 15,0 1-19-15,-2 0-15 0,-1 1-11 0,1 1-16 0,-1 1-25 16,1 0-15-16,0 1-16 0,-1-2-11 0,3 5-6 16,0-1-17-16,0 1-19 0,1 0-12 0,1 1-11 0,-1-1 0 15,2 5-5-15,-2 0-3 0,1 1-4 0,-1 2 6 16,2 2 2-16,-1 1-2 0,1 1 9 0,1 2 0 15,1 3 4-15,3 0 6 0,-1 2 5 0,1-2-3 16,4 3 7-16,-1-1 0 0,2 2-7 0,4-1 5 0,-1 1-5 16,4-1 0-16,-2 0-15 0,3-2 6 0,0 2-6 15,-1 0 1-15,2-3 1 0,-3 1-5 0,1-1-4 16,-2 0 0-16,0-2 11 0,-2-1-3 0,-1-2-6 0,-2 0 7 16,-2 0-3-16,0-2 3 0,-4 1-1 0,1-2 3 15,-2 0-7-15,-1-1 5 0,-2 1-1 0,0-1-2 0,-2-1-2 16,-1-2-2-16,2 2 3 0,-1-3 0 0,-2 1-1 15,-1 0-16-15,2-2-3 0,-2-1-23 0,-2 0-10 16,1-1-20-16,-3 1-18 0,-1-4-31 0,1 1-5 16,-1-3-20-16,-1 0-25 0,0-4-3 0,2 1-21 15,1-3-16-15,0 0-22 0,1-2-20 0,1 0-32 0,0 0-28 16,4-3-20-16</inkml:trace>
  <inkml:trace contextRef="#ctx0" brushRef="#br0" timeOffset="77143.681">27756 11688 2438 0,'9'-7'27'0,"-4"5"39"15,0-1 28-15,-2-2 30 0,-3 2 19 0,-2-1 18 0,2 4 9 16,-3 0 7-16,0 0-25 0,1 0-35 0,-1 0-37 16,1 0-26-16,1 4-24 0,-3 0-14 0,0 3-8 15,1 0-12-15,2 3 2 0,-1 2-5 0,0 2 17 16,1 3-10-16,1 2 11 0,0 1-3 0,3-1 1 0,0 2 12 15,5-5-7-15,1 4 6 0,-1-6-4 0,2 3 3 16,2-2-4-16,0-3 5 0,0-3-3 0,1-1-2 0,0 0 0 16,-1-2-4-16,1-2-4 0,-1-1 8 0,-1-2 0 15,1-2-7-15,0-2 3 0,-1 0 1 0,-3-3 3 16,1-2-4-16,0 1 11 0,-3-2-11 0,0-1 1 16,0-1 1-16,-4 1-5 0,-1-2-1 0,-1-1-12 0,-3-2 2 15,-1 1-9-15,-1-3-6 0,-1 2-10 0,-1-2 10 16,-1-1-23-16,-2 2-19 0,1-1-19 0,1 1-31 15,-1 0-40-15,3-1-24 0,1 1-28 0,0 3-47 0,4 1 3 0,-1-1-4 16,4 0 8-16,-1 1 24 0,4 0 38 16,0 3 40-16,1 1 33 0,3-1 43 0,-1 1 19 0,2 0 38 15,-1 1 41-15,1 1 30 0,1 1 28 0,0-2 11 16,0 2 25-16,-1 0 11 0,-1 2 27 0,1 1 4 16,-2-1 1-16,-2 1-14 0,2 2-21 0,-2 0-2 15,0 3-27-15,-1 1-7 0,0 1-15 0,4 1-17 0,-2 0-14 16,1 6-8-16,0 0 6 0,2 1-11 0,-2 1 10 15,1 3-7-15,0 0 3 0,0 1-2 0,-1 0-8 16,0-1 1-16,1 0-10 0,0 1-2 0,-3-3-10 0,3 0 2 16,-1-2-17-16,0-1 1 0,-3-2-1 0,4-2-1 15,-6-1 4-15,2-1-1 0,-2-6 3 0,1 3-4 16,-3-2 9-16,1-1-6 0,1-4-1 0,0 2 10 0,0-5-5 16,5-1-5-16,-2 1 5 0,4-4-4 0,1-2-5 15,0-2 9-15,0-2-4 0,0 1-6 0,2-3-1 16,1-4 2-16,0 4-8 0,-1-5 8 0,3 2 0 0,-2 0-7 15,3-1 7-15,0 3-3 0,-2 3-2 0,2 2 8 16,-2 3 17-16,0 4-2 0,1 3 14 0,-2 3 16 16,-1 0-3-16,0 4 5 0,1 0 6 0,-3 2-3 15,1 0-14-15,1 3-7 0,-5 1-7 0,1-1-15 0,0 3 5 16,-5 0-8-16,4 2 0 0,-2 3-7 0,-1-4 2 16,0 5 1-16,-2-1-15 0,2 2-28 0,1-2-23 15,-2 0-54-15,0 1-84 0,-1-4-91 0,0 1-104 0,2-1-150 16</inkml:trace>
  <inkml:trace contextRef="#ctx0" brushRef="#br0" timeOffset="86293.8424">22070 9680 1171 0,'-1'2'7'0,"-3"-1"17"15,1-1 7-15,3 0 16 0,-1 0 17 0,-3 0 7 16,0 2 13-16,2-2 14 0,-1 0 8 0,2 0 7 16,-3 0 12-16,1 0 6 0,2 0-1 0,-3 0 11 0,3 0-5 15,-1 0-1-15,1 0-4 0,-1-2-4 0,2 2-12 0,-2-1-17 16,2 0-12-16,2-2-11 0,0 1-1 15,-2-1-6-15,1 2-19 0,-2-3-11 0,1 4-5 0,0-4-7 16,0-1 4-16,0 2-13 0,-4-4 1 0,4 0-9 16,-1-1 1-16,2-4-4 0,-1 0-6 0,4-2 2 15,-3-1-7-15,2-4 11 0,2-1-7 0,2-4-1 0,-1 0 10 16,3-5-6-16,-1 0 1 0,3-5 6 0,0-4-1 16,2-4-10-16,-1-6 7 0,1 1 0 0,0-8-5 15,1-1 5-15,-1-4-2 0,1 1-8 0,-3-3 0 16,3 3-2-16,-3-1-6 0,1 3 7 0,-3 1 1 0,2 2 0 15,-5 4 7-15,3 3-2 0,-4 2 0 0,2 2 14 16,-2 5-1-16,-2 2-9 0,-2 7-1 0,-1 3 1 16,0 5-11-16,0 4 12 0,-1 2 0 0,1 3-10 0,-2 3 5 15,2 1 0-15,0 0-2 0,2 3 2 0,-2 1 10 16,1 1-10-16,-1 1-2 0,2-1 2 0,-2 1-3 16,0 0 5-16,0 2-1 0,0 0-5 0,2 0-6 15,-4 0-3-15,2 0-9 0,0 0-11 0,-2 2-20 0,2-2-30 0,-1 2-25 16,1-2-33-16,-2 3-25 0,1 0-38 15,1 1-39-15,0-2-52 0,0 3-71 0</inkml:trace>
  <inkml:trace contextRef="#ctx0" brushRef="#br0" timeOffset="87492.2738">23131 7336 2052 0,'9'-15'1'0,"-4"-2"41"16,1 0 27-16,2-5 21 0,-5 6 16 0,-3-1 8 16,2 3 5-16,1-1 13 0,-3 1 15 0,2 2-26 0,-4-1-22 15,2 2-14-15,-3 0-8 0,1 1-6 0,-2 1 1 16,0 1-8-16,1 3-5 0,-3-2-10 0,3 3 5 16,-2 1-3-16,0 1 0 0,1 1-2 0,0-1-9 0,-1 4 2 15,-2-2-18-15,2 3-6 0,-3 4-12 0,-2 2 2 16,0 4-8-16,-5 3 4 0,-2 4 0 0,1 6-7 15,-6 4 10-15,2 5 1 0,0 0 3 0,2 6-3 0,-3 1-1 16,7-1-7-16,2 2 6 0,0-2 1 0,7 0-4 16,2-2-1-16,2-3 4 0,5-4-4 0,1-1-2 15,5-3 6-15,2-4-6 0,3-1 2 0,2-4 3 0,3-4-12 16,1-3-28-16,3-1-46 0,-1-6-76 0,2-4-113 16,4-6-146-16</inkml:trace>
  <inkml:trace contextRef="#ctx0" brushRef="#br0" timeOffset="87918.571">23676 7100 2824 0,'-8'-10'17'0,"-1"-1"32"0,-1 3 31 16,7-1 1-16,-7 1 11 0,-2 1-3 0,4 0 6 15,2 5 3-15,-5 0-13 0,3-2-34 0,1 3-31 0,1 1-4 16,-2-3-9-16,0 6 2 0,4-1-6 0,-3-2-6 16,2 5-10-16,-1 0 4 0,0 0 1 0,1 3 0 0,0 1 0 0,1 0 0 15,-1 3 2-15,0 2 7 0,2 0 1 16,2 0-2-16,-1 0 3 0,0 1 7 0,2-1-4 0,0-2 3 16,2 3-2-16,1-1-4 0,-1 1 13 0,2-1-2 15,-1 1-1-15,2-1 3 0,3-2 6 0,0 5-8 16,5-5 7-16,-2 4-5 0,4-3 0 0,3 3 8 0,2-2 0 15,4-2-8-15,1 0-2 0,3 1 9 0,0-2-7 16,4 3 5-16,-1-4-8 0,-2 1-8 0,-1-3 0 16,-3 3-1-16,-1-1-4 0,-5-2-6 0,-3 3 8 0,-5-2-7 15,0 0 3-15,-5-1 13 0,-3 1 1 0,-3 0 4 16,0-1 7-16,0 0 9 0,-4 4-4 0,-3-3 10 16,-4 3-2-16,0-2-13 0,-2 2-3 0,-4 0-7 0,-2 0-2 15,0-1-6-15,0 0 0 0,-4-2-8 0,3 1-18 16,0-2-17-16,1 0-38 0,2-3-52 0,1-1-71 15,3-4-91-15,-1 0-93 0,6-4-93 0</inkml:trace>
  <inkml:trace contextRef="#ctx0" brushRef="#br0" timeOffset="88307.1763">23973 7006 2153 0,'11'-13'15'0,"-1"-1"25"15,-1 5 35-15,-1-1 24 0,-3 2 7 0,-2 2 3 16,0 1 8-16,-1 3 0 0,4 1-16 0,-4 2-16 16,-2 1-11-16,3 0-13 0,0 1-2 0,2 3 1 0,1 0-5 15,3 1-4-15,3 3 0 0,-1 2-9 0,4 0-24 16,0 5-7-16,-1-1-5 0,2 1 2 0,1 1-8 16,-1-1 10-16,1 2-2 0,-2-2 8 0,2 0-7 0,-2 0-2 15,-2 1 4-15,0-4-3 0,-2 0-1 0,0-3 3 16,-3-2 4-16,1 0-6 0,-4-2 11 0,0-2 3 15,2-2 5-15,-6 0 9 0,2-1 12 0,-1-2 3 0,1 1 9 16,0-2 18-16,-2 1 14 0,-1-2 10 0,2 2 0 16,-2-3-7-16,3-2-3 0,-3 0-8 0,5-2-15 0,-2-3-16 15,1-4-15-15,2-1-23 0,0-4-1 0,2-3-9 16,-2-3-7-16,2-1 0 0,1-3 6 0,0-5-18 0,-1 0-3 16,1 0 3-16,4-7-10 0,-7 3 4 15,5-1 1-15,-2 0-5 0,-1 3-7 0,2 2 11 0,-2 5-12 16,-2 2-11-16,-1 3-5 0,0 7-9 0,-4 0-16 15,1 7-28-15,-2 0-32 0,-2 3-38 0,1 0-39 0,-1 3-50 16,0-1-63-16,1 2-79 0</inkml:trace>
  <inkml:trace contextRef="#ctx0" brushRef="#br0" timeOffset="110860.4102">11475 8594 864 0,'-8'-8'-5'0,"-1"4"10"0,1-4 7 15,0 2 6-15,-2-1 8 0,-1 2 4 0,2 1 18 0,-1-3 12 16,-1 5 22-16,3-2-4 0,2-1-1 0,-2-1 6 15,0 4 7-15,2-5 6 0,0 2-12 0,1 2 0 16,-3-3-14-16,3 0-1 0,-1 2-4 0,1-1-9 0,-1 1-7 16,1 0-16-16,-3 0-4 0,4-2-6 0,-1 2-1 15,1 1-4-15,0-1-6 0,-1 0-2 0,1 0-8 16,0 2 8-16,-1 0 0 0,2-1-10 0,-2 1 0 0,1-2 7 16,-1 0 6-16,-1 3 1 0,-1-2 6 0,-1 0-4 15,2-2-2-15,-3 3 6 0,1-2-4 0,-2 1-11 16,-1 0 4-16,2 1-8 0,-2-1-7 0,-3 1-11 15,2 0-18-15,-3 2-31 0,-3 0-37 0,-2 0-28 0,-5 0-37 0,-2 0-33 16,-5 3-22-16,-1-2-14 0,-5-1 15 16,-4 0 24-16,2-1 42 0,-5 0 32 0,0-1 35 0,-1 0 40 15,0-1 27-15,3 0 28 0,-2-2 3 0,0 4-7 16,-2-2-15-16,-1 1-21 0</inkml:trace>
  <inkml:trace contextRef="#ctx0" brushRef="#br0" timeOffset="110925.2064">9931 8381 784 0,'-57'0'16'16,"2"0"5"-16,-1 1 5 0,1 1 5 0,1 0-6 0,1 2 2 15,-3 1-3-15,4 1-9 0,-3 0-39 0,1 1-34 16,0 1-43-16</inkml:trace>
  <inkml:trace contextRef="#ctx0" brushRef="#br0" timeOffset="115188.1814">4105 9556 2334 0,'-12'-1'8'0,"0"-2"9"0,-1 3 21 0,5-5 17 16,-6 2 12-16,3 2 14 0,0-2 15 0,3 1 13 16,2 2 3-16,1-3 2 0,2 3-14 0,1 0-17 15,0 0-9-15,4-2-15 0,0 2-14 0,1 0-14 16,0 2-12-16,2-2 0 0,0 3-7 0,4-1 10 0,2 2 5 16,-1 1 3-16,4-2 8 0,0 4 6 0,5-2 9 0,0 0-10 15,2 4 1-15,2-2-7 0,2-2 2 0,1 3-1 16,2-1-4-16,4-2-5 0,1 2 1 0,2-2 1 15,3-1-3-15,3 0-4 0,1-3-14 0,3 0-7 16,2 1 4-16,1-4-2 0,4 1-1 0,0 1-4 0,0-2 0 16,-1 0 2-16,1 1 6 0,0-3 2 0,-4 4-7 15,-3 0 6-15,-4 0-8 0,-4 0 6 0,-5 0-1 0,-6 0 1 16,-2 0-2-16,-9 0-2 0,-2 3 2 0,-6-1-6 16,-2-2 1-16,-2 3-4 0,-3-2 4 0,2-1-8 15,-4 1 5-15,0-1 4 0,1 2-1 0,1-2 0 0,-2 1 4 16,2-1-6-16,0 0-11 0,0-1-4 0,0 1-19 15,0-2-12-15,2 2-23 0,-2 0-33 0,0 0-58 16,0 0-46-16,0 0-62 0,0 0-66 0,0 0-74 16</inkml:trace>
  <inkml:trace contextRef="#ctx0" brushRef="#br0" timeOffset="116253.5259">10892 9718 2565 0,'-13'-1'16'0,"5"1"11"0,-5-3 21 0,3-5 31 0,-2 4 20 16,0-1 14-16,1 2 19 0,0 2 22 0,0-3 7 16,4 3-2-16,3-2-6 0,-1 3-14 0,0-2-11 15,2 1 7-15,1 1-22 0,4 0-22 0,-2 0-21 0,0 1-10 16,1-1-11-16,3 0-14 0,0 0-6 0,4 2-7 16,3 2 18-16,0 0 15 0,8 0 9 0,4-1 7 15,4 1 6-15,3-1-8 0,4 0 3 0,6 1-18 0,1-4-10 16,-1 0-12-16,2 3 2 0,1-2-9 0,-4 0-9 15,2 3-3-15,-4-1-4 0,-1-3 3 0,-1 5-1 16,-2-5-6-16,-3 5-14 0,0-1 0 0,-3-1 0 0,0 0 4 16,-4 1 7-16,1-1 0 0,-3 1-13 0,-1-1-11 15,1-3-8-15,-5 2-9 0,3-1-13 0,-3 1-20 16,-2-2-21-16,-1 2-38 0,0-2-19 0,-1 1-37 0,0-1-48 16,-2 0-57-16,1-1-63 0,0-1-84 0,-2 0-121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1:21:32.5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12313 5862 596 0,'-5'-1'9'0,"4"1"11"16,-2 0 1-16,-1 1 6 0,3-1 8 0,-3 2 3 15,3-1 4-15,-2 1 8 0,-1-2 4 0,4 0-7 16,0 2 12-16,-1-2-3 0,1 1-1 0,0-1 14 0,0 0 7 15,1 0 8-15,-1 1 0 0,0-1 11 0,2-1-4 16,0 1 7-16,-2 1 5 0,0-1-1 0,0 0-5 16,1 0-8-16,-2-1 6 0,1 2-10 0,0-1 5 0,0 0-11 15,-2 0 0-15,2 1-6 0,0-1-8 0,0 2 3 16,2-2-24-16,-2 0 11 0,0 2-14 0,0-1 10 16,0-1-8-16,0 0 3 0,0 0 1 0,3 1-5 0,-3 0 14 15,0-1 0-15,1 0 5 0,1 3 3 0,1-1 1 16,1-2-7-16,-1 2 9 0,3 0-1 0,0 1-4 15,0-1-10-15,3 0-7 0,3-1-12 0,-4-1-2 0,3 3-2 16,1-2-17-16,1 2 1 0,4-3-5 0,0 3-1 16,1-1 1-16,0 0-5 0,1 0 0 0,1-1 1 15,0 2 4-15,0-2 1 0,-1-1-2 0,-2 3-9 0,4-3 4 16,-3 0 3-16,2 0 0 0,-1 0-5 0,0 0 5 16,3-3-4-16,0 2 4 0,0-2 6 0,0-2-6 15,4 2 12-15,-1-2-4 0,2 0 0 0,-1-1-4 0,1 1-9 16,0-2 2-16,-3 2-2 0,1 0 0 0,-1-1-1 15,-4 2-4-15,-2 0 5 0,1 1-2 0,-3 0 4 16,-1 1 3-16,0-1-2 0,-3 2 0 0,-1-2-5 16,3 3-1-16,-2 0 6 0,-3-2-7 0,2 1 8 0,0-1-10 15,-3 2 1-15,3 0 10 0,-1-2-10 0,-1 1 5 16,4-1 0-16,0-1 2 0,0 3-6 0,0-4 6 16,2 4 6-16,4-3-13 0,-1 1 12 0,2 0-4 0,0-1-6 15,4 0 14-15,1-1 2 0,1 3-3 0,2-3 2 16,0 2-6-16,2 0 2 0,2-1 7 0,-2 3-5 15,-1-2-12-15,-1 2 1 0,-1 0 4 0,0 0-5 0,-2 0 7 16,-2 1-6-16,1 0 1 0,-2-1-4 0,2 0 8 16,0 0 0-16,-5 0-7 0,3 2 3 0,1-1 3 15,-2-1-3-15,5 0-1 0,-1 0 4 0,-2-1-8 0,6 1 0 16,-1-2 9-16,2 1-8 0,0 0 4 0,2 0 2 16,0-1-2-16,1 0 2 0,2-1 1 0,-2 3 2 15,2-3 0-15,1 3 1 0,-1-2-9 0,-1 0 5 0,1 2-2 16,-2-1-2-16,2 1 5 0,-1 0-4 0,-1-1-9 15,-3 2 6-15,0-1 6 0,0 0-7 0,-3 1 2 16,0-1 5-16,-2 2-2 0,-2-1-4 0,1 0 8 16,-3-1-8-16,1 0 3 0,-3 3 2 0,-3-1 1 0,2-1 0 15,0 0-6-15,-1 0 6 0,1-1 1 0,-1 0 4 16,0-1-6-16,1 1 6 0,1-1-7 0,-3 0-2 16,1 1 2-16,1-2 0 0,-1 2 0 0,2 0-5 0,-3-3 4 15,2 3-2-15,0 0 6 0,3 0 0 0,-3 0 4 16,0 0-9-16,2 0 2 0,2 0 0 0,-2 3 0 15,0-3 7-15,0 3-4 0,0-1 0 0,0 0-1 0,0 0 3 16,0 1 2-16,-1-1-6 0,-2-1-1 0,0 1-5 16,1 0 0-16,-2 0 0 0,-1-1-3 0,0-1 10 15,-1 3-7-15,-2-2 3 0,0 0 5 0,-2 1 5 0,-2-2-8 16,1 2 2-16,-5-2 3 0,4 0-8 0,-7 1 3 16,3-1 0-16,-3 2-4 0,1-2-14 0,-2-2-6 0,0 2-36 15,2 2-28-15,-2-2-33 0,-2 0-46 0,2 0-54 16,0 0-62-16,0 0-69 0,0 0-71 0</inkml:trace>
  <inkml:trace contextRef="#ctx0" brushRef="#br0" timeOffset="3733.0278">14175 6195 401 0,'0'0'7'15,"-2"-1"4"-15,2-2 6 0,0 1 13 0,0 1 4 16,-1-1 8-16,1 2 2 0,0-2 4 0,0 2-1 16,0-2 1-16,0 2 0 0,0 0-2 0,0 0 6 0,0 0-3 15,0 0 2-15,1 0 0 0,-2 0-1 0,1 0-2 16,0 2-4-16,0-2-4 0,1 0-3 0,-1 0 3 15,-1 0 0-15,1 2 3 0,0-2 2 0,0 0 8 0,1 0 11 16,-1 0-2-16,-1 0 1 0,1 2 6 0,0-2 9 16,1 1 0-16,-1-1 3 0,0 0-7 0,0 2-5 15,0-2 1-15,0 0 1 0,0 2-9 0,-1-2-5 0,1 2-7 16,-2-2-5-16,0 0 7 0,2 1-1 0,0-1-5 16,0 3-2-16,-1-3-4 0,1 1 0 0,0 1 7 0,0-1 3 15,0 1-5-15,-2-1 3 0,2 3 2 0,-2-1 7 16,-2 2 5-16,3 0 4 0,-3 3-10 0,3-2-2 15,-2 3 3-15,-1-1-9 0,3 2 0 0,-2 1-12 0,3-3-7 16,-4 4-12-16,3 0 1 0,1-2 1 0,-2 0-13 16,2 1 7-16,0-3-5 0,0 4 3 0,2-3-5 0,-2 2 8 15,1-2-1-15,3 0-8 0,-4-1 7 0,3 4-4 16,-3-3 0-16,1-1-2 0,1 0 2 0,0 1 2 16,1-2 6-16,-3 3 3 0,3 0 3 0,-1-1 2 0,-1 0 9 15,2-1-3-15,-2 4 5 0,1-2-2 0,0 0 1 16,-2 2-2-16,1 0-6 0,3 0 0 0,-3 0-6 0,-1 0-3 15,2 0 5-15,-2 5-8 0,1-5-10 0,-1 4 2 16,0-3-1-16,0 4-6 0,0-2 1 0,0-1 1 16,2 2-4-16,0-3 3 0,-2 1 8 0,1 1-3 0,1-3 2 15,-1 2 4-15,-1-2 1 0,4 1 1 0,-3 2 5 16,2-1-2-16,-1-2-6 0,1 1 2 0,-2-1-7 16,-1-3 10-16,4 3 2 0,-3-1-2 0,2 0-7 0,1-1 7 15,-1 1 2-15,2 3-1 0,1-3 8 0,-2 0-9 16,3 2-4-16,-1-3-1 0,1 0-1 0,0 2-3 15,0-3 1-15,1 4-2 0,-2-4 7 0,3 0-9 16,-2 2-5-16,2 0 1 0,-1-1 1 0,0 0 8 0,0-3-4 16,-2 4-1-16,2-2-6 0,1-2 3 0,-2 0 3 15,1 0 4-15,3 3 1 0,-3-3-8 0,1 2 5 0,1-1 4 16,2 0-11-16,1 1 2 0,1-1 10 0,1 1-8 16,0-2 1-16,1 1-6 0,1 0 3 0,1-2 5 15,1 1 5-15,0 1-7 0,2 0-3 0,-1-2 9 0,0 0-11 16,3 0 7-16,2 2 0 0,0-4-3 0,0 1 0 15,4 2 9-15,-1-2-5 0,2-1-1 0,4 2 2 16,-1-1-4-16,2 1-1 0,0 1 3 0,1-1-2 0,5 2 2 16,-2-1-6-16,0 1 2 0,3-2 13 0,-2 1-4 15,-2-2-3-15,1 3-2 0,0-4 4 0,-4 1-11 16,3 2 3-16,-1-3 1 0,-1 0-7 0,-3-2 2 0,2 1 8 16,-5-2-14-16,1 0 11 0,0-1 1 0,-3-1 8 15,0-1-10-15,-1 0 3 0,2 0-1 0,-5-1 1 16,6-1 4-16,-5-2-1 0,2 1-2 0,1-1 4 15,1-2 1-15,1 3 6 0,-2-2-3 0,4 1-6 0,-2-2 0 16,3 1-2-16,0-1 5 0,0-1-3 0,2 1-3 16,1 1-10-16,1-3 5 0,-2 2 2 0,-2-2-1 15,2-1 0-15,-1 2 2 0,0-2-4 0,-3-1 6 0,4 1-2 16,-4-4-2-16,3 3 0 0,-3-5 7 0,1 3-4 16,-2-1-8-16,1-4 1 0,1 0-3 0,0 2 9 15,-2-1 0-15,3-3-6 0,-1 2-4 0,1-1 4 16,0 1 8-16,-1 1-11 0,-1 1 12 0,3-1-5 0,-4 2 2 15,1 0-6-15,-1-2 13 0,-3 2-11 0,0 4 4 16,0-5 7-16,-5 0-13 0,0 4-4 0,-5-3 6 16,4-1 12-16,-7 4-17 0,2-3 7 0,-2-1-1 0,0 2-6 15,1-1 7-15,-1 0 0 0,-5 0 0 0,4 0-9 16,-1-4 6-16,0 3-1 0,0 0 4 0,-1 0-3 16,2 0-1-16,1-2 10 0,-1 0-12 0,1-1 6 15,0 3 6-15,0-2-8 0,-2 2-7 0,2 0 9 0,-2 0-2 16,0 0-1-16,-2 0 5 0,2 5-7 0,-3-2-2 15,0-1 2-15,1 3 5 0,-2 2-2 0,-1-2 4 16,-2 3-6-16,2-1-1 0,-2 0 9 0,-2 3 1 16,2-1-2-16,0-1-6 0,1 2-9 0,-3-3 3 0,2 2 2 15,-1-1 11-15,1 2-14 0,0-3-6 0,3 1 8 16,-4 0 1-16,1-2 14 0,3-1-12 0,0 3 5 16,0-1-11-16,-3 0 10 0,1 1 7 0,-1-1-4 0,0 2 1 15,1-1-3-15,-2 2 7 0,0-1-2 0,0 1 0 16,0-1 4-16,-1-1-6 0,-1 4 6 0,1-2 0 15,-2 0 4-15,1 0-8 0,1 1 4 0,-3 0-2 16,0-2 3-16,0 3-5 0,1 2-1 0,-1-3-3 16,-1 1 3-16,1 2 6 0,-3 1-8 0,1-3 5 0,1 5-4 15,-2-2 1-15,1 2-8 0,-5-1 4 0,3 2-7 16,-4 1-1-16,-6 3 3 0,1 0-7 0,-4 2 3 16,-5 3 6-16,-1 1-4 0,-4 1 2 0,-3 3 3 0,0-1-12 15,-1-1-1-15,-1 1-4 0,-1-1-7 0,3-1 2 16,0-1 13-16,4 0-8 0,1-4 0 0,5 0 14 15,2 0-2-15,3-4 14 0,3-1-4 0,2 2-4 0,2-4-8 16,1 1-4-16,2-1-2 0,5 0-16 0,0 0-7 16,0-1-19-16,2-1-9 0,1 0-12 0,-1 0 3 15,4-1 7-15,-2-1-4 0,3-2 8 0,-1-1 14 0,2 0 6 16,1-1 23-16,1-1 10 0,0 1 3 0,0-1-2 16,2 2 9-16,1 0-1 0,-1 0 2 0,1-1 2 15,-2 3-6-15,5-2 9 0,-3 0-2 0,2 2-3 16,0-1-4-16,0-1 0 0,1 3 3 0,3-1-2 0,0-2-1 15,2 2-2-15,1 0 6 0,0 1 3 0,-1-1 2 16,2 0 8-16,2 2-8 0,-3 0-1 0,4-1 1 16,-5 2 5-16,2-1-9 0,1 0 4 0,-5 2-6 0,5-2-4 15,-4 3 5-15,0 0 6 0,1-1-6 0,0 1-5 16,-1 0 4-16,-2 1-3 0,2-1 4 0,-4 0 2 16,1 3-4-16,-4-2 2 0,3 2 2 0,-8 0-4 0,1-1-2 15,-1 3 0-15,-2-1 1 0,-2-1-1 0,-1 4-1 16,-2-2-3-16,-1 3 3 0,2-1 4 0,-2 3-4 15,0-1-2-15,-2 1 6 0,2 2-1 0,-1 0 2 16,1 3-3-16,0-2 1 0,0 0 1 0,0 2 2 0,0-1 4 16,0 1-5-16,1-1-2 0,1 0 1 0,0-2 2 15,-2 1 1-15,1-2-4 0,1 0 6 0,-1 0-6 16,2-1 0-16,-1-2-9 0,-2 2-8 0,0-3-19 0,1 0-34 16,-1 0-33-16,0-2-40 0,0 1-35 0,4-5-43 15,-4 1-39-15,1-1-47 0,2-1-58 0</inkml:trace>
  <inkml:trace contextRef="#ctx0" brushRef="#br0" timeOffset="5046.8297">22521 5969 2368 0,'-4'0'4'0,"1"0"16"0,2 0 34 16,1-3 15-16,-5 3 20 0,5 0 5 0,0 0 2 0,0 0 2 15,0 0-2-15,0 3-10 0,3-3-38 0,-1 0-8 16,-1 0-22-16,1 0-6 0,1 1-2 0,0 0-1 0,2-2-8 16,3 0-5-16,4 1 5 0,1 0-5 0,4 0 2 15,3 0 5-15,3 0-4 0,7 1 9 0,0 0 12 0,4 1 5 16,2 0 5-16,6 0-2 0,1-1 8 15,3 4-4-15,3-2 4 0,2 1-13 0,4-1-7 16,0 1-7-16,-1-1-3 0,2 1 0 0,0 1-6 0,-4-2 0 16,0 1 5-16,-4-3 6 0,1 3-1 0,-5-4 8 15,2 0-6-15,-5-1 5 0,1 1 0 0,-2-3-4 16,2 2 0-16,-4-3-7 0,1 2-1 0,-4-1-7 0,-1 0 7 16,-2 3 0-16,-2-1-7 0,-5-2 5 0,-1 2 0 15,-8 0 0-15,1 0 2 0,-6-1 3 0,-3 2 6 0,-4 0 1 16,0 0 5-16,-2 0 6 0,-2 0-3 0,-2 0 1 15,-2 0 1-15,2-2-9 0,0 2-11 0,-1 0-15 16,0 0-23-16,1 0-33 0,-1 0-33 0,2 2-42 16,-4-2-64-16,2-2-57 0,-5 2-60 0,0-1-75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1:21:43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2152 7244 2334 0,'-17'0'1'0,"1"1"3"0,-6-1 3 0,2-4 1 0,-1 2 13 0,-4 4 4 15,-2-2 4-15,0 5 2 0,0-2 4 16,-1 4 10-16,-1-1 14 0,1 2 7 0,-2-1-4 0,0 1 12 16,0 2 10-16,1-1 3 0,-4 0 1 0,3 2-6 15,3 1-16-15,-3-3-5 0,3 3-9 0,2 1-17 16,-2-2-10-16,3 2-11 0,1-1 0 0,2 0-5 0,-1 2 2 16,2-1-2-16,0 3-2 0,0-2 7 0,-1 1 9 15,4 2 7-15,-2-2 2 0,3 2 2 0,-3 2 9 16,0-1 7-16,2 1 5 0,-2 0 3 0,0 0-10 15,0 1 5-15,2 1-6 0,-1-1-3 0,-1-1-3 0,3 0-9 16,-3 1 1-16,5 1-5 0,-3-1-4 0,1 2 0 0,0-1-1 16,5 1 5-16,-5 2-5 0,5-2 2 0,-3 2 3 15,3-1-4-15,-1 0 1 0,3 1-3 0,0 0 3 16,2 3-2-16,0-2 3 0,0 3 1 0,1 0-7 0,1 0 4 16,-1 2 3-16,0 1 2 0,3 1-4 0,-2 0-2 15,0 0-1-15,2 2-4 0,0 3 5 0,-1-3-3 0,1 4-6 16,-1-2 0-16,2-2 1 0,-3 3 2 0,4 1-8 15,-4-3 12-15,3 1 3 0,-1 0 13 0,0 0 7 16,0 0-8-16,-2 1 5 0,1 0 10 0,0 1 38 0,1 0-6 16,-2 2 4-16,2-2-12 0,-2 1 5 0,-2 2 2 15,0 0-4-15,1-3-16 0,-2 4-25 0,-1-4 0 16,2 2-11-16,-1-2 1 0,0 0-10 0,-1 1 9 0,3 0-7 16,-2-1 3-16,1-1-1 0,-2 5-2 0,1-1-2 15,3 0-8-15,-3 2 10 0,-1 1-15 0,1-1 9 16,2 3-4-16,-3 0-7 0,0 2-8 0,3-1-1 15,-2 0 11-15,0-2-12 0,0 1 16 0,2-3-10 0,-1 0 2 16,1-1 7-16,0-2 8 0,-2 1 8 0,2 0-12 16,-1-1 12-16,2 0-13 0,-2 2 7 0,4-1 0 15,-2 0-6-15,2 5 1 0,-1-1-6 0,1-1 7 0,0 0-11 16,-2 2 4-16,1 0-2 0,-1 0-8 0,2-2 4 0,-2-1-14 16,2 2 5-16,-2-5 1 0,0 1 4 0,-1 3 2 15,0-4-7-15,3 1 9 0,-2-1-2 0,-2 0 6 16,2 0 0-16,0-2-1 0,0 3 1 0,0-1-6 0,2 0 12 15,0-2-6-15,-2 2-2 0,0-2 3 0,2-1-5 16,0 0-3-16,0-2-1 0,0-1 0 0,1-2-2 0,-1 1 0 16,1-2 1-16,1 1-5 0,-1-3 6 0,2 0 2 15,-2 1 4-15,2-2 2 0,0 2-2 0,0-1 4 0,0-1 1 16,2 1 3-16,-2 0-2 0,2 0-4 0,-1 0-6 0,-1-2 13 16,2 2-11-16,1-3-6 0,-3 4 1 0,3-4 3 15,-1 2-4-15,-2-2 0 0,3-1 0 0,3 0-9 0,-3 0 4 16,2-1 15-16,0-2-8 0,0 0-6 0,1-1-1 15,0 2-3-15,0 0 7 0,1-4-4 0,1 1 7 0,-2-1-13 16,3-2 3-16,-2-1-3 0,2 0 6 0,2-1-6 16,-1-1-11-16,1-2 11 0,0-2-5 0,0 0 7 15,6 1 3-15,-2-4 9 0,2-2-7 0,2 2 14 16,3-1 9-16,2-2-9 0,3 1 3 0,3-3-3 0,3-1-4 16,5-1-6-16,2 0 10 0,4 0-10 0,2-2-1 15,4-1-2-15,2 3-1 0,2-3-1 0,3 3 7 16,2 0 1-16,1 0-1 0,3-4 4 0,0 6 2 0,3-4-13 15,-1 2-2-15,0 2-10 0,1-2-28 0,-2-2-19 16,-1 2-37-16,-6 0-36 0,1-1-44 0,-6-1-25 16,-3-1-48-16,-1 1-49 0,-7-3-35 0,-2 3-58 0,-6-3-69 15,-1 0-79-15</inkml:trace>
  <inkml:trace contextRef="#ctx0" brushRef="#br0" timeOffset="3089.1533">2549 11330 1985 0,'-6'-4'12'0,"-5"-1"12"0,3-2 18 0,1-1 12 16,-2 3 8-16,-2 0 9 0,-2 3 6 0,1 0 9 16,-1-1-7-16,2 3-1 0,-3 0-10 0,1 0 4 15,-1 0 7-15,1 3 1 0,-1-2 3 0,3 2-3 0,0-1-8 16,0 1-15-16,1 2-6 0,2 2-7 0,-4 1-4 15,4-1-4-15,-2 2-5 0,0 1 1 0,-2 3 7 0,1 2 13 16,-3-1 1-16,3 5-4 0,-3-1-6 0,1 3 1 16,2 0 1-16,-3 3-7 0,4 1 7 0,-2 1-6 15,2 2-1-15,0 1 3 0,0 1-7 0,2 0-5 16,0 2 9-16,1-2-1 0,0 2-6 0,2-1-1 0,0 1 3 16,5-3-10-16,-2 0 10 0,1-3-1 0,1-1-14 15,3-1 5-15,-3-2-6 0,3-1 4 0,1-1 1 16,-3 1 0-16,5-1 0 0,-1-2-4 0,0 1-3 15,3-1-1-15,0-1 1 0,2 0-7 0,2 0-3 0,0-1 5 16,1-1-10-16,0-1 4 0,4-1 2 0,-3-1 1 16,4 1-2-16,-1-1 4 0,0-1-7 0,2-1-2 15,-1 0 8-15,2 0-6 0,1-2 5 0,-2 0-4 0,1 1-6 16,1-3 1-16,-2 1 6 0,0-2-1 0,0 2-8 16,0-2 5-16,-2-1-2 0,-1 0 4 0,0 1 2 0,0-3 1 15,1 3-5-15,1-5 3 0,-3 3 0 16,1-3-3-16,1 0 0 0,1-3-1 0,-2 3 4 0,-1-5-8 15,1 2 7-15,0-3-9 0,0 0 2 0,3 1 5 16,-5-2-4-16,5 1-1 0,-3-1 3 0,-2-1 4 16,2 0-12-16,0-1 12 0,1-1-7 0,-4 0 1 15,-1 0 2-15,1 1-1 0,0-2-2 0,-1 2 1 16,1-3 4-16,-3 3-3 0,-1-3 3 0,2 3-12 16,0-2 2-16,-2 0 1 0,3-2-6 0,-6-1 4 0,5 2-4 15,-3-1-11-15,0 1 11 0,-3-2 9 0,4-1-11 16,-1-2 4-16,0 3 6 0,-2-1-1 0,2 2 6 15,-5-1 4-15,2 1-11 0,0-2-1 0,-2 3 5 16,-2-1-2-16,-1 1-6 0,2-5-2 0,-4 5 5 16,2-5 8-16,0 3-6 0,-1-2 0 0,-1-4 3 15,2 3-9-15,0 1 10 0,-1-5-11 0,1 0-2 0,0 0-6 16,0-1 12-16,-2 1-3 0,2-2 0 0,0 3 2 16,-3-2 2-16,1 0 5 0,-3 1-1 0,2 2 6 15,-4 0-10-15,0 0 5 0,-1 1-2 0,0-1 6 16,-4 2-3-16,-1 0 1 0,-1 2 0 0,1-1-7 0,-4 3 12 15,1-2-7-15,-3-1 3 0,0 4-14 0,-2-1 6 16,1 1 2-16,-2 0-3 0,1 1-1 0,-1-2-6 16,0 2 8-16,0-1 1 0,-2 0 9 0,-1 1-13 0,1 1 3 15,1-2 3-15,0 6 6 0,0-5 1 0,-3 6-7 16,3 0 2-16,2 1 1 0,-4 1 4 0,3 0-5 16,0 3 0-16,1 0-3 0,-1 3 1 0,1 0 4 0,-2-1-20 15,4 2-1-15,-3 0-12 0,0 3-15 0,2-2-14 16,-3-1-9-16,1 3-38 0,1-2-41 0,2 0-22 0,2-1-43 15,-1 1-23-15,1 0-32 0,4-2-53 16,1 1-61-16</inkml:trace>
  <inkml:trace contextRef="#ctx0" brushRef="#br0" timeOffset="15825.3026">3396 14180 1433 0,'-1'-4'10'0,"-3"-1"15"0,1-1 6 0,3 0 2 15,-4 1 14-15,1 1 9 0,1-1 18 0,-1 1 6 0,0 0 5 16,1-1-2-16,-1 1 11 0,0 1 13 0,-2-2 2 16,0 3 5-16,-1-1-16 0,3-2 4 0,-4 2-1 15,3-1-12-15,-3 1 0 0,0-1-11 0,-1-1-16 16,1 4 4-16,-1-5 6 0,-1 3-11 0,1 1-5 0,-2-2 7 16,0 0-17-16,-2 0 7 0,3 1 2 0,-5 1-10 15,1-2-1-15,-1 0 12 0,-1 0-1 0,-3 0 3 16,5 0 6-16,-4-1-16 0,1 1 5 0,-2-1-4 0,2 1-6 15,-1-1-7-15,1 0 3 0,-1 0-9 0,0 0-5 16,-1 1 9-16,-2 0-4 0,2 0 3 0,-2-1 2 16,1 2-5-16,-2-1-5 0,1 1 2 0,-2 1-2 0,1-2 3 15,0 3-3-15,1-2-8 0,-4 1 0 0,5 0 7 16,-1 2-6-16,-2-1-1 0,4 1 9 0,-2 0-11 16,2 0 5-16,-1 0 9 0,2 1-8 0,-1-1 1 0,1 2-6 15,-1-1 2-15,1 1-12 0,1 0 6 0,-1 0-6 16,-2 3-2-16,5-2 1 0,-5 3 2 0,3-2-5 15,0 2-2-15,2-1 0 0,0 1 3 0,1 0-5 16,1 0-5-16,2 1-1 0,-1 0-4 0,0 0 12 0,2-1-2 16,-1 2 11-16,2 0-15 0,-3 1 8 0,3-1 3 15,-3 2 2-15,0-1-3 0,1 1-4 0,1-1 7 16,-4 1-2-16,4 0 10 0,-2 3 3 0,1-2-5 16,1 1 5-16,-2-2 1 0,1 2 5 0,1 0-14 0,1-2 1 15,0 2-6-15,0-2 4 0,0 0 10 0,2-1-11 16,-2 3 8-16,2 0 5 0,1 0 9 0,-2-2-2 15,1 4-1-15,-1 0-10 0,2-1 3 0,0 0 1 0,-2 0 0 16,1 0-1-16,0-1-6 0,-2 3 9 0,3-1 0 16,0 1 4-16,1-1-2 0,-2 2 11 0,2 0-15 15,0-2 1-15,0 2 1 0,3 0-5 0,-1-2 0 0,1 1 2 16,-1 1-7-16,2-1-4 0,2 2 7 0,-1 0-7 16,2 0 4-16,1 2-6 0,-1-2 1 0,2-1 4 15,1 1-4-15,-2 0 1 0,1 1 5 0,0 0-1 0,0 0-2 16,0 1 9-16,2 1 2 0,-2-1-5 0,3-2 1 15,-3 3 6-15,4-1 0 0,-1-1 2 0,2 0 3 16,-4-3-6-16,5 2 1 0,-1 0-2 0,1-1 4 0,-1 1-13 16,0-1-4-16,0-1 0 0,4 0-1 0,-3 0-2 15,3 0-1-15,-1-1-3 0,-2 0 4 0,3-1 5 16,1 0 4-16,0 0 0 0,1-1 0 0,0 0 0 16,4-2-2-16,-2 2 4 0,2-3-6 0,-2 1 3 0,5 0-5 15,-2-2-7-15,1 1-8 0,-1-3 12 0,-1 0-2 16,-1-1 0-16,0 1 1 0,0-2 1 0,-1 1-12 0,2-1 14 15,-3-2 2-15,1 4-9 0,-1-4-1 0,-1 3-3 16,3-2 1-16,-2 1-4 0,-1 1 12 0,0 0-8 0,-2 0-2 16,2 1-3-16,-2-2 8 0,2 0-3 0,-2 1 1 15,2 0 1-15,0-1-4 0,1 2 2 0,-1-2-2 0,0 0 6 16,0 0-10-16,1-2 10 0,-4 2-2 0,5 0-1 16,-3 0-5-16,2 0 2 0,-2-1 12 0,2 0-10 15,-3-1 0-15,5 1 0 0,-2-1 0 0,-2-2-2 0,2 0 10 16,-1 0-6-16,1 0-4 0,-1 0 0 0,0 0 10 15,-2 0-8-15,2 0 4 0,-2-2 0 0,0-1-8 16,2 3 12-16,-2 0-8 0,1-2 15 0,0 0-15 0,-2 1 4 16,3-1 4-16,-2 0-10 0,0-1 11 0,-1 2-8 15,1-2 4-15,0 0-10 0,1 1 9 0,-3-2 0 16,1 0-10-16,1 1 5 0,-1 1 3 0,1-2-8 16,-1 1 12-16,-1 0-8 0,1 0 2 0,-2-1-4 0,3 2 8 15,-4-3 11-15,3 2-18 0,-1 1 10 0,-1-1-14 16,-1-1 7-16,2-1-4 0,-1 3 10 0,0-3-10 0,0 3-3 15,-1-4 9-15,2 2-8 0,0-1 6 0,-1 0-1 16,0 0 3-16,0-2-4 0,1 3 0 0,-1-2-5 16,1 2 1-16,0-3 3 0,-2 2-3 0,-1 0 2 0,4-2 3 15,-5 3-7-15,0-3 3 0,1 2 7 0,-1-1-10 16,-2 0 9-16,2 0-5 0,1-2 8 0,-2 3-17 16,-1-2 11-16,1 0 0 0,2-1-5 0,-1 1 7 0,-2 0-2 15,1-1 1-15,-2-1-7 0,2 2 16 0,0 0-14 16,-1-1 7-16,-1 0-1 0,4 0-4 0,-4-1-1 0,1-2 3 15,1 2-3-15,-1 1 3 0,2-4 0 0,-2 2-1 16,-1-1 5-16,1 0-6 0,1 1-7 0,0 1 15 16,-2-1-2-16,0 1-11 0,0 0 9 0,-2-1-4 15,2 0-8-15,-2 0 4 0,3 1 3 0,-3-2-13 16,0 1 7-16,2-3 0 0,-2 1-2 0,2 1-7 0,-2-1 5 16,-1-2 4-16,2 0 6 0,-2 0-4 0,3 1-4 15,-4-2 8-15,1 1-4 0,-2 2 7 0,0-1 0 16,0 1 1-16,0-1-3 0,-2 2 1 0,1 1-3 15,-3-1 3-15,3 0-6 0,-1 0 4 0,1 1 0 0,-2-1-1 16,0 0-3-16,1 1 2 0,1 1 4 0,-3-3-8 16,1 3 10-16,1-4 1 0,-1 3-4 0,0 1-1 15,0-1 2-15,1-1 3 0,-2 1 0 0,1 0 2 16,0 2 2-16,-1 1-6 0,1-1 8 0,0-3-6 0,0 5 0 16,-2-3 2-16,2 2-11 0,-2-2 8 0,2 3-3 15,0-3 6-15,-2 2-2 0,-1-3 0 0,2 2 6 16,-2-1-8-16,0-1 17 0,-2 4-5 0,3-5-8 0,-3 2-4 15,1 0 0-15,-1 0 8 0,3 0-8 0,-3-3 8 16,3 4-6-16,-4-3 2 0,-1 1 2 0,4-2 0 16,-3 4 1-16,-1-2-5 0,0-1 8 0,0 2-12 15,2 0 4-15,-2-2 4 0,-1 3-2 0,0-3 0 0,0 1 0 16,0 4 0-16,1-5 2 0,1 3 5 0,-5-1-5 16,4-1-7-16,-1 0 7 0,-3 1 1 0,1-3 1 15,-1 4 0-15,1-1-2 0,1 2-6 0,-3-1 4 16,4 2 2-16,-3-2-2 0,0 2-4 0,0-1 0 0,1-1-3 15,-3-1-2-15,0 1 7 0,-1 0-3 0,-2-2-4 16,-2 2 9-16,-2-3-8 0,1 1-10 0,-2 0-7 16,-2 0-9-16,0-1 2 0,-1 2-11 0,0-2-8 0,2 1-17 15,-2-1 8-15,3 1 5 0,-1 2 13 0,3-2 12 16,0 1-12-16,1 2 5 0,2-1-9 0,2 3-11 16,1-2-8-16,0 3-11 0,2-1-22 0,0 3-26 15,1 2-13-15,0 0-20 0,-1 2-5 0,-4 3-17 16,3 4-31-16,-4-1-37 0,3 4-39 0,-3 0-40 0,2 2-59 15</inkml:trace>
  <inkml:trace contextRef="#ctx0" brushRef="#br0" timeOffset="20906.1598">8894 15087 2220 0,'-7'0'11'0,"1"3"12"0,-2-3 16 0,5-2-4 16,0 1 11-16,0 0 17 0,-2 2 5 0,3 0 10 15,1-1-2-15,-1 0-9 0,1 2-4 0,2-4 2 16,1 4-4-16,-2-2-12 0,3 1-4 0,0-1-3 16,2 0-10-16,1 0 4 0,7 2 0 0,-2-1-4 0,6 0 0 15,3-1-1-15,5 0-4 0,5 0-5 0,5 2 7 16,7-1-5-16,1 1-18 0,6 1 6 0,2 1-1 0,5-2-6 15,3 1 5-15,1 2-2 0,-3 0-5 16,3 0-1-16,-3 1 6 0,-2-1-4 0,-6 1-2 0,0 1 4 16,-6 0-4-16,-2-2-1 0,-5 2-5 0,-1-2 5 15,-5 2-1-15,-3-2-1 0,-2-1-3 0,-4 0 4 0,1 0-3 16,-7-1 3-16,-3-1 10 0,-3 1-10 0,-1-1 4 16,-3-2 9-16,-5 0-2 0,0 2-2 0,-5-4 0 15,-3 2 1-15,0 0-6 0,-3-1 3 0,-4 0 3 0,-2 1-10 16,-5-3 2-16,-4 0 0 0,-4 2 4 0,-5-2-8 15,0 1 4-15,-6-2 3 0,0 3-8 0,-2-3 3 16,-4 1 6-16,1 0-6 0,-2-2-5 0,4 5 7 0,-3-3-4 16,2 1-1-16,0 0 3 0,5 0-2 0,-1 1-2 15,6-1 8-15,2 2 0 0,3 0-3 0,5-1-2 16,6 0 5-16,1 1-4 0,6 0 5 0,1 1-5 16,4 0-9-16,6-1-2 0,-2 0 11 0,3 2-2 0,3-2-12 15,0 3 8-15,4-1-5 0,2 0 6 0,3 1-3 16,4 0 13-16,3 1-8 0,7-3-2 0,2 3 7 15,4-1-5-15,4-2 12 0,3 0-7 0,2 1 4 0,2-1-8 16,1 3-2-16,-1-3 4 0,1 0 4 0,-3 2-5 16,1-3-7-16,-3 3 2 0,-1-2 3 0,-5-1 3 15,-1 0 0-15,-2 0 1 0,-7 1-7 0,-1-1 11 0,-4-1-2 16,-2 0-2-16,-7 1 1 0,-2-3-4 0,-2 3 7 16,-2-3-5-16,-5 1 9 0,1-2-6 0,-4 1-4 0,-2 1-2 15,-1-2 1-15,-4 0 2 0,-1-1-7 0,-4 3 5 16,-1-3-4-16,-2 1 3 0,-5 0 0 0,0 0 1 15,-1 0-1-15,-1 1 3 0,-3-2-3 0,1 4-4 16,1-3 9-16,0 4-7 0,2-3 5 0,3 3 0 0,2 0-4 16,1 0 0-16,2 3 4 0,6-3 2 15,-1 4-17-15,7-1-16 0,-2 1-11 0,3-1-15 0,2 0-19 16,3 2-34-16,1 0-21 0,3-3-54 0,4 3-33 16,0 1-44-16,2-3-59 0</inkml:trace>
  <inkml:trace contextRef="#ctx0" brushRef="#br0" timeOffset="39903.8706">3728 15256 1433 0,'3'-3'2'15,"-1"0"1"-15,0 1-1 0,1-1 0 0,0-1-1 16,-1 1 0-16,1 1 8 0,1-1 5 0,-1 2 0 0,2-2 0 15,0 3 6-15,0-1 1 0,1-1 7 0,0 1 1 16,1 1 4-16,-1-2-5 0,-1 2 2 0,1 2 2 0,-1-2 5 16,3 0 8-16,-4 0 7 0,3 0 15 0,-1 1 1 15,2-1 4-15,0 1-2 0,-2-2 9 0,1 2-7 16,-1-2 8-16,2 0-10 0,-2 1-13 0,-1 1-6 0,1-1 3 16,-1-1 6-16,1 1-5 0,-4-2 4 0,4 2-2 0,-3-2 1 15,1 2 0-15,2-2-1 0,-3-1 10 0,3 0-3 16,-1 2-6-16,0-2 0 0,-5 3-12 0,0 0-8 15,0 0 3-15,0 0-9 0,0 0-15 0,0 0 10 16,0 0-9-16,87-40-7 16,-83 37-6-16,3 0-10 0,-2 1 11 15,1-1-6-15,0 0 0 0,-6 3 17 16,0 0-1 0,90-26-28-1,-87 24 12-15,2 1 0 16,0 0-5-16,-2 1 5 0,2-1 3 0,-1-1 0 0,0 2 0 15,-1-1-1-15,0 0-5 0,-1 2 3 0,1 0 7 16,0-2 0-16,-1 1-4 0,-2 0-5 0,3 1 1 16,-3-2 1-16,0 2 9 0,0-1-9 0,0 0-1 15,0 0 2-15,2 0 6 0,-2 0-4 0,0 0 0 0,1 0 0 16,-1 0 0-16,0 0 5 0,0 2-3 0,0-2-5 16,2 0-3-16,-2 1 6 0,2-1-5 0,0 1 6 15,-2 0-8-15,2-2 4 0,-2 2 5 0,0-1 2 0,0-1 1 16,0 4-4-16,0-5 3 0,0 2-4 0,0-1-1 15,0 2-2-15,0-1-4 0,0 0 4 0,0 2-1 16,0-4 2-16,0 4 3 0,0-2-1 0,0 0 0 0,0 0-3 16,0 0-3-16,0 0 4 0,-2 0-4 0,2 0 1 15,0 0 1-15,0 0 1 0,-4 0-6 0,4 0-9 16,-2 0-19-16,2 0-37 0,-3 0-42 0,0-2-71 0,3 2-100 16,-4-2-135-16</inkml:trace>
  <inkml:trace contextRef="#ctx0" brushRef="#br0" timeOffset="45762.1856">3898 15175 1327 0,'1'0'19'0,"-1"0"8"0,3-6-2 15,-2 3 4-15,1 3 2 0,0-3-1 16,-1 1 2-16,3-1-3 0,-1 0-12 0,0 2-4 0,2-1 5 16,0-2 5-16,1 2 4 0,-2 0 10 0,3-1 6 15,1 0 19-15,1 2 8 0,-1-3 15 0,3 3 2 16,2-4 0-16,-2 2 4 0,2 0 2 0,1-2-5 0,0 1-10 15,0 1-17-15,-1 1-9 0,2-2-5 0,-2 1-8 0,0 0-4 16,0 1-8-16,-2 0 1 0,1 0 0 16,-2-1 6-16,1 3-3 0,-2-2 3 0,1-1 5 0,1 3 0 15,0-1 3-15,-2-2 4 0,3 3-4 0,2 0 6 16,-3-2-1-16,4 1-1 0,0 0-5 0,4-1 3 16,-3 0-3-16,3 1-3 0,1 0-1 0,1-2-8 0,-1 3 3 15,1 0-4-15,1-1 0 0,-3 1-4 0,3 0-2 16,0-2-5-16,-3 2-6 0,2 2 0 0,-2-1-4 15,0-1-3-15,1 0 1 0,-2 3-3 0,2-2-1 0,-1 0 4 16,0 1-2-16,0 0 5 0,0 0-1 0,0 0-7 16,0 1 8-16,0-2-3 0,1 4-1 0,1-3 0 15,-3 1 2-15,0-1-8 0,3 3 6 0,0-3 4 16,1 2-8-16,-2-1 1 0,1 0 6 0,2 1-4 0,1 0 2 16,0 0 3-16,1-1-2 0,-4 2-3 0,4-1 2 15,-2 1 0-15,1-1-5 0,-3 1 3 0,1 0-1 16,0 1 1-16,-4-2-6 0,2 1 5 0,-3 0-2 15,-2-1 3-15,2 0 5 0,-3 0-8 0,2 0 3 0,-3 2 0 16,0-3 7-16,1 1-7 0,-3 1 2 0,3-1 3 16,-1 2-10-16,-1-2 5 0,1 1 1 0,0-1-6 0,2 0 0 15,-2 1 7-15,3-1-6 0,-2 1 1 0,2-2 0 16,0 2-2-16,1-1 5 0,-3 1 0 0,2 0-6 16,-2-1 3-16,2 2 5 0,-2-2-8 0,2 1 3 0,0-1 8 15,0 0-5-15,-2 1 2 0,2-1 0 0,1 0-7 16,-3 2 8-16,2-4-1 0,-2 3 0 0,1-1-7 15,-1-1 4-15,0 2-5 0,0-2 6 0,-3-1 0 0,2 1-4 16,-2 0-1-16,-3-1 2 0,3 2 3 0,-3-4-4 0,3 3 5 16,-3-1-5-16,0 0 4 0,1-1-5 0,-2 2 9 15,3-2-6-15,0-1-2 0,-2 3 5 0,3-2-2 16,-3-1 3-16,2 1-3 0,2 2-1 0,-4-1-1 16,3 0 10-16,1-1-4 0,-3 2-10 0,2-2 4 15,0 2 1-15,-3-1-2 0,0 0 9 0,0 1-8 16,-2-1-4-16,0 1 8 0,-1-1 4 0,0 1 0 0,1-2-2 15,-3 3 6-15,2 0-4 0,-1-1 3 0,0-1-3 16,-1 3 1-16,2-2 0 0,-2 1-4 0,2 0-2 16,-1 0 2-16,-2 0-3 0,4 0 1 0,-3 0-1 0,2 0-1 15,0 1 3-15,-3-2-4 0,2 1 1 0,1-1 1 16,-1-1 0-16,0 3-2 0,-1-2 0 0,0 1-2 0,-1-2 0 16,1 1 7-16,-1 1-2 0,1-3 2 0,-2 4-3 15,1-2 5-15,1 1-1 0,-2 0-1 0,1 0-2 16,-2 0-1-16,3 0-3 0,-3-1 1 0,2 1 0 15,-2-1-2-15,1 0-1 0,-1 0 3 0,0 1-4 16,0-1 4-16,2-1 5 0,-2 3-5 0,0-5 4 0,0 5-3 16,0-2 4-16,0 0 0 0,0 1 1 0,0-2 1 15,0 1-6-15,0 2 4 0,0-3-3 0,-2 0 3 0,4 3-5 16,-2-3 2-16,0-1 1 0,0 3-5 0,-2-4 7 16,4 3-1-16,-2-1-4 0,0 0 0 0,0-1 3 0,0 1 0 15,2-1 5-15,-2 0 6 0,0 0 4 16,0-1 2-16,-2 1 18 0,2-2 2 0,0 2 1 0,-2-1 1 15,2 0-7-15,0 0-2 0,0 0-8 0,-1 0 2 16,2-1-17-16,-2 2-2 0,1-2 1 0,0 1-2 0,0-1-4 16,0 0 0-16,-2 0-6 0,2-1-29 0,0 2-37 15,-2-3-60-15,1-2-72 0,-2 4-74 0,-2-4-81 16,1-1-104-16</inkml:trace>
  <inkml:trace contextRef="#ctx0" brushRef="#br0" timeOffset="46215.1507">5886 15548 2266 0,'-3'-7'4'0,"1"4"17"0,-1-5 22 15,1 2 21-15,-2 2 18 0,2 0 21 0,-1 4 7 16,1 0 9-16,1-3-6 0,-1 3-14 0,2 3-25 16,0-3-20-16,2 3-15 0,-2-2-19 0,1 2 3 0,1 0 2 15,3 1 3-15,1 3 4 0,-3 0-2 0,5 1 10 16,0 1-1-16,3 0-5 0,-2 0-3 0,1 3-13 16,2-2 4-16,0 0-5 0,-1-1 6 0,1-2-8 0,-2 0 2 15,2 1 2-15,0-3 0 0,-1 0 5 0,1-3 0 16,-2 3-2-16,1-3 1 0,0-1-4 0,0-1-6 15,3-1 4-15,-3-1-6 0,2 0-3 0,1-1 0 0,-1-1-8 16,-1-1 2-16,1 0 1 0,1-2 4 0,-3-1-6 16,1 3 1-16,0-3 1 0,-4 1-4 0,2 1 1 15,-1-2 5-15,-1 3-1 0,-2-2 1 0,-1 3 5 0,0-2-10 16,1 2 4-16,-3-3 0 0,-1 5 5 0,1-4-9 16,0 4 3-16,-3-1-3 0,0 1-6 0,2 0 7 15,-2 1-4-15,1 1 0 0,-1 0-15 0,-1 0-4 16,1 0-13-16,0 0-22 0,-2 1-25 0,2-1-27 0,0 0-33 15,-2 0-41-15,1-1-43 0,1 2-60 0,-3-2-68 16,1 2-57-16</inkml:trace>
  <inkml:trace contextRef="#ctx0" brushRef="#br0" timeOffset="58599.7191">17927 7068 1941 0,'11'-14'0'0,"1"0"16"15,-8 2 26-15,5-5 22 0,-4 1 21 0,-1 3 12 0,-3 1 4 16,1 0 13-16,-1 3 24 0,-1-2 8 0,-1 4-10 16,-1 0 0-16,-1 1-16 0,0 0-9 0,-2 1-3 15,0 1-5-15,-1 1-23 0,1 1-22 0,-1 2-20 16,-1 0-19-16,-2 2-8 0,3 2 2 0,-2 4-1 0,-3 2-7 16,-2 3 4-16,0 2 3 0,-2 5 8 0,0 3 0 15,-2 0 4-15,3 6 0 0,-2 0 2 0,7 0-4 16,-1 0-4-16,2 0 0 0,5 0-9 0,3-1 1 0,2-2-5 15,4-2-4-15,3-1 1 0,3-4 1 0,2-1-6 16,0-3 0-16,5-1 1 0,-1-5 4 0,3-1-1 16,1-5-2-16,-1-1-3 0,3-4 3 0,-2-1 6 0,2-5-2 15,-7-1 0-15,5-3-9 0,-3-1 6 0,-3-3 0 16,1-1 1-16,-2 0 1 0,-3-3-4 0,-4-1 1 16,0 2-4-16,-3-3 0 0,-2 0-3 0,0 1-2 0,-3-2-4 15,-3 1 1-15,-2-4-6 0,2 5-1 0,-3-4 6 16,-2 4-2-16,-1-2-7 0,-3 2 3 0,4 4-7 15,-4 0-16-15,1 4-22 0,-1 2-37 0,0 1-36 16,2 3-37-16,1 2-51 0,0 3-71 0,1 1-87 0</inkml:trace>
  <inkml:trace contextRef="#ctx0" brushRef="#br0" timeOffset="60300.7573">18343 10398 1539 0,'-1'0'13'0,"1"-2"19"0,0-1 17 15,0-1 21-15,0 1 16 0,1-1 14 0,-1 2 11 0,0-3 20 16,0 1-3-16,0-2-4 0,0 1-10 0,0 0-11 15,0-2-7-15,0 2 0 0,2-2 4 0,-1 1-15 16,-1 2-2-16,5 0-10 0,-5 0-3 0,3 0-3 16,0 0-2-16,-1 1-12 0,-1 0-11 0,3 1-7 0,-1-3 3 15,-2 5-8-15,3-3-10 0,-3 1 0 0,1 0-8 16,-1 1 5-16,4 0-11 0,-4 0 1 0,-1 2-9 16,3 0 8-16,-1 0 5 0,1 3-6 0,1-1 0 0,-1 2-4 15,0 3 10-15,2 0-3 0,0 0 0 0,-1 5-6 16,1-1 4-16,0 2 2 0,-2 0-1 0,2 1-2 0,-1 0-1 15,0 2 0-15,0-3-1 0,-2 1 3 0,2-2-4 16,-2-2-2-16,0 0 0 0,-1-1-2 0,1 0-1 16,-1-5 6-16,-1 2-1 0,2-4-4 0,0-1-1 15,-2 2 5-15,0-3 1 0,1-1-3 0,1-2-3 16,-1-1-4-16,3-2 4 0,-3 4 2 0,5-7-1 0,-1 0-4 16,-2 1-2-16,4-2 4 0,-2 0 3 0,4 0-1 15,-3-2-3-15,2 1-3 0,-1 0 3 0,3-2 4 0,-2 2 2 0,5 1-4 16,-2 0 1-16,0-2-1 0,0 4-1 15,0 1 0-15,-1 1 3 0,-1 2-2 0,-1-1-2 0,-2 4 2 16,-1 0 4-16,-2 1 4 0,1 2 2 0,-3-2-1 16,2 2 2-16,-1 1 1 0,2 1 1 0,0 1-2 15,0 1-5-15,-2 0 0 0,1 3 4 0,4 0-4 16,-6-1-8-16,4 3-15 0,-2-3-18 0,2 1-25 0,-4-2-36 16,4 2-35-16,-2 0-40 0,4-3-49 0,-4 1-51 15,3 1-44-15,-1-1-31 0,-1-2-13 0</inkml:trace>
  <inkml:trace contextRef="#ctx0" brushRef="#br0" timeOffset="60436.1392">18934 10522 1078 0,'16'-5'19'0,"1"-2"12"0,1 2 4 0,1 0 8 16,-6-2 7-16,2 3 1 0,0-1 2 0,-1 0-1 16,-3 2-12-16,1-2-23 0,-2 1 0 0,-1-1-11 15,2 0-10-15,-1 0-19 0,1 0-26 0,0 1-34 0,-2-4-45 16,3 3-43-16</inkml:trace>
  <inkml:trace contextRef="#ctx0" brushRef="#br0" timeOffset="60619.899">19302 10317 1863 0,'4'0'11'0,"0"0"15"0,-4 0 12 15,5 0 25-15,-2 1 27 0,2 0 23 0,-2 3 9 0,0-1 11 16,0 1-6-16,1 2-17 0,-1 1-8 0,-2 2-23 15,3 2-22-15,-3 1-20 0,1 2-7 0,0 3-18 0,-2 3-6 16,0-2-10-16,0 4-32 0,-2 1-49 16,0-2-63-16,1 4-60 0,-1-4-71 0,-1 3-89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2:05:10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24419 5017 2623 0,'-1'-9'5'0,"-3"1"10"0,1 4 21 0,-2-6 23 15,2 3 13-15,-2 4 6 0,2-2 12 0,1 5 5 16,2-1 4-16,-4 1 0 0,3-1 9 0,1-1-7 16,0 2-7-16,0-1 3 0,0 1-11 0,0 0-2 0,1-1-7 15,-1 1-16-15,3 0-27 0,-2 2-14 0,1-2-14 16,-2 3-1-16,0-2 0 0,0 4-7 0,0 1 2 16,2 3 5-16,-1 0-2 0,1 7-7 0,0 2 10 0,-2 4-7 15,1 2-4-15,2 0 6 0,-3 4-1 0,0-2 0 16,0 0-10-16,0-1 12 0,0-3-3 0,0 0-1 15,-3-4 7-15,3-1-7 0,0-5 2 0,0 0 0 0,0-4 10 16,-1 0-12-16,1-2 4 0,0-1 3 0,0-4-4 16,0 1 8-16,0-2 0 0,0 0 8 0,0 0 9 15,0-1 4-15,-2-1 3 0,2-2-5 0,0 1 2 0,-2-4-7 16,2-1-1-16,-3-6-9 0,3 0-15 0,-2-1 11 16,1-5-14-16,-2-3 7 0,6-2-4 0,-3-4 0 0,1-2 1 15,1-4-1-15,-2-3 7 0,3-1-12 0,2-4 4 16,0 0-5-16,-2 1 3 0,2 1-2 0,3 0 4 15,-4 5 1-15,1 2-1 0,0 3 3 0,0 6 0 0,0 1 3 16,1 3 4-16,-2 1 4 0,-2 5-12 0,1 1 2 16,2 3-6-16,-3 2 10 0,2 0 2 0,-2 4 1 15,-2-2-9-15,3 2-4 0,-1 2 8 0,1 1-5 16,-3-1 6-16,3 2-13 0,-2 0 3 0,1-1-6 0,1 5 5 16,0-2 2-16,2 4-3 0,2-2 5 0,3 2 3 15,-2 5 5-15,4 1 1 0,0 4 6 0,3-1-2 0,0 6 12 16,0 2-4-16,2 2 6 0,-1 0-9 0,1 5 3 15,1-3-4-15,-1 2 1 0,0 1-2 0,-3 0-10 16,2-1 7-16,-1-1-8 0,-3-1 3 0,2 1-3 0,-2-4 0 16,1-2-2-16,-3 0 1 0,0-1 1 0,1-3-4 15,-5-3-1-15,2-1-2 0,-2-2 3 0,0 1 2 16,-1-5-2-16,-2-2-1 0,-1 0 3 0,-2-5 2 0,0 4 1 16,0-3 7-16,0-1-10 0,-2-1-3 0,-1 1-19 15,2-1-28-15,1-2-42 0,-5 3-42 0,-1-1-49 16,-1-3-53-16,-1 0-43 0,2 1-52 0,-6-2-37 15,0 0-23-15,-2-2-4 0,2 3 8 0,-1-1 29 0,-3 0 36 16</inkml:trace>
  <inkml:trace contextRef="#ctx0" brushRef="#br0" timeOffset="693.4078">24647 5061 1109 0,'-16'0'40'0,"3"-2"50"15,-1-1 42-15,1 1 31 0,2-1 32 0,0 1 23 0,0-2 20 16,3 1 20-16,-1-2-21 0,1 2-36 0,1-2-33 16,1 3-14-16,0-2-29 0,1 1-24 0,1 0-17 0,2 3-20 15,2-1-22-15,0 0-16 0,2-1-7 0,-2 2-21 16,1-2-11-16,1-1-10 0,1 0-13 0,3-2-24 15,-3 1-19-15,5-4-19 0,0 2-29 0,1-2-33 16,3-4-14-16,-3 4-21 0,3-4-16 0,0 5-3 16,-1-3-7-16,-2 1 14 0,2 0-3 0,-3 1 24 0,2-1 14 15,-4-1 29-15,0 1 20 0,1 0 30 0,0-3 35 0,-2 0 12 16,2 3 41-16,-3-1 17 0,1-2 35 16,0 1 15-16,3-2 13 0,-4 3 14 0,3-2 12 0,-2 0 15 15,1 0-7-15,0 0 12 0,0 3-7 0,1-2 6 16,-1 2 0-16,-2-1 0 0,0 5 2 0,1-5-3 15,-1 6 9-15,-2-1-1 0,1 2-5 0,1-1-12 0,-4 2 2 16,1 1-9-16,1-1-10 0,-1 2-10 0,-1 2-12 16,2-1 6-16,0 3-10 0,-1-2-1 0,2 3 0 15,2 2 10-15,1 3-4 0,2 0 10 0,0 4-3 0,3 1-18 16,0 4-4-16,3 5 1 0,-1-1-11 0,0 3-16 16,2 0-13-16,-2 3-12 0,3 0-1 0,0 0-3 0,-2-1-1 15,0-2-4-15,0 1-1 0,-1-1 1 16,-1-2 5-16,1-2-1 0,-3-3-1 0,1 0-1 0,-3-3 4 15,0 0-4-15,-2-3 6 0,2-2-5 0,-3-4-2 16,-2 4-3-16,0-5 9 0,0-3-1 0,-3 1-5 16,2-3 19-16,-1 1-8 0,-1-2 1 0,0 0 7 0,0-2-1 15,0-1 1-15,0 1-2 0,-1-2-4 0,-1-2-8 16,-1-1 1-16,0-2 6 0,-2-1-7 0,0-3-3 0,-2 1 2 16,0-5 1-16,-1 0 2 0,0 1 0 0,-1-4-2 15,-1-2-8-15,2 0 2 0,-2-2 6 0,0 0-9 16,0-2 6-16,1 0-5 0,1-2-2 0,-2 2 0 15,2-1 9-15,-4 1 0 0,4 1-7 0,0 3 8 0,1 1-6 16,-2 0 6-16,3 1-5 0,1 6 4 0,0-3-4 16,1-1-6-16,1 4 6 0,1 1-1 0,1 0 6 15,1 0-1-15,0 2-4 0,1-2-1 0,1 2 0 0,1 2 8 16,0 0-5-16,2-1-5 0,-2 3-5 0,0-1 3 16,3 1 1-16,1 1 4 0,-1 0-6 0,0 4-2 15,1-2 7-15,-1 1-1 0,2 1-1 0,1 4 0 0,-1 0 5 16,2 1-9-16,1 1 5 0,0 5-2 0,0 2 4 15,2 3-6-15,-4 1 8 0,5 2-5 0,-3 1 5 16,1 5 3-16,0-1-3 0,-1-1 3 0,2 4-8 0,-4-1 7 16,2-2-4-16,0 0-1 0,-3 0-4 0,0-4-6 15,0-1-14-15,0 0-22 0,-2-5-35 0,-3 0-35 0,2-2-48 16,-1-3-37-16,-1-1-45 0,0-1-46 0,-3-3-36 16,4 0-43-16,-4-4-42 0</inkml:trace>
  <inkml:trace contextRef="#ctx0" brushRef="#br0" timeOffset="878.1641">25233 4517 1996 0,'5'-12'7'0,"-1"-1"15"0,1 4 16 16,3-1 10-16,-6 3 10 0,1 0 14 16,-1 5 4-16,1-1 13 0,0 3 1 0,3 2-1 0,-4 0-6 15,4 6-8-15,0-1-9 0,4 3-15 0,2 3 2 16,0 3-17-16,2 1-6 0,0 3-20 0,2 1-4 15,0 1-1-15,2 2-29 0,-1-2-53 0,1 2-69 0,-2 0-66 16,0 0-92-16</inkml:trace>
  <inkml:trace contextRef="#ctx0" brushRef="#br0" timeOffset="1609.9246">25331 3972 2346 0,'-27'-23'2'0,"-1"3"23"0,-3 6 15 0,5-5 33 16,-1 8 22-16,-2 1 11 0,-1 3 7 0,0 2 12 0,0 1 6 15,-1 1-4-15,-1 0 3 0,-1 1-16 0,-2 4-12 16,-1 0-4-16,-2 2-2 0,2 0-5 0,-3 3 10 15,3 1-6-15,-3 3-19 0,2 2-12 0,1 0-11 16,0 2-3-16,1 3-4 0,0 1-1 0,2 1-18 0,3 2-5 16,0 1 1-16,0 2-8 0,0-1 11 0,3 2-1 15,-3 1 2-15,0 2-3 0,1 3-2 0,1-3-2 16,-1 4-3-16,1 3 11 0,0 1-8 0,-1 7-1 0,4-4-14 16,-2 5 4-16,4 1 1 0,0 2 4 0,1 1-9 0,0 4 0 15,4-3 4-15,0 6-11 0,2 0 16 0,2 2-9 16,1-1 2-16,0 2-10 0,5-4 10 0,0 3-6 15,2-6-4-15,3-1 4 0,3-4-8 0,2-2 6 16,4-3-8-16,-2-2 7 0,4-2 2 0,2-4 0 0,4 0-13 16,2 0 11-16,1-5 4 0,1 3-2 0,6-3 6 15,2-3 3-15,3 3-11 0,2-2-1 0,6 1 17 16,5-1-13-16,1-1 1 0,3-1 2 0,2 1-1 0,3-1-3 16,3-1 5-16,5 1 0 0,2-4-3 15,2 1 2-15,6-3 3 0,2 1-5 0,4-3 3 0,0-3-11 16,2-4 8-16,1-1-4 0,-2-4 6 0,1-3 2 0,2-4 0 15,-4-2-1-15,0-4-3 0,1-2 3 0,-2-1-2 16,-1-6 10-16,1 1-15 0,-9-3 0 0,2-4 2 16,-6-2-3-16,-1-2-6 0,-3-4 2 0,-2-1-8 15,-4-4-10-15,-2-5 5 0,0-2-9 0,-4-1-11 16,-2-5 2-16,-6-3 4 0,-1 0 3 0,-6-3 7 0,-4-3-1 16,-7-1 6-16,-2 0 0 0,-4-2 14 0,-6-2 0 15,-3 2 0-15,-6-2-3 0,-5 1 1 0,-3-1 6 16,-3 2-3-16,-6-2 8 0,-3 0-9 0,0-1 3 15,-5-2 0-15,-3 0 1 0,0-1 1 0,-2-1-4 16,-3 0 4-16,1 0-6 0,1 0 4 0,-4 3-3 0,1 2-5 16,1 5 8-16,-3 2-1 0,-1 6-1 0,-1 2-4 15,-7 6 6-15,3 4-3 0,-7 6 5 0,0 5 5 16,-4 3-8-16,-2 5-11 0,0 4-6 0,-3 3-16 16,2 4-11-16,-2 4-15 0,3 1-26 0,0 3-21 0,4 0-29 15,3 3-29-15,3 1-13 0,2 1-11 0,3 1-33 16,-1-1-25-16,5 3-35 0,2 0-32 0,-3 0-33 15,2 2-22-15</inkml:trace>
  <inkml:trace contextRef="#ctx0" brushRef="#br0" timeOffset="15561.7778">12390 6157 2646 0,'-1'-12'1'0,"-4"4"5"16,-2-2 13-16,4-6 8 0,2 7 19 0,-7-1 2 0,5 4 7 15,0-1 8-15,3 5 2 0,-2-1 3 0,2 1-17 16,0 0-4-16,2 2-18 0,-2 0-1 0,0 0-7 16,0 0-8-16,0 0-7 0,1 0-1 0,1 0 5 0,0 2 1 15,1 0 0-15,1-1 6 0,1 3 3 0,1-1 0 16,1 2 6-16,1-1-2 0,1 1-1 0,-1 3 3 0,2-1 10 16,0 1-1-16,2 0-5 0,-1-2 3 0,3 2 1 15,-5 1 3-15,4-2 3 0,0 1-5 0,-4-2-7 16,4 1-4-16,-2-1 4 0,3-1-1 0,-5 0-5 0,4 0 1 15,1-1-5-15,-2-1-1 0,1-1-2 0,0 0 8 16,4-1-1-16,-4-1-2 0,8-3 1 0,-5 1-3 16,4-1 2-16,1-1-6 0,3-4 8 0,1-1-16 0,2-2-1 15,3-1 0-15,0-2-2 0,0 0 4 0,1-3-2 16,3-1 3-16,-3 0-9 0,3-2 5 0,-4 0 6 16,1-1-3-16,1-3 3 0,-4 2-2 0,1-2 0 0,-2 1-4 15,1-1 1-15,-1 1 0 0,-2 0-5 0,2 2 6 16,-3 1-6-16,-1-1-1 0,3 4 4 0,-4-1-3 15,-1 2 3-15,4-1-3 0,-6 2-3 0,2 1 0 0,0 1-1 16,-2 0 6-16,-3 2-10 0,3-1 3 0,-2 3-5 16,-2 1-4-16,0 1-13 0,-4 2-25 0,1-2-22 15,-2 3-34-15,-1-2-25 0,-1 5-24 0,1-2-36 16,-5 2-32-16,1 1-40 0,0 1-29 0,-2 2-36 0,2-2-56 16</inkml:trace>
  <inkml:trace contextRef="#ctx0" brushRef="#br0" timeOffset="19359.1493">22951 7256 1668 0,'-10'-3'8'15,"-1"0"8"-15,3 0 14 0,2-3 18 0,-2 1 21 16,0 1 17-16,2 1 17 0,3 1 20 0,-2-1 3 15,0 3 5-15,3-2 0 0,-1 2-13 0,3 0-18 16,0 0-7-16,0 2-16 0,0-2-16 0,0 3-7 0,2-3-16 16,-2 2-6-16,1-2 0 0,-1 0 1 0,0 3 3 15,4-1 15-15,-1 0 9 0,3 1 7 0,1 1 18 0,3 0 12 16,3-1 8-16,6 0-2 0,5 0 5 0,0-1-4 16,7 1-13-16,7-2-6 0,5-2-3 0,7-2-24 15,3 1-8-15,5-2-3 0,5-1-17 0,7-1-10 0,-1 0 1 16,6-2-8-16,0 3-6 0,6 2-2 0,-5-1 0 15,6 1 0-15,-3 1-1 0,-1-1-8 0,-4 2 1 16,-5 1-1-16,-4-3 1 0,-8 0 5 0,-3-2-4 16,-5 5 0-16,-8-5 2 0,0 4 7 0,-8-3-3 0,-1 2 1 15,-4-3-7-15,-3 5 0 0,-2 0-8 0,-3 0 5 16,-4 0-3-16,-5 0-24 0,0 0-5 0,-3 0-12 16,-3 0-11-16,-2-1-11 0,-3 1-27 0,2 0-26 0,-2 0-35 15,0 0-20-15,-2 0-37 0,2 0-36 16,0 0-32-16,0 1-49 0,0-1-41 0,-2 3-61 0</inkml:trace>
  <inkml:trace contextRef="#ctx0" brushRef="#br0" timeOffset="42858.2652">3238 11305 2518 0,'-3'-1'0'0,"-1"-2"10"15,-1-2 19-15,5 2 12 0,-3-1 2 0,-1 4 10 0,1 0 8 16,3 0 25-16,-2 0 32 0,1-2 19 0,1 1 8 15,0-1 4-15,1-2 2 0,1-1-5 0,-2-2 1 16,5-1-19-16,-2-2-20 0,4-2-25 0,0-1-25 0,3-2-8 16,-2 1-12-16,4-2-1 0,1 0-9 0,1-1 1 15,-1 2-14-15,1-2-5 0,2 0-5 0,1 0-4 16,-1 0 9-16,1 0 0 0,4-3 0 0,0-2-8 16,0 2 3-16,5-2 0 0,1-2-3 0,0-1-7 0,6-1-32 15,-1-1-26-15,2 0-45 0,2-2-53 0,1 0-51 16,-2-1-71-16,0-2-56 0,-2 3-74 0,-1 2-62 15</inkml:trace>
  <inkml:trace contextRef="#ctx0" brushRef="#br0" timeOffset="44432.1981">5451 11314 2670 0,'-8'-2'2'0,"-1"-2"4"0,2 0 11 0,4-3 5 0,-6 2 12 15,3 2 9-15,1-1 3 0,2 2 11 0,1 0 18 16,-1 1 7-16,3-2 6 0,3-2 4 0,-1-1-8 16,-1 0-5-16,4-4 3 0,1-1-12 0,4-2-17 0,1-3-1 15,3-2-9-15,5-1-9 0,1 0 1 0,4-3-6 16,0 0-5-16,3-2 6 0,1-1-6 0,4 2-1 0,0-1-8 15,1-1-1-15,3-1-2 0,0-1 7 0,2 0-4 16,2-2-9-16,1 3 1 0,0-3-6 0,-1 0-2 0,2 0 4 16,-1 1-3-16,-1-1-26 0,1 1-22 0,-3 1-27 15,-3 2-47-15,0 1-46 0,-2 3-52 0,0-3-57 16,-4 7-52-16,-1 0-46 0,-3 3-40 0</inkml:trace>
  <inkml:trace contextRef="#ctx0" brushRef="#br0" timeOffset="46060.3043">3109 12980 2693 0,'-5'0'-2'0,"2"0"2"16,-2-2 14-16,8-1 11 0,-4-1-4 0,-1 1-1 15,2-1 3-15,0 1 0 0,2-4 22 0,1 0 10 0,0-3 1 16,2-2-13-16,2 0 4 0,3-1 6 0,-2-4-3 15,4 1-1-15,3-1-20 0,-1-3-12 0,2 3-13 0,3-2 2 16,-3-3 2-16,6 4-8 0,-2-4 8 0,1-1-1 16,3 2-4-16,1-3 3 0,0 0 1 0,-12 0-14 15,15-1-29-15,-1 1-23 0,3 0-43 0,-5 2-46 16,4 1-39-16,-4 1-57 0,-1 0-54 0,12 3-51 16</inkml:trace>
  <inkml:trace contextRef="#ctx0" brushRef="#br0" timeOffset="47498.9854">4482 12729 3284 0,'-6'1'-4'0,"1"-1"14"0,-1 0 19 16,1-9 24-16,0 5 9 0,0 2 2 0,0 2 2 0,5 0 8 16,0 0 4-16,0 0-12 0,0 0-13 0,0 0-19 15,0 0-12-15,0 0-4 0,0 0 2 0,0 0-3 16,108-119-26 0,60-6-12-1,-132 104 22-15,1 1-19 0,1 2-20 0,-2-1-13 16,2 1-36-16,0 1-40 0,-7 1-34 0,1 2-46 15,-2-1-52-15,-3 6-42 0,-5-2-43 0,-1 5-47 16</inkml:trace>
  <inkml:trace contextRef="#ctx0" brushRef="#br0" timeOffset="48631.2306">3156 14379 3198 0,'-3'4'4'0,"-2"-3"-1"0,3-2 3 0,4-3 4 15,-4 1 6-15,-1 2 0 0,3-2 2 0,0 2-1 16,2-1-1-16,1-1 2 0,0-1-5 0,2-4-3 0,3-1-3 16,3-1 2-16,2-1-8 0,1-4 10 0,5-2-9 15,6 0-2-15,5-4 8 0,3-2-1 0,5-1-5 16,6-1-7-16,1-3-13 0,7-1-34 0,2 0-30 15,0-5-42-15,3 5-48 0,1-4-47 0,-1 1-48 0,-2 0-57 16,2-1-41-16</inkml:trace>
  <inkml:trace contextRef="#ctx0" brushRef="#br0" timeOffset="49309.2802">5367 13921 3408 0,'-17'1'-4'0,"1"2"4"0,-3-2-1 16,8-3 4-16,47 2-3 0,-48 1 1 0,-2 0 6 15,4 0 0-15,4 1 19 0,0-2 7 0,4 0 17 0,2 0 2 16,2-2 27-16,1-1-3 0,4-4 1 0,5 1 3 15,2-5-15-15,7-6-7 0,5-2-14 0,8-4-10 0,8-5-19 16,4-2-4-16,4-3-3 0,6-1-3 0,1 0-1 0,6 0-9 16,0 2-5-16,-1-1-7 0,1 4-18 15,-3 0-20-15,0 0-27 0,-3 0-42 0,-8 3-37 16,0-1-41-16,-6 3-45 0,-2 0-47 0,-8 2-57 0,-1 0-53 16</inkml:trace>
  <inkml:trace contextRef="#ctx0" brushRef="#br0" timeOffset="52550.1344">4587 15016 2611 0,'-10'-3'11'0,"1"1"1"15,-1 2-2-15,5-4 8 0,-1 0 11 0,-6 4 8 16,4 0 14-16,1 0 13 0,1 0 16 0,1 1 22 0,1-1 25 15,2 0 15-15,2 0 3 0,0 0-9 0,0 0-12 16,0 0-13-16,0 0-30 0,2 0-19 0,-2-1-20 16,1 1-29-16,-1 0-8 0,3 0 0 0,-2 0-6 15,3 0 4-15,2 0 5 0,2 0 13 0,3-1 6 0,3 0 12 16,7-2-1-16,3 1 5 0,6-1 7 0,4-2-2 16,6 1-3-16,6-1-17 0,6 1-3 0,5-2-8 15,6 2-2-15,4-2-5 0,3 2-6 0,2-1-4 0,-1 2 1 16,0 1 6-16,-3 0-7 0,-5 0 2 0,-4 1-4 15,-6-1 0-15,-3 1 11 0,-3 0-6 0,-4-2 0 16,-4-1-6-16,-1 1 1 0,-5-2-4 0,2 0-13 16,-3 0-30-16,-2 1-31 0,-2-3-32 0,-1 3-49 0,-5-2-40 15,-1-1-45-15,-3-1-61 0,-3 1-46 0,1 0-40 16,-5-1-49-16</inkml:trace>
  <inkml:trace contextRef="#ctx0" brushRef="#br0" timeOffset="55723.8578">7008 9915 1963 0,'-3'-5'-2'0,"1"-2"5"0,1 2 0 16,1-3 2-16,1 3-3 0,1 1-1 0,1 2 4 16,2-1-3-16,5 3 10 0,-1-3-2 0,5-1 15 15,3 3 13-15,3-3 12 0,2 1 10 0,1-1-6 16,4 2 6-16,3-3-5 0,3-1 11 0,2 2-16 0,2-1-8 16,5-3-3-16,4-1-7 0,1 2 4 0,6-3-4 15,-1 3-5-15,3-1-16 0,0-1 5 0,2 1-8 16,-4 3-2-16,-1-1-8 0,-2 1 1 0,-2 0-2 15,-4 0-5-15,-3 2 7 0,-5 2-8 0,-2-2 3 0,-1 3-3 16,-5 0 3-16,1 0-1 0,-7 3 8 0,-3-2 5 16,-2 4-6-16,-1 1 2 0,0 0-2 0,-5 2 7 15,-2 2-8-15,1 1 7 0,-1 4-5 0,-1 2 1 0,-2 5 12 16,3 2 3-16,-6 5 8 0,1 5 0 0,-2 4 14 16,1 7-8-16,0 1-1 0,-3 7 14 0,2 4 3 15,-4 3 3-15,4 4 9 0,-1 4-4 0,1 4-5 16,-2 3 1-16,3 5 2 0,0 3-19 0,4 1-11 15,-1 3-2-15,2 5-14 0,0 3 0 0,4 1 4 0,-2 4 2 16,3 0-4-16,1 3 4 0,2 1-12 0,1 2 8 16,-1 1 1-16,3-1-5 0,-1 1-4 0,2 2-1 15,-2 2 3-15,4-2 3 0,-2 0 10 0,0 2-8 16,0-3-2-16,1 1-5 0,1-5 7 0,0-1-8 16,-1-5 2-16,1-3-2 0,-1 1 1 0,0-6 1 0,-3-1-1 15,1-1 6-15,-3-1-4 0,0 0 6 0,-3 0-1 16,-1-2 0-16,-4 1 0 0,-2-3-5 0,-2 0-3 15,-1-3 6-15,-3-5-2 0,0-3 5 0,-3-2 1 16,-2 1 4-16,-2-5 6 0,-2 1 4 0,0-5 8 0,-4 4-8 16,-4-2-2-16,-1 0-4 0,-2-3-4 0,-4-2-6 15,-1-3-8-15,-4-2 5 0,-1-4-5 0,-1-1 0 16,-1-5 6-16,0 0-4 0,-2-5-2 0,-1-1 6 16,0-1 1-16,0-1-9 0,-3-4 0 0,2 0 1 0,0 0 1 15,-1-4 0-15,1 0 6 0,-4-1-9 0,2-1 6 16,2-3 5-16,-4 1-1 0,1-3-1 0,1 0-8 15,2-2 7-15,-4-1-5 0,1 1 10 0,-1-2-12 0,0-3 1 16,-2 3-3-16,1-2 3 0,-3-1 2 0,1-2 4 16,0 1-3-16,1-1-2 0,-3-1 3 0,3-1-5 0,0 1 1 15,0-2-1-15,1 0 1 0,0 1-11 0,-2-3 9 16,4 0-7-16,-3 1-6 0,1-1-7 0,0 3-11 16,0-3-8-16,-1-2-26 0,3 1-16 0,0 2-20 15,1-3-19-15,2 0-29 0,1-2-27 0,3-3-43 0,1 0-42 16,2-1-58-16,2-1-56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2:06:30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19508 5782 1244 0,'-13'-3'10'16,"2"-1"3"-16,3 1 9 0,-3-2 19 0,2 1 19 15,-3 2 5-15,3-1 18 0,0 0 25 0,2-2 11 0,-2 4 14 16,4 0 11-16,1-1 4 0,-1 0-8 0,1-1-1 16,0 3-7-16,-1-3-11 0,1 3-7 0,0 0-10 15,3-2-17-15,-3 4-19 0,3-2-14 0,1 1 1 0,0 1-3 16,0-2-9-16,1 0-6 0,-1 2-3 0,0-1 0 15,4-1 9-15,-4 2 10 0,0-2-1 0,0 0-2 16,0 0-1-16,1 0-6 0,-1 0-1 0,4 0 4 0,-4 0-3 16,4 0 4-16,-1 0 5 0,3 0 7 0,4 0 5 0,4 0 0 15,1 0 7-15,6 0-12 0,5 0-4 16,2 0-15-16,5 0-2 0,4-2-11 0,4 2-12 0,1 0-5 16,5 0-3-16,1 2-4 0,2-2-4 0,3 3-1 15,1-2 0-15,1 2-5 0,4 0 1 0,1-1 11 16,3 3-9-16,0-2 8 0,5 1 1 0,2-2 6 15,2 3-9-15,3-3 3 0,-3 1 5 0,1 1-11 0,-1-1-4 16,-2-2 3-16,-2 1 4 0,-1 2-6 0,-2-3 6 16,-4-1-5-16,1 2 1 0,-2-2 5 0,-3 2 9 15,-2 0-9-15,-1-1-1 0,-6-1 1 0,-3 3-8 0,-4-1 7 16,-2 0-4-16,-9-2 1 0,0 2-3 0,-7-2 3 16,-1 1-3-16,-7 1 1 0,-1-2 10 0,-6 0-6 15,-2 0 3-15,-3 0 1 0,2 2 0 0,-5-2 2 0,-3 0-1 16,1 0 3-16,1-2-7 0,-3 2 8 0,0 0-7 15,-4 0-5-15,-3-2 2 0,0 2 0 0,-7-1-5 16,-1 1 2-16,-8 0-1 0,-1-2-4 0,-4 2 3 0,-3 0 1 16,-1 0-2-16,-3 2-6 0,-2-2 3 0,-1 1-12 15,0-1-1-15,-1 2-18 0,-3 1-9 0,3-1-2 16,-4 2-12-16,1-1-1 0,-4-1-10 0,-1 1 5 0,-3 0 2 16,-1-1 15-16,0 1 12 0,0-3 1 0,0 0 12 15,2 0 8-15,2 0 14 0,5 0 2 0,6-3-1 16,1 2 4-16,9-1-1 0,0 0 2 0,8 2-2 15,5-2-2-15,3 1-5 0,4-1 1 0,4 2-17 0,-2 0-12 16,7 0-5-16,1 0 0 0,4-3-9 0,2 3 4 16,1 0 5-16,2 0-6 0,9-1 25 0,-1-2 7 15,5 2 5-15,7-3 3 0,1-1 5 0,5 1 1 0,4-1-4 16,-1 0 3-16,3-1-5 0,1 0-3 0,1 0 6 16,0 1-10-16,0 1 5 0,-5-3-5 0,-4 4-21 15,1-2-13-15,-5 0-18 0,-4 1-18 0,-8 2-31 0,2-1-7 16,-6 0-25-16,-5-1-25 0,-2-1-5 0,-2 3-17 15,-3-3-14-15,0 0-24 0,-1 2-20 0</inkml:trace>
  <inkml:trace contextRef="#ctx0" brushRef="#br0" timeOffset="602.5586">21876 4430 1571 0,'9'-23'17'0,"1"2"11"0,-1-1 15 15,1 0 19-15,-6 1 11 0,0 3 23 0,1 2 21 16,-4 1 30-16,2 3 3 0,-3 1 11 0,0 0 2 16,0 1-7-16,0 3 14 0,0 0-7 0,-3 2-13 0,0 1-27 15,-2 1-16-15,2 1-18 0,0-1-13 0,-4 6-20 16,-2-1-21-16,-1 1-14 0,-1 1-11 0,-4 5 1 0,-3 2-2 15,-7 1 1-15,0 5-2 0,-6 0 10 0,-2 3 1 16,-3 1 2-16,-2 1-8 0,-1-1 0 0,0 4-2 16,0-4 1-16,-2 3-6 0,5 0-4 0,-2-2-7 15,3 3 0-15,0-4 11 0,5 1-9 0,6-2 5 0,2 1-12 16,2-2 7-16,4-2-2 0,3-1 2 0,5-4 3 16,4-1-8-16,2-2-15 0,2-1-34 0,2-1-32 15,1-4-57-15,0-1-62 0,3 1-68 0,4-3-74 0,-1 0-66 16,3 0-49-16</inkml:trace>
  <inkml:trace contextRef="#ctx0" brushRef="#br0" timeOffset="931.5613">21436 4471 976 0,'-4'3'14'0,"-3"-2"9"16,2 4 11-16,-4 0 8 0,0 2 19 0,-4 6 29 15,-4 2 14-15,-2 1 24 0,1 3 9 0,-4 1 3 0,2 0 6 16,-1 2 2-16,-4 2-17 0,3-1-18 0,0-1-7 16,2 3-13-16,-2-2-20 0,6 0-7 0,-3 0-16 15,7-3-4-15,-1 1-4 0,4-4-4 0,2 0-7 0,1-2-12 16,3-3 1-16,3 0-1 0,3-3 4 0,2-1-2 16,-1 0 15-16,4-2-6 0,1-1 15 0,4-3 9 15,2-1-4-15,2-1-4 0,4-2 3 0,4-1-3 16,5-2-17-16,0-2 4 0,5-2-20 0,-2 1-8 0,3-1-2 15,-2-1 0-15,-3 0-4 0,-1 1-4 0,-1 1 0 16,-3-1 1-16,-5 1 2 0,1 1 2 0,-1-1-9 16,-5 2 1-16,1 0-19 0,-1 0-30 0,0 0-30 0,-4 1-46 15,4 0-41-15,-3-1-40 0,-1 3-40 0,3 0-51 16,-6 2-30-16,2 0-20 0</inkml:trace>
  <inkml:trace contextRef="#ctx0" brushRef="#br0" timeOffset="6111.7774">19871 6131 745 0,'0'-3'21'16,"2"0"20"-16,-2 1 20 0,1 0 15 0,-1 1 11 16,2 1 18-16,0-1 6 0,-2 2 8 0,0-1 3 15,1 0-13-15,-1 0-2 0,2 1-7 0,-2-1-5 0,0 0-7 16,0 2 1-16,0-2-8 0,-2 2-20 0,2-2-1 16,-1 3-21-16,1-3 0 0,-2 2-5 0,-1-1-10 0,1 1-8 15,-5 3 4-15,0-1 0 0,-1 2-7 0,-4 0 9 16,-3 5 4-16,-2 0-3 0,0 1 9 0,-4 0 3 15,-1 1 7-15,-2 1-7 0,-1-1 6 0,-2 1 0 0,0 1-5 16,1-1 7-16,-3 0-6 0,-1 0-1 0,0 2-9 16,-2-2 0-16,2 0 3 0,-1-1-7 0,2 1-8 15,-2 0-3-15,1 1-1 0,1-1-4 0,-2 2 2 16,1 0 4-16,-4-1-4 0,3 2-2 0,-4 0 7 0,-2-3-2 16,-3 6-7-16,-3-3 7 0,1 0-4 0,-5 1-2 15,0-1 0-15,-2-2 0 0,-2 2-4 0,0-1-1 16,-1-3-1-16,-3 2-1 0,3-1-2 0,3-2 3 0,-2 1-2 15,1-4 2-15,1 3 5 0,0-3 4 0,1-1-1 16,1 1 1-16,1-2 5 0,-1-1-5 0,0-2 5 0,-3 1-5 16,5-2-1-16,-2 1-10 0,0-1 13 0,0 0-6 15,-1-1-8-15,2 0 0 0,-1 0-8 0,0-1 12 16,-1-2-1-16,4 1 5 0,-2-2 0 0,1 0 5 16,-2 0 4-16,0-1 0 0,3 2 5 0,-3-3-12 0,0 1 3 15,0-1-4-15,0-1 0 0,-1 2-7 0,5-3 4 16,-4 0-2-16,4 1-5 0,-1-2 7 0,3 0-10 15,0-2 6-15,0 2-8 0,5-1 7 0,-1-1-4 0,2 0 7 16,2-2 3-16,1 2 0 0,0-2 7 0,3 0-8 16,-1-1 6-16,1 0-2 0,3 1 4 0,0-3-4 15,3 2 1-15,-1-3-3 0,3 1-2 0,2 0 6 0,1-1-1 16,3 2-7-16,-2-3-2 0,3 2 1 0,1-1 5 16,2 2-2-16,1-3-5 0,0 4-1 0,-2-2-3 15,4 1 6-15,-1-1 0 0,1 0-2 0,2 0-12 0,-2-1 2 16,1 1 9-16,0-2-2 0,0 1 2 0,2 1-5 15,1-1 3-15,-3 1-2 0,0-1 11 0,2-1-2 16,0 4-1-16,0-3-1 0,0 1 0 0,1 1 4 16,-1-1 2-16,4 2-6 0,-3 2 3 0,1-2-2 0,2 4-1 15,1-1 3-15,-2 0-1 0,0-1 1 0,2 2-4 16,-1-1 11-16,1 1-5 0,-2-1-3 0,1 1-1 0,-3-1 2 16,3 3-1-16,-1-2 1 0,1 2 0 0,-2 0-7 15,0 0 1-15,-1 1 3 0,1 1 0 0,0 1-2 16,-2 1-3-16,0 2-4 0,-4 0 6 0,1 2 1 15,-3 4-4-15,-5 1-2 0,-1 4 2 0,-5 1-6 0,-3 5 5 16,-4 3-6-16,-3 4-6 0,1 3 4 0,-4 2-1 16,-2 0 11-16,3 4 2 0,-5 2 8 0,2 0 0 15,1-1 13-15,1-2-6 0,1 0 2 0,4-1 6 0,2-3-9 16,3-2-3-16,4-5-2 0,5-1-4 0,1-6 1 16,4 1 5-16,3-6-7 0,-2 0-4 0,6-1 5 15,-1-5-2-15,3 1 1 0,1-1 1 0,-1-3-4 0,2 0 2 16,0 0 0-16,2-1 6 0,-1 0-1 0,1-2-2 15,3 1-1-15,-1-2 4 0,6-3-4 0,1-2-6 16,2-3 4-16,5 0-9 0,3-5-3 0,1 0 6 0,5-4-5 16,2-4-8-16,-3 1-3 0,4 0 10 0,-1-4-5 15,1 2 6-15,-2-2-1 0,1 0 4 0,1-2 3 16,-2 1 12-16,2 0 3 0,-1 0 1 0,1 0 6 0,0 1-1 16,-2 0 2-16,0 4-9 0,-3 3 4 0,1 2-4 15,-2 3 2-15,-4 3-6 0,-2 2 1 0,1 1-8 0,-5 5 2 16,0 1-1-16,-2 0-1 0,0 3-2 0,-1 1 2 15,0 0-3-15,0 2-4 0,0 2 5 0,1-1 1 16,-2 2-2-16,3 3 0 0,1-2 2 0,1 1-8 16,-1 3 7-16,2 0 4 0,1-3-5 0,1 0 0 0,3 1 1 15,1-1-1-15,1 1-1 0,2-2 6 0,0-1-5 16,4 1-4-16,-1-2 4 0,2 1-1 0,0 0 1 0,0 0 2 16,2 1 8-16,0-1-4 0,-2 0-4 0,-4 3-15 15,3-2-25-15,-2 0-22 0,-2-1-36 0,-1 2-42 16,-5-2-42-16,-1-1-54 0,-3 1-52 0,-5-2-43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2:06:55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8594 6999 1316 0,'3'-12'27'16,"0"4"19"-16,-3-3 24 0,2 1 17 0,-2 1 5 0,-2 1 16 15,2 3 12-15,-2-2 24 0,1-1-7 0,1 4 4 16,-3-2-3-16,1 2-12 0,-1 0 18 0,1 1 4 0,1 3 1 15,-3 0-10-15,3 0-4 0,-3 0-13 0,2 0-17 16,-1 2-5-16,1-1-21 0,-1 2-21 0,-2-2-8 16,-2 7-17-16,-2 1-12 0,-7 3-5 0,-4 5-5 15,-4 3 7-15,-10 4 0 0,-1 6 8 0,-7 0 0 16,-2 7 10-16,0 0-2 0,-3 0-3 0,1 2 5 0,0 1-3 16,1 0 0-16,6 0 0 0,-4 0-5 0,7-1 2 15,1-3 0-15,3 0 1 0,4-7-2 0,3 0-1 16,5-4-4-16,2-1-6 0,6-5-6 0,2-1-10 0,2-4-2 15,3 0 1-15,3-4-6 0,1 0 4 0,2 0 1 0,3-4-24 16,-1-1-12-16,5 1-33 0,-2-4-43 0,5-2-64 16,-1-1-52-16,3-6-88 0,0-2-64 0,0-2-58 15,3-3-65-15</inkml:trace>
  <inkml:trace contextRef="#ctx0" brushRef="#br0" timeOffset="332.9624">7783 7443 1678 0,'-11'6'13'16,"-1"2"16"-16,2-1 18 0,0 2 5 0,-1 3 17 15,-3 3 8-15,1 3 15 0,1 0 11 0,-1 6 2 0,-1-2 2 16,2 3-3-16,1 1 4 0,1-2-14 0,0 1 0 16,3 1-10-16,1-2-7 0,-2-1-13 0,7 0-17 15,-2-2-13-15,3 0-8 0,1-2 1 0,2 0-5 0,3-3-2 16,1-3-2-16,1 3 1 0,3-5 7 0,3-1-1 15,1-3 4-15,2-2-3 0,5-1 0 0,-1-4-2 16,4-2-4-16,2-4-3 0,3-2-6 0,1-2-4 0,3-5-3 16,2 3-3-16,1-5 4 0,2 0-4 0,-1-4-1 15,0 1 10-15,1-2-7 0,-1 0 3 0,-3-1 0 16,1-2 10-16,-3 4-12 0,5-4 7 0,-6 4-3 16,-1 0-2-16,1 0 2 0,-2 0-2 0,-3 1 2 0,-3 3-11 15,-2 0 0-15,-2 3-28 0,-2 2-15 0,-4-3-25 16,-1 5-30-16,-1-1-31 0,-4 3-48 0,0-1-38 0,-3 4-43 15,0-2-35-15,1 2-59 0</inkml:trace>
  <inkml:trace contextRef="#ctx0" brushRef="#br0" timeOffset="4909.2681">10248 7893 1068 0,'-9'-6'11'0,"-1"1"23"16,2 1 9-16,1-1 2 0,-3 0 15 0,1 2 14 0,1-1 2 15,-1 1 16-15,0 1-2 0,5-1-6 0,-4-1 10 16,-2-1 6-16,2 0-6 0,2 2-4 0,-2-1 8 15,0 0-8-15,4 0-2 0,-4 2-13 0,-1 0-17 0,4 2-1 16,0 0-5-16,-3 0-10 0,0 0-5 0,3 0-3 16,-4 2-6-16,1-2 1 0,0 0 8 0,-3 2-9 15,0-2 2-15,-1 3 3 0,2-2-8 0,-2-1-2 16,-1 2 10-16,3 0-2 0,-1 2-7 0,-2-4 7 0,2 5-7 16,0 1 2-16,0-1 5 0,0-4 3 0,-2 7-14 15,2-4 0-15,0 1 3 0,-3 1-6 0,1 0 6 0,1 2-3 16,-4 1-6-16,2 3 3 0,-2-2 4 0,0 3-2 15,2 0 0-15,-2 1-1 0,3-1-5 0,-1 3-1 0,0 0 2 16,3-2-2-16,-3 3-7 0,2-5 1 0,4 5 2 16,-2-2 3-16,3-1-2 0,1 2 1 0,1 0 4 15,2-2-11-15,-2 2 6 0,4 0 4 0,1 1-9 16,0-2 0-16,0 4 2 0,0-3 0 0,3 1-2 0,0 3 5 16,0-1 1-16,2 0-10 0,-2-2 8 0,2 3-7 15,1 1-2-15,3-4 2 0,-1 3-4 0,2-1 3 16,-2 1-5-16,6-1 0 0,-1-2-3 0,1 0 5 0,2-1 0 15,1-1-7-15,2 0 6 0,-2 0-4 0,2-4 1 16,1 4 9-16,0-3-4 0,0-2-1 0,1 2 3 0,1-3 8 16,-1-1-6-16,0 1 3 0,0-4-5 0,1 1 0 15,-1-2 4-15,-2-1 3 0,0-1-4 0,-3 2-5 16,1-3 7-16,-2-1-2 0,2 2 5 0,-4-2-3 0,2-2-2 16,-2 0 0-16,1-1 2 0,-1-1 2 0,1 0-4 15,-1 0 5-15,1-4-4 0,0 4 0 0,2-2-3 16,-3-1 1-16,-1 0 4 0,4 2 0 0,-2-1-1 0,0-2-4 15,-1 3 3-15,0-4-1 0,-1 2 3 0,2-2-3 16,-2 2-3-16,1-5-5 0,-1 3 8 0,1 1-1 16,1-4 0-16,-3 3-1 0,2 1-2 0,-3-4 7 0,2 3-5 15,2-3 4-15,-5-1-2 0,1 1-3 16,1-5 2-16,-2 3 0 0,-1-1-1 0,3-2-4 0,-1 1 3 16,-4-2-2-16,2 0 2 0,1 0 4 0,-2 1-4 15,-1-3-2-15,-1 2 0 0,-2-2-1 0,5 3 3 0,-5-1 2 16,-1 0-8-16,-1-1 1 0,-1 2 3 0,0-3 2 15,-1 4 0-15,-1-1 3 0,-1 2 2 0,-3-1-8 16,-1-1 6-16,3 2-3 0,-3-2 7 0,-3 3-9 0,1-1 4 16,1 3-7-16,-1-2-3 0,-2-1 3 0,0 2 0 15,-2 4 2-15,4-4-3 0,-3 2 9 0,0 1-5 16,-1 0 7-16,-2 1-5 0,2 1 5 0,-2-2 6 0,0 2-5 16,-2 0-6-16,-1 0 2 0,-2 0 3 0,-1 0-5 15,-1 0 5-15,-2 3-4 0,-1 0-7 0,-3 0 1 16,-2 3 3-16,0 0-4 0,-2 2-2 0,0 0-5 0,1 2 6 15,-1-2-4-15,-1 4 3 0,3-1 0 0,0 1 0 16,3-3-1-16,3 4-4 0,5 0 15 0,-1-2-10 0,1 1 8 16,1 0-2-16,6 0-1 0,-1 0-2 0,2 3 2 15,0-1-2-15,3-2-20 0,0 4-1 0,0-1-29 16,0-1-31-16,0 2-35 0,3-3-34 0,-1 3-53 0,0-4-55 16,0 2-49-16,1 0-70 0</inkml:trace>
  <inkml:trace contextRef="#ctx0" brushRef="#br0" timeOffset="10552.7056">5758 10377 190 0,'-29'-15'0'0,"29"15"17"15,0 0 7-15,0 0 8 16,-45-28-5-16,45 28-6 0,0 0 2 0,0 0 1 15,0 0 3-15,0 0-3 0,0 0 13 0,0 0-4 16,-13-16-2-16,13 16 2 0,0 0 2 0,0 0 6 16,0 0 0-16,0 0 6 0,0 0-3 0,0 0 2 0,-11-14 2 15,11 14 6-15,0 0 8 0,0 0 6 0,0 0 5 16,0 0 13-16,0 0 1 0,0 0 7 0,-13-11 9 0,13 11 5 16,0 0 1-16,0 0-5 0,0 0 0 0,0 0 0 0,0 0-10 15,0 0-3-15,-11-8-10 0,11 8-8 0,0 0-9 16,0 0-13-16,0 0-13 0,0 0-16 0,0 0 1 15,0 0-4-15,0 0-2 16,0 0 4-16,0 0 14 0,0 0 7 16,16 12 15-16,-16-12 10 0,0 0 5 0,0 0 5 15,0 0-2-15,140 26 1 0,-98-24-20 0,0-2-3 0,6 0-8 16,2-2-19-16,1 0 0 0,3-1-11 0,-1-1-11 16,-1 1-6-16,-2-1-1 0,-3 2-6 0,2-2-1 15,-3 0 13-15,-3 1-9 0,-2 1 6 0,0-1 3 0,-1-1-1 0,-3 1 6 16,-2 1 6-16,-3-1-2 0,-4-1-6 15,-1 3 4-15,-6-1-6 0,-4 0 1 0,-4 2 3 16,-3 0-2-16,-3 0-3 0,-4 0 0 0,0-3-3 16,-1 5-2-16,-2-2 5 0,0 0 4 0,-2 0-4 0,2 0-8 15,-1 1 10-15,1-1-2 0,-2 0 3 0,2 0-3 16,-2 0-5-16,1 2 2 0,-2-1-4 0,1-1-2 0,-1 0-31 16,0 0-25-16,-2 1-37 0,-1-2-48 0,3 0-54 15,-4-1-66-15,1 2-95 0</inkml:trace>
  <inkml:trace contextRef="#ctx0" brushRef="#br0" timeOffset="16710.2537">5069 11744 333 0,'-4'-2'4'0,"3"-1"12"0,-4 1 5 0,-1 2 8 16,1-3 4-16,0 2 2 0,1-2 5 0,0 2 0 15,0-1 2-15,-1 0-2 0,2-1 8 0,-2 3-4 16,2-1-1-16,-2-1 6 0,0 1 8 0,1 1 5 0,-1 0-3 15,-1-2 0-15,1 2-5 0,0 0-1 0,0 0 9 16,-1 1 6-16,1-1 4 0,1 0 5 0,-1-1 11 16,2 2-2-16,0-1 10 0,1 1 6 0,-1-1 8 15,3 0 1-15,-2 0-10 0,0 0 5 0,1 1-5 0,1-1 1 16,-2 2-9-16,2-1-2 0,0-1-20 0,0 0-13 16,0 0-7-16,0 0-17 0,2 0-9 0,-2 0-8 0,3 0 4 15,0 0 9-15,2 3 4 0,2-3 12 0,5-3 4 16,-2 3 5-16,4 0 7 0,5-1 7 0,3 1-14 15,3-3-11-15,3 1-10 0,4-2-8 0,3 0-3 16,3 1-1-16,3-1-8 0,5-1-6 0,-2-2-7 0,5 2-2 16,0 1 1-16,-1-1 1 0,-1 0-7 0,-3-1 1 15,2 2 4-15,-5-1 1 0,-1 2 5 0,-1 1 2 16,-4-1 7-16,-2 3-7 0,0-1 4 0,-3-1-10 0,-1 2-8 16,-2 0-11-16,-2-1-2 0,-3 1-9 0,2 0-13 15,-2 0-5-15,-4 0-1 0,4 0 2 0,-5 0 6 16,0-1 9-16,-1 0 0 0,-3 1 5 0,-2-2 8 15,-3 2 8-15,0 0 2 0,-5-1 10 0,0 1-4 0,-1 0 10 16,-4 0-1-16,1 0 4 0,-3 1-2 0,1-1-5 16,-3 0 4-16,-2 2-1 0,-3-1 3 0,-2 1-15 15,-6 1 3-15,-3 1 2 0,0 0 0 0,-5 2 3 0,-5 0-7 16,-1 2-2-16,-3-3-3 0,-2 3 7 0,-2-3-5 16,1 3 1-16,-2-1 1 0,-2 1-1 0,-1-2 8 0,3-1 1 15,-4 2 3-15,0-2 4 0,0 3 18 0,-2-1-4 16,1-2 3-16,-1 1 6 0,2 1 1 0,0-1 3 15,5 1-1-15,-2-2-4 0,5-1-5 0,6 2-9 16,2-5-2-16,7 3-2 0,6-1-5 0,2-2-9 16,6 0-3-16,5-1-3 0,3 0-2 0,1 0 7 0,4 0-4 15,6-1 2-15,2-1 0 0,4-1 4 0,4-1 6 16,6-2-4-16,4 1 1 0,6-4-4 0,7 2 3 0,2-2-6 16,6-1 2-16,2-2-7 0,1 0 5 0,2 1 1 15,1 0 5-15,1 2 2 0,1-2 1 0,-3-1 4 16,3 4-6-16,-2-1 4 0,-2 1-10 0,-4 0-7 0,-6 3-17 15,-2-3-14-15,-8 6-8 0,-6-3-11 0,-6 4 4 16,-6 0 4-16,-6-2 7 0,-6 3 8 0,-4 0 7 16,-4 0 16-16,-4 0 7 0,-6 0 7 0,-3 4 8 15,-5-3-4-15,-4 4-1 0,-6-3 5 0,-5 3 8 0,-1 2 4 16,-9-2 2-16,0 3 5 0,-4 1-8 0,3-2-4 16,-5 1 4-16,2 0-3 0,-1-2-4 0,1 2-3 0,1 1 3 15,1-1-4-15,1-1 5 0,-1 2 9 0,7-1-6 16,2 0-4-16,2-2 2 0,4 1-4 0,10-2-8 15,3 1-6-15,4-2-6 0,8 1-2 0,1-1 3 0,6 0-1 16,6-1-4-16,1 0 4 0,6 1 3 0,5 0 6 16,1-1 2-16,8-1 1 0,4-2-8 0,6-1 5 15,5 0-3-15,1-2-2 0,4-1 5 0,3-1-1 16,0 0 1-16,2-1-8 0,-4 1 3 0,4 0-6 0,-2 1 1 16,-1 1-4-16,2 0-8 0,-7 2-10 0,2-1-12 15,-5 1-3-15,-4 1-3 0,-3 2-5 0,-7-3-2 16,-1 3-1-16,-8-1-5 0,-3 1 15 0,-5-1 11 0,-3-1 6 15,-4 3 9-15,-3-3 16 0,-1 2 5 0,-6-1 5 16,-1 0 23-16,-4 0-1 0,-1 3 5 0,-4-1 9 16,-4 1 7-16,0 0 2 0,-2-1 14 0,-4 3 1 0,0-1-16 15,0-1 5-15,-1 1-7 0,2 1-11 0,-2-1-7 16,-1-1-10-16,3 1-13 0,0 1-4 0,3 0 1 0,1-1-10 16,2-1 6-16,2 1 4 0,3-2-7 0,3 2-4 15,1-2-8-15,1 1-3 0,4-4-12 0,3 1-15 16,0-1-18-16,3 1-32 0,3 1-30 0,3-1-37 0,-1 2-26 15,1-2-50-15,0-1-44 0,3-2-43 0</inkml:trace>
  <inkml:trace contextRef="#ctx0" brushRef="#br0" timeOffset="19205.8947">3681 10272 1485 0,'0'-7'4'0,"0"3"14"0,-2-1 17 16,4 0 11-16,-5 1 3 0,3 1-4 0,0 3 1 16,0 0 1-16,3-2 1 0,-3 1-13 0,0-1-14 0,0 2-9 15,2 0-2-15,-1 0 6 0,1 0 1 0,-2 0 8 0,4 3 4 16,-1-3 17-16,2-1 3 0,2 2 6 0,-1 0 7 15,6 0 8-15,0-1 2 0,1 0 3 0,2 0 5 16,-2 5-9-16,4-3-2 0,2 1-8 0,0-1 0 16,0 3-13-16,0-2 4 0,3 1-9 0,0 1-14 0,3 0-11 15,-1 2-5-15,2 1 7 0,2 0-2 0,1 1 1 16,2 2-4-16,4-1 1 0,3 2-4 0,0 0 6 16,1-2 1-16,2 2-8 0,-1 0-6 0,3 0 2 0,-1 0-1 15,1-2-4-15,-5 0 1 0,6 0-8 0,-6-2 2 16,2-2-1-16,0 1 5 0,-2-3-2 0,-1 2 2 0,3-4 4 15,2 3-1-15,3-2 3 0,0-2 2 0,3 0-2 16,1-1-1-16,3 0-1 0,-1 0-4 0,2 0-4 16,-1 0 3-16,0 0-1 0,-2-1-1 0,0 2-2 0,-4-2-5 15,3 1-1-15,-6 0 4 0,-1 0 5 0,-2-1-1 16,-1 0 4-16,2-1-2 0,-3 2 6 0,2-2 3 16,-3-1 5-16,3 3-8 0,0-1-1 0,-2-2-1 15,4-1 1-15,-2 2-2 0,0 0-3 0,0-2 1 0,-2 4-10 16,2-4 5-16,-2 0 0 0,0 3-6 0,-3-3-2 15,1 4-2-15,-1-3 5 0,1 1-3 0,-3 0 6 0,-1 0 4 16,-2-1-1-16,3 3 5 0,-3-2 2 0,2 1 5 16,-4-1 0-16,4 2-1 0,-2 0 2 0,3-2-5 15,-1 2 3-15,-2-1-2 0,0 0-3 0,1 1-3 0,1-3 1 16,-2 1 4-16,2-1-2 0,-2 2-3 0,0-2-9 16,0-1 7-16,1 0-4 0,1-1 3 0,-2 2-6 15,0-1 1-15,0-1-2 0,0 2-2 0,0-1 9 0,-3-1-9 16,0 0 2-16,-2 2 4 0,-4-1 5 0,4 1-4 15,-3-1 2-15,-4-1 6 0,4 0-4 0,-4 2 7 0,2-2 5 16,-2 1-10-16,1-2 2 0,-1 2-1 0,-1-1 4 16,2-2-3-16,-1 3 4 0,0 0-1 0,0-5-4 15,1 4 2-15,-2 1 1 0,4-2 2 0,-2 0-5 0,0 1 5 16,3-2-8-16,-2 1-1 0,1 2 4 0,1-1-1 16,-1-1-1-16,-1 0-3 0,2 3 5 0,-1-1-5 15,1-1 6-15,-5 2-5 0,5 0 1 0,-4-1 1 0,1 2-2 16,0-1 2-16,0 1-3 0,-2 0-3 0,-1-1 0 15,3 2 3-15,-6 0-1 0,4-2-5 0,-4 2 1 16,2 0 1-16,0 1 1 0,-1 0 3 0,0 0-2 0,2-3 1 16,-3 3 1-16,1 3 0 0,-1-3 0 0,0-3 4 0,2 6 2 15,-1-6-3-15,-1 6 3 0,0-3 3 0,1 1-3 16,0 0 6-16,2 1 2 0,1 0-11 0,-3-2 0 16,1 1 3-16,2 2-3 0,-4 1-2 0,1-4-1 15,0 5 2-15,0-3-7 0,-4 2 8 0,2-1 0 16,-1 0-4-16,-1 1 5 0,-2 0-5 0,3 0 5 0,-3 0-5 15,-3 1 4-15,1 0-5 0,2 0 1 0,-5 1 5 16,2-2-5-16,-2 3 2 0,-2-1 2 0,1-2-1 0,0 1-1 16,-2 2 5-16,0-2 2 0,0 2 1 0,-4 1-2 15,3 0 8-15,-2 1-6 0,-1 0 5 0,0 3-1 16,-1-2-1-16,-1 1-1 0,-2 0 4 0,0 2 2 16,0-4-10-16,-1 3 4 0,-1 2 3 0,-1-3-2 0,0 2 0 15,0-1-1-15,1 0-5 0,-2 1-1 0,0 1 4 16,2-2 3-16,-1 0 2 0,1-2 8 0,-1 2-2 0,0 0 4 15,3-2 2-15,-3-1 7 0,1 1-2 0,1-2 0 16,1 1-8-16,2-1-3 0,-2-1 5 0,5-1-4 16,-4 1-4-16,4-2-4 0,-1 0-2 0,2-2-1 0,-1 2 0 15,1-2-6-15,1-1-2 0,1 1 1 0,0 0 0 16,-2-2-2-16,2-1 1 0,0 3-1 0,2-3 0 16,-2 0 5-16,0 0-1 0,1 0 0 0,1 0-5 0,-2 0 1 15,0 0 0-15,0-3-13 0,0 3-13 0,1 0-17 16,1 0-24-16,-4-1-32 0,2-2-45 0,0 3-59 15,0-4-73-15,0 3-73 0</inkml:trace>
  <inkml:trace contextRef="#ctx0" brushRef="#br0" timeOffset="19608.7727">8025 10617 1755 0,'-5'-3'9'0,"2"1"13"16,1 0 9-16,0-2 7 0,2 3 7 0,-3 0-1 16,2-1 3-16,1 4 6 0,0-1-3 0,-2-1-12 0,2 1-6 15,0 0 2-15,-3 3-6 0,3-1 8 0,0 2 0 16,0 2-1-16,0 0-10 0,0 2 8 0,0 0-5 16,1 0-3-16,3-1 1 0,0 1-4 0,3-1-5 15,-1 0-1-15,2 0 6 0,0-3-3 0,0 2 8 0,4-2 1 16,-1-1 3-16,2 0-5 0,0-2 8 0,1 0 3 15,2-2 0-15,0 0-6 0,-1-2-2 0,3-3-9 16,1 2 0-16,1 0 5 0,-1-4-5 0,3 1-7 0,-1 0 1 16,-2 0-1-16,0-1-5 0,0 1 4 0,-5-1-5 15,2 3-1-15,-3-4-4 0,-2 3 4 0,0-2-5 16,0 2 1-16,0 1 5 0,-3 0-5 0,1-1-2 0,-1 1 0 16,0 1 6-16,-2-1-8 0,1-1 2 0,-3 5 3 15,0-3-9-15,-1 1 6 0,-1 0 6 0,2 0-7 16,-3 2-7-16,1 0 13 0,-2 0-10 0,0-1-13 15,0 1-4-15,2 0-21 0,-4 0-15 0,0 1-14 0,2-1-33 16,0 0-39-16,-1 0-35 0,-3 2-41 0,2-2-46 16,-5 3-50-16</inkml:trace>
  <inkml:trace contextRef="#ctx0" brushRef="#br0" timeOffset="26305.9246">3347 10873 955 0,'-1'-5'6'16,"-2"1"15"-16,3-4 3 0,-2 3 15 0,-1-2 8 0,1 2 24 15,1 1 10-15,-1 2 15 0,-1-4 18 0,3 3-5 16,-3 0 15-16,-2-3-7 0,2 1 4 0,-2 0-13 16,2 2 4-16,-2-1-5 0,0-1-21 0,1 1 1 0,-2 1-9 15,1 0 2-15,0-1-3 0,0 1-9 0,-1 1-8 16,-2-1 0-16,2 0-7 0,-2 2-2 0,0-2-3 16,-3 0 5-16,3 2-10 0,-3-1 7 0,-3 0-4 0,4 0-5 15,-1 0 1-15,0 1 4 0,0 0-9 0,1 1-14 16,-2-1-1-16,2-1 0 0,-2 2-2 0,1 0-5 15,1 0 4-15,-1 2-7 0,2-1 4 0,-3 0 2 0,2 0-1 16,0 3-1-16,0-2-7 0,0 1 2 0,2 0-3 0,-2 1-1 16,-1 1 2-16,0 0-1 0,1 2-2 15,0 0 2-15,0-1 1 0,-3 3 3 0,1 1 0 0,-1-1-2 16,-4 4-1-16,4-2-2 0,-3 0 6 0,2 0-7 16,-2 2 5-16,3-5 0 0,1 4-1 0,-1-3 1 15,3 2 0-15,0-3 4 0,0 1-6 0,2 0 4 16,-3 0-3-16,3 0-2 0,-1 2 2 0,1-2-2 0,-1 3-2 15,-1-2 2-15,2 0-3 0,0 2-7 0,0-1 5 16,2 1-4-16,-2-1 1 0,0 1-3 0,2 2 7 16,-1 3-5-16,1-1 2 0,1 2 4 0,-2 2 7 0,2 1 2 15,-2 1-3-15,1 0 4 0,3-1-7 0,-2 1 3 16,1 2 4-16,2-2-4 0,0 2-6 0,1-2-2 16,1 0 6-16,3 0-6 0,-1 0-2 0,0-1 3 0,3 1-3 15,-3 1 9-15,4-2-8 0,-1 0 3 0,1 1-4 16,2 0 4-16,2 0 0 0,-1-1-3 0,2 1-2 15,-1-2-5-15,1 2 1 0,1-1 0 0,1-1 0 0,1 1-2 16,0 0-4-16,2-1-1 0,0-2 4 0,0 1 2 0,-2-5 4 16,2 3-3-16,-2-5-4 0,2 1 3 15,-3 0 2-15,-1-2 8 0,2-2-8 0,-1 2 1 0,1-5-1 16,-1 2-4-16,3-1 11 0,-2 1-3 0,0-4 3 16,-1 1-8-16,0-1 8 0,1 0-1 0,-1 0-2 0,2-3 11 15,0 0-7-15,0-1-2 0,0 0 2 0,0 3 3 16,0-3-8-16,0-1 3 0,1-1 4 0,0 2-7 15,-2-2 5-15,3-1-2 0,1-2-3 0,1-2 1 16,0 3 6-16,0-3-10 0,1 1 3 0,1-3 3 0,0 1-6 16,-3 3 4-16,1-2 3 0,1 0-1 0,-3-3-2 15,0 2 4-15,1-1-3 0,0 1 1 0,-2-1 0 16,3 0 1-16,-4 0-1 0,2-1 0 0,-1 1 2 0,1 0-5 16,-2-2 5-16,0 1-6 0,0 0 6 0,-2 0-4 15,-1-2 2-15,2 2 1 0,-1 2-3 0,-2-3 4 0,1 2-8 16,-4-2 8-16,2 2-4 0,-1-1 2 0,1 2-7 15,-4-5 4-15,0 1 0 0,2-1-2 0,-2 2 10 16,2-2-9-16,-3 1 6 0,1-2-5 0,1-1 6 16,-4 1-4-16,0-1-2 0,0-2 0 0,0-1-4 0,-1-2 4 15,0 3-6-15,-1-3 3 0,-1 3-4 0,0-2 5 16,0 0 4-16,-1-1 0 0,-4 3-6 0,2 1 6 16,-4-1-4-16,4 0 1 0,-2 2 4 0,-1 0-3 0,0 0-11 15,3 2 9-15,-2-2 0 0,0 0 1 0,2 0-2 16,-2 2-1-16,1-1 1 0,-1 1-5 0,0-2 14 0,0-2-11 15,0 5 7-15,-2-1-4 0,2 2 6 0,-1-3-3 16,-1 2 6-16,1-1-2 0,-3 1-2 0,2 0 2 16,1 3-3-16,-4-4 3 0,1 1-2 0,-1 3 3 15,-1-3-4-15,-1 4-4 0,0-2 1 0,0-1 4 0,-2 3-2 16,1-2 1-16,-1 2-3 0,1-3-1 0,-1 5-3 16,1-2 8-16,-1-1 2 0,1 0-1 0,-1 3-6 15,3-2 0-15,-2 2 4 0,1-2 1 0,1 1-1 0,-2-1 3 16,2 1-10-16,0 0 1 0,-2-1 11 0,1 0-9 15,-1 0-1-15,2 0 5 0,-2 3-2 0,1 0-5 16,-1-2 8-16,1 4-3 0,-1-1-6 0,0 1-1 0,-1 0 9 16,1-1-9-16,-1 4 0 0,0-1 1 0,0 0-7 15,-1-1 6-15,0 1 1 0,2-1 6 0,-1 2-5 16,1-1-3-16,2 0 3 0,-3 1 3 0,3 0 7 0,-2 0-8 16,2 0 6-16,0 0-4 0,0 0-6 0,1 1 7 15,-1 0 2-15,-1-1-7 0,2 3 2 0,0 0 4 16,0-2-7-16,-2 1 2 0,3 3 9 0,-2-2 0 0,0 1 0 15,0-1-3-15,0 2-2 0,0-1 3 0,0 1 5 16,0-2 0-16,1 4-11 0,-1-2 0 0,3 0-2 16,-3 3 8-16,3-1-3 0,0-1-2 0,0 0-4 15,2 0 1-15,-3-1 5 0,4-2-5 0,0 2 0 0,2-1-3 16,0-1-11-16,1-1-9 0,0 1-6 0,-1 0-26 16,3-1-31-16,-3 1-22 0,0 1-51 0,2-1-56 15,1 2-39-15,-2-2-55 0,2 1-56 0,0 2-54 0</inkml:trace>
  <inkml:trace contextRef="#ctx0" brushRef="#br0" timeOffset="29741.2393">1648 12216 439 0,'-6'2'-2'15,"1"1"1"-15,0-2 1 0,-1 2-3 0,-2-2 3 16,3 3-4-16,-1-1 3 0,1-1 0 0,0 0-2 15,-1-1 3-15,3 1 2 0,-2 0 4 0,2-1 1 0,-2-1 1 16,2 0 0-16,0 3-4 0,-2-3 5 0,1 0-8 16,1 0-12-16,-1-3-20 0,1 3-30 0</inkml:trace>
  <inkml:trace contextRef="#ctx0" brushRef="#br0" timeOffset="30269.972">1495 12076 1222 0,'-8'0'4'0,"5"2"10"15,-2-4 6-15,2 2 6 0,-3 0 14 0,3-1 12 16,-1 1 7-16,3 0 17 0,1 0-2 0,0-1-4 0,-2 2-3 16,4-1-2-16,-2 0-8 0,1-1-13 0,1 1-3 15,-2 0-12-15,2 1 3 0,-2-1 1 0,1 0 5 16,-1 0-3-16,0-1-4 0,2 1 7 0,-2 0 3 0,1-2 2 16,2 1 0-16,-1-2-3 0,-1 3-3 0,1-2 27 15,1 2 16-15,-1-4 2 0,1 1-6 0,2-1-1 16,1-1-4-16,2-2 0 0,0-2-3 0,0 0-28 0,4-3-15 15,1 2-12-15,0-2-2 0,4 1-5 0,-3 0-3 16,5 0 0-16,0 0-5 0,0-1 5 0,2-1-3 16,-1 0 8-16,3-1 1 0,0-4-2 0,-1 4 9 0,2-1-13 15,-3-2 6-15,-1 3-2 0,2-2-1 0,-4 0-3 16,2 2 0-16,-1-1-3 0,-3-2-1 0,1 3 2 16,-1-1-4-16,1 1-3 0,-1-2 6 0,0 3-6 0,0-2-1 15,1 2 1-15,-2-1-3 0,0 2 6 0,-2-1 1 16,3 0-1-16,-3 3-3 0,2 1 2 0,-2-1-3 15,-1 2 4-15,0 1-3 0,-3 1 6 0,2 0-4 0,-3 1 2 16,0 0 2-16,0 1-1 0,-2-1 7 0,-1 0-3 16,1 0 1-16,-1 3-7 0,1-1-3 0,-4 2-10 15,1-2-19-15,-2 2-27 0,1-1-45 0,-2 1-50 16,0-3-45-16,0 2-57 0,-3-1-55 0</inkml:trace>
  <inkml:trace contextRef="#ctx0" brushRef="#br0" timeOffset="30656.2182">1966 11369 1853 0,'-11'0'15'0,"1"-2"18"16,2-1 26-16,5-1 5 0,-2 3 6 0,1 0-3 0,2-2 7 15,1 3 3-15,1 0-16 0,0 0-21 0,3 0-25 16,-1 0-5-16,2 0-2 0,1 0 11 0,3-1-1 15,3-1 6-15,3 0 12 0,2-1 5 0,6-1-2 16,0-1 1-16,5 0-2 0,1-2-11 0,2-1 0 0,0 1-12 16,0 0-6-16,0-3 2 0,2 1-8 0,0 0 8 15,-4 1-7-15,2 0 2 0,0-1 3 0,0 1-3 0,0 2-3 16,-3-2-1-16,2 2 4 0,-4 1-5 0,-1 1 5 16,-2-1-2-16,-6 3-5 0,-1 1 2 0,-2 0-4 15,-6 1-2-15,0 1 5 0,-2 0-3 0,-3 1 1 0,-1-1 5 16,-1 3 3-16,0-1 0 0,-3 2 3 0,0-1 4 15,-1 4 4-15,-1 1 1 0,-2 2-6 0,1 2 1 16,-2 1-7-16,-1 1 5 0,-1 1 1 0,0 0-8 0,2 0-2 16,-4 0-2-16,4 3 6 0,0-5-3 0,-1 3 6 15,1 0-6-15,3 0-8 0,0 0 5 0,-1 1-12 16,0-4-21-16,2 3-30 0,1-1-39 0,2-2-63 0,-1 0-61 16,-1 0-64-16</inkml:trace>
  <inkml:trace contextRef="#ctx0" brushRef="#br0" timeOffset="41453.0594">12547 7640 1625 0,'-8'-4'24'16,"0"-1"20"-16,1-2 23 0,2 2 20 0,-4 0 12 0,5 2 10 16,-1 0 17-16,-2 2 13 0,6-2-12 0,-4 2-4 15,2 0-21-15,2 1-11 0,-1-3-4 0,0 3 1 16,2 0-12-16,-1 0-4 0,1 0-18 0,0 0-17 0,1 0-5 0,-1 0-10 15,2 0 0-15,4-2-16 0,0 0-1 16,2 0-5-16,7-1 9 0,4-2 0 0,6 1 8 16,3-2-3-16,4-1-5 0,6 3 7 0,5-2-7 0,-1 1-1 15,1 1-7-15,1 4 7 0,-3-2-2 0,2 2 2 16,0 0-2-16,-4 2 5 0,-1-1 6 0,1 2 3 16,-2 0 4-16,-1 2 1 0,-2-1 3 0,1 1-3 0,-5 0 4 15,0-1-6-15,0 3-2 0,-2 1 1 0,0-3-3 16,-1 3-2-16,0 1-4 0,-3-1-2 0,1 1 2 15,-4 1 5-15,1 0-7 0,-4-1-8 0,0 3 0 0,-1 0 4 16,-1 1-6-16,2 3 7 0,-5 1-5 0,2 0 1 16,0 3 2-16,-3 1 10 0,-1 4-3 0,0 1 1 15,0-2 9-15,-1 6 3 0,-2-1 6 0,1 4-1 0,1 1 4 16,-2-2-2-16,1 5 9 0,-1 1-6 0,1 0-1 16,-1 4-9-16,3 4-3 0,-1-2-1 0,-2 3-3 15,-1 2 0-15,3 1-6 0,-4 1 0 0,3 3-3 0,1-1 5 16,-3 1 0-16,1 1-2 0,0 0-4 0,1 3-1 15,1 1 0-15,1 1 2 0,-1 1-4 0,0 4 2 16,0-2-6-16,2 3-6 0,-1-2 11 0,2 2-9 0,-4 0 7 16,1-1-6-16,2 0 4 0,-2-2 0 0,0 2 4 15,2-2 1-15,-2 3-11 0,-2-3 5 0,1-1-4 16,-1 4 0-16,0-2-3 0,-2-1-1 0,-1-1-3 0,-1-3 11 16,3-2 0-16,-2-2-1 0,-4-2 1 0,4 1 3 15,-3-2 3-15,-1-3 4 0,3 2-4 0,-4-1-8 16,0-1 9-16,-4 2-1 0,3-2-6 0,-2-1 1 0,-1-1-3 15,3 0-7-15,-4-1 6 0,2-2-3 16,-1-1-1-16,-1-3 0 0,1-1 12 0,0-2-7 0,0 0 2 16,-1-6 3-16,-1 1 0 0,0-1 2 0,1-2 1 0,-1-3-3 15,-1-2-7-15,-1-4 1 0,-1 0 4 0,0-3 2 16,-3 0-2-16,2-2-1 0,-3-3-3 0,-4-1 4 16,1-1-1-16,-3-1 4 0,-3-1-1 0,-1-1-5 0,-4 0 2 15,-3-1-4-15,0-3 7 0,-4 3 2 0,-6-2-5 16,1 1 1-16,-4-1-5 0,-4 0 6 0,-1-2-8 15,-4 0 8-15,-3 2-6 0,1-3-3 0,-1-1 2 0,2 0 3 16,-4 0 10-16,2 0-10 0,2 0 8 0,-3-1-1 16,4-2-2-16,0 2-2 0,0-1-1 0,1 0 1 15,-1-1-9-15,3 2 4 0,3-2-3 0,0-1 0 16,7 2 1-16,-1-1 3 0,3 2 2 0,3-2-7 0,3 3 6 16,2-1-7-16,2-1 9 0,5 1-4 0,-2 1-12 15,4 0-11-15,5 0-13 0,0 0-14 0,5 0-33 0,1 1-45 16,1-1-59-16,5 2-64 0,0-4-73 0,3 4-77 15,0-4-85-15</inkml:trace>
  <inkml:trace contextRef="#ctx0" brushRef="#br0" timeOffset="45506.3798">1593 8135 497 0,'0'-4'11'16,"0"1"6"-16,-3-1 14 0,3 0 7 0,0 1 13 16,-2-2 8-16,1 0 8 0,-3 1 1 0,3-1-2 0,-2 0 7 15,1 0 2-15,0 0 5 0,-1-2-1 0,0 2 1 16,3 0 10-16,-3-1 2 0,3-1 3 0,-2 3-7 16,2-5-6-16,0 1-4 0,0 4 6 0,0-4-2 15,0 2-9-15,0-1 8 0,0-1 1 0,2 0 10 0,-2 2 13 16,0-5 2-16,1 5-14 0,1-1-5 0,-2-1 0 15,2 0-7-15,-1 3-9 0,1 0-17 0,1 1-14 16,-3 1-2-16,2-1-2 0,-1 4-4 0,-1 0-7 0,0 0-8 16,0 1-7-16,2 2 4 0,-4-3-13 0,4 3-5 0,-2 0 0 15,1-1-2-15,1 2-1 0,1 1 6 16,2 0 8-16,1 2-2 0,0 4 5 0,2 1-2 0,2-1 0 16,1 4-1-16,2-1 10 0,2 3-5 0,-2-5 1 0,1 3-7 15,2-1 1-15,0-3 1 0,-2-2 2 16,3-1 3-16,-2-3-6 0,2-1 10 0,-4 0-1 15,4-4 10-15,-1-4 4 0,1 1 4 0,-2-2 1 0,2-2 8 16,2-4-9-16,0-3-12 0,3 0-4 0,-2-4-8 16,3-2-5-16,2 0-6 0,0-2-7 0,-1-2-9 0,-2 2 8 15,2 1 11-15,-2-3 3 0,0 2 10 0,-1 1 0 16,-1 1-1-16,-3 0 7 0,1-1 5 0,-1 1-1 0,-2 3-5 16,0 0-2-16,0 0-5 0,0 1-3 0,-5 2 7 15,4 0-5-15,-5 3-7 0,3 1 4 0,-2-1-4 16,-2 3-4-16,-1 0-1 0,-1 0 3 0,1 3-4 0,-3-1-2 15,1 4 5-15,-3-1-9 0,-1 0-4 0,2 2-4 16,-3 0-13-16,2 2-12 0,-2-1-12 0,2 1-18 16,-1 0-21-16,-1 1-43 0,2 2-47 0,-1 0-51 15,-1 0-52-15,2 3-66 0,-2 2-72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2:49:09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22791 4977 1603 0,'-2'-6'16'0,"1"2"36"16,-3-4 26-16,4 1 25 0,-4-3 9 0,3 3 21 16,1-3 23-16,0 5 10 0,0-2 6 0,0-2-12 15,0 4-12-15,-2 0-11 0,4 0 12 0,-2 0-8 16,0 3-12-16,0 0-6 0,-2 0-16 0,4 2-18 0,-4 0-11 16,4 1-6-16,-4 0-26 0,0-1-9 0,2 2-11 15,-1-2-6-15,1 2-10 0,-2 0-5 0,2-1-5 16,0 1-4-16,0-1 4 0,0 1-3 0,0-2-1 0,0 3-4 15,0-2 5-15,0 2 4 0,0 0-1 0,3 1-3 16,1 1 0-16,0 2 1 0,1 0 2 0,1 3 7 16,0-3-1-16,3 6-7 0,-2-2-1 0,1 0 2 0,-1 3 5 15,-3-2-5-15,3 2-2 0,0-3 1 0,-2 3 1 16,2-4 5-16,-3 1 1 0,0 0 1 0,1-3-2 0,-1 1-5 16,-1-3 8-16,2 1-1 0,-2-4-4 0,0 1-1 15,2-3 2-15,-2 2-2 0,3-1 3 0,-3 0 18 16,4-4 5-16,-1 2 11 0,4-2 4 0,2-1-2 15,3 0 3-15,3-2 2 0,3-4 0 0,0 2-11 0,4-3-11 16,0 0-13-16,2-2 0 0,1 0 5 0,1-3-4 16,1 1 4-16,1-5 1 0,-1 2 2 0,0-1-2 15,4-1 3-15,-4-3-5 0,0-2 4 0,1 1-5 0,-1-1-4 16,0-1-3-16,0-1 1 0,2 1-6 0,-7 1 2 16,2 3-3-16,-1 3-4 0,-3 1 6 0,-2 5-6 15,-3-1 1-15,-3 2-1 0,0 3 6 0,-2 1-3 0,-3 1 5 16,2 0-1-16,-3 1-8 0,-3 1 6 0,0 1 0 15,-2 3-6-15,-3-2 3 0,5 2-1 0,-4-3-5 16,-1 3 4-16,1 0 4 0,0 3-3 0,-1-3-1 0,2 0 0 16,-1 2 1-16,3-2 2 0,1 2 5 0,2 2-5 15,0 0-3-15,-2-2-11 0,7 1-18 0,-2 2-42 16,-1-2-47-16,3 1-58 0,-1-1-98 0,2-2-105 16,-2 0-146-16</inkml:trace>
  <inkml:trace contextRef="#ctx0" brushRef="#br0" timeOffset="5825.8015">12501 5961 1963 0,'0'0'23'0,"0"0"27"0,0 0 20 0,0 0 13 15,0 0 16-15,0 0 11 0,0 0 10 0,-24 8 7 16,24-8-14-16,0 0-21 0,0 0-19 0,0 0-12 16,0 0-19-16,0 0-9 0,0 0 0 0,-14 9-1 0,14-9-3 15,0 0 0-15,0 0 0 0,0 0 2 0,0 0 3 16,0 0 1-16,0 0-11 0,0 0-6 0,0 0 2 15,0 0 3-15,0 0 9 16,0 0-7-16,0 14 4 0,0-14 6 0,0 0 12 16,0 0 1-16,0 0 3 0,0 0 4 0,0 0-5 0,73 39-2 15,-56-36 0-15,1 1-1 0,3-1-11 0,1 2-4 16,-1-1-8-16,3-2-4 0,1-1 1 0,0 1-3 0,1-1-3 16,-2-1 0-16,3-1-4 0,1 1 2 0,0-2-4 15,1 1-1-15,-2 1-7 0,-1-2 8 0,4 1-6 16,-3 1-5-16,0-1-1 0,-3 1 0 0,1 1-2 0,2 0 0 15,-2-1 8-15,-3 2-8 0,3-1 0 0,-4-1-1 16,1 4 6-16,0-3 0 0,-1-1-2 0,3 3 4 16,-2 1-1-16,3-2 3 0,-2-1 1 0,2 1-2 15,0 0 2-15,2 0-8 0,-2 1 12 0,-1-2-5 0,1-1-6 16,-3 1 4-16,4-1-4 0,-4 0 12 0,-3 0-12 16,-2 3 9-16,-2-3-10 0,0 0 6 0,-2 4-3 15,-2-3-2-15,0 1 6 0,-1-2-6 0,-1 2 4 0,-1-1-4 16,0-1 5-16,0 0-6 0,1 2 10 0,1-1-11 15,-2 1 4-15,2 0-5 0,3 1 5 0,-2-1-3 16,3 0 1-16,1 1 9 0,0-3-10 0,-2 2 4 0,4-2-1 16,0 0-1-16,-2 0-3 0,0 0 11 0,-2 2-9 15,-1-1-3-15,0 1 5 0,-2-2 2 0,-1 2-5 16,-2-1 1-16,2 1 0 0,-3-2-3 0,2 0 9 0,1 0-8 16,0 2-2-16,-1-1 6 0,0 0-2 0,2-1 4 15,0 2-1-15,0-2-1 0,-1 1-8 0,4-1 8 0,-4 0 0 16,7 0 0-16,-5 0 0 0,5 0 0 0,-2 0-1 15,2 0 2-15,0-1 2 0,-2 1 4 0,2-2-4 16,-1 1 1-16,-2 0-1 0,1-1 0 0,-1 1-3 0,-2 0 4 16,2 0-3-16,-4-1-4 0,1 2 6 0,-3 0-9 15,1 0 1-15,1 0 6 0,-5 0 3 0,4 0-9 16,-3 0 8-16,-2 0-6 0,2 0 3 0,-2 0 0 0,0 2 5 16,0-2-5-16,-1 0 1 0,1 0 3 0,0-2-4 15,-2 2 3-15,3 0-8 0,-3 0 13 0,1 0-8 16,0 0 2-16,-1 0 1 0,1 0-3 0,-2 2-2 0,1-1 4 15,-1-1 0-15,-1 0-14 0,1 0-11 0,0 1-35 16,0-1-42-16,-2 1-54 0,2-2-66 0,0 1-99 16,-1-4-102-16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2:49:24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2047 7815 2007 0,'-7'-5'4'0,"1"-2"1"0,-1 5-3 16,1-6 1-16,0 1 4 0,0 2 1 0,-2 2 0 0,1 0 11 15,-2 2 2-15,3-1 13 0,-1-1 15 0,-1 3 12 16,-3 0-4-16,3 0 9 0,-3 0 4 0,-1 0-4 16,-1 4 3-16,-1-2 6 0,1 1-5 0,0 5-12 15,-2-4 7-15,0 6-5 0,1-3-11 0,-2 6-5 0,-3-1-8 16,2 3-18-16,-2 2 1 0,-3-3 2 0,2 5 2 15,0 0-7-15,-2 1 15 0,2 1-2 0,2-4 3 0,-1 3 10 16,2 0-1-16,1 1-4 0,0 0-10 0,-1 1 10 16,1 3 2-16,-1 0 3 0,1 3-1 0,0 1-11 15,-1 0-5-15,1 2 1 0,-1 0 11 0,4 2-15 16,-3 1-9-16,2-1-4 0,1 1-3 0,2 0 2 0,2-1-3 16,-2 1 2-16,3 0-10 0,0-2 4 0,1 2 6 15,0 0 4-15,2-1 1 0,0 3 1 0,-1 1 8 0,1 0-7 16,2 1 15-16,-2 1 0 0,2-1 3 0,0 3-2 15,0-4 2-15,1 1 9 0,2-1-5 0,-2 4 3 0,1-2-8 16,1 1 13-16,-2-1-1 0,1 3 3 0,-1-1-4 16,0 0-12-16,-1 0-2 0,3-2 5 0,-6 2-3 0,3-2-9 15,0 0-6-15,-4 1 0 0,4 0-2 0,-3 2 1 16,3 0 4-16,-5 2-4 0,2 1-4 0,1-1-5 0,-2 5 0 16,3-2-3-16,-4 2-2 0,2 0 1 0,-1-1-2 15,1 3-5-15,0 0 8 0,1 1-2 0,0-1 2 16,2 2 1-16,-2-2 6 0,2 1-6 0,-2 0 3 0,2 2 0 15,0-1 0-15,0 3 2 0,0-3-3 0,3 1-1 16,0 1-6-16,-2-2 2 0,2-2 0 0,0 2 10 16,2-2-8-16,-2 1 1 0,0-2 0 0,0 1 3 0,3 2 2 15,-1 0 6-15,-1 2-9 0,2 0-9 0,0-1 4 16,-1 2 5-16,1 0 2 0,-1-2-5 0,-2-2-2 0,3 2-5 16,2-4 7-16,-2 2-1 0,2-1-4 0,-2-4 5 15,4 4-1-15,0-1-2 0,1 2 2 0,-3-1 3 16,1-1-4-16,0 2 1 0,-1-3 5 0,0 0-6 15,1 0-6-15,-1-3 6 0,1-1-3 0,-1-3 3 0,1 0-2 16,-1-2 7-16,1-1-3 0,0-1-7 0,-1-1 6 16,0 2 3-16,0-3 3 0,1 3-11 0,-3-3 10 15,2 3-8-15,-2 0 7 0,-3 1-3 0,3 0 3 0,-3-2-7 16,2 3 6-16,-2 0 8 0,0-2-7 0,1 2-3 16,-1-3 3-16,4-1 0 0,-3-1-8 0,-1 0 6 0,2-4-3 15,-1 2-2-15,3-5-1 0,-3 2-1 0,1-4 4 16,1 2 0-16,1-2 2 0,-1-3 1 0,1 0-8 15,-1-2 9-15,-3-1-4 0,5-3 5 0,-4 1-5 16,4-3 0-16,-3 1 5 0,1-4-5 0,-1 1 3 0,4-2-8 16,-3 0 5-16,3-2 2 0,1 0-6 0,-3-2 1 15,4-2-2-15,-2 1 5 0,4-1 2 0,1-2 1 16,3-1-1-16,-4 1 0 0,5-2 3 0,0-1 3 16,2-1-3-16,5 0 4 0,-1-1-8 0,6-1 6 0,3 0 4 15,3-5-3-15,4 3 1 0,6 0 1 0,2-2 3 16,5 3-6-16,1-4 15 0,6 4-6 0,-2-2 5 15,4 3-4-15,1 2-2 0,0-2 4 0,3 2-12 16,-1-1 4-16,1 4-8 0,3-3 4 0,-3 0-10 0,2 3 8 16,-1 1-9-16,-3 3 4 0,-1-4 16 0,-3 4-11 15,-6 0-12-15,-2 1 4 0,-4-1-1 0,-5 5-20 16,0-5-3-16,-10 1-22 0,0-1-29 0,-5 2-14 16,-6-2-14-16,-3-1-22 0,-4-1-9 0,-5 0-5 15,-6-1 6-15,2 1 7 0,-4-2 2 0,-1-1-7 16,-4 1 3-16,0-2-14 0,1 2-16 0,-3-2-17 15,3 0-36-15,-7-2-44 0,4 0-38 0,-2-1-38 16</inkml:trace>
  <inkml:trace contextRef="#ctx0" brushRef="#br0" timeOffset="2158.4961">2734 12214 1528 0,'-6'-5'5'0,"1"2"-4"0,-3-3 2 0,5 2 4 16,-5 0 5-16,3 1 1 0,0 3 6 0,1-4 20 0,-1 4 13 15,2-1 25-15,0 1 21 0,0-1 7 0,1 0 11 16,-3-1 11-16,2 2 5 0,0-1-9 0,0 0-15 0,-3 1-17 15,1-2-13-15,0 2-11 0,-1 0-9 0,-1 2-7 16,-4-1-6-16,2 2-14 0,-1-1 4 0,1 1 0 16,-2 1 0-16,-2 1 3 0,1 0-4 0,-1 0-1 0,0 1-4 15,2 0 7-15,-2-2-7 0,1 3 3 0,-1-1 1 16,-1 1-5-16,1-2 3 0,-2 3 0 0,2 1 7 16,1-1-2-16,0 0 3 0,-1 1-3 0,1-2-9 15,1 2 3-15,1 2 2 0,-2-2-4 0,2 1-5 16,-1 0-1-16,-2 0-1 0,2 1-5 0,2-1 10 15,-2 2-3-15,0 2-2 0,0-2 3 0,3 3 2 0,0-1 0 16,-3 4 3-16,3-1-5 0,-2 0-8 0,2 0-1 16,-1 0-5-16,0 1-5 0,2 1-1 0,-1 1-2 15,2-1-3-15,0 1 4 0,1 1 3 0,-2 1 7 16,1 1-1-16,2 1 6 0,2 0-3 0,-4-1 8 0,4-1-2 16,-3 2 3-16,4 1-10 0,-1-1 0 0,-1-5 7 15,3 4-11-15,0-4 7 0,0 0-17 0,0 0 3 16,0-4-3-16,3 1 7 0,-1-3 1 0,1 1-10 15,0-3 7-15,-1 0-6 0,-1-1 11 0,4-1-7 0,-3 2 2 16,2-5 2-16,1 2-2 0,0 2 1 0,-2-1-6 16,2 0 5-16,1-3-5 0,2 1 12 0,-4 2-3 15,3-1-3-15,-1 2-7 0,1-1 6 0,4-1 3 16,-2 1-8-16,-1 0 7 0,3 1-6 0,2-2 3 16,-2-1-6-16,3 2 5 0,-1-1-5 0,1 1 6 0,0-1-3 15,2 1 3-15,-3-1-6 0,2-1 6 0,0 0-1 16,-3 0 4-16,3-2-2 0,-4-2-9 0,3 2 13 15,-1-3-6-15,-1 0-3 0,1 1 0 0,-1-1 4 16,-1 0 1-16,1-2-7 0,2 1 9 0,-3-1-7 0,3 0 1 16,-3 0 8-16,2-1-6 0,1 1 0 0,-3-2-1 15,3 0 3-15,-3-1-3 0,2 1 0 0,1-1 1 16,-1-1-8-16,-1 1 7 0,1-2-2 0,1 3-2 16,-1-5-1-16,1 4 1 0,-1-1 0 0,0-2-1 15,1-1 6-15,0 3 1 0,0-1-6 0,1-3 0 0,-2 2 7 16,2-1-3-16,-1 1-5 0,-1-1 4 0,1 0-2 15,-3 2 2-15,-1-2-3 0,2 0 6 0,-4 1 1 0,0-3 0 16,0 1 5-16,0 4-10 0,-2-4 7 16,-1-1-7-16,1 1 3 0,1 1-3 0,-1-2 2 15,0-1-4-15,-1 1 2 0,0-2 3 0,0 2 1 0,2-3-11 16,-2 2 6-16,0-2-4 0,1 0-2 0,-4-1 5 16,4 0 4-16,0-2-2 0,1 3 0 0,-1-3 6 15,0 0 1-15,1 1-5 0,-1 0-4 0,0 0 7 0,-1-2-5 16,0 2 0-16,-2 2-8 0,0 0 1 0,-1 0 4 15,2 0 1-15,-2 2 10 0,1-2-13 0,0 4 0 16,-3-4 5-16,2 3-1 0,1-4 7 0,-1 1-7 16,1 1 6-16,0-2-7 0,-1 2 4 0,1-2-6 15,0-1 8-15,-2 2 2 0,1-1-11 0,1-1 5 0,0-1-6 16,-3 2-1-16,2-3 9 0,1 0-2 0,-1 2-5 16,-2-2 3-16,0 0 2 0,0-1 1 0,-2 0 1 15,2 0 0-15,-5 3-6 0,2-1 9 0,-2-2-6 0,-1 1 4 16,0 0-4-16,1-1 1 0,-1 0 3 0,-4 3 0 15,4-2-1-15,-2 1 1 0,-2 1-1 0,0-2-6 16,0 2 11-16,2-1-5 0,-4 1 3 0,4-2-5 16,-2 3 0-16,-1-2-3 0,2 1-1 0,-3-1 9 15,0 4-11-15,1 0 7 0,1 2-4 0,-4 1-4 16,1 1 11-16,1 1-6 0,-1 2 4 0,2 0-6 0,-3 1 8 16,1 0-13-16,-4 1-1 0,4-2 8 0,-4 4-13 15,-2-1-11-15,3 1-18 0,-3 1-17 0,0 2-12 0,-2-1-18 16,3 2-26-16,0-1-25 0,-1-1-23 15,3 1 1-15,-1 0-7 0,4-1-14 0,1 0-12 0,1-2-6 16,1 2 1-16,-1-2-1 0,3 0 1 0,0 0-11 16,3 3-19-16,-4-3-2 0,1 3-11 0,3 2-9 15</inkml:trace>
  <inkml:trace contextRef="#ctx0" brushRef="#br0" timeOffset="3172.0949">4460 8083 1571 0,'0'-5'2'0,"-2"1"-2"0,1-1 1 15,1 2 2-15,-3 1 0 0,1-1-2 0,0 3 4 16,-2-1 7-16,4 1 3 0,-1 1 19 0,-1-1 6 0,-1 3-2 15,3-3 8-15,-2 2 10 0,-1-2 0 0,1 3 1 16,-1 1-8-16,0-2-6 0,0 1-4 0,1 2 18 16,-1 0-7-16,-3 2 10 0,1 1 6 0,0 4-1 0,-3 1 10 15,0 3-9-15,-4 4 8 0,-1 2-2 0,-3 3 0 0,-1 3-4 16,-2 3-1-16,-3 2-3 0,1 4-1 0,-4 4 7 16,0 2-14-16,-1 1-15 0,1-1-5 0,0 6-7 15,4-3-9-15,1-3 0 0,4 6-5 0,0-3-2 0,5 4-2 16,2-1-1-16,4 2 7 0,0 4-7 0,5 3 0 15,0 0 0-15,5 6-6 0,-2 1-1 0,2 2 8 16,4 2 10-16,2 0 4 0,2 0 4 0,0 1 7 16,1 2 4-16,3 0 9 0,2 3 0 0,-5 0-2 15,2 1-10-15,0 4-12 0,0 0 2 0,-2-2-4 0,0 0-9 16,-1 0 0-16,-2 1-1 0,1-3 2 0,0-1-4 16,0-2 5-16,-2-1-8 0,-1-2 10 0,2-2 10 15,-4-4 1-15,-1-4 9 0,-1-3 3 0,0-3 13 0,-2-3-5 16,3-1 5-16,-3-1-7 0,0-3-9 0,-3 2-12 15,2-3-9-15,-1 0-4 0,1-3-11 0,-2-3-2 16,2 0-2-16,-2-3-6 0,0-1 1 0,1-6-23 16,1-3-24-16,-1-1-36 0,-1-1-40 0,2-7-44 0,-4-3-52 15,1-2-53-15,1-5-69 0,0-1-39 0,-2-2-38 16</inkml:trace>
  <inkml:trace contextRef="#ctx0" brushRef="#br0" timeOffset="16263.9479">5295 14633 625 0,'-2'0'5'16,"1"0"10"-16,1 0 9 0,-2-1 22 0,2-1 23 16,0 1 12-16,2 0 15 0,-4 1 9 0,2-2 9 0,2 1-4 15,-1-1 11-15,1 0-16 0,1 1-5 0,-2-1-7 16,1 0-5-16,-1 2-1 0,-1 0-5 0,2-2-2 15,-2 1-15-15,0 1 7 0,0 0-13 0,0 0 5 16,0 0-4-16,0-1 0 0,0 1-5 0,0 2 6 0,0 0-5 16,0-2-8-16,0 0-1 0,0 0 3 0,2 2 8 15,-2 0 7-15,1-1 4 0,1-1 8 0,3 0 0 16,0-1 6-16,-1 2 0 0,5-1-1 0,-2 0-11 0,4 0-7 16,1 0-11-16,0 0-12 0,3 0 3 0,0-1-12 15,2 1 0-15,1-2-13 0,-1 0-4 0,2 1-2 16,0-1 2-16,0 1-11 0,0 1-4 0,0-1 10 0,1 2-8 15,-1 0-4-15,0 0 4 0,2 1-2 0,1 0 3 16,2 0-3-16,1 1 8 0,3-1-2 0,1-1 2 16,1 1 10-16,3 0-4 0,2 1-12 0,1-3 3 0,1 0 9 15,2 3-8-15,-1-2 1 0,-2 0 1 0,2 3-5 16,0-1 0-16,0-1 9 0,-1 1-6 0,-1 1-4 16,0-3 2-16,2 3-5 0,-3-1 2 0,3 0-2 0,-2-1 4 15,2 2-3-15,2-1 2 0,-2-1 3 0,0 1-4 16,1 1 6-16,2 0-6 0,-4 0 9 0,5 0-10 15,-4-1 0-15,-2 0 3 0,1 0-3 0,-2 1 2 16,1-1-7-16,-3-1 7 0,-3 2-9 0,0-1 4 16,-2-1 6-16,-3 1-6 0,0 0 5 0,-2-1-1 0,-2 1 1 15,-2 0-7-15,-2-2 8 0,-2-1 0 0,2 0-4 16,-3 3 1-16,0-3 1 0,-2 1-7 0,0 0 8 16,1-1 1-16,-2-1-5 0,0 1 4 0,-2-1 1 15,1 0 2-15,1-1-5 0,0 2 6 0,-3-4-4 16,-1 1-2-16,2 1-6 0,-1-1 6 0,0 0 0 0,2 1-4 15,-3 1 4-15,1-2-8 0,0 0 13 0,1 3-3 16,-3-1 9-16,3 0-8 0,-3-2 1 0,0 3-4 16,0-3 0-16,1 2 8 0,-2 0-12 0,1-1 8 15,0 1-8-15,-1 0 0 0,-1 0 2 0,1-1 2 16,0 2-2-16,0-1 2 0,1-1-1 0,-1 2-3 0,-2 0 4 16,2 0 0-16,-4-2 2 0,3 2 3 0,-1 0-2 15,-3 0-3-15,3 0-1 0,0 2-3 0,-6-2 1 16,3 0 6-16,0 0-1 0,3 0-2 0,-6 0-2 15,3 0-1-15,0 0-2 0,-3 0-20 0,0 2-34 16,-2-1-63-16,0 2-74 0,-3-2-84 0,-4 2-97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3T01:07:43.7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12487 5977 3685 0,'-2'0'12'0,"-1"1"27"0,1-1 13 15,6-1 4-15,-8-1 1 0,1 2-5 0,3 0-4 0,0 2 4 16,2-2-17-16,1 1-30 0,-1 1-6 0,2 1-8 16,2 0 0-16,2-1 9 0,4 2 5 0,3-1-5 15,3-1 0-15,6 1 1 0,2 1-1 0,4-1 9 0,5-3-6 16,2 3-5-16,3-1 1 0,0 0-3 0,1-1 4 15,2 0 3-15,-4-1-9 0,3 1-2 0,-3-1 8 16,-1 0 1-16,-5 0-9 0,-1 0 1 0,-2 0 6 0,-5 0-4 16,-1 0 5-16,-3 0 2 0,-1 3-6 0,-3-3-2 15,-4 0 9-15,0 1-1 0,-3 0-4 0,2-1 10 16,-4 2-3-16,-1-2-6 0,0 0 4 0,-2 2 2 16,-2-2 1-16,2 3 13 0,-4-3 7 0,2 0 0 0,-3 2 11 15,5-1 3-15,-5 1 3 0,1-2 3 0,-1 2 5 16,0 0-11-16,0-2-13 0,0 1-6 0,0 1-2 15,0-2-7-15,0 0 1 0,0 3-8 0,2-1-3 16,0-2 5-16,-2 3 1 0,3-2 1 0,-2-1 0 16,-1 2-9-16,4-1-9 0,-1-1-9 0,0 0-29 0,0 0-17 15,2 0-27-15,-2-1-36 0,-3 2-60 0,3-2-44 16,-1-1-86-16,-1-2-80 0</inkml:trace>
  <inkml:trace contextRef="#ctx0" brushRef="#br0" timeOffset="3112.5618">15342 5158 2311 0,'0'0'38'0,"5"-9"10"0,-5 9 13 16,0 0 2-16,0 0 1 0,0 0 8 0,0 0 11 0,0 0 3 16,-48-39-6-16,40 36-6 0,3 0-14 0,-1 1-2 15,3-1 6-15,-1 2-2 0,4 1-5 0,0 0-14 16,0 0-11-16,0 0-15 0,0 0 7 0,0 0 3 15,0 0-6-15,0 0-4 0,0 0 4 16,0 0-2-16,0 0-3 16,0 0 6-16,0 0 5 0,0 0 5 0,0 0 0 0,-17-8 4 15,17 8 2-15,0 0-7 0,0 0 2 0,0 0-4 0,0 0 3 16,-56-29-3-16,46 24-1 0,0 0-4 16,0 0-8-16,-2 1 2 0,-1-1-5 0,2 2-2 0,-33-2-8 15,33-1 1-15,11 6 20 16,0 0 2-16,0 0-9 15,-79-27-9-15,27 10-6 16,44 14-2-16,1 1 4 0,1-1-5 0,0 2 4 16,-3 0-1-16,0-1 4 0,3 0-4 0,-3-1-1 15,-1 2-1-15,2-1 0 0,-1 0 7 0,-2 0-2 16,0 2-7-16,-3-1 0 0,1 0 1 0,0 0 6 16,-1 1 0-16,-1 0-7 0,2-2 2 0,-2 2-6 0,0 0 11 15,2 0 1-15,-3 0-1 0,3 0-5 0,-1 0-2 16,3-1 6-16,0 0-4 0,-2 1 5 0,5 0-5 15,0-1 0-15,-1 1 3 0,3-2-1 0,-2 2-2 0,1 0 5 16,0 0-2-16,0 0 8 0,-1 0 1 0,4-3-6 16,-1 3 9-16,-3 0-1 0,2 0 4 0,1 0-13 15,-2 0 6-15,3 0-7 0,-5 0 1 0,1 0 1 0,1 0-7 16,-1 0-1-16,-3 0 0 0,5 0 11 0,-4 3-11 16,1-1 2-16,-1 0-8 0,2-1-1 0,2-1 4 15,-3 2-1-15,2 0 1 0,1-1-3 0,0 1 3 0,0 0-2 16,-1-2 9-16,1 5-2 0,3-2-4 0,-4 0 4 15,2-2-1-15,-1 4 1 0,0-2 1 0,0 0 1 16,1 1-5-16,-2-2 4 0,-2 1 1 0,3 2-7 0,-2-1 5 16,0 1-2-16,-1 3 1 0,2-4 1 0,-1 2-12 15,-1-1 9-15,1 1 3 0,1-3 3 0,3 2-10 16,-3-1 2-16,0 1 4 0,0 0-9 0,2-2 18 0,1 1-8 16,0 2-7-16,0 0 4 0,-1 0 2 0,-1 1 1 15,3 0-2-15,-2-2 5 0,-2 2-3 0,4 0-8 16,-3 0 5-16,1 4 1 0,1-5 4 0,-1 5-7 15,0-2-2-15,2 0 1 0,-5 1 4 0,3-2 4 0,1 1-4 16,-1-2-3-16,0 1 2 0,0 2 8 0,2-1 1 16,-3-1-6-16,3-2-5 0,-2 4-1 0,2-1 6 0,0 0 6 15,-1-1-11-15,-1 0 1 0,4 0-3 0,-5-2 7 16,4 5-3-16,-2-2 11 0,0-1-5 0,1 1-6 0,-2 0 4 16,4 1-4-16,-4 0 8 0,2-1 0 0,-2 2-8 15,4-5-4-15,-2 6 4 0,-2-2-2 0,3-3 5 16,-1 3 3-16,0 0-6 0,-1-1 0 0,3-1 6 15,-3 1-1-15,2-1-1 0,0 2-1 0,2-1-5 0,0-2 5 16,-1 1 0-16,-1-3 9 0,0 2-3 0,2 0-6 16,-1 1 0-16,1-2 4 0,-2 2 2 0,1-4-11 0,-1 6 7 15,0-3-10-15,1 1 6 0,-1 1 2 0,1-1 2 16,1 2-2-16,0 0-2 0,0-2 9 0,0 0-9 16,-2 2-1-16,2-1-2 0,0 1 6 0,0-2 1 0,0 1-2 15,2 1-2-15,-2-1 4 0,0 1 0 0,0 0-1 16,3 0 1-16,-3-1-4 0,1 1-3 0,3 1 5 15,-1 0 2-15,-2 0-6 0,3-1 3 0,-3 0 3 0,3 0 4 16,0 0-2-16,-1-1-3 0,0 1 1 0,0-1 1 16,-1 1-3-16,1-2 2 0,1-1-5 0,0 0-6 15,0 3 11-15,0-3-2 0,-3 0-3 0,3 0-1 0,-3 0 2 16,2 1 1-16,1-1-2 0,-3 0 8 0,3 0-12 16,-1 1 9-16,2-1-1 0,-1 2-1 0,1-1 4 15,-2 1-3-15,2-1 3 0,0 0-8 0,-2 1 8 16,2-1-4-16,0-1-2 0,0 0 5 0,2 0-3 0,-2 2 0 15,1-1 0-15,0 0-5 0,-1-2 5 0,3 1-1 16,-2-1 1-16,1 1-4 0,0-3-1 0,0 1 5 0,-3 0 2 16,3 0 3-16,-1 0-2 0,2 0 2 0,-3-2 2 15,-1 1 1-15,3-1-3 0,-1 1-4 0,0-1 3 0,1 0 6 16,-3 1-5-16,1-1-5 0,2-1 5 0,-1 2-4 16,-2 1 6-16,3-2-2 0,-2 2 1 0,0-3-4 15,-1 1 0-15,4 1-1 0,-3-1 1 0,3 2-2 16,-3-1 3-16,4-1 1 0,-3 1 2 0,2 0 2 0,0-1-8 15,1 0 4-15,-1 0 1 0,0-3 1 0,0 4-4 16,3-3 0-16,-3 2-17 0,2 1 15 0,1-4 10 16,-2 0 3-16,1 3-8 0,1-3 5 0,0 0 5 0,0 0-5 15,1 0 15-15,0 0-14 0,2-3-6 0,-5 3 0 16,4 0 4-16,0 0-3 0,-1 0-4 0,1 0 0 16,-2-2-4-16,0 1 5 0,2 1 1 0,-2-1-8 0,-1 1 6 15,2-3-9-15,-3 3 9 0,0-1 3 0,3 0 0 16,-6-2-13-16,6 3 9 0,0-2-1 0,-4 1-1 15,0-2 6-15,3 1-10 0,-3-2 8 0,0 3-1 0,2-1 8 16,-3 0-10-16,-1 0-4 0,2-3 1 0,0 5 8 16,0-5 2-16,0 3-4 0,0-1-1 0,0 0-9 0,0-3 7 15,0 2 12-15,0 0-9 0,1 1-8 0,-1-1 7 16,-2-1-4-16,2 1 4 0,1 0-4 0,-2 0-1 16,1 1 1-16,0-2 2 0,1 1-7 0,-3-1-1 0,6 0 0 15,-5 2 6-15,1-2 7 0,0-1-2 0,0 1 1 16,1 0-4-16,1 0 10 0,0-2-9 0,-1 2 5 15,1 0-3-15,-2-2-12 0,2 1 13 0,-2 0-13 0,2-1 9 16,0 0 0-16,-1-1 2 0,-1 1 0 0,0-3-2 16,3 6 6-16,-3-4-6 0,0 0 7 0,0-1-5 0,1 2-4 15,-3 2 1-15,2-2-4 0,0-1 1 0,1-1 8 16,-2 3-4-16,-1-1 1 0,1-2-1 0,-1 2 4 16,0 0 2-16,-1 0-1 0,0-3-2 0,-2 3-1 15,3-3-2-15,0 2 0 0,-2-2 2 0,0 1-6 0,3-3 6 16,-2 3-3-16,1-4-1 0,2 1 0 0,-4 2 4 15,3-4-4-15,-1 2 6 0,2-1-6 0,-2-1-1 16,1 2 4-16,-1 0 3 0,1-1-4 0,0 0 1 16,-2 1-1-16,0 1 4 0,1-1-3 0,-3 1 4 0,1-1-3 15,1 1-4-15,-3-1 2 0,0 0 2 0,1 1-4 16,-3-2-8-16,0 1 12 0,1-3-6 0,3 3 4 0,-4-2-5 16,0 1 7-16,0 0-4 0,1-2 4 0,-1 2 5 15,2-3-7-15,0 3-3 0,-1-3 3 0,1-1 3 16,-1 2-5-16,1-1 1 0,0-1 9 0,-2 0-8 0,4 2 2 15,-4-2 1-15,0 2-6 0,1-2 8 0,-1 3-2 16,0-2-1-16,0 0-7 0,-1 2 1 0,1-2 8 16,-4 0-4-16,2 4 10 0,-1-5-9 0,0 5 1 15,-1-1 3-15,-2 0-3 0,3 1 3 0,-2 3-7 0,-1-2 5 16,1 0-8-16,-1 3 2 0,1-1 3 0,-2 2-8 16,2-1 4-16,0 0 1 0,-2 1 3 0,2 1-5 0,1 1 7 15,0-1-11-15,3 1 3 0,-3 1-1 0,2 2-7 16,0-1-2-16,2 0-4 0,0 3-3 0,-1-2-9 15,1 2 7-15,0-2-3 0,-4 1-5 0,4-1-3 16,-1 0 0-16,1 2-15 0,0-3-14 0,-3 1-11 0,1-1-24 16,0 1-29-16,1-2-27 0,-1 0-33 0,1 0-48 15,-3 0-51-15,0-1-51 0,1-1-73 0</inkml:trace>
  <inkml:trace contextRef="#ctx0" brushRef="#br0" timeOffset="11709.9702">3801 5016 1886 0,'-14'-5'2'16,"1"1"23"-16,-1-3 19 0,4 3 14 15,-7-1 3-15,1 2 6 0,2 1 5 0,1 0 11 0,-1-3 10 16,0 5-18-16,0-2-11 0,2 1-18 0,0-1 11 15,3 2-5-15,-1 0 1 0,1-3-14 0,2 3-11 16,2 0-1-16,1-1-6 0,-1 1 0 0,3 0-12 0,-1-1 1 16,-1-1-7-16,1 2 5 0,-2 2 1 0,1-2-9 15,0 0 7-15,0 0 1 0,-2 0 1 0,0 1 0 16,-2 0 4-16,2-1 2 0,-2 0 6 0,-3 3 3 16,1-2-7-16,-1 1 13 0,-3 0 5 0,3 1-1 0,-5-1 6 15,0 0-8-15,2-2-6 0,0 2 5 0,-2 1-2 16,2-1-5-16,-2-1-2 0,3 1 1 0,-1 1-2 15,1-2 2-15,2-1-6 0,-4 3 2 0,2-1 4 0,-1 1-9 16,-1-1 0-16,1 1 0 0,1-1-8 0,-2-1-2 16,0 0 14-16,4-1-6 0,-4 3 5 0,3 0-1 15,0-1-5-15,1-2 0 0,1 3 0 0,-1-2 2 0,2-1-7 16,1 3-2-16,-1-1-11 0,1-1 5 0,-2-1 2 16,1 2-2-16,2 0 6 0,-2 0 2 0,1 1-11 15,-1-2 8-15,1 0 5 0,-4 3-5 0,3-2 0 0,-2 2 1 16,3-1-3-16,-3-1-1 0,1 0 10 0,1 1-9 15,-2 2 6-15,1-2 1 0,1 1-3 0,1-2-2 16,-3 1-1-16,1 0 4 0,1 1-3 0,0-2 3 0,1 1-4 16,1-1 3-16,-2 0 0 0,1-1-1 0,0 3 9 15,0-1-10-15,-1 0 4 0,-1 1-4 0,2-1 2 16,-3 1-2-16,2 0-1 0,-1 2-1 0,-2-1-2 0,2 0 4 16,-1 0-6-16,0-1 7 0,0 2-8 0,1 0 5 15,-2-1 4-15,2 1-2 0,-1 0-1 0,0 0-2 16,0 1-2-16,0-3 5 0,2 2 2 0,-1-1-6 15,0 1 6-15,1-1-7 0,1 0-8 0,0 0 4 0,-1-2 12 16,1 3-12-16,1-1 1 0,-1 0 2 0,1 0-8 0,-1 0 9 16,1 0 4-16,1 2-1 0,-3 0-4 15,1 0 2-15,0-2 1 0,1 1-5 0,0 0 6 0,-1 2-4 16,0-1 1-16,1-2 1 0,0 3-4 0,2-2 0 0,-3 1 4 16,3 1 2-16,-1-1-7 0,-2 0 7 15,2 1-1-15,1 1-6 0,-1 1 0 0,1 0 1 0,-1 0 2 16,1 1 0-16,0 1-1 0,0 0-4 0,2-1 2 15,-2 3 4-15,2-5 6 0,-1 4 4 0,1 1-8 0,-1-2-2 16,1 0 8-16,0 0-1 0,0 0-3 0,-1 4 1 16,3-2-8-16,-2 0-4 0,1 0 12 0,0-1-7 15,2 3 1-15,-1-3 3 0,1 2 2 0,0-1 1 16,-3 0 0-16,3-1 2 0,3 1-8 0,-6-2 6 0,6 0-3 16,-3 0 0-16,1-2 0 0,-1 2 2 0,2-3 0 15,0-1-1-15,-1 2 1 0,-1-3-1 0,2 1 4 0,-2-4-5 16,1 1 0-16,-1 0 0 0,2-1-1 0,0-1 2 15,-2 0-7-15,0-1-23 0,1 1-32 0,1-2-32 16,-2-1-37-16,3 0-56 0,-1 3-61 0,-1-3-103 16</inkml:trace>
  <inkml:trace contextRef="#ctx0" brushRef="#br0" timeOffset="13128.6428">21041 6068 3210 0,'-1'-1'21'16,"1"-3"32"-16,-4 2 37 0,4-4 34 0,-3 3 17 0,-2 0 5 15,1 0 10-15,-1 1 14 0,4-1-7 0,-3 1-19 16,3 1-28-16,-2-1-31 0,3 2-18 0,0 0-2 16,0 0-15-16,0 0-16 0,0 0-16 0,0 0-18 0,1 0-18 15,-1 2-2-15,2-1 4 0,-2 1-10 0,1-2 9 16,-1 5 1-16,4-1 5 0,-3 2 1 0,-1 3 10 15,3 1-3-15,0 2-1 0,-1 5 11 0,-1 2-5 0,3 3 0 16,-3 0-6-16,-1 2 8 0,3 1-25 0,1-1-18 16,-4 2-17-16,1-4-29 0,2 1-19 0,-1 0-33 15,1-2-35-15,2-2-51 0,-5-1-25 0,3-2-33 0,-2-3-55 16,1-1-54-16,0-2-85 0</inkml:trace>
  <inkml:trace contextRef="#ctx0" brushRef="#br0" timeOffset="13561.9235">21221 6220 3482 0,'2'-3'25'0,"1"2"31"0,-3 1 14 0,5-3 9 0,-3 3-2 16,-4 3-5-16,4-2-3 0,-2-1 2 0,0 1-21 15,0 1-34-15,2 3-16 0,-2-1-10 0,0 3 7 16,0 3 0-16,4 1 1 0,-3 3 7 0,2 1-3 15,1 2 8-15,0 0-12 0,1-1 8 0,4 1 3 0,-2-4 1 16,1 0-4-16,0-1 1 0,3-2-3 0,-3-2-7 0,0-1 18 16,-2-2-12-16,3-1 1 0,-4-1 5 15,0-1 6-15,-2-1-11 0,0-1 4 0,-3-3 8 0,4 3-4 16,-4-1 3-16,1-3-4 0,1-1-2 0,-1 0-4 16,2-1 6-16,0-2-4 0,-1-1-7 0,1 0 5 15,0-2-10-15,1-1 8 0,0 0-3 0,1 0 2 0,3-2 3 16,-2 3-2-16,2-3 7 0,0 1 0 0,1 2 24 15,-1 3-11-15,0-1 7 0,0 2 4 0,2 4-2 16,-6-1 7-16,1 3-9 0,-2 2-4 0,-1 1 3 0,1 2 0 16,1 1 8-16,0 1 10 0,-1 3 13 0,2 0-1 15,1 4 9-15,-1 2-5 0,6 2-6 0,-3 1-8 16,2 2-12-16,-1-3-39 0,3 3-38 0,0-2-39 16,2-1-31-16,-3-2-19 0,0 0-38 0,3-4-26 0,-3-3-39 15,2 2-18-15,0-5-25 0,-4-3-14 0,5-2-21 0,-3-1-27 16,0-5-13-16,2 2-4 0,-3-4 0 15,0-2 16-15,-2 0 24 0</inkml:trace>
  <inkml:trace contextRef="#ctx0" brushRef="#br0" timeOffset="14529.5688">21763 6382 725 0,'5'-16'32'16,"-3"-1"34"-16,1-1 36 0,2 1 35 0,-1-2 29 15,1 1 24-15,0 0 28 0,1-1 28 0,-1 2-13 0,0 2-9 16,-1 3-15-16,-1 0-15 0,-1 2-20 0,1 5-9 16,-3-2-28-16,2 6-24 0,-2 0-16 0,0 1-26 15,0 2-7-15,2 3-1 0,-1 0 11 0,-1 2-12 16,3 5 7-16,-3 3 6 0,4 2-2 0,0 4 0 0,4 1-3 15,-5 3-21-15,2 1-19 0,0 3 1 0,1-1-8 16,-1 2-3-16,4-1-5 0,-2 3 2 0,-1 2-13 16,4-2 4-16,-1-2 0 0,0 2-6 0,0-3-2 15,1-1 2-15,0-3-2 0,0-1-2 0,0-2 3 0,-2-3 1 16,-3-5 0-16,3 1 1 0,-2-5 2 0,-3-1-8 16,0-1 6-16,1-5 1 0,-3 0 7 0,1-2-6 15,0-1-3-15,-1-3 3 0,-1-1 7 0,3-1-2 16,-3-1-4-16,0-2 8 0,4-4-11 0,-4-3 4 15,1-2 8-15,-2-1-7 0,1-2-11 0,-4-5 6 0,4-1 7 16,-4-2-10-16,0-3 0 0,1-2 9 0,0 1 0 16,1-3 11-16,1 0 4 0,-4 1-6 0,5 2 3 15,0 1-1-15,0 2 9 0,0 3-3 0,0 2-7 16,3-1-12-16,-1 5 13 0,-1-1 4 0,2 2 1 16,2 1 14-16,-1 0-7 0,2 3-12 0,0-2 3 0,4 5 10 15,-2-1-16-15,-2 4-1 0,2 1-6 0,1 3-13 16,-2-1-3-16,1 5 5 0,-4 0-3 0,2 3-4 15,2 4 9-15,-3 2 8 0,2 5 18 0,-1 3 4 16,3 9 8-16,-2 4 11 0,-1 5-8 0,-1 3 9 16,-3 5-5-16,-1 0-12 0,-1 3-16 0,-1-3-4 0,-3-4 1 15,-1 1-14-15,2-6 10 0,0-4-11 0,-2-4 2 16,4-1 5-16,-3-5-11 0,0-4 4 0,4-3-23 16,-1-3 2-16,1-3-8 0,0-1-15 0,0-3-11 0,0-4-7 15,1-1-1-15,-1-2-9 0,6-3 16 0,-1-2 0 16,1-1 13-16,2-6 17 0,1 0 5 0,1-2 4 15,3-5 13-15,-1 0 4 0,1-3 0 0,1 1 5 16,1-2-8-16,-2 2-2 0,-1 0 5 0,1 2-4 0,-1 4 4 16,-2 1-1-16,-2 6 6 0,-1 3-5 0,-2 1 10 15,0 4-1-15,-2 3 4 0,-1 0 6 0,-1 1-15 16,-1 2 4-16,0-1-1 0,0 4 7 0,2-1-9 16,-1 3 4-16,1 1-4 0,0 1 5 0,4 2 8 0,-2 4-8 15,1 3-1-15,2-2-5 0,1 4 4 0,1 0-4 16,0 0-1-16,1-1-1 0,2 2-5 0,1-1 4 15,-1 0 4-15,3-2 1 0,0-1-1 0,-1 0-2 16,-2-2 1-16,4-2-6 0,-5 0 5 0,2-4 6 16,-4-2-5-16,2 0-4 0,-1-2 5 0,-2-1 7 0,-2-3-5 15,2 0 7-15,0-3-5 0,-2-2-18 16,2 0-5-16,0-4-10 0,3 0-4 0,-1-3-12 0,-2-1-3 16,2-2 0-16,0 0 1 0,0-3 13 0,-1 0 7 15,0-3 10-15,-1-1-18 0,0-2 10 0,3 0-7 0,-3-2-7 16,0-3 2-16,0-3-4 0,-2 3 4 0,1-2 3 15,-1-1 14-15,-3 3-2 0,1 2 11 0,-4-4 6 16,1 4 1-16,-1 3-1 0,0 0 2 0,0-1-2 16,-1-1 7-16,1 1-6 0,0-3 1 0,-2 3 3 0,-3-4 0 15,5 0 2-15,-5 0-1 0,4-2 8 0,-4-3-4 16,2 0 12-16,-1-2 9 0,-2 2 6 0,2 2 7 16,0 2 22-16,0 2 8 0,0 5 2 0,0 3 5 15,-1 6-1-15,0 4-8 0,2 5-14 0,3 2-7 16,-1 3-16-16,1 1-21 0,-4 3 9 0,3 3-16 0,-1 6-1 15,1 3 6-15,-3 4 10 0,3 6 1 0,-3 6 1 16,1 5 10-16,-1 4-7 0,4 4 6 0,0 2-1 16,0 1-5-16,4 2-7 0,-1 4-1 0,2-4 1 0,0 4-8 15,3-3-10-15,1 0-18 0,-1-3-24 0,2-4-33 16,4-3-30-16,-3-3-41 0,5-6-44 0,-3-3-33 16,-4-5-52-16,4-5-51 0,-4-7-63 0,-1-2-66 15,0-5-105-15</inkml:trace>
  <inkml:trace contextRef="#ctx0" brushRef="#br0" timeOffset="14709.7419">22597 6307 3609 0,'-3'-1'20'0,"-1"1"23"0,1-2 15 0,6 0 8 15,-1 2-3-15,-2 0-5 0,3 0 7 0,-1-2-7 0,5 2-18 16,-2 0-27-16,6 0-11 0,3-2-2 0,1-1 5 15,5 0-10-15,1-1-31 0,6-1-23 0,-2 0-49 16,5 1-53-16,-2-4-70 0,4 1-84 0,1-5-103 16</inkml:trace>
  <inkml:trace contextRef="#ctx0" brushRef="#br0" timeOffset="15445.6986">25086 6208 2449 0,'5'-5'29'0,"-4"1"35"0,-1-4 47 16,3 5 24-16,-3-1 20 0,0 2 6 0,0 4-2 15,-1-2-8-15,-1 2-24 0,2 1-35 0,-1 3-42 16,-2 2-12-16,0 6-20 0,1 4 3 0,0 4 9 16,-1 6 14-16,2 7-7 0,1 3 5 0,1 5-2 0,2 1-17 15,2 6 6-15,3 0-13 0,1 0-6 0,-1 0-2 16,2-3 0-16,-1-1-6 0,1-5-3 0,-2-2 4 16,3-5-3-16,-5-5 0 0,1-4-2 0,-3-4-1 15,2-7 3-15,-1-2 0 0,-3-1 0 0,-4-5 8 0,4-1-1 16,-1-2 9-16,-1-3 2 0,0 0-1 0,-1-3-4 15,-1-2 2-15,0-1-4 0,1-5-3 0,-1-1-4 16,-2-1-6-16,1-4 4 0,-2-4-6 0,0 0 2 16,3-6 7-16,-2-1-1 0,-1-3-4 0,-1-4 3 0,0-2-3 15,2-4-3-15,1-2 6 0,-2-1-4 0,0 1-9 16,2-1 13-16,2 5 5 0,-4 0 7 0,5 3 0 16,-1 2 2-16,2 2-1 0,-1 3 9 0,5 1 3 15,-2 3-8-15,0-1-5 0,2 2 1 0,1 2-1 16,-1 5 0-16,0 0-4 0,4 0 1 0,-1 5-3 0,3-1 4 15,0 2-6-15,2 3-2 0,-1-1 8 0,4 3-3 16,-2 0 4-16,4 4-4 0,-2-1 0 0,-2 8-5 16,3-1 7-16,-1 4-3 0,0 4-6 0,0 3 14 0,-2 4 9 15,-1 4 6-15,-1 3 3 0,-1 3 8 0,-4 2 1 16,-2 3 4-16,-2 1 1 0,-2-1-18 0,-2 0-11 16,-2-2-1-16,-1-3-3 0,0 1-6 15,-1-5 6-15,0-2-12 0,-3-4-13 0,4 0-13 0,-3-4-25 0,2-3-26 16,0-3-32-16,-1-2-46 0,0-2-64 0,1-2-48 15,2 0-63-15,-2-4-67 0,2-2-57 0,1-3-46 16</inkml:trace>
  <inkml:trace contextRef="#ctx0" brushRef="#br0" timeOffset="15737.198">25546 6306 2119 0,'19'-8'18'0,"-2"3"20"15,1 0 39-15,1 0 27 0,-6 5 28 0,2-1 12 0,-2 1 19 16,-1 1 13-16,0 3-6 0,-1 0-13 0,1 0-23 15,-2 1-9-15,1 2-16 0,-3 2-5 0,-2 2-5 16,2 1 0-16,-3 2-3 0,2 1-1 0,-3 4-7 16,-1 2-15-16,-2-1-8 0,-1 2-3 0,0 2-12 15,-3-2-12-15,0-3 2 0,1 2 1 0,-2-3-8 0,-1-1 7 16,0-2-2-16,2-1 5 0,-2-5-3 0,1 1 24 16,0-3-8-16,0-2 6 0,1 0 3 0,1-3-1 15,-1 0 9-15,3-2-5 0,0 0 14 0,0-1-24 16,0-2-1-16,0 1-21 0,0-5-14 0,0 0-11 0,-2-3-33 15,2-1-25-15,2-5-44 0,-2-1-23 0,5-5-36 16,-1-2-31-16,3-1-19 0,-1-3-45 0,5 1-26 16,0-2-28-16,0 0-24 0,3 3-34 0,-1 1-18 15,0 3-12-15,2 0-23 0,0 3-5 0</inkml:trace>
  <inkml:trace contextRef="#ctx0" brushRef="#br0" timeOffset="16044.7628">26055 6133 2019 0,'12'-5'29'0,"-2"1"36"0,-2 0 23 0,1 2 11 0,-5 4 7 15,-3-1 35-15,2 3 24 0,-4 2 19 0,1 4-8 16,-2-2-16-16,1 5-10 0,-1 1 6 0,0 1-6 16,-2 5-23-16,4-2-10 0,-3 4-16 0,0 0-13 0,1 0-18 15,-1 4-8-15,1-1-23 0,2-3 3 0,-3 1-9 16,3-1-14-16,2-3-1 0,-1-1-8 0,2-2 2 16,1-3-2-16,2-1 4 0,2-3-3 0,-2 2 3 15,2-5 25-15,0 0 6 0,4-2 18 0,-2-2-2 0,2 0 22 16,1-2 6-16,0-2 5 0,1 0-9 0,-3 0-14 15,3-3 1-15,-2 0-13 0,-3-2 7 0,2 2-20 0,-3-2 10 16,-2 2-13-16,-1-4 7 0,1-1-5 16,-3 0-10-16,-1 0-8 0,0-1-5 0,-4-2-7 15,2 1-13-15,-2-2-4 0,-1 2-7 0,-3 0-11 0,0 0-13 16,-1-1-6-16,-2 1-30 0,-2 3-3 0,-2-1-35 16,2 0-17-16,-5 2-27 0,3 4-30 0,-2-1-22 15,-1 5-41-15,0 0-27 0,2 2-49 0,1 1-44 0,1 1-63 16,-2 2-84-16</inkml:trace>
  <inkml:trace contextRef="#ctx0" brushRef="#br0" timeOffset="16397.1936">26692 6275 3222 0,'-5'0'13'0,"1"0"29"0,-5 0 31 15,6-4 15-15,-1 4 2 0,-1 0-2 16,0 2-2-16,2 0-1 0,0 1-14 0,0 2-18 16,1 2-24-16,-1 1-14 0,-2 1 1 0,2 5 5 0,0 1 5 15,-2 4 0-15,2 0 9 0,0-1-7 0,1 3-4 16,-3-1 1-16,4 1-2 0,-1-3 4 0,-1 1 1 15,3-2 2-15,-3-2 0 0,6-1-2 0,-3-2 4 0,3 2 12 16,-1-3 12-16,3-2 1 0,-1 3 7 0,3-3 7 16,-1-2-2-16,3-1 0 0,1 1 0 0,1-3-6 15,5-1-4-15,0-2-33 0,0-4-29 0,2-2-40 16,0 1-31-16,2-5-41 0,2-2-47 0,-1 1-59 16,-2-2-74-16,-1-3-52 0,2-1-83 0,-3 1-83 0</inkml:trace>
  <inkml:trace contextRef="#ctx0" brushRef="#br0" timeOffset="17384.1094">26881 6391 2368 0,'-5'5'8'16,"1"0"24"-16,1 1 19 0,3-4 23 0,0 2 11 15,2 1 10-15,-2 0 10 0,1 0 9 0,1 2 11 0,3-2-7 16,-1 0-4-16,2-1-12 0,-1 1 3 0,3-2-6 16,3 0-1-16,-3-1-1 0,3 0-12 0,3-1-11 15,-1-1-9-15,4 0-5 0,-1-1-16 0,3-1 1 16,-3-3-11-16,6 2-4 0,0-3-8 0,-4 0-16 0,4 0 3 16,-2-2-9-16,-2-1-4 0,1 1-15 0,1 1-5 15,-4-2-5-15,1-1-6 0,1 0 12 0,-1 0-13 16,1-2 3-16,1 0 3 0,-1 0 1 0,0-2 1 15,3-1 4-15,-1-2 7 0,-1 0-5 0,0-3 4 16,-3 2 5-16,1-2-2 0,-4 0 14 0,1 2 4 0,-4-2 5 16,-4 3-6-16,0 4 7 0,-3-1 8 0,-3 0-6 15,-3 4 7-15,-3 1 0 0,0 2-2 0,-4 2-6 16,-2 1 6-16,-3 2-5 0,-2 4-4 0,-1 2-1 16,-2 3 6-16,-2 2-2 0,1 1-2 0,-1 5 12 0,0-1-9 15,3 3 4-15,0 2 5 0,3 0-10 0,2-1-6 16,4 1 1-16,-2 1-1 0,6-1-8 0,2 0 1 15,1-2 1-15,3 0-6 0,0 0 13 0,3 0-3 16,2 1-4-16,0-3 10 0,1 2-8 0,2-2 5 16,0 4-5-16,0-4 3 0,0 2 4 0,-2 0 1 0,0 0 1 15,1 2-6-15,-1-4-3 0,-1 2 10 0,-2-1-2 16,-2 1-5-16,1-2 4 0,-2 1 10 0,-2-3 14 16,-1-1 3-16,-1 0 21 0,1 1-3 0,-4-4 20 15,2 0 7-15,-3-1 8 0,-1-1-8 0,1 0-10 16,-1 0 14-16,-1-4-13 0,-1 2-1 0,3 0-21 15,0-3-10-15,-1-2-15 0,4 2-7 0,0-1 5 0,1-2-38 16,2-1-12-16,0 1-8 0,2 0-12 0,0-1-1 16,2-1-20-16,0-2-6 0,2 1-8 0,3-4 15 15,2-1 4-15,2-2 4 0,4-3 11 0,3-1-7 16,4-3 15-16,1 2 5 0,5-2 5 0,-1 1 0 16,3 2 9-16,0 3-4 0,-3-2 9 0,1 1 13 0,-4 4 0 15,1-1 7-15,-1 3-6 0,-2-3 9 0,0 3-1 16,-1-3 4-16,-4 4 0 0,2-3 2 0,-1 0 14 15,-3-1-3-15,0 1-1 0,0-2 6 0,-3-1 2 0,3 1-6 16,-2-1-4-16,-1 0 4 0,1 0-15 0,0-3-1 16,-2 3 3-16,0-3-11 0,3 0 2 0,-1 1 3 15,-2-3-3-15,3 3-5 0,-3 1 5 0,0 2 0 16,0 0 7-16,-3 2 13 0,-1 2 15 0,-3 4 6 0,-1 1 19 16,-3 0 12-16,0-1 16 0,0 3-1 0,-3-2 2 15,3 4-5-15,-4-2-26 0,4 0-4 0,-2 0-15 16,2 0-20-16,0 0-13 0,-3 0-5 0,1 0 7 15,2 0-21-15,-1 0 6 0,1 2-7 0,0-2-4 0,0 1 11 16,-2 1-7-16,2 3-6 0,0 1-12 0,0 0 23 16,0 4-7-16,0 3 13 0,2 1 3 0,-2 2-11 15,1 4 2-15,1 3 18 0,0 2 12 0,-1 1-12 16,-1 3 18-16,2 3-6 0,1 2 0 0,-2 2 15 0,1 3 0 16,-1 0 1-16,1 4-19 0,1 0-4 0,2 2 1 15,2 0-10-15,-3 1 6 0,5-1-5 0,-1-1-3 16,2 5-12-16,1-5 9 0,-1-1 2 0,1 3-7 15,-1-1 15-15,3-2-10 0,0 2-2 0,1 0 6 0,-1-2 5 16,1 1-2-16,0-1 4 0,2-2 0 0,-3-3-11 16,-1-4 4-16,-2-2-6 0,-4-6-15 0,1-4-24 15,-3-2-26-15,-1-6-12 0,-3-2-35 0,2-5-36 0,-4-2-56 16,-1-5-59-16,0-1-96 0,-1-7-101 0,-3 0-129 16</inkml:trace>
  <inkml:trace contextRef="#ctx0" brushRef="#br0" timeOffset="18377.1823">30161 6385 1711 0,'2'-3'16'0,"1"3"9"0,0-3 23 0,-1 2 15 16,1-2 24-16,0 1 20 0,1 1 20 0,-3-1 16 0,1 2 10 16,1-2 16-16,0 2 4 0,-2 0 17 0,-1-1 5 15,2 0 4-15,-2 1 3 0,0 0-3 0,-2 0-17 0,-2 0-9 16,4 0-14-16,-2 0-27 0,-1 0-35 0,2 2-18 15,-1-2-22-15,-3 2-15 0,2 3-16 0,-3 1-12 16,-2 3-16-16,0 0-4 0,0 5 12 0,-2 1-10 0,1 2 3 16,1 3-5-16,2 1 8 0,1 4 1 0,3-1-3 15,2 2 4-15,3 1-6 0,2 0 2 0,3-1-7 16,2-2 9-16,2 1 0 0,1-4-4 0,4 1 8 16,-2-5-6-16,2 0-2 0,3-5 5 0,-4-1 10 0,2-3-10 15,-1-3 4-15,-1 0 5 0,-2-5-4 0,0-1 8 16,-4-3 1-16,1-3 1 0,0-1-8 0,-3-3 4 15,-3-4-4-15,-2 0-22 0,-1-4-8 0,-1 1-27 16,-1-5-11-16,-1-1-19 0,-3-3-28 0,-2 0-8 0,1-1-18 16,0 1-5-16,-1 2-19 0,0-1-2 0,3 6-25 15,-2-1-22-15,3 4-10 0,-1 0-29 0,3 5-35 16,0 0-32-16,0 4-36 0,0-1-43 0</inkml:trace>
  <inkml:trace contextRef="#ctx0" brushRef="#br0" timeOffset="19004.8315">30466 6379 2323 0,'4'3'23'16,"2"0"32"-16,-3-1 24 0,1 0 35 0,-4 1 17 16,0 6 20-16,1-1 21 0,-1 4 19 0,0 2-9 0,0 0-15 15,0 2-9-15,0 2-27 0,0-1-8 0,3 1-14 16,-3 1-14-16,0 1-19 0,2-3-12 0,0 1-20 16,2-3-13-16,-4 0-2 0,5-2-9 0,-4-2-3 0,4 0-14 15,-2-3 4-15,2-1 2 0,-2-1-1 0,1-2 9 16,1-1 9-16,0-1 7 0,0-2 3 0,2 0 14 15,-1-5-2-15,3 2-7 0,-1-1 7 0,2-4-17 0,-1-1-10 16,2-1-7-16,-1-2-14 0,2 0-12 0,-1-5-6 16,-1 0 1-16,2 1-2 0,-2-4-2 0,1 0-15 15,0-2 6-15,0-1 10 0,-1 1 1 0,1 0 2 16,-3 2 5-16,1 2-4 0,-1 3 9 0,-2 2 7 16,1 4-5-16,-4 4-7 0,0 1 2 0,-1 4 0 15,-1 0-9-15,1 2 4 0,-2 1 4 0,3 1 6 0,-2 5-1 16,1 1 1-16,-1 0 3 0,3 4-1 0,-1 1 11 15,0 2-3-15,2 0-1 0,0 0-3 0,1 0-4 16,0 0 8-16,1-1-2 0,-1-1-3 0,2-2 0 16,3 1 4-16,-3-4-8 0,0-1 3 0,4 1 9 0,-4-3-3 15,4-2 9-15,-2 0 8 0,0-3-7 0,1-2 2 16,0-2 6-16,-1-1-8 0,1-4-3 0,-2 0 0 16,2-3-14-16,-1 0-15 0,1-4-7 0,0 1-15 15,-3-4-8-15,3-2-14 0,-2 1-18 0,-1-3-3 16,3-1 0-16,-3-1-3 0,-2-1 6 0,3-3 7 0,-2-2 14 15,-2-2 16-15,1 0 16 0,-1-4 8 0,2-4-3 16,0 1 24-16,-2-3 7 0,0-1 1 0,0 1-11 16,1-2 10-16,0 5 6 0,0 0-2 0,-3 2 22 0,2 7-6 15,-1 3 6-15,-1 5 13 0,-2 4 9 0,1 4 1 0,1 4-14 16,-3 3-9-16,3 5-19 0,-3 1-3 0,0 1-12 16,0 2 1-16,0 4 9 0,0 1-5 0,-3 4 16 15,3 7 15-15,-1 3 21 0,-1 2 0 0,0 8 13 16,1 3 1-16,-1 2-2 0,-1 5 21 0,1 3-14 15,-3-3-7-15,4 4-13 0,-2 0 2 0,1-1-5 16,0-2-13-16,2-1-4 0,0-1-24 0,2-2 5 0,-2-3-2 16,3-5-23-16,4-4-31 0,-4-3-35 0,5-4-29 15,-2-3-42-15,2-3-37 0,0-4-46 0,0-1-53 16,1-6-43-16,-1 0-49 0,0-6-57 0,0 0-74 0</inkml:trace>
  <inkml:trace contextRef="#ctx0" brushRef="#br0" timeOffset="20058.3626">31120 6309 1507 0,'-2'-9'2'0,"0"2"1"0,6 1 14 15,-1-3 2-15,0 4 4 0,4-2 1 0,0 2 0 16,1 1 2-16,0-1-2 0,3 0 5 0,0 3-8 0,0 1 9 16,2-1 9-16,-2 2 8 0,1 3 15 0,-1-2 16 15,2 0 13-15,1 1 19 0,-4 0 13 0,4-2 6 0,-5 2 12 16,1-1 12-16,1 1 4 0,-3-2 9 0,-2 1 1 15,-1-1-5-15,-2 0-3 0,2-1-6 0,-4-1-5 0,-1 1-19 16,2-1-14-16,-2 2-29 0,0 0-17 0,0 0-20 16,0 0-15-16,0 3-16 0,0 2-15 0,1 0 4 15,-1 6-7-15,0 1 15 0,2 3 5 0,-2 5 9 0,3 4 13 16,-3 3 11-16,2 2-4 0,-2 5 2 0,0 0 7 16,0-1-11-16,0 4 4 0,-2 0-8 0,1 2-8 15,-1-2-11-15,-1 0-5 0,1 0-1 0,2-2-8 16,-1-1 1-16,1-3-10 0,-3-1-1 0,3-4-7 0,0 0 11 15,3-3-2-15,-3-2 1 0,1-4-5 0,1 0 4 16,-1-5-2-16,1 0 2 0,-2-2 8 0,0-4-6 16,0-2 5-16,2-2 8 0,-2 1 8 0,0-3-4 0,-2-3 5 15,2 3 1-15,2-5-1 0,-4 4 1 0,2-5-9 16,-2-2-11-16,1-1-2 0,1-3-7 0,-2-2-1 0,1-3-3 16,-2-3-1-16,1 0-7 0,2-3 2 0,-3-4-9 15,2-2-1-15,-1-2 1 0,2-3 0 0,0-3-3 16,2-1-8-16,-1-1 9 0,4-4 9 0,-1-2-2 15,3 2-3-15,1 0 12 0,0 2 2 0,1 1-2 0,2 2 9 16,0 2-1-16,2 6-6 0,-2 4 5 0,0 5 7 16,-2 4-12-16,-2 2 2 0,1 3-1 0,-1 5 2 0,-2 4-6 15,0-1-3-15,-2 1 6 0,2 2-9 0,-2 1 4 16,2 1-4-16,1 3 0 0,-1 1 3 0,3 1-1 16,-2 3 7-16,1 5 2 0,0 4 1 0,1 1 2 0,-3 5 2 15,2 2 8-15,0 3-12 0,-4 0 6 0,0 1-1 16,1 1-1-16,-3-2 1 0,1-2 4 0,1-3-5 15,-3 2 0-15,2-6 5 0,-1 1 0 0,-1-4-6 16,0-4 1-16,2-1 3 0,-2-3-3 0,0-2 7 0,0-3 6 16,0-1-4-16,0-2 4 0,-2-1 8 0,2 0-6 15,0-1 6-15,0-2 0 0,0 0-9 0,0 1-5 16,0-3-14-16,2 0-9 0,1-5-4 0,-1 2-4 16,2-5-15-16,1 0-10 0,0-3 2 0,1-4-10 0,2-2 12 15,1 1 5-15,-1-4 1 0,2 1-1 0,1 2 11 16,-2-2 6-16,1 4 6 0,1 2-1 0,-3 1 11 0,-2 4-5 15,2 3 0-15,-6 4 8 0,1 1-6 0,1 2-1 16,-2 3-1-16,0 0 10 0,-2 0-12 0,0 5 7 16,0 0 0-16,1 0 4 0,1 2-6 0,-1 0 5 0,1 3 2 15,0 1 2-15,1 0 3 0,0 1-7 0,2 0 7 16,-2 0-5-16,3 2 5 0,-1-4 5 0,1 2-6 16,1-2-6-16,-1 1 5 0,3-3 1 0,-2 2-8 15,-1-3 1-15,2 1 11 0,0-4-9 0,-2 1 7 0,-1-2 5 16,3-3-5-16,-2 0 10 0,0-3 1 0,2 0-5 15,0-1-7-15,1-1 3 0,1-4-1 0,3-1-9 0,1 0 4 16,-1-3-10-16,2 0-8 0,0-2-2 0,-3-2-9 16,1-5-3-16,0 2-6 0,1-3 3 0,-3-4-4 15,1-2 12-15,1-2 3 0,-1-4 10 0,0-3 7 0,-1-1 7 16,-2-2 1-16,1-1 17 0,-2-3 10 0,-3-1-8 16,0 3 8-16,-1-1 0 0,1 2 7 0,-2 1 13 0,0 3 7 15,-1 4-4-15,1 7-3 0,-1 1 10 0,-1 9-8 16,1 3-1-16,-2 3-13 0,1 7-24 0,1 3-21 0,-2 2-3 15,-3 2-7-15,3 4-3 0,-2 2 5 0,1 5-1 16,-1 6 13-16,-3 2 8 0,0 9 16 0,2 0 1 0,-4 10 6 16,0 1 3-16,1 4-3 0,1 2 0 0,0 0 7 15,0 1 9-15,3 1-7 0,0 0-3 0,0-3-8 16,4 0-10-16,0-1 9 0,0-1 9 0,-2-1-9 0,5-5-5 16,-3-1 1-16,3-2-6 0,-2-4-12 0,0-5-29 15,3 0-30-15,0-4-44 0,1-6-20 0,-1-2-43 0,1-1-31 16,1-3-54-16,-1-4-49 0,3-2-55 0,-2-4-75 15,4-5-109-15</inkml:trace>
  <inkml:trace contextRef="#ctx0" brushRef="#br0" timeOffset="20274.369">31929 6104 3609 0,'-16'-3'1'0,"5"3"9"15,3-2 21-15,2-3 22 0,4 5 7 16,-1 1 5-16,3-2-1 0,0 2 1 0,3-1-1 16,-1 1-6-16,2 0-22 0,1 1-18 0,3 0 9 0,2 1-9 15,7 1 5-15,2-1-1 0,3 2 1 0,5 0-1 16,6-1-2-16,2 1-29 0,1-2-30 0,2-1-33 0,0 1-44 16,0-4-60-16,1-3-72 0,-1-1-109 0,-3-2-111 15</inkml:trace>
  <inkml:trace contextRef="#ctx0" brushRef="#br0" timeOffset="22612.8296">20821 6978 3609 0,'0'-5'-2'0,"0"2"18"0,0-2 27 15,4 2 7-15,-4-1-2 0,1 3-8 0,2 0 3 16,2-2-4-16,3-1-4 0,1 1-18 0,3 1-18 0,2-2-9 16,0 2 2-16,3 0 5 0,3 2-4 0,2 0 2 15,0 3 5-15,-5 1 3 0,4 5-11 0,-4 1 7 0,2 3-3 16,-2 5 9-16,-2 3-1 0,0 5 2 0,-3 5 15 16,-3 4 0-16,-5 2 14 0,0 3 6 0,-8 4 3 15,0-1 0-15,-7 3-1 0,-2-2 8 0,-6-1-16 0,-3 1-4 0,0-2-14 16,-3-3-7-16,-4-3-2 0,1-4-4 15,-1-4 4-15,3-1-10 0,-1-8 6 0,4-4 4 16,1-4 9-16,0-1-7 0,6-5 7 0,1-1 6 0,2-4-3 16,2-2 4-16,1-3-4 0,4 0-10 0,-2-4 2 15,4-4 10-15,0-3-6 0,4 0-6 0,0-2 12 16,0-5 7-16,4 2 7 0,0-1 19 0,4 1 2 0,-2 1 13 16,4 3 6-16,-1 0 1 0,-1 5-5 0,2 2-3 15,-4 3 2-15,3 0-15 0,-4 6 0 0,2 0-20 16,-1 1-16-16,-3 2 8 0,3 1-11 0,-1 4-3 15,1 1-3-15,2 1 4 0,1 3-13 0,0 2 1 0,0 1 14 16,1 2-10-16,1 0 7 0,2 2-15 0,-1 0-48 16,-1-2-47-16,2 0-41 0,1-2-64 0,-3-1-79 15,3 1-72-15,-1-2-105 0,1-4-101 0</inkml:trace>
  <inkml:trace contextRef="#ctx0" brushRef="#br0" timeOffset="22822.6561">21346 7567 2729 0,'14'6'25'0,"-1"0"41"0,-6 1 42 15,-3-6 34-15,1 5 15 0,-4 0 17 0,-2 2 11 16,-4 3 12-16,4 2-12 0,-2-1-35 0,-2 2-38 16,0 6-34-16,0 0-10 0,-1 3-17 0,0 0-8 15,-1 2-12-15,3 0-11 0,-3 2-5 0,1 0-23 0,-2 0-30 16,0-2-40-16,2 0-36 0,1-1-48 0,-3-4-43 15,5-2-66-15,-2-2-64 0,2-5-70 0,1-4-57 16</inkml:trace>
  <inkml:trace contextRef="#ctx0" brushRef="#br0" timeOffset="23298.5248">21772 7417 3596 0,'6'-14'7'0,"0"2"13"15,-3 2 36-15,5-4 8 0,-5 3 4 0,2-2 0 0,2 1-2 16,0 0 3-16,0 0 0 0,1 1 2 0,4 2-31 16,-1 0-3-16,0-1-7 0,3 0 0 0,-1 5-5 15,4-1 6-15,0 0-12 0,0 3-14 0,0 1 1 16,4 1-11-16,-3 2 5 0,0 2 2 0,-4 1 0 0,1 0-12 15,-3 2 13-15,-2-1-3 0,-6 2-7 0,0 5 9 16,-4-2 6-16,-4 5 1 0,0-1 13 0,-4 3 3 16,-5 0-12-16,4 4 8 0,-4-1 1 0,-3 0-7 15,5 0-5-15,-5-4-5 0,7 1-3 0,-1-3-4 16,3 1 2-16,-2-1-3 0,5-2-1 0,0-2 6 0,1 4-5 16,5-4 1-16,-1 2 0 0,1 1 4 0,1-1-2 15,2 1 2-15,2 0-6 0,0-1 4 0,1 0 0 16,0 5-3-16,0-4-2 0,4 2-6 0,-2-1 13 15,0-2-5-15,2 3 6 0,-4-2-8 0,2 0 3 0,1 0 1 16,-3 0-1-16,0-1 9 0,-2-1-11 0,2 0 3 16,-4 1-3-16,1 0 4 0,0-1 2 0,-3-2 11 15,1 0-6-15,-1 4 2 0,-4-4 1 0,0 3 4 16,-1 0-7-16,-2 0 1 0,2-2 1 0,-2 0-11 16,-4 3-3-16,3-4-22 0,-6 0-5 0,4 2-34 0,-2-2-23 15,-2-1-40-15,1-3-51 0,-4 2-60 0,2-3-60 16,-1 0-55-16,1-3-94 0</inkml:trace>
  <inkml:trace contextRef="#ctx0" brushRef="#br0" timeOffset="24828.3566">21182 8684 2788 0,'-11'4'3'0,"1"-3"20"0,-1 0 32 16,5-1 27-16,-7-1 20 0,2 2 15 0,-3-1-5 0,4 3 10 16,-1-3 11-16,2 0 4 0,3 0-24 0,1 2-12 15,5-2-11-15,-2 0-2 0,4 0 7 0,-1 0-8 0,3 1 0 16,1 0-22-16,1 0-3 0,3-1-3 0,2 3-4 16,6-1-16-16,1-2 4 0,7 0 0 0,2 0-13 15,6 0 0-15,4-2-10 0,4 2-6 0,-2 0-9 0,3-3-1 16,-3 0-14-16,0 1-37 0,-2-1-19 0,-5 1-35 15,-4 0-35-15,-5-3-65 0,-2 2-55 0,-8 1-76 16,0-1-91-16,-6-3-95 0</inkml:trace>
  <inkml:trace contextRef="#ctx0" brushRef="#br0" timeOffset="25078.804">21476 8528 4112 0,'-6'-2'19'16,"-1"0"40"-16,1-3 41 0,4 3 39 0,-3-1-6 15,2 0 6-15,-3 6-2 0,5-6-5 0,-1 6-22 0,2-2-38 16,2 1-35-16,-2 3-51 0,0 1 17 0,0 5-8 16,0 3 14-16,0 3-7 0,1 5 10 0,1 4-3 15,-1 3-9-15,2 2 18 0,4-2-13 0,-3 6-1 16,1-4-27-16,2-2-27 0,-2 3-42 0,4-3-15 15,-5-2-45-15,1 1-41 0,0-3-51 0,-2-1-52 0,1-3-57 16,-3-2-45-16,3-4-77 0</inkml:trace>
  <inkml:trace contextRef="#ctx0" brushRef="#br0" timeOffset="26924.572">25964 8270 2507 0,'-10'0'17'0,"3"0"23"15,1-2 11-15,0 1 23 0,4 1 19 0,-2-2 8 0,2 4 3 16,0-1-1-16,2 0-17 0,0 0-21 0,0 1-10 16,0-2-27-16,2 2-19 0,0-2-6 0,-1 0 5 15,2 0 13-15,1 2 8 0,2-1 5 0,-2-1 5 16,4 0 13-16,2 0 3 0,2-1 2 0,1-1-5 0,6 0-14 15,0-5 1-15,5 2-7 0,4-4-7 0,6-2-10 16,-1-1 1-16,6 0-5 0,1-2-5 0,-1 0 9 16,4-4-12-16,-2 1-5 0,2 0 2 0,-1 1 4 15,1-4-8-15,1-2 4 0,-3-1-3 0,2 0-8 0,1-2 8 16,-4 0 11-16,-2 3-2 0,-2 0 9 0,-3 0 3 16,-6 8 11-16,-6-1 10 0,-1 4 9 0,-8 0 4 15,-3 7 1-15,-5 2 5 0,-4 1-7 0,0 1-5 0,-3 3-7 16,-6 4-11-16,-4 3-8 0,-4 6-3 0,-7 4-5 15,-6 6-4-15,-3 4-3 0,-11 6 5 0,-2 3-7 16,-3 2 9-16,-5 5 1 0,-3 0-9 0,3 0-4 16,-3 4 5-16,-1-1-3 0,3-3-4 0,0 3 4 15,3-6-7-15,2 1 3 0,6-1-3 0,5-6 3 0,2-7-6 16,5 0 5-16,6-6 4 0,2-3-4 0,10-4 11 16,-4-4-9-16,9-6 6 0,2-2-22 0,3-1-3 15,2-4-20-15,4-4-10 0,0-1-13 0,5-7-13 0,4-5-3 16,2-3-2-16,1-2 9 0,5-7-12 0,0-4-1 15,5-4-10-15,1-4 9 0,0-5-11 0,5-2-1 16,0-5-6-16,4-3 3 0,-3-3 14 0,2 0 15 0,-1 4 22 16,-2 3 4-16,-1 4 21 0,-4 7 13 0,-3 4 12 15,0 3 16-15,-5 5 19 0,-1 4 23 0,0 4 15 16,-5 4 10-16,-1 1 8 0,-1 6-5 0,-3 2-6 0,-4 3-8 16,0 3-18-16,-4 4-16 0,0 4-26 0,-4 3-5 15,-6 7-3-15,-3 5 1 0,-4 3 1 0,-6 6 4 16,-3 6-2-16,-7 4-3 0,-1 4 6 0,-4-1-7 0,-2 6 0 15,0-3 0-15,1 4 4 0,-3-4-8 0,3 4 7 16,-2-2-2-16,2-2-1 0,3-3 1 0,1 1-27 16,-2-4-30-16,6-5-27 0,1-2-22 0,6-6-15 15,5-5-6-15,2-6-8 0,6-3-18 0,2-6-15 0,5-4-13 16,4-9-18-16,2-3-4 0,7-5-8 0,-1-5-10 16,7-3 10-16,-1-6 22 0,7-5 34 0,2-2 41 15,-1-6 44-15,4-1 40 0,1-4 53 0,2-3 49 0,1 3 38 16,-1 2 22-16,-1 1 26 0,-1 4 15 0,-3 3 21 15,0 7 6-15,-6 4-11 0,0 7-16 0,-5 3-8 16,-3 5 5-16,-2 1-14 0,-3 3-2 0,0 4-15 0,-3-1-12 16,2 3-19-16,-4 3-22 0,1-1-35 0,-2 4-21 15,-3 0-9-15,-4 5-10 0,-1 3-10 0,-5 3-4 16,-1 2 4-16,-4 2 2 0,-2 1 4 0,-3 3-6 0,2 2-4 16,-1 0 1-16,0 1 5 0,-2 1-5 0,2-2 0 15,-2 6 2-15,0-4-2 0,3 0-6 0,1 3 6 16,-3-6-16-16,6-4 2 0,2 0 5 0,4-4-7 0,3-4 5 15,3-4-2-15,2-4 5 0,1-1-4 0,5-5 12 16,0 3-5-16,2-6-11 0,4-2-7 0,0-4-12 16,2-3-8-16,4-2-15 0,3-3 2 0,3-6-21 0,2 1-4 15,1-6-3-15,2-1-1 0,1-1-2 0,0-4 9 16,3-2 11-16,-1-2 6 0,1-2 13 0,0 2 3 16,1-1 15-16,-5 3 14 0,1 2 16 0,-4 5 6 0,-4 4 24 15,-4 7 17-15,0 3 29 0,-7 6 8 0,-1 4 8 16,-1 2-6-16,-3 2-5 0,0 2-5 0,-3 3-22 15,0 4-21-15,-5 2-25 0,-2 5 3 0,-2 6-14 16,-6 4 3-16,-2 7 1 0,-2 3 0 0,1 7 4 0,-4-1 3 16,1 5-1-16,1 0-4 0,0 0 7 0,1 0-7 15,0-2 0-15,2-1 2 0,-1-2-1 0,1-3-11 16,-1-2 4-16,5-6-6 0,1-1-2 0,3-7 7 0,1-5-6 16,2-1-15-16,4-8-17 0,4 0-13 0,-3-7-34 15,4 2-27-15,2-6-44 0,1-1-53 0,2-6-62 16,2-2-47-16,0 0-50 0</inkml:trace>
  <inkml:trace contextRef="#ctx0" brushRef="#br0" timeOffset="28460.3912">31288 7679 834 0,'2'-5'12'0,"1"5"16"15,2-4 19-15,1 2 29 0,-1-1 26 0,1 0 28 0,-1 1 29 16,0-1 19-16,1 2 11 0,-2-2 3 0,0-1 2 16,1 0-10-16,-4 4-13 0,2-2-7 0,-1-1-6 15,0 3-8-15,-2 0-11 0,1 0-8 0,-1 0-12 0,-3 0-8 16,5 0-15-16,-4 0-17 0,2 3-18 0,-3-3-13 16,3 2-13-16,-3-2-11 0,-2 4-13 0,2 0-6 15,-5-4 6-15,2 4-1 0,-5 1-8 0,3 1 2 0,-2 0 6 0,2 0 1 16,-4-1-3-16,4 0-1 0,1 1-6 15,3 0-1-15,-2-2-3 0,1-2 1 0,3 3-4 0,-1-3-1 16,1 3 4-16,2-3-7 0,-1 0 1 0,-1 0 6 16,2 0 1-16,0 2 2 0,2-4-3 0,-1 5 13 15,4-3 4-15,0 4 11 0,3-2 5 0,0 2-2 0,3 0 6 16,3 1-3-16,2 2 7 0,1-3-17 0,2 1-5 16,3 2-1-16,0 2-8 0,2-2-4 0,0 0-3 15,1 2-2-15,-1 2-1 0,1-1 3 0,0 2 6 0,-1 0-4 16,0 1 6-16,0-1-3 0,-1 1-2 0,-4 1 2 15,0 0 4-15,-2 1 7 0,-2 4 19 0,-4-4 5 0,-2 5 7 16,-4-1 17-16,-5 2 16 0,0 0 15 0,-5 1 12 16,0-1 1-16,-4 0-12 0,0-3 14 0,-3 0 21 15,-2-2-5-15,2 2-6 0,-4-6-6 0,3 2-12 16,-6-3-15-16,3 2-6 0,-4-2-19 0,1-1-34 0,0-3-8 16,0 0-9-16,-1-1-5 0,0-1-15 0,0-2-14 15,2-2-39-15,-2-1-31 0,1-2-57 0,3 0-29 16,-1-5-37-16,1-2-47 0,0-2-33 0,2-2-25 0,0-3-10 15,4-3-4-15,-2 0 14 0,4-6-16 0,-2 2-8 16,4-2-1-16,-2-2-2 0,5-3 10 0,0 0 10 0</inkml:trace>
  <inkml:trace contextRef="#ctx0" brushRef="#br0" timeOffset="28694.2967">31311 7650 1842 0,'14'-22'20'0,"0"5"25"15,0 2 28-15,-4 4 30 0,2 1 30 0,-4 3 29 16,2 0 21-16,-2 4 21 0,1-2 1 0,-1 1-13 0,0-1-12 15,1 2-18-15,1-2-18 0,1 1-17 0,0 0-18 16,3-2-16-16,5 3-1 0,-1-1-7 0,4-1-4 16,3 2 1-16,3-1-10 0,2 3-10 0,2-1 2 0,0 3 2 15,1 0-15-15,0 0 2 0,1-1-1 0,-1 3-14 16,-2-2-4-16,1 3 10 0,-2-3-11 0,-2 2-2 0,-1-1-6 16,-3-1-8-16,-2 1-5 0,-4-2-5 0,-1 0 0 15,-4 0-12-15,-3 0-7 0,0 0-32 0,-7 0-4 16,2-1-29-16,-2-1-38 0,-1 2-24 0,-4-2-34 0,2 2-50 15,-3 0-40-15,1 2-46 0,-1-2-76 0,-2 2-78 16</inkml:trace>
  <inkml:trace contextRef="#ctx0" brushRef="#br0" timeOffset="31641.2661">23412 5114 2576 0,'-22'-19'-2'16,"-2"-1"-5"-16,2 1 6 0,5-5-2 0,-1 3 1 16,-2 1 8-16,2 0 6 0,3 3 13 0,0 0 13 15,1 1 17-15,3 2 16 0,0 1 16 0,0 1 3 16,5 0-1-16,-2 2-2 0,-2 0-12 0,2 1-8 0,4 2-3 15,-4-1-3-15,0-1-11 0,0 4-4 0,0-2 2 16,0 0-4-16,-4 0 12 0,0-1-7 0,-2 3-2 0,-2-3-19 16,-1 1-2-16,-2 1-2 0,-3 0-3 0,0 0-5 15,-5 1-10-15,2-1 9 0,-1 4-6 0,-2-3-2 16,-1 1-1-16,-2 3 11 0,-1-1-3 0,-1-1 7 16,-2 6-4-16,1-3-3 0,-3 2-2 0,2-1 2 0,0 1 6 15,1 1-11-15,-4 1 0 0,3-2-5 0,0 4 3 16,2 0-2-16,-2 1 5 0,2 1-5 0,-2 1-4 15,-1 1 1-15,5 1 1 0,-6 2-3 0,2-2 5 0,0 2-3 16,-1 2-5-16,-2 0 8 0,0 2-4 0,0 0 11 16,0 0 4-16,-1-1 9 0,-1 4 2 0,1 0 7 15,1-1 3-15,-5 0 5 0,5 2-1 0,0 0-6 16,1 0 0-16,-5 1-1 0,3-1-2 0,-2 2 4 0,1 0 6 16,1 0-13-16,-4 0 3 0,2 0-3 0,0 0-7 15,-2 1-6-15,4-1-3 0,-1 0-11 0,-1 2-3 16,3-1 7-16,2 2 0 0,-1-1-5 0,1 1 8 0,1-2 6 15,1 5-1-15,0-4 12 0,3 2-4 0,-3 1-8 16,3-1 5-16,-1 2 6 0,2 2-8 0,0-1-7 16,2 3 8-16,-2-1-8 0,0 2-3 0,0 2 2 0,0-2-8 15,1 3 1-15,1-2 0 0,-1 2 7 0,3-1-11 16,-3 3 0-16,2-1 16 0,2-1 11 0,-2 2-8 0,2 0-3 16,-2-1 9-16,2 0 0 0,-1 2 9 0,2 0-9 15,1 0-13-15,1 2 3 0,-2 0 1 0,3-1 0 16,-1 5 1-16,3-1-3 0,-2 1-15 0,4-1 13 0,-1 3-6 15,1-2-4-15,0 3 10 0,1-4-4 0,2 5-5 16,1-3-4-16,4-1 10 0,-4 2-9 0,5-4 0 16,-1 3-1-16,0-2-4 0,2 3 5 0,1-2 0 0,-1 3 6 15,1-1-10-15,3 4 5 0,2 0 6 0,-1 0-9 16,4 3 4-16,1-2-12 0,4 3 12 0,0-1-14 16,2 1 10-16,5 2-8 0,-1-1-6 0,3 2-7 15,0-3 2-15,4 3 15 0,0-1-24 0,1-1 11 0,3-1-8 16,0-1 1-16,-2-2 7 0,3-2 0 0,2-2-14 15,2-3 13-15,-1 0-1 0,4-2-1 0,3-1 10 16,-1-2-1-16,5 0-3 0,1-2 15 0,3 0 6 16,3-3-11-16,1 0-3 0,2-3-9 0,0-3-16 15,2-1-3-15,-1 0-16 0,1-7-21 0,-2-1-14 0,1-3-33 16,-2-4-29-16,1-2-29 0,-2-7-45 0,2 0-62 16,0-5-62-16,2-2-66 0</inkml:trace>
  <inkml:trace contextRef="#ctx0" brushRef="#br0" timeOffset="33748.7432">31148 5075 2119 0,'-7'-12'-2'0,"1"3"11"0,-3-3 20 0,3-1 17 16,-4 1 10-16,-2 2 19 0,0-1 13 0,-1 1 13 16,-4 1 8-16,1-2 2 0,-1 0 5 0,-2 1-2 0,0 1 7 15,0-2-13-15,-1 4-11 0,2 0-11 0,-1-1-7 16,3 1-9-16,-1 1-24 0,-1 2-14 0,1 2-27 15,0-2-4-15,1 4 1 0,-1-1-1 0,-1 2-2 16,1 1-4-16,-2 0 0 0,-2 3 10 0,-4 1 9 0,2 2 4 16,-4 2-2-16,-2 1 0 0,-1 1 12 0,-3 2 14 15,0 1-7-15,-2 2-4 0,0 0-1 0,0 1-2 16,2 0-3-16,0 3 0 0,1-2-3 0,0 5-19 0,-2-2 9 16,1 3-2-16,3-1-14 0,0 2 9 0,0 3-2 15,-2-1 1-15,4 2-8 0,-1-1 6 0,4 1 0 0,-1 3-2 16,0-1 14-16,0 2-10 0,1 0 5 0,4 0 3 15,-4 2 4-15,3 1 7 0,-2 1-10 0,4 1 9 16,-4 1 2-16,2 2 13 0,0-1-1 0,-3 5-4 0,2-2-3 16,1 4-2-16,-1-2 6 0,-1 4 2 0,2-3-3 15,-2 1-19-15,2 1 6 0,4-1 10 0,-2 1 3 16,1 0 5-16,0-2 0 0,3 1 5 0,2 1-1 0,-2 1 13 16,5 2-4-16,-3 0-5 0,3 0-2 0,1 0-8 15,3-1 5-15,0 0-16 0,2-2 2 0,1-1-6 0,-1 1-5 16,2-1-2-16,1-2-1 0,-1 3-5 0,3 1 2 15,0-1 2-15,3 2-8 0,0 3 1 0,0 0 3 16,2 2-2-16,2 0-6 0,-1-1 9 0,3 3-13 0,1 0 2 16,1-1 6-16,1-2 1 0,1-1-4 0,1-2 0 15,1 1 7-15,0 1-7 0,3-4 8 0,2 4 1 0,-2-3-5 16,4 2-1-16,0 2 2 0,2-3 2 0,-2 0-14 16,5-2 18-16,0 0-11 0,0-1 0 0,-1-2 0 15,4 1-2-15,0-2 0 0,2-1 1 0,-2-2 8 0,3 3-9 16,-1-3 4-16,1 1-6 0,2-1 1 0,-2 2 6 15,0-2 1-15,2 1-4 0,0-1 9 0,0-2-11 0,-1 0 14 16,0 0 8-16,1-2-2 0,0-1-8 0,2-1-17 16,1-3 4-16,0-1-8 0,1-1-5 0,1-1-1 0,3-2-8 15,-1-2 4-15,1-1-3 0,4-1 19 0,-2-3 2 16,0 2-10-16,1-2 13 0,0-3-5 0,-3 3 1 0,4-3 4 16,-4-1-5-16,0-2-2 0,1 1 0 0,-3-2 9 0,0-1 1 15,2 0-10-15,-2-2 9 0,1 0-11 16,-2-4 11-16,3 2-2 0,-1-3 0 0,-2 1 2 0,2-4-6 15,0-4 2-15,-3 4-3 0,-1-3 10 0,3-2-7 16,-3 0 10-16,0-2-7 0,0-1-6 0,0 0 7 16,0-5 0-16,-2 4-6 0,1-4-1 0,2 1 7 15,-1-3-13-15,0 1 11 0,-1-3-4 0,2-1 1 0,-3 1-2 16,2-3-2-16,-1 2 3 0,2-3-5 0,-1 2 6 16,0-2-2-16,-1 0 5 0,0 2-11 0,-2-3 15 0,1 1-1 15,-4 1-10-15,1 0 7 0,-3-1 4 0,0 0-4 16,0-3 1-16,-3 3 1 0,0-4-4 0,0 4 4 0,-2-7 7 15,-1 2-6-15,1 1-3 0,-1-4 0 0,-1 1-3 16,1-1 8-16,-3 2-10 0,1-4 1 0,0 1-4 0,-1-2 4 16,1-1-6-16,-2 1-3 0,1-2-1 0,-2-1-3 15,3-1 5-15,-3 2-2 0,2-2 2 0,-1 2-7 0,-2-1 1 16,2 0-1-16,-1 2 7 0,-3-2-3 0,4 2 8 0,-4-1-3 16,3 3-4-16,-2-2 5 0,-2 0 14 0,0 3-5 15,-2-3 0-15,0 3 6 0,-1-1-13 0,0-3 5 0,-3 1 5 16,2 3-6-16,-3-3-1 0,2 0 1 0,0-1 0 0,-5 0-3 15,3-2 6-15,-3 3-5 0,3-3-3 0,-2-2 9 0,-1 4-14 16,1-3 6-16,-1 0 2 0,1-1-4 0,-1 0-1 16,1 3 0-16,-3-3 6 0,2 2-6 0,0 0 8 0,-2-1 2 15,3 1-3-15,-3 3 1 0,-1 0 7 0,1 0-7 0,-1-2-3 16,1-1 7-16,-3-1-2 0,2-1 3 0,-1 2-6 16,-1-2 8-16,2-4-10 0,-2 1 5 0,0-1 5 0,3 1-5 15,-1-4 0-15,-1 1-9 0,4-4 11 0,-2 2-3 16,0-1 1-16,0-1 3 0,2 2-6 0,-2-3-3 0,2 2 5 15,0-1-1-15,1 1-3 0,0-3-5 0,-1 2-1 0,0-2 1 16,-2 0 9-16,2 0-3 0,1 4 1 0,-3-1-6 16,-1 2 6-16,-1 0 1 0,-2 3 2 0,1 1 2 0,-2 0-9 15,-3 3 0-15,-2-1-3 0,4 1 5 0,-5-1-2 16,1 2 4-16,-2-3-1 0,-2 3 1 0,1-3 1 0,-2-2 0 16,0 2 2-16,-2-1 5 0,-3-1-6 0,1 1-3 0,-1 1 3 15,-4-1-5-15,2 1 3 0,-1 1-5 0,-4 1-1 0,0 2-6 16,2 3 5-16,-3-2-15 0,-2 2-5 0,0 1-18 15,0 2 1-15,-1-1-4 0,-2 4-11 0,0-1-2 0,-2 1-13 16,-1 1-3-16,-2 1 2 0,0 0 17 0,-4 1-11 0,1 0 5 16,-2 1-1-16,-1 0-8 0,-1 2-13 0,-3 0-12 15,-2 0-28-15,2 3-41 0,-3 1-50 0,-3-1-86 16,0 0-85-16</inkml:trace>
  <inkml:trace contextRef="#ctx0" brushRef="#br0" timeOffset="34887.9024">25922 4959 2289 0,'-1'-11'0'0,"-1"0"4"15,0 2 9-15,4-1 17 0,-4 3 19 0,1 0 9 16,-1 2 4-16,2 2-6 0,0 2 7 0,0 0-12 16,0 1-11-16,0 0-21 0,0 2-22 0,0 1-7 15,2 4-2-15,1 0-1 0,-3 3 0 0,2 3 4 0,-1 6 9 16,2 3 0-16,-3 4 4 0,2 3 1 0,1 0-8 15,-1 5 12-15,1-2-8 0,3-1 3 0,0 1-5 16,2-4 10-16,2-4 11 0,2 1 19 0,1-6 27 16,1-2 25-16,2-3 25 0,5-4 26 0,-4-3 20 0,7-4 23 15,0-1 9-15,2-4 1 0,3-3 2 0,2-2-21 16,6-5-4-16,-1-1-4 0,5-3-21 0,2-1-18 0,0-5-12 16,4-2-17-16,3-3-31 0,0-2 2 15,3-4-23-15,4-4-21 0,0-4 0 0,5-5-9 0,1-3-11 16,4-6-12-16,5-3 14 0,4-2-11 0,4-4 5 15,-2-1 1-15,3 0-4 0,-4 2 0 0,1 3-2 16,-7 5 4-16,-8 7-6 0,-6 6-6 0,-7 6-21 16,-7 8-10-16,-9 4-23 0,-6 8-14 0,-8 3-26 15,-1 3-13-15,-8 4-41 0,-3 0-24 0,-3 4-32 0,-2-1-31 16,-3 3-27-16,0 2-43 0,-3 1-32 0,0-1-54 16,0 3-61-16</inkml:trace>
  <inkml:trace contextRef="#ctx0" brushRef="#br0" timeOffset="48346.4986">17322 5231 3482 0,'-8'0'1'0,"5"-1"28"0,0 0 33 15,4-4 22-15,-2 5 1 0,-1-3-5 16,-1 3 4-16,1-1-2 0,1 1-2 0,1 0-18 0,0 1-31 15,0-2-16-15,1 2-3 0,-1-2 1 0,2 1 2 16,3 1 5-16,0-1 2 0,5 0-7 0,5-1 1 0,5 1-1 16,9-1 4-16,5 0 4 0,8-4-8 0,10 5 0 0,3-4-3 15,7 1 3-15,2-2-6 0,3 0-9 16,1 5 0-16,3-2 5 0,-1-2-4 0,-4 1-2 0,1 0-1 16,-3-2-3-16,-2 3 0 0,-7-5 8 0,2-1 1 15,-6-1-6-15,-3-3 7 0,-2 0 2 0,-3-2 4 16,1-1-2-16,-2-2 1 0,-2 0-3 0,-2 2-7 15,-1-2 0-15,-2 0-5 0,0 0 0 0,-4 3 0 16,-1 2 6-16,-1-3-2 0,-6 5-1 0,2-1 5 0,-6 4-5 16,-1 1 4-16,-3 1-5 0,-3 3-2 0,-6 0-5 15,1 2 10-15,-5 3 10 0,0 3 5 0,-1 6 18 16,-1 3 6-16,-5 8 9 0,1 5 8 0,1 9-3 16,-3 6-3-16,-1 8-14 0,1 5-2 0,-3 4-16 15,2 1 1-15,6 3-11 0,1 7-6 0,1-1 3 16,7 0-1-16,3 3 8 0,4 0-8 0,5-1 9 0,0 3-9 15,4-3 1-15,3-3 7 0,2-4 6 0,-3-2-1 16,3-3-6-16,-4-7 3 0,-3-2-9 0,-3-5 9 16,-1-3-7-16,-7-6-5 0,-5-1-7 0,2-7 3 15,-7-5-3-15,-2-4 5 0,1-3 5 0,-5-4-5 0,2-4 16 16,-2-2-6-16,4-2-1 0,-2-3 2 0,-1 1 12 16,3-2-2-16,-2-1 2 0,1 0-5 0,0 0-1 15,2 0 3-15,-1 2 5 0,-4-4-8 0,2 2-11 16,2 0 12-16,-4 0-24 0,0-1 17 0,-2 1-25 15,1-1-7-15,-3-1-27 0,1 0-19 0,-2-1-30 0,1 1-54 16,1 1-39-16,-2-1-76 0,1 0-82 0,3-3-122 16,-1 0-135-16</inkml:trace>
  <inkml:trace contextRef="#ctx0" brushRef="#br0" timeOffset="49213.7637">17039 5514 905 0,'-8'-11'1'0,"2"0"-1"0,1-2-1 0,-3 4 4 16,4 2-1-16,0 0-4 0,-1 0 7 0,1 1 8 16,4 2 20-16,-4-1 23 0,4 2 34 0,0 0 19 0,0-1 25 15,0 1 24-15,0 2 9 0,4-2 13 0,-4-2 5 16,1 3-1-16,-1-4-12 0,2 5 6 0,-1-3-12 15,-1 0-3-15,0 1 7 0,0-1 0 0,0 2-6 0,-1-2-11 16,1 0-8-16,-2 1-12 0,1 1 7 0,-3 0-20 16,3 0-22-16,-1 2-30 0,2 0-12 0,-1 0-11 15,1 0-14-15,0 2-26 0,0 0-15 0,0-2 0 16,1 2 2-16,-1 1 4 0,0 5 1 0,2 3 11 0,-1 2 8 16,3 5 21-16,-1 2 11 0,0 5 4 0,2 4 13 15,1 2 14-15,2 3 2 0,0 2 17 0,2 3-6 16,-1 1-1-16,3 2-2 0,1 4-9 0,3 0-13 15,-2 3-4-15,4 1-19 0,0-1-24 0,2 2 2 16,-2 0-18-16,0-3-8 0,1 0 8 0,0 1-1 0,-2-3-1 16,0 0 0-16,-2-3 5 0,-1-2-5 0,-1 0 7 15,-1-2-7-15,-2 0 2 0,-1-3-1 0,-1 0-3 16,3-2 6-16,-3 0-6 0,2-1 1 0,-3-1-1 16,3-3 6-16,-2 1-12 0,3-4 10 0,-3-2-4 0,0-2-4 15,0 0 6-15,-1-3-2 0,1-2-5 0,-3-2 3 16,2-1 9-16,-4-2-8 0,3 0 6 0,-3 0-1 15,-1 1-4-15,2-6-2 0,-2 3 7 0,0-3 1 16,-2 2-3-16,0-4-3 0,0 3 0 0,0-5 11 0,0 2-7 16,0-1 5-16,0-1-2 0,0-2 1 0,1 2-8 15,-1-1 9-15,2 0-4 0,0 0 1 0,-2-1 1 16,0-1 0-16,0 3 10 0,3-6-2 0,-3 6 9 0,3-2 5 16,0-1 3-16,1 0 3 0,1 0 11 0,3 2-9 15,4-1 1-15,-2-1-1 0,3-1 0 0,4-1-12 16,3 1 1-16,3-3-13 0,6 0 1 0,2-2-1 0,6-2-7 15,5-2-1-15,4 0-3 0,6-4 2 0,5-1-23 16,6-2 4-16,5-2-28 0,5 0 15 0,5-2-15 16,2-2-2-16,1 1-13 0,3 3 11 0,-1 1 18 15,-1 1-10-15,-2 1 17 0,-3 2-26 0,-3 1 15 16,-4 2-13-16,-6-2 1 0,-2 1-11 0,-8 0-6 0,0 3 3 16,-5-2 3-16,-6 2 6 0,-4 0-2 0,-3 1-1 15,-4 1 6-15,-5 1-11 0,-5 1 7 0,0-1 1 16,-3 4-15-16,-8-2 2 0,1 0-15 0,-7 3-5 15,2 0-16-15,-7 1-10 0,-2 0-36 0,-3 0-35 16,-5 1-44-16,-2-1-42 0,1 0-60 0,-8 0-68 0,-3 0-71 16</inkml:trace>
  <inkml:trace contextRef="#ctx0" brushRef="#br0" timeOffset="67059.2858">16856 9581 1755 0,'20'-21'16'15,"4"-4"21"-15,-2 1 28 0,3 2 16 0,1-3 18 0,0 0 15 16,0 0 5-16,4-2 14 0,-2 1-6 0,2 0-4 16,3-1-13-16,-1 0 4 0,1-4-5 0,4-1-4 15,-2 0 19-15,2-1-15 0,0-1 3 0,-1-3-9 0,0-1-7 16,-1-3-17-16,0 2-5 0,-1-4-14 0,-2-1-18 16,0 2-3-16,-5-3-7 0,0-1-6 0,0 0-13 15,-4 0 1-15,3 0-9 0,-5-3-1 0,2 3-2 0,-3 0 1 16,1 3-1-16,-4-1-5 0,1 2 1 0,-4 0 4 15,2 2-1-15,-3 0 4 0,0 1 0 0,-3 0-3 16,1 5-2-16,-2-3 11 0,0 4 9 0,-1 0 0 0,-4 2 4 16,4-2 1-16,-2 3-2 0,-1-2 0 0,2 0 1 15,-4 3-13-15,3-5-3 0,-1 2-1 0,-1 0-4 16,1-1-6-16,2-1 0 0,-4-2 8 0,3 2-2 0,-3-2-1 16,-1 2-1-16,2-1-4 0,-2 0 0 0,1 4 4 15,0-1-6-15,-1 3 3 0,1 0 1 0,-1 2-1 16,0 2-5-16,2 0 4 0,-4 3-2 0,1 0 4 0,3 1-1 15,-3 1-6-15,1 0 0 0,-1 1-4 0,3 0 9 16,-3 0-2-16,1 2-4 0,1-3-1 0,-1 4 5 16,-1 1 5-16,1-1-5 0,0-2 14 0,-2 3-9 15,4-1-2-15,-4-1 9 0,0-1-2 0,0-1 0 0,0 0 3 16,0 0 15-16,0-1-6 0,0 2 8 0,0-3 2 16,-4 2-9-16,4 2 4 0,-4 0-1 0,1 1 1 15,1 2-17-15,-1 0-2 0,0 0-3 0,0 2 2 0,1 0 5 16,1 0-7-16,-3 2-3 0,3 2-8 0,1 0 5 15,-3-1 7-15,2 2-4 0,1 2-2 0,0-2 2 16,0 3 6-16,0-1 4 0,0 0 1 0,0 2-1 16,1-1-2-16,-1 2 5 0,-1-1 5 0,1 3-10 0,1-3 10 15,-2 1-3-15,1 2 2 0,0 0 1 0,-2 0-7 0,0 0 1 16,2 0-9-16,-1 0 3 0,-1 5-20 0,0 0 12 16,-2 5-10-16,-4 4 8 0,-5 6-3 0,0 4 5 15,-5 5 1-15,-3 7 1 0,-6 0 6 0,-2 7-9 0,-1 1 2 16,-1-1-1-16,1-1 2 0,0-1-4 0,1-3-3 15,6-5 12-15,-2-1-5 0,5-6 1 0,3-5 4 16,3-1-6-16,1-6 1 0,5-2-1 0,2-1 11 16,0-5-17-16,3 0 5 0,-1-4-2 0,4 2-4 0,0-5-3 15,0-1 2-15,0 1-4 0,4 1-11 0,-4-2 7 16,1-1 3-16,4 0 6 0,-1-2-1 0,1 3 2 16,2-5 5-16,1-1 2 0,1-4 1 0,0 2 4 0,4-4-14 15,4-4-4-15,-2 0 1 0,4-4-6 0,-2 0-6 16,2-2-6-16,2-5-1 0,1 0-5 0,-2-2-3 15,2-1-2-15,2-2-3 0,0 0 7 0,-3-2-1 0,2 2 9 16,-1 0 0-16,-3 2 2 0,2-1 12 0,-2 4 8 16,-3 2 2-16,-2 3 3 0,-2 3 4 0,1 1-7 15,-4 3 3-15,1 4 7 0,-2 1 1 0,0 1-13 0,-2 3 12 16,1 0-7-16,-3 1 2 0,1 0 5 0,3 2 1 16,-4 0-11-16,1 1-5 0,0 0 13 0,0 1-9 15,2 1 4-15,0-1-4 0,-1 3 1 0,2 3-1 0,1-1 6 16,3 4 4-16,-3 0 9 0,2 4 4 0,0 3 10 15,2 2 4-15,3 3 4 0,-2 1 0 0,3 4 2 0,1 0-1 16,-1 1-7-16,5 0-4 0,0-2-8 0,2 3-2 16,2-4-3-16,0 0-2 0,3-2-1 0,-1-2 1 15,1-4-4-15,-1 3 7 0,0-5-9 0,-1 0 1 16,-3-3 3-16,-2-1 1 0,0-1-1 0,-1-2-3 0,-7 0 4 16,-1-1-6-16,-2 0 2 0,-3-2-12 0,-2 0-24 15,-2-1-14-15,-4 2-18 0,0-1-13 0,0 1-33 16,-4 1-20-16,1-1-40 0,-2 1-27 0,0 1-45 0,-1 0-57 15,-1 2-95-15</inkml:trace>
  <inkml:trace contextRef="#ctx0" brushRef="#br0" timeOffset="70037.9984">16874 12489 2277 0,'-3'-4'10'0,"-2"-1"27"0,0-3 16 0,5 3 8 16,-2-1 14-16,-1 3 26 0,0-1 17 0,3 1 6 0,-4 2-5 15,4-1-18-15,-1 0-7 0,1 2 3 0,0 0-1 16,1 0-27-16,-1 0-23 0,0 0-2 0,2 0-5 15,0 0-12-15,-1 0-10 0,1 0-9 0,-2 0-7 0,0 2 9 16,3 0 4-16,-1-1-1 0,2 2 8 0,1 1 12 16,-1 1 7-16,3 2 8 0,3 2-3 0,0 3 9 15,2 4 9-15,0 3 11 0,2 2-4 0,2 8 0 16,-2 0-3-16,4 5-2 0,-4-2 2 0,3 6-12 16,-2-4-9-16,0 5-9 0,-2-3-8 0,-2-4-9 0,3 1-6 15,-4-1-3-15,1-2-6 0,-2-4 2 0,-1 0-3 16,0-3-3-16,2-4 10 0,-2 0-6 0,0-5 7 15,1 1 2-15,-1-5 6 0,0 0-4 0,1-4 8 0,2-1 4 16,0-2-2-16,3-3 12 0,2 0-11 0,0-3-4 16,0-1-3-16,3-2 3 0,0-2-9 0,2-1-4 15,-1 1-5-15,-1-3-3 0,2 2 3 0,-3 1 2 0,2-1-8 16,0 0 2-16,0-2 3 0,0 2-8 0,-2 1 6 16,3-1-11-16,-3 2 4 0,-1 1 2 0,0-1 1 15,1 3-7-15,-4-1 2 0,0 2 5 0,-1-1 1 16,-1 3 6-16,-2-3-2 0,0 1-1 0,-1 1-2 15,-1-1 4-15,-4 2-1 0,3-2 1 0,-1 2-4 0,0-1 1 16,-3-1 8-16,1 1-5 0,-1 0-1 0,0 2-1 16,-1-3 1-16,-2 3-1 0,1 0 5 0,-1 0-5 15,0 0-4-15,0 0-3 0,0 0-16 0,-1 0-5 16,1 0-12-16,1-2-14 0,-1 2-21 0,0-2-11 0,0 1-23 16,2 1-14-16,0-1-15 0,-2 1-25 0,0 0-37 15,0 0-37-15,-4-3-57 0,4 3-73 0,-1-3-70 16</inkml:trace>
  <inkml:trace contextRef="#ctx0" brushRef="#br0" timeOffset="70315.7372">17678 12655 2426 0,'3'-6'17'0,"1"-1"24"0,-1 2 17 0,1-3 24 0,-3 1 9 16,2 5 12-16,-1-2 12 0,0 3 5 0,-1-1-17 16,1 2-19-16,0 0-18 0,1 3-13 0,-2-1 0 15,-1 2-6-15,6 3-6 0,-4 3-7 0,-1 1 1 0,3 2-7 16,-1 2 5-16,2 0-14 0,-2 4-6 0,0-2-5 16,0 0-5-16,3-3 0 0,1 1 2 0,-4-1 0 0,3-2-3 15,-1-1-1-15,0-2-18 0,-1 0-21 0,1-2-26 16,-2-2-35-16,-1-2-31 0,1-2-40 0,-1 0-62 15,-2-2-52-15,-2-2-52 0,2 1-52 0</inkml:trace>
  <inkml:trace contextRef="#ctx0" brushRef="#br0" timeOffset="70888.5334">17760 12657 2209 0,'6'-13'17'16,"2"-1"30"-16,1-3 27 0,3 4 15 0,-4-1 25 15,4-1 16-15,-2 1 7 0,4 0 21 0,-3 1-10 16,4 1-20-16,0-2-16 0,-1 2-10 0,4 2-12 0,-6 0-12 15,2 4 0-15,-1 0-21 0,1 0-4 0,-6 2-3 16,0 0-8-16,0 4 3 0,-3 0-11 0,-1 0 7 16,-4 0 10-16,0 4 7 0,0 0 10 0,-1 2-5 0,-4 2 4 15,2 2-9-15,-5-1 6 0,5 4-6 0,-2-1-23 16,-1 1 1-16,-1-1-11 0,6-2 1 0,-4 0-9 16,4-3 2-16,1 4-5 0,1-2-2 0,4 0 7 0,-1-1-18 15,1 1 6-15,5 2-3 0,2-3 1 0,3 2 0 16,0-2 0-16,5 0-3 0,2 1-6 0,3 1 15 15,0-1-13-15,3 0 4 0,2 2 3 0,-1 1-3 16,0-1-4-16,-1 2-3 0,-3-1 3 0,-1 2 2 16,-4-4 4-16,-2 2-3 0,-2-2-4 0,-5-3 7 0,-3 2-3 15,-2-1 4-15,-5 1 7 0,-2-2-1 0,-1 2 8 16,-5-2 4-16,-1-1-1 0,-2 2-6 0,-4 1 6 16,3-3-1-16,-3 0-3 0,-1 0-4 0,-2-4-21 15,4 3-18-15,-2-5-19 0,0 0-18 0,6-1-30 0,-7-3-20 16,7-3-42-16,-4 0-32 0,4-3-26 0,-1-3-9 15,-1 4-9-15,3-7-14 0,0 0-2 0,0-1-12 16,1 0 3-16,2-4 4 0,0-3 13 0,3 1 5 16,1-2 10-16,1-3 26 0,0-1 28 0,1-1 34 0,-1-2 37 15,4 2 30-15,-1 0 39 0,2-2 40 0,-1 3 43 16,1 0 37-16,1 3 29 0,1-2 22 0,-3 5 27 0,4 0 15 16,-2 6 16-16,2 0-1 0,0 5-2 0,-3 2-11 15,1 4-15-15,-3 1-4 0,2 4-16 0,-2 0-6 16,2 3-6-16,-2 3-5 0,2-1 0 0,3 4-13 0,-2 3 2 15,5 2-14-15,2 3-2 0,0 2-8 0,2 6-20 16,0 0-18-16,0 2-20 0,1 1-6 0,3 2-18 16,-3 0 5-16,1 0-14 0,-1-1-3 0,-2-2-18 0,2-2-24 15,-2 2-25-15,-2-3-44 0,-3-4-39 0,0-3-64 16,-1 1-44-16,-1-6-51 0,-2-2-30 0,1-1-32 16,-5-4-25-16,1-3-9 0</inkml:trace>
  <inkml:trace contextRef="#ctx0" brushRef="#br0" timeOffset="71015.7643">18364 12674 2153 0,'-21'-6'24'0,"5"2"24"0,1-3 18 16,2 0 26-16,-1-1 17 0,-1 0 20 0,6 2 3 16,-2-2 5-16,4 0-26 0,1 0-26 0,3 0-18 15,1-1-27-15,2-2-14 0,3 1-23 0,2-2-6 16,2 0-28-16,2-1-26 0,5-2-37 0,2-2-37 0,5 4-53 16,1-4-74-16,1 1-82 0</inkml:trace>
  <inkml:trace contextRef="#ctx0" brushRef="#br0" timeOffset="71922.0399">18947 12354 3100 0,'-7'-3'0'0,"3"-1"4"15,-3 1 2-15,1-8 9 0,6 3 1 0,-3 1 2 16,3-1-1-16,2 3-2 0,1-4 2 0,6 2-5 16,2 1-5-16,3-1-7 0,2 1 0 0,5 0-2 0,0-1-7 15,2 1-23-15,4-2-49 0,0 3-53 0,1-3-64 16,-3 4-89-16,1-1-88 0</inkml:trace>
  <inkml:trace contextRef="#ctx0" brushRef="#br0" timeOffset="72069.9596">19152 12467 2426 0,'-5'8'1'16,"1"-1"-1"-16,4-4 0 0,0-4 2 0,1-1 6 15,2 0-4-15,1 1 8 0,0-2 2 0,5-1-1 16,1-1-11-16,1-2-22 0,2-3-21 0,3 1-38 0,1-3-27 15,1-3-52-15,1-2-56 0,-3 3-52 0</inkml:trace>
  <inkml:trace contextRef="#ctx0" brushRef="#br0" timeOffset="72481.9025">19582 11416 1974 0,'-9'-15'16'0,"1"2"21"0,-5-4 21 0,5 4 21 16,-1 1 19-16,-2 1 11 0,1 2 10 0,2 0 6 0,-1 2-20 16,1 1-11-16,3 3-14 0,-1-1-22 0,-2 4-19 15,3-1-10-15,1 2-17 0,-1 3 0 0,-2 0 0 16,2 4-9-16,0 2-6 0,-3 2-2 0,3 4 5 0,0 2 0 16,2 2 8-16,-3 3-7 0,6 1-1 0,0 2 6 15,2 0-3-15,3 0 5 0,2 0-5 0,-1 1 2 16,4-2-5-16,2-2-2 0,-1 1 10 0,3-2-7 0,-2 0 2 15,3 0 3-15,0-2 3 0,-1 2 7 0,0-1 2 0,2 3 6 16,-4-2-7-16,1 4 9 0,3 0 3 16,-3 0-4-16,1 0-2 0,-1 3-7 0,0 0 5 0,0 0-4 15,0 1 2-15,0-1-11 0,-1 3 1 0,2-2-1 16,1-1 1-16,0 3 0 0,1-1-9 0,2-2 2 16,-2 0-2-16,2 0 6 0,1 3-3 0,1-3-6 15,0 2 5-15,0-2-7 0,0 0 5 0,2 3-5 0,-2-3 7 0,-1 1 3 16,2-2-5-16,-3-2 6 0,2-1-9 15,-2 1 6-15,0-2-6 0,3-2 9 0,-3-2-6 0,-2 1-5 16,3-4-12-16,-1 3-29 0,-1-3-18 0,-2-1-45 16,-2-3-36-16,0 0-60 0,0 0-57 0,-5-1-61 15,-3-4-61-15</inkml:trace>
  <inkml:trace contextRef="#ctx0" brushRef="#br0" timeOffset="73369.41">23428 9997 1475 0,'-3'3'13'0,"-1"-1"25"15,4-2 20-15,0 2 22 0,0-2 15 0,-2 0 17 16,2-2 14-16,2 2 7 0,-2 0-4 0,0 0-16 0,2-1-12 16,-2 0-7-16,2 1-9 0,-1 0-13 0,2 0-9 15,-1-3-2-15,0 3-6 0,4-3-8 0,-1-2-2 16,4-1-19-16,-1 1 1 0,3-5-7 0,2 3-4 16,1-3-2-16,2 1-3 0,-2-2-2 0,3-1-6 0,1 3 6 15,1-3-8-15,1 0 4 0,-1 2 1 0,0 1-6 16,3-1 1-16,-2 3-2 0,-2 1 1 0,0 4-5 15,-1 0 8-15,-1 2-1 0,-2 2-10 0,-1 0 7 0,-1 4-4 16,1 3 2-16,0 0 0 0,-4 4 5 0,3 4-5 16,1 4-2-16,-1 2 5 0,2 5-1 0,-2 2-1 15,3 4 5-15,1 1-3 0,1 2-6 0,0 3-6 0,2-1 4 16,5 1 5-16,-2-1 0 0,5 2 2 0,3-1 2 16,3 0-2-16,2 1 4 0,3-1 6 0,0 4-1 15,1-3-4-15,1 5-2 0,-1-1 8 0,3 2-8 16,-3 3 2-16,0-3 4 0,-5 4-5 0,0-3-2 0,-2 0 1 15,-2-2-1-15,-5-3-8 0,-3-4 1 0,-4 1 9 16,-1-2 0-16,-6-4-3 0,-2 0 0 0,-6-4-9 16,-1 1-6-16,-2-3-14 0,-5-2-19 0,-2-1-42 0,2 0-35 15,-4-4-34-15,-2 1-51 0,-2-2-60 0,-1-1-63 16</inkml:trace>
  <inkml:trace contextRef="#ctx0" brushRef="#br0" timeOffset="73793.0027">20920 11710 3259 0,'-4'-2'-7'16,"1"4"4"-16,3-2 0 0,3 2-3 0,-3 0 9 15,0 2 14-15,2 5 7 0,1 3 7 0,0 3 3 16,2 2-6-16,3 5 9 0,0 3-5 0,1 3-4 0,5-2-9 16,1 3-10-16,0-2-9 0,1-1-3 0,3 0-23 15,3-2-36-15,-1-3-23 0,3 0-52 0,1-1-65 0,0-3-70 16,0 0-77-16</inkml:trace>
  <inkml:trace contextRef="#ctx0" brushRef="#br0" timeOffset="74030.8464">21596 11885 2788 0,'11'-1'4'15,"-1"-3"-2"-15,-2 4 12 0,4-5 10 0,-1 2-3 0,-3 3 0 16,1 0 1-16,1 4 2 0,-2 0-6 0,3 3 3 16,-2 1-15-16,0-2-6 0,0 7 6 0,-1-1 0 15,-2 3-1-15,2-1-4 0,-3 2 10 0,1 1-5 0,-1 0 1 16,-2 0-5-16,-2 3-10 0,1 0-23 0,-4-2-27 16,2 2-37-16,-3-3-52 0,-2 0-36 0,1-1-57 0,-4-3-65 15,3-1-63-15</inkml:trace>
  <inkml:trace contextRef="#ctx0" brushRef="#br0" timeOffset="74357.5384">21910 11555 2788 0,'12'-12'4'0,"-3"0"14"0,0 4 19 16,1-5 22-16,-2 4 3 0,-2 1 2 0,0 0-4 0,1 2-1 15,1 0-3-15,1 1-12 0,-3 1-15 0,3 0-22 16,0 2-6-16,-1 0-2 0,1 1 4 0,-1 2-2 16,0 2 9-16,3-1-7 0,-3 4-6 0,2-1 6 0,-1 3 0 15,-3 0-3-15,2 1 4 0,-3 2 23 0,0 1-7 16,1-1 12-16,-4 1 3 0,-2 3 4 0,0-2 2 16,-2 1 10-16,-1 1-4 0,0-1-15 0,0 0 5 0,0-1-7 15,1-2 4-15,2-1-9 0,0-1 6 0,2-1-4 16,-1-3-5-16,4 3 6 0,1-4-9 0,2 0 4 15,0 0-2-15,3-3-2 0,2 2-9 0,1-1 0 16,3-4 3-16,2-1-5 0,0-1-5 0,3 0-30 0,-1-1-20 16,0-4-49-16,1 1-45 0,-2-3-59 0,-2-1-79 15,0-1-92-15,-3-3-100 0</inkml:trace>
  <inkml:trace contextRef="#ctx0" brushRef="#br0" timeOffset="74554.615">22688 11479 2243 0,'5'6'20'15,"1"6"20"-15,-3-4 29 0,2 1 7 0,-2 3 8 0,-1 5-1 16,3 0 8-16,-2 0-2 0,1 3-14 0,1 0-23 16,0 0-28-16,0-2-5 0,-2 3-13 0,4 0 3 0,-6-1-4 15,3 0-1-15,1-1-8 0,-3 1-26 0,-1 1-45 16,1-4-51-16,0 2-55 0,-1-4-72 0,-1-3-79 15</inkml:trace>
  <inkml:trace contextRef="#ctx0" brushRef="#br0" timeOffset="75039.7617">23019 11069 2859 0,'5'-9'3'0,"-5"-1"0"0,0 3 12 0,2-6 24 16,0 5 12-16,-1 0 3 0,-1 0 0 0,2 3 1 0,3-2-4 15,-2 2 3-15,4 1-15 0,-3-2-20 0,5-1-12 16,1 6 0-16,-2-3-3 0,4 1 1 0,0-1 3 15,-1 4-8-15,3-3 4 0,-3 3-4 0,3 1-3 16,-4 1 3-16,-1 1-4 0,2-1-1 0,-4 2-1 16,-3-1 10-16,1 2-7 0,-1 1 5 0,-3-2 4 0,-1 2-3 15,-1 2 8-15,1 1 1 0,-4 2-1 0,-1 1-2 16,1 2 2-16,-3 3 0 0,-2-1-3 0,1 1-2 0,2 1-4 16,-2-1 1-16,-2-1-3 0,6 0 1 0,-1-1 2 15,2-2 1-15,1 0-8 0,4-4 3 0,-1 3 4 16,6-1 0-16,-1-2 2 0,3 0-2 0,1 0-3 0,1 2 0 15,5-3 6-15,-3 1-3 0,2-3-1 0,1 4 0 16,1 0-1-16,-1-2-3 0,2 1 6 0,-4 3-6 0,3-4 1 16,-1 5 5-16,-2-1-2 0,-1 1-4 0,1-1-1 15,-3 2-5-15,3 0 5 0,-6-1 5 0,0 1-5 16,-1-2-2-16,-1 1 8 0,-5-1-5 0,-1 3 7 16,-1-1 0-16,-3-1-24 0,-3 2-22 0,-1-1-29 15,-2 3-50-15,-4-2-53 0,1 0-59 0,-4 0-85 0,0 2-91 16</inkml:trace>
  <inkml:trace contextRef="#ctx0" brushRef="#br0" timeOffset="77554.5931">20674 10693 1755 0,'0'-4'-2'0,"-3"-3"13"0,0 2 12 16,0-1 14-16,-2-1 16 0,-1 1 14 0,0 0 15 16,1 1 2-16,0 0 13 0,0 2 3 0,0-3 3 0,1 3-1 15,1-1-7-15,0 2-4 0,-1 1-4 0,1 0 0 16,2 0-10-16,-1-1-8 0,0 2-21 0,2 0-10 15,-3 0-9-15,2 2-14 0,-3 0-7 0,-2-1-2 16,2 1-6-16,-3 2 0 0,-1 0 6 0,-3 1-4 0,0-1 2 16,-2 4 1-16,-1-4-2 0,-2 5-3 0,1-4 12 15,-4 2 2-15,3-1 3 0,-3 1 5 0,0-3-1 16,0 1 7-16,-1-2 1 0,-1 2 10 0,-3 0-13 0,2-2 2 16,-3 1 0-16,2-2-3 0,-2 0-3 0,-2-2 0 15,2 1-6-15,-2-1-5 0,2 0 3 0,-2-1-6 16,2 1-5-16,-1-2 4 0,-4 0-1 0,2 1-3 0,0-2 5 15,-2 0-3-15,1 1 11 0,-1-2-10 0,-1-1 2 16,4-1-5-16,-3 1 1 0,0-3 1 0,1-1 2 16,2 1-4-16,-1-1-13 0,0-1 10 0,0-1 0 0,1 0 2 15,-1-2 7-15,1 0 1 0,0-1-6 0,-1-1 9 16,1 1 0-16,0-1 0 0,1-2-10 0,1 2 2 16,0-2-7-16,2 2-2 0,-1-3 0 0,0 0 0 0,2-1-1 15,0 0-3-15,-2 0 10 0,2 0 1 0,3-1 0 16,-1-2 0-16,-1-2 2 0,5 3-4 0,1-4 6 15,0 1 7-15,1-1-3 0,1-1-4 0,2-3-1 0,-3 0 7 16,5 0-7-16,-3 0 7 0,2-2-7 0,-2-1-2 0,0 2 1 16,2-1 1-16,1-2-1 0,-2 3-5 15,1 0 11-15,-1-3-11 0,-1 2 7 0,0-1-7 0,3-1 3 16,-4 2-2-16,2-1-4 0,-1 0 2 0,1 1-6 16,-1 0 4-16,2 0 1 0,0 2-1 0,0-3-2 0,0 3 4 15,2-2 5-15,-2-1 4 0,3 1-9 0,-2-1 7 16,3 1-4-16,-1-1 1 0,3 0 2 0,-1-1-3 15,-1 1 1-15,3 0-6 0,-1-1 6 0,1 1-3 16,2-2 2-16,-3 4-7 0,1-2-3 0,3 1 1 0,-1-1 4 16,-3 3 5-16,3 0-12 0,1-2-1 0,-4 3 1 15,2 0 12-15,0-1-5 0,2-1-1 0,-1 1-2 0,1 0-7 16,-2 0 18-16,0 0-7 0,2 0-1 0,0-1 0 16,0 0 6-16,0-2-2 0,-1 3-4 0,1-2 5 15,-2-1-8-15,-1-1 7 0,0 2 4 0,0-1-2 16,-5-2-6-16,3 2 0 0,-1 1 1 0,-1-1 2 0,1-1 2 15,-2 4-5-15,4 0-7 0,-3-1-1 0,1 4 3 16,-1-2 5-16,4 2-1 0,-3 1-2 0,1 0 1 16,1-1 2-16,0 0 11 0,3 0-3 0,-3 0 0 0,1 1-4 15,3-3-4-15,-1 2 8 0,1-2-2 0,0 3 0 16,0-3-6-16,-2 1 0 0,2-2 3 0,-3 3 0 16,2-1 3-16,-1 0-11 0,1-1 3 0,-3 2 3 0,3-2-9 15,-4-1-2-15,3 0 1 0,-3 3-6 0,1-3-2 16,-1 0 2-16,2 0-6 0,-2-1-2 0,2 0 7 15,-2 2 4-15,0-2 1 0,1 1 6 0,-1-2 5 0,1 1 0 16,-1 2 4-16,1 0-1 0,-2 1 2 0,1 3 0 16,-1-1 6-16,2 4-7 0,-1 2-2 0,-2-1 7 15,4 3-4-15,-3 2-15 0,0 1-13 0,-1-1-13 0,2 1-21 16,1 2-13-16,0 0-8 0,0 0-16 0,0 2 3 16,2 1 5-16,0-1 15 0,-1 3 5 0,1 0 8 15,2-1 7-15,-1 1-9 0,2 0-2 0,-2 0-31 0,1 2-23 16,0-3-33-16,3 4-33 0,0-2-40 0,-1 0-38 15</inkml:trace>
  <inkml:trace contextRef="#ctx0" brushRef="#br0" timeOffset="84531.189">20649 13189 3482 0,'-1'2'0'16,"-3"-2"0"-16,0 0 0 0,5-2-3 0,-2 0 3 0,-4-1-2 15,2 2-1-15,-1-1 5 0,0 0-2 0,4 2-6 16,-1-3 3-16,1 3 10 0,0-2-2 0,3 0 8 16,1 0 1-16,-1-2-2 0,5 0 7 0,0-1 11 0,6-2 13 15,-1-1-5-15,4-1 10 0,3 1 8 0,2-1 4 16,1-3 1-16,2 3 10 0,2-2 4 0,-1 2-14 16,-1-3 1-16,2 0-4 0,0 0-10 0,1-1 0 15,1 1 9-15,1-5-12 0,1 3-8 0,6-3 2 0,2 0-7 16,7-2-5-16,2 0 0 0,4-3-3 0,8-1-17 15,1 0-1-15,7-2 0 0,5-2-1 0,1-1-4 16,8-2 3-16,7-1-11 0,4-3-5 0,5 0 7 16,8 1-3-16,3-1-1 0,3 3 0 0,4-1 1 0,2 3-2 15,1 0-4-15,-3 5 1 0,0 2-16 0,-7 2-16 16,-3-1-17-16,-5 3-19 0,-6 2-33 0,-6-1-33 16,-12 2-34-16,-6 1-43 0,-9-3-45 0,-4 2-47 15,-8 3-89-15,-7-1-80 0</inkml:trace>
  <inkml:trace contextRef="#ctx0" brushRef="#br0" timeOffset="85139.7574">22511 13000 2311 0,'-3'4'1'0,"3"0"1"0,-1 0 16 0,7 0 26 15,-5 2 18-15,2 6 14 0,2 3 5 0,3 4 14 0,5 2 8 16,-1 6-1-16,6 0-13 0,3 4-23 0,2 3-16 16,7-1-17-16,0 2-1 0,3 1-17 0,4-2-12 15,0 0 3-15,1 2-4 0,1-4 3 0,0-1-4 16,0-2-10-16,1 0-29 0,-2-7-45 0,1 1-81 0,-1-7-122 16</inkml:trace>
  <inkml:trace contextRef="#ctx0" brushRef="#br0" timeOffset="85453.6707">23218 13184 3800 0,'-14'-8'0'0,"1"4"-2"0,2-1 4 0,5-3-1 15,-4 4-1-15,5-1-3 0,0 3-3 0,4 1-1 16,-1 0-1-16,5 2 2 0,4-1-2 0,1 3-2 15,4 1 1-15,6 1 4 0,2 3 3 0,5 4-3 0,7 0 10 16,3 2-3-16,3 3-1 0,4 2 1 0,0 1 0 16,2-1-1-16,0 3 2 0,-1-2 4 0,3 2-9 15,-7 0 6-15,-1-1 0 0,-3-1-4 0,-1-1 4 16,-3 2-8-16,-9-4 3 0,-2 2-1 0,-5-3 5 16,-6-2-9-16,-3 3 6 0,-6-2 5 0,-8-1 1 0,-4 1 4 15,-2-1-1-15,-7 0 2 0,-2 0-7 0,-2-1 9 16,-3 1-17-16,1 0 4 0,0-3-17 0,2 0-21 15,2-3-36-15,5 2-40 0,-1-3-45 0,10-3-58 16,-1-1-61-16,9-3-78 0,1 0-59 0</inkml:trace>
  <inkml:trace contextRef="#ctx0" brushRef="#br0" timeOffset="86950.0551">25258 12983 3222 0,'-9'-7'1'0,"-2"4"4"0,1-1 13 16,2-2 12-16,0 1 10 0,-1 1 4 0,1 4 7 15,3 0-1-15,2 0 2 0,0 0-10 0,1 0-17 16,2 2-6-16,2 1-14 0,-1-1-1 0,1 1-7 16,3 1 8-16,-3 1 3 0,4 2 13 0,2 1 15 0,4 1 4 15,-2 3 12-15,5 1-4 0,2 1 8 0,3 0-1 16,-1 2-8-16,2 1-5 0,1 1-13 0,1 2-7 15,-2 0-8-15,1 1 0 0,0 1-14 0,0 2 1 16,-1 2 1-16,-2-2-2 0,-1 1-2 0,-1 1 2 16,-3-2-5-16,2-2 8 0,-5 2 4 0,-2-4-9 0,-1-1 4 15,-1-2 0-15,-1-2-4 0,-4-3 8 0,-1 0 4 16,-1-2-10-16,0 0 4 0,-1-3 4 0,-3 0-2 16,0-2 4-16,0 2 2 0,-4-2-12 0,3 2 7 15,-5-2-1-15,0-3 4 0,-1 1-12 0,-2 2-14 16,-1-1-28-16,0-4-26 0,0 0-38 0,-4-2-45 0,2 0-52 15,2 0-50-15,1-2-58 0,1-3-50 0,3 1-41 16,0-1-33-16</inkml:trace>
  <inkml:trace contextRef="#ctx0" brushRef="#br0" timeOffset="87334.3704">25655 13174 2300 0,'8'-15'21'0,"0"3"22"0,-2-2 30 0,4-1 26 16,-5 1 25-16,-2 2 21 0,1 0 7 0,-1 4 12 15,-3-1-8-15,0 1-13 0,-3 2-14 0,-1 0-27 16,-1 1-21-16,0-1-21 0,0 3-5 0,1 0-14 16,-3-1-13-16,1 4-11 0,1-1-15 0,1 1 5 15,0 1-12-15,3 2-2 0,-2-2 6 0,3 5 2 0,-4 1 1 16,3 0-1-16,-1 2-1 0,2 2 0 0,0 2-1 16,0 0 6-16,2 2-9 0,1-1 0 0,0 2 4 15,2 1 0-15,1-1 0 0,3 1-4 0,0 0 17 16,0 1-1-16,1 0 1 0,2 0 10 0,-1 0-4 15,3 1 9-15,-1-2 8 0,0 0-1 0,-1 0 1 0,1-1-2 16,1 0 1-16,-1-2-2 0,1 1-8 0,-3-1 5 16,-1-2-12-16,1-2 6 0,-3 2-11 0,-2-2 6 15,-1-1-1-15,-3-2-1 0,3 1 12 0,-3-1-14 16,-2-2 14-16,-2 2-1 0,-3-2 3 0,0 3-9 0,0-4-1 16,-3 5-1-16,-2-4-17 0,0 1-11 0,-5 0-24 15,0-1-22-15,-2 0-18 0,0-2-20 0,1-1-26 16,-1 1-28-16,3-3-25 0,-2-3-16 0,6 3-29 15,0-3-29-15,5-2-32 0,2-1-25 0,1-1-9 16,7-1-21-16,-2-4-3 0,4 2 10 0,3-4 14 0</inkml:trace>
  <inkml:trace contextRef="#ctx0" brushRef="#br0" timeOffset="87980.6797">25913 13317 1668 0,'14'-10'23'0,"3"-2"21"0,-1 0 29 0,0 3 19 15,-2-1 29-15,3 0 23 0,-4 3 22 0,0 0 17 16,-2 1-10-16,-1 0-9 0,-1 3-18 0,0-1-8 15,-4 1-23-15,0 2-20 0,0 1-18 0,-2 0-14 16,1 1-1-16,0 2-10 0,-1 1 1 0,0 0-6 16,0 1-5-16,0 3-4 0,1 1 2 0,0 3-5 0,1-1-9 15,0 1-3-15,-1 0-10 0,1-1-10 0,3 2 2 16,1-1 0-16,-2 0-4 0,2-3 6 0,0 2-9 16,1-2 2-16,-2 0-5 0,4-3 12 0,-5 1-1 15,3 0 6-15,-2-2-1 0,-2-1 2 0,3-1 8 16,-2-1 5-16,-1 1 7 0,2-3-2 0,-2 0 7 0,1 0-3 15,-4 0 3-15,2-3 4 0,-2-1-8 0,0-2-5 16,0 0-3-16,-1 0-2 0,-2-3-13 0,-2 0-5 16,1-2-17-16,-3-1-20 0,-2 0-6 0,0-2-17 15,-5 2-18-15,1-1-30 0,2-1-14 0,-4 0-17 16,2 0-8-16,0 1-7 0,4-2-5 0,-1 3 10 16,3-2 8-16,3 0 19 0,2 1 22 0,1 2 19 15,4 0 20-15,0 2 19 0,2 1 14 0,0-1 9 0,3 6 10 16,-3-2 19-16,3 1 6 0,0 2 9 0,-1 1 20 15,-1-1 7-15,4 2 21 0,-4 2 8 0,1-2 15 16,-1 3-2-16,2 1 3 0,-4 1 7 0,-1 0-13 16,3 2 3-16,-4 1-16 0,2 1 2 0,-1-1-12 0,-1 1-8 15,2 3-6-15,-2-1-5 0,2 1-9 0,-1-1-3 16,3 1 3-16,-4-4-6 0,3 4-3 0,-1-2 1 16,1-3-1-16,-1 2-5 0,-1-3-1 0,1-2 3 15,-1 1-8-15,3 0-1 0,-2-2 6 0,-1-2-9 16,2 0-2-16,0-1-1 0,-2-1 1 0,2-1-8 0,0-2 2 15,3 1-6-15,-3-6-2 0,3 3 4 0,0-3-5 16,2 0-7-16,-2-2-6 0,3 2 3 0,-2-3-6 16,-2-1 1-16,1 1 3 0,-1-2-1 0,4-1-3 15,-3-2 6-15,-1 4 5 0,-1-3-3 0,2 2 4 0,-1 2 4 16,1 2 6-16,-3 0 2 0,0 4 5 0,-1 3 4 16,-3 0 0-16,0 3 16 0,-2 0 4 0,3 3 6 15,-4 1-2-15,4 1 3 0,-2 1 10 0,2 0-10 16,1 2 4-16,-1 0-12 0,1 1-9 0,1 0-2 0,2 3-16 15,-1-1 0-15,-2 0-23 0,3 1 16 16,-2-1-35-16,1 0-30 0,0-1-25 0,0-1-42 0,-2-1-31 16,2 1-60-16,-3-1-54 0,1-1-81 0,-1-5-79 15,1 3-101-15</inkml:trace>
  <inkml:trace contextRef="#ctx0" brushRef="#br0" timeOffset="89463.2004">29110 10190 2859 0,'2'-7'9'0,"-2"0"-3"0,-3 3 10 0,6-4 13 15,-3 1 10-15,0 2 3 0,0 3 5 0,3-1-1 0,-3 0-8 16,3-1 7-16,4-1-3 0,0 1-10 0,3 0-6 16,1-3-4-16,3 2-5 0,2-1 6 0,6-2-8 15,3 5-4-15,4-3-6 0,4 1-5 0,5 0-2 0,9 3 2 16,3-2 9-16,5 3-2 0,7-2 0 0,4 3-2 15,6 0 1-15,3 0 0 0,4 3-3 0,-3-1-1 16,1 1-11-16,-1-1-4 0,-5 2 13 0,-3-1 2 0,-3-3-5 16,-6 3 7-16,-4-3 4 0,-5 0-1 0,-4 0 5 15,-4-3 2-15,-2 3-6 0,-5-3 4 0,-5-1 2 0,-3 2-6 16,-3-2-4-16,-5 0 9 0,-4 1-7 0,-3-1 0 16,-3 1-6-16,-1-1-3 0,-2 2 3 0,-6 2 0 15,2-1 0-15,-2 1-6 0,0 1 1 0,-2 1-3 0,1 4 7 16,-1 2-1-16,-1 5-1 0,0 3 0 0,-2 5-3 15,2 6-2-15,0 7 5 0,1 5 9 0,-1 7 5 16,3 5-3-16,0 5 5 0,3 4 1 0,1 6 8 0,2 1 2 16,5 4-9-16,0 1-7 0,3 3-14 0,2 3 8 15,1-2-9-15,1 2 2 0,2 0-3 0,-1-1 8 16,-3-2-1-16,1 0-1 0,-1-2 13 0,-2-2-9 16,-2-4 0-16,-3-4 1 0,0-1-5 0,-4-5-11 0,0-2 1 15,-2-6 7-15,0-2-4 0,-1-5 7 0,1-1 7 16,0-3-7-16,0-4 4 0,0 0 6 0,-1-2 1 0,0-1-23 15,-1-3-14-15,-1-3-31 0,-1 0-27 0,-1-4-35 16,0-1-42-16,-4-3-57 0,3-1-82 0,-3-4-71 16</inkml:trace>
  <inkml:trace contextRef="#ctx0" brushRef="#br0" timeOffset="90098.5207">28824 10815 2943 0,'-4'0'-18'0,"2"0"10"0,-1 0-4 0,8-1 0 15,-4 2 0-15,-4 2-3 0,3 1 3 0,-1 1-3 0,-1 3 23 16,2 1-17-16,-5 5 5 0,5 1-2 0,-1 5 4 16,-1 1 1-16,2 5 1 0,0 2 6 0,0 5-2 0,2 1 11 15,1 7 3-15,-2 1 13 0,1 7 4 0,0 2 2 0,-1 3 0 16,1 3-6-16,-1 1 1 0,2 0-7 15,-3 1 0-15,0-3-10 0,0 2-5 0,0-5-5 0,-3-2 0 16,0-2 1-16,2-3-2 0,-1-3 12 0,2-2-5 16,-2-4 1-16,2 1-4 0,0-2 10 0,0-1-1 15,2-2 5-15,0 1-4 0,2 0-7 0,-1-2 0 16,3 0-4-16,1-1 3 0,1-2-6 0,4 0 1 0,-2-2-5 16,1-1-2-16,0-2 2 0,3-2 7 0,0 0-4 15,-1-1 5-15,4-1 15 0,-2-3-1 0,4 0-4 16,-2-1 9-16,4-3-4 0,1-1-1 0,0 0 1 15,5-3-10-15,-2-2-15 0,5-1-4 0,3 1 1 0,2-4 2 16,3-1 0-16,0 0-2 0,0-1-1 0,6-1 12 16,0 0-3-16,5-1 7 0,2-2 2 0,6-1-10 15,5 1 4-15,4-3-1 0,7 0 0 0,3-1-4 16,3 0-4-16,-2-2 0 0,2 1-2 0,-2 0 8 0,-4 1-6 16,-3 1 3-16,-7 0 2 0,-4 1 6 0,-6 0 4 15,-7 0-5-15,-3 1 1 0,-8-1-3 0,-4-1 2 16,-4 1 0-16,-3-1-4 0,-7 1-4 0,-1-2-1 15,-3 0-1-15,-4 2-4 0,-3-2-16 0,-1 2-15 16,-2-2-19-16,-4-1-22 0,-2 2-25 0,-1-2-32 0,-2 0-34 16,-5-1-45-16,0 1-62 0,-5-1-87 0</inkml:trace>
  <inkml:trace contextRef="#ctx0" brushRef="#br0" timeOffset="91687.5787">24435 11105 1507 0,'-2'0'6'0,"4"0"17"0,-2-4 4 0,3 4 7 0,-3-3 8 16,0 2 5-16,2-3 2 0,-1 4 9 0,2-4 4 15,-1 1-10-15,1-2 20 0,3 0 9 0,-1 0 11 16,0-2 4-16,1 1 7 0,2-5-4 0,1 4-1 15,-2-3 0-15,1 3-13 0,0-2-7 0,3-2-14 0,0 0-6 16,0 0 3-16,0-1-6 0,3-2-5 0,0 2-3 0,2-2 1 16,3-1-13-16,0 2 0 0,0 0-1 0,3-2-9 15,0 0 1-15,-1 0-4 0,4-1-4 0,1 2 1 16,-3-2 6-16,2 0-4 0,-1-1 1 0,2 0 0 16,0 0-1-16,1 1 2 0,2-2 1 0,-3-1-3 0,3 2-9 15,-1-1 3-15,4-2-4 0,1 0 3 0,0 0-3 16,4-1 2-16,-1 2-2 0,5-1-5 0,-1 0 4 15,3 2-1-15,2-2-1 0,-2 2-3 0,3-1-2 0,-2 1-1 16,3-2-1-16,-2 3-1 0,4-2 0 0,-3 0-6 16,1-1 1-16,0 3 3 0,1-3 4 0,-1 1-4 15,-1 0 1-15,-2 2 1 0,1 1 2 0,-1 0 6 0,-1 2-4 16,-1 0-5-16,4 1-1 0,0 1 7 0,0 2 1 16,1 1-9-16,2-3 10 0,3 4-12 0,0-1 5 15,-1 2 0-15,4 0 1 0,1 0-7 0,-1 2-2 0,-1 0 9 16,3 0-5-16,1 0 2 0,-1 4 7 0,0-3 0 15,-2 4 0-15,0-1 4 0,1 1 1 0,-1 0-5 16,-3 0-4-16,0 1-1 0,-4 1-6 0,-1 0 6 0,-2-1-3 16,-1 3-4-16,-3-1 2 0,-3-2-3 0,1 3-3 15,-4 1 13-15,3-2-4 0,-1 1-8 0,-2 0 10 16,0 2 2-16,0 1-5 0,0-2 9 0,0 2 4 16,2 1 0-16,-1 0-6 0,3 0 9 0,-1 2-11 0,2-1-5 15,2 2 6-15,0 1-3 0,0 0-5 0,-1 2-11 16,0 1 13-16,-4 1-7 0,0-1-3 0,-5 2 4 15,0-2 1-15,-8 2-2 0,1-1-1 0,0-2 11 0,-4-1-6 16,-4 3 2-16,2-3 9 0,0 2 3 0,-3-1-5 16,1-2 2-16,1 4 3 0,-1-3-3 0,1 3 1 0,0-2 6 15,1 1-4-15,-1-1 1 0,-1 2 1 0,2 1 1 16,0 0-1-16,1 0-1 0,1 0-1 0,1 3-5 16,2-1 9-16,0 0-12 0,1 4 11 0,-1-2 0 15,3 0 7-15,-2 1-4 0,3 0 7 0,-4 2 0 0,1-3-5 16,-1 2 8-16,0-1-9 0,-1-1-4 0,-2 1-6 15,-2-2 3-15,0 1-8 0,0 0-1 0,-5-1 2 16,3-3-1-16,-2 0-1 0,-2 0-3 0,1 0 13 0,0 0-8 16,-2-1 11-16,0 0 1 0,2 2-5 0,-2-3 6 15,0 5 3-15,0-3 1 0,-1 1-2 0,2 1 2 16,-2-1-10-16,2 3 5 0,-1-2-4 0,-1 1-3 0,0 0-6 16,0-1 5-16,-1-2-3 0,4-1-1 0,-3-2 6 15,-3-2-4-15,1-3-1 0,-1-1-15 0,-1-1-10 16,-4-5-29-16,2 3-39 0,-2-4-54 0,0-3-71 0,-2-2-97 15,3-1-106-15</inkml:trace>
  <inkml:trace contextRef="#ctx0" brushRef="#br0" timeOffset="92044.0473">29417 11035 2198 0,'-3'-9'-3'16,"1"1"-2"-16,2-4 4 0,3 3 20 0,-1 1 12 0,0 2 6 15,-1 0 9-15,-1 1 13 0,5 5 12 0,-5-1-1 16,2-1 5-16,2 4-24 0,-4-1-13 0,3-1-9 16,-1 3-5-16,-1 1-14 0,1 0-13 0,3 0 4 15,-3 3-10-15,4 0 8 0,0 5 1 0,2-2 0 0,2 5 6 16,1-1-9-16,1 3 9 0,1 0-2 0,4 0 4 16,-1 2 2-16,5-2 1 0,-1 3 5 0,4 0-7 15,1-2 7-15,2 7-4 0,2-4 1 0,2 3-2 0,-1 1-1 16,-1 1-1-16,-1-1-1 0,-1 1-2 0,0 1 1 0,-4-2 2 15,-2-1-4-15,-4-1 4 0,-4-2-8 0,-2-3 1 16,-3-2-4-16,-3-2 1 0,-2-1 2 0,-5-3 7 16,1-2 10-16,-6-1 13 0,1-2 12 0,-3 1 15 0,-1 0 8 15,-1-2-2-15,-3-2 3 0,-1 1 1 0,-2 0-11 16,4-1-12-16,-4 1-11 0,1 1-12 0,-1-4-11 16,3 2 5-16,-2 1-9 0,-1-3-14 0,2 4 2 0,-5-3-19 15,4 4-34-15,-1-3-41 0,-1 3-38 0,-2-2-61 0,3 2-83 16,-1-1-94-16</inkml:trace>
  <inkml:trace contextRef="#ctx0" brushRef="#br0" timeOffset="97397.6672">20705 12734 2153 0,'-5'0'0'0,"-2"-1"4"0,4 0 14 0,0-6 19 15,-1 3 22-15,0 0 7 0,1 2 6 0,-2 1 9 16,5-1 3-16,-1-1 7 0,-1 3-9 0,0 0-14 16,2 0-10-16,0 0-7 0,0 3-2 0,0-1-10 15,0-1-3-15,-1 0-10 0,-1 0 3 0,2 2-1 0,-3 2-5 16,-1-1 17-16,-1 1 1 0,-2 4 11 0,1-1 10 16,-6 2 8-16,0 1-4 0,0 4-3 0,-6-1 6 15,-2 3-12-15,-1-1-1 0,-2 3-5 0,-4 2-5 0,2 1 3 16,-5 3-6-16,1 0 4 0,1 2-11 0,-2 0-2 15,0 2-4-15,0 0-4 0,1 0 0 0,2 0-13 16,0-2-1-16,-1 2-2 0,2-3-6 0,1 1 0 0,5-3 4 16,0-2-6-16,2 2-1 0,2-4 1 0,0-2 1 15,3-2-1-15,3-2 3 0,1 1-3 0,1-3-15 16,4-3-22-16,-4 0-30 0,7-3-28 0,-1 1-42 0,0-2-47 16,2-2-65-16,2-2-75 0,0-2-84 0,-1 0-71 15</inkml:trace>
  <inkml:trace contextRef="#ctx0" brushRef="#br0" timeOffset="97810.1037">19976 13170 2391 0,'0'0'33'15,"0"0"2"-15,0 0 20 0,0 0 10 0,0 0 8 16,0 0 10-16,0 0-4 0,0 0-11 0,0 0-14 16,-68-34-10-16,38 26-20 0,23 13-10 0,0 0 1 15,0 2-17-15,1 3 16 0,-1 2 6 0,-2 2 2 0,3 3 1 16,-1 2 8-16,3 1 12 0,-3 2-6 0,1 2 6 16,2-2-8-16,-1 2 4 0,1-2-7 0,3 0 4 15,-1-3-3-15,2 2-12 0,0-4 1 0,0 0 5 16,5-5 6-16,-2 3-4 0,2-5 18 0,3 2 3 0,1-3-1 15,-1-3 7-15,5 1 2 0,-2-2-5 0,0 0-10 16,5-3-1-16,-3 0-19 0,5 0-3 0,-3-2-6 0,4 0-5 16,-1-2-8-16,0 0 4 0,2 2-5 0,2-2 2 15,-4-1 3-15,2 1-5 0,2 1-4 0,-4-1 3 16,3 0-8-16,-4 2-4 0,2-1-8 0,-3-1-10 16,-4 4-14-16,1-2-9 0,0-2-11 0,-5 4-13 0,-2-2-21 15,1 0-16-15,-3 0-12 0,-1 0-14 0,0 0-24 16,-1 0-28-16,-1 0-29 0,1 0-30 0,0 0-18 0,-2-2-41 15,1 4-29-15</inkml:trace>
  <inkml:trace contextRef="#ctx0" brushRef="#br0" timeOffset="99526.9747">14456 15175 2141 0,'2'0'-5'0,"0"-3"5"15,-1 0-1-15,5 0 1 0,-4 0-3 0,-1 2 11 0,2-3 20 16,4 4 6-16,-1-3 22 0,2 1 8 0,5-1 12 16,0-1 25-16,4 2 12 0,-1-4 1 0,3 2-13 15,-1-1 6-15,3 0-17 0,3-3-10 0,-1 1-12 16,4 1-21-16,2-2-9 0,-3 1-13 0,4-2-3 0,0 1-16 15,5-1 5-15,-1 1-7 0,-1-2 1 0,3-2-5 16,6-2-2-16,0 0 8 0,4 1-4 0,1-3 3 0,5-1-4 16,2 0-4-16,3-3 6 0,3 0-4 15,0 1 2-15,4-5-5 0,-1 3-1 0,3-4 2 0,-1 1-3 16,0 0 10-16,1 0-8 0,1-1 7 0,2 1-2 16,-3 0 2-16,2 1-3 0,0-1-3 0,1 2 10 0,-2-1-14 15,0 2 7-15,-4 0-3 0,0 0 2 0,-1 1-2 16,-4-1 6-16,2 0-3 0,-1 0-6 0,-2 0 9 15,-1 1-2-15,4-3-1 0,-1 3-1 0,-3 0 1 0,2-1-2 16,-1 3 0-16,-2 0 4 0,-1 0-4 0,-6 1-2 16,-1 3 2-16,-4 0 2 0,-4 2-1 0,-6 2-2 15,-1 2 3-15,-7-1-6 0,-3 5 7 0,-3-2 1 0,-6 4-4 16,-2 0-3-16,-3 2 1 0,-2 0 4 0,-4 4 1 16,-1 2 13-16,1 1 2 0,-5 4 7 0,1 4 2 15,1 2 1-15,-3 2 2 0,0 4-5 0,0 3 1 0,1 1-9 16,1 1-9-16,-2 1 1 0,4 2-1 0,4-1 2 15,-2 2 6-15,3-3 4 0,1 1 5 0,2 0-2 16,6 2 1-16,-1-1 0 0,4 2 0 0,3 0 1 16,3 0-6-16,2 0-1 0,4 1-9 0,1-1 2 0,2 0 1 15,-1 1-7-15,2-1 0 0,2-1-1 0,-1-1-7 16,-1 0 3-16,1-2 2 0,-2 1-1 0,-1 0 2 16,-1-2 1-16,-1-1 4 0,-3 2-9 0,-3-4 5 0,-1 0-10 15,-3 0 14-15,-1-1-1 0,-5-3-2 0,-1-1-1 16,-3-1-2-16,-2 1 5 0,0-3 3 0,-3 0 8 15,-4 1-15-15,0-1 10 0,-4 0 7 0,1 1 5 0,-3-1 1 16,0-2 3-16,-2-1-2 0,0 3-6 0,-3-2 2 16,0-1-10-16,-1 1-6 0,-1-1 5 0,0-2-10 15,-1 1-2-15,-1 1 7 0,1-4-3 0,0 3-2 0,-2-2-2 16,0-1-14-16,1-1-21 0,0 0-10 0,0 0-23 16,-1 0-35-16,2-4-40 0,-1 4-51 0,1-6-80 15,0 1-78-15</inkml:trace>
  <inkml:trace contextRef="#ctx0" brushRef="#br0" timeOffset="101911.3432">20059 13394 2812 0,'0'-2'-3'15,"-1"2"3"-15,-2-2 7 0,3-4 12 0,-4 5 5 16,-3-2 15-16,2 3 8 0,-1-1-1 0,1 1 3 15,0 0-3-15,-1 1 0 0,0 1-8 0,-2 0 2 0,1 1-17 16,-3 4-2-16,1-1 6 0,-2 2 0 0,0 2-5 16,0 1-7-16,-2 1 2 0,-1 2-1 0,0 3-2 0,-3 0-3 15,1 2-2-15,-5 2 0 0,3-1 10 0,-2 2-2 16,-2 0-3-16,0 0-3 0,0 2 5 0,0-1-1 16,-2 2-2-16,1 1-2 0,-4-1-1 0,2 3 2 0,-3 0-7 15,1 3-5-15,-3-2 3 0,2 0-6 0,-2 0 1 16,0 2-1-16,-2 1 6 0,1-3-6 0,-1 2 10 15,-1-2 10-15,-5 1-12 0,2-1 0 0,-1 0 3 0,-1-1 4 16,-4-3-7-16,-1 2 4 0,-3-1-6 0,3 0-3 16,-4-1 5-16,1-1 8 0,-3-2-9 0,2 2 1 15,-2-4-8-15,3 1 6 0,-1-2 0 0,-1 1-3 16,4-3 4-16,-2 1-8 0,5 0 9 0,1-1-2 0,-2-1 7 16,2 0-8-16,2 0 4 0,0-1 0 0,1 1 1 15,-1-3-1-15,1 2-4 0,1-1-2 0,-2-2 1 16,5 0 2-16,0-2-3 0,1 1 4 0,0-2-11 0,2 0 10 15,2-2-4-15,1 2 2 0,3-2 3 0,0-2-4 16,2 2-3-16,0-3-4 0,5 1 14 0,0 0-14 16,0-1 7-16,4 1 0 0,0-1-14 0,0 0 12 0,2 0 2 15,1 0-3-15,1-1-3 0,1 0 10 0,3-1-5 16,-1 0-2-16,1 1 7 0,-1-3-24 0,3 3-13 16,0-1-17-16,0 0-28 0,-2 0-43 0,0 1-37 0,2-3-32 15,-3 4-56-15,1-3-56 0,0 3-68 0</inkml:trace>
  <inkml:trace contextRef="#ctx0" brushRef="#br0" timeOffset="102269.3322">17485 14676 2740 0,'-12'6'4'16,"-3"-1"1"-16,-3-1-1 0,3 1-1 0,-4 3 3 15,0 3 0-15,-2 1 2 0,1 2 2 0,4 2-8 0,-1 1-2 16,4 1 3-16,-1 2 4 0,3 1-7 0,2 0 3 16,1 0-6-16,4 3-1 0,3-3 2 0,1 0 8 15,1 0 9-15,3-1 3 0,3 0 18 0,3-2 6 0,-2-4 12 16,2 2 8-16,2-4 9 0,-1 0 4 0,3-3-13 15,-5-1-3-15,4-2-4 0,-5-1-7 0,1-1-4 16,2-2-10-16,-1-2-4 0,-4 1-11 0,2-1 11 0,3-2-7 16,-1 1-13-16,-1-5-1 0,5 1-4 0,-2 0-2 15,1-2-3-15,0-2-13 0,3 0-40 0,-3-2-24 16,1-1-36-16,3 1-42 0,-1-2-43 0,0-1-50 0,0 1-52 0,0-2-35 16,1 1-20-16,-3 2-21 0</inkml:trace>
  <inkml:trace contextRef="#ctx0" brushRef="#br0" timeOffset="112063.7166">2469 5816 1952 0,'-15'3'4'16,"-2"-3"3"-16,1 1 8 0,0-5 30 0,2 4 12 0,-2-2 17 16,2 2 6-16,0 0 17 0,3 0 14 0,-1 0 6 15,0 0 0-15,2 2-20 0,1-2-9 0,-2 3-5 0,1-1-8 16,1 2-15-16,-2-1-16 0,1 2 0 0,1 3-6 15,-2-1-1-15,0-1-2 0,-3 5-2 0,3 0 4 16,-2-1 5-16,-1 3 5 0,1 0-10 0,-3 0 1 16,3 3 2-16,0-3 5 0,-2 2-7 0,1 2 1 0,0-3-3 15,0 6-6-15,-1-4 13 0,0 3 2 0,0 1-8 16,-2 2-1-16,1 2 1 0,-3 0 2 0,0 3 0 16,0 4 3-16,-3-2-5 0,3 5 2 0,-5 0 1 0,2 5 6 15,-1 1-1-15,0 2 2 0,0-1 1 0,-1 5-4 16,2 0-4-16,-1 4-2 0,1-1-8 0,2 2-10 15,1-2-6-15,0 1-2 0,3 1-6 0,2-2 8 16,-2 1 3-16,4-1 7 0,-1 3 5 0,2 0 6 0,0 3 8 16,-2 1-5-16,4 2 7 0,-1 3-13 0,4 2-6 15,-2 4-8-15,2-1-1 0,1 1-8 0,3 2-4 16,-1 0 0-16,3 1-5 0,-2 1 7 0,1 0-3 0,1 2-2 16,0 0-4-16,-2 2 5 0,2 3-3 15,0-3 7-15,2 0-10 0,1-3 3 0,2-2 2 0,-2-4-8 16,2-3 6-16,0-1 4 0,2-4 1 0,0-1-8 15,-1-2 11-15,-1-1 1 0,1-2-12 0,2 2 10 16,0-1-7-16,0 0 0 0,1-2-7 0,1 0 10 0,-1-1-10 16,4-1-5-16,-2 0 17 0,2 1-7 0,2-2 11 15,0 1-12-15,2-3 13 0,-1 0-8 0,1 0-5 16,5-1-4-16,-1-3-12 0,1-3-2 0,2-1-18 16,1-1-11-16,0-4-8 0,1-2-5 0,2-4 0 15,-1 0-17-15,0-5-11 0,3 3-15 0,-2-7-6 0,1-1-19 16,-1-2-29-16,-1-2-47 0,0-4-34 0,1-2-35 15,-1-4-60-15,-3-3-83 0</inkml:trace>
  <inkml:trace contextRef="#ctx0" brushRef="#br0" timeOffset="113033.5627">3542 10089 3408 0,'-5'0'4'0,"-4"-3"24"16,2-1 21-16,6-1 30 0,-4 3 4 0,0 1-4 0,2-1 6 16,0 2-2-16,3-1-6 0,0-1-24 0,0 4-17 15,0-1-26-15,3-2-4 0,-3 1 4 0,3 0-2 16,-3-2 0-16,2 2 6 0,-1 2-1 0,1-2 2 16,-1 0-7-16,1 1 5 0,-2-1 7 0,2 0 5 0,-2 3 5 15,1-3 0-15,-1-1 8 0,-1 2 3 0,1-1 1 16,3 0-7-16,-3 1-5 0,0-1 1 0,0 1-9 15,0-1 1-15,0 4-11 0,0-5-3 0,0 2 1 0,-2 0-2 16,2-1 6-16,-1 0-16 0,1 0 9 0,0 0-10 16,0-2 4-16,0 2-1 0,1-1 4 0,-2-1-4 15,2 2-2-15,-1 0 2 0,2 0-2 0,-2 0 9 0,-2 0-5 16,4-1-6-16,-4 1-1 0,4-1 9 0,-4 0-11 16,1-1 8-16,1 2 3 0,-2 0-6 0,2-3 6 15,0 3 4-15,-2-4-4 0,1 3 1 0,-1-3 5 0,2 0-6 16,-3 0-6-16,1-1 5 0,-2 0 2 0,1-2-5 15,0 0 2-15,1 1-9 0,-1-2 6 0,1 0 2 16,1-1-1-16,-1 0-1 0,0-1-3 0,1-1-1 16,-1 0-3-16,-1-1 9 0,3-1-8 0,-2 1 2 0,1 1 3 15,-2 0-1-15,3 3-2 0,0 0 6 0,-2 0 10 16,2 3-8-16,0 1-1 0,-1 1-2 0,2 2-2 16,-2 1 4-16,2 0-4 0,-2 0 2 0,1 0-1 0,0 1-3 15,0-1-1-15,0 1 0 0,0 1 2 0,1 0-7 16,1 4 4-16,4 1-4 0,0 6-2 0,1 1 2 15,4 4 7-15,3 6-2 0,0 1 1 0,5 2 3 16,2 4-1-16,-2-6 4 0,3 4-8 0,0-4 1 0,-1-2 0 16,-1-1 1-16,2-5 3 0,-4 0-3 0,-1-4 1 0,0-1-6 15,-2-2 14-15,-4-2 1 0,0-3-3 0,0 1-1 16,-5-2-21-16,2-3-21 0,-5 2-16 0,2-4-22 16,-5 1-43-16,1-1-33 0,-1-4-53 0,0 0-59 15,-1-3-56-15,-1-2-65 0,-1-3-71 0</inkml:trace>
  <inkml:trace contextRef="#ctx0" brushRef="#br0" timeOffset="113473.4402">3831 9988 2717 0,'0'-3'22'0,"2"3"15"0,1 0 19 0,-1-2 18 0,2 2 3 15,-4 0 0-15,0 2 1 0,0-2 2 0,1 0-25 16,1 3-6-16,0-1-4 0,1 2-11 0,-2-1 2 15,3 2 12-15,1 3 8 0,-1-4 0 0,4 6 5 0,-2 0-9 16,1-2-10-16,-1 2-12 0,2-2-1 0,1 1-10 16,-1-1-8-16,-1 1-1 0,2-3-4 0,-3 1 2 15,1-2-4-15,1 0 2 0,-3-3 0 0,1 2 1 0,0-1-4 16,-3-3-3-16,0 0-5 0,1 0-6 0,-1-4 0 16,0 1-5-16,-1-2-11 0,1-2-9 0,1-1-7 0,-1-1 2 15,1-1 10-15,-1-2 6 0,0 0 0 0,-3 0-2 16,0 0 14-16,2-1 11 0,-2-1 4 0,-2 2 4 15,2-3-7-15,-3 3 7 0,0 0 13 0,1-2 13 16,-1 4 9-16,1 1 6 0,2 2 22 0,-4-1 16 16,4 3 14-16,-2 4-1 0,2-1-4 0,-1 1-7 0,2 1-14 15,-2 0-8-15,2 1-24 0,1-1-15 0,2 2-4 16,-2-1 0-16,3-1-5 0,1 5 15 0,2-1 6 16,3 0 7-16,2 0 17 0,1 5 3 0,2-3-15 0,1 3-3 15,1 0 0-15,0-1-16 0,2 1-8 0,-3-1-4 16,2 2-10-16,-3-3-12 0,1 1-17 0,-3-1-18 15,-1-1-20-15,-2-1-28 0,-1-2-25 0,-3 2-34 0,1-1-29 16,-5-4-29-16,1 1-27 0,-3-1-40 0,-1 0-45 16,0 0-48-16,0-2-58 0,-3-1-53 0</inkml:trace>
  <inkml:trace contextRef="#ctx0" brushRef="#br0" timeOffset="114620.9131">4196 9893 2063 0,'0'-10'28'0,"2"-1"27"0,1 0 31 16,-1 1 27-16,2 1 26 0,-2 2 31 0,1-1 26 0,0-1 20 15,-1 5-8-15,1 0-12 0,-2 0-15 0,1 2-8 16,0-1-16-16,-2 3-27 0,3 0-23 0,-3 0-18 16,2 3-21-16,-1-1-7 0,1 1-12 0,4 2-5 0,2-1-1 15,0 9 3-15,1-1 1 0,5 2 6 0,5 3 6 16,-3 2-11-16,5 1 1 0,-2 2-16 0,4-1-5 16,-2 0-4-16,2-1-12 0,-3-3 1 0,3 3-8 15,-1-6 2-15,-4 3-2 0,1-5 2 0,1 0-15 16,-2-3 9-16,-4-1 5 0,-3-3-8 0,-1 2 2 0,-1-5 2 15,-1 0 3-15,-3-1-2 0,-2 1 10 0,-3-1-1 0,0-2 18 16,0-1-3-16,-2 2-4 0,1-2 3 16,-1-1-8-16,-1-1 0 0,-2-2-13 0,0-1-8 15,-4-2-22-15,3-1 0 0,-4 0-3 0,-1-2-9 0,-2-1-6 16,2 0-1-16,-4-4 9 0,2-3-2 0,-3 4 4 16,0-6 2-16,-1 0 6 0,1 0 4 0,2 0 9 15,-2 3 3-15,2 0 11 0,1 2-2 0,1 2 9 16,4 3-6-16,1 2 8 0,1 2 6 0,0 1 2 15,1 0 11-15,3 2-4 0,1 0-5 0,-2 1 4 16,3-1-3-16,1 0 3 0,1-2-6 0,1 2-3 0,2-2-12 16,1 2-1-16,2-3 13 0,0 2-11 0,2 0 3 15,2 1-10-15,-1 1 2 0,3 4 3 0,-1 0 3 16,1 4-1-16,0 1 7 0,2 3 17 0,0 4 15 16,-1 3 3-16,2 2 0 0,-2 2-4 0,0 0 0 0,-2 2 2 15,-1 1-9-15,-1-2-14 0,0-3-17 0,-5 2 4 16,1-2-3-16,-1-2-10 0,-1-1-20 0,1-2-17 15,-3-2-53-15,-1 0-7 0,1-3-18 0,0-2-35 16,-3-1-24-16,2-1-26 0,-2-3-6 0,0 0-13 0,0 0 5 16,-2-3-21-16,2-2-10 0,0-1 3 0,0-1-1 15,-2-1 21-15,1-4 12 0,1 0 18 0,-2-3 29 0,1-1 22 16,-1-1 31-16,-1-3 29 0,1 3 29 0,1-4 15 16,-2 1 19-16,1 1 22 0,1-3 23 0,-1 5 24 15,-1 2 24-15,1 1 11 0,1 2 19 0,1 3 18 0,0 1 24 16,1 0 7-16,1 4-1 0,-2 3 4 0,1-1-7 15,1 0-8-15,-2 2-20 0,0 2-17 0,0-1-20 16,0 1-8-16,0 2 2 0,0-1-10 0,3 5-10 16,-1-2 1-16,5 2-4 0,0 1 11 0,-1 2-4 0,2 0-11 15,1-1-4-15,-1-1-15 0,2 3-7 0,-1-1-6 16,-2-2 4-16,2 1-12 0,-1 0-2 0,1-3 1 0,1 0-7 16,-3 1 3-16,1-2-1 0,1-3 2 0,-1 2 0 15,-2-3 4-15,1-1-5 0,0-1-1 0,-2-1 9 16,1-2 2-16,-2-1 8 0,-1-1-3 0,2 0-1 15,-3-2-7-15,2-3 1 0,-3-1 4 0,1-2-12 0,-2-2 4 16,-2-2-10-16,1 1 1 0,-1-2-1 0,-2-3 3 16,0 1 3-16,0-1-5 0,-1-1-1 0,-2-2-4 15,-1 2 4-15,1-2 3 0,-1 4-3 0,3-1 1 0,-3 4-5 16,2 5 9-16,3 4 6 0,0-1 7 0,3 6 2 16,0-2-8-16,1 5 10 0,-1 0-6 0,0 0-7 0,2 0 3 15,-2 3-1-15,3-1 5 0,-1 1 9 0,3 2 10 16,-1 0 0-16,2 2 4 0,2 3 13 0,3 1-12 15,0 1 1-15,0 1-11 0,5-1-8 0,-1 3-9 0,3-1 2 16,1-2-3-16,0 0-4 0,5 2 7 0,-4-3-2 16,3-2-4-16,-1 0 5 0,1-1-8 0,-2 1-3 15,0-6 8-15,-1 1 3 0,-4-3-10 0,0-1-6 0,-3 0 4 16,-1-2-8-16,-2-1 6 0,-2-4-4 0,-1 0-13 16,-2-3-6-16,-2-2 11 0,0 0-4 0,1-3-15 15,-3 0-8-15,-1-2-5 0,-1 1-6 0,1-2 0 0,-4-3-5 16,1 1-20-16,-3-1-5 0,-3-1 0 0,1-4 1 15,-2-3-4-15,-2-3 2 0,0 0-1 0,-2-3 6 16,-3-2 17-16,0-4 12 0,-1 0 15 0,-1-1 15 0,0 4 38 16,0 1 31-16,2 6 28 0,1 5 14 0,-1 4 13 15,4 4 20-15,3 7 19 0,-1 1 3 0,3 6-23 16,2 1-20-16,3 1-26 0,-3 2-9 0,4 1-16 16,2 0-20-16,0-1-23 0,2 4-4 0,2-1-10 0,-4 0 1 15,3 4 8-15,2 0 16 0,3 2 17 0,-1 4-1 16,3 2 11-16,3 2 8 0,3 4 11 0,3-1-5 15,3 3 2-15,2 1-21 0,1 1-11 0,1-1 5 16,4 1-15-16,0-4-13 0,0 3 0 0,-2-2-3 0,2-3-19 16,-3-1-18-16,-2-1-39 0,-1-4-34 0,-2 0-33 15,-3-4-40-15,-2 2-62 0,-4-5-80 0,-3-3-70 16,-1 2-103-16</inkml:trace>
  <inkml:trace contextRef="#ctx0" brushRef="#br0" timeOffset="114800.9826">4880 9469 3864 0,'-18'3'22'0,"0"-3"34"0,4 0 32 0,3-4 26 15,4 1 13-15,0-2-4 0,0 2-10 0,6-2-3 0,1-4-17 16,1 4-37-16,3-4-35 0,4-1-32 0,1-2-23 16,4-1-6-16,4-1 4 0,1-1-16 0,3-1-28 15,3 2-12-15,3-2-44 0,0 2-46 0,-2-1-51 0,4-1-75 16,-2 3-95-16,-2-4-108 0</inkml:trace>
  <inkml:trace contextRef="#ctx0" brushRef="#br0" timeOffset="115358.9757">4120 11110 3247 0,'-2'2'1'0,"1"1"-1"16,2-3 5-16,4-5 5 0,2 0 14 0,-1-4 4 15,8-6 4-15,2-2 13 0,8-8 7 0,7-3 12 16,9-8 12-16,6-3 7 0,6-5 0 0,8-5 2 16,5-2 12-16,4-6 6 0,9-1-1 0,3-5 14 15,9 0-6-15,5 1-2 0,5-1-14 0,2 0 2 0,1 2-20 16,1 1-19-16,-6 4-7 0,-3 3-31 0,-8 2-23 15,-5 4-32-15,-11 2-14 0,-6 6-16 0,-10 3-28 0,-5 6-7 16,-10 2-10-16,-5 6-21 0,-10 5-20 0,-6 3-16 16,-9 1-29-16,-4 3-44 0,-4 1-38 0,-7 4-81 15,-5 1-83-15</inkml:trace>
  <inkml:trace contextRef="#ctx0" brushRef="#br0" timeOffset="116276.1847">5325 7635 2553 0,'0'-4'-5'0,"-3"-3"-1"0,1 3 9 15,4-5 9-15,-2 2 4 0,0 2 5 0,1 0-2 16,1-2 4-16,1 2 2 0,0-1 7 0,0 0-9 0,2 1-8 16,0 1-2-16,0 1-7 0,1-2 2 0,3 2-2 15,-1 2-2-15,2-2-2 0,4 1-1 0,-1-1 1 16,5 3-5-16,-2 2 1 0,5 0-2 0,-1 2 2 0,4 0 1 15,2 7-1-15,0 0-7 0,1 3 11 0,3 4 2 16,5 3 8-16,0 4 3 0,7 4-5 0,1 4 8 16,8 4-7-16,1 4 8 0,7 2-6 0,3 3-2 0,5 5-10 15,1 2 1-15,2 4 4 0,2 1 0 0,-2 2 4 16,1 3-5-16,3 2 1 0,-4 0-3 0,1 1 0 16,-2-1 4-16,-1-2-5 0,0 3-4 0,-1-4 4 0,-2-2 1 15,-1 3-6-15,-8-5 19 0,4 3 16 0,-7-1 1 16,3 1 3-16,-3 1 11 0,1-3 5 0,-5 4 3 15,2-3 14-15,-2-1-10 0,1-1-5 0,1 0 4 0,-3-1 12 16,2 0-15-16,-1-2-3 0,-5 1 3 0,-1 0-15 16,1-2 0-16,-4-3-12 0,-1 2-10 0,-3-3-21 15,-2-4 9-15,-3-3-2 0,-1-3-3 0,-1-1-1 16,-3-5-6-16,3-2 1 0,-5-3-14 0,0-5-19 0,-2-2-45 16,3-3-58-16,-6-4-78 0,0-4-98 0,-2-2-132 15</inkml:trace>
  <inkml:trace contextRef="#ctx0" brushRef="#br0" timeOffset="118091.2353">8176 11613 2836 0,'-1'-7'10'0,"-2"5"15"16,1-4 14-16,5 1 5 0,-4 1-7 0,-1 2-2 16,0 2 2-16,4 0-4 0,0 0-7 0,2 2-15 15,4 2-14-15,0 0-6 0,3 4 12 0,5 2 4 16,3 5 1-16,3 2 9 0,2 3-5 0,4 2 4 0,-1 5-4 15,3 0-3-15,-3 4 2 0,3-1-10 0,-4 0 1 16,2 1-4-16,-4-3 2 0,-1 0-3 0,-1-2 6 16,-4-3 3-16,-4-4-10 0,-1-3 11 0,-5 0 12 0,1-4 17 15,-6-3 18-15,2-1 22 0,-5-4 7 0,0-3 24 16,0 0 2-16,0-1-7 0,-3-2-11 0,1-2-21 16,-1-3-25-16,-3-3-32 0,1-1-16 0,-1-6-23 0,-2 1-3 15,-1-2-7-15,0-3-13 0,-2-1 3 0,0-5 5 16,-1 2 9-16,-3-2 0 0,1-2 0 0,0-4-4 15,-4-3 7-15,2 1 7 0,-2-5 1 0,0 1-3 16,2-1 5-16,-2 3 3 0,0-1 7 0,4 5 17 0,-2 4 11 16,0 4 16-16,5 5 5 0,-3 2 16 0,4 6 3 15,2 2 13-15,2-1-2 0,0 5-9 0,3 0-11 0,0 1-11 16,1 1-6-16,2 0-12 0,2 0 0 0,1-1-16 16,0 1 0-16,5 0-2 0,1-1 2 0,1-1-8 15,4 0 3-15,2 2 3 0,1 0-11 0,2 1 6 0,3 2-3 16,0 1 5-16,4 1-4 0,-1 5 12 0,-1 0-12 15,1 5 3-15,2 2 6 0,-2 1 0 0,-1 6 6 16,-2 1-13-16,0 4 12 0,-3 1-8 0,-6 5 3 16,-2-1-12-16,-7 3-12 0,-2 0-15 0,-2 0-10 0,-5-1-5 15,-2-5-5-15,-1 1-1 0,0-6 3 0,0-2 7 16,2-6 8-16,-1-3-3 0,1-3-8 0,1-3-14 16,2-1-29-16,-1-6-25 0,0-1-36 0,1-4-33 0,3-2-17 15,0-4-5-15,0-2-8 0,2-4 17 0,1-4 4 16,3-1 22-16,-1-2 23 0,-1-2 20 0,3-2 23 15,-2 0 21-15,1-1 16 0,0-1 20 0,2 2 23 16,-3 1 13-16,3 1 38 0,1 4 39 0,-1-1 16 0,-2 4 26 16,5 4 36-16,-1 1 10 0,0 3 30 0,0 1 19 15,0 0 3-15,0 3-10 0,2 3 3 0,-2-1-13 16,-1 3-12-16,0 0-12 0,1 0-20 0,-2 2-27 0,2 0-20 16,-1 2-13-16,2 2-16 0,-1 0-9 0,0 1-15 15,2 2-3-15,2 2-9 0,-2 1-2 0,1 1-2 16,1 0-3-16,1 4-4 0,0 0 1 0,-2 2-2 0,3-1 7 15,-3-1 5-15,-1 3 10 0,1 0 4 0,1-2-1 16,-3 1 3-16,-3-3-1 0,0 2 2 0,0-2-6 16,-4-1-2-16,1-1 4 0,-3 1-1 0,-2-2 1 15,-2-1-2-15,-1 1-8 0,0-1 3 0,0-3 3 0,-2-1 0 16,-1 1-2-16,1 0-7 0,-1-3-2 0,-1-1-3 16,1-1 3-16,0 0-13 0,-2-1 5 0,-2 0-15 15,1-3 1-15,1 0-2 0,-3-3-6 0,1 2 2 16,-1-3-12-16,2-4-3 0,-1 3-16 0,-1-5 0 15,2-1-19-15,-1-2-8 0,1-3-3 0,2 2-19 16,1-3-6-16,0 2-6 0,0-2-11 0,2 3-19 0,3 3 3 16,-1 0-12-16,1 3-23 0,1-2-8 0,1 3-8 15,2 0-12-15,1 0-5 0,2 1 12 0,0-2-6 16,0 2 15-16,1 2 28 0,2-1 28 0,-1 2 29 0,2-1 19 16,-4 4 25-16,3-1 23 0,-1 2 23 0,2-1 30 15,-1 4 20-15,-4 0 20 0,3 0 17 0,-3 0 23 0,1 0 8 16,2 2 10-16,-2 1 14 0,1-1-7 0,-1-1-5 15,5 1-14-15,-3 0-9 0,0 2-3 0,1 0-5 0,2 0-10 16,-1 0-13-16,0 1-15 0,3 2-14 0,-3-3-7 16,1 1-5-16,0 1-13 0,-1 0-6 0,0 2-10 15,0-3-7-15,-3 1-1 0,-1 1 4 0,3-2-8 16,-4 2-1-16,0-2-3 0,0 1 5 0,-2-3-5 0,0 0-12 16,-1 1-11-16,-1-1-8 0,1-2 3 0,0-1-11 15,-2 2-7-15,0-4-20 0,0 2 3 0,0-1-5 0,0-1 12 16,-2 0 7-16,4-1 4 0,-2-1 12 0,2 0 6 15,0-2 16-15,-1-1 3 0,1-1 13 0,1 1 4 16,0-3-3-16,1 3 7 0,-1 0 4 0,0 0 5 0,0-1 6 16,3 4 6-16,-1-2 10 0,-2-1 2 0,2 6 14 15,0-3-4-15,-2 1-7 0,2 2 0 0,-1-2 1 16,-1 3-3-16,1 0 3 0,-1 3-10 0,0-2-9 16,2 3 6-16,-2 0 2 0,5 0 7 0,-2 3-10 0,-1-1-2 15,3 5-8-15,3-5 4 0,-3 5 1 0,3-1-16 16,3-2 1-16,-3 4-8 0,4-4 0 0,-1 0 2 15,2-3-4-15,1 1 4 0,-3-4-6 0,3 1 6 16,-1-3-5-16,-2-3 1 0,2 2 4 0,-3-5-7 0,-3 1 2 16,2-3-4-16,-3-1-1 0,3-3 3 0,-5 0-7 15,0-1-1-15,-1-1 1 0,1-2 2 0,-1 0-9 16,-2-1-1-16,-2 1-1 0,-1-1-4 0,-1-1 5 16,0 1-3-16,-1-3-6 0,-5 0 6 0,3-4 3 0,-2 2 7 15,-2-4 1-15,-1-3 2 0,2 0 4 0,-5-3 2 16,2 2 6-16,-1-3-5 0,-2 2 13 0,0-1-1 15,0 3 18-15,-1 0 13 0,-1 4 9 0,3 3 24 0,-2 3 10 16,1 3 11-16,-1 4-4 0,1 2 1 0,2 2-4 16,2 4-1-16,0 2-2 0,2 2-27 0,0-3-13 15,4 6-8-15,0-1-9 0,2 0-7 0,-1 1-13 16,2 3-3-16,1 0-9 0,0 3 7 0,1 3 2 0,2 3 4 16,4 2 9-16,-1 4 1 0,5 0 11 0,2 4-12 15,4 0 2-15,0 4-4 0,5 0-2 0,1 0-5 16,2 0-10-16,0 1 3 0,3-4-12 0,-5 3-19 0,4-1-32 15,-1-6-25-15,-3-2-33 0,1-3-30 0,-4-1-32 16,-3-3-53-16,0-2-55 0,-3-6-40 0,-2-2-51 0,-3-1-71 16,-4-3-84-16</inkml:trace>
  <inkml:trace contextRef="#ctx0" brushRef="#br0" timeOffset="118266.633">9291 11001 3470 0,'-12'-1'25'0,"2"1"29"16,3-3 20-16,7 0 11 0,-3 1-3 0,1-1 1 16,4-1-3-16,-2-1 2 0,5-3-28 0,3 0-23 15,3-2-23-15,0-4-11 0,6 0-1 0,1-2-19 0,5 2-17 16,2-3-36-16,2 2-46 0,0 0-55 0,1-1-71 16,-2 1-97-16,-1-1-106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0:53:44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24350 6878 2800 0,'-9'-12'20'0,"1"5"49"0,3-3 35 16,1-7 35-16,3 9 19 0,-2 1 36 0,3 3 10 16,0-2 6-16,1 5 4 0,2-2-29 0,-3 0-20 0,5 2-7 15,-2 1-7-15,-2 0-24 0,1 1-6 0,-2 2-2 16,3-3-23-16,-3 3-5 0,0 2-7 0,0-1-26 15,2 6-16-15,1 2-11 0,0 3 0 0,2 4-3 0,2 3-1 16,0 5-16-16,4 2-9 0,-3 4 4 0,3 0 5 16,0 2 0-16,-1 3 0 0,2 1 0 0,0 0 4 0,3-2 2 15,-2 1-4-15,3-1-6 0,0-1 6 0,-1-2-2 16,1-3-9-16,-2-3 4 0,2-3-5 0,0-3-3 16,-5-2 2-16,0-4-3 0,0-4-14 0,-3-4-7 15,-1-3 6-15,-3 0-6 0,-2-3-10 0,0-2-4 0,-4-3-6 16,-1-4-4-16,-2-2 1 0,-1-4 1 0,-2 0-3 15,-2-7 4-15,-2-2 5 0,0-5 0 0,-2-2 17 16,1-2-6-16,1-4 15 0,1-3 7 0,0-1-4 0,3-7-8 16,3 1 3-16,2-4 16 0,1 0-27 0,2 1 15 15,2 2-4-15,1 5-5 0,2 3 3 0,3 6 5 0,-2 5 3 16,2 7-10-16,2 2 20 0,0 3-5 0,3 5-2 16,1 1 7-16,1 2-3 0,4 1 10 0,-2 4-2 15,7 1 0-15,-1 2-3 0,1 3 3 0,0 2 1 16,1 3-5-16,-1 1 10 0,-2 4 1 0,-3 1 1 0,-2 2 1 15,-2 3 5-15,-4-1 6 0,-7 3 2 0,-2 3 1 16,-4-2 1-16,-2 1-17 0,-9 1 2 0,0-1-1 16,-5 0 1-16,-2-2-9 0,-2 0-3 0,-1-5 2 0,-1-1-8 15,0 1 2-15,2-2-14 0,2-2-12 0,4-3-34 16,0-2-27-16,5-3-43 0,0 1-52 0,6-5-48 16,4-1-60-16,1 0-45 0,1 0-77 0,4-4-57 0,3-1-46 15</inkml:trace>
  <inkml:trace contextRef="#ctx0" brushRef="#br0" timeOffset="1874.2294">24910 7028 2836 0,'7'-1'43'0,"-2"1"41"15,-1 0 38-15,-2-3 36 0,0 3 43 0,-1 0 7 0,-2 0 24 16,1 3 10-16,-2-3-38 0,2 1-27 0,0-1-33 16,-2 0-33-16,1 3-48 0,-1-3-9 0,1 2-21 15,-1 1-12-15,0 1-6 0,-1 1-13 0,-2 0 0 0,0 2 0 16,1 6-4-16,-1-4 12 0,-1 3-10 0,1 3 2 15,2-3-5-15,0 1 1 0,0-1-5 0,3-1-5 16,3 1 12-16,-2-3-9 0,3-1 0 0,-1 1-3 0,0-1-2 16,3-2-19-16,-1-2-10 0,0-2-2 0,1-2-13 15,0 0-11-15,-1 0-9 0,3-2-10 0,1-2 3 16,-1-2 16-16,-3 1 11 0,3-2 4 0,0-3 7 16,-2 4 11-16,-1-5 19 0,2-1 11 0,-3 2 6 0,-2-1 0 15,4 3 0-15,-5-2 2 0,3-1-2 0,-3-2-2 16,1 4-5-16,0 2 7 0,-1-3-3 0,-1 0 0 0,3 3 1 15,-1 0 1-15,0 2 1 0,2 1 3 0,0 1 0 16,1 2 2-16,-3 1 8 0,3 1 4 0,0-1-1 0,-2 4 4 16,3-1 2-16,-2 2 2 0,2-1 1 0,0 3-5 15,-3 0 0-15,2 1-8 0,0 0-1 0,0 1-1 16,-2 1-1-16,1-1 1 0,-1 0-4 0,1-1-2 16,0 2-11-16,-2-3-1 0,1 0-22 0,0-1-23 0,2-2-28 15,-3 1-31-15,1-2-23 0,-2-3-24 0,1 0-35 16,1 0-31-16,-1-3-24 0,1-2-23 0,0-2-1 0,0 0 0 15,1-1 16-15,-3-4 6 0,2 3 31 0,-1-1 47 16,4-2 45-16,-5 0 50 0,-1 2 47 0,2-2 32 16,1 0 32-16,-1 1 51 0,-1-5 29 0,3 4 18 0,-1 0 29 15,0 3 5-15,-1-4 26 0,1 6 8 0,-3-1-2 16,4 4-11-16,-2-1-20 0,-1 5-19 0,-1 0-29 0,2 0-11 16,-2 0-29-16,0 2-20 0,3-1-6 0,-3 1-10 15,0 0 12-15,4 0 8 0,-3 1 7 0,2 2 5 16,-1 2-5-16,3 0 2 0,-2 0-12 0,3 3-6 0,-1-2-18 15,0 3-12-15,1-3-7 0,0 3-6 0,-2-2-9 16,1 0 1-16,2 2 1 0,-1-3-3 0,-1-1-1 16,0-1 2-16,3-1-2 0,-7-1-4 0,4-1 11 0,0-2-4 15,-2 0-2-15,0-1-2 0,0-1 7 0,-1 1-3 16,1-1-1-16,3-2 14 0,-1 1-3 0,-2-1 12 0,2-1 12 16,3-1 14-16,-2 1 1 0,0-2 10 0,1 1 2 15,-1 1-3-15,1-2-4 0,0-1-4 0,-2 5-9 16,0-3-12-16,-2 0-6 0,2 1-1 0,-2-1-5 0,3 1-9 15,-3 0 0-15,0 3-4 0,-1-5-5 0,1 4 1 16,-1-3 2-16,1 3-13 0,0-1 6 0,-1 0-8 0,-2 1-4 16,3 0-14-16,-1-1-11 0,-1 3-13 0,2 0-12 15,0 0-12-15,2 0-19 0,2 0-6 0,-3 3-19 16,4-2-14-16,3 2-4 0,2-1-20 0,-1 2-20 0,3 0-16 16,0 1-19-16,0-1-32 0,2-1-11 0,-1 2 5 15,4 0-6-15,-2-2 15 0,4 1 26 0,-1-1 32 16,2-3 37-16,-2 2 44 0,4-4 34 0,-1 2 21 15,1-4 28-15,0 1 31 0,-4-2 26 0,3-1 17 0,-2 0 26 16,-1-2 26-16,-3 0 39 0,3-1 29 0,-4 0 19 16,-1 0 14-16,-1-2 18 0,-5 1 12 0,0 1-17 0,-2-1-1 15,-2-2-25-15,-1 3-13 0,-4-4-3 0,2 1-18 16,-4 3-25-16,-1-1-24 0,1-4 10 0,-4 1-7 16,-1 1-12-16,1-1-4 0,-1 1-17 0,-1-1-5 0,-2 2-2 15,3 1 8-15,-4-1-19 0,2 1-11 0,-1 3 5 16,-1 1-9-16,2 2-1 0,1 0-8 0,-3 1-14 15,2 2-13-15,3 2-1 0,-6 2-1 0,3 2-12 0,-1 2-1 16,-4 2-1-16,2 5-4 0,-4 2 2 0,2 0-2 16,0 6 1-16,-1 1-5 0,1 0 10 0,4 1-2 15,-1-2-9-15,4 2 7 0,-1 1 4 0,4-2 3 0,2 0-14 16,1-4-10-16,0-1-6 0,0-2 1 0,3-2 5 16,0-2-3-16,3-2-6 0,-1-1 4 0,2-3 7 15,0-2 14-15,1 1-1 0,2-2 2 0,-2-1 1 0,1-2 2 16,2-3 2-16,-1-4-13 0,2 0-5 0,1-3-10 15,3-2-16-15,-2-2-9 0,2-1-6 0,0-3-12 16,-1-1-9-16,-2-2-4 0,3-1-12 0,-3 3 6 0,-1-3-3 16,-1-2 1-16,1-1-12 0,-2-1 1 0,1-3-4 15,-1 0 5-15,-1-2 20 0,-1-2 6 0,-1-2 21 16,-4 1 11-16,2 0 22 0,-5 3 21 0,-2-1 24 0,-1 3 33 16,-2 5 5-16,-3-1 13 0,0 2 19 0,-1 1 17 15,-1 3 10-15,-1 2 8 0,-1 0-8 0,0 2 4 16,2 3 9-16,0 4-13 0,2-1-14 0,2 6-25 0,1-1-11 15,2 3-22-15,1 1-3 0,2 1-34 0,0-1-14 16,0 4 1-16,2 2-9 0,-2 0 5 0,2 2 1 0,-1 7 2 16,2-1 1-16,-1 7 11 0,2 1-2 0,1 4-6 15,0 1-6-15,5 2-13 0,2 1-15 0,3-2-5 16,3 2-18-16,1-1-21 0,2 0-20 0,1-2-23 0,3-1-16 16,0 1-21-16,1-5-11 0,3-1-19 0,-4-3 1 15,2-2-7-15,-1-2-1 0,1-3 1 0,-2-2 14 16,-4-4 24-16,1 2 20 0,-3-7 25 0,-1 5 17 0,-3-5 27 15,1-2 31-15,-3-1 33 0,-2 3 30 0,-1-2 42 16,-3-4 37-16,1 2 25 0,-3-3 27 0,-2 1 26 16,0 1 22-16,1-3 13 0,-2 0-4 0,-2 3-9 15,-2-2-18-15,-2 0-9 0,1 1-29 0,0 1-16 16,-4-2-16-16,1 0-12 0,-1 2-17 0,0 0-7 0,-1 0-21 16,0 1-13-16,1 0 5 0,0 1-13 0,1 1-19 0,-1 1-12 15,2 2-1-15,-2-1-14 0,0 2 11 0,1 5-13 16,0-2-3-16,-1 3 4 0,0-1 6 0,0 4-3 15,2-1 3-15,-1 0-5 0,1 2-1 0,2 0 4 16,0-2 1-16,2 2-2 0,1-2-7 0,0-3 14 0,0 2-9 16,1-1 6-16,2-2-9 0,0-2 8 0,-1 1-3 15,1-1 0-15,0-2 3 0,2 0-6 0,0-2 6 16,1-2-1-16,2 1 1 0,-2-2-8 0,4-2-10 0,1 0 3 16,1-2-11-16,1-1-2 0,3-3-3 0,-3 1 3 15,4-4 5-15,-3 1 0 0,4-1 12 0,-4-1-1 16,3 1 18-16,-4 0-6 0,1 1 4 0,-3-1 3 0,-3 3-9 15,1 0 11-15,-2 1 0 0,-2 1-6 0,-1 2-2 16,0-3 4-16,-3 3 2 0,5-1-7 0,-4 3 1 0,1-2-4 16,2 1-4-16,-2-2 5 0,4 0-3 0,0 3-1 15,3-2-4-15,-1 0-6 0,1-1-3 0,6 3-17 16,-2-1-9-16,3 0-12 0,0 0-7 0,1 0-8 0,2 0-6 16,2 0 1-16,-1-1 9 0,-2 3 18 0,3-4 9 15,-1 1 9-15,3-3 12 0,-3 3 6 16,3-5 10-16,-3 1 14 0,-1-3-3 0,2 0 1 0,-4-3 2 15,-1 2 4-15,-4 1-1 0,1-3 10 0,-4 2 7 16,-4-2 5-16,-1 4 8 0,-2-1 12 0,-3-2 5 16,-3 2 11-16,-2 1 3 0,0-1 7 0,-3 2-1 0,0 0 2 15,-3 2-3-15,0 0-11 0,-1 1 0 0,2 3-9 16,-1 1-11-16,4-1-5 0,-3 4-11 0,3-1-24 16,1 3-2-16,4 0-6 0,-1 0-8 0,3 3 7 15,0-1-2-15,0 4-9 0,0 0 6 0,0 3 0 0,2 2-1 16,-1 2 9-16,1 3-1 0,1 0-3 0,-1 3 4 15,1 1 0-15,0 2-3 0,0 0 6 0,1 2 6 16,1 2-6-16,-1-2 2 0,-1 3 0 0,0-3-2 0,0 0 6 16,1 1-1-16,-3-3 1 0,2 0-3 0,1-1-4 15,-3-4 8-15,1 0-3 0,0 0-2 0,0-3-10 16,0-1-32-16,-1-4 0 0,1 3-27 0,-2-3-36 16,2-1-38-16,-2-3-52 0,0 0-57 0,-2-1-81 15,0-1-108-15</inkml:trace>
  <inkml:trace contextRef="#ctx0" brushRef="#br0" timeOffset="7435.3749">16824 7547 3371 0,'0'-8'20'16,"0"2"40"-16,-5 1 23 0,5-1 29 0,-1 4 21 15,-3 0 8-15,1-1 0 0,2 3 3 0,-3 0-23 16,3 0-35-16,1 2-23 0,0 0-29 0,0-1-17 0,0-1-14 16,1 2-9-16,1 0-8 0,1 1 1 0,-1-3-9 15,3 2-2-15,0 1 9 0,3 0-1 0,5-2 5 0,9 4 14 16,7 0 2-16,12-2 14 0,11-2 1 0,15-1-3 15,9-1-14-15,12-5-30 0,7-1-24 0,4-2-38 16,3 2-45-16,-4-2-87 0,-2 1-90 0,-9 0-122 16</inkml:trace>
  <inkml:trace contextRef="#ctx0" brushRef="#br0" timeOffset="10763.9094">6556 9499 2255 0,'2'-2'11'0,"-2"-1"16"0,1 3 13 0,1-2 19 0,-2 1 18 15,1 1 17-15,-1 0 9 0,0-2 17 0,0 4-2 16,2-1-8-16,-5-1-9 0,6 2-11 0,-5-2-12 0,4 0-14 16,-2 3-6-16,0-2-18 0,0 0-9 0,2-1-9 15,-2 2-10-15,0-2-5 0,0 2-14 0,1-2-2 16,-1 1-2-16,0-1 0 0,0 2-5 0,2-2-1 16,-2 0 9-16,0 0-2 0,2 0 3 0,-2 0 3 0,2 2-7 15,0-2 5-15,1 1 4 0,0-1 18 0,2 0 4 16,2-1 21-16,1-1 10 0,2 2 9 0,3-3 23 0,3-2 0 15,3-2 6-15,5-2-18 0,2-1 0 0,6-2-22 16,0-5-4-16,3 0-10 0,4-2-21 0,-1 1 0 16,0-3-10-16,2 0 10 0,-3-1-9 0,1 2-2 0,-3-4-2 15,0 3 1-15,-2-4-2 0,-1 5-5 0,-2-2 3 16,-3 1-4-16,-1 1-1 0,-2-1 4 0,1 4-7 16,-4 2-26-16,-1-2-16 0,-2 4-28 0,-1 0-35 15,0 3-36-15,-2 0-60 0,2-1-58 0,-4 4-68 0,1-1-66 16</inkml:trace>
  <inkml:trace contextRef="#ctx0" brushRef="#br0" timeOffset="15201.635">27655 6302 1296 0,'1'-7'-2'0,"2"3"14"0,-1-4 21 0,3 3 16 15,-5 1 14-15,4 0 20 0,-4 0 23 0,3-1 21 16,-1 3 17-16,-2 0 12 0,3 1 6 0,-3-1 7 0,2 0 12 16,-2 1-16-16,0-1-11 0,0 0-11 0,-2 1-3 15,-1-1-15-15,3 0-24 0,-3-1-18 0,-3-2-16 16,4 2-1-16,-1-3-6 0,-3 4-4 0,2-4-3 16,-2 2-10-16,-1-1-1 0,2 0-3 0,-3-2-7 0,1 2-4 15,-4-2-4-15,0 2 2 0,2-2-6 0,-5 2-2 16,2-3 0-16,-5 2 2 0,1-2-2 0,-3 1-8 15,-2-3 3-15,-1 2-7 0,-4-1-2 0,-3-1 1 16,-1 1 0-16,-3-4 0 0,1 4 0 0,-4 0 9 0,-2 0-7 16,2-2 6-16,-1 4 2 0,1-3-7 0,-1 3 1 15,2 0-4-15,0 0-2 0,-2-1-3 0,4 4 7 16,-2-4-9-16,0 3 2 0,0 0 6 0,-4 0 3 0,1 0-4 16,2 1 3-16,-5 2 2 0,3-2-6 15,-2 2 1-15,-1 0 1 0,0 0-4 0,3 1-2 0,-2 0 2 16,-2 0-1-16,4-1 1 0,0 2 1 0,-3 0 1 15,3 3-6-15,0-3 2 0,3 1-3 0,-1 0 4 16,-2 1-2-16,0 0 1 0,2-1 5 0,-1 1-4 0,-2 1 1 16,1-1 3-16,-3 2 2 0,0-1-4 0,-2 2 4 15,0-1-4-15,-2 1-4 0,0 1 2 0,0 0-1 16,2 0-3-16,-3 0 0 0,3 2 3 0,-1 0-5 0,5-2 1 16,0 1 4-16,0-1 4 0,1 1-1 0,3 0 10 15,1-2 1-15,-3 4-2 0,5-2-2 0,-5 1 10 16,2-3-4-16,0 3-6 0,0-1 4 0,0 0-4 0,-3 0 0 15,1-2-1-15,0 2 2 0,-1 0-7 0,-1-1 1 16,0 1-2-16,-3-1-1 0,4 2-9 0,-1 0 2 16,1-1 0-16,2 0 3 0,-1 0-3 0,1 2 3 0,3-3 4 15,1 1-2-15,1 0 12 0,1 4-7 0,1-3 2 16,-1-1-7-16,3 1 2 0,-2 1 1 0,-2 1 2 16,-1-1 4-16,2 0-11 0,-3 0 6 0,0 3 1 0,-2 0 7 15,2-2 1-15,0 2 3 0,0-2-3 0,-2 2 6 16,0 2-2-16,3-1 3 0,1-2 1 0,1 1-9 15,-1-2 2-15,6 3-7 0,2-1-2 0,1-3-9 16,4 1 8-16,-1 2-6 0,3 0-5 0,-1 0 5 0,4 3 1 16,-2-1 2-16,2 1 3 0,0 1-1 0,-1 1-4 15,0 1-1-15,1 1 7 0,-1 0-1 0,1 3-3 0,0 0-1 16,-2 3-1-16,2-2-1 0,-1 3 2 0,1 0 3 16,1-3-6-16,2 3 6 0,-1 0-4 0,0 0 1 15,2 0 3-15,-1 0 2 0,-1 1-1 0,3-2-1 0,2 1 1 16,-1-2-4-16,0 1 6 0,0-2-11 0,3 2 7 15,-1-1 1-15,0 0-1 0,2 2-2 0,-2-2 9 16,2 1-9-16,2 2-4 0,2-3 8 0,-1 2-2 0,3-1-4 16,2-1 5-16,-1 3 4 0,3-1-7 0,1-1 4 15,0-1 1-15,1 1 0 0,1-2-2 0,-1-2 1 16,1 2-2-16,-1-2-11 0,-1-2 6 0,1 0-1 16,-1-1 4-16,0 0-3 0,1-4-1 0,0 3 1 0,-1-2-2 15,1-1 8-15,0-1-5 0,-1 0 4 0,4-1-2 16,-2 0 3-16,-2-1-5 0,2 0 1 0,0 1 6 0,2-4-7 15,-1 4 1-15,3 0-3 0,-2-3 4 0,0 4 6 16,4-1-10-16,1 0 11 0,-1 0-5 0,3 0 3 0,-1 2-2 16,2-1-1-16,2 1 0 0,-3-3-8 0,5 1 13 15,0 1-9-15,-1 2-1 0,6-1-4 0,-4 1 11 16,2-1 1-16,2 3-2 0,1-1 2 0,-4 1-6 16,6-2 1-16,-2 1 5 0,-2-1 2 0,2 1-5 0,1-2-1 15,-5 1-6-15,4-2 0 0,0 0 3 0,-1 2-1 16,1-3-1-16,1 1-18 0,-1-1 8 0,0-1-10 15,4 1 7-15,-1-4-2 0,3 1-7 0,-1-1 2 16,6 2-15-16,-3-4-1 0,3 1-38 0,2-1-26 0,-2 1-47 16,-1-2-54-16,-1 0-69 0,-3-3-109 0,-1-2-102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0:54:16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2966 2448 3247 0,'5'-3'20'0,"-5"1"22"0,0 1 24 0,0-3 14 15,2 1 0-15,-4 3 1 0,2 0 11 0,0 0 9 16,-3 0 2-16,3 0 0 0,0 0-15 0,0 0-8 0,-3 0 20 16,3 0 2-16,-2 0-3 0,2 0-1 0,0 0-22 15,-2 0-14-15,0 0-2 0,2 2 1 0,0-1-4 16,0-1 3-16,0 0-4 0,0 2 12 0,-2-2 4 0,2 0 2 15,0 1-1-15,-1-1-6 0,-1 0-17 0,-1 0-6 16,1 1-1-16,-1 0-17 0,1-1-4 0,-1 2-8 16,0-2-17-16,-2 2 8 0,-1-1-7 0,-2 1 4 0,2-1-6 15,-1 3-5-15,-5-1-4 0,4 1 1 0,0 1 6 16,0 3-10-16,-5 1 5 0,4 1 2 0,-2 5-2 16,0-1 2-16,-2 5 0 0,1 3-2 0,-1 2 2 0,0 0 1 15,5 1-3-15,-1 1-10 0,2-2-1 0,1-2-3 0,5 2 5 16,1-4-4-16,0-1 1 0,4 0 1 15,-1-1 1-15,4-2-6 0,-1 0 0 0,2-2 16 16,3 0-8-16,2-2 12 0,2 0-25 0,0-2-11 0,5-1-15 16,-1-2 8-16,2-4-26 0,4 0-21 0,0-4-29 0,2-1-39 15,-1-3-11-15,-1 0-35 0,0-5-48 16,0-2-52-16,-1-2-42 0,-3 0-78 0,1-4-44 0</inkml:trace>
  <inkml:trace contextRef="#ctx0" brushRef="#br0" timeOffset="378.0923">3390 2205 2883 0,'0'-6'30'0,"-3"1"34"0,-3 0 31 0,4 0 15 16,-3 5 9-16,-1 0 4 0,-2 0 5 0,0 0 6 0,0 2-24 15,-1 0-30-15,1-1-35 0,-3 4-11 0,0-3-7 16,-2 5-4-16,2-1-8 0,0-2-4 0,0 5-12 15,3-1 2-15,0 1 6 0,0-1-10 0,2 1-1 0,3 1-1 16,1 0 7-16,-1 2-4 0,3-2 7 0,0 2-10 16,3 0 0-16,-1 0 7 0,1 2-2 0,3-2 1 15,0-1-5-15,2 1 0 0,2-1 4 0,1 0 0 0,2 0 2 16,2-1 3-16,0-1-8 0,2 2 3 0,2-2 1 16,3 3 4-16,-2-2-3 0,1 1-5 0,1-1 1 15,0 1-4-15,2 0 7 0,-3-1-4 0,1 2 5 0,0-2-4 16,-1 1-3-16,-1-1 8 0,-1 1-3 0,-3 0 3 15,-2-1-3-15,-1 1 2 0,-1-2 0 0,-4 0-9 16,0 1 7-16,-1-3 2 0,-4 2-1 0,3-1 3 16,-5 2 0-16,-1-1 1 0,-1-1-1 0,-4 2 7 0,1 1-3 15,-1-1-6-15,-2 1-14 0,1-2-39 0,-3 0-41 16,-1-2-57-16,0-2-52 0,4-2-75 0,-3-2-88 16,1-5-87-16</inkml:trace>
  <inkml:trace contextRef="#ctx0" brushRef="#br0" timeOffset="768.714">3621 2218 2323 0,'5'-5'27'16,"1"-2"30"-16,-2 4 17 0,0-4 10 0,-1 7-2 16,-3-2 0-16,2 2-2 0,-1 0 4 0,1 0-33 15,1 2-22-15,-1-2-29 0,2 3-2 0,4 1-4 0,0-1 2 16,0 4 4-16,4 0-9 0,1 3 7 0,4 2-7 15,1 1 12-15,2 1-9 0,2 2 5 0,1 1 1 16,-1 2 1-16,3 1 8 0,-1-2-4 0,-2-1 10 0,2-1-5 16,-4 1 4-16,1 0 5 0,-4-6-2 0,2 0-8 15,-6-1 11-15,-1-1 9 0,-1-4-2 0,-2 0 24 16,-3-1 3-16,1-1 4 0,0-3 14 0,-5 0 15 16,1 0 2-16,0-2 6 0,0 0 2 0,-1-3-7 0,1-1 16 15,0-3-10-15,0-1-8 0,0-3-13 0,2-3-9 0,-2-3-11 16,0-1-15-16,1-4-14 0,-1-4-19 15,0-1 1-15,0-3-4 0,-2-2 1 0,1-5-4 16,1 3-1-16,-1-3 7 0,3 2 0 0,-4-1-2 0,2 5 2 16,-1 4-1-16,0 4 0 0,-1 3-5 0,1 6 1 15,-2 5 0-15,0 2-6 0,0 4 3 0,0 3-3 16,-2 0-11-16,1 2-12 0,1 0-24 0,0 2-31 16,0-2-40-16,0 0-45 0,0 2-79 0,0-4-81 0,0 2-95 15</inkml:trace>
  <inkml:trace contextRef="#ctx0" brushRef="#br0" timeOffset="2534.6511">4880 1996 1348 0,'-9'-4'19'0,"0"0"25"0,2 1 24 16,1-4 17-16,-5 2 11 0,5 0 9 0,-1 0 6 16,1 1 12-16,1-1-17 0,-3 1-15 0,4-2-14 0,-1 1-7 15,0 1-7-15,0-1 2 0,-2 0 0 0,-1 0-7 16,3 1 5-16,-2-2 3 0,1 4-4 0,-2-3 1 15,2 1-2-15,1 1 2 0,-1-2 3 0,1 0-4 0,-3 0 2 16,2 3-2-16,1-5-1 0,-3 2-4 0,-1 0 2 16,1-2-12-16,0 3 0 0,0-4 3 0,-3 3-4 15,0-3-8-15,-3 1-3 0,3 1-8 0,-2-2 0 0,-1 3 5 16,-1-2-10-16,0 2 1 0,-1 0-9 0,-1 0 2 16,-1-1-5-16,-1 2 5 0,-3-1-8 0,0 1-3 15,0 0 1-15,-4 0-6 0,0 0 2 0,0 1 1 0,-2 1 0 16,0 0-6-16,1 0 8 0,1-1 0 0,-2 3 0 15,2-3-2-15,-2 1 5 0,1 2 0 0,2-3 0 16,-2 2 4-16,2 1-4 0,-1-1-2 0,1-1-4 16,-2 2 8-16,2-1 0 0,-2 1-2 0,2 0-2 0,-2 0 4 15,1 0-4-15,0 1 3 0,-4-1 0 0,1 3 4 16,1-2-1-16,-4 2-5 0,2-1 2 0,-2 1 0 16,1 1 2-16,1-1-3 0,-2 2 6 0,1-2-18 0,-1 1 4 15,3 1 2-15,1-1-2 0,-2 2-5 0,2-2 2 16,1 2-1-16,0-2-2 0,0 1 2 0,2 2-2 15,1-2-1-15,-1 0 4 0,1 0 0 0,2 0-6 0,-3 2 5 16,4 0-3-16,-1-2 5 0,-3 2 1 0,1 0-1 16,2 1 5-16,-2-1 2 0,-1 3 2 0,-2-1-2 15,2 1 6-15,-2-1-3 0,3 1-1 0,-3 1 0 0,2 0-6 16,-2-1 3-16,2 2-3 0,0 0 6 0,1-2-4 16,-2 2 2-16,4 0 0 0,-1 0-5 0,2-2 3 15,-1 2-3-15,0 0-3 0,0 2-2 0,3-1-3 0,-3 1-2 16,0 0-2-16,2 1 3 0,0-1-3 0,-2 3-1 15,3 0 10-15,0 0-10 0,-3 1 8 0,3 1 1 16,0 0 1-16,0 0 5 0,1 0-2 0,1 2 6 16,1-1-14-16,-1 0 10 0,3 1-5 0,0-1 1 0,1 0 4 15,-3 4 1-15,3-3 0 0,-1-1-1 0,2 4 14 16,-1-2 2-16,-1 2 0 0,1-2 10 0,-1 3-2 0,1-2-3 16,-4 1 2-16,4 1 0 0,-1-1-5 0,3 2-4 15,-2-1-1-15,-1 1-8 0,1 1-7 0,1-1 7 16,2 2-2-16,0-3-5 0,0 0 3 0,2 1-3 15,3-2-3-15,0 0 4 0,0-1 1 0,1 1-1 0,2 0 1 16,1-2 10-16,1 3-5 0,-2-2 4 0,2-1 1 16,2 2-4-16,-2-2 9 0,3 3-3 0,1-2-1 15,-2 0-8-15,1-2 12 0,2 3-2 0,-2-2-2 0,2 0 1 16,0 0-6-16,0-1 1 0,-1 0-6 0,2-3 5 16,1 2-9-16,-1-2-1 0,1 1 4 0,3-2-7 15,-2-1 5-15,2 1-7 0,2 0 7 0,0-3-3 0,0 1-2 16,1-1-2-16,1 1-2 0,0-1 6 0,2-3-5 15,0 2 4-15,1-1 3 0,-1-2-4 0,1 2 0 16,-2-3 3-16,2-1 2 0,-1 0 2 0,1 1 3 0,-2-1-9 16,0 1 6-16,0-2 6 0,2 0-3 0,-1 0-3 15,1-1 5-15,-1 2-2 0,1-4-5 0,2 1 10 16,0-1-15-16,2 0 8 0,-1 0 4 0,1-3-2 0,1 2-5 16,0 0-2-16,1-3 6 0,2 2-1 0,0-1 5 15,2-1-13-15,0-1 4 0,-1 1-3 0,4-1 3 16,-1 0 1-16,-1-2-2 0,1 0-1 0,1 2-1 0,0-2 1 15,0-2-2-15,-3 1 8 0,3-2-1 0,-3 3-9 16,3-3 9-16,-3 1-2 0,1 1 0 0,-1-2 3 0,-2 1 2 16,-1 1-8-16,0-2 4 0,0 1 11 0,-3-1-7 15,3-1-5-15,-3 1 4 0,1 0 1 0,0 0-5 16,0 2 5-16,0-3-5 0,2 0-7 0,0-1-22 0,-1-1-17 16,0 1-20-16,2 0-23 0,-3-2-27 0,3-1-43 15,-4 2-44-15,1 0-52 0,0-2-43 0,0 1-45 16,-4 0-72-16</inkml:trace>
  <inkml:trace contextRef="#ctx0" brushRef="#br0" timeOffset="17084.8295">24492 8323 3346 0,'-7'-3'-2'0,"6"-2"5"16,-5 1 22-16,4-4 28 0,2 6 20 0,-2 0 15 16,2 2 4-16,0-1 3 0,0 0 9 0,0 2-7 15,0-1-3-15,2 0-18 0,-2 1-9 0,0-1-12 0,0 0-7 16,0 2-4-16,0 0-9 0,2-2 0 0,-2 3-22 15,-2-2-9-15,2 1-24 0,0 0-9 0,0 1-8 16,0 1 11-16,0 1 2 0,0 3 2 0,0 4 0 0,3 2 2 16,2 3 19-16,-1 6 6 0,1 4 13 15,0 2-10-15,3 4 0 0,1 0-1 0,1 4 0 0,1 0 6 0,3 1-3 16,1 0 0-16,-2-4-6 0,4 2 8 0,1-4-2 16,-2-1 0-16,0-5-14 0,-2-3-16 0,2-5-3 15,-6-1 0-15,-2-4 3 0,-1-4-4 0,-4-3 1 16,-1-2 4-16,-2-1 16 0,0-1 5 0,-2-2-9 0,-1-2-8 15,-2-4 0-15,-2 4-4 0,-1-8-17 0,-2 1-20 16,-1-5 2-16,-1-3 2 0,-2-3 5 0,2-4 2 16,0-1 1-16,-2-4 5 0,2 0 11 0,0-4 16 0,2-1-2 15,2-3 0-15,0-1 2 0,1 0 11 0,0-4-1 16,2 1-3-16,2 1 9 0,0 2-3 0,1 0 7 16,-1 4 5-16,5 1 5 0,-1 3-4 0,1 2 0 15,3 3 4-15,0 3-5 0,0 2 0 0,1 2-7 0,3 3 1 16,-1 1-7-16,3 0 0 0,3 5-4 0,1 0 1 15,4 1-2-15,3 4 2 0,-2-1 1 0,4 5-4 0,4 4 1 16,1 1-3-16,-1 7 5 0,1 2-5 0,1 6 6 16,-2 4-7-16,-1 5-1 0,-3 4 5 0,1 2 2 15,-3 6-2-15,-3 1-6 0,-1 1 5 0,-4-1-1 16,-5 1 3-16,-1-4 4 0,-3 0-4 0,-2-5-4 0,-6-3 7 0,-2-3 23 16,-1-3 12-16,-4-3 6 0,-2-1 12 15,-1-4 2-15,-4-2 4 0,2 0 0 0,-5-1-3 0,4-2-15 16,-4-2-12-16,-1 1-14 0,4-3-2 0,-2 0-7 15,3-2-5-15,0-1-7 0,0-2-16 0,2-3-35 16,3 3-42-16,0-3-48 0,2-3-65 0,0 1-79 0,3-4-105 16,0 2-112-16</inkml:trace>
  <inkml:trace contextRef="#ctx0" brushRef="#br0" timeOffset="17760.6696">25439 8591 3445 0,'12'-9'0'0,"-1"-3"26"0,-8 3 48 0,-3-7 21 15,-3 2 28-15,-2 2 16 0,-4 0-2 0,1-1 6 16,-2 1 1-16,-3 0-22 0,-2 3-47 0,0 1-16 0,-2-1-23 16,0 1-12-16,1 4-3 0,1 1-9 0,2 1-9 15,0 2 0-15,5 0-4 0,0 3-6 0,4 2-3 16,-2 1-9-16,2 2 3 0,1 1 1 0,0 3 10 0,1-1-5 15,-1 2 6-15,3 0-6 0,0-1-6 0,3 0-2 16,2 0-4-16,-2-2-9 0,5 2-7 0,-2-7-9 16,1 4-2-16,2-4 4 0,1 0-1 0,-4-3 11 0,2 1 4 15,0-3 7-15,1-1-2 0,-1-2 9 0,0-1-1 16,-1 0-5-16,2-4-1 0,-3 1-19 0,2-3 6 0,0-2 1 16,1 2 7-16,1-1-4 0,-2-2 1 0,1 4 6 15,1-3 7-15,-2 0 11 0,-2 4 1 0,4-1 4 16,-4 4 0-16,0 0 0 0,-1 1 3 0,-2 1-3 0,3 3-2 15,-2-1 5-15,-1 2-11 0,-2-1-2 0,1 2 2 16,1 1 1-16,0-1-4 0,-1 0 7 0,1 4 5 16,1-1-4-16,1 1 9 0,-1 0-3 0,2 0-3 15,0 2 5-15,3 1 6 0,-2 2-7 0,3-2-7 0,-1 0 4 16,5-1 1-16,-2 1 1 0,1-1 5 0,-1-1-5 16,-1-2-8-16,1-1-18 0,-2-3-9 0,-2 1-26 15,3-2-26-15,-3-2-19 0,-2-3-27 0,2 0-22 0,0-3-18 16,-2-4-8-16,1 0-5 0,-1-1 19 0,2-3 16 15,-4-1 2-15,1 0 18 0,-2-2 12 0,1-3 17 16,-1-1 17-16,0-4 12 0,2 2-1 0,-1-9 9 0,1 1 25 16,0-4 18-16,0 3 26 0,1-4 26 0,2 1 39 15,-2 1 26-15,0 2 32 0,-1 5 22 0,3 3 7 16,-2 4 24-16,-1 3-3 0,0 6-2 0,-2 3-15 0,0 3-5 16,-1 3-21-16,0 2-20 0,-2 0-14 0,1 3-30 15,-1 1-6-15,0-1-14 0,0 1-15 0,0-1-16 16,0 0-3-16,0 2-12 0,0-1 1 0,0 2-5 0,0 0-6 15,0 3-2-15,3 3 2 0,-1 2 18 0,2 4 19 16,-1 1 19-16,1 8 11 0,1 1 7 0,-1 3-2 0,1 6 6 16,-2-1-1-16,3 1-11 0,-3 0-15 15,2 1-19-15,0-3-8 0,-2-1-8 0,4-2 6 0,-1-2-16 16,0-4 4-16,1-2-29 0,-1-5-38 0,0-3-60 16,-1-2-72-16,0-4-81 0,-1-3-115 0</inkml:trace>
  <inkml:trace contextRef="#ctx0" brushRef="#br0" timeOffset="18248.7955">25728 8127 1539 0,'0'-3'-6'0,"0"1"-3"0,4 0 2 16,1-3-2-16,3 4 1 0,0 0-9 0,6-1 3 15,2 2 1-15,3 0 0 0,3 0 1 0,3 3 0 16,3 1-13-16,3-2-14 0,4 2-4 0,-2 2-10 0,0-1-8 15,5 1 2-15,-1 0 8 0,2-2-6 0,-3 2 18 16,2-2 15-16,-4 3 16 0,-3-5 19 0,-1 1 18 0,-3-3 42 16,-5 0 47-16,-6 0 60 0,-2-3 66 0,-6 3 59 15,-2-2 37-15,-4-1 21 0,-2 2 7 0,-2-2-31 16,-1 1-50-16,-2-1-55 0,-3 0-60 0,-1-1-57 16,-2 2-45-16,-2-1-39 0,-2 0-11 0,-2 2-7 15,0 2-8-15,2 1-5 0,0-1-3 0,2 3-14 16,0 1 4-16,4-1 10 0,0 3-5 0,1-1-7 0,3 2 10 15,2-1-4-15,3 2-2 0,0-1 11 0,0 0-4 16,3-2-7-16,1 4-1 0,2-4 4 0,6 1 0 16,-3-3-2-16,0 1-5 0,5-3-8 0,-1 0 5 0,3-1-10 15,-5-3 1-15,3-4-6 0,-3 1-4 16,2 0 1-16,-1-2-4 0,1-2 1 0,-1-3-1 0,0 0 9 16,-1 2-2-16,3-2 1 0,-3 0 5 0,1 0 4 0,-2 2 6 15,-2 1 3-15,1 3 4 0,-4 1 4 0,1 1 3 16,-4 2-4-16,1 1-1 0,-1 1 2 0,-2 1-2 15,0 0-1-15,0 0-1 0,0 3 1 0,3-3 1 16,-1 3 6-16,-1 2-1 0,3 0-2 0,0-1 5 0,1 3 5 16,1 2-3-16,-1 1 2 0,1-3 0 0,2 4-4 15,-2-3 3-15,2 3 1 0,0-1-16 0,3-5-39 16,0 2-42-16,1-4-63 0,2 1-82 0,3-5-92 0</inkml:trace>
  <inkml:trace contextRef="#ctx0" brushRef="#br0" timeOffset="18604.6791">27566 7657 3015 0,'-3'-3'15'0,"0"2"24"0,-4-1 28 0,1-4 23 0,0 4 21 16,1-1 13-16,-5 3 10 0,1 0-2 0,0-1-10 15,-1 1-22-15,2 0-27 0,-3 1-24 0,5-1-20 16,-4 3-14-16,5-1-14 0,-2 3-1 0,2-2-1 16,0 4-8-16,0 1 1 0,4-2 0 0,-2 6-3 0,1-1-4 15,-2 0 7-15,2 5 6 0,2 0-10 0,0 2 8 16,4 1 0-16,0-1-5 0,0 6 0 0,3-2 13 16,1 2-8-16,4 1 3 0,-2-1 7 0,1 0-2 0,1 0-3 15,-2-1 8-15,1-2-5 0,2-4 6 0,-4 0-5 16,-1 0-3-16,1-1-1 0,-2-3 3 0,-1-1-1 15,-1 0 0-15,1-3 5 0,-3-1-9 0,-1 0 4 16,0-4 2-16,-1 0 1 0,-1 0-2 0,0-3 1 16,0 2-12-16,-3-3-30 0,-2 2-45 0,-2-2-75 0,-3-2-91 15,0 0-128-15,-4 0-112 0</inkml:trace>
  <inkml:trace contextRef="#ctx0" brushRef="#br0" timeOffset="18859.6131">27814 7493 3433 0,'8'-7'7'0,"-5"2"20"0,0 2 11 16,-1-1 14-16,0 2 8 0,-4 2-12 0,2 1-12 16,2 0 12-16,-2 2-15 0,1-2-20 0,-1 3-13 15,3 0-16-15,-1 5-8 0,1 2 11 0,0 2 15 16,2 4-15-16,3 3 6 0,1 5 2 0,-2 4 4 0,5 1-2 15,-2 4-1-15,1 0 6 0,1 0-5 0,0 1 4 16,-3-2 3-16,4-2 9 0,-2 1 3 0,0-3 3 16,-2-3 1-16,1 0 0 0,-2-1-41 0,1-5-52 0,-1-1-59 15,-3-5-80-15,1-1-85 0,0-3-116 0</inkml:trace>
  <inkml:trace contextRef="#ctx0" brushRef="#br0" timeOffset="19195.4325">27918 7874 2449 0,'2'-9'8'0,"4"2"14"0,-4-2 23 0,6-4 26 0,-3 1 10 16,4 3 11-16,1-3 11 0,-1 2-4 16,5-1-1-16,1 0-10 0,2 1-20 0,1 1-25 0,2 2-9 15,2 1-8-15,-2 2-12 0,3 1 4 0,-3 6-10 0,1-1-5 16,-2 4-1-16,1-2-5 0,-4 3-4 15,2 3-5-15,-3 0 3 0,-4-1-2 0,1 3 2 0,-2 0 2 16,-2 1-7-16,-1 3 8 0,-2-2 3 0,-2 1 6 16,-3 1 0-16,2 0 2 0,-2 3 6 0,-2-3-2 15,0 1 10-15,-3-1-5 0,-1 1 3 0,1-1 1 0,0-1 6 16,-2 0 7-16,2-4-1 0,0-1 3 0,0 1-4 16,2-5 4-16,0 2 2 0,-2-4 6 0,2-4 15 15,2 4 12-15,-1-2 2 0,-1-3 7 0,1-1-2 16,1-1-2-16,-2-1-14 0,-2-4-28 0,0-1-47 0,-3-1-60 15,2-5-59-15,-2 1-69 0,0-5-70 0,-1-3-75 16,2-3-79-16,3 0-63 0</inkml:trace>
  <inkml:trace contextRef="#ctx0" brushRef="#br0" timeOffset="19527.4165">28340 7520 1974 0,'7'-3'4'0,"-4"1"4"0,0-1-4 0,-1 2 3 0,0 1-3 16,-1 1 2-16,-1 2-3 0,0 2 1 0,0-1 1 15,0 5 7-15,2 3 3 0,-1 1 5 0,1 4 19 16,-2 5 15-16,2 1 7 0,-1 2 3 0,3 4-1 16,-2 3 1-16,1-1 9 0,2 1-4 0,0 1-15 15,1-3-12-15,3-1 4 0,0-3-5 0,0 1 8 0,2-5-12 16,0-4-6-16,-3-2-3 0,2-1 7 0,1-6-1 16,-3 0 12-16,-2-3 16 0,2-2 5 0,-2-2 13 15,0-4-2-15,1 0 6 0,-1-6-9 0,5 2-10 16,-3-5-12-16,3-1-22 0,0-2-17 0,2-1-14 0,2-3 3 15,-5-2-3-15,3-2 0 0,1-2 11 0,0-4-4 16,0-2 1-16,2-4 1 0,0-3 8 0,0 0 1 16,1-2-8-16,-1-1 6 0,-2 5 3 0,-1 1-2 15,1 7 9-15,-4 2-5 0,-2 8-5 0,-1 3-6 0,-4 6 1 16,1 4-6-16,-3 1-18 0,1 1-14 0,-2 2-27 16,-2 0-36-16,2 2-38 0,-1 1-25 0,-3-1-36 15,1 5-56-15,-3 1-80 0,-2 1-67 0</inkml:trace>
  <inkml:trace contextRef="#ctx0" brushRef="#br0" timeOffset="19978.5439">25505 9102 1646 0,'2'5'24'0,"-1"-1"37"16,4-4 51-16,7-1 42 0,3-2 30 0,4 3 19 15,4-2 19-15,7-1 21 0,8 0-3 0,5-3-17 16,9-2-34-16,3 1-34 0,7-1-20 0,6-3-2 16,9 0-7-16,6-2-13 0,13-3-21 0,7 0-20 0,12-3-16 15,15-1-9-15,12-4-7 0,16-1-25 0,9 3-13 16,6-3-1-16,4 0 1 0,5 1-5 0,-2-1-6 15,-5 8-4-15,-8-1-2 0,-16 3 0 0,-10 2-9 0,-13 4-29 16,-10 2-28-16,-13-1-37 0,-12 6-40 0,-12-5-46 16,-10 4-57-16,-3-2-44 0,-12 4-51 0,-8-4-40 15,-4-1-31-15,-11 1-11 0</inkml:trace>
  <inkml:trace contextRef="#ctx0" brushRef="#br0" timeOffset="22109.5395">25282 10237 2682 0,'-10'2'-5'0,"-4"1"-2"0,3-1 10 0,-1-2 17 0,1 3 7 16,-3 1 2-16,-1 3 0 0,2 0-6 0,-2 0 10 15,3 2-5-15,0-1-4 0,4 2-15 0,0 1-6 0,2 1-2 16,-2-3 4-16,6 3 4 0,-1 0 6 0,5 2 13 15,-1-2 2-15,4 1 5 0,3 2 15 0,1-2 1 16,1 0 11-16,7 3 11 0,-1-3-2 0,6 2 10 0,0-1 2 16,5 0 3-16,3 1 0 0,3-2-5 0,2 1-13 15,0-2-5-15,2 4-5 0,-3-3-18 0,1 2-9 16,-8-1-11-16,2 1-17 0,-6-1 8 0,-3 1-1 0,-3-2-5 16,-2 0-5-16,-4 1 7 0,0 0 7 0,-3-3-1 15,-1 1 5-15,-3 0-4 0,1 0-1 0,1 0 7 16,-4-2 0-16,-1 2 3 0,3-2-3 0,-4 0 3 0,0-2 0 15,0 3-6-15,0-1 8 0,-2-2-2 0,0 1 2 16,1 0-13-16,-3 0-4 0,0-1 4 0,1-1-8 16,-2 1 12-16,-1-2-16 0,-1 0-30 0,-2-4-32 0,1 1-66 15,0-3-74-15,2-3-127 0,-5-4-136 0</inkml:trace>
  <inkml:trace contextRef="#ctx0" brushRef="#br0" timeOffset="22536.7824">25762 10551 3052 0,'10'0'-2'16,"-3"0"2"-16,-1 0 20 0,1-4 23 0,-3 1 1 0,-3 1 5 15,2 2-6-15,2-3 3 0,2-1-1 0,2 4 1 16,-1-4-23-16,3 0-28 0,1 1 3 0,3 1-2 15,0-1 1-15,0-1-5 0,2 2 7 0,-4-1-4 0,4 3-1 16,-1-5 3-16,-2 4-3 0,1-2-5 0,-1-1 6 16,-2 0 2-16,0 0-3 0,-2-1 7 0,-1-3 1 0,-3 5 4 15,3-2 2-15,-4-3 1 0,-2 2 0 0,0-1 1 16,-3 3 5-16,2-4 9 0,-2 3 18 0,-2-3 6 16,1 0 6-16,-3 0 6 0,1 2 8 0,-3-2 4 0,2 1-5 15,-3-1-11-15,-1 3-11 0,0-2-8 0,-3 2 1 16,0 0-4-16,0 2-13 0,2 2-5 0,-3-2 1 15,0 2-7-15,2 1-2 0,1 1-3 0,0 4-8 0,2 0-2 16,-1 2-2-16,2 4 6 0,3 2-1 0,-2 4 0 16,4 4 1-16,-1 3 6 0,4 1-2 0,-1 4-5 0,5 5 10 15,1-2-6-15,1 2-2 0,1 0 5 0,4-1-3 16,0-2-2-16,0-4-5 0,0 3 13 0,1-9-10 16,2 0 2-16,-2-5-3 0,2-4-25 0,0-3-28 0,-2-4-57 15,4-2-63-15,-2-7-83 0,4-2-69 0,-4-5-81 16,4 0-88-16</inkml:trace>
  <inkml:trace contextRef="#ctx0" brushRef="#br0" timeOffset="23047.0838">26504 10411 2289 0,'15'-5'15'0,"-2"3"20"0,0-1 33 16,4 0 21-16,-1-1 17 0,0 4 11 0,0-1 12 15,-2 2 9-15,3 1-4 0,-1 2-12 0,1 1-27 0,-2 0-10 16,0 2-6-16,-2 2-7 0,1 0-4 0,-4 0 0 16,1 4-7-16,0-1 3 0,-5 0 2 0,1 3-3 0,-4-3 6 15,0 2 10-15,-1-1 0 0,-1 1-4 0,-4-2 2 16,2-1-9-16,-3 0 1 0,0-1 3 0,0-1-11 16,-2-1-13-16,3 0-4 0,-3-2-4 0,1 0-6 15,-3-1-1-15,3-1-14 0,0-1-4 0,-2-2-2 0,0 1 1 16,1 0-9-16,-1-2-14 0,0 0-8 0,2-1-18 15,0 0 1-15,2-1-16 0,2-2-15 0,-4 1-14 16,3-3-14-16,0-1 14 0,4-2-7 0,-2-4 3 0,0-3-13 16,3-1-15-16,1 0 4 0,0-7-11 0,4 1 13 15,1-2-14-15,1 1 10 0,1-1-4 0,2 1 9 0,-2 5 16 16,3 1 1-16,-3 2 13 0,0 2-1 0,0 1 3 16,0 1 0-16,-1 4 16 0,-1-1 8 0,-1 2 7 0,2 2 7 15,-3 1 5-15,0-1 10 0,-1 2 9 0,-1 2 3 16,0 1 7-16,2 0 13 0,-2 0 12 0,-2 0 10 15,2 3 14-15,2 0 15 0,-2 1 7 0,0-1 8 16,-1 2 8-16,0 2-4 0,0-2 10 0,1 4 10 0,-1-1-3 16,-2 2-3-16,3 0 5 0,-1 2 2 0,-1-1-5 15,-1-1-7-15,0 5-10 0,-1-1-18 0,-1-1-9 0,3 3-19 16,-1-2-2-16,0 2-11 0,-2 0-8 0,3 1 3 16,-2-3-8-16,1 1-4 0,0 0 3 0,-1-1 9 15,-1 2-15-15,2-4-14 0,-1-1-27 0,-1-2-40 16,3-1-45-16,-1-3-54 0,-1 0-74 0,1-5-95 0,1-3-106 15</inkml:trace>
  <inkml:trace contextRef="#ctx0" brushRef="#br0" timeOffset="23216.6843">26904 10069 2979 0,'0'-9'4'15,"-2"1"-1"-15,2 1 2 0,-1-4-2 0,-1 1 1 16,-1 3-8-16,3 0-22 0,-2-1-21 0,2 3-48 16,2-2-46-16,-2 2-53 0,2 1-62 0,2 3-84 0</inkml:trace>
  <inkml:trace contextRef="#ctx0" brushRef="#br0" timeOffset="23848.1045">27152 10254 1853 0,'4'7'26'0,"0"0"43"0,-1-3 28 16,3 2 29-16,-4-3 6 0,1 1 7 0,0 1 12 15,-1 1 13-15,4-2-4 0,0 0-33 0,-1-1-16 0,3 0-20 16,3-1-7-16,-1 0-5 0,2 1-9 0,2-2-13 16,1-1-19-16,4 0-9 0,0 0-13 0,1-1-8 15,-1-2 0-15,2 1 1 0,-1 0-4 0,-1-2 5 16,0-1-6-16,-1 1 1 0,-4-3 0 0,0 0 6 0,-3 1-4 15,0-3 4-15,-3 2 0 0,-3-1-3 0,-2-1 5 16,0 0-3-16,-3 1-1 0,-1 0 1 0,-1-1 4 16,-1 2-3-16,-2-3 5 0,0 3 5 0,-2 2 0 0,0 0 4 15,1 2 2-15,-1-1-3 0,-1 3-3 0,-2 2-3 16,0 3-3-16,2-1-4 0,-4 5-3 0,2 1-6 16,-1 1-4-16,-2 2-3 0,2 0 0 0,2 4 1 0,-1 0-1 15,2 1-2-15,3 0-3 0,-2-1 9 0,5 0 2 16,1-1-1-16,2 0 7 0,5-1-4 0,1-3 4 15,2-2-2-15,4 2 4 0,0-5-10 0,5 2-17 0,0-4-16 16,4-2-23-16,0-1-14 0,2-4-14 0,3 2-21 16,-2-5-15-16,0 1-9 0,-1-3 12 0,1 2 11 15,-4-4 14-15,3 3 9 0,-6-3 9 0,0 0 22 0,-1-2 17 16,-1 3 14-16,1-4 5 0,-2-2 13 0,-1-1 5 16,-1 1 8-16,-1-4 5 0,-1-2-1 0,-1-1-1 0,-1-5 10 15,-1 1 2-15,0-2-5 0,-1-3 10 0,-1 2 2 16,0 2 14-16,-3 3 18 0,0 0 10 0,-1 5 4 15,-2 4 5-15,0 3 7 0,-2 3-10 0,2 3-6 0,-3 2-9 16,3 3-23-16,-1 1-16 0,-1 1-9 0,0 3-16 16,2 1-5-16,-1 3 0 0,1-1 2 0,-2 5-6 15,-1 1 1-15,0 0 3 0,3 5-4 0,0 1 12 0,0-2 2 16,0 4 7-16,0 1 12 0,3-2 4 0,2 4 8 16,-2-2 9-16,0 0 3 0,2 0 2 0,0-1 2 15,1 0-5-15,0-1-8 0,1-2-3 0,-3-2-9 0,0 1-5 16,2-3 0-16,-3 1-5 0,3-3-7 0,-3 1 0 15,1-2-7-15,0-1 2 0,-4 1 3 0,2-2-1 16,-2-1 5-16,0 0 1 0,-2-1-17 0,1-1-14 0,-4 3-32 16,-1-4-52-16,-3 3-68 0,-3 0-93 0,-2-1-130 15</inkml:trace>
  <inkml:trace contextRef="#ctx0" brushRef="#br0" timeOffset="24258.3765">25879 12254 4112 0,'3'-4'-2'16,"-3"0"-1"-16,0 1 4 0,4-2 22 0,-4 5 12 0,-2 0 0 15,2 0-7-15,2 2-1 0,-2 1 3 0,1 5 3 16,1 3-8-16,4 3-18 0,1 3-14 0,2 7 4 16,1 4 6-16,2 3 0 0,2 5 0 0,3 0 2 0,-4 0 4 15,4-2-34-15,1 3-13 0,1-4-41 0,0-1-40 16,0-3-60-16,-3-4-86 0,3-2-85 0,1-4-90 16,-4-1-63-16</inkml:trace>
  <inkml:trace contextRef="#ctx0" brushRef="#br0" timeOffset="24613.6125">25964 12214 2847 0,'-7'-25'1'0,"2"3"13"0,5 2 22 15,0-1 29-15,0 4 22 0,0 4 10 0,0-3 5 0,5 4-1 16,-2 2-1-16,5-1-9 0,1 3-22 0,3-1-20 15,2 1-11-15,2 2-1 0,4 0-6 0,2 4 10 0,5-1 6 16,0 3 3-16,6 5 5 0,3-2 1 0,2 6-7 16,2 6 7-16,2-1 6 0,0 7-5 0,-1 4-2 15,1 0-5-15,-5 7 0 0,-2 3-8 0,-4 2-3 0,-1 4-14 16,-6 0-3-16,-5 2-14 0,0 1 3 0,-5-1-3 16,-3-1 9-16,-4-4 12 0,-4-3 6 0,-3-1 13 15,-3-3 8-15,-4-3 29 0,-1-6-1 0,-6-2 5 16,0 0-16-16,-3-6-6 0,-1 1-7 0,-2-6-13 15,-1 0-5-15,-1-2-20 0,1-1-6 0,-1-3 0 16,0-2-5-16,1-1-31 0,1-1-6 0,-2-2-38 0,4-2-31 16,-2-3-29-16,4 1-34 0,2-2-38 15,-1 0-49-15,3-1-38 0,-1-2-62 0,4-1-41 0,1 1-47 16,0 0-57-16</inkml:trace>
  <inkml:trace contextRef="#ctx0" brushRef="#br0" timeOffset="25299.0502">26804 12022 2484 0,'7'-12'33'0,"-4"1"30"0,4 0 59 0,-2 2 43 15,0 2 37-15,-2 3 11 0,-1 0 9 0,-4 4 6 16,4 0-33-16,-2 0-30 0,-2 0-55 0,2 3-40 0,0-2-25 16,0 1-10-16,2 0 4 0,-1 2 5 0,-1 0 10 0,0 2 13 15,2-1 20-15,0 1-2 0,-1 1 5 16,1-1-3-16,1-3-3 0,1 2-7 0,-2-1-7 16,0-1-10-16,1-3-22 0,-2 2 5 0,1-2-20 0,0-1 8 15,-1 1-13-15,-1-1 4 0,2 1-8 0,0 0-5 0,-4-3 4 16,2 3-8-16,0 0-1 0,-2 0-2 15,2 0 3-15,0-1-8 0,0 1 5 0,2-3-11 16,0 3-13-16,-1-1-14 0,2 0 9 0,2-3-34 0,4 2-7 16,-1-3-13-16,0-1-13 0,5 0-1 0,1-1 1 15,3 0 8-15,1-2-13 0,-1 1 27 0,3-1-5 16,0 0-4-16,2 0 9 0,-2 0 10 0,0 1 1 0,1-1 1 16,1 1 4-16,-2-1 1 0,0 0 6 0,1-2 17 15,-2 1-12-15,1-1 3 0,1-1 1 0,-4-1-2 0,0 1 4 16,-2-1 3-16,0-1 6 0,-3 0 3 0,-1-1 13 15,-2 0 4-15,-1 1 12 0,-5 1 19 0,1 0 7 16,-4-1 1-16,-4 4 12 0,1-2 3 0,-3 3 0 16,-5-2 7-16,1 3 3 0,-3-1-16 0,-2 1-1 15,2 1 6-15,-4 1-4 0,2 1 3 0,0 2 2 0,0 2-4 16,0-2-9-16,0 3 3 0,1 0-4 0,5 1-11 16,-1 2-9-16,-1 1-15 0,3 0-4 0,0 2-2 15,3 1 5-15,0 1-5 0,0 3-4 0,2 2 4 0,-1 1-1 16,1 4 11-16,1 1-2 0,2 5-3 0,2 2-5 15,-2 4 16-15,3 2 16 0,2 2 3 0,0 4 21 16,2 3 10-16,0 4 12 0,4 2 20 0,-3 2 3 0,5 2-8 16,-1-1-9-16,1 3-8 0,-2-2-2 0,3 0-11 15,0-3-5-15,2-1-18 0,-2-4-2 0,1-3 2 0,2-2-6 16,2-5 2-16,-3 0-11 0,-1-5-1 16,2-3 1-16,-2-3-8 0,1-2-16 0,-2-4-27 15,-3-3-22-15,-1-3-40 0,1 0-31 0,-5-5-44 0,-3-2-65 16,1-3-80-16,-4-2-84 0,0-3-91 0,-2-3-84 15</inkml:trace>
  <inkml:trace contextRef="#ctx0" brushRef="#br0" timeOffset="25877.6534">27141 11759 2530 0,'-20'-3'1'0,"0"2"15"0,3-4 27 0,4 2 25 16,-1-1 28-16,1 3 9 0,2-2 17 0,2 3 8 16,4 0-5-16,0 0-9 0,4 0-25 0,1 0-17 0,1 3-22 15,1-3-3-15,1-3-12 0,2 3-2 0,4 0 1 16,2 0-2-16,6-4 2 0,3-1-5 0,7 0-4 0,4 1-11 16,6-3-3-16,5-2-6 0,1 1 7 0,3-1-2 15,-2-3-12-15,3 3-4 0,-4 0 4 0,-3-2 2 16,-1-1 3-16,-4 3-4 0,-2 1-5 0,-4-1 4 0,-6 1 3 15,-2 1 5-15,-4 0-8 0,-4 3 6 0,-1 0-1 16,-4 0 7-16,-3 1-1 0,-5 3 27 16,0 0-16-16,0 0 5 0,0 0-6 0,0 0 0 0,0 0-5 15,0 0-6-15,0 0-28 0,0 0-35 16,0 0-54-16,0 0-61 0,0 0-81 0,0 0-94 0,0 0-121 16</inkml:trace>
  <inkml:trace contextRef="#ctx0" brushRef="#br0" timeOffset="26354.6662">27191 12476 1863 0,'10'-6'7'0,"1"-1"13"0,6-5 22 16,1 2 21-16,-1-2 11 0,2 0 6 0,0 0 5 15,2 0-6-15,2-1-10 0,-1-1-5 0,4-1-22 16,-1 1-21-16,2-3-13 0,3-2-10 0,0 1-4 0,0-1 11 16,3-2 5-16,-3 3 0 0,-3 1 12 15,0 0 3-15,-3 5 10 0,-3 1 7 0,-6 3 7 0,-2 3 4 16,-6 1 3-16,0 4 2 0,-6-1-4 0,-1 2 2 15,-3 2-7-15,-3-2-10 0,-5 4 4 0,1 0-5 16,-3 1-11-16,-4-1-10 0,-3 3-6 0,-1-1-4 16,-1 2 0-16,-3-1 7 0,3 2-13 0,-2 1 1 0,3 0 4 15,-1 0 3-15,2 0-7 0,2 3-8 0,-2-2 9 16,2 1-5-16,0 2 1 0,0-3-4 0,2-1-1 16,-1 4 4-16,4-3 2 0,-1 1 6 0,3-1-6 15,1-3-3-15,1 1 0 0,5 0 2 0,2-1-1 0,0-4-6 16,4 2 4-16,1-5-2 0,5 3 1 15,-2-3 2-15,5-2 0 0,2-1 0 0,1-2 1 0,2-2 1 16,0-2-2-16,4 2-2 0,-1-5-7 0,2 1-9 16,-1-4-8-16,-2 4-22 0,2-3-39 0,-4 2-46 15,-2-1-49-15,-1 0-56 0,-2 1-69 0</inkml:trace>
  <inkml:trace contextRef="#ctx0" brushRef="#br0" timeOffset="35146.016">25220 12088 2063 0,'0'2'-2'0,"0"-2"-1"0,2-5 1 16,0 3 5-16,2-2 1 0,-2 1-6 0,1-1 5 0,4 0-3 16,2-2 4-16,0-2 5 0,5 0-4 0,-1 1 0 15,3-2-5-15,6 1 4 0,-1-1 0 0,4 1 3 16,0 0-7-16,2 0 6 0,2-1 2 0,2 1 5 0,0 0 11 15,4-1 4-15,0 1 0 0,3-2 8 0,0 1 3 16,5-1-5-16,-2-2-1 0,2 1-9 0,1 1-8 0,0-3-9 16,-1 3 3-16,-2-2-4 0,-1 1 7 0,-3-2 6 15,-4 4 11-15,1-6 9 0,-6 4 10 0,-1-4 6 16,1 3 2-16,-3-1-10 0,0 1-9 0,0-5-4 0,2 5-10 16,-4-2-8-16,4-2-6 0,-3 0-4 0,3 2-9 15,3-1 6-15,0 1 2 0,0-3-5 0,0 2 1 16,5 1 1-16,-2-1-5 0,3 1 3 0,-1-1-6 15,-2 1 4-15,1 1 1 0,-1 1-2 0,-2-1-1 0,-1 2-4 16,0-1 10-16,-3 1-5 0,0 0 7 0,-2 2-1 16,-2-1 0-16,-3 0 3 0,2 2 0 0,-2-1 0 15,0 0-5-15,-3 1 5 0,2 1 3 0,-2-2-3 16,0 1 5-16,1 2-7 0,-1-2 4 0,1 1 5 0,-2-1 1 16,1 0-5-16,-1-1 1 0,3 4 2 0,0-4-6 15,1-1 3-15,-2 1-3 0,2-1 0 0,1 2-3 0,-2-2 3 0,3 1-3 16,-2 0-4-16,0-1 4 0,2 0-3 15,-2 4 3-15,1-5-12 0,-1 2 4 0,2 1-2 16,-4 2-5-16,4-1 7 0,-3-1-7 0,-1 3 8 16,0-2-2-16,-2 1 4 0,0-1-4 0,-1 3 8 0,-2-1-1 15,-3 2-4-15,2-2 6 0,-4 1-7 0,0 1-1 0,-1 2 4 16,0 0-2-16,0 1-3 0,-2 0 3 0,1-3 1 16,-1 3-5-16,2 0 8 0,0 3 1 0,-1-2 1 15,1 0 1-15,2 2-2 0,-3-3-2 0,2 4-2 0,2 1 8 16,-1-2-4-16,-1 2-1 0,2-1 11 0,2 5 5 15,-4-1 7-15,3 3 11 0,0 2-2 0,-3 0 3 16,3 7-2-16,0-2 2 0,-3 7-13 0,2 1-2 0,2 5-2 16,-1 3-10-16,2 3 5 0,1 1-3 0,1 5 1 15,0 1-4-15,3 1-1 0,1 3-2 0,0-3 0 0,1 5-2 16,4-1-8-16,1 0-7 0,0-1 10 16,2 2 2-16,0 0-1 0,3 0 2 0,0 2 1 0,0 0 1 15,2 1 2-15,-1-1 8 0,1 3-9 0,-2-2-6 16,3 1 2-16,-4 0-6 0,-1-1-5 0,1-2-3 15,-4-1 8-15,1 0-5 0,-1-4 7 0,-3-2 2 0,-3-3 4 16,1-2 5-16,-2-3 4 0,-2-1 5 0,-4-5-1 16,1-1-4-16,-5 0 3 0,1-4-4 0,-1-1-3 15,-3-2 6-15,-4-2-10 0,3-4-1 0,-3 1-2 16,1-3 3-16,-2-2-7 0,0 1 0 0,0-6 11 0,0 1-17 16,0-2 12-16,0-1-2 0,-3-2 0 0,-1 0 0 15,1-2 3-15,0-1-3 0,-3 0-3 0,-2 3 5 16,-2-3 1-16,1 0-3 0,-7 0-3 0,2 3 4 0,-7-1-6 15,-1 1 7-15,-6-1-4 0,-2 5 2 0,-5-3 3 16,-3 1 4-16,-3 2 3 0,-5 1-5 0,-2 0 1 16,-2 1-1-16,0-2 1 0,0 0-7 0,0 1 2 15,7 0-9-15,-1-1 1 0,6-1-1 0,5 2 3 16,3-3-2-16,3 2-10 0,3-2-5 0,4-2-32 16,2 1-11-16,4-1-33 0,3-1-31 0,1-2-61 0,1 0-69 0,4-3-108 15</inkml:trace>
  <inkml:trace contextRef="#ctx0" brushRef="#br0" timeOffset="36594.6344">25002 12201 2495 0,'-2'0'0'0,"-2"-1"0"15,4-1 7-15,0-1 6 0,0 0 7 0,0 3 4 16,0 0-7-16,3 0-1 0,-2 0-1 0,1 3-5 16,-2-3-4-16,2 2-5 0,-2-1-7 0,3 2 3 0,0 2 9 15,-1 1 7-15,3 0 18 0,1 5 14 0,6 2-2 16,-2 0 15-16,1 4 9 0,5 4 6 0,-2-1 3 15,3 6 7-15,2-2-5 0,-3 5 2 0,3 1 6 0,0 3-13 16,3 3-4-16,-1 2-3 0,2 0 1 0,1 5-13 16,0-2-1-16,1 3-5 0,2 0-13 0,0 0-1 15,1-2-4-15,-4-1-10 0,3 1-2 0,-2-1-2 0,2-2-7 16,-2-1-5-16,1-1 2 0,-1-1 2 0,-3-2-4 16,4-1 0-16,-4-1 0 0,-1-2-1 0,0 0-1 15,0-1 1-15,-1-1-5 0,-1-2 2 0,-1 1 2 16,-1-3 1-16,0 0 2 0,-2-2-3 0,2-1 2 0,0 1-8 15,-2-3 10-15,0 2-3 0,1-3 1 0,-3-1-3 16,1 0-2-16,-1-2 2 0,1 0-1 0,-3-3 7 16,-3 2-6-16,3-5 1 0,-3 3-4 0,0-4 2 15,0 4 4-15,-2-5-4 0,-1 3-4 0,-2-3 4 0,2 1 2 16,-5 1-5-16,3-4 8 0,-1 4-4 0,-2-1 1 16,0-1 11-16,-2-1 8 0,4 1 4 0,-4-1 3 15,2-1 7-15,0 0-1 0,0 0 1 0,0 0-3 16,0-3-6-16,0 3-3 0,-3 0-4 0,6-2-4 15,-3-1 0-15,0 0-7 0,-1 1 2 0,2-3 0 0,1 2 0 16,-1-1-8-16,-1 0 3 0,0-1-5 0,0 0-1 16,0 2 2-16,3-2 1 0,-3 1-2 0,0-1 0 15,0 0 1-15,0 0-2 0,0 0 2 0,0 0-1 16,0 3-1-16,0-2 2 0,0 0 5 0,2 1-10 16,-4 0 6-16,5-2-4 0,-4 1 1 0,2-1 1 0,1 2 0 15,-1-4 0-15,-1 2-4 0,-1 0 8 0,1 2 2 16,0-1-2-16,0-1-3 0,0-1-2 0,0 1 9 15,-2 1-6-15,4-1-1 0,-1 0 3 0,-1-1-11 16,0 1 5-16,0 0 7 0,0 0 0 0,0-2-8 16,0 2 1-16,2 0 1 0,-4 0-1 0,2 0 0 0,0-1 4 15,0 1 1-15,0 0-4 0,0 0 2 0,0 1 4 16,-3-1 0-16,5 0-3 0,-1 0 7 0,-1 0-9 16,2 0 0-16,0-1-4 0,-2-3 2 0,3 1 1 15,0 1-4-15,2-2 5 0,1 0-9 0,5-3 11 0,-3 3-9 16,3-2 12-16,0 0-5 0,2 1-5 0,1 0 9 15,-1 0-8-15,2-2 1 0,-2 2-2 0,4 2 5 16,-1-1-7-16,3-1 2 0,1 0 5 0,2 2-7 0,1-1 6 16,2 2 4-16,2-1-3 0,2-2-2 0,2 2 9 15,4-1-7-15,0-1-2 0,1 2 2 0,7-4-3 16,-2 0-4-16,2 4 6 0,1-4-3 0,0 2-2 16,0-5 9-16,2 3 0 0,0-2-1 0,0-1-5 15,1 0 11-15,1 0-3 0,4-1-6 0,-2 3-1 16,0-2-3-16,0-1 0 0,2 4 3 0,-4-4 7 0,1 4-12 15,-3-7 1-15,-1 6 9 0,0-3 4 0,-1 4-4 16,-3-3-3-16,-1 0 0 0,1 3-7 0,-3 0 11 16,-2 1-3-16,-1-3 1 0,-2 2-5 0,0 0-4 15,-3 1 5-15,-3 1-3 0,-1-2 14 0,-3 3-9 16,-3-1 0-16,-5 2-5 0,0-1 5 0,-2 3 3 16,-3-3-1-16,-3 2 3 0,-2-1-4 0,0 3 1 0,-3 0 3 15,-1 0 2-15,-1 0-4 0,0 0-1 0,0 0 1 16,0 0 2-16,0 0-10 0,0 3 2 15,-1-6-4-15,2 3 0 0,-2 0-4 0,2 0 6 16,-1 0-20-16,2 3-17 0,-2-1-22 0,3 0-43 0,-1 1-37 16,-1-3-49-16,1 2-61 0,2 0-74 0,1-2-86 15</inkml:trace>
  <inkml:trace contextRef="#ctx0" brushRef="#br0" timeOffset="38078.7195">29297 11052 2871 0,'-2'4'-6'0,"-2"-2"1"16,2-2 4-16,0-4 2 0,2 2 14 0,-1 4 18 0,-1-1 13 15,0-1 10-15,2 1 19 0,-1 1 10 0,1-1 12 16,0-2 5-16,-2 2-6 0,2-1-14 0,0 1-4 15,0-1-19-15,0 0-10 0,0 0-13 0,0 0-13 0,0 0-7 16,0 0-8-16,0 0-3 0,2 1-10 0,-2-1 10 16,0 0-4-16,0 0 3 0,1-1 0 0,-1 1-2 15,2 0 3-15,-2 0 3 0,3-2-5 0,-1 2 2 0,-2-2 4 16,6 2 4-16,-2-4-6 0,4 2-1 0,4-2 0 16,1-3-6-16,7-2 5 0,5 2 5 0,2-2-8 0,5-4-1 15,6 1 9-15,3-2 3 0,5-1-2 0,2-2 7 16,4 0-3-16,4-1-2 0,1-2 0 0,5 0-1 15,-2-5-9-15,5 0-2 0,-2-1-5 0,0-4-5 0,2 1 5 16,0-3-5-16,1 2-2 0,-1-3-5 0,3 0 4 16,0 0-4-16,4 0 3 0,0-1-3 0,2 1-10 15,2 0 0-15,-2 3 2 0,0 1 8 0,-4 2 3 0,-7 2-1 16,-4 4 6-16,-6 3 6 0,-8 2 13 0,-3 4 0 0,-7 2 7 16,-5 3-3-16,-6 0-4 0,-3 4 6 0,-2-1-4 15,-5 1-6-15,-2 0-2 0,-2 1-4 0,-2 1 1 16,-2-1-2-16,-1 1 3 0,-4-2-3 0,4 3 5 0,-3-1 1 15,-1 1 6-15,1-1 6 0,1 1-7 0,-1-3 4 16,-1 3 1-16,1 0 3 0,2 0-4 0,-2 0 5 0,1 0-14 16,0-2 6-16,-1 1-3 0,3 0-5 0,-2 1-6 15,0-3-4-15,2 2-4 0,-1 1 2 0,1 0 3 16,0 0-7-16,1 1 9 0,1 2-3 0,-1-2-3 0,5 2 8 16,-3 2 6-16,2 1-5 0,0-1 0 0,0 3-4 15,-2 0-7-15,3 1 11 0,-3 5 0 0,2-1 5 0,-1 6-8 16,-3 2 4-16,1 4 6 0,-3 4 3 0,1 4 12 15,1 6-5-15,-1 2 1 0,0 6-3 0,0 1 4 0,-1 6-11 16,7 1 4-16,-3 3-9 0,2 0-6 0,4 5-9 16,0-3 3-16,2 1-3 0,3 2 4 0,-2 0 6 15,1 1 1-15,1 0-6 0,-1-1 7 0,2 0 7 0,-3 1-6 16,1-4 3-16,-1 1-4 0,3-4-4 0,-5-4-4 16,2-4 10-16,-1-6-12 0,-2-2 2 0,0-4 4 15,2-4 1-15,-5-5-4 0,-1-5 12 0,0-6-1 0,-1-2 1 16,-3-3 5-16,-1-4 1 0,-2-3-8 0,1-1 1 15,-4-2 2-15,2 0-2 0,-1-2-4 0,-2 0-22 0,1-2-41 16,-2 1-65-16,2-4-79 0,-4-2-139 0,2-2-143 16</inkml:trace>
  <inkml:trace contextRef="#ctx0" brushRef="#br0" timeOffset="38818.1686">29564 11176 2175 0,'-2'-4'4'15,"2"0"6"-15,-3 1 13 0,3-2 8 0,0 0 12 0,0 4 6 16,-1 1 7-16,-1 0 5 0,2 0 0 0,3 0-5 15,-3 1-15-15,2 0-11 0,-1 1-12 0,-1 0-7 16,2 0 3-16,1-1 2 0,-1 4 12 0,-1 2 16 0,4 1 17 16,0 6 27-16,1 3 10 0,2 4 21 0,0 4 8 15,3 7 0-15,-2 4-4 0,3 4-5 0,-2 5-9 0,-2 2-21 16,1 3-10-16,0 3-12 0,-1 1-19 0,-4 1-11 16,1 0-8-16,0 3-4 0,-2-5-11 0,-1 1-1 15,1 0 1-15,-3-3-8 0,0 2 2 0,0-6 3 0,0 2-4 16,0-6-6-16,-1 3 5 0,2-5-2 0,-1 1 1 15,2-3 2-15,2-3-2 0,-1 0-1 0,2-2 5 0,0-5-1 16,1 0-2-16,-1 0 3 0,1-4-5 0,-1-4-3 16,1-2 5-16,-1-2 0 0,-2-2-1 0,2-1-1 15,1-4 2-15,-1-1-10 0,-2-2 7 0,0 1 1 0,1-6 0 16,-1 3 1-16,0-3 2 0,0 2-1 0,-1-3 2 16,2-1 6-16,-1 3-4 0,2-3-4 0,0 0 8 15,0 0 2-15,3 0-1 0,1-3 4 0,2 2-1 0,3-4-1 16,2 2 0-16,3 0 4 0,2-3-9 0,4 1-5 15,5-1-6-15,2 4 1 0,7-5-7 0,2 4 1 16,4-4 6-16,5 0-2 0,5-5-1 0,4 2 4 0,7-4 8 16,4-1-10-16,7-4 5 0,4-1-7 0,6-2-3 15,5-2-15-15,7-3-7 0,1-2-3 0,1 0-10 16,3-3 3-16,-1 2-3 0,0 1 5 0,-1 3-3 0,-5 1 13 16,-9 6 0-16,-4 0 7 0,-11 4 0 0,-8 3 5 15,-10 4 3-15,-8-2 2 0,-9 3 3 0,-6 1-13 0,-5-2-16 16,-6 0-19-16,-6 0-8 0,-2-3-35 0,-7 2-30 15,0-1-24-15,-6-2-36 0,-1-3-40 0,-7 1-37 16,-1-1-55-16,-4 1-57 0</inkml:trace>
  <inkml:trace contextRef="#ctx0" brushRef="#br0" timeOffset="39343.9025">30421 10909 1171 0,'0'-19'10'0,"0"2"7"0,3-1 14 15,-1 2 16-15,-1 3 21 0,-1-1 18 0,2 4 11 0,2 1 11 16,-4 0 3-16,5 1 9 0,-5 3 7 0,5 1 3 0,-4-2-10 16,3 5-7-16,-1-1 1 0,-3 0 2 0,3 2-8 15,0 0-2-15,-3 1-18 0,0-1-19 0,2 1-8 0,-2-1 4 16,0 2-10-16,2-2-19 0,-2 0 0 0,0 2-15 15,0 0-5-15,2 1-3 0,-2 1 0 0,2 1-7 0,1 4 11 16,0 4 24-16,2 4 15 0,0 7 5 0,3 5 13 16,1 5 8-16,2 10 9 0,1 2 9 0,2 8-10 0,2 5-16 15,-1 4-12-15,1 6 0 0,3 2-6 0,-2 5-2 16,1 0-9-16,-1-1-20 0,1 3 2 0,-1-3-6 16,2-2-1-16,-3-3 2 0,1 0-4 0,-3-7-8 15,2 0 2-15,-2-5 7 0,0-4-9 0,-2-4-2 0,-1-4 0 16,-2-6-4-16,2-5-6 0,-6-6 11 0,1-2-3 15,0-6-1-15,-2-5-1 0,-1-5-26 0,-2 1-18 16,1-6-26-16,-2-4-37 0,0 0-53 0,-3-6-71 0,3-2-87 16,-2-3-91-16,-1-3-81 0</inkml:trace>
  <inkml:trace contextRef="#ctx0" brushRef="#br0" timeOffset="39752.6379">29700 11830 2175 0,'-9'0'0'0,"2"1"5"0,4-3 14 0,1 2 15 15,2-3 13-15,0 3 22 0,0 0 14 0,0 0 16 16,2 3 17-16,-1-3 20 0,1 0 4 0,1 2 13 0,1-2 8 16,0 0-3-16,3 0 0 0,0-1-10 0,5 0-7 0,-1-2-19 15,6 0-10-15,2 0-21 0,3-3-15 0,3 1-15 16,4-2-7-16,4-1-9 0,5 1-5 0,5-1-6 16,1 1-5-16,6-1-12 0,4-1 0 0,5 0-7 0,4 0 7 15,3-1-7-15,9-1 0 0,2-1 2 0,8-4-5 0,7-1-7 16,3 0 3-16,6-4 6 0,-2-4-12 0,4 0 10 15,0-3-1-15,1 2-2 0,-4-2 1 0,-2 2 7 16,-6 2-10-16,-2 2-21 0,-5 3-17 0,-9 2-19 16,-8 3-11-16,-8-1-5 0,-5 5-3 0,-9-1-24 0,-6 1-17 15,-6 3-9-15,-8-1-5 0,-2-1-10 0,-6 1-21 0,-5 1-28 16,0 2-38-16,-9-3-15 0,1 2-45 0,-5 0-39 0,-1 1-63 16</inkml:trace>
  <inkml:trace contextRef="#ctx0" brushRef="#br0" timeOffset="40176.9387">29809 12246 1996 0,'-5'0'8'0,"-1"-3"7"0,-2 3 20 15,8-5 18-15,-3 4 21 0,0-1 13 0,3 2 18 0,0 0 9 16,0 0-7-16,0 0 3 0,3 0-15 0,0 0 0 15,3 0-11-15,2 0 2 0,-1 0-6 0,8-2 3 16,3 2 11-16,4-3-9 0,8 2 5 0,6-3-8 0,4 1-5 16,9-1-5-16,3-1-7 0,6-1-12 0,2 0-6 15,5 0-2-15,5-2 1 0,3-1-11 0,4-1-8 0,5 2-9 16,5-6-12-16,2-1-1 0,5-2-3 0,-2 0-1 16,-2-2-8-16,-2-3 1 0,-5 3-1 0,-6 0-17 15,-7 2-18-15,-8 0-32 0,-9 3-43 0,-5-1-27 16,-7 1-47-16,-5 1-42 0,-7-1-43 0,-6 1-34 0,-3 1-32 0,-5-1-28 15</inkml:trace>
  <inkml:trace contextRef="#ctx0" brushRef="#br0" timeOffset="42526.3824">29427 8973 2096 0,'-8'3'4'0,"0"-1"16"0,1-2 20 15,1 0 21-15,3 0 24 0,0 0 15 0,0 3 18 16,1-3 1-16,2 0 8 0,0 3-4 0,0-3-14 16,2 1-16-16,-1 0-13 0,1-1-11 0,1 2-1 0,0-2 11 15,3 0-2-15,2 0-5 0,2-2 7 0,4 0-6 16,4-1-4-16,5 0 1 0,4-3-12 0,8-2-5 16,3-1-9-16,4-2-7 0,4 2-6 0,6-3-3 0,5-1-5 15,3-3-2-15,2 4-3 0,4-5-18 0,3 2 2 0,3-4 1 16,1-1-3-16,4-4 2 0,2 0 3 0,5-4-2 15,3-2 5-15,5-3 4 0,-1-3-2 0,7-2-2 0,1-4 4 16,1-4-2-16,-3-3 0 0,1-1-7 0,0-4-15 16,0 0 6-16,-3-1-19 0,-5 1-17 0,-2 1-12 15,-4 5-2-15,-5 2-1 0,-6 6 3 0,-8 5 10 0,-10 3 5 16,-3 8 15-16,-5 5 16 0,-9 3 1 0,-1 0-4 16,-4 4 0-16,-3 0 5 0,-3 1-1 0,-2 3-6 0,-4-2 9 15,-2 4-1-15,-2 0 3 0,-6 1 15 0,-3 0-5 16,0 3-3-16,-5 0-2 0,0 1 0 0,-1 1-6 0,-2 0 9 15,0 0-6-15,-2 0-3 0,1 1-3 0,-1-1-1 0,2 2 3 16,0-1 0-16,0 0 0 0,0 2-9 0,0-1 8 16,0 2 2-16,0 3-1 0,0-1-2 0,2 2 0 0,-1 4-1 15,2 0 4-15,2 4 5 0,0 2 1 0,0 3-1 16,4 3 14-16,-1 2 6 0,0 4 1 0,3 6 2 0,2 2 7 16,-2 6-1-16,3 3-9 0,0 4-2 0,4 2-14 15,-1 2-3-15,2 3-4 0,1-1-12 0,3 0-8 0,1-1 3 16,1-1 7-16,2-1-4 0,1-4 6 0,-1 2 1 15,0-6 0-15,-2-1 11 0,1-4-3 0,-1-1-3 0,-2-5 1 16,-4-3 4-16,-3 0-4 0,1-6 4 0,-4 0 6 16,-3-2-4-16,-1-2 8 0,-4-4-11 0,-2 0 2 0,0-2 4 15,-3-2 2-15,-3 1-5 0,-2-4 4 0,0 0 8 0,-4-2 5 0,0 0 10 16,-3 1 0-16,-5-5 0 0,1 3 3 16,-6-2 2-16,-2 1-3 0,-4-2-7 0,-2 0-5 0,-8 0-3 15,0 1-3-15,-6-2-3 0,-4 1-4 0,-5-1-3 16,-3 1-10-16,-7-2 2 0,0 2-4 0,-4-1-6 0,-3 4 0 15,0 0 3-15,-3-1 3 0,1 0 4 0,-3 5 3 16,1-2 5-16,-1 2-8 0,2 2 4 0,-2-1-1 0,4 3-8 16,0-2-5-16,1 2 0 0,4 0 3 0,1-2-2 15,-3 1 9-15,3-1 3 0,-3 3-2 0,-1-5 6 16,-5 5-3-16,-1-2 8 0,1-2-8 0,1 3-7 16,0-2 1-16,4-1-7 0,4 1 2 0,5-1 6 0,5-1 7 15,7 0-8-15,3 2 7 0,5-4 1 0,5 2 0 0,0 0 7 16,5 0 3-16,0 1 0 0,3-1-8 0,-1-1 5 15,1-1-13-15,-3 2 11 0,2-3-2 0,-1 2 1 16,-1 0-2-16,0-3-10 0,0 3 0 0,0-1-3 0,-2-2 11 16,1 2-9-16,2 0-9 0,1-2 2 0,0 1-8 15,3-2-4-15,0-1-7 0,3-3-7 0,4 2-5 16,3-1-14-16,1-1-5 0,1-1-18 0,2-2-14 0,0-1-21 16,2-2-14-16,1 1-24 0,-3-1-37 0,1-2-25 15,0 2-38-15,1-4-42 0,-2 1-45 0</inkml:trace>
  <inkml:trace contextRef="#ctx0" brushRef="#br0" timeOffset="42989.2925">29155 8964 2175 0,'0'-3'7'0,"0"6"5"15,0-6 17-15,4 2 23 0,-4 0 12 0,0-1 11 16,0 2 17-16,2 0 18 0,-2 2 1 0,1-2-2 0,-1 0-2 15,0 1-5-15,2 0-6 0,-2-1-5 0,2 3-19 16,-2-3-19-16,1 0-9 0,-1 0-5 0,0 3-13 0,2-2-26 16,-2 0-4-16,1 2-12 0,-1 1 8 0,2 1 1 15,1 4-1-15,0 8 6 0,2 1-2 0,1 6 26 16,4 5 4-16,0 7 15 0,3 6-3 0,2 0 2 0,0 4 5 16,3 3 0-16,1 2 14 0,0-1-16 0,0-1-2 15,3-1-3-15,-3-1 0 0,2-1-4 0,-3-3-5 16,-1 0 0-16,-2-2-14 0,-2-4 3 0,-1 0-7 0,0-5-4 15,-4-5-4-15,-2-2 7 0,1-2-5 0,-2-5-4 16,0-6 11-16,-2 2-5 0,-1-6-2 0,-2-1-4 16,3-2 6-16,-3-2-1 0,0-1-10 0,2-2-27 15,-2 0-40-15,-2-1-60 0,2-3-63 0,2-3-71 0,1-3-88 16,0-2-100-16</inkml:trace>
  <inkml:trace contextRef="#ctx0" brushRef="#br0" timeOffset="43259.0206">29284 8990 2438 0,'0'-1'2'0,"0"-2"5"16,0 2 12-16,2-3 15 0,-1 1 21 0,1 1 8 16,0 0 16-16,-1 2 5 0,-1-1-4 0,3 0-6 15,-3 0-12-15,2 1-14 0,1-2-19 0,0 0-11 0,2-1-16 16,4 0-18-16,1-1-36 0,1-1-28 0,8 0-52 16,-2-2-62-16,4-1-82 0</inkml:trace>
  <inkml:trace contextRef="#ctx0" brushRef="#br0" timeOffset="43771.0975">30084 8865 3659 0,'2'-2'9'0,"-1"-1"-1"0,-1 0 11 0,0-4 14 0,0 3 18 16,-3 2 11-16,3 1-1 0,-1-2-1 0,1 3-16 15,1 0-2-15,-1 3-11 0,2-2-22 0,-1 3-17 0,1 1-8 16,1 2 1-16,5 7-6 0,0 5 13 0,1 3 6 16,4 10 1-16,1 5 9 0,5 4-7 0,-3 6-1 15,4 4-1-15,1 1 6 0,-2 0-4 0,3-1-7 0,-2-2-3 16,-2-3-5-16,1-3-14 0,-1-4-23 0,-1-5-35 0,-3-5-49 16,0-3-51-16,-1-1-61 0,1-5-69 0,-6-6-76 15,-2 0-80-15</inkml:trace>
  <inkml:trace contextRef="#ctx0" brushRef="#br0" timeOffset="44152.6461">31048 8591 3039 0,'0'2'-2'0,"-3"-2"5"0,1-4 17 0,6 4 20 15,-4 0 15-15,-2 0 5 0,2 0-3 0,0 0 4 16,0 0-5-16,0 0-6 0,0 0-18 0,8 22-21 15,-8-22 13 1,0 0 11-16,0 0 14 0,0 0-2 0,0 0 1 0,46 183 6 16,-37-143-3-16,1-2-14 0,-2 3-10 0,1 0-6 15,-1-2-11-15,-1 0 4 0,-1 2-6 0,0-3 2 16,-3 2 0-16,0-2-2 0,-1 0 0 0,-2-1-9 0,3-3-32 16,-3 0-32-16,0-1-45 0,5-4-57 0,-3-1-42 0,4-4-51 15,0-1-58-15,2-6-65 0</inkml:trace>
  <inkml:trace contextRef="#ctx0" brushRef="#br0" timeOffset="48715.5749">12123 5593 3052 0,'0'0'45'0,"0"0"18"0,0 0 28 15,0 0 7-15,-17 7 10 0,17-7 0 0,0 0 5 16,0 0-2-16,0 0-19 0,0 0-11 0,0 0-13 15,0 0-7-15,-11 3-15 0,11-3 8 0,0 0-3 0,0 0-9 16,0 0-7-16,0 0-20 16,0 0-37-16,0 0 0 15,0 0 6-15,0 0 2 16,0 0-2-16,0 0-3 0,0 0-5 0,11 22 22 16,-2-20 2-16,1 0 17 0,5 1 6 0,6 2 0 15,-2-1 7-15,5 0-8 0,3 0 4 0,-1-1-7 0,4 1 1 16,0-1-7-16,4 1-6 0,-3-1-2 0,1 2-3 15,3-1 10-15,0-1-9 0,1 0 6 0,2 1-3 16,0-1-8-16,1-1 1 0,-1 0 7 0,3-2-1 16,-4 1 1-16,1-1-1 0,-3 0-4 0,-1-1-7 15,-4 1 12-15,-3-2 1 0,0 0-4 0,-3 0-1 16,-2 1 1-16,-2-2 6 0,-4 1 1 0,3-3 6 0,-6 5-8 16,-2-2 4-16,1 0 2 0,-2 0-1 0,-2 2-6 15,0-1-2-15,-4-1 2 0,1 2 1 0,-2 0 4 16,-1 0-7-16,0 0 4 0,1 0-7 0,-3-2 1 15,0 2-1-15,0 0-9 0,0-1-17 0,0 1-34 0,0 0-39 16,0 0-47-16,0 1-49 0,0-1-53 0,0 2-51 16,-3-2-60-16,1 3-74 0,-1 2-72 0</inkml:trace>
  <inkml:trace contextRef="#ctx0" brushRef="#br0" timeOffset="54485.476">11700 6696 2542 0,'-2'0'26'16,"1"1"21"-16,2-2 21 0,2 1 17 0,-3 0 13 16,0-1-3-16,3 2 3 0,-6-1-4 0,6 1-12 15,-6 1-12-15,6-2-16 0,-1 0-13 0,-2 0-16 0,0 0 4 16,1 0-4-16,1 0 9 0,-1 0-4 0,4 0 0 16,2 0 4-16,-1 0 4 0,6-2 8 0,5 1 4 15,3-3 7-15,5-1-5 0,5 0-15 0,8-2-7 0,4-3-10 16,8-2-4-16,2 0-10 0,5-3-12 0,4 0-4 15,1-1 0-15,1 1 10 0,1 1 0 0,1-3 2 16,-1 5-4-16,3 0 2 0,0 0 7 0,2 2 3 0,-1-2-9 16,3 5-9-16,1-3-2 0,-4 3 4 0,2 1-5 15,-2-2 4-15,-7 0-3 0,3 1 4 0,-6-3 7 16,-2 3 3-16,-3-1 1 0,3-1 4 0,-4 0-5 0,-5 1 4 16,-1 0 0-16,-3 4-7 0,-7-3-4 0,-1 2 11 15,-4 0-9-15,-7 4-6 0,-5-1 10 0,-3-1-6 16,-5 3 0-16,-3-2 3 0,-3 2 8 0,-2-1 3 0,-1 1 17 15,-2 1 0-15,-2-1 5 0,1 2 3 0,1-1 5 16,-4 1 0-16,4-1-10 0,-3 1-9 0,1 1-14 16,1 2 9-16,1 3-2 0,1 2-2 0,-1 5 0 15,4 7-1-15,-1 2 13 0,2 10 3 0,1 4-1 0,3 4-10 16,-1 5 1-16,5 4-4 0,1 3 1 0,3 2-9 16,1 1-2-16,4 2-11 0,2-2 12 0,2 2-2 15,4-1-6-15,-1-1 5 0,2 0-2 0,-1-1 8 0,4-1-3 16,-1-1 5-16,0 1-8 0,-1-1 5 0,-2-4-1 15,5 1 1-15,-4-3-4 0,3-2-4 0,-4-1-1 16,0-6-1-16,0-2 4 0,-4-3-1 0,0-1-3 16,-3-5-4-16,-3-3 7 0,-3-7 2 0,-3-1 1 0,-1 1 4 15,-5-7 0-15,-2 1-5 0,-3-1 10 0,-1-5 1 16,-2 2-6-16,-3 1 2 0,-2-1 1 0,-3-1-1 0,-5 2-4 16,1-1 3-16,-7 1-3 0,-2-1 2 0,-6 4-4 15,-1 0-3-15,-6-2 2 0,0 2 1 0,-6 0-1 16,-1 0-2-16,-3-2 2 0,-5 2-4 0,-6 0 7 15,-9 0-3-15,-4 2-4 0,-9-2 2 0,-6 3 2 16,-13-1-2-16,0 1 2 0,-5 2-2 0,-3-3-5 0,1 3 11 16,0-1-4-16,0 0-4 0,7-2 4 0,2-2 1 15,4 1-8-15,7-1 2 0,3 0 5 0,5-3-6 0,-1 3 6 16,6 1-7-16,2-2 1 0,2-1-1 0,-1 2 10 16,2 0 2-16,-2 0-7 0,4-2 0 0,-1 1-5 15,4-4 15-15,4 0-6 0,5 0 1 0,0 2-8 16,10-1-1-16,2-3-1 0,6-1 2 0,6 1 6 0,4-2-7 15,4 0-2-15,7-2 2 0,2-1-1 0,4 0-13 16,4 0 14-16,1-1-8 0,1-2-8 0,3 3 1 16,-1 0 6-16,-1-1-3 0,2 0 3 0,-3 0 14 15,2 2-11-15,0-1 7 0,-2 0 6 0,0-1 2 0,0 1 2 16,0-2-4-16,-2 2 2 0,0-3-3 0,1 1 3 16,-2 0-5-16,-2 0-3 0,0-1-11 0,-2 1 1 0,-2-1 0 15,1 0 4-15,-1 0 2 0,-4 0 4 0,1 0 1 16,0-2 1-16,-2 1 4 0,1-1-6 0,-2-1 1 15,0 1-10-15,-2-2-3 0,3-2-7 0,-5 1-3 0,2-1 0 16,1-3 2-16,-5 2 4 0,4-5-5 0,-2 3 5 16,0-1 3-16,1-4-2 0,0-1 3 0,-2-3 5 15,2-2-4-15,1-1 0 0,-1-3 9 0,-1-1-5 0,0-4 3 16,0 1 5-16,-1-2 2 0,0-2-8 0,0 2 3 16,0 1 0-16,-1-2-3 0,2 0 2 0,0 2-1 15,3 1 9-15,-3-1-6 0,3 3 6 0,1 0 0 0,-2 0 1 16,2 0-1-16,-1 0 4 0,2 3 1 0,-1 0-12 15,2 1 7-15,0 0-2 0,-1 2 1 0,4-2-4 16,0 5 6-16,0-1 2 0,2 2-10 0,0-1-2 0,0 2-4 16,0 0-1-16,2 1-4 0,1-2 3 0,-2 3-3 15,1 0-7-15,0 0 15 0,0 0 0 0,1 2 3 16,0-2 1-16,0 3 4 0,-2 1 5 0,2 0-3 0,0 3 4 16,0 1-10-16,0 2 4 0,0 0 1 0,4 4 1 15,-5-1-9-15,6 2-2 0,0 1 5 0,0 0 4 16,-2 1-1-16,2-1-3 0,2 0 0 0,-2 0 5 15,0 0 9-15,0 0-7 0,0 0-4 0,0 3-4 0,0-3 8 16,0 0-3-16,0 0-2 0,0 0-3 0,0 0-9 16,2 2 6-16,-1-2 4 0,2-2-5 0,-2 2-8 0,-1 0 5 15,2 0 2-15,1-3-2 0,-3 3-9 16,87-36 18 0,2-3 16-16,-56 27-10 15,5-2-1-15,-2-3-2 0,10 2 1 0,-3-2 3 16,4 0-6-16,-1 1 0 0,3-1-2 0,-3 2 7 15,0-2-3-15,-3 3 3 0,-1-1-9 0,-2 1-2 0,-2-1 9 16,0 1-4-16,1-1 3 0,-1-1 0 0,2 0 7 16,2 0-12-16,-1 1 19 0,2-2-1 0,6 0-8 15,-5 3 10-15,5-2-7 0,-2 0-7 0,1 4-6 0,-1-2 10 16,-1 2-8-16,0-1-2 0,-1 1 0 0,-2 0-8 16,2 3-4-16,-1-2 10 0,-1 2 1 0,-2-3 7 15,1 4-4-15,0-1 1 0,-3 0 6 0,4 0-4 0,-7 2 11 16,-1-2-6-16,-2 2 6 0,-1 2-8 0,-5 0 5 15,-4 0-3-15,-1 1-5 0,-5-1 5 0,-5 2 2 16,-3 1 2-16,-2 1 0 0,-2-1-3 0,-4 0 2 16,-1 2 4-16,0 0-1 0,0 0-1 0,-1 0-36 0,-2 0-38 15,1 0-61-15,-1 0-71 0,-1-2-92 0,-2-1-131 16</inkml:trace>
  <inkml:trace contextRef="#ctx0" brushRef="#br0" timeOffset="54947.4282">11407 7195 2052 0,'0'-12'-3'0,"-3"4"20"0,3-3 14 16,1 4 14-16,-1-1 2 0,0 4-2 0,0-1 6 16,0 2-2-16,2 0-5 0,-2 1-14 0,2 2-8 15,2 0-15-15,-2 2-6 0,3 0 5 0,0 1-6 0,2 3 6 16,1-2 14-16,2 6-1 0,2 2 9 0,1 4 14 15,3 4 24-15,1 5 17 0,4 3 16 0,1 5 8 16,2 5 3-16,3 3 7 0,3 4-11 0,1 2-11 0,3 4-23 16,5-2-16-16,-1 2-19 0,1-1-12 0,5 0-6 15,-2-4-16-15,1 3 2 0,1-6-5 0,-2 1 11 16,-1-3-4-16,-3-2 1 0,-3-3 1 0,-3-2-3 0,-5-3 4 16,-2-2-4-16,-4 0 4 0,-4-1-12 0,-3-4 5 15,0-1 2-15,-4-1-5 0,1-2 8 0,-5 1 3 16,0-6-3-16,1-1-8 0,-5-2 0 0,1-4-25 0,1-2-21 15,-2-3-34-15,-1-3-54 0,-1 0-71 0,0-9-67 16,-1 0-73-16,-4-6-75 0</inkml:trace>
  <inkml:trace contextRef="#ctx0" brushRef="#br0" timeOffset="55338.0607">11899 6803 2717 0,'-5'-1'2'15,"3"-1"0"-15,1 1 8 0,2-2-2 0,-1 3-4 16,2 2-13-16,-1-1 0 0,-1 2 0 0,4-2-2 15,-3 4-7-15,2 2-4 0,4 2-3 0,-1 3 0 0,2 1 18 16,5 8 4-16,-1 4 15 0,6 4 17 0,1 5 20 16,2 3 20-16,2 4 18 0,2 2 15 0,2 5 2 15,3 0 8-15,2 4-11 0,-2-1-13 0,3 2-7 0,3 1-18 16,2 2-7-16,-3-2-9 0,1 4 3 0,2-3-6 16,2 2-7-16,1-2 1 0,2 2-4 0,-3-4 0 15,2-1-4-15,-3 1 1 0,4-3-9 0,-7-3-10 0,-3 2 12 16,-3-6-8-16,-4-2-1 0,-3-1-7 0,-7-5-3 15,0-1 0-15,-6-5-4 0,-2-1 4 0,-2-7-8 16,0-4-5-16,-4-2-26 0,-1-4-38 0,-2-5-56 0,-1-2-80 16,-4-6-96-16,0-3-118 0</inkml:trace>
  <inkml:trace contextRef="#ctx0" brushRef="#br0" timeOffset="55777.4842">10802 7961 2600 0,'1'-4'1'0,"2"4"9"0,1-5 6 15,4 1 18-15,1 1 8 0,0-2 12 0,6-1-2 16,2-1-1-16,3-2 4 0,6-1 6 0,4 1 5 16,1 0-8-16,6 0 6 0,2-4-7 0,4-2 10 15,5-2 7-15,4 1-5 0,0-3-17 0,7-4-8 0,1-1-7 16,3-2-7-16,4-3-4 0,6 0-4 0,6-5-5 15,5-3-1-15,6-1-3 0,6-3 1 0,6-1-6 0,-1-7-6 16,5 1 2-16,2-2-4 0,0 1-4 0,-1 2-8 16,0 1 9-16,-4 4-8 0,-4 5 9 0,-6 4-4 15,-4 1-5-15,-8 6-8 0,-7 4-14 0,-6 3-17 0,-10 4-38 16,-4 2-18-16,-6 1-27 0,-3 3-15 0,-5 4-17 16,-4-1-20-16,-4 3-15 0,-4-1-22 0,-6 0-7 15,-4 4-38-15,-7 2-18 0,-8 1-20 0</inkml:trace>
  <inkml:trace contextRef="#ctx0" brushRef="#br0" timeOffset="56182.6788">11339 8315 1908 0,'-12'11'2'0,"5"-2"1"0,1-4 9 16,6-5 19-16,-2 5 25 0,0-5 13 0,2 0 16 0,2 0 12 16,0 0 25-16,-1 0 27 0,4-2 28 0,0-1-5 15,1 2-12-15,3-3 1 0,3-2 4 0,2 0-5 16,5-2-22-16,5-4-20 0,2 2-31 0,4-3 2 0,7-2-8 15,6-2-4-15,6 0-16 0,7-3-5 0,4 2-5 16,12-2-4-16,7-4-5 0,6 3-19 0,6-3-13 16,8 1 4-16,0-3-6 0,10-1-10 0,-1-2 6 15,4-1-3-15,0 0 4 0,-2-4-3 0,-2-1 12 0,-3 1-13 16,1-1 3-16,-8-1 4 0,-3 0-1 0,-5 3-2 16,-2-1-3-16,-3 3 3 0,-5-1-9 0,-1 6-9 15,-8 2-29-15,-2 4-18 0,-4 3-38 0,-7 7-31 16,-5 1-38-16,-3 5-24 0,-4 1-43 0,-6 3-27 0,-2 0-25 15,-7 4-48-15,-6 1-50 0</inkml:trace>
  <inkml:trace contextRef="#ctx0" brushRef="#br0" timeOffset="58709.6413">13965 7367 1244 0,'-4'-1'9'0,"1"-1"10"15,-2 0 5-15,4 2 7 0,-4-2 5 0,4 2 5 16,-2 0 4-16,1 0-5 0,0 2-4 0,2-2-12 15,0 0 3-15,0 2-2 0,4-1 5 0,-3-1 2 0,1 1 4 16,-1-2 11-16,4 1 8 0,-5-1 18 0,1-1 2 16,3 2 13-16,-1 0-3 0,-2-2 10 0,3 2-9 15,0-3 7-15,0 3 3 0,1 0-13 0,4-4-2 0,-3 1-19 16,4 2-8-16,0-3-13 0,2-1 5 0,2 1-16 16,2 1-9-16,1-3 4 0,1 1-5 0,2-1 10 15,-2 0 17-15,7 2 2 0,-2-3 6 0,3 3 3 16,-1 0-2-16,2 0-2 0,-2-1 2 0,1 5-15 0,2-3-11 15,0 1-7-15,1 0-9 0,-1 2 2 0,1-1-4 16,1 0-2-16,0 0-3 0,0 2-2 0,-2 0 0 0,1 0 4 16,2 1 1-16,-2 0-1 0,1 1-4 0,1 0-3 15,-1 1 2-15,2 0 6 0,0 0-4 0,1 1-2 16,2 0 2-16,0 2-3 0,1 0 6 0,3 0 2 0,1-2-6 16,1 2 8-16,1 2-6 0,3-1 3 0,2 1 0 15,-2-1-4-15,2 0 2 0,-1-1-3 0,-1 1 6 16,0-2-11-16,-3 2-8 0,1-4 13 0,0 1-5 0,-5 0 5 15,0-2-7-15,-2 1 5 0,-1-4-6 0,-2 3 10 16,5-3 12-16,-7 0-13 0,3-3 0 0,1 3 4 16,-1-4 0-16,1-1-1 0,4 0 4 0,-1-2-7 15,2-1 2-15,3-1 0 0,-1 0-3 0,1-4-5 16,1 1 0-16,2-3-3 0,2 1-2 0,-4-2-1 0,2 0-1 16,0-1-1-16,-5 0-1 0,0 1 4 0,-1 2 4 15,-5-2-3-15,-1 0 1 0,-3 1 6 0,3-1-3 16,-4-2-3-16,1 1 8 0,-1 0 1 0,2-4-4 15,-1 3-1-15,1-6 6 0,0 3-9 0,-1-2 5 0,1-3 4 16,0-1-3-16,-1-2-8 0,3-2-1 0,-3-3-1 16,2-1-12-16,1-3 4 0,-2-2-6 0,0-2-5 15,0 1 3-15,-2 2 3 0,0 0 3 0,-6 4 5 16,1 1 4-16,-5 7 1 0,-1 2 0 0,-3 6 3 0,-3 0-4 16,-4 7 1-16,3 0-5 0,-4 2 1 0,-3 2 2 15,2 2 7-15,-2 0 1 0,0 2-2 0,-4 1 2 16,2 1 0-16,-3 0 5 0,2 1-4 0,0 2 4 15,-2-2-10-15,0 1-3 0,0 0-15 0,0 0-27 0,0 0-41 16,0 1-45-16,0-2-46 0,0 0-59 0,0 1-71 16,-4 0-85-16</inkml:trace>
  <inkml:trace contextRef="#ctx0" brushRef="#br0" timeOffset="59038.4294">17033 6317 3052 0,'-7'-1'-7'0,"4"-1"4"15,0 3-4-15,3-6-1 0,5 5-3 0,-4 0-1 16,6 0-3-16,1 0 5 0,6 1 7 0,5-1-9 15,5 0 7-15,6 1 1 0,1 2 5 0,8-2-2 16,3 0-2-16,-1 2-5 0,1-1-4 0,-2 0 8 16,0 3-7-16,-5 0 1 0,-1 0 1 0,-8 2 3 0,0 3 4 15,-4 0 4-15,-1 2 4 0,-7 0 3 0,2 2-3 16,-5 3 1-16,-1-1-1 0,0 3 2 0,-2 2 1 16,-1 1 3-16,1 2-6 0,-1 2-8 0,-3 2 5 15,-1 1-13-15,-2 0-44 0,-1 1-42 0,0 2-59 0,-3-1-71 16,-2 3-80-16</inkml:trace>
  <inkml:trace contextRef="#ctx0" brushRef="#br0" timeOffset="59791.5986">17913 7303 2955 0,'-3'-4'-17'16,"1"-2"-8"-16,6 0 2 0,2-4 3 0,5 3-9 15,0 0 2-15,6 0-10 0,4-3-3 0,7 0 14 16,6 2 2-16,5-1 1 0,0 0-9 0,8 2 2 15,0-1 7-15,5 0 11 0,-1-1 5 0,2 3 6 0,-1-2 2 16,5-2-1-16,2 1 12 0,-1 0 2 0,-1-2-10 16,4 0-4-16,-1-1 0 0,1-4-1 0,-2 4 0 15,2-5 1-15,-1 0-8 0,0 0 7 0,1-2 8 16,-3-3 5-16,0 3 4 0,1-4 0 0,-1 0 2 16,1-2-4-16,-2 2 4 0,-2-1-2 0,1 2-6 0,-4 2 0 15,-4 3-5-15,-6 2-5 0,-6 6 4 0,-6 0 7 16,-5 4 2-16,-6 2 3 0,-8 1-4 0,2 2 10 15,-9 0-1-15,0 2 5 0,-1 1-4 0,-1 2-6 16,-1 1-4-16,-1 4-4 0,2 0 5 0,-2 7-14 0,1 2-1 16,-1 6 1-16,4 1 2 0,-4 6-1 0,3 2 12 15,0 4 5-15,4 2 2 0,0 0 10 0,3 6 7 16,4 3 5-16,0 1 2 0,6 5 2 0,-2 2-9 16,6 4-11-16,-1 3 0 0,7-1-8 0,-3 3-8 0,6 4-9 15,2-4 5-15,2-2 4 0,2 3-4 0,0-5 7 16,4 1-4-16,-2-3 6 0,0-2 0 0,-1-2 1 15,2-2-13-15,-7-2-7 0,-1-3 5 0,-3-3-5 16,-1-1 1-16,-5-5-10 0,-3 0 6 0,-4-5-3 16,-2-1 8-16,-3-3-6 0,-5-4 6 0,-4-1-2 0,-1 0 2 15,-6-4 3-15,-1-2-2 0,-4 1 7 0,-5-2 1 16,-5-2 8-16,-2 1-6 0,-2-2 12 0,-5-3 5 16,-5 3 3-16,-4-1 1 0,-3-2-2 0,-4-1-9 15,-8 0 1-15,-1-1-4 0,-4 1-7 0,-7-4-5 0,-4 1 7 16,-5-1-5-16,-6 1 1 0,-7-3 2 0,-6-1-3 15,-4-4 1-15,-4 2 0 0,-4-3 7 0,-5 0-2 16,2 0 10-16,1-3 1 0,0 3 8 0,3 0 0 0,5 3 2 16,4-1-10-16,3 1-4 0,3 2-5 0,4-1-12 15,4 4 1-15,5-1-5 0,2-2 0 0,3 3 1 16,3-1 8-16,3 0-1 0,3-3 0 0,3 3-2 16,3-2 0-16,4-1-4 0,5 0-9 0,2-1-17 15,4-1-25-15,6-2-37 0,3 0-30 0,2-2-38 16,2-4-57-16,7 0-75 0,-1-5-95 0</inkml:trace>
  <inkml:trace contextRef="#ctx0" brushRef="#br0" timeOffset="60183.3073">16856 7708 2063 0,'5'-2'5'16,"-7"2"13"-16,4-3 12 0,-1-1 11 0,3 4 9 15,-4 0 1-15,2 0-3 0,-2 3-4 0,-2-3-9 16,4 1-12-16,-2 2-17 0,0-1-12 0,2 3-11 0,-1 0-2 15,4 5 11-15,2 5 8 0,2 3 11 0,4 9 21 16,3 5 28-16,2 6 18 0,4 6 8 0,5 7 17 0,-3 5 4 16,6 4 13-16,2 3-5 0,1 2-1 0,0 3-17 15,2-1-12-15,0 4-6 0,-1-4-22 0,0-4-5 16,1-2-10-16,-4-3-11 0,-2-3-15 0,-1-6-3 0,-4-3-10 16,-2-4 4-16,-6-4 1 0,-2-5 1 0,-1-4-10 15,-5-5 9-15,1-3-4 0,-8-5-2 0,4-6-12 16,-3-1-20-16,-1-6-35 0,-1 0-62 0,-1-6-69 15,-3-2-77-15,1-7-81 0,-6-1-81 0</inkml:trace>
  <inkml:trace contextRef="#ctx0" brushRef="#br0" timeOffset="60439.2582">16792 7589 3346 0,'-9'-11'-30'0,"2"-2"-8"0,4 1-5 0,5-2-1 15,1-1-7-15,5-3-2 0,7-3-12 0,8-3-2 16,9-2 32-16,10-2 9 0,7 0 2 0,10-2 1 16,9 2 7-16,8 2 6 0,2 4 20 0,3 2 9 15,0 6 10-15,1-1 16 0,-3 6 9 0,2-3 1 16,2 4 1-16,-2 2-2 0,1 0-16 0,3 1-11 0,1 1-18 15,-5 1-47-15,1-2-73 0,-2 0-88 0,-5 1-109 16</inkml:trace>
  <inkml:trace contextRef="#ctx0" brushRef="#br0" timeOffset="60780.6467">17795 7549 2323 0,'8'0'-3'0,"-6"0"11"0,3 4 21 0,2-1 19 0,-4 2 13 16,3 7 13-16,3 5 10 0,1 4 17 0,1 4 24 15,8 9 8-15,-1 2-12 0,5 7-9 0,4 5 1 16,2 8-4-16,1 2 2 0,3 5-17 0,0 6-20 16,2 3-18-16,2 3-5 0,-2 2-9 0,2-1-20 0,-1-1-3 15,-1-3-12-15,-2-5-2 0,-1-1 6 0,-2-8-3 16,-2-3 0-16,-2-6 2 0,-4-3-3 0,-5-8-25 16,0-4-11-16,-4-5-25 0,-4-5-43 0,-2-7-43 15,-2-5-43-15,-5-7-61 0,0-1-70 0,1-8-69 16</inkml:trace>
  <inkml:trace contextRef="#ctx0" brushRef="#br0" timeOffset="61092.0812">18725 7207 2553 0,'-1'-4'-2'0,"2"4"-2"0,-1 0 2 0,4-1-9 16,-4 2 4-16,3 3-2 0,0 4 2 0,0 4-5 15,6 4 5-15,-2 6 11 0,4 8 12 0,5 3 31 16,1 9 9-16,2 6 8 0,3 5 4 0,1 3 16 16,2 4 8-16,2 3 0 0,-1 2-8 0,4 2-6 0,0 1 0 15,1 1 4-15,0 3-1 0,2-2-14 0,1 1-9 16,-4-4-8-16,0-1-8 0,0-2-15 0,-3-5-13 15,-2-4-10-15,-6-6-6 0,0-6-1 0,-4-4-19 16,-3-7-24-16,-8-6-26 0,1-2-38 0,-5-7-34 0,-1-4-38 16,-7-3-68-16,-2-3-69 0,-4-4-65 0</inkml:trace>
  <inkml:trace contextRef="#ctx0" brushRef="#br0" timeOffset="61391.9481">17191 8424 3161 0,'-10'0'-14'0,"5"0"-7"0,5-4 1 0,12-1-3 0,-2 0-3 16,5-4 2-16,7-2-2 0,8-1 1 0,10-2 10 15,7-3 6-15,7-1 21 0,9 0 29 0,10-2 20 16,4 3 15-16,9-4 7 0,4-1 2 0,6-1 1 16,3 1 5-16,4-3-21 0,4-1-20 0,0 1-17 15,1 1-19-15,-1 4-6 0,-2 1-3 0,-7 4 3 0,-3 3-17 16,-9 3-37-16,-7 1-41 0,-10-1-44 0,-9 1-52 16,-10 0-50-16,-8 0-51 0,-7-1-38 0,-8 2-27 15,-8 1-26-15</inkml:trace>
  <inkml:trace contextRef="#ctx0" brushRef="#br0" timeOffset="61694.7561">17684 8707 3309 0,'-3'5'-17'0,"1"-3"-8"15,2-1-3-15,8-6 5 0,-3 5 3 0,3-3-5 16,3-1-2-16,8-4 1 0,8-1 14 0,7-1 9 0,8-2 4 16,10-3 7-16,8 2 13 0,9-1 21 0,4-2 10 15,5 3 1-15,5-3 5 0,7 0 4 0,4 0-6 16,2-3-8-16,5 1-21 0,0 0-23 0,2-2-41 15,0 3-38-15,-7 0-42 0,-3 1-60 0,-2 2-60 0,-8-2-88 16,-2 0-110-16</inkml:trace>
  <inkml:trace contextRef="#ctx0" brushRef="#br0" timeOffset="62944.4118">22138 5899 2752 0,'0'0'-16'16,"0"0"-6"-1,0 0 0-15,56-6 16 16,169-1 29-1,-172 9-2 1,5 1 9-16,9 2 4 0,7 2-6 0,5 1 11 16,10 3-10-16,7 1 1 0,2 1-16 0,3 1-5 15,5 0-6-15,-5-2-2 0,0 1-1 0,-3-1-1 0,-5 0 2 16,-9-2 5-16,-6-3 3 0,-9 2-6 0,-9-3 0 16,-6 1 0-16,-13-3-4 0,-6-1-4 0,-6 2 2 15,-6-2 0-15,-3-2 0 0,-2 2 3 0,-4-1-1 0,-3 0-8 16,0-1 0-16,-3-1-15 0,-8 0-22 0,0 0-16 15,0 0-20-15,0 0-29 0,0 0-31 0,0 0-45 16,0 0-36-16,0 0-38 0</inkml:trace>
  <inkml:trace contextRef="#ctx0" brushRef="#br0" timeOffset="65376.6466">22864 4717 2243 0,'1'0'7'0,"-1"0"4"16,0 0 5-16,4 0 4 0,-3 0-3 0,-1 0-2 15,0 3 5-15,0-3-4 0,2 2-7 0,-4-1-2 16,2 1-13-16,0-2 2 0,2 3 2 0,0-1 1 16,-2 2 4-16,0 1 4 0,2-1 6 0,1 5 0 15,1 0 13-15,-1 1-3 0,2 0 4 0,-1 4 7 0,3-2-1 16,0-2 5-16,0 1 6 0,-1-1 3 0,1-3 11 15,0-2 18-15,-2 3 20 0,0-5 13 0,0-1 15 16,-4-2 10-16,2 0 12 0,-1 0 11 0,1-1-4 0,2-1-13 16,1-2-10-16,2-2-18 0,7 2-24 0,2-4-14 15,6-2-21-15,4-1-20 0,6-2-10 0,2-3-8 16,5 1-13-16,1-4-2 0,1-1-1 0,1 1-4 16,1-5-4-16,3 0 8 0,-2-3-3 0,1-2 2 15,5-2 2-15,1 0 4 0,-1-1 6 0,-1 0-2 0,2 1 4 16,-4 4-4-16,-1 3 1 0,-6 2-6 0,-3 0 4 15,-4 8-7-15,-5-3-4 0,-5 5 3 0,-4 2-8 16,-2 0 4-16,-4 3-1 0,-2 2-6 0,-2 0-13 0,-5 1-9 16,-2 3-7-16,-1-1-11 0,-1 2-13 15,1-1-24-15,-4 2-29 0,2-1-29 0,0 0-22 0,0 2-28 16,4-1-15-16,-3 1-50 0,1 0-60 0,-2 1-64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0:55:31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5110 6210 2729 0,'0'-4'7'0,"0"1"11"0,0 3 13 0,2-1 21 16,-2 2 18-16,0-1-2 0,0 0 1 0,0 2-3 16,0-1 1-16,0 1-12 0,0-2-16 0,1 2-9 0,-1-2-21 15,3-2 8-15,-3 4-5 0,0-1-7 0,0 1-2 16,1-2 2-16,1 0-2 0,-2 3-16 0,0-3 7 16,2 2-9-16,-1 0 2 0,1 3 9 0,1-1-3 0,2 3 1 15,0-1 2-15,0 3 7 0,2-1 12 0,1 2 10 16,-1-2 3-16,-1 0 4 0,3-1 4 0,-2-1 5 15,-1 0 4-15,-1-1 4 0,0-3-6 0,2 1-4 0,-4 0 3 16,1 0 1-16,-1-3 0 0,0 0 4 0,2 1-1 16,-2-1 1-16,2 0-6 0,1 0 11 0,2-1 10 15,1-2 1-15,4 0-9 0,1-4-4 0,5 0-7 0,5 0-5 16,0-5-3-16,6-3-18 0,3-2-16 0,5 0 3 16,3-3 2-16,-1-1-7 0,5-3 6 0,-5-2 3 15,4-2 1-15,-3 0 7 0,2-2 1 0,1 2-7 0,-4-2-1 16,-2 2 2-16,-2 4-1 0,-2-1-8 0,-4 8-4 15,-3-2-13-15,-6 7-12 0,-2 1-21 0,-6 4-15 16,1 1-26-16,-8 1-17 0,1 3-30 0,-4-1-48 16,-2 3-40-16,1-1-38 0,-2 0-39 0,0 1-69 0,0 0-52 15</inkml:trace>
  <inkml:trace contextRef="#ctx0" brushRef="#br0" timeOffset="1063.8011">7100 7432 2717 0,'-2'3'11'0,"1"-1"7"0,-1-2 15 0,0-2 27 0,1-1 25 16,-1 3 7-16,-2 3 7 0,1-2 6 0,-1 0-11 15,1-1-2-15,2 2-7 0,-1-2-20 0,0 1-24 16,1-1-8-16,1 0-6 0,1 0-9 0,1 1 3 16,-2-1-10-16,3 0-13 0,-1 0-8 0,1 0 2 0,0 1-3 15,3-1 5-15,2 0-4 0,5-1 2 0,1 0 5 16,5-2 3-16,5 2-3 0,4-3 0 0,4 0 6 15,3 1-5-15,0-2 9 0,0 0-7 0,2-2-3 0,1 5 9 16,-3-2 2-16,-3 1-2 0,1 0-2 0,-5-2 1 16,-1 3-2-16,-3-1 3 0,-4 3 4 0,-6-1-7 15,-2-2-2-15,0 3 6 0,-7 0-1 0,-2 0 2 16,0 0 7-16,-3 0-6 0,-1 0 4 0,1-1 0 0,-4 1 8 16,3 1-7-16,-4-1 5 0,-1 0-9 0,-5 3-8 15,-2-2-6-15,-3 2 4 0,-3 2-1 0,-4 0-10 16,-6-1-2-16,1 1-8 0,-2 2 13 0,-2 1-2 0,2-2 9 15,0 1-9-15,0-2 2 0,2-1 5 0,1 0 6 16,3 1-1-16,5-2-4 0,-1 1 5 0,5-4 0 16,1 3-9-16,6-1-12 0,2 0-10 0,4-2-13 15,0 1 1-15,4-2-10 0,4-1-1 0,2 0-4 16,8-1 8-16,-1 0 14 0,5-1 12 0,5-1 4 16,2 1 0-16,3-4 6 0,0 3-9 0,2 1 0 0,-2-4 9 15,0 3-8-15,0 1-1 0,-5 0 3 0,1-1 3 16,-4 1 3-16,-2 0 10 0,-6 0 1 0,0 0 0 15,-4 3 6-15,-2-2 13 0,-3 0 8 0,0 1 4 0,-5-1-3 16,0 3-2-16,-3-3 1 0,-2 2-7 0,0-1 1 16,-5 0-11-16,-2-2-12 0,-1 2-6 0,-7 2 4 15,0-3 2-15,-7 6-2 0,1-3-1 0,-4 4-9 0,-2-1 5 16,-1 0 1-16,0 1 5 0,1 3-7 0,-1-2-5 16,2 0-11-16,1 2-14 0,5-3-12 0,2 2-31 15,1-3-30-15,1 1-49 0,9-1-48 0,2 1-74 16,1-2-58-16</inkml:trace>
  <inkml:trace contextRef="#ctx0" brushRef="#br0" timeOffset="6777.2765">7394 7302 1831 0,'0'0'6'15,"0"2"10"-15,0-4 1 0,0-1 8 0,3 6-1 0,-5-3 0 16,2 1 0-16,0 0 1 0,2 2-12 0,-4-3-8 16,1 0 1-16,1 3-4 0,-3-2 1 0,0 2 2 15,3-1 12-15,0 5 7 0,-4-2 14 0,3 3 11 0,-2 4 2 16,-1 0 9-16,1-1 0 0,-2 4 0 0,1 1-12 16,-2-3 8-16,1 4 7 0,0-2 3 0,0-1-8 15,-1 3-3-15,1-3 9 0,-3 0 3 0,2 0 13 16,-2-2-6-16,1-1-8 0,0-1-8 0,-1 2 5 0,0-2 0 15,1 0-3-15,-3-1-5 0,2 0-8 0,0-1 3 16,-3 0 0-16,3 0-2 0,-2-2-3 0,-2 1 3 16,4 0-2-16,-3-1 2 0,0-2 2 0,0 3-5 0,-2-1-8 15,2-2-6-15,-3 3-1 0,0-2-7 0,1 0-2 16,-1 3-1-16,-1-4-2 0,-2 1-7 0,3 0 1 16,-3 0 2-16,2 0 1 0,0 0 3 0,0-1-3 0,-2-4-5 15,-1 5-4-15,1 1-2 0,1-3-4 0,-3 0 1 16,2 0-1-16,1-1-3 0,-3 0 1 0,3 2 1 15,-3-3 6-15,3-1 0 0,-3 3-4 0,2-2 1 0,0 0-1 16,-2 2-2-16,-1-1-1 0,3-1 9 0,-1 0-9 16,-2 0-3-16,2 0 7 0,1 2-1 0,-1-3-4 15,-1 3 5-15,3-3-4 0,-5 1-1 0,2 0 0 16,0-1 4-16,-1 3-2 0,-1-3 1 0,1 0 6 0,-1 2-2 16,0-1 2-16,3-1-1 0,-4 1-3 0,2-1-2 15,-2-2 10-15,4 2-8 0,-3 0-1 0,2-2 1 16,-1 2-4-16,2 0 1 0,-1 0-1 0,3 2 5 0,0-2-8 15,2 0 5-15,0 0-1 0,1 0 2 0,1 1 2 16,1 0-8-16,-2-1 7 0,2-1-3 0,1 1-3 16,-2 1 4-16,1-1-3 0,-1 0 0 0,-1 0-7 15,0 0 15-15,-1 0-7 0,-1 3 2 0,-2-3 3 0,3 0-8 16,-4 2 2-16,1-2 5 0,-2 0 4 0,-1 2-11 16,-1-1 7-16,2 1-2 0,-5-2-5 0,3 2 5 0,-2-3-2 15,1 2-6-15,0 0 5 0,-1-1 0 0,1 0-2 16,2 0 5-16,-2 3-2 0,1-3 2 0,-1 1 0 15,2-1 2-15,-1 3-1 0,2-3 2 0,-3 1 4 0,1 0-9 16,1-1 7-16,1 3 0 0,-2-3 2 0,-1-3 1 16,0 3 1-16,1 0-6 0,1 0 2 0,-2 0 2 15,0 0 4-15,3 0 4 0,-3 0 0 0,1 0-7 0,2 0-1 16,0 0 9-16,1 3-4 0,0-3-2 0,1 0-2 16,2 0-3-16,0 0 0 0,2 0 4 0,0 0-6 15,0 0-5-15,2 2-3 0,-1-2 10 0,1 0-5 0,3 1-5 16,-3-1-5-16,3 1 4 0,0 0 6 0,-3-1-2 15,3 2 4-15,-2-2-7 0,2 2-5 0,-2-2 10 16,0 3 3-16,0-2-3 0,0-1-2 0,0 2 7 0,-1 0-11 16,-2-2 6-16,4 3 3 0,-4-2-10 0,2-1 4 15,0 3 5-15,-1-1-6 0,2-2-2 0,0 0 12 0,-2 2-7 16,2-1 2-16,1 2-2 0,-4-3-1 0,5 2-1 16,0-2 4-16,-1 0-1 0,-2 0-8 0,4 0 5 0,-1-2 1 15,-1 2 5-15,1 0 4 0,0-3-5 0,-3 3-4 16,3 0 4-16,2 0-2 0,-4 0 1 0,1-3 1 15,1 3 1-15,2 0-6 0,-1 0 0 0,-2 0 1 0,3-2-6 16,-2 2 9-16,1 0-4 0,-2 2-2 0,1-2 2 16,-2 0-1-16,1 0-1 0,0 3 5 0,2-3 4 15,-1 0 1-15,-3 3-7 0,2-3-1 0,1 2 3 0,-3-1 0 16,3-1 2-16,-2 3-7 0,1-3 5 0,1 0-9 16,0 5 12-16,0-3 1 0,-3-1-1 0,5-1-3 15,-2 3 3-15,-3-2 2 0,3-1-8 0,0 5 3 0,0-5-2 16,-1 3-1-16,1-1-3 0,0 1 4 0,0 1-1 15,0-1-2-15,2 2 6 0,-1 0 4 0,1-1-8 16,-2 2 1-16,2 0 5 0,0-1-1 0,-1 2 6 16,2-2-4-16,-2 2-8 0,2-2 3 0,-1 4 4 0,-1-1 0 15,2 0-1-15,-2 1 3 0,2-1 0 0,-1 1 8 16,-1 2 1-16,1-2 2 0,0 2-2 0,-1-1 6 16,1 1-5-16,1-2 7 0,0 0-11 0,2 2 1 0,-3-2 2 15,3-1-6-15,0-2 5 0,-1 2-4 0,3-1 3 16,-2-2-16-16,1 0 11 0,0-1-5 0,1-1 8 15,1 0-7-15,0-2-3 0,0 0-17 0,0-1-15 0,1 0 2 16,-1 0-20-16,0-1-16 0,0 0-24 0,2 1-16 16,-2 0-21-16,0-2-12 0,0 2-19 0,0-4-34 15,2 2-35-15,-1-1-31 0,1-4-26 0,-2 2-13 16,1-4-17-16,1 1-9 0,-2-1-1 0,0-1 18 0</inkml:trace>
  <inkml:trace contextRef="#ctx0" brushRef="#br0" timeOffset="7045.9597">4127 7965 1037 0,'-7'-8'21'0,"1"4"12"0,1-1 14 0,1 0 5 16,0 0 21-16,1 0 26 0,0 3 19 0,3-1 15 16,-2 0-1-16,2 2 2 0,0 0 2 0,2-1 1 0,-2 2-12 15,0 0-14-15,0 0-8 0,0 1-8 0,0 0-10 16,0 0-7-16,0-1-18 0,0 0-1 0,0 1-3 16,0 1-12-16,-2-1-11 0,4-1-4 0,-2 0-14 0,0 3-6 15,0-3 0-15,0 1-5 0,0 1-9 0,0 0 2 16,0 0 3-16,-2 0-8 0,2 1 5 0,-1-1 2 0,1 2 1 15,0 1 0-15,0 1 10 0,-2 2-5 0,2-2 1 16,0 5 0-16,0-5 0 0,-2 5-3 0,2-2 2 0,0 0 2 16,0-1-10-16,0 1 6 0,0-1-3 0,2-1 5 15,-2 1-4-15,2-2 7 0,1 1-7 0,2-2-1 16,-2 3 8-16,3-4-4 0,2 3-2 0,0-1-25 0,2 2-40 16,2-1-62-16,-1-3-69 0,2 4-107 0</inkml:trace>
  <inkml:trace contextRef="#ctx0" brushRef="#br0" timeOffset="8035.6989">4865 9003 1539 0,'-5'0'5'0,"0"0"15"0,0 0 14 0,4-2 10 15,-4 2 12-15,1 0 7 0,-1 0 8 0,0 0 4 0,2 2 10 16,-2-2-8-16,2 0 2 0,-2 2-1 0,1-1-1 16,0 0 3-16,0-1-4 0,2 0 5 0,0 0-9 15,1 3-8-15,1-3-9 0,0 0-13 0,0 0-5 16,1 0-9-16,-1 2-4 0,0-2-11 0,2 0 2 0,-2 1-1 16,0-1-4-16,0 0 4 0,2 1-5 0,-2-1-3 0,0 0 3 15,0 1 6-15,0-1-8 0,1 0 8 16,1 0 5-16,-1 0 9 0,3 3 3 0,0-2 15 0,4-1 11 15,0 3 5-15,6-1 8 0,-1-1 7 0,6 1-6 16,5-2-4-16,3 2-5 0,7 0-6 0,6-1-13 16,4-1-14-16,6 3-9 0,6-2-16 0,4-1 1 0,5 3-14 15,1-3 7-15,1 0-6 0,-1 0 2 0,2 3 9 16,-2-3 2-16,1 2 4 0,-4-2-1 0,-1 0 9 16,-2 0-5-16,-4 2 1 0,-2-2-9 0,-3 1-8 0,-5-1-1 15,-5 0 3-15,-2 0-7 0,-7-1-2 0,-7 1 1 16,1-2-4-16,-6 2 3 0,-4 0 5 0,-4 0-1 0,-2 0 3 15,1 0 1-15,-6 0-1 0,1 0 8 16,-4 0-4-16,-1 0 3 0,1 0-3 0,-2 0 2 16,0 0-9-16,0 0 4 0,0 0 7 0,0 0-10 0,0 0 2 15,0 0 5-15,0 0-1 0,0 0 3 0,0 0-16 0,3 0-30 16,-3 0-53-16,5 0-43 0,1-2-68 16,-1 2-81-16,1-3-84 0</inkml:trace>
  <inkml:trace contextRef="#ctx0" brushRef="#br0" timeOffset="11229.5744">9011 7849 1625 0,'-4'-13'2'0,"4"1"9"0,-1 0 24 0,2 1 20 16,-2 0 21-16,1-1 10 0,0 3 11 0,1 1 5 0,-1-1 11 15,0 2 2-15,0 2 1 0,2 2-6 0,0 1-4 16,-2-1-3-16,0 3 1 0,-4-1 5 0,8 1-10 15,-4 1-12-15,-2-1-23 0,0 0-14 0,2 0-17 0,0 3-7 16,0-3-46 0,0 17 17-1,34 112 1 1,-28-115 0 0,1-2 2-16,-1 0 8 0,2 0-3 0,0-3 2 0,0-1 0 15,-3 0-1-15,4-4 0 0,-1 1 7 0,1-1 8 0,2-1 7 16,2-3 13-16,1 0 8 0,2-2 0 0,6-3-4 15,-1 0 4-15,7-2-8 0,4-3-9 0,4-1-8 16,-1-2-8-16,3 1-13 0,1-2-2 0,0-1 1 0,0 1 3 16,-5-1-2-16,3-2 2 0,-4 2-4 0,-1-2-2 15,-2-1-3-15,0 1 3 0,-5 1-1 0,2-1 2 16,-4 0 5-16,-1 1-3 0,-4 2-2 0,1 0-2 16,-3 3 10-16,0 1-8 0,-4 0 6 0,1 1-2 0,-4 1-6 15,1 1 2-15,-1 1 0 0,-4 0 3 0,0 1-14 16,0 1 0-16,-2-1-15 0,0 2-23 0,-1 1-10 15,-1-1-29-15,1 2-30 0,-2-2-44 0,2 3-27 0,-2-2-43 16,0 1-44-16,-2-1-38 0,4-1-68 0</inkml:trace>
  <inkml:trace contextRef="#ctx0" brushRef="#br0" timeOffset="26411.9301">2908 7865 1941 0,'-11'-4'9'0,"3"3"14"16,2-6 17-16,-1 7 15 0,1-4 19 0,-2 2-1 16,0-1 11-16,2 3 3 0,1-3 6 0,-3 3 2 0,2 0 1 15,3 0-9-15,-2 0-6 0,-2 0 20 0,3 0-9 16,-2 0 3-16,1 3-12 0,0-3-9 0,-1 0-16 15,1 3 2-15,-3-3-3 0,2 2-13 0,-1-2 11 0,1 1-1 16,-2 1-1-16,-1-1-3 0,2-1 6 0,1 0-4 16,-2 3-7-16,1-3-1 0,0 2-10 0,-1-2 0 15,3 2-8-15,-2-1 2 0,0-1-4 0,1 3-11 0,1-2 2 16,-3-1-7-16,2 3-1 0,-2-1 0 0,2 1 1 16,-4 0 0-16,1-1-6 0,1 2 11 0,-2 0-10 15,-2 0 5-15,2 1-3 0,0-1 2 0,0 2 4 16,-2 0-1-16,1-1 4 0,-1 3-8 0,2-4 9 0,2 2-2 15,-4 0 1-15,2 2-8 0,1-2 2 0,-2 2-3 16,3 0 0-16,-2-1 5 0,-1 2 2 0,0-1 2 16,-1 4 7-16,2-3 1 0,1 2 4 0,-2-2 6 0,1 1-4 0,2 1-4 15,-2-1 3-15,1 2-3 0,0-1-9 16,-1 1 3-16,-1-1-7 0,2 1-1 0,-1 0-3 0,-1 3-1 16,2-2-2-16,1 1-1 0,-3-2 4 0,3 3-6 15,0-1-2-15,0 0-1 0,-1 1 5 0,2-1-1 16,-1 0 2-16,2-1-3 0,-2 1 4 0,3-2 1 15,1 2 6-15,-3 0-9 0,2 0 4 0,2-2 5 0,-1 3-12 16,2-1 4-16,-3-1-1 0,4 2 0 0,-4 1-1 16,3-1 0-16,1 0 0 0,-1 1-1 0,0 1 10 15,1-3-5-15,-1 3-4 0,2-1 0 0,2-3 1 0,-2 2 6 16,0-2-3-16,1 0-4 0,1 1 0 0,0-3-2 16,-1 1 7-16,1-3-2 0,1 4 0 0,0 0-3 0,1-1-4 15,-1-1-3-15,3-2 8 0,0 3 4 0,1-2-7 16,-1 4 4-16,5-4-3 0,-3-1 1 0,1 4-2 15,-1-3 10-15,5 1-4 0,-4 1-4 0,1-1 1 0,4-2-1 16,-6 3-6-16,3-2 8 0,0 2 6 0,-1-1-1 16,0-1-11-16,2 1 4 0,1-2 0 0,-1 0-1 15,-1 2 11-15,3-2-7 0,-1-1-8 0,0 0-2 0,-1 0 7 16,1-3-2-16,3 4 0 0,-2-1 0 0,0-4-7 16,0 1 7-16,2 3 3 0,0-3-1 0,0-1-6 15,-2-1 4-15,2 2 4 0,-2-2-2 0,2 1-2 0,0-1 0 16,-2-1-2-16,2 2-3 0,-1-3 5 0,1 2-4 15,0-2-3-15,0-1 4 0,1 0-1 0,-1 3 3 16,3-6-5-16,-2 3 6 0,-1-1 0 0,1-2 2 0,1 1-2 16,-1-1 0-16,-1 1 0 0,2-1-7 0,-4 0 6 15,2-1-1-15,-2-1-1 0,0 2-1 0,1-1 2 16,0-1-6-16,-2 1 1 0,-2 0 0 0,-2 0 0 0,1-1 9 16,1 2-4-16,0-1-2 0,-5-1 1 0,1 0 12 0,2 2-6 15,-1-1-1-15,0-1 5 0,-2 0-9 16,2 1 2-16,-3 0 4 0,3-3-3 0,-3 3-1 0,4-1-1 15,-3-3 6-15,1 2-7 0,1-2-1 0,2 1 3 16,-3-1 0-16,4-1 0 0,-2 1-2 0,-1-1 5 16,0-1-5-16,0 0 1 0,3 1-4 0,-3 0 8 0,-3-2-1 15,3 2-6-15,-2 1 6 0,2-1-7 0,-3 2 6 16,-2-3 1-16,2 2 3 0,1-3-6 0,0 2-1 16,-1-1-3-16,0 0-2 0,0-3 7 0,1 1-4 15,0-2 3-15,-3 2 2 0,2 0-6 0,-2-2 2 0,0 1 10 16,1-2-11-16,-1 1 6 0,-2-1-5 0,1-1 8 15,0-1-4-15,-2 3 6 0,0-1 0 0,1-1 2 16,-2 3-4-16,1-1 4 0,-2-2-2 0,-1 4-6 0,0-1 3 16,1 0-1-16,-1 0-3 0,-2 0-3 0,0 1 10 15,-1-3-12-15,3 2 6 0,-3 1 1 0,1-5-2 16,0 5 0-16,-2-2 2 0,0-1-1 0,2 0-6 0,-3 1 5 16,0 0 4-16,-1-2-4 0,1 2-6 0,0-1 3 15,-3 2-4-15,0 0-8 0,1 0 9 0,0 2-2 16,-2-2-9-16,1 3 3 0,-3 0-2 0,0 0-4 0,-4 0 4 15,6 0 9-15,-7 1-8 0,3-1 5 0,0 0 3 16,-2 3-2-16,1 0 4 0,2 0 0 0,-1-1-2 16,-1 4-11-16,0-1-23 0,-1-3-11 0,3 6-19 0,-2-2-38 15,-2-2-28-15,0 5-42 0,-1-2-29 0,-1 1-29 16,0 1-21-16,1 2-44 0,-1 1-34 0,-1 1-35 16,2 2-57-16</inkml:trace>
  <inkml:trace contextRef="#ctx0" brushRef="#br0" timeOffset="46007.4076">9294 10517 3003 0,'-3'-3'-2'0,"1"-1"16"16,-1-1 10-16,1 2 10 0,-3 1-2 0,2-2-2 0,-1 1 5 15,-3 2 13-15,6-2 7 0,-2 3 2 0,-1-3 1 16,1 3 5-16,2 0 19 0,-3-1 5 0,3 2 0 15,-1-1-11-15,2 3-6 0,0-3-18 0,0 0-14 16,0 3-17-16,0-3-21 0,-2 1-1 0,2-1-6 0,0 0-1 16,0 0-3-16,0 0-4 0,0 0 0 0,2 3 3 15,0-3 2-15,-2 1-1 0,5 0-2 0,-1 2 5 16,3 0 6-16,2 0 5 0,5 0 2 0,7 4 3 0,0-2-6 16,9-1 6-16,3 0 0 0,3 0-8 0,4-1 0 15,2 2 1-15,4-4-1 0,-6 3-5 0,1-2 9 16,-2 0-11-16,-2 1 4 0,-7-1 0 0,0 1-4 15,-8-2-1-15,-3 0 4 0,-4 2 4 0,-2-2-4 0,-6 1 6 16,0-1 4-16,-5-1 7 0,0 0-1 0,-4 0-1 16,0-1 5-16,1 1-5 0,-8-3-1 0,1 3 0 15,-2-3-2-15,-4 2-10 0,-4-1 9 0,-2 0 3 0,-4 0-9 16,-1-1 3-16,1 3 5 0,-3-1-2 0,2-1 3 16,-2 1 1-16,2-2 0 0,0 3-6 0,1-1 0 15,-3 1 3-15,2 0-4 0,1-1-1 0,0 1-5 0,2 0 6 16,0 0-9-16,2-3 5 0,5 3-2 15,1 0-3-15,4 0-3 0,6 0 0 0,0 0-8 0,3 0 1 16,4 0-3-16,-1 0-3 0,2 0 8 0,5 0 0 16,3 0 8-16,-1 3 0 0,8-6 3 0,2 3-2 0,2 3 4 15,7-6 0-15,0 3-12 0,2 0 1 0,1-2-5 16,-1 2-5-16,0-2 3 0,-4 2 4 0,-1-3-1 16,-4 3-4-16,-1-1 8 0,-6 0 3 0,0 1 5 0,-6 0 6 15,-4-3 8-15,-1 3 3 0,-3 0 7 0,-1 0 7 16,-4-1-2-16,0-3 1 0,-2 3-4 0,-3-1-4 15,-4-2-9-15,-3-1-5 0,-4 3-9 0,-3-2 6 16,-3 2-5-16,-6-2 4 0,0 2-2 0,-2-1 7 16,1 2-3-16,-4-2 1 0,4 3-1 0,2-3-1 0,4 2 1 15,1 1-5-15,5 0 4 0,5 0-4 0,5 1-6 16,0-1 2-16,5 0-1 0,2 3-4 0,2-3 4 16,2 0-11-16,1 0 1 0,-1 0-3 0,1 1 11 0,3 1-3 15,-2-1 3-15,4-1 2 0,-1 3-1 0,5-1 7 16,0 0-2-16,3 0-7 0,2-2-9 0,3 2-13 15,0-2-14-15,3 0-10 0,0 0-5 0,0 0-10 0,-1 0-6 16,-1-2-11-16,1 1 0 0,-2-2 2 0,-4 2-1 16,2 0-15-16,-4-2-16 0,4 3-27 0,-3-4-28 15,-3 4-36-15,0-4-46 0,0 2-69 0</inkml:trace>
  <inkml:trace contextRef="#ctx0" brushRef="#br0" timeOffset="50482.5173">16254 7607 2041 0,'-7'-8'2'15,"1"3"7"-15,-4-3 32 0,3-2 17 0,-5-1 10 0,1 4 2 16,-3-4 7-16,1 0 18 0,-2 4 11 0,2-2 8 16,-1-1-19-16,-1 1-10 0,3 0 5 0,-4-1 15 15,3 2 2-15,-1 0-11 0,3 0 1 0,-1 2-2 0,0-2-7 16,4 1 0-16,1 2-6 0,-1 1-16 0,1 1-9 16,2-2-2-16,-1 3-10 0,0 1-17 0,0-1-6 15,-1 1-5-15,1 0-17 0,-2-1 3 0,-1 2-3 0,2 2-5 16,-2 0-2-16,0 0-2 0,0 1-6 0,1 5 2 15,0-1 5-15,-1 2-4 0,0 1 1 0,-4 6-2 16,0 0-8-16,4 4 11 0,-5 1 1 0,1 1 2 16,2 5 1-16,2 0-4 0,-1 1 10 0,3-2 7 15,3 3-4-15,-2-1-3 0,3-2 4 0,4 0-5 0,1-2 2 16,-1-2 3-16,7-1-8 0,0-1-4 0,2-3 8 16,2-2 8-16,-1-3-3 0,2-1 3 0,1-3-6 0,0 0 6 15,0-4 2-15,-1 1 0 0,3-3-2 0,-2-2-5 16,3-2 7-16,-4 0-12 0,4-5 9 0,0-1-11 0,0 0-1 15,1-3-7-15,0-1-1 0,-1-3-8 0,1-2-8 16,1-3 3-16,-3-1-12 0,3-5-4 0,-1 0-1 16,-2-6 0-16,3-2-3 0,-3-3 2 0,5-5 3 15,-4-3 4-15,1 2 8 0,0-3 10 0,-3 0-1 0,0 2 9 16,-2 2 3-16,0 3 3 0,-4 1 2 0,-1 5 3 16,-1 4 0-16,-3 2-3 0,-1 4 11 0,-1 0 8 15,-2 3 2-15,0 2 9 0,0 1 6 0,-2 2 8 0,-1-2 13 16,0 5 6-16,0 1-5 0,1 0 1 0,-1 2-1 15,0 1-7-15,1 2-5 0,-1 0-9 0,2 1-8 16,-3 2-10-16,3 2 2 0,1-2-10 0,0 3-6 0,-2 0 3 16,2 0-7-16,0 3 1 0,0-3-11 0,0 1-2 0,0 2-6 15,-1 0-1-15,-1 4 8 0,-1 0-7 16,-2 4 3-16,1 2-3 0,-1 3 7 0,-2 2 7 0,-2 4-2 16,3 2 6-16,-2 4 1 0,1-2 2 0,2 3 3 15,0 0-1-15,3-1 5 0,0 1-2 0,2-2 7 16,4 1-7-16,0-2-2 0,1-2-8 0,1-2-16 15,2-1-17-15,0-1-29 0,3-3-30 0,2 0-35 0,2-5-36 16,0 0-49-16,4-3-43 0,-2-4-50 0,4 0-65 16</inkml:trace>
  <inkml:trace contextRef="#ctx0" brushRef="#br0" timeOffset="50817.9971">16898 7084 2334 0,'-7'-14'5'16,"-5"-2"39"-16,1 2 36 0,0 2 27 0,-2 0 16 0,0 2 8 16,0-1 8-16,-4 3 8 0,2 3-2 0,4 1-32 15,-2-1-21-15,2 2-30 0,3-2-18 0,-3 5-11 16,7 0-8-16,-1 3-11 0,-2-1-4 0,1 3-6 16,3 2-18-16,-2 4-2 0,1 0 4 0,-1 4 1 0,-2 2 9 15,0 1-7-15,0 5 2 0,3 0-1 0,0 2 7 16,1 3 4-16,0 0-4 0,0 1 4 0,3-1-8 15,-4 4 5-15,4-3 0 0,-2 5 5 0,2-3-4 16,0 1-2-16,4 0 2 0,-2 1 2 0,1 1-1 0,0 0 8 16,0 2-4-16,2-2 3 0,-2 0 1 0,2 3 1 15,-2-4 1-15,3 1 1 0,-1 1-11 0,-2-4 7 16,1 2 4-16,-1-4-2 0,-2 1-1 0,1-1 1 0,-2-3-1 16,0-2-5-16,0 1 1 0,-2-6-44 0,2-2-38 15,-1-3-46-15,-2 1-43 0,1-7-64 0,-1-2-53 16,-4 0-62-16,-2-4-60 0</inkml:trace>
  <inkml:trace contextRef="#ctx0" brushRef="#br0" timeOffset="50933.24">16535 7974 1755 0,'-5'-12'8'0,"0"-1"12"15,4 2 24-15,-2 0 23 0,3 0 7 0,-2 0 0 0,2 3 1 16,2-2-1-16,-1 1-10 0,2-1-15 0,3-2-19 16,2 0-32-16,0 0-20 0,6 0-16 0,-1-2-24 15,4-2-23-15,-1-1-37 0,6 0-49 0,0-2-63 0</inkml:trace>
  <inkml:trace contextRef="#ctx0" brushRef="#br0" timeOffset="51544.8444">16901 6449 1853 0,'-45'-28'5'0,"-5"-1"24"0,-2 4 21 0,4 4 18 0,-3-1 8 15,-5 8 11-15,1-1 2 0,0 5 7 0,-2 2 2 16,0 1-10-16,-3 3-9 0,3 1-16 0,-3 1-10 16,1 5-11-16,-2 2 0 0,2 1-10 0,2 6 2 0,2 1-7 15,0 4-10-15,1 7 1 0,0 3 4 0,-1 4 8 16,1 8-1-16,2 2 0 0,-2 8-7 0,-3 4-8 16,2 2 1-16,3 8-3 0,3 0 11 0,-2 6 2 0,7 0 10 15,2-1 7-15,7 3 9 0,1 0 16 0,8 0-5 16,4 1 2-16,6 2-13 0,3-3-4 0,7 2-3 15,6-3-2-15,5 3-11 0,7-5-13 0,4-1 9 0,6-1 12 16,6 0 3-16,7-4-5 0,3-2-7 0,10 1 5 16,1-3-8-16,6 1 4 0,5-2-13 0,5-2-17 15,3-1-2-15,3-3-4 0,3 0 3 0,5-3-3 0,6 0 4 16,1-4-4-16,1-3 5 0,3-4 6 0,0-1 6 16,2-4-12-16,-2-6 1 0,-1-2 2 0,-3-7-1 15,-2 0 8-15,0-5-4 0,-2-4-2 0,2-4-6 0,-4-4 17 16,0 0-10-16,2-4-2 0,-5-7 7 0,-2 2 0 15,-6-8-2-15,-3 0 5 0,-4-4 0 0,-1-4-1 16,-2-7 1-16,-3-3 2 0,1-6-5 0,-2-8-7 0,2-7 5 16,1-6-1-16,-1-9-9 0,0-7 0 0,-6-6-4 15,1-3-2-15,-5-8-4 0,-4-1 1 0,-5-4-9 16,-7-4-6-16,-2-2 0 0,-7-1 1 0,-3 6 5 16,-10-3-4-16,-2 1 1 0,-7 3 10 0,-8 5 11 15,-8 3-1-15,-6 0 9 0,-8 7-2 0,-6-1 1 0,-10 6 3 16,-10 2-3-16,-9 8-7 0,-6 7-8 0,-11 5 9 15,-6 7 5-15,-15 7-2 0,-11 6 5 0,-13 9-1 16,-8 5-1-16,-11 6 1 0,-2 6 11 0,-4 5-6 16,-4 5-11-16,4 9-1 0,2 2-17 0,9 4-16 0,3 7-14 15,9 3-21-15,1 4-19 0,4 6-15 0,6 1-23 16,6 3-6-16,5 0-11 0,8 4-6 0,9 2 1 0,8-1-14 16,8 0-30-16,9 0-53 0,8 1-71 0</inkml:trace>
  <inkml:trace contextRef="#ctx0" brushRef="#br0" timeOffset="52803.4961">19789 7664 1636 0,'-6'-11'-2'0,"-3"1"13"0,1 0 16 0,0-5 14 15,-5 4 14-15,4 3 7 0,-6-2 4 0,1 0 17 0,1 4 7 16,-2-2 5-16,-1 1-5 0,-5 2 0 0,-1 1-2 16,1-4 1-16,-2 6 7 0,-2-1-9 0,-5-1-1 15,0 4-15-15,-4-3-5 0,3 3-14 0,-7 0-5 16,-1 3-4-16,-4-3-2 0,1 4-2 0,-5-4-4 0,3 5 5 15,-5-2-3-15,2 0-4 0,-3 2 0 0,3-4-2 16,3 4-8-16,0-2-3 0,2 1-6 0,6 1-3 16,3 0-3-16,3-1 3 0,1-1-6 0,6 1-5 15,1 0 0-15,1 0-4 0,0-2 4 0,3 1-1 0,-2 0 1 16,3-2-2-16,3 0 1 0,-2 1 1 0,2-2-3 16,0 0-25-16,2-2-32 0,3 1-65 0,3-3-75 15,-2 1-100-15,1-3-108 0</inkml:trace>
  <inkml:trace contextRef="#ctx0" brushRef="#br0" timeOffset="53133.1674">18885 7302 1668 0,'-1'-3'17'0,"-3"3"9"0,1-5 19 0,-2 4 5 0,-2 0-1 16,-3 0 9-16,1 0-2 0,-5 1 8 0,1 1-3 15,-4 1-7-15,-3-1-7 0,-2 1-4 0,-1 1 1 16,-2 2-8-16,-1 2 7 0,-4 1-10 0,1 1-17 16,1 2-5-16,-1 0-8 0,1 1 1 0,3 3-1 15,3-2-8-15,4 0-5 0,1 1 0 0,4 1 4 0,1-2-1 16,4-1 1-16,5 2-6 0,-1-3 1 0,3 2 5 16,1-2 0-16,0 0 8 0,1 0-8 0,4-3 10 15,2 5-7-15,-3-4 9 0,6 1 3 0,-1 0-1 16,2-1 8-16,3 1-3 0,-1 0 7 0,3-1-1 15,2-1 2-15,0 1 1 0,4-2-4 0,-1 4-1 0,4-5-7 16,1 2 2-16,0-1-1 0,3 1-11 0,-1-2 3 16,4 4-4-16,-2-3-6 0,2 1-29 0,-1 1-42 15,-1-1-58-15,0 1-62 0,-1-3-66 0</inkml:trace>
  <inkml:trace contextRef="#ctx0" brushRef="#br0" timeOffset="60065.1847">10413 10147 3371 0,'5'4'7'0,"-2"-3"29"0,-1-2 18 0,1 0 12 15,-6 1 3-15,1 0 0 0,2 0-7 0,0 0 6 16,0-1-9-16,-2 1-27 0,2 1-13 0,0-1-12 16,0 0-1-16,-1 0-1 0,2 0 10 0,-1 1-14 15,2-1-1-15,-2 0-3 0,0 0-7 0,2 0 6 0,1 0-8 16,3 1 4-16,-2-1-2 0,3 0 4 0,3 0 4 16,0 3-12-16,2-3-6 0,-1 1-27 0,1 0-18 15,-1-1-34-15,-4-1-24 0,-7 1-46 0,0 0-50 0,0 0-69 16,0 0-126-16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1:02:13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12149 5785 2380 0,'-7'-3'10'0,"1"0"26"15,2 1 37-15,4-3 19 0,-1 3 5 0,1 2 1 16,-2-2 3-16,2 2 2 0,2 2-6 0,-2-2-15 0,1 0-27 16,3 0-11-16,-4 0 1 0,1 0 13 0,1 2-2 15,-1-2 2-15,-1 1-4 0,2-1-10 0,0 1-11 16,-2-1-11-16,0 1-4 0,0-1-15 0,0 0 0 0,0 2-2 15,1-1-2-15,1 0 4 0,0-1 10 0,1 0 11 16,0 3 6-16,3-3 4 0,0 3 5 0,1-1-4 16,1 0 4-16,1-2 1 0,-1 1-6 0,2 1-6 0,0-2-1 15,2 2-2-15,-1-1-5 0,0 0-4 0,1-1 0 16,1 1-1-16,0-1-4 0,-2 0-1 0,0 2-3 16,0-2-4-16,-1 2 2 0,2-2 7 0,-6 0-2 0,4 1-7 15,-4 0 2-15,7 0 2 0,-5-1-6 0,1 3 1 16,4-2 3-16,0 0 0 0,1 3 0 0,0-3 0 15,5 1 3-15,-2 2 3 0,2 0 1 0,3-3 6 16,2 2-1-16,-2 2-4 0,2-2 2 0,3-1 5 0,-4 2 2 16,0-1-3-16,0 0-1 0,1-1 2 0,0 2-5 15,-3-4 2-15,-1 5 0 0,-3-2-5 0,1 0-7 16,-1-1 0-16,-1 0-2 0,0 0 0 0,0 1 1 0,-2-1 1 16,2-1-4-16,-1 1 3 0,-2-2-3 0,3 0 1 15,-2 0 5-15,2 0-7 0,-3 0 5 0,4 0-8 16,-4 0 4-16,4 0 5 0,-3 0 2 0,2-2-4 0,-2 1 1 15,0-1 2-15,1 0-6 0,-3 2 3 0,1-1-1 16,1-1-3-16,-5 2 0 0,3-2 5 0,0 2-6 16,1 0-4-16,-2-2-2 0,1 2 12 0,1-1-5 15,1-1 3-15,1 1-6 0,-1-1 1 0,0 2 4 0,3-2 5 16,-2 2 5-16,2-3-9 0,1 3-1 0,-1 0-4 16,1 0 12-16,4 0-8 0,-2 0 1 0,-1-1-3 15,3 0 0-15,0-1 2 0,-2 2 1 0,1-2 4 16,1 1-5-16,-1-1 1 0,0 2-3 0,1-2 3 15,-4 1-6-15,3 0 1 0,1-2 6 0,-1 3-6 0,2-1 2 16,-3 0 4-16,-2 0-6 0,4-1 3 0,-1 2-1 16,0 0-1-16,1-2-4 0,-5 2 5 0,4-3-2 15,-1 3-5-15,-2-3 6 0,1 2-3 0,0-2 6 16,1 3-6-16,1-2 6 0,-2-1-4 0,3 3 2 0,-2-2-1 16,1 1 2-16,1-1-1 0,-1 0 0 0,-1 2 5 15,1-2-1-15,-1 2-4 0,1-3 0 0,-2 3 3 16,3 3 2-16,-3-6-3 0,-2 3 0 0,5 0-2 15,-4 0 1-15,1 0-2 0,0 0 1 0,0 0 2 16,-2 0-6-16,1 0 4 0,0 0-3 0,0-1 3 0,-1 0-5 16,2-2 10-16,-1 3-9 0,-3-2 4 0,1 1 0 15,5-3 2-15,-4 2 1 0,-1 1 1 0,3 1 1 16,-1-3-3-16,-1 1 1 0,1 0-3 0,0 2 2 16,-2-3-4-16,0 3 0 0,-1 0-1 0,-2-2 1 0,1 0 2 15,-3 2-2-15,1-1 2 0,-2 2-1 0,-2-1 1 16,2-1 3-16,1 1-3 0,-3 0-5 0,-2 1 3 15,1-1 1-15,2 0-3 0,-3 2-1 0,1-1 2 16,-2 0-1-16,-2-1-2 0,3 0 9 0,-3 3-6 0,0-3 4 16,0 2-2-16,-1-2-6 0,-2 1-3 0,0-1 1 15,1 2-1-15,3-2-6 0,-4-1 0 0,0 1-10 16,0 0-1-16,0 0-6 0,0 0-11 0,0 0-15 16,0 0-11-16,-2-1-31 0,2 1-35 0,0 0-48 15,-2 0-47-15,1 0-62 0,2-1-82 0,-1-1-102 0</inkml:trace>
  <inkml:trace contextRef="#ctx0" brushRef="#br0" timeOffset="3431.7759">21533 5755 1089 0,'-3'0'10'16,"1"0"12"-16,2-2 14 0,0 2 15 0,0 0 12 16,0 0 12-16,0 0 11 0,0 2 9 0,0-2 4 0,0 0-3 15,2 0 3-15,-1 0-9 0,-1 0-1 0,0 1-1 16,0-1-10-16,2 1 0 0,0-1-10 0,-2 1-4 15,0-1-7-15,0 2 2 0,-2-1-8 0,2-1-3 0,0 2 3 16,0-3-2-16,-2 2-4 0,1-1 2 0,1 0-2 16,1 0-8-16,-1 0-3 0,0 0-7 0,0 0-6 15,0 0-1-15,0 0-1 0,0 0-10 0,2 0-1 0,-2 0-4 16,0 0-1-16,0 0 0 0,2 0 0 0,-2 0-6 16,1 0 5-16,2 2 2 0,-2-2-1 0,3 2 0 15,-1-2 8-15,0 3 2 0,2-1 9 0,1 1 2 0,2 0 2 16,1-2 12-16,1 5-4 0,2-2 9 0,3 1-12 15,0-2 1-15,3-1-1 0,3 2 1 0,2 0-10 16,-2-2-8-16,4 0 5 0,2 0-4 0,3-1 7 16,0-1-3-16,2 2-5 0,-1-2-6 0,1 0 9 0,1 0-5 15,-3 0-4-15,0 0 0 0,-1 2 0 0,-2-1-3 16,-4 0-4-16,2 0 9 0,-4-1-7 0,1 0-1 16,0 0 1-16,-1 0 0 0,1 0-3 0,0 0 3 15,0 0 1-15,-1-2-3 0,-1 1-1 0,2-1-1 0,-2 2-4 16,0-2 0-16,2 1 0 0,-3-1-1 0,2-1-1 15,-1 2-2-15,-1-2 1 0,0 1 6 0,2-1 1 16,-2 1-2-16,0 1-2 0,-2-3-1 0,0 4 3 16,2-3 4-16,-6 1 2 0,3 0 0 0,-5-1-4 15,-1 3 1-15,0-3 1 0,-2 3 7 0,-1-1-1 0,-1 0-4 16,2-1-3-16,0 1 0 0,1-1 3 0,-1 0 2 16,2 2-5-16,-1-3 1 0,4 2-2 0,1-2 4 15,-1 3 0-15,2-3-4 0,-2 1 7 0,4 1-6 16,-2 0 5-16,2 0-4 0,-1-1 2 0,1 2-6 0,0-3 0 15,-2 3 5-15,1 0-6 0,0 0 6 0,-2 0 0 16,0-1-6-16,1 0 8 0,-3 1-1 0,2 1-1 16,0-1 4-16,-1 0-1 0,3 1-5 0,-3-1 0 15,2 0 4-15,0 3-5 0,2-3 2 0,-3 0 1 0,3 2-7 16,-2-2 0-16,2 0-1 0,-2 1 6 0,0 0-6 16,1-1 2-16,0 1 0 0,-2-1-3 0,0 0 4 15,1 0 3-15,-2 0 2 0,0 0-2 0,1 0 0 16,-2 0-2-16,-3 0-4 0,2 0 6 0,-1 2-2 15,-1-2-6-15,-1 1 3 0,-2-1-4 0,-1 1 1 0,-2-1 3 16,0 1 5-16,2-1 0 0,-3 0 0 0,0 0 2 16,-1 0-4-16,3 2 1 0,-2-2 7 0,1 1-1 15,0 0-5-15,-1-1-2 0,0 0-2 0,2 1 5 16,-2 1 2-16,3-2 0 0,-2 0-9 0,3 0 8 16,-1 2-4-16,1-1 1 0,-1 0 7 0,2 0-11 0,0-1 8 15,-1 2-1-15,1 0 1 0,1-2-3 0,-2 0 6 16,4 0-1-16,-4 0-8 0,0 3 6 0,2-3-3 15,-2 0 3-15,2 0 5 0,-3-3-6 0,-2 3-2 16,2 0 3-16,-2 0 6 0,3 0-2 0,-4 0-2 16,1-1-2-16,0 0-2 0,2-1-1 0,-2 1 4 0,2-1-3 15,1 2-5-15,-1-2 5 0,0 2-1 0,0-3 2 16,-1 3-7-16,1-1 7 0,3 0-2 0,-5 1 0 16,0-2 3-16,-1 2-5 0,-1 0-3 0,1 0 10 15,-2 0 3-15,0 0-6 0,0 0 4 0,0 0-5 0,0 0 4 16,0 0-3-16,0 0 4 0,-2 0-7 0,2 0 4 15,-1 0 0-15,2 0-2 0,-1 0 1 0,-1 0 1 16,1 0 0-16,0 0 2 0,0 0-2 0,0 0-6 16,0 2 4-16,0-2-2 0,0 0 2 0,1 0-8 15,-1 1 4-15,0-1-4 0,0 0 6 0,0 0 2 0,0 0-1 16,0-1 0-16,2 1-3 0,-4-2 6 0,2 2 2 16,0 0-1-16,0 0-5 0,0 0-1 0,0 0 6 15,2 0-3-15,-4 0 4 0,4 0-2 0,-2 0-3 0,0 0-3 16,0 0 4-16,-2 0 1 0,2 0-8 0,0 0 1 15,0-1 5-15,-1 0-8 0,1 2-3 0,0-1-11 16,0 0-14-16,-2-1-28 0,2-2-28 0,0 3-45 16,0-1-89-16,-1-1-101 0</inkml:trace>
  <inkml:trace contextRef="#ctx0" brushRef="#br0" timeOffset="10278.3321">3188 7067 2334 0,'-2'1'0'16,"-1"-1"8"-16,0-1 8 0,4 0 1 0,1 0 5 16,-2 1 12-16,-2 0 0 0,2 1 3 0,2 0 4 0,-2 0-2 15,0-1 1-15,0 0 9 0,0 0 1 0,1 2-4 16,-1-2 0-16,0 0 2 0,-1 0 1 0,2 1-9 0,-1-1-8 15,0 0-13-15,0 1-2 0,0-1-14 16,0 2 0-16,0-2-6 0,2 0-6 0,-2 0 6 0,0 3 1 16,0-3-1-16,2 0-7 0,-1 0 11 0,1 2 1 15,-2-2 1-15,3 0 7 0,-1 0 5 0,4 2 11 0,0-1 12 16,2-1 16-16,-1 3-10 0,1-3 10 0,2 0 5 16,2 1 4-16,-3 1-12 0,2 1-6 0,0-3-9 15,3 3-8-15,-3-1-1 0,2 0-5 0,3-1-8 0,-3 2-6 16,2-2 0-16,0-1-2 0,2 3 1 0,-3-2-4 15,4 0 5-15,-4 2-5 0,3-1 5 0,-4-1-5 16,3 0-2-16,-2 1 1 0,2 1-1 0,-4-3-1 16,4 0 0-16,-1 3 3 0,0-1-1 0,-2-2-8 0,2 3 7 15,0-3 1-15,0 0-7 0,2 3 4 0,0-3 1 16,-3 1-5-16,5-1 2 0,-5 0 4 0,4 2-4 0,-1-1-2 16,-1-1 5-16,3 2-1 0,-5-2 1 0,2 0-5 15,-2 3 5-15,0-2 2 0,-1-1-2 0,-3 1 0 0,0 1-2 16,0-1 9-16,-2-1-9 0,1 0 10 0,-2 0-10 15,1 2 5-15,-2 0-1 0,0-2-4 0,2 0 9 16,0 0-15-16,0 3 17 0,1-2-9 0,1 0 5 0,-2-1-10 16,3 0 12-16,0 0 2 0,-1 3-9 0,2-6 13 0,-3 3-15 15,3 0 4-15,0 0 1 0,-2 0 2 0,1 0 0 16,0 0-2-16,-2 0 0 0,1 3-1 0,1-6-4 16,-3 6 7-16,0-3-8 0,1 0 12 0,-1 0-12 15,0 0-3-15,-2 0 7 0,2 0-4 0,-2 0 6 0,2 3-6 16,-1-2 6-16,2-1-7 0,-1 0 2 0,2 3 10 15,-2-3-6-15,4 2 6 0,-2-2-10 0,2 0 10 16,-1 0-8-16,2 2 5 0,1-1-2 0,-1 0-5 0,3 0 4 16,-4 0-7-16,4 1 7 0,-2-2-2 0,2 0 4 15,-2 1-5-15,0 1 7 0,1-1-6 0,-4-1-3 16,1 0 8-16,-2 0-7 0,1 0 2 0,-5 3 2 16,1-3 1-16,-1 0-4 0,-4 0 2 0,1 0 4 0,0 2-11 15,0-2 12-15,-2 0-9 0,-1 0 0 0,0 0-15 16,0-2-15-16,0 2-17 0,2 0-42 0,-2 0-28 15,0-3-58-15,0 3-66 0,0 0-102 0</inkml:trace>
  <inkml:trace contextRef="#ctx0" brushRef="#br0" timeOffset="11013.7048">7116 5970 2449 0,'-7'-2'-2'0,"1"-2"4"0,-2-1 11 0,5 3 17 16,-5-2 12-16,-1 2-2 0,2 0 5 0,-1 2 1 0,-1 0 0 15,1 0 3-15,-2 0-7 0,0-2-9 0,1 4-9 16,1-2 7-16,-2 0-10 0,0 0 6 0,-3 0 0 16,1 2-7-16,-1 0-4 0,-3 1-7 0,0-1 3 0,-2 1-9 15,0 0 9-15,-4 2-6 0,-3 0 7 0,0-1-1 0,-4 4 6 16,1-2 3-16,-2 2-7 0,-2-1 6 0,4 3 7 15,-2-3 7-15,0 3-8 0,4-3 0 16,-1 2-9-16,2-2 0 0,3 1 3 0,0-1-1 0,4 0-11 16,1 1 1-16,1-1 2 0,-1 1 4 0,4 1-2 15,-1-1 1-15,-1 1-4 0,2-1 0 0,1 1 1 0,1 0-7 16,2-2-1-16,1 1-1 0,0-1-2 0,3-1-2 16,-1-2 4-16,3 1-5 0,0 0 1 0,-1-1-2 0,3-1 2 15,-1 0-12-15,2-1-14 0,-1 0-45 0,1-2-52 16,1-2-54-16,1 2-84 0,-2-3-113 0</inkml:trace>
  <inkml:trace contextRef="#ctx0" brushRef="#br0" timeOffset="11386.8996">6249 6010 3148 0,'-3'-6'6'0,"1"6"22"16,-1-1 18-16,5-2 15 0,-5 1 4 0,0 2 3 16,3 0-8-16,-2 1-4 0,1 0-4 0,1-1-19 15,-2 0-30-15,2 3-10 0,-1-2-7 0,1 2 0 0,0 0 3 16,-2 2 4-16,-1 1-1 0,0 5-4 0,-1 1 7 16,1 5-5-16,-2 0 7 0,-1 4-5 0,0 1 2 15,3 2 0-15,-2-2 1 0,3 2-3 0,1-3 4 0,1-2 0 16,0-1-3-16,1-1 3 0,3-5 3 0,-1-2-4 15,2 1 1-15,-1-3 2 0,5-3 4 0,0 0 1 16,2 2 3-16,4-4 10 0,0-1 6 0,5 0 8 0,2-2-2 16,5-2 2-16,-3 0-3 0,5-1-1 0,1-4 1 15,0 2-13-15,1 0-3 0,-1-2-9 0,-1 2 4 16,-1-2-4-16,-3 2 1 0,-1 0 8 0,-5 0-11 0,0 0 3 16,-2 1-1-16,-2 1-7 0,-3-1-23 0,-1 1-20 15,-1 0-32-15,-1-1-47 0,-1 2-35 0,-2-1-46 0,-1 0-62 16,0 0-41-16,-2 1-61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1:02:47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19904 6304 3173 0,'-15'-1'1'0,"0"-2"10"0,2 1 14 0,1-1 7 0,-2 1-1 15,1 2-2-15,1 2 1 0,-2 1-1 0,-1-1-6 16,3 4-7-16,1-1-12 0,-2 1-10 0,4 1 0 16,1 0-2-16,1 1 1 0,4 3 2 0,-1-3 5 0,4 4 1 15,1 0-4-15,5 1 13 0,2 0 2 0,2 0 26 16,2-1-1-16,6 0 5 0,4 0 4 0,3 0 1 15,3-2 2-15,2-1-3 0,2-1-8 0,5-1-18 16,1 3-1-16,-3-3-8 0,2-2 0 0,-4 2-6 0,2 1 2 16,-5-3-9-16,-1 2 9 0,-3-2 1 0,-5 2-4 15,-2 0-4-15,-4-1-3 0,-2-2 2 0,-3 3-3 16,-2-2 6-16,0 1-7 0,-2 1-8 0,-1-3 7 0,-2 2 4 16,0-1 4-16,1 1-1 0,-3 1 4 0,3-3-5 15,-4 2 7-15,0 0 4 0,0 0-1 0,0 1 6 16,-4 0-7-16,4 2 6 0,-3-1-2 0,0 4-2 0,-2-1 3 15,0 0-5-15,-1 1-1 0,-3 0-21 0,-1 0-32 16,0 2-58-16,-2-3-65 0,1 0-79 0,-1-2-98 0,0-3-122 16</inkml:trace>
  <inkml:trace contextRef="#ctx0" brushRef="#br0" timeOffset="372.511">20591 6461 2588 0,'9'-4'23'0,"-6"3"23"0,0-1 15 16,2 0 14-16,-5 2 1 0,0 1-3 0,0 0-1 15,2-1-1-15,-1 2-27 0,3-2-19 0,-1 1-23 16,2-1-13-16,2 3 5 0,3-1 3 0,1 0 0 16,3 1 3-16,-1 0 4 0,2-1-2 0,2 0 9 0,1 2-4 15,3-3-10-15,-5 2 5 0,3-1 7 0,-2-3-3 16,0 1-6-16,0-1 2 0,0-2 1 0,-4 0 4 15,0-1 0-15,-3-1-1 0,1 0-11 0,-5 0 8 16,1-2 3-16,-2 0-6 0,-1 1 6 0,0-3 13 16,-3 2 10-16,-2-1 7 0,-1-1 6 0,2 0 5 15,-5 1 7-15,4 0 4 0,-6-1-7 0,2 4-16 0,0 1-10 16,1-1-10-16,-1 2 1 0,1 2-17 0,-1 1-4 16,0 0 2-16,2 1-2 0,-2 1-7 0,1 0 5 0,-1 2 1 15,1 1-2-15,1 1 3 0,2 1-6 0,-3 1 0 16,3 1-5-16,-1 2 15 0,1-2-2 0,2 3-5 15,-1-2-11-15,3 1-21 0,1-3-22 0,0 5-40 16,5-4-45-16,0-2-72 0,2 0-75 0,3-1-56 16,0-2-51-16</inkml:trace>
  <inkml:trace contextRef="#ctx0" brushRef="#br0" timeOffset="833.4902">21237 6368 1316 0,'6'-7'4'0,"2"-1"13"15,1 1 4-15,0-1 8 0,-1 4 4 0,-2-1 0 16,4 0 6-16,0 5 5 0,-3-2 1 0,-1 2-10 16,2 2 8-16,-2-2 4 0,1 3 6 0,-2-1 8 15,1 3 3-15,-1-1 3 0,2-1 7 0,-2 5 4 0,2-2-9 16,-3 2-3-16,1-3-14 0,3 5 2 0,-5-1-8 16,2-1-7-16,0 1-5 0,-4 0-7 0,2 2-1 15,2-2-10-15,1 1 12 0,-3 0-11 0,1-3-2 16,-1 3-4-16,-2-3-5 0,3 0 4 0,-3-2 1 0,1 1 3 15,-2-2-5-15,0-3 6 0,-2 2 12 0,2-3 10 16,-1 0-5-16,-3 0 1 0,0-1-2 0,-1-1-6 16,-1-2-1-16,-2 1-14 0,1-2-11 0,-1 0-29 0,1-4-18 15,0 2-21-15,4-3-14 0,-2 0-17 0,4-1-20 16,2-4-4-16,-1 3-11 0,4-5 15 0,-1 0 20 16,3-1 5-16,2-1 14 0,1-2 18 0,-1 2 29 15,3-1 23-15,0-1 34 0,2 4 27 0,0 2 25 16,-4 1 23-16,-1 3 15 0,0 2 20 0,-2 4 3 0,-1 3-1 15,-2 0-7-15,-1 2-16 0,-1-3-15 0,-1 6-8 16,2-1-15-16,-2-2-16 0,0 2-11 0,0-2-3 0,0 2-5 16,0 1-5-16,3 1-4 0,1 1 0 15,0 0-1-15,2 3 0 0,-1-1-6 0,2 4 2 16,-1-2-7-16,3 0-2 0,-3 3-1 0,3 0-9 0,-1 0 8 16,1 0-4-16,-3-2 1 0,4 3-4 0,-4 0-5 15,3-5 0-15,-2 3-41 0,-1-2-44 0,1-4-72 16,-2-1-67-16,0 1-65 0,-3-5-92 0</inkml:trace>
  <inkml:trace contextRef="#ctx0" brushRef="#br0" timeOffset="1381.2758">21721 6283 2323 0,'3'2'34'0,"-2"-2"27"16,1 0 17-16,0-2 17 0,-1 2 4 0,-1 0 1 15,0 3 0-15,0-2-3 0,0 0-33 0,2-1-28 0,-1 3-11 16,-1-1-27-16,2 2 7 0,1-1-10 0,2 1 7 16,0 2-2-16,2 0 3 0,0-1 3 0,1 1-2 15,3 1 7-15,-2 0-7 0,1-2 13 0,2-1-12 0,-4 1 10 16,4-2-3-16,-8 2 1 0,7-5-2 0,-4 0-4 16,-1 0-8-16,0-5-15 0,2 3-8 0,-2-2-17 15,2-4-7-15,-1 0-10 0,2 1-17 0,-1-2-10 0,-2-1-11 16,4 0-1-16,1 0 12 0,0-2 5 0,0 0 3 15,2-1-4-15,0-3 14 0,0 2 14 0,0-3 15 16,1 2 14-16,-2-2 4 0,-1 0 3 0,0 1 8 16,-2-4 29-16,-2 5 17 0,-3-1 23 0,1 3 24 15,-2-1 11-15,-3 4 5 0,-2-2 15 0,-4 4 4 16,3-1-13-16,0 5-10 0,-3-2-26 0,1 2-22 0,-2 1-14 16,1 3-15-16,2 0-11 0,-1 0-11 0,2 3-6 15,-4 1-8-15,6 2 4 0,-4 0 4 0,0 1-10 16,2 1 12-16,0 1-5 0,1 2 3 0,-1 0-1 15,2 1 3-15,1-1 1 0,1 2-3 0,2 0 6 0,1-1 1 16,0 0 2-16,6 0 5 0,-2 1-2 0,0-4 3 16,4 3-3-16,-1-3 1 0,0-1 4 0,5 0-7 15,-1-1 10-15,-2 1 1 0,0-3 9 0,1 1 11 16,-1 1 4-16,3 0 8 0,-3-2 4 0,0 2 6 0,-3 0 0 16,1-1-6-16,0 1 3 0,-1-2-10 0,-1-1 1 15,-2 1-15-15,0 0 3 0,-2 0-10 0,2-1-7 16,-3 0 2-16,0 0-7 0,-1 1-3 0,0 0-2 15,-2-1-6-15,1 2-25 0,-1 0-19 0,-2 0-29 16,-1 1-33-16,1-2-33 0,-7 2-35 0,3 0-48 0,-3 1-59 16,0-2-46-16,-6 2-72 0</inkml:trace>
  <inkml:trace contextRef="#ctx0" brushRef="#br0" timeOffset="2892.0209">20815 7778 2334 0,'-5'-6'8'0,"-2"0"30"0,2-3 30 15,-2 1 21-15,1 2 22 0,-5-5 6 0,3 5 5 0,-1-2 0 0,-4 1 9 16,0-1-22-16,2-1-13 0,-3 1-1 15,3 1-7-15,-1-2-1 0,0 3 1 0,-1-1 0 0,3 0-11 16,-2 2-9-16,2 0-8 0,2 1-23 0,0 3-16 16,-2-1-3-16,-1 2-10 0,5 0 5 0,-2 2-6 15,1 1-4-15,-2-1-4 0,1 5 2 0,0-1-1 16,-3 3 2-16,2 3 1 0,-3 0-3 0,0 4-3 0,1 2 10 16,1 2-6-16,0 1-1 0,-2 4 2 0,4-4-1 15,2 4 1-15,0-1 0 0,3 1 3 0,3-4-4 16,0-1 6-16,3-2-2 0,0-1-4 0,5 0-2 0,0-2-4 15,0-2 1-15,3-4-5 0,1 0-5 0,1-1-12 16,-1-4-6-16,1-1-12 0,1-3-7 0,-1-3-2 16,3-1-18-16,-3-4-7 0,-1-1-16 0,2-3 4 0,1 2-7 15,-1-5-7-15,-1-2-10 0,2 0 0 0,-4-4 4 16,2-1 3-16,0-1 6 0,0-4-5 0,-3-2 3 16,-2-3 7-16,2-5 12 0,-1-1 12 0,-2-5 12 15,-3-2 14-15,1 0 15 0,0-1 29 0,-2 4 14 0,-1 1 22 16,-1 5 7-16,-1 2 9 0,0 8 3 0,-3 1 3 15,2 7 8-15,-3 2-17 0,0 1 2 0,0 4-1 0,0 1 1 16,0 2-3-16,1 1 0 0,-3 0-2 0,1 3 0 16,2 0 5-16,-2 0 13 0,2 2-1 0,1 0 3 15,-1 0-2-15,2 2 0 0,-1-1-5 0,2 1-5 0,-3 0-5 16,3 0-18-16,0 0-4 0,0 1-7 0,0 0-8 16,3-1-10-16,-3 1 1 0,0-1-5 0,0 2-12 15,0 0-1-15,0 1 1 0,2-1 2 0,-2 3 2 0,-2 0 3 16,2 3-1-16,0 1 6 0,-3-1 2 0,3 0 8 15,-1 2-6-15,-1 0 2 0,2-3 4 0,0 1 0 16,-1-1-1-16,1-1-8 0,0-2 9 0,-2 0-3 16,2-1 5-16,0-1-8 0,0 1 3 0,0-3-8 0,-2 0 2 15,4 0 11-15,-2 0-6 0,0 0 1 0,0 2-2 16,0-4 4-16,2 2-6 0,-2 0 13 0,0 0-7 16,0 0 1-16,0 0-3 0,0 0-2 0,0 0-1 0,0-3 5 15,-2 3 0-15,4 0-9 0,-2 3 12 0,-2-3-9 0,2-3 4 16,2 3-2-16,-2 0 9 0,0 0-7 15,0 0 6-15,0 0 6 0,0 0-6 0,1 0 7 0,-1 0-3 16,0 0 1-16,0 0-9 0,0 0 3 0,0 0-2 0,2-1-6 16,-2 1 0-16,0 0 2 0,0 1-2 15,1-1-5-15,-1 0 2 0,0 0 3 0,0 0-7 0,0 3 7 16,3-3 0-16,-1 2-7 0,-1 0 3 0,2-2 4 16,-1 3 2-16,1-1-5 0,1 1 4 0,-3-1-1 15,2 1 0-15,1 1-1 0,-3-4-4 0,2 5 5 0,0-1-3 16,-1 0 3-16,1 0-5 0,-1 3-2 0,1 1 3 15,0 1 1-15,0 1 3 0,0 5-5 0,2-1 5 16,3 3 1-16,-3 2-2 0,1-2 3 0,0 5-6 0,3-2 6 16,-4 1 1-16,2 1 0 0,-1-1-1 0,1 1-5 15,-2 0 6-15,2-2-6 0,-4 1-1 0,2-3 3 16,-2-2-2-16,0 0-2 0,1-1 0 0,-1 0-1 16,0-4 3-16,3 0 3 0,-3 1 0 0,2-1-2 0,-2-2-3 15,2 0 5-15,-2-1 0 0,1 1 5 0,0-3-6 16,-3 0-7-16,4-1 9 0,-5-2-4 0,2 1 3 15,-1-1 0-15,1-1-5 0,-2-2 10 0,2 3 0 16,-1-2 4-16,1 1-7 0,-2-1-13 0,2 0-31 0,-2-1-33 16,1 0-32-16,-1 0-62 0,2-2-52 0,-2 3-61 15,1-4-70-15,1 2-56 0</inkml:trace>
  <inkml:trace contextRef="#ctx0" brushRef="#br0" timeOffset="3593.2258">21313 7755 497 0,'0'-6'-6'16,"0"-1"2"-16,0-3 0 0,2 4 7 0,-4 0-1 0,2 0 9 16,-2 0 14-16,2 1 20 0,0 1 22 0,-1 2 23 15,1 0 14-15,0-2 1 0,0 4 2 0,0-2-10 16,0 2-8-16,0-3-13 0,0 3-12 0,1-1-10 0,-1 1 2 0,0-3-2 16,0 3 17-16,0-1 12 0,0-1 12 15,2 0 9-15,-2-1 17 0,0 1-10 0,0 0 15 16,-2-3 10-16,2 2-5 0,-3-2 9 0,2 1-3 0,-3 0-6 15,1-2-19-15,-3 1-7 0,3-1-15 0,-5 1-8 16,3-1-14-16,0 0-10 0,-3 1-13 0,3-1-12 16,-2 1 5-16,1 3-1 0,-1 0-15 0,4-1-4 15,-3 1-3-15,4 1-16 0,1 1-4 0,-2 1 3 16,-1 1-9-16,1 1 4 0,-2 1-3 0,-1 0-4 16,-2 3 3-16,-1-1 3 0,-1 5 5 0,-1-2-4 0,3 3 6 15,0 0-7-15,-1 0 5 0,0 1 6 0,2 0-6 16,2 0 3-16,2 0-7 0,-2-2 9 0,4 1-5 15,-4-2 0-15,5 1-2 0,0-2-6 0,2-3 4 0,2 1 4 16,-1-2 2-16,1 0-9 0,2-2-2 0,1 0 1 16,-3-3-5-16,4 0 1 0,-2-3-4 0,4 1-6 15,-2-2-2-15,1 0 5 0,1-4 3 0,-1 1 1 16,2-2-1-16,-1 1 10 0,-1-4-2 0,2 2 8 0,-3-1 3 16,4-2-8-16,-3 1 8 0,-1-2 3 0,0-1 0 15,1 3-4-15,0-3 7 0,-1 1-5 0,-3 2 2 16,2-2 2-16,0 6-8 0,-2-2 0 0,-2 3 9 15,1 3-1-15,-3 1-7 0,2 1-1 0,-3 2-1 16,2 0-3-16,0 0 7 0,-2 2-4 0,1-1-9 0,1 1 0 16,-1 1 0-16,5 1 6 0,-3 0-1 0,2 1 5 15,0 0-2-15,3 3 8 0,1 0 2 0,-1 0 1 16,4 0-6-16,0 0 3 0,-1-2 0 0,3 2-15 16,1-4-16-16,2 4-19 0,-3-5-16 0,5-1-27 15,-3-2-12-15,4-5-39 0,-2 2-34 0,3-2-18 0,-1-3-17 16,-2-1-25-16,4-3-8 0,-4-1-10 0,0 0-14 15,-2-2 12-15</inkml:trace>
  <inkml:trace contextRef="#ctx0" brushRef="#br0" timeOffset="4082.0428">21860 7183 1549 0,'-2'-13'20'16,"2"0"15"-16,-1 0 13 0,-1 1 17 0,1 2 18 15,-3 1 4-15,1-1-4 0,3 3 14 0,-3-3-10 0,-1 3-6 16,0-2 2-16,3 1 7 0,-2-1-8 0,3-4-1 15,-5 5 11-15,3-1 2 0,1-1 4 0,-1 4 0 16,-1-2-1-16,3 4-17 0,-2 0-3 0,2 2-4 16,0 0 1-16,0 0-14 0,-2 2-10 0,4 0-7 0,-2 0-7 15,0 0-7-15,2 0 2 0,-2 0 11 0,1 0-1 16,-1 0 7-16,0-3 0 0,0 3 7 0,0 0 0 16,0 0 8-16,-1 0-4 0,1 0-9 0,0-4-7 0,0 1-5 15,0 2-5-15,-2-3-4 0,0-1 1 0,1-2-8 16,1-1 1-16,-2-1-3 0,2 3-3 0,0-2 3 15,-2-1 7-15,0-2-14 0,0 2-1 0,2 0 3 16,-1-2-2-16,-1 2-3 0,1-1 11 0,-1-2-1 0,0 1 5 16,2-2 4-16,-3 2 12 0,3-2-5 0,-1 0 5 15,-1 4 7-15,0-1 1 0,2 2-5 0,0 2-7 16,0 2-6-16,2 0-19 0,-4 4-7 0,6 0-10 16,-4 0-5-16,0 3-20 0,0-1-4 0,0 1-10 0,0-2-2 15,0 5 10-15,0 1-4 0,0 3 8 0,0 2-1 16,1 7 13-16,2 4 1 0,1 5 12 0,0 3 12 15,0 10-3-15,3 1 8 0,0 6-5 0,-1 1 6 16,2 4 2-16,1 2-4 0,2-1-2 0,3 4-1 0,-1-5-1 16,0 0 2-16,3-3 0 0,0-6-2 0,-1-1-5 15,1-3 5-15,-2-7-1 0,-1-6 6 0,-1 0-1 16,-2-5-4-16,0-5 5 0,1-1-3 0,-5-3 3 16,0-1-17-16,-1-3-18 0,0-2-32 0,-1-2-22 15,1-2-23-15,-3-2-38 0,-1-1-41 0,1-4-70 0,1 0-69 16,0-4-69-16,1-2-86 0</inkml:trace>
  <inkml:trace contextRef="#ctx0" brushRef="#br0" timeOffset="4634.8481">21655 7316 3259 0,'-12'-6'9'15,"6"-2"14"-15,-3 1 32 0,7-1 5 16,1 3 1-16,-3 1-3 0,1 1-10 0,3 1-25 0,3-1-24 16,1-2-28-16,1 5-37 0,4-2-18 0,3-1-3 15,4 1-5-15,3 0 3 0,3-1 19 0,2 3 13 0,4 0 2 16,1 0-7-16,2 0-4 0,3 3-11 0,-3-1-4 16,2 3-10-16,1-3 5 0,1 1 2 0,-4 2 12 15,-1-3 13-15,0 1 14 0,-5-2 11 0,-1 1 21 16,-4-2 37-16,-3-2 25 0,-4 1 40 0,-3 0 31 15,-2-1 30-15,-3 1 33 0,-2-1 32 0,-3 0 13 0,3 0-9 16,-6 1-17-16,2-1-24 0,-3 2-26 0,1 0-30 16,2 0-29-16,-4-1-34 0,1 0-24 0,1 0-10 15,-2 2-13-15,1 0-19 0,-1 0-3 0,1 4 0 16,-3 0 0-16,2 2-5 0,-1 1 1 0,-2 1 11 0,3 2-4 16,2 2 6-16,-2-3 2 0,1 2-6 0,2 0-1 15,0 1 11-15,2-4-7 0,0-2-8 0,0 3 7 16,2-4-7-16,0 0 3 0,2-3 0 0,0 1 3 15,0-2-13-15,1-1-3 0,3 1-3 0,1-2 2 16,0-3-7-16,4 1-10 0,-1-2-3 0,2-1-3 0,2-2 5 16,-2-1 5-16,0-1 6 0,-1 1 1 0,-1 2 7 15,-2 0 6-15,-4-2 11 0,1 4 3 0,-4-1 11 16,0 3-2-16,-2-1 3 0,-1 3-1 0,0 0 3 16,0 0-6-16,0 0-1 0,0 0-7 0,0 3-10 0,0-3 2 15,0 0-8-15,0 2-2 0,2 0 1 0,0 0 4 16,-1 2-5-16,1 0 10 0,3-1 3 0,-4 4 5 15,4 0 7-15,3 1-1 0,-4 1-6 0,4-1 0 16,-1 1 2-16,4 3-4 0,-3-4-28 0,0 1-50 16,1-1-53-16,2-4-61 0,2-1-79 0,-1-3-102 15</inkml:trace>
  <inkml:trace contextRef="#ctx0" brushRef="#br0" timeOffset="5202.5063">22994 6499 2243 0,'-13'-8'12'0,"1"2"33"0,0-3 38 16,1 2 20-16,1 0 21 0,-1 2 6 0,3 2 6 16,0 1 0-16,3 0-14 0,0 0-25 0,1 2-39 0,1 1-17 15,2 0-26-15,1 1-7 0,0 0-9 0,1 0-1 16,-1-1 4-16,0 3-6 0,0 0 0 0,0 1-2 16,0 3 20-16,0 0 7 0,-1 2 18 0,-1 2 1 15,0 3-3-15,1 2 10 0,-2 0 8 0,3 1 10 0,-2 0-9 16,2 1-2-16,0 2-7 0,0-1 0 0,2 0 1 15,-1 2 0-15,2-1 6 0,2 3-6 0,0 2 4 16,0 2 1-16,2 1 4 0,1 0 6 0,0 2-7 16,2 1 1-16,-2 1-15 0,0 0 7 0,-2 1-18 15,3-1-1-15,-1 1-6 0,-1-1-7 0,1-1 7 0,1-1-7 16,-3-2 4-16,2 0-15 0,-1 0 17 0,3-3-4 16,-2-2-11-16,-1-3 1 0,3-3-31 0,-1-2-36 15,-3-5-40-15,2-3-52 0,-3-3-95 0,1-5-98 16,-3-4-130-16</inkml:trace>
  <inkml:trace contextRef="#ctx0" brushRef="#br0" timeOffset="5443.1524">22805 7024 3774 0,'-8'-5'3'0,"0"-3"21"0,-1 5 50 0,4-10 13 16,2 9 4-16,0-1-2 0,1 1-4 0,2 3-1 0,-1-2 0 15,1 0-29-15,1 3-52 0,2-1-10 0,-1-1-8 16,5 0 3-16,0 0-3 0,1-1-6 0,3 1-29 0,5-1-16 16,-2 0-35-16,3-1-52 0,5 1-62 0,-2-1-79 15,3-1-89-15,-1-1-103 0</inkml:trace>
  <inkml:trace contextRef="#ctx0" brushRef="#br0" timeOffset="5818.4843">23238 6757 2164 0,'2'0'27'0,"-1"0"18"0,2-3 16 0,-1 3 3 0,1 0 10 15,0 2 2-15,-1-1 10 0,1 1 11 0,1 1-8 16,-3 0-11-16,7 2 2 0,-2-1-3 0,1 1-9 15,2 2 3-15,0 3 1 0,4 0-8 0,-2 4-16 16,2-2-9-16,-2 2-15 0,5 1 3 0,-4 2 2 16,-2 0 4-16,4 3-5 0,-3-3 2 0,-2 1 0 0,-1-3-8 15,0 2 4-15,-4-3 12 0,1 0 5 0,-4-3-14 16,-1-4 1-16,-1 1 15 0,1-1 4 0,-2-3 29 0,0-1 10 16,-1 1-5-16,0-2 13 0,0-1 23 0,-1-1-4 15,0 0-8-15,-2 0 16 0,-1 0-19 0,-1-3-16 16,0-1-4-16,-2-1-27 0,1 0-15 0,-2-2-3 15,-1 1-7-15,1-5-20 0,-1 1 4 0,2-1 9 16,-2-2-11-16,3 4 10 0,-2-6-5 0,3 3-1 16,1 0-3-16,-2-1-3 0,5 1-10 0,-3 1-14 0,4 0 1 15,0-1-35-15,1 3 0 0,0-3-23 0,2 3-25 16,0 0-19-16,0 1-28 0,4 0-30 0,-3 0-38 16,2-1-21-16,2 2-47 0,0 1-27 0,3 1-42 15,0-1-36-15,3-2-29 0,1 4-22 0</inkml:trace>
  <inkml:trace contextRef="#ctx0" brushRef="#br0" timeOffset="6608.2185">23673 6798 2542 0,'5'-2'45'0,"-2"2"46"16,0 0 33-16,-1-2 34 0,-2-1 23 0,0 2 15 0,-2 0 15 16,1-2 11-16,-3 3-34 0,1-2-43 0,0-1-27 15,1 1-29-15,-3 0-28 0,0-1-17 0,1 0-14 16,0 3-15-16,-1 0-13 0,1 3 8 0,0 0-15 15,-3-1-5-15,1 5 0 0,1 1 5 0,-3 1-6 0,2 3 10 16,-5 1-6-16,5 1-7 0,-1 1 4 0,1-1 2 16,-2 2 3-16,2-1 1 0,1 2 3 0,0-2 1 15,4-3 1-15,-1 2-1 0,1-1-3 0,-1-4 0 16,4 4-2-16,-1-6 3 0,1-1 2 0,1-3-10 0,-1 1 2 16,-1-3-12-16,2 2-2 0,1-3-13 0,0 0-1 15,1-3-11-15,1 1-9 0,2-2-1 0,2-2-4 16,1-1 15-16,-2 0 5 0,3-1 11 0,0-2 5 0,-1-1 1 15,1 0 11-15,-2-1 9 0,1-2-3 0,0 4 4 16,0-4 4-16,1 3-1 0,0-3-1 0,-2 0 2 16,2 5 3-16,-2-1-4 0,-2 0 8 0,0 3-13 15,-1 2 5-15,-4 2-2 0,1 1 4 0,-1 1-7 16,-3 2-8-16,0-1 2 0,1 5 0 0,-1-2 3 16,0 1-5-16,0 1 5 0,0 3-2 0,2-1 6 0,-2 5 4 15,3-2-4-15,-3-1 6 0,3 3-4 0,-1 1 4 16,0-2-4-16,-1-1 1 0,4-2-4 0,-4 1 6 15,2-1-1-15,-1-1-6 0,1-3 6 0,-3 0 3 16,3-3 0-16,-1 4-4 0,1-5 6 0,-3 2-2 0,4-2 10 16,-3-2-2-16,2 2 0 0,5-5-14 0,-3 4-2 15,1-3-8-15,5 0-9 0,0-3-10 0,0-1-8 16,3 2-4-16,1-2-2 0,-1 0 10 0,0-1 1 16,-1 2 11-16,3-1 6 0,-5 1 3 0,0 0 5 0,-2 3 5 15,1-2 0-15,-1 4-3 0,-3-1 3 0,-1 1-2 16,-2 2 2-16,2 0 4 0,-1 0-3 0,-1 0 0 15,1 2-2-15,-1 0 4 0,2 0 1 0,0-1-2 16,1 3 3-16,1-1-5 0,2 0 7 0,-1 1-4 0,2 0 2 16,0-3 0-16,0 4-1 0,1-5-1 0,2 5 1 15,-1-5 1-15,2 3-5 0,2-2 5 0,2 1-5 16,-1-2-9-16,0 0-1 0,0-2 2 0,3 0-16 16,-3-2 7-16,-1-1 1 0,0 1-1 0,-3-2 5 0,0-2 11 15,2-1 0-15,-4 0-2 0,2-3 16 0,-2-1-8 16,1-4 0-16,1 1-3 0,-3-4-3 0,0-2 4 15,0-2 10-15,-4 2 12 0,-1-2 3 0,1 2 0 16,-6 1 6-16,0-1 1 0,-1 4 9 0,-7 4-10 0,2 1-9 16,-4 2-15-16,1 4-5 0,-4 2-5 0,3 3-1 15,-4 2-5-15,3 2-2 0,-3 4-2 0,5 0 4 16,-3 3 8-16,0 4-6 0,2-1 9 0,2 5-7 16,2 1 12-16,-2 0-6 0,4 2 5 0,-1-1-5 0,3 3 2 15,2 0 5-15,0-1-4 0,3 1 3 16,1-2-1-16,0-1 2 0,4 0 1 0,-2-2-3 0,2 0-22 15,2-5-40-15,1 0-47 0,-2-1-59 0,1-5-77 16,1-1-84-16</inkml:trace>
  <inkml:trace contextRef="#ctx0" brushRef="#br0" timeOffset="7568.3355">19165 5925 2414 0,'0'-10'1'0,"-1"3"14"15,-3-1 8-15,-1 3 6 0,1 3 0 0,-4 0-3 16,-1 2 0-16,-3 2 0 0,-2 4-1 0,-2 0-15 0,-4 5-3 16,-3 1-4-16,0 2-1 0,-4 5 5 0,2 0 5 0,-4 1 1 15,2 4 3-15,1 1 2 0,1 0 0 0,2 2 7 16,-1 2 1-16,1 1 5 0,2 1-4 0,0-2 1 15,1 5 1-15,2-1 5 0,1 0-7 0,4 0 0 16,3 1 6-16,2 0 8 0,1-1 11 0,4 4 2 16,1-1-4-16,4 1 4 0,0-1-2 0,2 0-4 0,1 3 0 15,2-3-11-15,3 3-4 0,-2 0 3 0,0 0 9 16,2-1-12-16,-1-1 3 0,2 0-3 0,-1-2-6 0,-1 1-5 16,3-2 4-16,-4-2-12 0,2 1-1 0,2-1-2 15,-4 0 2-15,2-3-3 0,0-3 12 0,1 3-9 16,0 0-1-16,-1-2-4 0,-1-1-5 0,4 1 8 0,-4-3-6 15,4 5 3-15,-4-3-3 0,2 1 16 0,2 0-8 16,0 0 8-16,1-1-2 0,-2 2-4 0,3-2 6 16,0 2 3-16,2 1-16 0,0-2-1 0,-2 5 4 15,5-3-9-15,-2 1 3 0,2 0-2 0,-2 2-1 0,4 2-4 16,-1-1 12-16,1 1-3 0,4 1-14 0,-5 0 17 16,5 4-5-16,-2 0 0 0,3 0 7 0,-1 2-4 0,1 0-3 15,2 2-4-15,-1-1 9 0,0 2-7 0,3-1-1 0,-3 2-4 16,0 0-6-16,2-2 3 0,-3 1-3 15,1-1 6-15,-2 0 1 0,0-2-1 0,-3 1 5 0,-1 1 7 16,2-2-7-16,-3 0-1 0,1 1 5 0,-5-1-7 16,2 0 0-16,-2 3-4 0,-1-4-2 0,3 2 3 15,-4-1 9-15,-2 0-7 0,4-2-1 0,-2-3 0 16,1 1 4-16,3-2 1 0,-3-3-1 0,1 0-30 16,0-4-25-16,1-3-23 0,-1 2-41 0,-1-6-59 0,3-4-65 15,-3 0-78-15,1-5-93 0</inkml:trace>
  <inkml:trace contextRef="#ctx0" brushRef="#br0" timeOffset="16301.9307">23886 9552 3309 0,'-8'-1'0'0,"1"-1"1"0,2 0 1 15,0-2 24-15,5 1 19 0,-2 3 5 0,-1 0 2 16,2 0 2-16,-1 0 2 0,4 0 2 0,-1 0 4 0,1 0-16 16,-1 2-14-16,3-1 1 0,1-1-3 0,-1 0 7 15,5 1 2-15,4-2 0 0,6-2 0 0,6-2-13 16,9-2-5-16,5 2-6 0,10-3-2 0,5-1-5 0,6-3-3 16,8 2-1-16,1-2-4 0,4 2 5 0,6 0-5 15,-3 1 4-15,5-1 1 0,2 0-3 0,3 1-5 16,0 0-2-16,0-2 3 0,3 2 2 0,3-5 4 0,2-1-1 15,4 1 2-15,-2-3 0 0,4-1-1 0,-2-1-4 16,3-2 0-16,-3-2 5 0,0 2 2 0,-1-3-5 16,-1 2-2-16,-1 1 2 0,-2-1 1 0,0 2 0 15,1 0-3-15,-6 4-10 0,-2-1 4 0,-4 5 4 16,-2-1 0-16,-5 2 2 0,-3 1 0 0,-7 2 7 0,-3 4-2 16,-4-2 1-16,-4 2-3 0,-3 1-3 0,-6 2 2 15,-5 0-2-15,-7-1-2 0,-4 2-1 0,-6 0 5 16,-5 0-2-16,-2 2-3 0,-7-1-1 0,2 0 3 15,-8-1-3-15,2 3 6 0,-2-1-4 0,-1 1 2 16,-2 0-3-16,3 1 3 0,-1-2 3 0,-1 5-3 16,1-2 5-16,3 3-3 0,-4 4-2 0,5 0-3 0,-1 2 9 15,-2 1-9-15,4 2 3 0,-1 5 3 0,2 2-9 16,1 1-4-16,-1 1 8 0,3 7-3 0,0 1-9 16,1 3 10-16,0 4 1 0,2 3-10 0,0 2 8 0,1 5 3 15,2 0 2-15,1 2 2 0,0 2 4 0,0 3 3 16,4 2-6-16,2 1 7 0,1-3-2 0,0 5 0 15,4 0-8-15,-2 0-3 0,3-1-4 0,4-3 7 0,-1-1 2 16,2 0 3-16,3 0-2 0,-1-3 2 0,4-1 4 16,-2-1 0-16,-1-2 3 0,0 1-10 0,-2-2-2 15,-1-3-4-15,-2 0-1 0,-1-1 2 0,-3-2-5 0,-1-3 1 16,-3-1 0-16,-2-1 3 0,-1-4-3 0,-4 1 0 16,-3-2 4-16,0-3-3 0,-5-3 6 0,1 0 1 15,-2 1-1-15,-4-3 4 0,0-1-1 0,0-1 2 0,-2 1 5 16,0-2 4-16,2 1-4 0,-4-2 0 0,-1-2 15 15,0-1 3-15,-1 2 6 0,-7-3 1 0,2-2-4 16,-4 0 3-16,-4 1 4 0,1-4-1 0,-7 1-7 0,-2 0-2 16,-4-3-10-16,-1 1 1 0,-6 0-1 0,-4-1-2 15,-5-2-3-15,-2 0-1 0,-7 3-1 0,-5-3-1 16,-3-1 0-16,-6 3 7 0,-5-5-6 0,-5 2 6 16,-6 1 3-16,-8-2 1 0,-10-2 7 0,-5 2-8 0,-10-1-1 15,-8-2-12-15,-4 2 14 0,-7-2-7 0,-6-2-9 16,-2 3 7-16,0 1-14 0,-1 0-1 0,5-1 10 15,-1 5 5-15,1-2-5 0,7 1-5 0,4 1 1 16,7 1 2-16,6-1 9 0,8 2 0 0,8-1-2 16,7-1-6-16,5 1-1 0,12-2 0 0,6 1 7 0,5 0-8 15,5-2-32-15,6 1-2 0,2-4-26 0,5 0-11 16,3-1-38-16,6 0-36 0,2-2-60 0,5-2-65 16,2-2-49-16,7-2-102 0,-1 0-100 0</inkml:trace>
  <inkml:trace contextRef="#ctx0" brushRef="#br0" timeOffset="16865.4494">23137 10196 1507 0,'-5'-12'2'15,"-1"0"5"-15,1-3 8 0,3 2 6 0,-2 0 10 16,3 0 9-16,-1 1 4 0,2 0 2 0,0 0 8 15,3 2 16-15,0-2 20 0,-2 3 11 0,3-2 9 0,-1 2 9 16,-1 2 10-16,1 0 12 0,-2 2-5 0,1 3-12 16,0-2-14-16,-2 3-12 0,1 1-10 0,-1 0-19 15,0 1 0-15,-1 0-12 0,1 2-6 0,0-3-5 0,-2 1-15 16,0 2-9-16,2-3-7 0,-1 3-9 0,1-1-10 16,0 3-4-16,0 2-2 0,0 2 4 0,1 3 0 15,1 4-2-15,1 2-1 0,0 6 4 0,5 4-4 0,2 3 1 16,-2 3 7-16,6 5-7 0,0 1 17 0,6 4 13 15,0 2 10-15,3 8 10 0,7 1 8 0,-1 3 1 16,2 5 1-16,3 4 1 0,1 4-11 0,0 2-2 0,0 2-2 16,0 1 4-16,-3 0 0 0,-1 5 0 0,-2-2-6 15,-1 0 1-15,-4-3-4 0,-2 3-1 0,-3-3-9 16,0-1-10-16,-3-6-5 0,1-2 1 0,-4-5-3 16,3-6 6-16,-4-6-1 0,-2-4-7 0,2-5 2 0,-4-5 1 15,1-5 3-15,-5-3-2 0,2-6 2 0,-4-3-8 16,-1-5 6-16,1-3 3 0,-2-5 4 0,0 0-3 0,0-5-25 15,0-3-30-15,0-3-49 0,0-4-62 0,0-3-92 16,0-5-106-16,2-8-122 0</inkml:trace>
  <inkml:trace contextRef="#ctx0" brushRef="#br0" timeOffset="17388.8041">24653 9624 2029 0,'-2'-2'0'0,"-1"-1"7"0,2-3 12 0,-1 1 15 16,2 3 3-16,0 2 1 0,0-1 6 0,0-1-2 15,2 2 12-15,1 2 0 0,-2-1-4 0,-1-1-14 16,2 0 2-16,0 1-6 0,-1 0-5 0,1 1 1 16,-1-2-18-16,-1 0-4 0,0 2-12 0,2 0 3 0,-2-1-4 15,4 3 3-15,-2 1-4 0,1 3 3 0,2 3 9 16,1 5 2-16,3 3 20 0,0 9 44 0,0 6 13 15,4 6 27-15,3 8 8 0,-2 9 12 0,3 6 4 0,2 6 8 16,2 6 12-16,4 5-34 0,0 4-4 0,2 3-18 16,6 5-9-16,-1 3-5 0,1 1-9 0,2 1-12 15,2 1-25-15,0-2-8 0,-4-1-10 0,-1-3-5 0,-2-3 10 16,0-5-10-16,-5-6 5 0,-2-1-8 0,-3-8 0 16,-4-5-6-16,1-7 1 0,-4-4 0 0,1-10-7 15,-2-5 1-15,-2-5-1 0,-2-5 9 0,0-8-6 16,-3-3 4-16,3-5-4 0,-5-6 1 0,0-1 4 15,0 0-3-15,-3-5 2 0,0 1 0 0,0-4 3 0,0 2-10 16,0-3-22-16,0 0-13 0,-1-7-57 0,-1 2-45 16,0-3-68-16,2-4-68 0,-1 0-102 0,-1-6-110 15</inkml:trace>
  <inkml:trace contextRef="#ctx0" brushRef="#br0" timeOffset="17834.995">25872 9405 2414 0,'0'-3'-3'0,"0"3"1"16,0-5 17-16,3 2-5 0,-3 3-3 0,2 3 5 16,-2 0-3-16,0-1-4 0,2 0 4 0,-2 1-5 15,3 1-17-15,-1 2 22 0,0 3 23 0,1 3 21 16,3 3 23-16,-1 4 10 0,6 7 20 0,-1 3 15 0,2 6 11 16,4 5-5-16,0 6-9 0,4 3-27 0,1 7-11 15,0 6 6-15,1 6-20 0,0 5-7 0,1 2-3 16,0 5-3-16,0 2 5 0,3 6 5 0,-3 0-3 15,2 3-6-15,-4 0 5 0,3 9 7 0,-4-4-3 0,0 1-6 16,-2 2-9-16,1-3-3 0,-6-1-3 0,3-3-3 16,-4-5-3-16,-2-3-13 0,2-5 9 0,-2-5-1 15,-2-6-4-15,1-5-1 0,2-5-2 0,-4-5-2 16,1-7 1-16,-1-7-2 0,0-4-9 0,-2-6-5 16,1-6-4-16,-3-4 4 0,1-6-3 0,-2-5-32 0,0-7-15 15,-1 2-29-15,-1-3-56 0,-3-3-57 0,-1-5-68 16,-1-1-90-16,-3-3-90 0,-3-2-64 0</inkml:trace>
  <inkml:trace contextRef="#ctx0" brushRef="#br0" timeOffset="18484.4731">23507 10926 1571 0,'-8'0'9'0,"-2"0"15"0,2-1 18 0,-1-2 21 15,-2 5 16-15,1-1 9 0,-2 0 13 0,1-1 6 0,2 2-4 16,1-2-7-16,1 1-4 0,2 0-15 0,2-1-12 15,3 1-4-15,2-1-1 0,-2 2 2 0,1-1-1 0,1 1 17 16,1-2 1-16,0 0 11 0,-1 3 18 0,1-3 18 16,1 0 11-16,1 0 4 0,2 0 11 0,1 0-12 15,2 0 0-15,3-1-3 0,0-3-16 0,4 1-20 16,4-2-30-16,5-2 1 0,5 0-13 0,5-3-12 0,7 1-13 16,9-1 2-16,6-2-3 0,11-1 1 0,5-1 25 15,11 0-5-15,5-2 3 0,7-2 3 0,7-2 4 16,7 0-7-16,8-3 15 0,5-4-11 0,9 1-6 0,6-3-3 15,11-3-12-15,14 1-4 0,6-3-6 0,5 2-6 16,2-1-29-16,7 3 6 0,-1 1-21 0,-3 0-9 16,-5 4 8-16,-10 2 6 0,-7 4-3 0,-4-1-4 15,-11 6-1-15,-10 2-15 0,-11 0 1 0,-12 1 0 0,-8 2-14 16,-14 2-1-16,-11-1-9 0,-12 1 1 0,-9 0 14 16,-12 1 8-16,-6-1 5 0,-8 0-4 0,-8 1 15 15,-5-2-8-15,-4 4 0 0,-2-4-6 0,-6 3-24 16,-4-2-14-16,-1 2-9 0,-5-2-23 0,-2 1-40 15,-3 1-49-15,-6 1-33 0,-4-1-42 0,-7 1-51 0,-3 2-71 16,-8 1-92-16</inkml:trace>
  <inkml:trace contextRef="#ctx0" brushRef="#br0" timeOffset="19054.7841">23795 11518 1496 0,'-7'2'20'0,"4"-2"11"16,-1 0 20-16,2 0 26 0,2 2 20 0,0-2 22 15,3 0 11-15,0 1 18 0,-1-1-4 0,-2 2 3 0,0-1-19 16,1-1-16-16,-2 0-11 0,1 0-10 0,0 0 3 16,0 0-11-16,0 0-13 0,0 3-9 0,0-3 6 15,1 0 3-15,1 0 0 0,-2 0-5 0,1 0 3 0,-1 0 5 16,4 0 8-16,-1 0 12 0,2 0 7 0,1 0 6 15,6-3 0-15,1 3 0 0,6 0-5 0,5-4 4 16,3-1-2-16,10-2-4 0,2-1-8 0,7 2-21 0,7-5-6 16,4 1-5-16,5-2-11 0,6 0-13 0,4-2-5 15,9 2-16-15,9-3-9 0,6 2 3 0,7-3 4 16,13 2-3-16,5 2-4 0,14-2-5 0,9-1 4 0,7 1 10 16,6-4-14-16,4 0 3 0,5-3-6 0,0 1 3 15,1-3 14-15,-7 3-16 0,-8-1-8 0,-7 1-10 16,-3 3 13-16,-12 1-11 0,-5 3-17 0,-13 4 0 15,-9 0-17-15,-8-2 17 0,-8 4-3 0,-10 2-2 0,-7-3-7 16,-12-1 9-16,-7 2 14 0,-9 0 3 0,-7 0 7 16,-6-2-5-16,-4 2 2 0,-6-2 7 0,-5 1 6 15,-4 1-1-15,-2 1 5 0,-4-2-17 0,-1 3-10 16,-3-2-25-16,0 2-23 0,-3 3-47 0,-1-3-38 0,-3 3-64 16,1-1-72-16,0 2-75 0,-7-2-101 0</inkml:trace>
  <inkml:trace contextRef="#ctx0" brushRef="#br0" timeOffset="20655.1874">5119 8932 2646 0,'-14'-1'17'0,"0"-2"28"0,-2-2 30 0,5 3 33 16,-3-1 18-16,1 3 15 0,2-3 16 0,2 3 14 15,-1 0-8-15,5 0-21 0,0 0-27 0,4 0-38 16,-2 3-18-16,6-3-12 0,-2 1-24 0,3 0-12 0,-1 0-8 16,2 1-4-16,4-2 1 0,7 3 11 0,6-1-1 15,4 0-1-15,8 0 7 0,7 1-6 0,2 0 0 16,9 1 0-16,3-2-4 0,2 3-2 0,0-2 6 0,-1 2 3 15,-1-1 5-15,2-1 7 0,-5 2-2 0,0 0 1 16,-3-1 1-16,-3-1 0 0,-5 0-3 0,-3-2-4 16,-3 0-6-16,-5-1-4 0,-2 2-28 0,-4-2-37 15,-2-2-62-15,-6 0-75 0,3-1-87 0,-5-2-116 16,-1 2-156-16</inkml:trace>
  <inkml:trace contextRef="#ctx0" brushRef="#br0" timeOffset="22081.7921">22299 9075 3445 0,'-6'-3'0'0,"0"2"-2"0,3 2 23 0,6-4 15 0,-5 2 10 15,2 2-10-15,0 1-1 0,0 0-5 0,3 1 2 16,-1 3 14-16,1-3-21 0,3 6-1 0,1 1-3 15,-1 5 18-15,2 1 2 0,6 2 10 0,-1 5-2 0,4 2-9 16,-1 2-1-16,3 2-21 0,-1 0-3 0,0 0-12 16,1-5 4-16,-4 5-7 0,0-3 1 0,-2-3-4 15,-2-4 3-15,0 2 2 0,-3-6-4 0,0-2 2 0,0-1-1 16,-5-5-3-16,-2-1 9 0,3-2-3 0,-3 0 16 16,1-4 23-16,-2 0 9 0,0 0 12 0,-2-3 21 0,4 3-1 15,-4-4-3-15,2-1 4 0,0 0-31 0,-1-4-21 16,1-3-12-16,0 1-12 0,0-5-33 0,-4 1-1 15,3-2-4-15,-2-2 2 0,-2-1 0 0,0-1 3 16,-1-4 7-16,0 2-1 0,-2-2 8 0,-2-2 4 0,1-2 2 16,-2 1-6-16,0-1 9 0,1 0 10 0,2 2-7 15,1 1 5-15,-1 2 2 0,0 4 3 0,1 1 0 16,4 4 9-16,-3 3 10 0,4-1 0 0,-1 8 5 0,2-2-6 16,1 5-4-16,0 0-6 0,0 2-16 0,1 0 5 0,-1 4-16 15,3-1-4-15,-1 2-6 0,4 2 0 16,-1 3 9-16,1 1-1 0,2 4 13 0,6 3-6 0,-3 0-2 15,5 7 2-15,0 1 4 0,1 1 5 0,-1 2-10 16,5 0 5-16,-5-2 0 0,2 2-7 0,1-2 14 16,-1-1-7-16,-1-4 0 0,1 2 0 0,-3-7 10 0,1 0-4 15,2-5-3-15,-6 0 7 0,1-2-1 0,-4-6 1 16,-2 1 6-16,0-3 3 0,-2-1-4 0,0-3 2 16,-2-3 4-16,2 0 0 0,-2-2-3 0,2 0-5 0,3-6-8 15,-5 1-7-15,0-5-10 0,2 5-11 0,-4-5-7 16,1 2-6-16,-2-4-7 0,-2-2-3 0,1 1-10 15,-2-1-5-15,-2-4 2 0,-2 1 3 0,0-3 3 0,-1-1-1 16,-2-1 9-16,0 0 7 0,-2-1 11 0,-1 1 9 16,1 0 7-16,-1 3 4 0,-1-1 6 0,-2 2 9 15,1 4-8-15,0 2 3 0,0 1-3 0,0 4 2 16,0-1 3-16,2 4-4 0,-3 3 3 0,6 0-13 0,2 1 13 16,-4 3-8-16,4-1 6 0,3 2-22 0,0 1-27 15,2 0-33-15,2-1-42 0,-4 0-51 0,2 1-72 0,3 0-69 16,-2-1-86-16,2-1-83 0</inkml:trace>
  <inkml:trace contextRef="#ctx0" brushRef="#br0" timeOffset="23104.1938">23080 9146 3112 0,'-1'-2'10'0,"-2"-2"26"15,-4 4 23-15,2-9 20 0,-3 6 11 0,-1-3 4 16,-1 2 8-16,-1 0 5 0,2 1-5 0,1 3-25 16,2-1-21-16,-1 1-22 0,1 1-3 0,1-1-17 0,2 3-7 15,0-1-7-15,0 1-7 0,1 4 2 0,-3 0 1 16,2 0 0-16,-1 3-12 0,1 0 16 0,-1 4-2 15,0-2-4-15,0 1 3 0,0 2-5 0,0-1 8 0,0-2-10 16,-1 3 8-16,2-2-3 0,0 0-1 0,1-1 7 16,1-2 3-16,-3 2 4 0,4-3-11 0,0-1 6 15,0 2 2-15,4-4-2 0,-3 2 2 0,1-3-5 0,1-1 3 0,0-1-5 16,2 1 1-16,-4-3 6 0,4-1-4 16,-2 0 6-16,0 0-1 0,1-1 1 0,0-1-12 15,1-3 11-15,1 1 3 0,1-1-8 0,-3 0 4 16,1-2-7-16,0-1-1 0,0-3 10 0,-1 1 1 0,-1 0-3 15,1-2-8-15,-1 0 6 0,-2-1 0 0,1 0-3 16,-2 0 3-16,3-1-6 0,-3 4 3 0,2-2-6 16,0 3 9-16,-2 1 0 0,1 1-3 0,-1 2 7 0,0 3-2 15,2 1 5-15,-2 1-4 0,1 0 6 0,-1 0-9 16,2 2-2-16,-2-1 4 0,2-1-10 0,-2 3 9 16,0-1-11-16,2 0 2 0,1 0-2 0,-1 5 9 0,1-1-5 15,2 3-4-15,0 1 9 0,1 0-4 0,3 2 5 16,-2 3-1-16,1-3 1 0,0 2-3 0,1-2 4 15,-1 2-4-15,2-2 3 0,0-1-10 0,-1-2 7 0,-1 0 3 16,-2-3-4-16,3 1 3 0,-2-4 1 0,-3-2-1 16,3-1-9-16,-4 0 4 0,3 0-5 0,-3-2 0 15,4-2-1-15,-4-2-4 0,2 1-3 0,0-4 11 16,-1 2 7-16,2-6-1 0,-3 4-6 0,2-3 4 0,-2 0 11 16,1 0-9-16,-1-1 11 0,0 1-11 0,-1-2 8 15,-1 6 10-15,4-4 9 0,-4 3-3 0,1 2 1 0,-1 2 14 16,1 0-6-16,-2 2 3 0,2 1-8 0,-1 0-10 15,-2 2-8-15,2 0 3 0,1 0-18 0,-2 2-9 16,1 0 3-16,-1-2-7 0,2 3 1 0,1 0 6 16,1-1-2-16,-3 3-3 0,2 0 7 0,2 0 5 15,1 1-5-15,1 2 9 0,1 0-1 0,-4 1-5 16,5-2 10-16,0 3-6 0,-1-3 1 0,-4 3 4 0,4-3-5 16,-2 2 1-16,-1-3-2 0,0-1 4 0,-2 1-9 15,2-3 12-15,1-3-2 0,-3 2-1 0,2-1 3 16,-2-2-10-16,0-1-3 0,2 0-15 0,3-1-4 15,-2-4-17-15,-1 2-11 0,3-2-18 0,-1-1-1 0,3-1 0 16,-2-1-4-16,2 0 16 0,-1-1 4 0,-1 1 14 16,0 0 9-16,-1 3 21 0,-2 0 4 0,2 1 4 15,-4 1 6-15,2 1-5 0,-3 1 5 0,-2 2-1 16,1 0 1-16,1-1-5 0,-2 2-3 0,1 0 0 0,-1 2-4 16,4-1 7-16,-3 0-3 0,5-1 2 0,1 5-2 15,-3-2 1-15,4 1 7 0,-1 1-2 0,2-2 7 16,-1 2 1-16,0-1 2 0,4 2-2 0,-2-1 0 15,1 0 4-15,2-4-1 0,-1 2 3 0,2 2 2 16,1-5-2-16,0 0-5 0,-2 0 8 0,4-2 4 0,-2-1-1 16,2-1 8-16,-4 0 12 0,-2-2 13 0,3 0 4 15,-3-1 8-15,0-2-4 0,-4 1-1 0,-3-1-5 16,1-1-12-16,-2-2-10 0,-1 0-8 0,-2 0-7 16,0 0-5-16,-3-1-4 0,0 1-9 0,-2-2 1 15,-2 2-6-15,-2-2-17 0,-2 1-25 0,-2-1-23 0,-2 4-21 16,-2-2-34-16,-3 3-23 0,-2 1-46 0,-1 1-59 15,-2 2-68-15,-3 2-111 0</inkml:trace>
  <inkml:trace contextRef="#ctx0" brushRef="#br0" timeOffset="24118.7309">7558 8932 3458 0,'-8'3'0'0,"-1"2"3"0,3-3 3 0,6-4-2 16,0 4-4-16,0-1 0 0,3 0 3 0,0 2 2 15,6-1 14-15,4-2 16 0,6 3 14 0,6-1 12 0,8 0 1 16,9-1 5-16,10 2-3 0,6-2-8 0,8-1-13 15,3 0-17-15,6 0-11 0,1 0-7 0,5-1-6 16,0 0-46-16,-2-1-74 0,1-1-95 0,1-2-153 0</inkml:trace>
  <inkml:trace contextRef="#ctx0" brushRef="#br0" timeOffset="24482.3159">9408 8920 2717 0,'-10'-2'11'0,"-2"2"28"0,5-3 26 0,4 2 24 16,0-2 18-16,-2 3 13 0,1 0 1 0,2 0 11 0,0 0-15 15,2 2-19-15,0-1-29 0,2-1-18 0,0 1-18 16,0-1-17-16,0 0-1 0,1 0-6 0,-1 3 19 16,4-2-2-16,2 1 11 0,3 0-6 0,2-2 0 0,5 2 3 15,5-1-3-15,4-1-5 0,4 0-17 0,3-1-12 16,5-1-42-16,-1 0-26 0,2-1-38 0,2-1-39 15,-2 0-32-15,1 0-30 0,0-1-49 0,0 3-55 16,-1-4-45-16</inkml:trace>
  <inkml:trace contextRef="#ctx0" brushRef="#br0" timeOffset="24859.269">11093 8947 2588 0,'-15'3'2'0,"1"-2"25"0,6-1 17 0,3-1 5 16,1 1 8-16,0 1 4 0,1 2 4 0,2-2 11 16,4 0 12-16,-2 0-5 0,6 2 2 0,-1-2 10 15,7 2 0-15,1-3 0 0,6 4-2 0,4-1-7 0,3-1-13 16,8-1-22-16,3-1-21 0,0 0-20 0,7 0-25 15,2 0-48-15,3-1-55 0,-1-1-81 0,3-2-111 16,2 1-136-16</inkml:trace>
  <inkml:trace contextRef="#ctx0" brushRef="#br0" timeOffset="25048.4747">12746 9107 1646 0,'3'7'5'0,"4"-2"3"0,3 4-4 0,3-9 4 16,6 3-21-16,3 2-31 0,7-1-42 16,6 0-47-16,4-1-54 0</inkml:trace>
  <inkml:trace contextRef="#ctx0" brushRef="#br0" timeOffset="25994.6709">23573 10355 3210 0,'2'0'-2'0,"-1"0"19"0,-1 0 25 16,5 0 32-16,-3 0 11 0,-1 0 8 0,-1 0 0 0,2 0 5 15,1 0 0-15,0 0-17 0,1 0-28 0,1-2-31 16,4 0-9-16,2-1-6 0,4 1-6 0,6-1-5 15,5 0-9-15,2 1-31 0,4-2-24 0,4 1-38 0,-3 3-45 16,3 0-71-16,-4 0-64 0,-1 0-121 0</inkml:trace>
  <inkml:trace contextRef="#ctx0" brushRef="#br0" timeOffset="26310.9736">23929 11268 2907 0,'2'1'4'0,"-1"1"5"0,1-2 18 0,-2-7 23 0,4 3 19 15,-1 2 8-15,1-1 6 0,2 1-2 0,-1-4-1 16,6 2-6-16,-2-2-15 0,3-1-20 0,3 0-23 16,0 2-3-16,3-1-10 0,2 0-1 0,2 0-1 15,-2 2-1-15,4 0-5 0,-2 1 1 0,0-1 0 0,0 4-3 16,0 0-3-16,-3-2-3 0,-1 4-30 0,-1-4-40 16,0 1-50-16,0-1-49 0,-2 1-50 0,-2-2-70 15,2 0-77-15</inkml:trace>
  <inkml:trace contextRef="#ctx0" brushRef="#br0" timeOffset="26628.6662">24199 11901 1985 0,'-8'-4'13'0,"0"0"21"0,1-2 27 0,4-4 31 16,1 5 20-16,0 1 17 0,1 1 8 0,1 1 24 0,0-1-12 15,1 3-14-15,3 0-17 0,-1 0-25 0,4 0-21 16,-2 0-16-16,5 2-8 0,2-4-22 0,4 4-2 15,1-2-9-15,4 0-7 0,3 1-8 0,-1-1-2 0,3 0-27 16,-1 0-41-16,-1-1-44 0,-2-1-56 0,3 0-71 16,-1-1-81-16,-3 2-87 0</inkml:trace>
  <inkml:trace contextRef="#ctx0" brushRef="#br0" timeOffset="26905.8895">24405 12829 2895 0,'0'0'43'15,"0"0"1"-15,0 0 30 0,0 0 21 16,0 0 15-16,0 0 9 0,0 0 1 0,0 0-11 0,0 0-21 16,0 0-35-16,0 0-75 0,0 0-56 15,44-8-49-15,-44 8-50 0,0 0-56 0,0 0-67 16,160-37-67-16</inkml:trace>
  <inkml:trace contextRef="#ctx0" brushRef="#br0" timeOffset="29549.6955">24773 8853 875 0,'-6'-7'5'0,"-1"0"5"0,1-1 15 0,2 3 25 0,-1-2 25 15,-2-1 14-15,2 3 25 0,2-2 28 0,-3 0 28 16,3 0 18-16,-2 0 7 0,2-1-4 0,0 3-6 16,1 1-4-16,-1-1-11 0,1 2-23 0,2 1-21 0,-3 0-20 15,3 2-20-15,0-1-20 0,-1 1-20 0,2 0-15 16,-1 1-19-16,0 1-4 0,0 0-17 0,-1 1-1 0,-1 2-5 15,0-1-5-15,-2 4 5 0,3 1 7 16,-6 3 2-16,1 1 4 0,-1 4 10 0,-2-1-7 0,1 7 6 16,0-2-1-16,2 1-3 0,-4 0 1 0,2-1 9 15,2 2-10-15,1-5-5 0,0 2 3 0,1-3 3 16,-1-2 0-16,4-3-1 0,-3-1 4 0,4-4-12 0,-1-1 7 16,1-2 4-16,0-1 6 0,0-3-4 0,0 2 6 15,0-4 3-15,0 2 1 0,0 0 29 0,1-3-3 16,-1 1-7-16,0-3-8 0,0-2-1 0,2-2-2 15,-2-2 0-15,0-2-14 0,2-3-21 0,-1-2-2 16,2-2 1-16,-1 0 2 0,2 1 0 0,0-2-1 0,0-1-1 16,1 0-1-16,0 1 1 0,1-4-1 0,4 4 2 15,-4-4 17-15,0 5 5 0,2-1-5 0,0 4 4 16,-2 0 12-16,1 5 5 0,-2 2 15 0,0 3-11 16,-2 0-11-16,1 6-7 0,-2-1 0 0,-1 2-11 0,-1 1-8 15,2 1-10-15,-1 0-11 0,1 0 10 0,0 1-5 16,-1 5 7-16,2-1 2 0,1 2 9 0,-1 4-1 15,2 1 6-15,-1 3 4 0,2 4-1 0,-1 2 0 16,0 2 2-16,0 1 1 0,1 2 3 0,0 1-3 16,-1 0 5-16,2 0-6 0,-6-2-3 0,4-3 8 0,0-2-6 15,-1 0 1-15,-1-5-4 0,-1-3 3 0,1-2-34 16,-1-5-34-16,-2-1-32 0,1-5-55 0,-1-1-71 16,0 0-78-16,2-4-145 0</inkml:trace>
  <inkml:trace contextRef="#ctx0" brushRef="#br0" timeOffset="30244.8441">24672 8865 1930 0,'-2'-5'-5'0,"4"2"4"16,1-4-4-16,3 0-2 0,-1 0 1 0,6 2-6 0,0-2-17 16,2 0-9-16,6 1 1 0,1 0-13 0,3 0-1 15,0 1 3-15,4-1-7 0,-2 0 5 0,2 4 17 16,-3-2 9-16,-3 0-3 0,-1 0 17 0,-1 1 24 15,-5 1 31-15,-4 0 59 0,-1-1 51 0,-2 1 44 0,-6-1 36 16,1 1 21-16,-4-2 21 0,1 1 1 0,-3 1-19 16,1 0-38-16,-3-2-45 0,1 3-36 0,1-2-31 15,-1 2-19-15,1 0-29 0,-2 0-20 0,4-1-17 0,-2 4-16 16,3 0-11-16,-1-1-7 0,2 2-3 0,0 1 0 16,0 1 5-16,2 4-4 0,-1 2 9 0,-1 3 0 15,3 2 6-15,0 5 0 0,0 4-1 0,2 2 3 16,2 3-5-16,-1 3 7 0,3 1-11 0,-1 5 2 15,2 2 4-15,0 0-3 0,-1 2-4 0,0-2 3 16,-1 5-4-16,3-4 1 0,-1-1-5 0,-2 0 5 0,1-4 2 0,-1-3-6 16,1-4 6-16,-4-1-2 0,1-9 8 15,-3-1-6-15,2-4 6 0,-2-5 1 0,-1-3 4 16,-2-3 5-16,0 1 5 0,2-5-1 0,-1-2-4 0,-1-1-17 16,0-1-14-16,0-5-22 0,4-4-12 0,-3 1-12 15,4-5-14-15,1-3-24 0,-1-1-13 0,1-3 2 16,2-1 13-16,1-4 7 0,1-2 4 0,3 0 12 0,-1-4 12 15,4 0 22-15,0 0 19 0,0 0 16 0,1 2 8 16,-3 0 12-16,0 7 8 0,-2 1 18 0,-3 5-1 16,2 1 7-16,-3 5 6 0,0 2 4 0,0 2-5 15,0 2-1-15,-2 1-5 0,2 0-14 0,0 2-4 16,1-1-6-16,1 0-5 0,1 1-8 0,2-1 2 0,-4 0 3 16,5 0-9-16,-1 1-1 0,4-1 2 0,-4 2 4 0,4-3-2 15,-1 1-1-15,3 0 3 0,1-2-7 16,1-1 8-16,0-1 3 0,-1 1-3 0,1-4 6 15,1 1 5-15,-2 0 11 0,-2-1 2 0,-1-3 16 16,-4 2 5-16,1-3 5 0,-4-1 13 0,-4 2 8 0,-3-1 19 16,-1-1-5-16,1 5-4 0,-8 0-11 0,2 0-8 15,-5 2-13-15,0 3-11 0,-6 1-14 0,1 4-31 16,-6 1-6-16,-2 2 0 0,-4 3-5 0,-1 6-9 16,-3 1 0-16,1 3 8 0,1 4-13 0,0-1 5 0,4 6 8 15,5 0-1-15,1 2 2 0,5 2 3 0,4 3 9 16,1 0-2-16,2 0 11 0,3 0-2 0,4 6-8 15,3-4-22-15,1 2-14 0,-1-3-41 0,1 1-64 16,0-4-74-16,2 0-82 0,-2-4-112 0,1-3-138 16</inkml:trace>
  <inkml:trace contextRef="#ctx0" brushRef="#br0" timeOffset="31940.7811">25092 9835 2729 0,'0'-2'1'0,"3"1"9"0,-3-3 17 0,5-1 18 0,-2 3 10 16,-1-1 9-16,1 0 0 0,2-1 10 0,0 3 10 16,2-3-10-16,3 2 5 0,-2-1-17 0,4 3-4 15,-2-2-5-15,1 2 6 0,3-1-9 0,-1 2-5 16,1-1-6-16,-3 2-18 0,-1 1 2 0,1-1-13 0,-2 2-2 15,-2 0-8-15,-2 0-5 0,-3 3 10 0,2 0 9 16,-4 4 10-16,0 1 2 0,-4 2 16 0,0 3-1 16,-2 3 1-16,-1-1 6 0,1 4-10 0,-3-3-6 0,-1 1-14 15,2-3-3-15,-2-1-9 0,1 2 1 0,4-4-2 16,1-2-5-16,0-2-2 0,1-1 1 0,3-1 6 16,2-4-5-16,-1 0 0 0,3-1 4 0,0-1 5 15,0-1 1-15,2 0-2 0,3-4 3 0,2 0-6 0,3-1 2 16,2-1 2-16,2-1-4 0,-1-2-3 0,5-3 1 15,0-2-4-15,1 3-3 0,-3-3 1 0,2-1-3 16,-3-2-3-16,2 1 3 0,-2-3 4 0,-3 3 1 0,1-2 1 16,-6-2-2-16,1 0 5 0,-2 1 5 0,-4 1 1 15,-1-1-4-15,-3 2-2 0,0 1 4 0,-4 0 12 16,0 3 18-16,-3-1-2 0,-1 1-3 0,0 0 3 0,-2 2 2 16,0 1-2-16,0 1-2 0,0 2-11 0,0 1-14 15,2 1-8-15,1 2-3 0,4 2-10 0,-1-1-8 16,2 3-2-16,0 1-2 0,2 1 1 0,-1 2-9 15,1 3 11-15,1 0 7 0,0 4 3 0,0-1 7 0,5 6 7 16,-2 0-1-16,4-1-1 0,-2 1 12 0,4 1-5 16,-2-1 3-16,2 0-3 0,0-3 6 0,-1 1-6 0,1-1-1 15,0-2 4-15,1-2-3 0,-5 0 3 16,2-2 0-16,-2-3 0 0,1 2-13 0,-4-1-15 0,0 0-15 16,-2-2-30-16,-1 1-55 0,-2 1-60 0,-3 1-76 0,-1 1-89 15,0-2-117-15</inkml:trace>
  <inkml:trace contextRef="#ctx0" brushRef="#br0" timeOffset="32267.4208">25445 10798 2729 0,'3'0'-3'0,"-1"0"0"0,-1 0 4 0,7-2 20 15,-3-1 8-15,0 3 0 0,1 0-4 0,2-3 0 16,4 2 6-16,1-2 1 0,3 2-2 0,2 1-20 0,2-1-4 16,0 1-9-16,4 1-25 0,0-1-45 0,0 0-66 15,-1 1-97-15,2-1-102 0</inkml:trace>
  <inkml:trace contextRef="#ctx0" brushRef="#br0" timeOffset="32482.5969">25585 11442 2311 0,'4'4'10'0,"1"0"11"15,-4-3 31-15,7-5 23 0,3 3-1 0,-3-1 1 16,2 0-1-16,4-1-1 0,-2 1-8 0,6-1-26 15,-6-1-58-15,6 0-52 0,-4 0-61 0,0-1-66 0,-1 0-90 16</inkml:trace>
  <inkml:trace contextRef="#ctx0" brushRef="#br0" timeOffset="32628.916">25859 11633 2119 0,'-2'4'18'0,"1"0"16"0,1-4 19 0,1 2 19 15,-1-1 16-15,0 2 9 0,0-3 13 0,4 0 8 16,-3 3-16-16,2-2-14 0,1 0-21 0,2-1-45 16,3-1-69-16,1-3-80 0,1 1-130 0</inkml:trace>
  <inkml:trace contextRef="#ctx0" brushRef="#br0" timeOffset="34390.4976">26719 8231 3027 0,'-2'-3'6'0,"-2"6"13"0,0-3 23 15,4 0 16-15,-3 1 17 0,0 3 7 0,-5 0 13 0,2 4 3 16,-4 4 4-16,1 0 1 0,-4 2-14 0,2 3-17 16,-3 2-11-16,3 2-14 0,0 0-10 0,1 1-4 15,4-1-9-15,1 3-9 0,4-2-10 0,2 2 0 16,4-2-7-16,5 1 12 0,2-2-3 0,3-1-1 0,5-1-2 15,3-2-4-15,4-3 5 0,3-4-17 0,4-1-12 16,0-1-30-16,4-1-45 0,-1-5-41 0,2-2-55 16,-1 0-66-16,0-2-76 0,-3-2-55 0,-2-2-57 15,-3-1-13-15</inkml:trace>
  <inkml:trace contextRef="#ctx0" brushRef="#br0" timeOffset="35099.0446">27185 8526 2484 0,'-6'-11'30'15,"1"-2"40"-15,0 4 25 0,-3-2 34 0,-4 1 26 16,4 1 21-16,0-1 14 0,-3 5 7 0,3 0-27 15,-2 1-36-15,2 1-26 0,1 2-39 0,1 1-25 0,-1 1-18 16,2 2-16-16,-3 1-9 0,-1 0-7 0,1 2-1 16,-2 2-1-16,1 1 5 0,0 3-4 0,1-1 2 15,-1 1 2-15,5 1 0 0,1-3 3 0,1 5-5 16,2-2 3-16,2 0 1 0,-2-2 5 0,7 0-2 16,-2-1 1-16,3 0-4 0,-1-3 4 0,1-2-5 0,1 0 1 15,1-2-1-15,-1-2-4 0,5-1 4 0,-2-4-5 0,1-1 9 16,0-3-5-16,0 3 6 0,3-4-1 15,-2 0-7-15,0-1 0 0,1-2-8 0,0 2 0 0,-2-2-3 16,1 0-4-16,-3 0 2 0,3 2 0 0,-3-2 5 16,-1 0 5-16,2 3-2 0,-2-2 7 0,-3 5-3 15,2-1 9-15,-3 1-6 0,-1 2-4 0,1 1 1 16,-1 2-2-16,-2 0 0 0,2 1 3 0,-1 1 2 16,-2 0-8-16,3-1 6 0,-2 3 6 0,0-1-4 0,1 2 0 15,-1-1 5-15,0 2-10 0,1-1 1 0,-1 1 9 16,-1 6-7-16,1-4-2 0,-1 4 4 0,3 1 0 15,-4-1 0-15,4 1-1 0,-3-1 4 0,1 1-6 16,1-1 9-16,0-2-4 0,-3 0-1 0,2-2 4 16,1-1-6-16,-3-2 13 0,2-1-9 0,-1-3 6 0,-2 0-3 15,3 0 4-15,0 0 2 0,3-3-1 0,-1-1 4 16,2-1-12-16,1 0 5 0,0-2-7 0,2-3-1 16,2 3-7-16,-2-5-1 0,0 4-10 0,-2-2-1 15,0-1 6-15,1 1-5 0,-1-2-3 0,0 3-3 16,0-2 12-16,1 1-6 0,-2-1 12 0,3 3-2 0,0-1-5 15,0 1 11-15,0-1 7 0,0 0-1 0,0 1-5 16,0 1 4-16,2-1-5 0,-2 1 2 0,-1 0 3 16,2-1-8-16,0 0 2 0,-1 3 3 0,1-3 0 15,-2 1 4-15,-1-1 2 0,1 2-1 0,-2-2 3 16,-1 0 2-16,-1 2-3 0,0-2 2 0,-2 0-2 0,1 0-11 16,0-3-11-16,-3 2-1 0,1 0-14 0,0-4-12 15,-2-2-8-15,0-2-6 0,0 0 0 0,-4-4 15 16,4 1 6-16,-3-3-1 0,0-3 15 0,-3 3 27 15,3-1 15-15,-2-1 13 0,-2 2 14 0,1 0 5 0,-3 2 17 16,1 3 16-16,-2 2 3 0,1-1 1 0,-2 5-4 16,3 0 2-16,1 4-15 0,-2 3-7 0,1-2-13 15,3 5-11-15,2-1-13 0,0 3-18 0,1 0-3 16,1 3-15-16,-1-1 1 0,-2 3 2 0,4 1-3 0,-3 3 0 16,-1 3 9-16,1 0 4 0,0 5-3 0,1 1 8 15,-1 3-5-15,3 3 5 0,-1 2 1 0,2 3-3 16,2 0-12-16,-1 4-46 0,4 0-54 0,-1 1-80 15,1-1-69-15,2-1-120 0,-3-1-118 0</inkml:trace>
  <inkml:trace contextRef="#ctx0" brushRef="#br0" timeOffset="35255.1709">27593 8395 2611 0,'3'-9'4'0,"2"4"5"0,0-3 14 0,6-1 13 15,-5 2-2-15,2-1 1 0,1 4-4 0,-1-1-1 16,3 1-3-16,0 0-13 0,0 4-47 0,-1-3-70 16,2 2-53-16,1 1-93 0,-1 0-95 0</inkml:trace>
  <inkml:trace contextRef="#ctx0" brushRef="#br0" timeOffset="35918.5665">26519 9622 2542 0,'59'-7'-6'31,"-59"7"-32"-15,147-8-25-16,-111 8-53 0,-1 0-76 0,2-1-105 16</inkml:trace>
  <inkml:trace contextRef="#ctx0" brushRef="#br0" timeOffset="36167.4691">26841 10381 3710 0,'0'4'6'16,"-2"-2"18"-16,4-3 5 0,4 0-1 0,-2-2 5 16,3 0-4-16,1-1 4 0,5 0 2 0,4-3-11 0,5 1-14 15,0-1-5-15,8-1-10 0,1 0-29 0,3 1-33 16,-1 0-64-16,2 0-73 0,1-1-94 0,2-1-107 16</inkml:trace>
  <inkml:trace contextRef="#ctx0" brushRef="#br0" timeOffset="36394.8565">27253 11035 3272 0,'2'0'0'0,"2"-5"4"0,-2 1 7 15,3-4 6-15,3 4 8 0,3-4-4 0,0-1 3 16,4 4-1-16,3-4 0 0,3 1-14 0,2 0-12 0,4 1-31 16,-1 1-30-16,2 0-37 0,2 1-48 0,2 4-62 15,-1-1-71-15,-1 1-79 0</inkml:trace>
  <inkml:trace contextRef="#ctx0" brushRef="#br0" timeOffset="45951.0248">3543 7999 2119 0,'-9'-1'5'0,"3"2"15"16,-4-6 14-16,5 2 17 0,-4 3 6 0,3-1 9 0,-2 1 5 15,1-1 8-15,-2-2 3 0,3 3 0 0,-1 0-7 16,4-1-1-16,-2 1 7 0,-1-3 7 0,1 3 5 16,1-2-6-16,2 2 6 0,-3-2-11 0,2 1 2 0,0 1-6 15,-1-3-16-15,0 3-8 0,1 0-8 0,-2 0 4 16,0 0-5-16,-1-2 0 0,-1 0-2 0,0 1-10 16,-1 0 5-16,-2-2-3 0,1 2-6 0,-2-1-5 0,0 0-8 15,-3-1 1-15,-1 3-6 0,1-3 4 0,0 2-7 16,-3-1 2-16,1 1 0 0,-2 0 5 0,2 0-4 15,-1 0 4-15,1-1-5 0,-1 2 1 0,1 0 8 0,-1-2 2 16,2 2 6-16,-2-3-3 0,0 3 1 0,1 0-6 16,-1-1 4-16,2-2 2 0,-2 2-8 0,2 0-7 15,0-2-3-15,0 3 1 0,3 0-3 0,1 0-2 16,-2-3 1-16,1 3-6 0,-1-1 6 0,0-1-1 0,2 4 4 16,-2-4-11-16,-1 1 4 0,2 1 9 0,-2 0-2 0,-1 0-2 15,1 0 3-15,1 0-1 0,-1-1-4 0,1 1-2 16,2 1 8-16,-4-1-4 0,2 0-5 0,-1 0 5 15,1 1-2-15,-1 2 6 0,1 0 1 0,-2-3 5 0,2 0-4 16,0 3-1-16,-1-2 0 0,1 0-1 0,-1 1-1 16,1-1 1-16,-1 0-8 0,0 2 3 0,-2 1 1 15,2-1-4-15,-2 0 3 0,2 1-4 0,-2 0 5 16,2 0-3-16,-3 3 4 0,2-2-2 0,0 0-4 0,-1-1 3 16,2 4 2-16,-1-3 4 0,0 2-6 0,2 0 1 15,0 0-1-15,0-4 6 0,1 3 4 0,-1 0-2 16,0 2-1-16,1-2-1 0,1 1 4 0,-2-2 1 0,1 5 0 15,-1-3-1-15,-1 4-1 0,3-5 4 0,-2 3-6 0,0 0 1 16,2 0-1-16,-1-1 1 0,1 1-4 16,-1 0 0-16,0-1 0 0,1 1 0 0,1 1 5 15,-1 0 0-15,0 0-2 0,0 0-3 0,2-1 7 0,1 1-4 16,0 1-3-16,-2-1 5 0,1 1 1 0,1-2-3 16,-1 3-6-16,2 0 10 0,-1-2-2 0,0 1 0 0,-1-1 2 15,1 2-5-15,2 1 0 0,-1 2 2 0,-2-4-1 16,1 2-6-16,0 1 1 0,1-1 2 0,0 2-3 15,-1-1-1-15,0-1 4 0,1 2-1 0,0-1-3 0,2 1 2 16,-1 2-5-16,-1-3-3 0,2 1 6 0,1-1 1 16,-2 1-4-16,1 2-4 0,2-3 10 0,-1 1-1 15,1-2 7-15,0 1-1 0,3-2-4 0,-2 4-2 0,2-3-3 16,0-1 9-16,0 0 5 0,2 2 25 16,1-2-5-16,-1 0 2 0,1 0 3 0,0-1 1 0,0 3 4 15,2-5-2-15,1 6-6 0,-1-2-33 0,0-1 4 16,1 0-3-16,1-1 3 0,2 1 3 0,-3 1-3 0,1-1-3 15,2-3-4-15,0 3 3 0,-2 0-3 0,3 0 11 16,0-2-13-16,-3 0-4 0,1 0 2 0,0-1 8 0,2 3-3 16,0-1-1-16,-2-2-3 0,3 0-10 15,-1 4 7-15,-1-3 4 0,4 1-2 0,-2 1-3 0,0-1-3 16,1 1 3-16,0 0 6 0,3-1 3 0,-2 2-8 16,1-1 1-16,-1 3-4 0,4-3 3 0,-4 1-11 0,4 0 3 0,-2-1-3 15,-1 1 2-15,3-2 4 0,-4-1-11 16,3-1 4-16,-3 4-4 0,2-6 16 0,-2 3 3 15,2-1-3-15,-2-2-5 0,3 1 7 0,-5 0 6 0,3-2 1 16,-1 0-3-16,-2 0 0 0,2-1-4 0,-2-2-2 16,-1 4 4-16,0-2-2 0,1-1 4 0,2-1-2 15,-2 2 8-15,2 0-8 0,1-1 0 0,-1-1 3 16,1 2-1-16,0-2-2 0,2 2-4 0,0-3 3 0,3 0-14 16,-3 2 13-16,1-3-3 0,1 2-4 0,0-2 3 15,1 2 4-15,-3-1 1 0,1-2-3 0,-1 1 4 0,0 1-5 16,1-2 1-16,-1 0 6 0,-3 0-6 0,3 0-1 15,-4 2-1-15,2-2 1 0,-1-2 7 0,0 2-4 16,-2 0 0-16,-2-2-7 0,4 2 7 0,-4-1-5 0,4-1 4 16,-5 2-4-16,3-3-1 0,0 2-1 0,0-2 4 15,2 1 3-15,-2-1-3 0,3 1 1 0,-2-1-3 0,3-1 12 16,-2 1-7-16,1-2 1 0,2 2 2 0,1-1 1 16,0-1 4-16,-1 2 1 0,5-1-2 0,-4-1-5 0,4 0 0 15,-1 2 6-15,-2-1-8 0,0 2 11 0,-1-3-7 16,0 2 0-16,-3-1 1 0,2 1 4 0,-3 0 4 15,1-1-6-15,-3-1 4 0,1 2-10 0,-4-1 6 16,3-2-3-16,0 2 1 0,-4-1-3 0,1 2 0 0,0-2 6 16,-1-1-10-16,1 0-3 0,-1 2-4 0,1-3-5 15,-1-1-23-15,1 1-4 0,-1-3-5 0,1 0-15 16,1-1-3-16,-1-4 3 0,-2 3-10 0,1-2 1 0,2-1 17 16,-1 0-19-16,0-1-25 0,-2 0 0 0,2-3-25 15,-3 2-33-15,0 1-42 0,1-2-59 0,-3-3-85 16,2 1-100-16</inkml:trace>
  <inkml:trace contextRef="#ctx0" brushRef="#br0" timeOffset="53716.0817">3123 9451 2063 0,'0'1'4'16,"1"0"5"-16,-2-3 11 0,4 1 5 0,-3-1-3 0,2 2 0 15,-2 0 1-15,0 0-5 0,0 2-5 0,0-2-8 16,1 1-12-16,1 0-7 0,-2-1 6 0,1 0-4 0,1 1-2 16,-2 3 2-16,0-1 5 0,3 2 1 15,-1-1 2-15,2 4 2 0,-1 1 1 0,1-1 2 0,0 1 5 16,1-1 4-16,2 2-2 0,-2 0 1 0,0-1 0 0,0 1 13 16,0 1-1-16,2-3 4 0,-3 2 1 0,1 1 10 15,3-1 4-15,-2 0 1 0,-1-1 7 0,0 1-11 16,0 0 4-16,2-1 1 0,-2 2 1 0,0-2-10 0,1 3-6 15,-1-2 3-15,1 2 1 0,-3 0 9 0,2 0 10 16,0 1-6-16,0 0-2 0,1 0 7 0,0 3-1 16,-1-1 3-16,0 0-10 0,-1 2-10 0,3-1-11 0,-1 2-6 15,2-1 4-15,-3 1-3 0,1 0 5 0,0 1 1 16,2-2 5-16,-2 0 6 0,1 2-2 0,-2-1 11 16,1-1-2-16,-1 0-8 0,-1 0-3 0,-1-1-11 15,1-1 3-15,-1-1-7 0,-3 3 4 0,3-2-10 0,-1-1 2 16,-1 3 7-16,-1-5-4 0,2 5 7 0,-2-3-6 15,2 1 5-15,-1-2-3 0,-1 3 9 0,2-2-2 16,-2 2 2-16,1-1-3 0,1-1 3 0,-2 1 2 0,3 2-5 16,-3-4-1-16,3 4-2 0,-3 0-5 0,0-3-3 15,0 1 6-15,1 0-3 0,1-1 11 0,-2 3-5 16,0-2 3-16,0-1 4 0,0 3 0 0,2-1-3 0,-2-3 3 16,0 3-2-16,0-3-16 0,1 4 7 0,-1-5-7 15,2 2-1-15,-2 0-2 0,0 0 3 0,0-1-6 16,0 0 3-16,0 2 4 0,0-2 1 0,2 0-1 0,-2-1-4 15,0 3 4-15,1-1 0 0,1-1 1 0,-2 0-2 16,3-1 0-16,-3 3 6 0,2-2-3 0,-1 1 9 16,1 1 2-16,-2-1-2 0,1-2 3 0,4 5 2 0,-4-5-4 15,2 3-3-15,1-2 2 0,-3 1-2 0,4-1-2 16,-3 0-6-16,1 2-2 0,-1-2-3 0,1 0 2 16,-2 2-4-16,4-1-3 0,-2 1-5 0,0-1 2 0,-1 1 13 15,1-1-10-15,0 3 2 0,2-1 6 0,-2 2 1 16,2 0 8-16,3-4-4 0,-2 6 3 0,-1-4-5 15,1 3 12-15,3 1-3 0,-1-3 4 0,2 1-7 16,-2 0 2-16,3 0 3 0,-2 1 0 0,3-5-4 0,0 3-6 16,-2 0-2-16,2-1-5 0,-2 0 6 0,1-1-8 15,0 0 6-15,0 2-2 0,-1-2-1 0,0-1 3 16,2 1 3-16,-3-1-3 0,2 3 0 0,2-2 6 16,-1-1-6-16,-2 3-4 0,1-1-1 0,3 0 5 15,-4 1-6-15,1-1 2 0,0 0 0 0,2 1 2 16,-1-1 2-16,1-1 5 0,0 1 0 0,1 0-4 15,-2-2 9-15,4 2-5 0,0 1 2 0,0-4-5 0,-2 3-1 16,2 1 3-16,0-2-3 0,-1 2 6 0,3-1-7 16,-1-1-2-16,2 0-9 0,0 1 2 0,0-1-1 15,0 1-6-15,0 0 15 0,0 1-18 0,0-1-3 16,1 0 20-16,1 1-1 0,0-3-3 0,-1 2 4 16,0 1 11-16,4-2-13 0,-5-1 8 0,5 3 4 15,-4 0-13-15,3-2 17 0,0-1-8 0,1-2 1 16,0 5-12-16,1-5-4 0,-1 1 11 0,1-1-9 0,2 0 3 15,0 1-5-15,0-4 11 0,1 2-18 0,0-1 4 16,-1 0 9-16,2-1-6 0,-2 1 5 0,0-2-1 16,0 3 2-16,1-1-13 0,-1 0 9 0,0-1 9 15,3 0-11-15,-2-1-2 0,1 2 4 0,-1 1 6 16,2-3-15-16,0 2 21 0,0-2-5 0,0 1-8 16,0 2 1-16,-2-2 9 0,2-4-8 0,1 2-6 0,-1 2 3 15,0-2-3-15,0 1 10 0,-1-3-10 0,1 0 7 16,0-1-4-16,0 4 4 0,0-3 8 0,-2-1-8 15,-3 2 0-15,1-2-15 0,-3-1 10 0,2 1 8 16,-2-1-10-16,-1 0 3 0,0-1-10 0,-3 2 10 16,5-1-3-16,-2-1 15 0,0 1-3 0,-1-1-10 15,2 0 4-15,1-1-4 0,-2 1 6 0,0 0-8 16,2 1 3-16,-1-3-7 0,1 3 6 0,-3-1-6 0,1 1-2 16,0-2 11-16,0-1-8 0,-1 0 13 0,-1 4-10 15,2-3-6-15,-1 0 7 0,-2 0 6 0,3-1-2 16,-3 0-7-16,3 0 13 0,-3 0-3 0,2-1 1 15,-1-1 12-15,1 1-13 0,-1-2-5 0,2 2 2 16,-1-2 4-16,0 1-3 0,1-1-6 0,-2 3-7 16,2 0 10-16,-1-3-3 0,-1 1-1 0,4 0-11 0,0 1 4 15,-2 0-11-15,2-2 13 0,1 3 7 0,0-1-17 16,-1 0 5-16,3 0 2 0,-3 0 19 0,-2 0-5 16,1 1 8-16,0 0-10 0,-1-3-3 0,0 3 3 15,0 0 0-15,-1 0 4 0,1 0-2 0,-2-1-11 16,-2-2-1-16,2 3 0 0,-4 0 13 0,1-1-6 15,0 1 0-15,-2-1-2 0,2 1-4 0,-3-3 11 16,4 3-1-16,-4 0 4 0,2 0-8 0,0 0 10 0,1-1-3 16,-1 1 5-16,0 0 0 0,0-2-2 0,-1 2-3 15,0 0-6-15,3-2 3 0,-3 0-3 0,2 1 8 16,-4 1-8-16,2-2 1 0,0 2-6 0,-1-2 5 0,-1 2 3 16,1-1-1-16,-3 0-5 0,3 1 5 0,-3-3-3 15,0 3 7-15,2-3-4 0,-4 3 7 0,3 0-7 16,-3-1 6-16,2-2 6 0,-4 2-10 0,2 0 2 0,-1-2 5 15,1 2-5-15,1-1-2 0,1-3 0 0,-3 4-7 16,3-5-5-16,0 1 3 0,2 1 2 0,-3-1-9 16,2 0 13-16,2 1-8 0,-2-1 8 0,0 1 1 15,2 0 1-15,-5 2-5 0,2 0 5 0,2-1-1 16,-5 1 0-16,0-1-3 0,1 0-4 0,-1 1 0 0,-3 0 2 16,3 0 0-16,-3-1 4 0,1 0-4 0,0 3-5 15,-4-5 7-15,3 5-4 0,1 0 1 0,-1-2-3 16,1 0 6-16,-3 1-4 0,3 1-1 0,-1-1 8 15,2 0-5-15,0-1 7 0,0 2-3 0,-1 0 4 16,0 0-6-16,2 0 5 0,0 0 6 0,0 0-8 0,-3-3-3 16,1 3 1-16,2 0-3 0,-3 0 2 0,-1 3 2 15,1-3-6-15,0 2-1 0,0-1 1 0,1 0 9 16,0 0-3-16,-1 2 6 0,1-2 3 0,-1-1-6 16,-1 3 3-16,5-1-5 0,-3-1 6 0,-1 0-3 0,3 0 4 15,-1 2-5-15,0-2-5 0,1 0 3 0,0 1 2 16,-2 0-1-16,0-2-1 0,1 4 2 0,-2-2-12 15,1-2 12-15,1 2 0 0,0 1 0 0,-2-2-3 16,0-1 4-16,1 1-2 0,-3 1-3 0,1 0 11 0,0-2-10 16,1 2 4-16,-5-2-2 0,3 1-1 15,0 3 5-15,-3-1-4 0,3-2 2 0,-1 0-4 0,1 3-1 16,-1-1-6-16,1 1 7 0,0 0 5 0,-2-2-9 16,1 4-2-16,-1 0 4 0,3 0 9 0,-3-1 1 15,1 1-2-15,1 0 4 0,-3 0-7 0,3-1 0 0,0 3 10 16,-3-1-8-16,4 0-6 0,-3 0 8 0,1-1-4 15,1 0 0-15,0 5-5 0,-2-5 11 0,3 2-6 16,-4-1 0-16,1-2 4 0,1 4-6 0,-2-3 7 0,1 0-3 16,1-1 1-16,0 3-4 0,-2-1 3 0,0 1 3 15,1-2-10-15,1 1 5 0,0-2-2 0,-2 3 4 16,0-3-2-16,0-1 3 0,-2 4 0 0,2-4-4 16,-2-1 11-16,2-1-10 0,-1 4 0 0,1-4-3 15,0 2 3-15,0-1-7 0,0-1 7 0,0 1 5 0,0 2-9 16,0-1 6-16,0 1 3 0,0 1 0 0,0 0-3 15,-2-1 8-15,2 2-6 0,-2-1-1 0,2 1 4 16,-1 0 4-16,1-2-11 0,-3 2 5 0,3-2-2 16,-2 0-1-16,2-1 3 0,-2 2-5 0,1-4-2 15,1 2-3-15,0-1 10 0,0-1-6 0,0 0 6 16,0-1-5-16,0-1-2 0,0 3 2 0,0-2 4 16,-2 0-1-16,4-2-1 0,-2 0 10 0,0-2-3 0,0 3-4 15,0-2-9-15,-2-1-15 0,4 0-32 0,-2 2-65 16,0-4-78-16,0-1-90 0,1 1-91 0,1-4-99 15,-2 2-98-15</inkml:trace>
  <inkml:trace contextRef="#ctx0" brushRef="#br0" timeOffset="54144.9652">7836 12726 2507 0,'2'-4'17'0,"0"3"15"16,-2-1 8-16,0-3-1 0,0 3 7 0,0-1 5 16,0 6 11-16,0-1-1 0,0-1-21 0,0 0-19 0,0 2-2 15,1 0 5-15,1 4 6 0,-2-2-9 0,0 4 5 16,0-1-3-16,2 1 12 0,2 2 4 0,-1 1 6 15,-1-3 5-15,2 3-5 0,1-2 7 0,0 1-11 16,2-2 9-16,0 0-5 0,-1 1 6 0,3-4-10 16,-3 2-6-16,3-3-4 0,1-1-2 0,-1 2 3 0,2-1-2 15,0-3-1-15,1 0-8 0,2-2 9 0,0 0-6 16,0 0-3-16,0-3 0 0,4-1-8 0,-4 3-4 16,2-3-2-16,-2-1 1 0,0 2-13 0,-1-2 7 0,1-2-1 15,-4 5 2-15,-1-2 2 0,2-2 2 0,-3 2-6 16,0-1 3-16,-3 1 7 0,4 0-6 0,-6-1 1 15,2-2-2-15,0 3-12 0,-2-2-12 0,2 2-13 0,-4-3-15 16,1 2-27-16,-2 0-23 0,2 0-31 0,-2-2-38 16,-2 4-27-16,0-1-34 0,1 1-31 0,-4-2-43 15,0 3-43-15,2-1-37 0</inkml:trace>
  <inkml:trace contextRef="#ctx0" brushRef="#br0" timeOffset="55702.4203">4708 13496 2670 0,'0'0'51'16,"0"0"3"-16,0 0 29 0,0 0 20 0,0 0 16 16,0 0 13-16,0 0 19 0,0 0-6 0,-14-13-10 0,14 13-10 15,0 0-29-15,0 0-17 0,0 0-18 0,0 0-14 16,0 0-19-16,0 0-10 0,0 0-12 0,0 0 21 15,0 0-7-15,0 0 9 16,0 0 8-16,0 0 10 0,0 0-1 0,0 0-3 0,0 0-2 16,0 0-6-16,43 16 4 0,-35-12-9 0,4-2-6 15,-2 1-5-15,5 2 5 0,1 0-1 0,2 2 0 16,1-2-3-16,6-1 1 0,2 3-3 0,0-1-4 16,3-1-2-16,0 1-7 0,3 0 0 0,-3-1-3 0,2 1 0 15,1 1-6-15,0-3 1 0,-1 3 8 0,-2-3 0 16,3 2-6-16,-3 0-1 0,2-3 0 0,-1 0 4 15,1 1 0-15,0-2-1 0,-4 1-2 0,4-1-6 16,-2 1 15-16,-2-3-6 0,1 3 1 0,1-1-3 0,-4-2 2 16,1 2 2-16,2-2-1 0,-3 0-1 0,0 0-2 15,2 0 3-15,-1-2 1 0,-1 2-3 0,0 0-2 0,3 0 2 16,-2-1-2-16,1 0 8 0,-1 0-9 0,0-1 0 16,-2 2 2-16,-3 0-1 0,2-2-5 0,-2 1 3 15,-4 2 6-15,2-1-8 0,-1-1 5 0,-3 1 6 16,1 0-12-16,-2 1 6 0,2-1 4 0,-4 0-3 15,4 2-6-15,-4-2 3 0,0 0 1 0,2 0-8 16,-1 2 11-16,-1-1 3 0,1 1-3 0,-3 0-7 0,2-2 3 16,1 2 9-16,-3-1-7 0,3 1 7 0,-4-2-6 15,1 0 1-15,3 2 1 0,-1-1 8 0,-1 1 2 0,1-2-7 16,-3 0 6-16,2 0-4 0,-1 0 6 0,3 0 9 16,-4 0 3-16,-2 0-4 0,1 0 1 0,1 2-2 15,-2-4 4-15,0 2 6 0,1 0-8 0,-3 0-3 16,2 0-6-16,0 0 7 0,0 0-9 0,-2 0 9 0,1 0-17 15,-1 0 3-15,-1 0 7 0,1 0-10 0,-1 0 1 16,1 0-14-16,-3 0 15 0,2 0-6 0,-2 0 8 16,1 0-6-16,0 0 0 0,-1 0 3 0,-1 0-1 15,1 0 6-15,0-2-6 0,-1 2-2 0,1 0 5 0,-1 0-4 16,-1-1-6-16,1-1-15 0,-2 2-12 0,0 0-24 16,-2 0-14-16,2-2-31 0,-1 2-24 0,-1-1-45 15,-1 1-49-15,1 0-51 0,-1-2-47 0,-2 0-57 0,2-3-82 16,-3 5-77-16</inkml:trace>
  <inkml:trace contextRef="#ctx0" brushRef="#br0" timeOffset="68401.2881">2971 12859 685 0,'0'0'3'15,"-2"-4"4"-15,4-1 5 0,-2 2 10 0,0 1 5 16,0-1 9-16,0 1 10 0,0-2 22 0,0 1 5 0,0 0 5 16,0 2 7-16,0-3 9 0,0 3 14 0,0-2 12 15,-2 0 7-15,4 3-7 0,-2-2 0 0,0 0 2 16,-2 1 2-16,1 0-4 0,1-2-5 0,-2 2-17 0,1 1 2 16,1-1-12-16,-2 0 3 0,2-1 5 0,-4 2-13 15,2-3-12-15,2 3-2 0,-5 0 2 0,2-2-12 16,0 0 12-16,-2 2-12 0,0-1-1 0,0-1 9 15,-2 0 6-15,0 1-10 0,1 0 3 0,1 0 2 0,-1-1-9 16,-3-1 3-16,4 3-6 0,0 0-14 0,0-1-3 16,-1-2 6-16,0 3-16 0,1-1-4 0,2-1-6 15,0 0-4-15,-1 2-2 0,1 0 2 0,-3-3-13 0,3 3-2 16,-2-1 5-16,2 0-4 0,-2-1 4 0,-1 2-3 16,1-2 1-16,2 1 7 0,-2-1 0 0,1 1-5 15,-3-2 5-15,2 2 6 0,0-2 1 0,1 3 2 16,-5-1 1-16,2-2-1 0,1 3 4 0,-1-2 2 15,-2 2 1-15,1-1-4 0,2-1 0 0,-2 2-2 0,0 0-10 16,0-3-5-16,-2 3 2 0,4 0 3 0,-5-2-7 16,5 0-1-16,-4 2-5 0,1 0 4 0,1-2 6 15,2-1 1-15,-3 3-8 0,0 0 5 0,3 0 0 16,-2 0-1-16,0 0 1 0,-1 0-8 0,1 0 3 16,0 0-7-16,1-1 14 0,-2 1-14 0,1 1 5 0,0 1-5 15,1-2 6-15,0 1 1 0,-1 0-4 0,2 0 4 16,-1 1 0-16,-2-2 4 0,3 0-6 0,-1 2 2 15,-1-2 0-15,-1 3 2 0,3-3 3 0,-1 0 0 16,-1 2-9-16,-1 1 6 0,3-3 0 0,-2 3 6 0,-1-2-3 16,2 2-3-16,-1-1-2 0,2 1-3 0,-1-1 11 15,0-1-5-15,-1 1-4 0,1 1-6 0,1-2 2 16,-3 2 7-16,2 0-4 0,1 1 5 0,-1-2-11 16,1 3 10-16,-3-3-7 0,4 2 6 0,-3-2 3 0,3 2-1 15,-1-1-5-15,1 1-1 0,-1 0 8 0,1 0-9 16,-1 1 15-16,-2-2-8 0,3 2-3 0,-1-1-3 15,1-3 8-15,-3 3 3 0,2 0-1 0,3-1-6 0,-2-1-4 16,0 1 8-16,2 2-2 0,-2-1 2 0,0 1-3 16,-1-2 1-16,3 4-6 0,-2-5 8 0,-1 4 4 15,1-1-8-15,0 1 5 0,2-3 0 0,-3 2 3 16,3 2-6-16,0-2 4 0,-2 0-5 0,0 2-2 0,3-2 4 16,-4-1-4-16,0 3-6 0,3 1 3 0,0-3 3 15,-2 3-2-15,0-2 6 0,2 1-1 0,0-2-1 16,1 3 4-16,2-1 3 0,-4-2-2 0,2 3-6 15,1-2 4-15,-1 0-5 0,0-1 6 0,1-1-1 0,-1 4-4 16,2-2 3-16,0 0-2 0,0 0 6 0,-3 2-8 16,3 0 10-16,-2-1-1 0,2 2-6 0,-1 0 9 15,1-1-8-15,0 2 8 0,0 1-2 0,0-3 7 16,0 2-12-16,3 2 0 0,-3-1 12 0,1-1-13 16,-1-2 6-16,2 4-3 0,-2-4-2 0,2 0 2 0,-1 1 7 15,-1-2-7-15,0 2-7 0,2-4 8 0,0 4 6 16,-1-4 3-16,1 2-3 0,2 1 2 0,-2-4-4 15,1 1 2-15,-2 1 7 0,3 0-9 0,-1-1-3 16,0 1-9-16,-1-1 9 0,-1-1 1 0,3 4-5 16,-3-2 4-16,2 0-9 0,0 0 3 0,0-1 6 0,0 1 1 15,1 0-10-15,-1-3-3 0,0 4 3 0,0-2-7 16,1 0 7-16,-1 0 5 0,1 2-7 0,-2-2 1 16,1 3 2-16,0-1 1 0,2-1-2 0,-3-1 5 0,2 2-6 15,1-2 4-15,0 2-5 0,-1-1 2 0,1-1 2 16,-2 0-7-16,2-1 12 0,0 1-5 0,-2 0 1 15,0 0-8-15,2-1 5 0,-2 1-5 0,2-2 5 16,-2 2 5-16,2 0-10 0,0-1 3 0,-2-1 5 0,0 1-10 16,5-1 7-16,-5 0 4 0,0-1-8 0,2 0-1 15,-2 1 3-15,2 1-3 0,1-1 2 0,0-3 10 16,-1 5-9-16,0-3 0 0,0 0 2 0,0 3-2 0,0-3 2 16,0 1 7-16,0-1-10 0,0 1-4 0,1-1 5 15,1-1-1-15,-1 1 3 0,2-2-2 0,-3 2-3 16,1 0 1-16,1-1-1 0,0 2 10 0,-1-2-10 15,-1 0 5-15,2 1-9 0,0-2 9 0,1 0 0 16,-3 0-1-16,1 0 9 0,1 3-16 0,-1-3 6 0,0 0 1 16,-1 2 4-16,0-2-6 0,0 0 3 0,1 0-2 15,-3 0 0-15,2-2 9 0,-1 2-5 0,0-3-1 16,0 3 1-16,1-2 1 0,1 2-1 0,-1 0 0 16,0-1-6-16,-2 0 1 0,2-2 5 0,1 2-2 0,0 0 0 15,1-2 3-15,-1 1-8 0,1-1 3 0,-1 0 1 16,1 1-1-16,2-1 5 0,-1 1-3 0,-2-3-3 15,3 5-4-15,-4-4 15 0,3 2-6 0,-3-1 0 16,1 3 5-16,0-2-7 0,1 0-2 0,-3 2 4 16,1-3 7-16,-2 3-11 0,1-3 2 0,3 0-2 0,-4 2 2 15,2-2-5-15,0 0 14 0,-2 2-3 0,2 0-7 16,1-1 2-16,-1 1 3 0,-2 1-1 0,2-4-8 16,-2 4 9-16,0 0-10 0,2-2 1 0,1-1 9 15,-1 3-6-15,-2-2-2 0,2 0 3 0,0-1 2 0,-2 2 1 16,2-1-4-16,1 0 4 0,-5 2-2 0,4-2-3 15,-3 1 1-15,2 1 4 0,0-2-4 0,-1 0-3 16,0 0 5-16,-1-2-3 0,4 2-6 0,-3 0 5 16,2-1-6-16,-2-1-1 0,2-1 3 0,1 2 1 0,-1-2-5 15,1 0-2-15,2-2 2 0,-3 1 1 0,3 0 13 16,-1-1-14-16,0 0 7 0,1-1-7 0,0-1 7 16,-2 2 1-16,2 0 6 0,-2 1-1 0,-1 0-1 15,0-2-1-15,2 1-1 0,0 2 9 0,-2-2-14 16,-2 2 8-16,2-2-4 0,0 0-2 0,-1 1-7 0,-1-1 13 15,-1 0-4-15,1-1-7 0,-2 0 3 0,3 0-5 16,-3 0-3-16,2-1-1 0,1 0 4 0,-1-2-5 16,0 2 5-16,1 2-3 0,0-3 9 0,-1 2-6 15,0-3 1-15,-1 1 4 0,1 1 0 0,0 1 2 16,-1-1-4-16,1 1 6 0,-3-2-5 0,3 1 6 0,-1 2-2 16,0 1-6-16,2-1 0 0,-3 0 5 0,1-2-2 15,-1 3 0-15,1 0 0 0,0 0 2 0,-2-3-3 16,0 4 3-16,0-2 3 0,0-1-8 0,0 1-4 0,0 0 6 15,3-1 0-15,-3 1-8 0,0-2 11 0,2 1-3 16,-2-1-2-16,1 1 10 0,-1-1-2 0,0 1 4 16,0-1-4-16,-1 2 5 0,1 0-1 0,0 1 0 15,-2 0 0-15,2-1-2 0,-3 3 3 0,3-1-8 16,0 1 10-16,-2 1-3 0,2-1-4 0,-3 2 7 16,3-1-3-16,-2 0 1 0,2 1-3 0,0-2 2 0,-1 1-6 15,1 1 3-15,-2-4 2 0,0 4 1 0,0-2-2 16,2 0-5-16,-2 0 7 0,-1 1 0 0,3-2-1 0,-2 1-4 15,1 1 4-15,-1-1-6 0,1 1 2 16,-1-1 5-16,2 1-1 0,-3-1 3 0,3 0-4 0,-2 0 8 16,-1 1-8-16,0-1-3 0,1 2 6 0,-2-1-1 15,2 1-7-15,-4-1 10 0,2 0-2 0,1 1-3 16,-2-1 2-16,-1-1 10 0,0 1-9 0,0-2-1 0,-1 4 6 16,1-2-6-16,-1-2-1 0,-2 2 1 0,1 2 6 15,0-3-3-15,-1 0 4 0,1 2-3 0,0-1 0 16,-2 0-6-16,1 3 10 0,1-4-3 0,0 2-12 0,2 1 5 15,-3-1 0-15,2 2-6 0,1 0 3 0,1 0 1 16,-1 0-14-16,3 0-3 0,0 0-9 0,1 0-21 16,-1 3-24-16,1-4-11 0,-1 1-35 0,0-2-40 15,1 2-49-15,-1 0-61 0,1 3-64 0,-4-1-75 16</inkml:trace>
  <inkml:trace contextRef="#ctx0" brushRef="#br0" timeOffset="74584.3295">2165 13657 2484 0,'0'0'40'15,"0"0"-11"-15,0 0 6 0,0 0-4 16,0 0 10-16,-16 1 10 0,16-1 11 0,0 0 13 16,0 0-7-16,0 0 2 0,0 0 6 0,0 0 15 0,0 0 0 15,-14-3 1-15,14 3-2 0,0 0-10 0,0 0-6 16,0 0 1-16,0 0-8 0,0 0-5 0,0 0-8 15,-14-9-7-15,14 9-13 0,0 0-3 0,0 0-8 16,0 0-4-16,0 0-3 0,0 0 6 0,-43-7-7 16,43 7 4-16,-63-10 9 0,50 10 2 0,-2-2-2 15,3 1 12-15,1 1 6 0,-1-2 12 0,2 0-8 16,-1-1 2-16,0 1-8 0,3 0 4 0,-2-1 2 0,-2 0-2 16,4 1-2-16,-3-3-1 0,0 0-2 0,0 1 0 15,0-3-5-15,0 0 0 0,-2-1-3 0,2-1-4 16,2-1-10-16,-3-3-4 0,0-1-5 0,1 2-1 15,1-2-4-15,-2-4-5 0,2-1-1 0,-1-3-1 16,0-2 7-16,0 0-8 0,0-5 8 0,0 0-7 16,0-5 2-16,-2 2-4 0,4-3-2 0,-3-2 1 0,2 0-1 15,2 3 3-15,-2-1-12 0,1 3 4 16,1 0 8-16,3 3-3 0,-3 0-1 0,5 0-6 0,-3 1-2 16,4 0-17-16,1 2-12 0,1-1-14 0,0-2-20 15,3-2-26-15,1-2-30 0,1-2-43 0,3-3-54 0,-3-1-59 16,3-2-104-16,1-1-123 0</inkml:trace>
  <inkml:trace contextRef="#ctx0" brushRef="#br0" timeOffset="75015.1138">1362 11744 2836 0,'3'-2'13'0,"-3"-1"2"15,-1 3 9-15,2-4 12 0,1 2 7 0,-2-1 23 0,-5 3 13 16,5 0 9-16,-2 0 0 0,1 0 2 0,1 3-3 16,0-3-7-16,-2 1-7 0,2 0-22 0,0-1-18 15,0 2-7-15,0-2-14 0,0 2-10 0,2-2-7 16,-4 4-4-16,2 0-4 0,0 3 0 0,-1 3 3 0,-3 2-4 16,2 4-2-16,-3 2 8 0,0 3-6 0,2 3 4 15,-2 1 2-15,2 0 2 0,-1 0-2 0,4-1 7 0,0 1 2 16,2-4 2-16,3 1 4 0,0-5 1 0,3 2 4 15,4-2 4-15,-1-1 3 0,3-4 0 0,4-1 5 0,1-3-4 16,6-1 4-16,-2-5-31 0,5-2-26 0,-1-5-40 16,3-1-45-16,0-4-64 0,0-4-68 0,0-4-87 15,-3-2-95-15</inkml:trace>
  <inkml:trace contextRef="#ctx0" brushRef="#br0" timeOffset="75485.3411">1884 11587 2729 0,'-4'-3'20'0,"1"-1"12"0,2 1 9 0,1-2 12 16,-5 4 24-16,5-2 12 0,-3 2 12 0,0 0 6 15,1 1-20-15,1-1-2 0,1 1-13 0,-2 1-10 0,2 0-26 16,0 0-16-16,0-1-10 0,0 3-12 0,0-3-2 0,0 1-9 15,2 3 5-15,-2 0-5 0,-2 3 6 16,2 1 0-16,0-2-2 0,0 5 2 0,0-1 4 0,0 1-3 16,-2 0 3-16,2-1 1 0,2 0-6 0,-2-3 3 15,2 1 4-15,-2 0-6 0,3-2 3 0,-3 0 5 16,4-1-7-16,-2-1 8 0,3 2 2 0,-2-2 7 0,2 0 1 16,3 0 6-16,1 0-5 0,0 1 0 0,4-1-1 15,3 2-2-15,-3-3-2 0,4 0-10 0,1 2 5 0,-1-3-6 16,2 2 2-16,-2-2-4 0,-1 1 4 0,-3 1-6 15,2 0-1-15,-5-3 0 0,0 3-3 0,-1 1 5 16,-3 1-2-16,-1 0 3 0,0-2-5 0,0 3 2 16,-4-3 7-16,5 1-5 0,-4 0 4 0,-1-1 4 0,1 0-4 0,-1-1-3 15,-1 1 4-15,2-2 2 0,-2 0-5 0,0 0 2 16,-2-2 2-16,2 0-5 0,0 3 13 0,0-3 0 16,-1 0 2-16,-1 0-1 0,2 0-1 0,0 0 7 15,-1 0-6-15,-1 0 8 0,2 0-7 0,0 0-1 0,-4 0 4 16,2 1-5-16,-1 0 4 0,0-1-18 0,-4 1-24 15,1 0-37-15,-3-2-34 0,1 1-47 0,-2-3-74 0,-2 0-102 16,-1-1-119-16</inkml:trace>
  <inkml:trace contextRef="#ctx0" brushRef="#br0" timeOffset="76095.0497">2236 11534 3185 0,'-3'-3'4'15,"-2"2"19"-15,1 0 2 0,2-3 12 0,0 1 13 16,-1 3 6-16,2-1 13 0,-1 1 2 0,2 1-12 16,0-1-15-16,2 0-4 0,-1 0-15 0,-1 1-19 15,2 1-4-15,1-1-17 0,-1 2 2 0,1-1 2 0,0 2 2 16,3 4-2-16,2-1 7 0,0 1 4 0,3 5-3 16,0-2 10-16,4 3-7 0,0-1 3 0,1 0 0 0,1 0 5 15,2-2-10-15,-3-2 7 0,0 0 6 0,0-2-5 16,-1-2 7-16,-2-2 0 0,1-1-5 0,-4-2 11 15,1-1 10-15,0-3-3 0,-2-1 1 0,-1-2 4 16,3-3 3-16,-3-3 6 0,2 1 7 0,-2-3-6 0,3-2-2 16,-5 2 8-16,2-1-12 0,-3-2 3 0,2 1-10 15,-3 0-2-15,-1 0-3 0,2-1-4 0,-4 0-1 16,3 0-10-16,-3 0 11 0,1-2-16 0,1 4 7 0,-1-1-7 16,-2 3-6-16,2-1 0 0,0 2-2 0,-2 1-7 0,0 0-15 15,3 3-4-15,-3 1-15 0,2 4-26 0,-2-2-25 16,3 2-40-16,-3 1-52 0,2-1-65 0,-1 3-75 15,1 0-83-15</inkml:trace>
  <inkml:trace contextRef="#ctx0" brushRef="#br0" timeOffset="80821.5794">5710 15683 2836 0,'0'-5'7'0,"-1"-2"6"0,1 2 22 15,0-2 13-15,-2 0-1 0,1 0-2 0,-1-1 2 16,2 4 3-16,0-1-3 0,0 2 2 0,2-2-23 16,-1 5-14-16,1-2 10 0,1 2 9 0,-1 0-5 0,-2 2-1 15,0-2-5-15,0 0-11 0,1 0 3 0,1 0-5 16,-2 3-3-16,0-1-11 0,0-2 7 0,0 2-8 0,0 2 5 15,2-1 4-15,2 4 10 0,-4 1 19 0,5 1-2 16,-4 2 7-16,4 1-2 0,-3 2 11 0,4 0-8 16,-3 2 5-16,1-1-16 0,1-1-7 0,0 1-7 0,0-2 4 15,2-2-3-15,-3 0-2 0,1-2-1 0,3 1-4 16,-2-2 6-16,2-2-3 0,0-2 18 0,1 3 3 16,1-5 4-16,3 1 12 0,1 1 11 0,2-4-4 0,4-2 10 15,1-3 0-15,4-1-12 0,1-5-12 0,4-1-7 16,4-1-11-16,-1-2-7 0,2-3 6 0,0-3-6 0,3 2 1 15,-2-4-1-15,0 0 0 0,-2-1 9 0,-1-1-8 16,-2-3 9-16,-1 1-8 0,2-1-5 16,-5 0-3-16,1 3-5 0,-4 0 6 0,2 1-4 0,-3 3-3 15,-2 2-8-15,-2 4 6 0,-4 2-6 0,-2 1 4 0,0 0 1 16,-2 6-5-16,-3-1-6 0,1-1 1 0,-4 3-31 16,1 2-14-16,-1 1-23 0,0 1-34 0,-5 0-37 15,2 0-61-15,-1 1-51 0,2 1-84 0,-3-1-68 0</inkml:trace>
  <inkml:trace contextRef="#ctx0" brushRef="#br0" timeOffset="90013.4145">2549 13530 1700 0,'0'0'6'0,"-2"0"26"15,2-2 2-15,2 2 10 0,-4-3 6 0,4 3 2 16,-2 0 6-16,0-3 1 0,0 2-3 0,0 1-23 15,0 0-2-15,0 0-8 0,0 0-1 0,0 0 4 16,0 0-5-16,0 0 3 0,0 0 0 0,0 0 2 0,0 0 10 16,0 0 5-16,0 0 1 0,0 0 12 0,0 0 6 0,0 0 4 15,0 0 6-15,0 0 6 0,0 0-4 16,0 0-3-16,0 0-2 0,0 0-10 0,0 0-3 0,0 0 0 16,0 0-12-16,-30 26-11 0,30-26-7 0,0 0 4 15,0 0-3-15,-32 26-4 0,26-21-2 0,0 2-2 0,-4 1 3 16,4-1 6-16,0 0-1 0,-1-2-6 0,0 4 4 15,0-1-3-15,1-3-2 0,-1 0-3 0,4 0-7 16,-4-1-3-16,2 3 4 0,0-4 7 0,0 2-6 16,5-5 10-16,0 0 1 0,0 0 1 0,0 0 13 0,0 0-1 15,0 0 2-15,0 0-1 0,0 0 4 0,0 0-12 16,0 0 0-16,0 0-4 0,0 0-5 0,-53 50-1 0,53-50 1 16,-62 54 2-1,54-47-15-15,1 0-2 0,-2 0 2 0,3 1 0 16,-2-3-1-16,0 2-4 0,-1 3 0 0,2-3 2 15,-1 4-5-15,2-5 6 0,-2 3-3 0,0-1-2 16,2-1 1-16,1 2 4 0,-3-1-5 0,5-3 1 16,-3 3 9-16,1 0-2 0,-2 0 1 0,3-3 3 0,-4 4-2 15,2-1 3-15,1-1 6 0,-2 3-2 0,1-3-1 16,-1 2-2-16,0-1 1 0,1 1 2 0,1-1 8 16,-4 0-3-16,4 1-4 0,-3-2 4 0,3 3-9 0,-3-1 4 15,0-1 5-15,2-1-7 0,0 1-9 0,-1 0-11 16,0 0 17-16,2-1-5 0,0 1 0 0,0-1 2 15,0 0-7-15,0 0 0 0,0 1 1 0,1-1 12 16,1-2-14-16,-3 1 4 0,3-1 0 0,-2 1-3 0,1-1 2 16,1 1 8-16,-1 1-5 0,-1-2 2 0,2 3 1 15,-2-3 4-15,2 4 0 0,-2-1-7 0,0-3 5 16,1 2-7-16,1-2 9 0,-2 2-5 0,2-2-6 16,-1 2-6-16,1-2 5 0,0 0 5 0,0 3-6 15,0-2-1-15,-3 1-6 0,4-1 6 0,-1 1 5 0,0 0 1 16,-1 0-6-16,1 0 2 0,2 0 2 0,-1 0-1 15,-1-1 9-15,1 2-10 0,1 0 0 0,-2-2 0 16,0 1 0-16,1 2 7 0,0-2-7 0,1 2 9 16,-1-1-4-16,1-1-2 0,-1-1 0 0,2 2 4 0,-3-4 0 15,1 5-7-15,2-4 5 0,-3 2-5 0,3-3 0 16,-3 3 8-16,3 0-3 0,-2 0-5 0,2-2 7 16,-1 2-4-16,1 0 2 0,-3 0 2 0,1 1-4 15,2-1-3-15,-1 3 4 0,1-1 4 0,-2 1-6 16,2 0 1-16,0 0-4 0,0 0-3 0,0 1 9 0,0-1-8 15,0 1 5-15,0-2-6 0,0 0 2 0,0 1 6 16,0-1 5-16,2 1-8 0,-2 0-3 0,1-1 9 16,-1 1-7-16,2-1 2 0,-2-1 0 0,3 0-4 15,-2 1-3-15,-1 0 10 0,2-1-1 0,-1 2-8 16,1-3 9-16,-2 2-1 0,3 1 1 0,-3-2-5 0,3 1 5 16,-1-2-3-16,0 0-6 0,1 3 8 0,-3-3-6 15,3 1 2-15,-1-1 0 0,-1 1 4 0,1-1-1 16,-2 0-5-16,4 0 9 0,-2 2-2 0,-1-1-1 15,1-1-6-15,1 0 5 0,-3-1 1 0,2 0-8 16,-1 1-1-16,1-1 0 0,0-1 5 0,-2 1-3 16,0-1 4-16,3 0-6 0,-1 2 4 0,-1-2 7 0,1 1 6 15,-1-1-13-15,1-1-1 0,-2 3 7 0,4-2 0 16,-2 0-5-16,-1 0 0 0,1 0-10 0,-2-1 1 16,3 2 14-16,-1-2-6 0,1 1-4 0,-1-1 5 0,-1 3 3 15,1-2-6-15,1 0 4 0,-1 1 3 0,1 1-3 16,-1-1 1-16,0 0-4 0,1 1 1 0,-1-1-8 15,0 2 12-15,-1 0-3 0,3-1 2 0,-4-1 2 0,3 2-3 16,0 0-1-16,0-3-7 0,0 2 9 0,3-2-9 16,-4 2 6-16,3-2-6 0,-2 0-4 0,0 0-1 0,-1 2 7 15,1-4 0-15,0 3 0 0,2-2 2 0,-1 0-1 16,-1-1 3-16,1 1-8 0,-1-1 6 0,2-1 3 16,-4 3 0-16,3-2-2 0,-3 1 1 0,2-2-6 15,-1 1 5-15,0 1 9 0,2-1 0 0,-1 0-6 0,0 0-1 16,1 1 2-16,-1-1 1 0,2-2 2 0,-2 3-7 15,2 0 2-15,-1 0-1 0,1-1 4 0,-2 2-1 0,2 0 3 16,-2-2-10-16,2 1 4 0,0 0 1 0,-1-1-2 16,1 0 2-16,0-1-7 0,-2 0 5 0,2 1 1 15,1-1 2-15,2 1 8 0,-4 0-9 0,3-1-2 16,-2 0 0-16,1-1 4 0,0 3-2 0,0-3-5 0,-2 1 10 16,-1 0-12-16,2-2 5 0,3 3 2 0,-2-3 2 15,0 1-2-15,-1-1 2 0,1 1 3 0,1-3-7 16,2 2 2-16,-3 0 4 0,-1 0-1 0,0-3-3 0,0 6-2 15,1-6-1-15,-1 3 1 0,-1 0 1 0,1 0 1 0,-3 0-4 16,4-2 1-16,-1 2 4 0,1-1-1 16,-3 1 2-16,2-1-2 0,0 1-2 0,-2 0 4 0,0-2-3 15,-1 2 2-15,1 0-4 0,1 0 1 0,1 1 7 16,-3-1-6-16,1 0 6 0,0 0-4 0,-1-1 6 16,3 0-5-16,-2 1-4 0,0-2 5 0,0 2-11 0,-2 0 11 15,1-1-8-15,1 1 9 0,-1 0-2 0,1 0-4 16,-1 0 2-16,-1-2 0 0,3 2 5 0,-3 0-10 15,1 0 7-15,1 0-4 0,-1 0-2 0,-1 0 8 0,1-1-1 16,0 2 1-16,0-1-6 0,0-1 5 0,-1 0-3 16,1 1-7-16,-2 0 4 0,3 0 3 0,-1 0-2 15,-1 0 1-15,4 0 2 0,-3 0-2 0,1 0 2 16,2 0-2-16,-1 0 2 0,1-3-7 0,1 3 9 16,1 0-5-16,-2 0 4 0,4 0 0 0,-1-3-2 0,0 2 0 15,0 1 7-15,3-3-7 0,-3 0 0 0,0 1-2 16,2 2 0-16,-3-3 4 0,1 1-4 0,-2 2 5 15,2-1-10-15,-2 0 7 0,1-1 0 0,-1 2 2 16,1-1-9-16,0-1 6 0,1 2 1 0,-1-2-2 0,-1 2 6 16,3-3-3-16,1 3-2 0,-2 0 2 0,2 0 9 15,0 0-15-15,0-1 2 0,2-1 8 0,1 2-8 16,-2-1 4-16,3 1-4 0,-1-1 5 0,3 0-11 16,-2 1 13-16,2-1 2 0,0 0-12 0,-2 1 2 0,2 0 1 15,-2 0 5-15,2 0-7 0,-2 0 8 0,-1 0-3 16,-1 0 3-16,-1 0-1 0,-1 0-2 0,1 0 3 0,-3 1-1 15,0 0-4-15,1 1 6 0,-1-2-4 0,0 3-9 16,-3-2 9-16,4-1 2 0,-3 3 0 0,1-3-2 0,-1 1 3 16,-1-1-8-16,4 1 5 0,-4-1 2 0,3 0 1 15,-3 2 2-15,3-2-3 0,-1 1-2 0,0-2-4 0,-1 1 9 16,-1 0-3-16,4-2-2 0,-2 2-3 0,-3 0-6 16,3-1 3-16,-2 1 7 0,4 0 1 0,-3 0-4 15,-1-1 0-15,1 1 8 0,1 0-3 0,2 0 4 0,-3 0-4 16,1 0-5-16,-1 0 4 0,2-3-2 0,0 3 7 15,-3 0-12-15,1 0 3 0,3 0 6 0,-2 0-3 0,1-1-3 16,-2-1 2-16,1 1 2 0,0 1-4 0,1-1 6 16,0 0-6-16,-1 1-3 0,2-1 3 0,-3 0 2 15,2 1 5-15,-1-2-6 0,0 2 1 0,0 0-2 0,-1-2 6 16,0 1-1-16,2 0-1 0,-3 1-2 0,1 0 5 16,-1 0-5-16,0 0-4 0,0 0 3 0,2 1 1 15,-4-1-2-15,2 0-3 0,0 1 5 0,0-1-14 0,0 2 6 16,-1 0 6-16,1-1 2 0,0 1-5 0,1-1 2 15,0 0 6-15,-1 1-3 0,3-1 0 0,-3 2 9 16,3-3-8-16,-2 1-4 0,2 0 10 0,-2 1-7 0,0-1 5 16,1-1-8-16,-1 4-1 0,2-4 1 0,0 3 4 15,-3-1 1-15,3 0-7 0,-2 1 8 0,0 0-8 16,1 0 10-16,-1-2 4 0,-1 4-11 0,2-2 4 16,0 2-1-16,-1-1 3 0,-1 3-9 0,0-2 1 0,1-1 4 15,-1 2-3-15,1-2 6 0,-4 3-3 0,1-3 0 16,0 0-3-16,0 1 8 0,2 0-5 0,-2-1 0 15,2-1 3-15,-4 2-1 0,4-2-5 0,-2 1 1 0,0-2 2 16,-1 1 3-16,3 2 6 0,-3-2-12 0,1 1 1 16,-1 0-1-16,0 0 3 0,0 0 3 0,-1 1-1 15,1 0-8-15,1 0 3 0,-1 0 13 0,-2 0-8 0,3 0 5 16,-3-1-6-16,3 1-1 0,-1 1 7 0,-2 0-4 16,1-3 1-16,1 2-11 0,-2-1 11 0,2 1-4 15,-1-2 1-15,1 2 3 0,2-1-9 0,-4-1 3 0,2 1 0 16,1 0 7-16,-2 0 0 0,1-2-3 0,-2 3 0 15,0-1-4-15,2 2 4 0,-1-4 3 0,-1 3 0 16,2-2-5-16,-2 1-3 0,0 0 15 0,3 1 3 0,-1-2 12 16,-2 4-3-16,0-1 0 0,0-2-2 0,-2 3 9 15,2-2-9-15,0 3-8 0,-1-2 0 0,-1 1-7 16,2 2 10-16,0-2-5 0,0-2 4 0,-2 2-8 0,1 0 10 16,1-1-6-16,0-2 2 0,1 3-6 0,-2-2-6 15,1 0 0-15,0 1-8 0,1 0 5 0,-1 1-3 16,0-2 8-16,2 1-10 0,-4-1 10 0,2 2-6 15,2-1 5-15,-4-1 6 0,2 1-4 0,0 0 1 0,0-1-1 16,0-1 2-16,0 2-12 0,0 1 10 0,0-3 0 16,0 2-7-16,0-2 7 0,-1 3 11 0,1-2-2 15,-2 0 4-15,0-2-1 0,2 2 4 0,2-1-7 0,-4 1 9 16,2-2-5-16,0 1-13 0,-1-1 2 0,2 1-3 16,1-1-1-16,-2 0 1 0,0 1 5 0,0 0-9 15,2-1 0-15,-2 0 0 0,1-1 3 0,1 1-5 0,-2-1 4 16,0 0-5-16,0 0 3 0,0-2 9 0,0 2-2 15,0-1 0-15,0 0-13 0,0-1-1 0,0-1-26 16,2 0-29-16,-4-1-39 0,2 2-40 0,-2-2-48 16,2 2-56-16,-3-2-70 0,0 2-72 0,1-2-54 0,-3-1-66 15</inkml:trace>
  <inkml:trace contextRef="#ctx0" brushRef="#br0" timeOffset="90531.187">3461 15695 2693 0,'-1'0'20'16,"1"0"15"-16,0-4 2 0,4 4 15 0,-2-1 11 15,-2 1 20-15,2 1 7 0,-2 1 10 0,0 0-6 0,0-2-17 16,3 0 11-16,-3 3-13 0,0-1 8 0,0 1-11 16,1 2 8-16,-1 2-13 0,2 0-6 0,1 2-2 15,-2 1-12-15,1 1 7 0,0 0-25 0,-1 1-6 0,1 0-13 16,1 0-2-16,0 0-5 0,-1 0 10 0,3 1 4 16,-2-1-5-16,3-3 9 0,-1 1 11 0,1 0 8 15,-1 0 4-15,1 1-5 0,2-1 8 0,-2 0-4 0,-1-1 6 16,1 1-7-16,1-2-14 0,-4 1-3 0,5 2-4 15,-4-4 2-15,3-1-11 0,-4 2 2 0,2-3-4 16,0-1-1-16,1 1 11 0,-3-3 1 0,3-1 3 16,-1 2 7-16,0-2-3 0,0-1 3 0,2-2-5 15,-2 0 10-15,3-1-12 0,0-2 1 0,0 3-1 0,0-5 1 16,0 0 0-16,1-1-6 0,4-1-7 0,-4 1-5 0,2-4 4 16,-1 3-2-16,1-4-9 0,-2 4 2 15,1-3 1-15,-2 3-1 0,-2-2 1 0,2 0 3 16,-3 1-5-16,1 2-1 0,-1-1 8 0,-2 1-12 0,2-2-5 15,1 3 2-15,-3-3 4 0,0 3-22 0,0-1-6 16,-1 3-23-16,0-1-4 0,1-1-18 0,0 4-13 16,-3-2-33-16,0 2-21 0,0 2-23 0,0-2-16 15,0 1-34-15,-1 0-45 0,-1 2-36 0,2-1-41 16,-3 0-45-16,1 1-47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1:18:14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24975 4566 2907 0,'-14'-11'15'0,"1"5"38"0,-2-7 39 16,5 3 29-16,-3-2 20 0,1 2 8 0,2 2 15 0,2 0 12 15,-1 3 2-15,4-3-22 0,1 4-20 0,-1 0-25 16,2 3-9-16,-2-2 0 0,0-1-15 0,2 4 7 15,0-1-5-15,1 1-23 0,-1-1-10 0,0 1-7 0,0 0-10 16,-2 1 5-16,-3-1 4 0,0 1-11 0,-3 1-12 16,-1 0 10-16,-3 1-7 0,-2-1 8 0,-1 3-10 15,1 2-7-15,-2 0 0 0,-1 2-10 0,1 2 2 0,0 0 0 16,-2 3-2-16,2 3 0 0,0 0 5 0,0 3-6 16,3 2-1-16,-3 2-2 0,2-1-3 0,4 4 2 0,2 1-2 15,2 1-4-15,3-2 7 0,4 3-5 16,4-2 0-16,4 1 0 0,6 0 9 0,5-2-14 0,4-3-2 15,6 0-17-15,7-2-28 0,2-5-30 0,6 0-35 0,1-6-28 16,3-3-58-16,2-3-53 0,-1-2-63 0,-1-4-60 16,-1-4-80-16,-2-5-105 0</inkml:trace>
  <inkml:trace contextRef="#ctx0" brushRef="#br0" timeOffset="1363.2106">25198 4466 2670 0,'-3'-13'11'16,"2"3"19"-16,-3 3 34 0,1-4 19 0,3 6 11 15,-2 1 7-15,2 2-4 0,-1 1 0 0,1 1-7 16,0 1-10-16,0-1-29 0,1 0-7 0,-1 2-12 16,0-2-7-16,2 1 8 0,-2-1 7 0,3 0-2 0,-3 0 2 15,0 0-4-15,0 0 1 0,0 0 13 0,0 0-1 16,-1 0 8-16,1 0-5 0,-2 0 11 0,2 0-3 15,-2 0-6-15,2 0-11 0,-1 0-17 0,1 0 8 0,-2 0-16 16,2 0 2-16,0 3-15 0,0-6-7 0,0 6-1 16,-1-3 3-16,1 0 1 0,1 0-1 0,-1 0 2 15,0 0 1-15,0 0-4 0,3 0 4 0,-1 0 0 16,-2 0-6-16,0-3 11 0,0 3-6 0,3 0 1 0,-3 0-4 16,0-3 4-16,2 3-1 0,0-1 4 0,-2 1 10 15,0-2-11-15,1 2 1 0,1-1 3 0,-1-1-9 16,-1 1 3-16,0-1 6 0,2 2-8 0,1 0-2 15,0-2-1-15,-3 2 2 0,4-3-3 0,1 2 13 16,-3 0-5-16,1-1-9 0,1-1 3 0,-4 1 2 16,3 2-1-16,0-5 2 0,0 3 6 0,0 1-4 0,-3-1-1 15,6-3 2-15,-4 5 5 0,1-2-3 0,-1-1 4 16,-1 3 3-16,1 0-4 0,-2-1 4 0,2 1-2 16,-2 0-2-16,-4 0-5 0,4 0 7 0,0 0-3 15,-1 0-3-15,1-2 0 0,0 2-3 0,0 0-5 16,-2 0 12-16,2 2 1 0,0-2-6 0,0 0-2 0,0 0 2 15,0 0 4-15,0 0 5 0,0 0-1 0,2 0-3 16,-2 0 4-16,0 0 2 0,1 0 13 0,-2 0-7 16,1 0 4-16,0 0-7 0,0 0 8 0,0 0-7 15,0 0 9-15,0 0-24 16,0 0-27-16,0 0 1 16,0 0 2-16,0 0 24 31,0 0 20 0,0 0-6-31,0 0 7 16,0 0-12-1,0 0-30 1,0 0-10-16,0 0 0 16,0 0-2-16,0 0-21 0,0 0-9 0,0 0-22 0,0 0-7 15,0 0 5-15,0 0-3 0,9-11-2 0,-9 11 4 16,0 0 14-16,0 0 10 0,43-23 19 0,-32 17 9 15,0 1 5-15,-3 1 8 0,1 1 10 0,-1-2 3 16,1 3 10-16,-5 0-3 0,-1-1-7 0,-3 3 26 16,0 0 2-1,0 0 1-15,0 0 14 0,0 0 8 16,0 0 3-16,0 0 7 0,0 0-8 0,0 0 6 16,0 0 5-16,0 0 0 0,0 0-7 0,0 0-8 0,0 0 0 15,0 0-7-15,0 0 6 0,0 0-4 0,0 0-4 16,0 0-17-16,0 0 17 0,0 0-27 15,0 0-28 1,-14 5 21 0,-14 5-11-1,28-10-7 1,0 0-4 0,0 0-4-1,0 0 1-15,0 0 1 0,0 0-9 0,0 0 0 16,0 0 0-16,0 0-6 0,0 0-9 0,0 0-3 15,0 0-10-15,0 0 3 0,0 0 6 0,0 0 4 16,0 0 11-16,0 0-6 0,0 0 19 0,0 0 7 16,56-35 21-1,-51 31 2-15,0-1-9 0,1 0 4 0,-3 0 1 16,2 1 0-16,-2 1-6 0,-3 0 6 0,4-1-3 16,-3 1 6-16,1 3 11 0,-2-2 11 0,0 0 12 0,-2 2 8 15,2 0 14-15,-1 0-4 0,-1-1 6 0,0 1-11 16,1 0 1-16,-1 0-8 0,0 0-16 0,-4-1-13 15,0 1-12-15,-2-1 4 0,0 3-11 0,-3 2 7 16,-5 0-13-16,-2 1-6 0,-3 4 11 0,-1 2-2 16,-2 3 3-16,-1 3-2 0,0 2 3 0,0-2 3 0,3 5 3 15,1-1-9-15,3-1-1 0,2 0 5 0,3-3-3 16,1-1-8-16,4-3 5 0,3-1-5 0,2-1 5 16,3-1 4-16,2-2-5 0,2 1-2 0,1-1 9 15,3-2 5-15,3 4-1 0,3-3 4 0,5 1 3 16,-1-1-5-16,6 2 6 0,-2-2-3 0,4 0-2 0,-1 2-2 15,4 0 0-15,-3-2-3 0,4 0-2 0,-2 4 5 16,1-5-4-16,1 5 1 0,0-2 0 0,-2 0-9 16,2 3 2-16,-3-1-4 0,0 0 1 0,-4 1-2 0,1-1 5 15,-5 1 2-15,0 0-8 0,-5-1 11 0,-3 1-7 16,-1-1 7-16,-5 1 2 0,-2-1-2 0,-3-1 0 16,-3 0 7-16,-4 2 3 0,-1 0-2 0,-3 1 9 15,-1-1-6-15,-6 0 1 0,1 0 3 0,-4-1 0 16,-1 1-6-16,-3-2 1 0,1-3-3 0,0 3 0 0,-2-5-4 15,0-1-25-15,4 0-34 0,0-3-52 0,-2-2-56 16,2-2-59-16,3-2-69 0,3-2-82 0,-1-3-80 16,4-2-65-16</inkml:trace>
  <inkml:trace contextRef="#ctx0" brushRef="#br0" timeOffset="1741.4197">25628 4224 1963 0,'22'-24'13'0,"-5"4"28"0,0 6 21 0,-4-3 27 16,-3 7 17-16,-3 3 10 0,-1 4 2 0,-3-1 9 0,2 3-9 16,-4 1-17-16,1 1-7 0,-1 3-5 0,-1 1-7 15,4 3 6-15,-1 3 4 0,3 4 5 0,-1 3 10 16,3 5-9-16,-2 6-15 0,4 3-26 0,-2 2-17 0,1 7-5 16,0-2-6-16,0 2-18 0,1 0-14 15,0-2 3-15,0-3-2 0,0-4 8 0,2-2 7 0,-3-5-13 16,3-3-1-16,-3-5 5 0,0-1 1 0,-1-5 0 15,0-2 8-15,-2-2 7 0,-1-2 6 0,1-3 10 0,2 1 13 16,-3-3-6-16,1-3 1 0,4 1 2 0,-1-5-2 16,2-1-6-16,1-1 4 0,1-3-10 0,-1-3-9 15,2-4 7-15,-1-2-3 0,-2-7-5 0,3-1-4 16,-1-4-3-16,2-5-15 0,1-2 9 0,3-5-11 16,1-2 4-16,-2 0 1 0,2 0 0 0,-2 1-3 0,3 2-1 15,-4 6 7-15,-1 3-4 0,-4 7 6 0,-2 6-2 16,-4 4-1-16,-1 4 2 0,0 6-4 0,-5 3-5 15,-2 0-11-15,1 4-29 0,-1-1-31 0,2 2-33 16,-3 2-34-16,-2 4-51 0,-1-1-45 0,-3 3-64 16,-1 5-71-16,-2 1-56 0</inkml:trace>
  <inkml:trace contextRef="#ctx0" brushRef="#br0" timeOffset="2133.1108">24555 5576 2979 0,'-29'8'3'0,"6"-4"9"0,5 1 13 16,3-7 26-16,5 4 9 0,-1-1-3 0,6 0 5 0,1 0 1 16,4-1 8-16,1 0 2 0,4 0 19 0,7-3-11 15,0 1-6-15,8-3 8 0,7-2-4 0,6 2 3 16,5-2-3-16,9-3-4 0,6 1-34 0,2-1-10 16,8-3-6-16,-1 1 3 0,5-2 2 0,0-3 0 0,3 1-7 15,3-1-4-15,6-1-1 0,-2 2-3 0,5 0 4 16,0 3-7-16,0 1-7 0,-1 2 3 0,-3 2-6 15,-7 1 3-15,-5 0-5 0,-7 4-2 0,-9-2-6 0,-4 0-11 16,-7 0-22-16,-7-2-32 0,-3 5-23 0,-9-2-43 16,-2-1-30-16,-4 2-42 0,0-1-35 0,-4 0-50 15,-4 2-39-15,-2 0-52 0</inkml:trace>
  <inkml:trace contextRef="#ctx0" brushRef="#br0" timeOffset="18931.3341">14580 1915 2931 0,'-2'-2'33'0,"0"-3"25"15,-1 2 16-15,-2-4 9 0,4 3 6 0,-2 2-6 0,-1 2-3 16,3 0-5-16,-1 0-37 0,-1 4-29 0,3-1-12 16,0 4-13-16,3 3-1 0,0 4 4 0,2 7 2 15,2 2 3-15,2 6 8 0,4 2-1 0,-1 6-4 0,4 1 6 16,2 0-5-16,0-1 5 0,4-1 1 0,-2-1-2 15,2-2-2-15,0-4 8 0,-3 0 1 0,0-4-9 16,-1-4 8-16,-3 1-6 0,-2-5 2 0,-1-2 1 0,-2-3 5 16,-4-3 5-16,-1-4 7 0,-2 0 31 0,-3-1 7 15,0-1 7-15,0-3 21 0,-3 0 16 0,-2-2-3 16,4 1-10-16,-3-1-5 0,-2-2-28 0,0 0-10 0,-2-3-3 16,-3 0-21-16,4-3-17 0,-4-3-5 0,0-3 1 15,0-3-7-15,0-3-1 0,-1-2-5 0,3-5-10 16,1-4 2-16,-1-2 7 0,3-3 0 0,1 0-2 0,2-4 13 15,0 1-5-15,3 2 3 0,-2 1 5 0,0 3 4 16,4 2-5-16,0 3 2 0,1 4 1 0,-2 2-5 16,3 4 9-16,1 2 1 0,-1 3-1 0,4 1-2 0,-3 1 3 15,-1 3-4-15,1 1 2 0,3-1-2 0,1 3 1 16,0 2-10-16,2-2 5 0,-1 2 0 0,2 2-4 0,1 1-1 16,-1 2 0-16,1 4 0 0,-2 1-1 15,1 3 7-15,-3 0 2 0,4 3-6 0,-3 3 5 16,0 1 4-16,-1 2 4 0,-4 1 5 0,3 0 2 0,-7 2-2 15,3 2-10-15,-3-1 11 0,-2 1-5 0,-3-2-2 16,-2 2-4-16,-1-3 0 0,-2 2-3 0,0-2-4 16,-1-1 10-16,-4-1-11 0,1-1-11 0,-1-3-14 15,5 1-26-15,-4-4-41 0,4-1-27 0,-3-1-39 0,6-3-45 16,-1-2-36-16,3-3-28 0,3-1-31 0,-1-2-25 16,4-2 4-16,-1-2-4 0,8 0 22 0,-2-2 33 15,4 1 38-15,1-1 36 0,3 1 56 0,-1-1 42 0,0 1 37 16,3 1 33-16,-4 0 22 0,3 2 7 0,-3 0 10 15,1 0 4-15,-5 1 15 0,1 1 33 0,0 1 27 16,-1-1 31-16,-1 1 25 0,-2-1 31 0,1 2 20 0,-1-2 25 16,-2 1 20-16,-2-1 1 0,3 1-8 0,-4-1-11 15,3 3 9-15,-4 0-16 0,0 0-15 0,0-3-16 16,0 3-26-16,1 0-19 0,-2 0-8 0,2 3-23 0,-1-6-23 16,0 6-16-16,0-3-8 0,-1 0-18 0,-1 2-9 15,0 0-17-15,1-1-13 0,1 1 0 0,-2 4-7 16,1-2 1-16,-3 3-3 0,4 3 3 0,0-1 2 15,-1 4-1-15,-2-1 7 0,3 2 3 0,0-1-7 0,-2 1 1 16,0-2-1-16,4 2 0 0,0-2-5 0,-2 1 11 16,3-1-11-16,-2 0-1 0,3-3 1 0,-1 1 4 15,2 0 0-15,-1-3 6 0,2-2-6 0,2-1-7 16,-1-1-2-16,-1-1-1 0,2-1 1 0,3-2-16 16,-1-3-4-16,-1-1-19 0,0-2 0 0,3-1-13 0,-3-1-4 15,4-3-7-15,-2 0-11 0,1-1 15 0,0-1-2 16,-4-1 17-16,2 1 6 0,0-3 17 0,-2 2 9 15,-2 1 4-15,4 0 15 0,-6-1 0 0,3 3 7 0,-2-3-6 16,1 3 2-16,0 1 0 0,-1 0-3 0,-4 2 5 16,3 4-6-16,-3 1-3 0,1 1 3 0,-2 3-1 15,0 0-6-15,0 0 4 0,0 2 0 0,0 0 0 16,-2 1 2-16,2 1-1 0,0 2-4 0,2 1-1 16,-2 1 10-16,3 1-5 0,0 3 0 0,2-2-7 0,1 2-7 15,0 0-10-15,-1 0-19 0,3-3-17 0,0 3-39 16,0-2-29-16,2-2-35 0,2-1-25 0,-3 1-24 15,3-4-17-15,0-1-16 0,-1-2 3 0,2-1 12 16,0-2 5-16,-2-3 13 0,-1 1 10 0,2-1 18 0,-4-2 25 16,-2-1 34-16,3 1 13 0,-2-3 29 0,-1 1 25 15,1 1 30-15,-4-1 33 0,1 1 32 0,-2-1 29 16,-1-1 19-16,-1 3 23 0,-1-2 23 0,1 1 11 0,-2-1 19 16,-2 1 11-16,2 0-1 0,1 1-13 0,1 0 3 15,-4 0-8-15,3 2-19 0,-1-2-1 0,2 4-22 16,0 1-22-16,-1-2-6 0,1 1-10 0,-2 2-13 15,4-1-11-15,-2 2-4 0,0 0-15 0,0 0-2 16,0 0-4-16,0 0-8 0,0 2-1 0,0-2-3 0,1 1-6 16,-1-1 0-16,0 0 0 0,2 0 8 0,-4 0 4 15,4 2 2-15,-1-2 7 0,1 0 8 0,0 0 14 16,-2 0 11-16,0 0 8 0,0 1 1 0,0-2 0 16,1-1 3-16,-1 2 2 0,5-1-8 0,-4-3-7 0,4 1-8 15,0 1-7-15,0-1-10 0,-1-1 0 0,3 4-9 0,0-3-13 16,0 2 4-16,-2 0-12 0,0 1-4 15,-1 1 5-15,4 0-1 0,-3 2-1 0,1 0 2 16,1 2 1-16,-1-1-3 0,1 1 5 0,2 3 2 16,-1-2-7-16,-2 1 5 0,3-1-8 0,-2 1 4 0,-3 0 4 15,3-2-5-15,0 2-6 0,-4-2 1 0,4-1-9 16,-2 0-20-16,0 0-10 0,-1-2-36 0,1 0-28 16,3-1-33-16,-2-1-34 0,1 0-55 0,-1-2-34 0,5-1-39 15,-3 0-26-15,3 1-18 0</inkml:trace>
  <inkml:trace contextRef="#ctx0" brushRef="#br0" timeOffset="20064.2122">15962 1942 1327 0,'13'-7'39'0,"1"2"40"0,-2-2 28 15,-4 0 26-15,1 0 23 0,-5 1 25 0,0-1 30 16,1 2 23-16,-2-2-14 0,-2 2-16 0,-1-2-16 16,-1 2-11-16,-1 1-3 0,-1-2-16 0,0 0-18 15,-2-2-11-15,2 0-18 0,-6 2-23 0,4 0-8 0,-3-3-8 16,0 1-16-16,-1 2-8 0,0-2-11 0,1 3-5 15,0 0-12-15,-1-1 5 0,1 2 0 0,2 0-13 0,-1 3-4 16,-2-1-6-16,3 4 7 0,-2 1-13 16,-3 3 9-16,1 2-6 0,1 3-8 0,-7 3 1 0,3 3-1 15,-1-1 11-15,3 2-10 0,0 2 1 0,2-1-5 16,1 0-1-16,5-2-1 0,1 0 4 0,0-3-10 16,6-1-10-16,-1-2-5 0,0-3-8 0,2-1-4 15,2-4-2-15,0-1 4 0,-1 0-3 0,2-4 15 16,0-1 4-16,0-2 6 0,1-4 2 0,4-1-7 15,-4-2-7-15,3-3-20 0,3-2-4 0,-4-1-14 0,5-2-5 16,-5 0-12-16,5-1 4 0,-7-1 4 0,4 1 12 16,0-4 8-16,-5 1 4 0,1 0 4 0,0-3 11 15,-4 2 7-15,2-3 9 0,-4-1 1 0,0-1 3 0,0-1 14 16,1 0 3-16,-4-1 5 0,0 3 7 0,-2-2 6 16,-1 4 12-16,0 1 30 0,-2 1 7 0,0 3 8 15,-2 1 24-15,2 1 21 0,-3 6-1 0,3-1 11 16,-2 5 2-16,2 1-25 0,0 2 3 0,1 3-13 0,-1 1-18 15,2 2-20-15,2-1-14 0,-3 2-12 0,4 0-19 16,-1 2-1-16,1-1-12 0,0 3 0 0,1 4-5 0,-1-1-2 16,0 5 5-16,2 3 3 0,0 1-3 0,1 4-1 15,0 2-4-15,2-1-14 0,2 3-10 0,1 0-26 16,4 3-38-16,0-3-35 0,3 1-30 0,2 1-35 16,2-1-39-16,3-2-10 0,3-1-21 0,4-2 4 0,1-3-1 15,1-3 14-15,3-2-1 0,-1-1 20 0,2-2 29 16,-2-4 8-16,-1-1 27 0,-4 1 22 0,0-3 43 15,-2-2 20-15,-1-2 33 0,-6 0 24 0,0-1 35 16,0 2 39-16,-5-2 33 0,2-2 24 0,-5 0 29 16,0 0 24-16,0-2 29 0,-2 2 21 0,-4-3 14 0,2 1 3 15,-1-2-7-15,-2 1-2 0,-4-1-15 0,0 4 0 16,0-2-8-16,-3 0-18 0,0 1-27 0,-3-1-23 16,1 5-4-16,0-2-22 0,1 0-11 0,-1 0-23 15,2 4-27-15,-1-3-8 0,3 3-5 0,-3 0-6 0,2 3-18 16,0-1 6-16,-1 3-10 0,0 0 0 0,0 2 5 15,-1 3 0-15,0-3-3 0,-1 3 3 0,1 3 6 16,-1-1-7-16,0 1 2 0,2 0-6 0,-1-1 2 16,3 2-2-16,-2-2 7 0,3 0-4 0,0-2-2 0,0 0 5 15,3-3-4-15,-2 0 4 0,3-1 3 0,0-2-1 16,1-2-6-16,3-2 3 0,-3 3 3 0,-1-3-3 16,4-3 1-16,-3 1 3 0,4-2-3 0,-2-2 4 15,-1 2-2-15,1-4-1 0,1-1 3 0,-1-1-9 0,1 0 6 16,0 0 1-16,1-2-3 0,1 0-1 0,0 0 2 15,-2-2 1-15,3 4-8 0,0-4 9 0,-2 1-8 16,1 1 0-16,-1-2 4 0,1 1-6 0,1-1-7 16,-3 0 1-16,1 2-5 0,0 0 1 0,-1-1-8 0,0 1-2 15,1-2-4-15,0 2 1 0,-1 3 5 0,0-2 0 16,1-1 2-16,-1 2-6 0,3 1 11 0,-3-3-4 16,6 4-3-16,-3-1-1 0,3-3 6 0,-1 4-4 0,3-4 7 15,-2 1 4-15,3 0 3 0,-4 0 4 0,4-2 3 16,-2 1 3-16,-1 0 0 0,-3-2 8 0,0 2-2 15,-2-1-4-15,-2 0 11 0,-1-2 22 0,-2 2 13 16,-4-1 26-16,-4 4 11 0,3-1-4 0,-6 0 8 0,1 5 21 16,-3 0-13-16,-1 2-10 0,-1 1-14 0,-1 1-25 15,0 4-14-15,-2 0 1 0,0 3-7 0,3 0-20 16,-3 2-5-16,-1 5-6 0,0 1 1 0,3 2 2 0,-2-1-6 16,6 3 2-16,0 2-1 0,2-2 0 0,2 2 4 15,4 1-3-15,0-3 6 0,1-1-2 0,3 1 3 16,3 0-1-16,-1 0 3 0,6-2 3 0,-3 1-3 0,4-1 8 15,0 0-8-15,4-3-1 0,0 1 7 0,0-1-9 16,4 0 5-16,-2-1-2 0,2 1-1 0,-1-1-9 16,0 0 5-16,-4-1 4 0,1-1-7 0,-4 3 8 15,0-4-5-15,-5 1-5 0,-2-1 6 0,1-1-2 0,-6-2 1 16,-1 4-5-16,0-1 3 0,-1 1 9 0,-3-1-36 16,0 4-24-16,-4 0-35 0,-3 0-44 0,0 3-58 15,-2 0-57-15,-3 2-82 0,-3 1-102 0,-3 2-62 16</inkml:trace>
  <inkml:trace contextRef="#ctx0" brushRef="#br0" timeOffset="20395.3297">15605 2857 2414 0,'-9'9'17'0,"2"-2"18"0,5-7 10 16,2 0 15-16,2-2 8 0,5 2 21 0,2-5 22 0,5-2 20 16,7-2 1-16,4-6-2 0,7-2 3 0,8-2 1 15,4-6 8-15,9-1-4 0,7-6-13 0,4-2-6 16,5-2-10-16,9-5-13 0,1 3-14 0,5 1-19 16,1-4-11-16,-3 7-17 0,4 0-8 0,-3 5-12 0,-7 2-10 15,-2 8-1-15,-5 3-4 0,-9 3 3 0,-7 4-1 16,-8 2-4-16,-9 4-11 0,-9 1-13 0,-7 1-14 15,-3 1-20-15,-8 1-3 0,-5 0-4 0,-4 3 3 16,-4 0-6-16,-5 5 12 0,0 4 1 0,-7 1 0 16,-1 4-3-16,-4 3-22 0,-4 3-19 0,-3 1-43 0,-2 4-32 15,0 0-52-15,-4 2-63 0,3 3-63 0,-3-2-35 16,3-2-26-16</inkml:trace>
  <inkml:trace contextRef="#ctx0" brushRef="#br0" timeOffset="37968.3941">17162 5959 1636 0,'-8'-1'17'0,"0"-3"27"0,2 1 39 0,-2 1 27 15,2-1 8-15,0-1 14 0,-1 4 7 0,1-2 16 16,0 1-1-16,3-1-5 0,-2 1-26 0,2 1-18 15,-1-2 3-15,1 3-17 0,1-2 5 0,2 2-15 0,-1-2-19 16,1 1-16-16,0 0-7 0,0 0-10 0,1 0-10 16,-1 0 6-16,2 0-14 0,0 0 1 0,-1 0 3 15,-1 0-4-15,2 0-3 0,0 0-1 0,-2 0 5 16,1 1 0-16,1 1 14 0,-1-2 7 0,4 0 3 0,3 3 4 16,-4-1 8-16,5-2 6 0,2 3-1 0,3-2-8 15,-1 0-9-15,4 1-2 0,0 0-3 0,2-2-6 16,3 0-12-16,1 1 3 0,0-1-2 0,3 0 2 0,0 1-6 15,3-2-5-15,-2 1 3 0,-1 0 1 0,3 0-6 16,-5-1 2-16,3 1-3 0,0 0-4 0,-1 0 5 0,0-2-3 16,-1 2 2-16,-1 0-2 0,1-2 8 0,0 1-10 15,-3 1 6-15,0-2-3 0,-1 0 8 0,3 1-3 16,-4-3-7-16,-1 3 2 0,0-1-2 0,2 0 2 16,-2 2 1-16,1-3 3 0,-1 2-5 0,-1-2 2 0,0 3-1 15,-1-1 1-15,0-1 1 0,-3 0 4 0,3 2-10 16,-4-3 6-16,4 2-6 0,-4-2 1 0,4 2 8 0,0-1 4 15,-2 0-8-15,0 0 0 0,3-1 5 0,-2 0-6 16,2 3 6-16,-1-1-4 0,-3-2 1 0,3 1-9 16,-1-1 6-16,2 1-3 0,-4-1 6 0,2 1-6 15,-4 2 4-15,4-2-4 0,-1-1-1 0,-2 2 3 0,0 0 2 16,4 0-1-16,-2 1-2 0,4-2 6 0,-6 0-2 16,4 2 2-16,-3-1 0 0,3-1 2 0,-1 0-4 15,2 2-5-15,-2 0 4 0,1-3 3 0,2 1-5 0,-2 1 0 16,2 1 0-16,0-1 0 0,0 0 7 0,3 1 1 15,-3-2-3-15,2 2-3 0,2 0-2 0,-1 0 7 16,-1-3-4-16,1 3-5 0,0 0-3 0,-1 0 4 0,1-1-3 16,-1 0-2-16,-2 1 9 0,1-2-3 0,1 2-5 15,-5 0 12-15,2-2-7 0,1 2-2 0,1-1 4 16,-2-1-2-16,-2 2-7 0,2-2 4 0,-2 1 3 16,2 1-5-16,0-1 6 0,-2-2 3 0,1 3-6 0,-1-2 5 15,4-1-4-15,-5 3 1 0,3-2-5 0,0 1 3 16,-2 1-2-16,2-2-4 0,0 2 8 0,-1 0 0 0,-4 0 2 15,4 0-2-15,-1 2 6 0,0-1-4 0,-1-1-5 16,-2 2 8-16,-1-2-8 0,2 0-1 0,-1 0 8 16,-2 0-3-16,1 0 3 0,-2 2-4 0,0-4 3 15,2 4-8-15,-6-1 10 0,2-1-5 0,1 1-2 0,-1 0 4 16,-3-1-6-16,2 3 3 0,-3-3 6 0,2 0-4 16,-1 1-2-16,2 0 1 0,-3 1-2 0,1-2-8 15,1 0 10-15,-3 2-3 0,1-1-26 0,-3-1 1 16,2 0-26-16,-3 2-29 0,2-2-35 0,-4 0-31 15,2 0-55-15,-1 0-54 0,-1-2-56 0,4-1-93 0</inkml:trace>
  <inkml:trace contextRef="#ctx0" brushRef="#br0" timeOffset="50770.1509">22944 5925 1897 0,'-6'0'-3'0,"-2"-1"24"0,3-3 20 16,4 2 16-16,-6 0 13 0,6 2-2 0,-2-1-1 0,3 2 2 16,0-2 7-16,1 1-22 0,1-2-25 0,-1 4-6 15,3-2-13-15,0 0 4 0,1 0-1 0,1 0 6 16,2 1-1-16,3-1 9 0,5 0 10 0,0-1-6 16,6-1 4-16,2 2 2 0,4-1 5 0,0-1-2 0,4 0 3 15,0 0-6-15,1 2 1 0,2 0 4 0,0-3-8 16,1 3-3-16,-1-3-3 0,3 3-2 0,-2 0-4 15,2-1-2-15,0-2-2 0,0 3-1 0,1 0 0 0,1-1 8 16,2 0-4-16,0 0-2 0,2-1-4 0,3 2-4 16,-1 0-3-16,0-2-4 0,1 2 2 0,-1 0-6 15,0 2-3-15,-2-2 3 0,0 2-1 0,-1-1-2 0,-3 0-4 16,2 0 3-16,-7-1-2 0,-2 3 4 0,-1-2 2 16,-4 2-1-16,1-1-2 0,-4 1 10 0,-4-3 4 15,1 4-6-15,2-3 2 0,-2 2-4 0,-3-2 3 16,1 0-1-16,-2 1 3 0,-1 0-8 0,0-1 3 15,-4 1 1-15,0-2-5 0,1 2 1 0,-4-1 0 0,-2 0 3 16,-1-1-3-16,0 0 2 0,-3 0-4 0,1 0 5 16,-3 0 2-16,-1 0-5 0,1 0-2 0,-2 0-4 15,0 0-20-15,0 0-32 0,-2-1-48 0,2 0-60 16,0-1-76-16,-1 0-101 0</inkml:trace>
  <inkml:trace contextRef="#ctx0" brushRef="#br0" timeOffset="64049.7019">12325 6116 2289 0,'-9'-2'4'0,"0"-1"17"16,-3-2 31-16,4-5 28 0,-2 4 34 0,-2 1 9 0,1-2 0 16,-1 2 9-16,1-1 7 0,-3 0-8 0,-1 1-14 15,2 1-16-15,1-2-32 0,-3 1 0 0,3 0 11 16,1 2-10-16,0-1-11 0,0 2-6 0,0-1-13 16,0 1-11-16,1 1 1 0,-1 1-9 0,2 1-11 0,-2 1 0 15,-2 1 1-15,-1 2-1 0,-2 1-3 0,-3 2-6 16,0 1 4-16,-3 2 3 0,-4 1 4 0,0 1-3 15,-1 0 8-15,-2 4 7 0,-1-1-5 0,0 0 12 0,0 2-6 16,-1-3-4-16,2 2-3 0,1 0 2 0,1 2-12 16,3-4-3-16,-1 1 4 0,3 0-9 0,1-2-4 0,4-2 6 15,-2 0 1-15,4 0-5 0,5-2 7 0,2-1-16 16,1-1-7-16,2-3-36 0,2 1-33 0,2-2-55 16,-2-1-50-16,6-2-52 0,0-1-56 0,0 0-63 0,2-3-76 0</inkml:trace>
  <inkml:trace contextRef="#ctx0" brushRef="#br0" timeOffset="64402.0154">11295 6259 1831 0,'-10'0'8'0,"1"2"24"15,-1 0 23-15,1-1 15 0,-2 1 12 0,0 3 14 0,0 2 2 16,-3 0 4-16,2 3 2 0,1-1-15 0,-1 2-22 0,1-2-10 15,1 5-10-15,2-2-12 0,2 1 2 0,1-1 3 16,2 3-6-16,0-1-11 0,1-2 2 0,4 3-1 16,-1-1 5-16,1-2-1 0,3 1 4 0,-2-1-2 0,2-3 6 15,1 2 2-15,2-5-3 0,0 1-6 16,0-2 2-16,0 2 6 0,3-3 6 0,1-3 2 16,1 3 3-16,-2-4 9 0,2 0 6 0,1-1 8 0,-1-2-5 15,4 0-4-15,-3-1-16 0,2-3-12 0,-2 1-12 16,4-3-6-16,-2 2-9 0,1 0 1 0,1 0-12 0,-1-1 0 15,0 1 7-15,0 0 0 0,1 1-3 0,-2 0-3 16,1 1 3-16,-3 0-7 0,4 0 4 0,-6 0 0 16,4 4-10-16,-2-3-1 0,0 2-12 0,-1-3-29 0,1 5-26 15,-3-5-32-15,1 3-30 0,2 1-55 0,-3-3-47 16,-2 1-61-16,-3 1-61 0,1-1-44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1:19:25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7798 8826 1897 0,'-3'0'4'15,"0"0"11"-15,1-2 18 0,2 1 13 0,-1 0 13 16,-4 1-4-16,5-3 10 0,-1 3-5 0,1 0 2 0,1 0-11 16,-1 0-16-16,3-1-6 0,-3 1-6 0,2-1 5 15,-2 1-4-15,0 0 12 0,0 0 7 0,0 0 14 16,0 0 2-16,1 0 13 0,-1 0 13 0,0 1 10 0,0-1-3 15,0 1-3-15,0-1 4 0,-1 0-21 0,1 0 3 16,0 0-18-16,-2 0-17 0,2 3-12 0,0-3-1 16,0 0-7-16,0 0-14 0,0 1 9 0,2 0-9 15,-1 1 0-15,3-2 2 0,-1 2 5 0,3-2-7 0,2 5 5 16,3-2 2-16,2 0-5 0,1-2 0 0,2 3-1 16,1 0-2-16,1 0 3 0,-1 0 2 0,5-3-9 0,-4 2 1 15,4 0 7-15,-3-1-1 0,3-2-1 0,0 0 2 16,3 0-7-16,-1 0 1 0,-2-2 12 0,2 2-7 15,-1-3-4-15,3 3 4 0,-6 0-1 0,2 0-4 0,-1-3-3 16,-3 3 7-16,-1-1-9 0,-1 1 4 0,1-3-2 16,-4 3 1-16,1 0 1 0,-1-1-2 0,0 1 8 15,0-1-4-15,1 0 3 0,-2-1-7 0,0 2 3 0,4 0-5 16,-3-2 4-16,4 2 1 0,-4-2-4 0,2 2-4 16,0 0 5-16,2-1 5 0,-1-2-4 0,1 3 1 15,0-1-7-15,0-2 2 0,1 3 4 0,-2 0-1 0,2-2-4 16,-2 1 2-16,-2-1 2 0,0 2-2 0,0-3 10 15,-3 3-4-15,2 0-4 0,-2 0-4 0,0-2 4 16,1 2-4-16,0 2 0 0,-1-2 8 0,1-2-11 0,1 4 10 16,1-2 6-16,1 0 10 0,-1 0 0 0,2 0 2 15,1 0 1-15,-1 0-4 0,4 0 10 0,-1 3-12 16,2-3 3-16,1 2-11 0,0 0 0 0,0-1 7 0,2-1-2 16,1 3 0-16,2-2-6 0,-2-1-1 0,2 3 2 15,-1-3 5-15,1 1-10 0,-2 1 1 0,2 0-6 16,-2-2-3-16,0 0 5 0,-1 0 5 0,-2 0-6 0,0 2-1 15,-2-2 9-15,0-2-9 0,-1 2 2 0,-3 0 1 16,2 0-1-16,-5-2 0 0,3 2-1 0,-5-2-3 16,3 2 3-16,-4-1-2 0,2 1 1 0,-1-3 5 15,-1 3 1-15,1 0-6 0,0-1 4 0,-1-2-1 16,2 3-1-16,-1-1-1 0,0 0-3 0,2-2 4 0,0 0-5 16,1 3 5-16,-2 0-3 0,4-2 1 0,-3 0-3 15,2 1 7-15,0 0 0 0,-1 1-2 0,0 0-4 16,-1 1 4-16,1-2 0 0,1 2-3 0,-2-1 0 15,2 1 6-15,-1-1-4 0,0 2-3 0,0-2 9 0,-1 0-5 16,1 2 0-16,-1-2 5 0,0 0-3 0,1 0-6 16,-3 3 6-16,5-3 1 0,-3 0-1 0,0 0 0 15,2 0-1-15,2 3-1 0,-2-3 2 0,3 2 3 0,0-2-2 16,1 0-3-16,1 3-2 0,-1-2 2 0,3-1 2 16,2 3-2-16,-3-2 2 0,1 3-7 0,2-2 7 15,-1 1-4-15,1 0 7 0,-3-2-3 0,4 2-1 16,-5 0 1-16,3-1-4 0,-1 1 2 0,0-2-2 0,0 2 6 15,-3-1-9-15,3-1 2 0,-3 1-1 0,2-2 4 16,-3 0 0-16,4 3-1 0,-2-3-4 0,-2 0 0 16,0-3 2-16,1 6-2 0,-2-3 1 0,1 0 3 0,1 0 6 15,-3-3-2-15,2 6 0 0,1-3-1 0,-1 0 4 16,1 2-2-16,0-2-3 0,0 0-1 0,-1 0 0 16,0 2 0-16,-1-1 4 0,-1-1 2 0,2 1-8 0,-1-1 6 15,-4 0 1-15,-1 0-5 0,2 0-4 0,-2 0 6 16,2 0-6-16,-3 0 3 0,2 0 4 0,-3 0 2 15,3 0-8-15,0-1 4 0,0 0-1 0,-2 1-1 0,3-2 4 16,-5 2-6-16,-1 0 3 0,5-2-3 0,-4 2 1 16,-1-3 0-16,2 3 2 0,-2-1-1 0,1 0 2 15,-1 0 1-15,0 1 0 0,0 0-4 0,0-2 0 16,-1 2 4-16,1-3-2 0,2 3 3 0,1 0-6 0,-3-1-4 16,1-2-2-16,4 1 5 0,-4-1 6 0,4 3-5 15,0 0 4-15,0-3-2 0,-1 2-4 0,-1-2 5 16,0 3 5-16,3-1-5 0,-2 0 5 0,-1 0-9 15,1-1 3-15,-1 0 1 0,2 2 3 0,0-2-5 0,-2 1-3 16,3 1 4-16,-4-3-6 0,3 3 6 0,-1-1-1 16,2-2-3-16,-3 2 2 0,0-1 5 0,1 0-1 15,-2 2 1-15,1-3-7 0,2 3 7 0,-4 0-1 0,3-2 2 16,-2 2-3-16,2-2 4 0,0 1-4 0,-2 0-2 16,-1 1 5-16,2-3-3 0,0 2-1 0,-1-1 1 15,-1 2 3-15,2 0-3 0,-1-2-3 0,-1 2 6 0,1 0 2 16,-1-3-4-16,-1 3-1 0,3 0-4 0,-4 0 4 15,2 0-2-15,2 0 10 0,-5 0-8 0,6-2-1 16,-3 2 6-16,0 0-2 0,-1-2 8 0,2 2-9 16,1 0 1-16,-2-1-1 0,1 1-4 0,1-1 5 15,-2 1-6-15,5 0 1 0,-2-3-4 0,1 3 4 0,0 0 1 16,0 0-6-16,3-1 9 0,-2 1-2 16,0 0-2-16,1-2-1 0,-1 2 3 0,0 0 0 0,-1 0-7 15,-1 0 7-15,0 0-3 0,-2 0-4 0,2-2 12 16,-3 2 4-16,0 0-8 0,3 0 1 0,-4 0 3 15,1 0-2-15,-1 0 0 0,-3 0 2 0,3-3-8 0,-3 3-4 16,4 0 1-16,-4 0 2 0,1-1 6 0,-1 1-8 16,2-3-24-16,-4 1-24 0,1-1-60 0,-1-1-78 15,-3-4-105-15,2 0-140 0</inkml:trace>
  <inkml:trace contextRef="#ctx0" brushRef="#br0" timeOffset="544.0655">11508 6915 1952 0,'4'-3'27'0,"-1"-2"23"15,-3 1 35-15,1 1 30 0,-1 1 18 16,-1 2 16-16,-1 2 9 0,1-2 3 0,-3 0-23 0,3 0-27 16,-4 0-33-16,-2 3-30 0,0-2-2 0,-1 1-10 15,-2-1-7-15,-2 6-4 0,-4-1 3 0,-1 1 17 0,-1 4 3 16,-6 1 4-16,1 3-11 0,-4 2 0 0,-1 5 7 16,-4 2 10-16,-1 2-3 0,-4 5-12 0,-2-1 2 15,-2 4 2-15,-2 5-2 0,-2-3-3 0,0 5-6 0,-1-2-8 16,2 2 1-16,1-4 1 0,-1 1-6 0,6-4 1 0,5 1 2 15,4-4-3-15,2-5 1 0,7-2-2 16,2-2-4-16,4-3-3 0,3-5-1 0,5 0-5 0,1-4-5 16,-1-3 4-16,3-1-8 0,3-3 4 0,0 2 0 15,1-5 0-15,-1 1-1 0,2-2 2 0,0 1-4 16,-2-2-18-16,4-2-9 0,-1 0-43 0,-1-3-51 16,2-1-47-16,3-4-48 0,-2-3-51 0,4-1-57 0,-3-4-53 15,-3-1-66-15</inkml:trace>
  <inkml:trace contextRef="#ctx0" brushRef="#br0" timeOffset="913.3626">10517 7296 1068 0,'0'3'3'0,"-1"-3"23"16,1 0 22-16,0 5 38 0,0-2 25 0,0 1 29 15,-3 5 22-15,-1-1 22 0,3 4 14 0,-4 1 5 0,0 4-9 16,-1-1-22-16,-3 5-8 0,1 1-13 0,-2 3-17 15,-2 4-8-15,-1 3-15 0,-4 0-19 0,2 2-4 16,-2 1-17-16,1 2-16 0,0-1-16 0,2-3 1 16,0-1-9-16,4-3 0 0,1-2-4 0,1-5-8 0,5-1 5 15,1-4 7-15,4-2 1 0,-1-3-5 0,4-2 4 16,0 1-7-16,3-4 2 0,0 0 5 0,4-1 2 16,2-1-12-16,4-3 0 0,3 1 2 0,2-4-10 15,4-1 1-15,3 0-3 0,0-2-6 0,5-2-7 0,0 0 4 16,0-2-9-16,0 0 2 0,2 1 4 0,-2-2 7 15,0-1-2-15,-2 0-1 0,2-1-1 0,-5-1 8 0,3-1 4 16,0 1-10-16,-3 0 1 0,1-2 0 0,-3-1-9 16,-1 1 1-16,-1 2 6 0,-2-1-1 0,-2 3-4 15,-6 1 11-15,-2 1-6 0,-1 2-10 0,-7 3 6 16,0 0-12-16,-1 3-25 0,-3-1-40 0,-2 2-24 0,-2-2-55 16,0 0-46-16,1 1-61 0,-1 0-73 0,-1 0-79 15</inkml:trace>
  <inkml:trace contextRef="#ctx0" brushRef="#br0" timeOffset="6874.5099">18218 7539 1089 0,'3'-6'24'0,"1"0"19"16,2-1 23-16,-3-1 22 0,2 3 13 0,-5 0 18 0,4-2 14 15,-2 2 20-15,1 1-3 0,-1 0-9 0,-1 0-6 16,1 1-20-16,0 2-3 0,-1-1-12 0,-1 2-7 16,0 0-18-16,0 0-18 0,0 0 1 0,0 1-13 0,0 0 5 15,-1-1-6-15,1 1 4 0,0 1 6 0,0-2 5 16,0 1 12-16,-2-1 1 0,0 0 12 0,1 0 4 15,1 0 8-15,-2 0-1 0,1 0-3 0,-3 3-2 0,1-2-15 16,2 0-9-16,-4 1-17 0,2-1-10 0,-7 3-8 16,1 1-10-16,-7 2-12 0,2 2-1 0,-10 0 0 15,-1 7-6-15,-3-3 8 0,-2 5-4 0,-4 1 3 16,-2 2-3-16,-1 0 6 0,2-1-6 0,1 2-4 0,0-2 3 16,4 1 3-16,0-4-8 0,5 1-6 0,5-3 1 15,1 1-2-15,6-3 4 0,0-1 3 0,6-2-5 0,0-2-5 16,2 0 2-16,2 0 4 0,2-5 6 0,1 2-2 15,-4-2 0-15,4-1 0 0,0-1 3 0,2 1-3 16,0-2 3-16,-2-2-6 0,1 1-25 0,-1 1-21 0,3 0-31 16,-3-2-41-16,2-1-46 0,0 0-62 0,-2-2-73 15,1 1-84-15,3 0-81 0</inkml:trace>
  <inkml:trace contextRef="#ctx0" brushRef="#br0" timeOffset="7240.0263">17648 7648 2052 0,'1'-3'19'0,"1"1"28"16,1-1 29-16,-3-1 23 0,0 3 12 0,0 1 7 16,-3 1 10-16,1-1-3 0,1 3-15 0,-1-2-26 15,-1 2-23-15,1 2-17 0,-3 1-3 0,1 2-6 0,-1 4-7 16,-4 0 2-16,1 8-5 0,0 0 2 0,-5 0-2 15,2 5-2-15,1-1-6 0,0 1 0 0,0-1 0 0,2 0-3 16,1-2 7-16,2 2-3 0,-2-5-2 0,2 0-4 16,4-2-1-16,-1-4 9 0,2 2 1 0,0-3 8 15,2-1-2-15,1-3 3 0,0-1-1 0,4-2 4 0,-2 2 5 16,4-2-11-16,0-2 8 0,7-1-4 0,-3 1-2 16,4-3-7-16,4 0 7 0,1-3-10 0,4 0 2 0,1-2-6 15,0 1-5-15,1-2-6 0,-1-1-4 0,1-2 0 16,0 1-1-16,-3 2-1 0,0-1-4 0,1-1 9 15,-3 0-10-15,-2 0 3 0,1 0-11 0,-1 0-20 0,-4 3-35 16,0-3-21-16,0 2-43 0,-5 1-32 0,-1-1-41 16,0 2-51-16,-5 0-44 0,1 1-47 0,-4 0-58 15</inkml:trace>
  <inkml:trace contextRef="#ctx0" brushRef="#br0" timeOffset="17613.6008">4555 8894 1592 0,'0'0'19'0,"-2"3"13"0,2-6 10 0,0 2 5 16,0 1 3-16,0 0 12 0,0-1-4 0,0 1 7 0,0 1-12 16,2 0-1-16,-2-1-8 0,0 0-4 0,2 0-1 15,-1 0-5-15,-1 0 13 0,0 0-6 0,0 0 0 16,0 0-11-16,0 0 3 0,0 0 9 0,0 0-1 0,0 0-4 16,24 5 0-16,11-1-2 0,-26-4 7 0,2 0 4 15,-1 3 3-15,1-3-11 0,-2 0 7 0,2 2 2 16,-1-2 0-16,2 0-7 0,-2 0-6 0,4 0-2 0,-4 1-8 15,2-1 6-15,2 1-10 0,-1-1 3 0,1 1-5 16,1-1 10-16,2 0-4 0,1 0 0 0,0 0 0 16,1 0-2-16,-1 2 7 0,2-2-9 0,-1 0 0 0,2 0-1 15,-1 1-2-15,-1-1-5 0,2 0-3 0,-1 0 4 16,0 0-8-16,0 0 1 0,-1 0-1 0,-2 0-4 16,2 0 1-16,-3 0 1 0,0 0 2 0,0 0-9 15,1 0 12-15,-4 0-5 0,2 0-3 0,0 1 0 0,0-1-1 16,-2 0 2-16,3 0-1 0,-3 0 3 0,4 0-7 15,-4 3-1-15,2-3 6 0,0 0-1 0,0 0-1 16,0 1 3-16,2 0-4 0,-3 0 5 0,2-1-1 0,0 2 6 16,0-2-8-16,0 2 1 0,-2-1 2 0,2 0-6 15,-2 0 11-15,-1-1-11 0,-1 2 6 0,1-1-9 16,-1-1 6-16,-2 0 1 0,-1 1 4 0,1-1 1 0,-1 0-11 16,-1 3 16-16,2-3-6 0,1 0 3 0,0 0-1 15,0 2 0-15,1-1-4 0,1 0 1 0,3 0 4 16,-3-1-8-16,2 0 2 0,0 0-1 0,0 0 4 0,0 2-3 15,0-2-2-15,0 1 1 0,0 0-1 0,0-1 2 16,-1 0-2-16,-1 3 5 0,2-3-5 0,-2 2 0 16,-2-2 4-16,2 0 1 0,-2 0 2 0,1 0-4 0,1 1-3 15,-3-1 0-15,2 0-2 0,-2 0 5 0,1 1-7 16,3 0 0-16,-3-1 4 0,3 0-1 0,-1 0 4 16,1 0-2-16,-3 2-4 0,4-1 0 0,-1-1 6 0,-2 0-1 15,2 0-9-15,1 1 9 0,-1 0-5 0,-1-1 0 16,2 0 6-16,-2 0-5 0,0 3-2 0,1-2-3 15,-1-1 4-15,1 3-3 0,-3-3 1 0,5 4 5 0,-4-3 0 16,2 3-1-16,1-3-1 0,0 1-3 0,-2 0 7 16,2 1-4-16,0 0 6 0,0-1-14 0,-1 2 7 15,-1-1 1-15,2-1 2 0,-2 1 2 0,1 0-4 16,-1-1 1-16,-1 0 1 0,-2 0 4 0,1-2-7 16,1 3 8-16,-2-3-5 0,-2 3 2 0,-1-2 2 0,0 0-2 15,-2-1-4-15,0 0 1 0,-4 0 4 0,2 0-6 16,-1 0 3-16,0 0 1 0,-2 0-2 0,0 3 2 15,1-3 1-15,-2 0-1 0,2 0-2 0,-1 0-5 16,0 0-10-16,0 0-29 0,-1 0-39 0,1 0-47 16,1-3-61-16,1 3-59 0,-2-2-79 0,2 1-95 0</inkml:trace>
  <inkml:trace contextRef="#ctx0" brushRef="#br0" timeOffset="21135.2431">5179 7902 1744 0,'-4'-3'5'0,"2"1"9"0,-1-1 5 0,3-1 11 0,-3 0 11 15,0 0 3-15,1 3 4 0,2-2 12 0,-3 0 7 16,3-2-5-16,0 5 9 0,0-5-1 0,0 4-6 16,0-2 10-16,3 0 3 0,-3 1-4 0,2-1-9 0,-2-1 10 15,0 2-13-15,3-1 1 0,-2 0 3 0,1 1-3 16,0-1-3-16,-1-1 6 0,1 2 0 0,2-4-5 15,-1 4-1-15,-1-3-2 0,3-1-7 0,-2 1-4 0,-1-3-1 16,2 0-12-16,0 1 0 0,1-2-5 0,0-1 6 16,-1 0 0-16,0-1 0 0,3-1-1 0,-2-1-1 15,1-2 5-15,-2 1-4 0,0-1-4 0,2-2-5 0,-1 0-4 16,-2 1-4-16,0-1 0 0,2-1-5 0,-2-1 4 16,0 2-10-16,-1 0 16 0,1 1-10 0,0-1-4 15,-3 0-1-15,3 1-2 0,-1 0 4 0,0-1-7 0,-1 3 6 16,-1-1-14-16,0 1 12 0,2-1-2 0,-2 2 2 15,0 0 2-15,0-2-9 0,0 1 2 0,-2 1 3 16,2 1 1-16,0-2-6 0,-1 2 4 0,1-1 6 0,0 2-2 16,-2 0 2-16,2 1-1 0,-2 2 4 0,1 0-2 15,1-1 1-15,0 4-2 0,-2-3-3 0,2 3 0 16,0-2 3-16,0 3-3 0,0-2-2 0,0-1 2 0,0 3-3 16,0-4 4-16,2 3-3 0,-1-2-1 0,1 2-2 15,0-2 0-15,-2 2-3 0,1 0 1 0,1 0 7 16,1 1-8-16,-3 1 3 0,3-2 1 0,-2 3 8 15,1-4 4-15,-1 4 0 0,1-1-2 0,-2 0 4 0,2 2 10 16,-2-1 2-16,0 2 4 0,0-2 3 0,0 2 6 16,-2 0 7-16,2 0 11 0,-2 2 3 0,1-2 0 15,-2 0-2-15,0 0-2 0,0 0-7 0,0 2-13 0,-2 1-11 16,-2-1-7-16,1 3-10 0,-5 4-8 0,-3 2-2 16,-5 2 1-16,-3 3-6 0,-2 3 5 0,-5 3 8 15,-1 0-9-15,0 2 0 0,0-2 1 0,2 2-1 0,1-2-3 16,3-2 6-16,2-2-4 0,5-1-2 0,3-2 6 15,-1-1-6-15,6-3 5 0,-2-2 4 0,3-2-4 16,3-2-9-16,2-1 6 0,0 1-8 0,1-3-9 0,2-1-5 16,0-2-4-16,2 1-12 0,-1-2 0 0,2 2-3 15,-1-2-14-15,0-1 10 0,1 2 4 0,2-2 7 16,0 0-3-16,4-2 5 0,-3-1-9 0,4-2 14 16,2-2 7-16,1-1-12 0,0 0 2 0,1-3-3 0,0-1 3 15,2 1 2-15,-2-1 5 0,2 1-2 0,-3-1 5 16,2 1 7-16,-2-1 3 0,1 2-3 0,-3 0-3 0,1 1-7 15,1 1 2-15,0 0 1 0,1 2-1 0,-1-2 3 16,3 4-3-16,-3-2 6 0,0 1 7 0,2 2 5 16,-4-2 4-16,2 3-3 0,-2 0 7 0,0 0-5 0,-3 0 3 15,0 2-2-15,0 1-3 0,-1 0 9 0,0 0-3 16,-1-1-2-16,1 2-9 0,-1-1 5 0,1 0-1 16,0 2 9-16,1-1-1 0,2 1-9 0,0 0 1 0,2-1 11 15,0-1-5-15,-1 2 0 0,2 0-4 0,3 0 0 16,-2 3 2-16,2-2 5 0,-2 2 1 0,2 1-9 15,-2 1 6-15,2 0-1 0,-3 2 4 0,2 0-6 0,-2 1 4 16,-2 2-1-16,0 0-6 0,-3-1 10 0,3 3-3 16,-3 0 1-16,0 0-2 0,0 1 6 0,1-1-1 15,-1 2 1-15,0-2 7 0,0 0-17 0,3 0 12 0,-3 1-9 16,3 0 5-16,-2-2 0 0,1 2-5 0,1-4-3 16,1 3 0-16,0-3 12 0,-2 0-12 0,2-1 6 15,-4 0 4-15,2-4-4 0,-3 3 2 0,1-2 1 0,-3 0 2 16,0-2-6-16,0 0 2 0,-1-1-1 0,-1 1-1 15,0-2-5-15,-1-1 1 0,-2 3 1 0,3-3-3 16,-3 2 0-16,0-2 9 0,0 0-4 0,2 3 1 0,-4-3-1 16,2 2-7-16,0-1 4 0,0 0-4 0,0 1-23 15,0 1-48-15,0-1-40 0,-3 2-78 0,1-2-80 16,1 2-119-16</inkml:trace>
  <inkml:trace contextRef="#ctx0" brushRef="#br0" timeOffset="27481.6303">2789 7761 1433 0,'-6'-4'11'15,"-2"2"28"-15,2-4 14 0,1 2 21 0,-3-1 4 16,0 2 19-16,-1-2 12 0,2 2 14 0,1 0-5 16,-2-1-17-16,1 2-3 0,-2-3-8 0,3 3 2 15,-2 0-1-15,2-1-12 0,0 1-1 0,-1-1-7 0,-1 3 1 16,1-1-1-16,2 1-11 0,-5 0 5 0,2 0-16 15,-1 0 5-15,-1 1-2 0,1-1 6 0,-2 0-6 16,0 3-6-16,-1-2 4 0,0 0-6 0,1 2 3 0,-3 1-3 16,1-1-3-16,2 1-9 0,-3 0-5 0,3 1 2 15,-3-1-5-15,1 0-5 0,-1 2-1 0,4-2-2 16,-3 3-5-16,1-2 3 0,2 2 5 0,-1-1-4 0,-1 1-5 16,0 1 4-16,2-2 4 0,0 2-7 0,-1-1 7 15,-3 3 3-15,4-2-6 0,1 0 1 0,-4 0 2 0,4 0-3 16,-1-1-5-16,1-1 1 0,1 3-1 0,0-2-3 15,-3-1 4-15,3 2 4 0,0 0 1 0,0 0 6 16,-1 3-3-16,-1-5 14 0,2 6-11 0,-3-3 1 0,2-1 2 16,-1 4-3-16,-1-2-2 0,2 1-4 0,1 1 6 15,-2 1-12-15,1-2 5 0,1 2-2 0,0 0-3 16,-1 0 0-16,4 0 2 0,-2 2-7 0,-1-4-3 0,2 5 1 16,-2 0-1-16,2 1 3 0,1-2-5 0,-1 2-1 15,1-1-1-15,-1 2 9 0,3 1-4 0,0-1-1 16,-2 0-1-16,3-2 1 0,1 1-1 0,-3-1-1 0,3 4 7 15,-1-3-8-15,-1-3-1 0,3 1 9 0,-4-1-4 16,2 1-1-16,0-1 1 0,2-2 4 0,-1 3-16 16,2-4 11-16,-1 4 6 0,2-1-13 0,-2-2 7 15,2 1 0-15,0-1-2 0,0 2-2 0,1-1 10 0,0-2-11 16,1 4-2-16,-1-5 8 0,3 4-4 0,-3-2-3 16,2 1 6-16,1-2 3 0,-1 4-5 0,0-5 3 0,3 4 4 15,-3-4-9-15,2-1 2 0,-2 2 7 0,1 0-4 16,-1-4 1-16,0 4-7 0,3-2 9 0,-5 0-11 0,3 3 12 15,1-4-2-15,-1 1-5 0,2-2 2 0,-2 2-2 16,1 0 8-16,1 0-6 0,1-2 8 0,-1-2-6 16,1 3 4-16,2 0-1 0,-3 1-7 0,2-5 10 0,-1 4-3 15,2-1-2-15,-3-2-5 0,2 0 5 0,-1 2-3 16,-1-2 3-16,2 0 5 0,-1-1-10 0,2 2 2 16,-1-1 6-16,-1 0-3 0,2-1 4 0,-1 0-4 15,5 0-1-15,-5 0 1 0,3-2 0 0,1 1 0 0,0 1-3 16,0-3 13-16,1 3-16 0,0-4 9 0,0 3-1 15,2-3-4-15,-1 0 3 0,1 3-6 0,0-3 0 0,1 0 0 16,-1 1 3-16,-1-1-8 0,3 0-2 0,-5-1 10 16,2 1-3-16,2 0 4 0,-3 0 1 0,0-3-12 15,0 3 5-15,0-3 6 0,0 3 4 0,0-4-11 16,-1 3 1-16,0-3 2 0,2 1-5 0,0-2 5 0,-2 1 7 16,0-1-14-16,0 2 0 0,-1-1 12 0,1-1-5 15,-3 2 4-15,-1-2-4 0,2-1-2 0,-2 0-3 0,1 2 12 16,0-4-7-16,0 1-5 0,0-1 3 0,-2 1-3 15,3-2 8-15,-4 2-5 0,4-2-3 0,-1 1-2 16,2 0 9-16,-2-1-5 0,-3-1-6 0,6 0 13 0,-6 0-8 16,2 1 4-16,2-3-2 0,-1 3 6 0,-3-1-1 15,3 0-11-15,-3-2 18 0,2-1-13 0,0 0 3 16,0 1-2-16,-4-1 11 0,1-2-8 0,2 1-8 0,-1-1 19 16,0 1-13-16,-3 2 6 0,4-4-7 0,-1 2-1 15,-1-1-4-15,-1 2 8 0,0-1 3 0,-1-1-2 0,-2 1-4 16,2-1 0-16,-2 1 7 0,0-2 2 0,-1 0-5 15,-1 1-7-15,-1-1 0 0,2-2-4 0,0 1 6 16,-4 0-11-16,2-1 4 0,-2-2 3 0,1 0-2 0,-1-1-3 16,1 0 2-16,-4 0-3 0,1-1-4 0,0-1 5 15,-1 1-5-15,-1 2 1 0,0-3-2 0,-1 0 1 16,-1 4-2-16,3-3 7 0,-2 1 6 0,0 2-4 16,1-1 3-16,-1 0 0 0,4-1-1 0,-4 3 3 0,2-1 1 15,0 2 6-15,0 1-5 0,-1-1 3 0,0 0-4 16,1 0-7-16,-3 5 7 0,3 0 8 0,-3-1-1 15,-1 1-11-15,1-1 3 0,-3 5 0 0,0-2 3 0,1 3 4 16,1-1-2-16,-2 1-5 0,0-3 0 0,-3 7 8 16,3-2 0-16,-1-1 2 0,-3 1-5 0,3 0 0 15,-1 0 7-15,-2 0 1 0,-2-2-4 0,2 5-3 0,0-2-1 16,-1-1 2-16,0 2 3 0,0-2 5 0,-1 3-8 16,2-3-9-16,0 2 7 0,2 1-3 0,-1-1 1 15,0 3 2-15,0-4-5 0,1 4-7 0,0 0-5 0,1-2 7 16,0 2-14-16,0-1-13 0,1 0-14 0,1 1-25 15,-4-1-26-15,3 2-20 0,-1-1-24 0,-1 1-29 16,1 0-38-16,0-1-39 0,1 2-36 0,-1-2-35 16,2 3-38-16,0-2-49 0</inkml:trace>
  <inkml:trace contextRef="#ctx0" brushRef="#br0" timeOffset="40182.2663">8856 10372 1150 0,'-5'0'9'0,"1"0"10"16,0-4 11-16,3 4 12 0,-2-4-3 0,1 4 6 16,-1 0 6-16,1-1 10 0,-1 1 2 0,0-1-6 0,1 1 5 15,-1 0-5-15,-1-2 22 0,0 2 4 0,1 0 11 16,0 0-7-16,-3 0-3 0,1 0 0 0,0 0-9 15,1 0-4-15,-3 0-1 0,1 0 2 0,-2 2-11 16,-1 0 11-16,1-2-11 0,-2 1 8 0,0 2-1 16,-2 0 3-16,-1-2-14 0,-1-1 2 0,0 0-5 0,0 3-2 15,-2-1 1-15,-2 0-5 0,4 0 2 0,-5-2 1 16,3 1-1-16,-1 2-12 0,-3-1 4 0,2 0-4 16,-4 1 7-16,2-1-5 0,0 0-6 0,-2 0-5 15,-1 0-2-15,-3-1 1 0,5 2-2 0,-2-1-1 16,-2-2 1-16,0 3-7 0,-1-2 2 0,1 0 0 0,1-1 5 15,-1 3-12-15,-2-3-1 0,2 1 0 0,2 1-10 16,-2-2 8-16,0 1 2 0,0-1-5 0,3 3-8 16,-1-1 5-16,1 0 2 0,2-1-7 0,-4 1 6 0,3 0-4 15,1 1-2-15,-2-1 2 0,1 1 2 0,1 1 3 16,-2-2 1-16,2 1-5 0,0 1-4 0,-2 0 4 16,1 1-5-16,1-3 6 0,-4 0-1 0,2 2-3 15,0 0-5-15,-2 0 10 0,-1-1-2 0,3-1 0 0,-1 3-6 16,-2-1-3-16,2-1 1 0,1 2 3 0,-2 1 4 0,3-5-7 15,-3 4 5-15,1 0-5 0,-2-2 5 16,4 0 6-16,-4 0-1 0,3 0 3 0,-2 0-8 16,1-1 5-16,0 1 2 0,-1 1 6 0,1-1 3 0,-3-2-1 15,2 3-2-15,-2-2-5 0,2 0 7 0,-1 1 0 16,0-1 3-16,0 1-15 0,0-1 4 0,0 1-7 16,3 1 5-16,-2-4-4 0,2 5 3 0,-3-2-3 15,3 0-3-15,0-2 7 0,1 2-3 0,-1-1 6 0,0 1-6 16,3-1 3-16,0 2-5 0,0-2 1 15,0-1-4-15,-2 2 3 0,3 1-3 0,0-2-1 0,-2 1-2 16,2-1 6-16,-3 1 3 0,3 2-3 0,0-1-1 16,-2-2-1-16,1 1 2 0,1 0-5 0,-1 2 8 15,0-2-6-15,0 0 10 0,-1 0-9 0,1-1 7 0,0 2-5 16,0-1 5-16,1-2 1 0,0 2-4 0,0-1 3 16,-1 2-10-16,0-3 8 0,2 2-8 0,-2 0 12 15,1-2-9-15,-1 3 1 0,-1-1 1 0,1-1 3 16,0 2-1-16,-1-3-2 0,0 2 3 0,0 0-5 0,0 1 4 15,2 0 1-15,-4-3-3 0,2 3-5 0,2 1 0 16,-3-1 7-16,4 0-4 0,-4 0 4 0,1 0-5 16,1 0 3-16,0 1 0 0,-1-1 1 0,2 0-1 15,-1 0-1-15,1 1 6 0,0 1-10 0,1-3 1 16,0 0-4-16,-1 2 10 0,2-1-7 0,0-1 3 0,0 2-4 16,-4-1-2-16,4 0 6 0,0 0 4 0,-1 0-2 15,2 1-2-15,-2-2 4 0,3 0 1 0,-2-1-2 16,2 2 8-16,-4-1-6 0,4 1-5 0,-3-1 6 15,2 0 1-15,-3 1-4 0,3 0-2 0,-2-2 9 0,-1 3-7 16,1 0 4-16,0-2 4 0,-2 1-3 0,2-2-4 16,-1 3 3-16,-1-2 3 0,-1 1-5 0,2-1-4 15,-2-1-1-15,1 2 4 0,1-2-6 0,-1-1 3 16,0 2-3-16,0-1 6 0,-1-2-9 0,1 3 4 0,0-3 6 16,0 1 1-16,0-2-3 0,-2 2-1 0,2 0 4 15,-1-1-11-15,-2 2 9 0,0-1-4 0,-2-1-4 16,2 3-3-16,-5-3 13 0,2 1-4 0,-1-1-2 0,2 0 4 15,-3 0-2-15,1 2 6 0,-1-2-1 16,0 0 0-16,0 1-5 0,2 0-1 0,-2-1-1 0,0 1 4 16,2-1 4-16,-2 0-6 0,2 0 0 0,-1 0-1 15,0 0 4-15,1 0 4 0,0 0 1 0,0 0-6 0,0 3 1 16,-2-2 0-16,0 0-3 0,1 0-2 0,-3-1 1 16,1 2-6-16,2-2 4 0,-1 0 4 0,0 0-6 0,1 1 2 15,-1 0 8-15,0-2-3 0,0 2-4 16,3-1 5-16,-3 0-4 0,0 0-8 0,1 2 8 0,0-2 7 15,1 0-4-15,-2 0 8 0,3 0-5 0,1 0 0 16,-3 3-3-16,1-3 11 0,0 1-8 0,0 0 1 16,-1-1-6-16,-2 3 9 0,1-3-4 0,-3 3 3 15,0-2 4-15,0-1-9 0,0 3 0 0,0-3-4 0,0 1 6 16,0 0-9-16,0-1 6 0,1 3-2 0,1-3 0 16,-1 1 2-16,3-1 4 0,0 0-9 0,4 1 5 0,-3-1-7 15,1 0 6-15,2-2-6 0,1-1-3 0,-1 2 8 16,0 0-2-16,-1-2 7 0,2 2 0 0,-1-2 9 15,0-1-9-15,-2 0 5 0,2 2 10 0,-4-1-10 0,1-1 2 16,0 0-1-16,-2-1-4 0,-1-1-4 0,4 1 2 16,-5 0 7-16,2 1-5 0,1-1 0 0,-1-2-4 15,2 2 4-15,-1-3-2 0,4 4 5 0,-3-4-5 0,1 2-5 16,-1-1 0-16,1-1 3 0,2 2-3 0,-2-1 3 16,2 0-4-16,-1 1 4 0,0-1-4 0,3-2 1 15,-4 2 0-15,5 2-5 0,-3-2 5 0,3 0-10 0,0 0 13 16,0-1-15-16,-1 1 16 0,3 0-4 0,-1 0-6 15,0-2 8-15,-1 2 1 0,2-2 7 0,-1 1-10 16,1-1 7-16,1 1-4 0,-4-1 6 0,4-1 4 0,2 1-1 16,-3-1 2-16,4-2-9 0,0 3 5 0,2 0 2 15,2-2-2-15,-1-1-5 0,-1 3-3 0,0-4-2 16,3 4-7-16,-4-3 11 0,0 1-3 0,0-1-4 16,1 1-4-16,-1 0 2 0,0-1 2 0,2 1 3 0,-1 1 0 15,0 1-4-15,2 1-3 0,-1-4 5 0,1 6 4 16,-2-5 0-16,3 3 1 0,-1-1-3 0,-1 1-5 15,2-1 7-15,0 1 1 0,-1-1-6 0,1-3 1 0,1 4 1 16,1-1-5-16,0 1 6 0,3 0 4 0,-2 0-8 16,3 0-1-16,-1-1 7 0,1 2 0 0,1 0 1 15,1-1 0-15,-2-1-3 0,2-1 0 0,0 0 7 0,-1-2 0 16,1 0-7-16,1 2 4 0,1-4-6 16,-2 2 5-16,3-2 1 0,-1 0 1 0,1 0-3 0,0 0 5 15,2-1-2-15,-2 1-4 0,3-3 5 0,-1 1 0 16,0-1-7-16,1 1 1 0,1-1-2 0,-2-4 0 0,2 4-1 15,-2-3 5-15,3 2-4 0,-2 0-3 0,0-1 6 16,1 2-1-16,-1 0-1 0,0 1-3 0,1 0 9 16,0 0-6-16,0-1-1 0,1 3 0 0,-3-2 2 0,4 0 2 15,-1 3-4-15,0-1 1 0,0-1-5 0,3 2 1 16,-5-2 2-16,4 1-2 0,2-1-4 0,-2 1-1 16,-1-2 6-16,4 0 3 0,-4 1-3 0,5-1-6 0,-4 0 7 15,-2 0-4-15,4-1 4 0,-2 3 3 0,-2-3 1 16,2 1-7-16,-1 0 4 0,-1-1 5 0,0 2-4 15,1 1 6-15,-1-3 1 0,-2 0-9 0,4 1 0 0,-4 0 9 16,0 0-4-16,1-1 3 0,-1 4-5 0,1-1-2 16,-1 0-6-16,0 1 15 0,-1 1-9 0,3-2-3 0,-5 2 1 15,5 0 1-15,-5 0 3 0,2-1-3 0,1 3 3 16,-3-1-5-16,2 2 0 0,1-1 3 0,0 0 2 16,-1 2 0-16,0-2-1 0,0-1-5 0,0 1 5 0,2-2-1 15,-2 2 9-15,2-4-7 0,-1 2 1 0,2-1-1 16,0 2 2-16,0-1 6 0,-2 2-6 0,-1 0 1 15,1 1-3-15,-1 1 4 0,-2 3-6 0,-2-2 4 16,3 4 0-16,-3-1-1 0,1-1 1 0,-1 2-4 0,1-2-1 16,0 4 0-16,-2-2 6 0,1 0-8 0,1 1-2 15,-2-1 1-15,2 2 7 0,-1 0-1 0,-1-1-3 16,3 0 1-16,-3 1-33 0,1-1-15 0,1 2-16 0,-2-2-38 16,2 1-26-16,-1-4-35 0,2 4-25 0,1-2-35 15,-1 0-8-15,5-2-16 0,-1 1-36 0,0-1-22 16,-1 0-53-16</inkml:trace>
  <inkml:trace contextRef="#ctx0" brushRef="#br0" timeOffset="40738.9423">2167 8853 2243 0,'-5'0'2'0,"2"0"29"16,-2-1 9-16,5-3 10 0,-3 0 9 0,1 4 13 16,-1-1-1-16,1 1 0 0,-1-3-1 0,3 6-28 15,0-3-4-15,2 0-13 0,-1 0-10 0,1 0-7 0,-1 0-10 16,-1 0 7-16,4 0-3 0,-1 0-2 0,0-3-4 16,0 3 9-16,4 0 3 0,0-1-11 0,3 1 17 0,0-3-5 15,0 2-5-15,3 0 5 0,0-2 0 0,1 3-4 16,1-3-1-16,0 3 7 0,0-2-7 0,0 0 4 15,1 2 1-15,1-1-2 0,-2 0-7 0,-1 1 2 0,0-3-1 16,-1 3-5-16,-1 0 4 0,1 3-3 0,-2-3 6 16,-1 0 0-16,0 0 1 0,0 0 2 0,-4 0-4 15,1 0 8-15,-1 1-7 0,-3 0-3 0,0-1-6 0,0 2 5 16,1 0 1-16,-1 1-5 0,-2-1 2 0,3 1-1 16,-3 0 2-16,4-2 4 0,-4 2-1 0,2 0-4 15,-1-1 8-15,1 1-2 0,-1-1-2 0,-1 2 4 0,1-1-4 16,0 2-2-16,1 2 5 0,-3-2-2 0,0 3-1 15,2-2 1-15,-1 2 5 0,-1 2 1 0,-1-1-1 16,-1 3 2-16,2-2-1 0,-3 1 4 0,1-1-6 0,-1 3-2 16,1-1 2-16,-1-1-3 0,1-1-1 0,1 1 3 15,-1-2-4-15,2 0-5 0,-1 2 11 0,1-2 1 16,0-2-7-16,1 1-1 0,-1-1 2 0,0 0-1 0,0 1-2 16,0-1 7-16,2 0-14 0,1 0 8 0,-1 0 0 15,-2-2 2-15,1 0 4 0,1 0-5 0,1-1 4 16,-3 0-4-16,2-1 3 0,-1 0-3 0,1-1 2 0,-2-1 0 15,2 2-17-15,-2-3 13 0,1 1 1 0,-1-1-6 16,0 0-9-16,2 0-29 0,-2 0-24 0,1 0-45 16,-1-1-26-16,0-2-72 0,2 3-80 0,-2-2-72 15</inkml:trace>
  <inkml:trace contextRef="#ctx0" brushRef="#br0" timeOffset="48170.1977">10269 9960 1254 0,'-1'0'17'16,"1"-1"6"-16,0 1 8 0,0 0 7 0,0 0 12 0,0 0 5 15,0 0-4-15,0 0 7 0,0 0-17 0,0 0-6 16,0 0-8-16,0 0-10 0,0 0-1 16,0 0-35-1,0 0 41 1,0 0-6-16,0 0 9 0,0 0-3 0,0 0 8 16,0 0-4-16,0 0-1 0,0 0 8 15,0 0-3-15,0 0 0 0,13-3-2 0,-13 3 2 0,0 0-6 16,0 0 1-16,0 0-1 0,0 0 2 0,0 0-3 0,53-24-2 15,-47 22-4-15,0-1-3 0,1 1 3 16,-1-1-10-16,1 0 3 0,-1 3-8 0,0 0 0 0,0-2-5 16,1 0 3-16,-2 1 1 0,-1 0-1 0,-4 1 36 15,0 0-6-15,0 0 17 0,0 0 14 16,0 0 7-16,0 0 4 0,0 0 7 0,0 0-2 0,0 0-15 16,0 0-6-16,0 0-13 0,0 0-6 0,-46 23-9 15,37-18-7-15,-5 1-7 0,1-2-13 0,-1 1 8 16,3 0-4-16,1 1-2 0,-1-3-2 0,3 0-2 15,2 1 2-15,1-1 1 0,12 11 4 47,43 15-3-31,-40-28-5-16,1 1 2 0,1 0 2 16,-1 1-5-16,1-3 3 0,0 3 3 0,-1-1 0 15,0 1-3-15,-1 0 3 0,-1-2-3 0,2 2 0 16,-5-1 1-16,1 1-1 0,-2-1-4 0,0 1 7 15,-2 1-2-15,-2-2 1 0,-1 1-2 0,-1 0 4 16,1 0 2-16,-3 0 6 0,1-1 6 0,-1 2-6 0,-2-2-1 16,0 3 9-16,-1-1 1 0,-3-1-3 0,0 2-4 15,-2-1-5-15,1 1-5 0,-2 0-2 0,1-1 5 16,-1-3-5-16,-1 4-10 0,0-1-11 0,4-1-5 0,1 0-25 16,1-1-25-16,0-2-25 0,2 2-46 0,2-2-49 15,0 0-43-15,1-2-74 0</inkml:trace>
  <inkml:trace contextRef="#ctx0" brushRef="#br0" timeOffset="49370.9799">10176 9739 1119 0,'0'-3'-2'16,"0"-2"5"-16,2 0 6 0,1 2 10 0,-2-3 9 16,7-1 10-16,-2-1 4 0,1 0 14 0,2-1 17 15,0 0 1-15,4-2 4 0,1 2-10 0,-1 0-6 0,0-2-7 16,3 2 2-16,-2 0-7 0,3-1-11 0,-1 0-4 16,0 2-4-16,1-1 8 0,2-3-1 0,2 3 16 15,1-4-4-15,0 1-8 0,5 0-1 0,1-1 0 0,1 0 4 16,2-2-2-16,1 2 1 0,1-1-19 0,1 2 3 15,0 0 4-15,-1 0 1 0,-1 4 3 0,3-1-8 16,-1 6 3-16,-2 1-1 0,1-1 2 0,-1 6-6 16,1 0 2-16,0 2-3 0,-1 1-1 0,0 2 0 0,-1 1-11 15,4 1-5-15,0 0-1 0,-4 2-1 0,4 4-4 16,-2-1 2-16,1 0-7 0,-1 2-1 0,-2 3 5 16,3-2 2-16,-4 2-4 0,-2 0 1 0,2 1-2 15,-1-4 1-15,-1 4 4 0,-3-1 5 0,0-3-3 0,-1 3-1 16,-5-3 7-16,2 0-1 0,-8-3 3 0,-1 0-2 15,-4-1-4-15,-3-4-2 0,-5 1-1 0,1 0 5 16,-2-4-4-16,-4 0-1 0,-2-1-4 0,3 1 2 16,-1-3-5-16,-1 0-26 0,3-2-39 0,-1 0-53 15,1-1-72-15,2-2-82 0</inkml:trace>
  <inkml:trace contextRef="#ctx0" brushRef="#br0" timeOffset="50894.796">12325 9598 1222 0,'7'-10'4'0,"-2"0"10"0,4-2 23 0,-1 1 17 16,-3 0 22-16,1 2 6 0,2 0 20 0,-2-2 20 0,1 2 21 15,1 0 16-15,-4 1 7 0,4-1 2 0,-7 1 14 16,4 1 13-16,-3 2 12 0,0 2-2 0,1-1-3 16,-5 3-10-16,1 1-15 0,-1 0-7 0,2 1-25 0,-3 1-17 15,-1 0-33-15,3-1-11 0,-4 1-19 0,-1 3-14 16,0-1-8-16,-6 4 3 0,-1 4-1 0,-4 0 1 15,-3 5 2-15,-3 0-6 0,0 3-1 0,-5 3-3 16,4-3-9-16,-3 4-14 0,5-2-2 0,1-1-7 16,4 2 7-16,3-1 0 0,3-3-2 0,4 0 1 0,3 1 7 15,4-2 1-15,1-3-8 0,4 2 7 0,5-2-8 16,0-1 1-16,7 0 4 0,0-2-2 0,4-2-5 16,1-3-2-16,3 1-1 0,2-3-6 0,-1-1 8 15,3-1-9-15,-7 0 4 0,4-3 1 0,-6 0-4 0,-3-1-4 16,-2-1 11-16,-4 2-7 0,-2-4-3 0,-4 1 17 15,0 1-7-15,-2-3-2 0,-5 1 0 0,1-3 4 16,-3-2-12-16,-2 0 6 0,-3-1-6 0,-2-3-8 16,-7 4-10-16,2-3-14 0,-4 0-13 0,-4 0-28 0,0 2-45 15,-4 1-50-15,-5-2-56 0,-1 5-73 0,-3 0-66 16,2 0-72-16,-3 0-103 0</inkml:trace>
  <inkml:trace contextRef="#ctx0" brushRef="#br0" timeOffset="80148.814">22718 7296 3272 0,'-8'-2'0'0,"0"-2"13"0,0 1 31 16,10-5 9-16,-8 6 4 0,4 0-4 0,1 2 3 16,2 0-4-16,-1 0 4 0,2 0-15 0,-2 0-22 0,3 0-8 15,0 0-4-15,0 0 2 0,0 0 3 0,2 2 5 16,5-1 1-16,5-2 4 0,7 2-9 0,12-1 2 16,2 0 2-16,19 1-5 0,9-1-8 0,9 0 3 15,10 0-12-15,12 3 3 0,5-3 2 0,7 4-1 0,7 1 1 16,4 0 0-16,0 2 5 0,3 1-4 0,-1 2 4 15,-3 0 0-15,0-1 6 0,-5 0 1 0,-6-1-14 16,-5-1 12-16,-4-1-2 0,-6-2 2 0,-2 1-5 0,-5-5-5 16,-3 0-5-16,-1-2 3 0,-1-1 10 0,-1-1-5 15,-4-2 1-15,3-1-3 0,-4 0 4 0,1 0-2 16,-2 0-1-16,-4-1-2 0,-2 2-6 0,-5-2 6 0,-5 1 0 16,-4 2 9-16,-5-2 16 0,-6 1-4 0,-2 2 5 15,-6-2-3-15,-3 2 8 0,-5 2-11 0,-3-1-2 16,0 0-5-16,-6 1-10 0,-4 2 2 0,0 0-1 15,-4 0-3-15,-3 0-4 0,-1 0 8 0,-1 3 0 0,-3-1-2 16,0 3 7-16,0 2 14 0,0 2-1 0,0 3 10 16,3 5 7-16,-3 3 4 0,2 8 3 0,-1 7 1 15,-1 7 0-15,0 8-13 0,-3 5 9 0,0 11-5 16,-3 4 4-16,-2 10 0 0,0 7-5 0,-3 8-10 16,-3 6 1-16,-1 10-2 0,-2 3-13 0,-2 2 7 0,0 5-7 15,-3 3-5-15,3 2 8 0,-2-1 1 0,1-4-3 16,6 0 1-16,-2-5 3 0,8-4-15 0,2-1-1 15,4-6-1-15,5-7-4 0,5-5 4 0,0-5-4 0,5-7 7 16,-1-3 15-16,1-6 3 0,1-7-7 0,-2-6 1 16,0-6-1-16,-2-5 4 0,-2-7-5 0,-2-3-6 15,2-6-32-15,-4-6-17 0,-2-6-19 0,1-3-56 0,-3-5-55 16,-3-3-75-16,1-6-85 0,-4-3-83 0,-3-3-94 16</inkml:trace>
  <inkml:trace contextRef="#ctx0" brushRef="#br0" timeOffset="81154.4617">22080 7377 2800 0,'-2'-3'1'0,"2"6"17"0,-1-6 22 0,4 3 15 16,-5 0 1-16,1 0 1 0,-3 5-12 0,1-3 2 0,2 3 1 15,-3 0-1-15,1 7-5 0,-2 5-3 16,-2 5 11-16,0 6 3 0,-4 5 20 0,3 9 9 0,-6 7 6 15,1 2-15-15,-1 7-14 0,1 3 0 0,0 3-6 16,1 3 2-16,3 3-9 0,-2 5 1 0,0-1 2 0,3 4 12 16,-5 2 0-16,5 0-9 0,0 3 0 0,-3-2-1 15,0 1 3-15,0-2-10 0,-1 1-9 0,-3-1-9 16,0 1-3-16,-3 0 1 0,-1-2-12 0,-3-2 5 0,4-2 11 16,-4 0 6-16,2-9 0 0,1 0 26 0,-2-7 11 15,3-5-3-15,0-1 12 0,1-5-4 0,1-4 0 16,-1-1-2-16,2-1 3 0,-2-2-27 0,2-1-12 0,1-2-2 15,-2 1-9-15,2-2-3 0,2-1-13 0,-2 1-6 16,2-3-8-16,1 1-3 0,0-4 6 0,0 2 6 0,5-3-8 16,-3-3-3-16,2-2 6 0,2-2-1 0,2-1 4 15,1-3 1-15,1-1-3 0,1-3-6 0,0 1 13 16,1-1-1-16,1-1-5 0,-2 0 1 0,3-2-4 0,1 2 13 16,-3 0-6-16,2-4 10 0,1 4-3 0,0-2-3 15,1 1 4-15,0 1 0 0,-1-2 9 0,4 0-13 16,0 0 4-16,2 0-4 0,-1 1-2 0,2-1 11 15,3 1-11-15,1 1 2 0,4-1-9 0,3 2 7 0,0 0-7 16,7 0-2-16,1 2 2 0,5 0-4 0,4 0 13 16,4 2-1-16,4 0 10 0,6 3 0 0,3 2 10 15,10 0-2-15,5 1-3 0,5 1-5 0,10 1-7 0,4 2-4 16,5-2-3-16,7 2-12 0,4-3 1 0,6 4-1 16,4-4-3-16,5 0-3 0,6-1 11 0,1-3 1 0,9-4-4 15,8-1 9-15,1-2-8 0,6-3-1 0,0-2 10 16,-2-4 5-16,2 3-7 0,0-4-4 0,-7 5 0 15,-5-2-2-15,-8 2 5 0,-9-2 1 0,-3 3-6 0,-3-1 2 16,-8 3-3-16,-5-2 3 0,-4-1 1 0,-7 0-10 16,-4-3-23-16,-5 2-10 0,-8-1-17 0,-6-3-36 15,-8 1-37-15,-11-5-28 0,-4 0-47 0,-9-3-29 0,-9 1-34 16,-7-5-46-16,-8-1-30 0,-3-1-30 0,-11-3-21 16,-8-2-52-16,-3-1-39 0</inkml:trace>
  <inkml:trace contextRef="#ctx0" brushRef="#br0" timeOffset="81763.2691">23657 7132 1941 0,'-3'5'1'16,"0"1"24"-16,-5 3 36 0,3 5 31 0,-6 9 30 15,-3 6 20-15,-3 11 23 0,-4 9 12 0,-3 12 22 0,-3 8 5 16,-1 14-14-16,0 5-19 0,-6 12-19 0,-1 12-14 16,-3 13-23-16,-2 8-11 0,-5 13-17 0,0 6-22 15,-5 8-18-15,-3 11-16 0,-1-1-11 0,0 2-2 0,3-7 2 16,1-7-7-16,5-12-8 0,5-5-3 0,6-16-2 15,4-16 0-15,9-13 3 0,3-10-11 0,4-12-2 0,3-10 2 16,4-12-17-16,2-11-31 0,1-7-27 16,2-10-16-16,-1-7-36 0,2-9-30 0,2-5-54 0,1-8-42 15,1-5-35-15,5-4-22 0,0-6-27 0,-2-5-35 16,6-4-20-16</inkml:trace>
  <inkml:trace contextRef="#ctx0" brushRef="#br0" timeOffset="82138.1984">24643 7417 2788 0,'2'-2'-6'0,"-2"0"4"16,0 3-1-16,-2-4 13 0,2 5 11 0,-3 3 23 16,-2 3 22-16,-1 3 15 0,-2 6 29 0,0 7 17 15,-7 5 30-15,0 9 4 0,-5 7 10 0,-4 5-7 0,-1 13-13 16,-2 6 1-16,-3 9-13 0,-2 12-23 16,-1 10-23-16,-5 11-12 0,-1 10-20 0,-1 10-8 0,-6 6-13 15,-1 11-16-15,0 0-15 0,-4 2 4 0,5-7-1 16,0-8-8-16,5-5 0 0,3-9 3 0,5-14 1 15,3-6-4-15,5-14 11 0,-1-7-1 0,6-9-5 0,-1-8 5 16,2-6-11-16,-1-8-15 0,5-10-19 0,-2-5-21 16,4-10-24-16,2-7-59 0,-1-3-28 0,2-7-27 15,2-5-38-15,-1-8-47 0,6-4-43 0,-2-6-47 0,0-1-65 16,4-8-34-16</inkml:trace>
  <inkml:trace contextRef="#ctx0" brushRef="#br0" timeOffset="82498.7684">22091 8531 3259 0,'-14'-5'1'16,"2"1"10"-16,4-2 20 0,10-2 16 0,-8 5 5 16,4 0 2-16,2 0 0 0,5 1-4 0,0 0 4 0,3 1 2 15,4-3-10-15,7 2-4 0,5-1 13 16,7-4 1-16,9 1 21 0,11-1 14 0,5 2 6 0,12-2-1 16,9-2 9-16,9 1-4 0,14 1-15 0,9-2-7 15,14 1-21-15,8-1-7 0,10-1-11 0,17 3-13 0,11-3-16 16,11 5-11-16,2-1-7 0,3 2 8 0,0 0 5 15,2 4-8-15,-5-1-3 0,-9 1 1 0,-10 1-6 16,-11-1-11-16,-7 4-23 0,-12-1-52 0,-13 2-44 16,-14 0-44-16,-13-3-63 0,-15 3-68 0,-14 0-83 0,-16-5-106 15</inkml:trace>
  <inkml:trace contextRef="#ctx0" brushRef="#br0" timeOffset="82840.2273">21877 9480 2164 0,'-31'9'1'0,"-1"-1"6"16,5-4 0-16,5-4 4 0,2 0 13 0,2 2 22 15,3-1 12-15,2-1 3 0,6 0 9 0,6 0-5 0,1 0 12 16,3-1 12-16,6-3 0 0,4 2-4 0,4-3 17 16,5-1 7-16,7 2 15 0,6-3 27 0,4 0 11 15,13-1 18-15,4 4-2 0,9-1-5 0,7 1-11 0,12 0-3 16,3 4-12-16,9-3-21 0,4 3-20 0,12 3-38 16,5-3-4-16,11 3-5 0,7-1-31 0,7 3 0 0,10 4-14 15,9-2-9-15,11 5-6 0,0 1 2 0,1 2-11 16,1 2-18-16,-1 1-5 0,-3-1-60 0,-4 0-42 15,-15 1-62-15,-9 0-72 0,-9-1-100 0,-4 0-112 16</inkml:trace>
  <inkml:trace contextRef="#ctx0" brushRef="#br0" timeOffset="86132.0146">22043 8240 1007 0,'-3'-1'-2'0,"2"-2"3"0,-1 0 12 0,-1 1 17 15,0-1 11-15,-2 1 7 0,5 2 5 0,0 0 9 16,0 0 16-16,0 0 6 0,0 0 1 0,0 0-16 0,0 0-3 16,0 0-3-16,0 0 3 0,0 0-4 0,0 0-13 15,0 0-4-15,0 0-10 0,-19-8 6 0,19 8 0 16,0 0-2-16,0 0-3 0,0 0 2 0,0 0 2 0,0 0 2 16,0 0 8-16,-25-4-1 0,25 4 9 0,0 0 2 15,0 0 2-15,0 0 4 0,0 0 1 0,0 0-9 16,0 0 7-16,-46 2-3 0,46-2-8 0,0 0-4 15,0 0-1-15,0 0-4 0,0 0-2 0,0 0 0 0,0 0-11 16,-130 12-6-16,122-9-1 0,0-1-2 0,0 0-11 16,-2 1 5-16,0-2-7 0,0 0 0 0,1 2 7 15,-2-1 6-15,1 1 1 0,0-3 0 0,-2 4 7 16,3-2-3-16,-2 0 8 0,0-1 3 0,-2 2-3 16,4-2 2-16,-3 2 0 0,0-2 0 0,-1 2 5 15,2-1 0-15,-1 0-1 0,-1 0-1 0,-4 1-2 0,4 0-10 16,-4-1 3-16,2-1 4 0,-1 2-9 0,2 0-4 15,-2-2-2-15,0-1-4 0,-1 1 2 0,1 2 1 0,-1-1-9 16,0 0-2-16,-1 1-3 0,-1-1 1 0,2 1-1 16,-1 0 3-16,0 1-8 0,2-2-1 0,-1 3 0 15,0 1 2-15,2 0-2 0,0 0 2 0,-2 1-4 0,3 0-1 16,-2 1-1-16,0-3 6 0,1 4 0 0,0-2-4 16,-2 2 9-16,4-2-6 0,-2 1-2 0,2-2 4 15,-3 3 7-15,3-2-4 0,2 2 13 0,-3 1 2 16,1-3-4-16,-2 3 6 0,0-3 7 0,1 4-4 15,-2-2-2-15,1 0 1 0,-2-1-7 0,0 0-4 0,3 1-8 16,-3 0 8-16,0 1-4 0,2-1 0 0,-2 0-3 16,-1 0 0-16,-1 1-4 0,3 0 2 0,-2 3 7 15,-1-5-11-15,1 3 1 0,-1-1 3 0,2 1-2 0,-1-2 2 16,0 0-1-16,2 4-6 0,-3-3 5 0,3-1 2 16,-1 1 2-16,0-3-5 0,0 5 8 0,1-3-2 15,1-1 1-15,0-1 4 0,-2 0-4 0,4 3-2 16,-2-2-2-16,0 1 7 0,0-2-9 0,-1 3 3 0,2 0 0 15,-4-2-1-15,2 3 2 0,-1-2 7 0,0 0-2 16,-1 3-7-16,2 0 5 0,-1 0-8 0,-1-1 3 16,0 4 3-16,-3-3 1 0,4 2-5 0,-1 1 2 15,1-1 0-15,-4 1-5 0,3-1 8 0,1 3-13 0,-3-5 10 16,6 4-3-16,-3-2-5 0,0 1 4 0,-1-3 5 16,5 2-4-16,-3 0-1 0,2 0 6 0,-2-1-6 0,2 0-2 15,-2 0 7-15,2 2-3 0,0-1-8 0,-1-1 11 16,0 2 0-16,-1 2 0 0,2-4 1 0,-2 4 1 15,0 0-6-15,0-2 4 0,-1 2-3 0,0 2-6 0,1-1 6 16,0 0 4-16,-2-1-6 0,3 1 3 0,-1 1-8 16,-1-2 5-16,0 3 4 0,0-4-4 0,1 1-2 15,1 0-5-15,0 0 8 0,0-2-6 0,-1-1 13 0,2 2-6 16,1-3 3-16,-1 1 5 0,1-2 5 0,-3 3 7 16,3-1-13-16,0-1 13 0,0-1-3 0,-1 3 4 15,-1-2-1-15,-2 0-10 0,4 4 2 0,-1-2-9 0,-2-1 7 16,2 1-7-16,-3-1 18 0,-1 2-22 0,4 0 3 15,-2-2 4-15,-1 3 1 0,0-1-1 0,-3 0-6 16,3-2 5-16,-2 3-22 0,2-3 17 0,-4 1 1 0,2 1 2 16,0-3-5-16,0 2 3 0,2-1 6 0,-4 1-9 15,3-1-1-15,0 2 7 0,-2-3-8 0,0 4 8 16,1-2 8-16,-3-1 1 0,2 2-7 0,-2 1 4 16,-2-1 6-16,0-2-11 0,-1 3 3 0,4-2 3 0,-2-1-24 15,-3 4 9-15,1-4 3 0,3 2-5 0,-2 0 2 0,-1-1 6 16,1 0-5-16,-1 2-4 0,1-2 12 15,-1-1-15-15,0 3 8 0,1-1 4 0,0 0-8 0,0 1 4 16,1 0-2-16,-1 1 3 0,1-1 8 0,-1 1 0 16,0 1-4-16,0 1-2 0,-1-3 8 0,0 2-4 15,0 0 6-15,0 1-6 0,-1-2-8 0,0 1 5 0,1-1 1 16,-2-1 2-16,1 0-5 0,-1 2 3 0,3-2-2 16,-5 3-6-16,2-2 2 0,-3 2-1 0,2-3 0 15,0 4 0-15,-1-2 2 0,-1-1-6 0,3 4-3 16,1-2 9-16,-3-1-6 0,4 0 4 0,-1 2-9 0,3-1 0 15,-1 0 0-15,0-1 8 0,2 0-1 0,0-2-2 16,0 3-5-16,2-2 6 0,0-2 12 0,-3 1-8 0,2 0 8 16,0 2-9-16,-1-2 2 0,2-3 2 0,1 3 8 15,-2 0-10-15,1 1 0 0,1-1 9 0,2-2-11 16,-2 2 5-16,1 1 3 0,1-1 1 0,-1 0-7 0,1 0 5 16,3 0-4-16,-2 0-6 0,2 2 5 0,0-2 1 15,1 0-3-15,-1 0-4 0,3-1 4 0,1-2 0 0,-1-1-5 16,5 2 9-16,-2-6-1 0,1 2 1 0,1-2-2 15,2-1-1-15,0-2 1 0,3-2 0 0,-3 0 4 16,3-1-6-16,-1-2-2 0,2-1-9 0,0 3-11 16,0-3-14-16,2 0-36 0,-1-3-44 0,1 2-52 15,1-3-68-15,1-3-76 0,-1 1-91 0,3-8-88 0,2-3-137 16</inkml:trace>
  <inkml:trace contextRef="#ctx0" brushRef="#br0" timeOffset="97283.6397">24024 6234 1678 0,'-3'0'16'0,"-2"-3"18"0,3 0 33 0,-1 0 19 16,2 3 13-16,-3-2 9 0,3-1 7 0,-1 3 12 16,2 0-4-16,0 0-10 0,2 0-17 0,-1 0-19 15,3 0-13-15,-4 0-6 0,3-2 0 0,0 1-4 0,0 1-12 16,2-4-6-16,3 3-10 0,0-3 1 0,1 2-3 15,4-1 7-15,-4 0-4 0,4-1 3 0,1 1 7 16,2 1 6-16,1 0 5 0,-1-1 4 0,2 1 5 0,0-3 0 16,0 5 4-16,1-1-4 0,-1 1 2 0,-1 0-8 15,-2 0-7-15,0 1 1 0,-2 4-1 0,-4-3-7 0,-1 1 0 16,-2 2 5-16,-1 1 7 0,-2 4 4 0,-3 0 5 16,-3 5 3-16,1 1 4 0,1 3 0 0,-2 1-8 15,-4 0-7-15,2 3-18 0,-4-1-3 0,4-2-9 0,-1 4-10 16,-1-4-6-16,1-1-2 0,-1 2 1 0,0-2-3 15,-1-2 0-15,3-2-3 0,0-2 1 0,0-2-3 16,1 0 1-16,4-3-4 0,-1-2-1 0,2-4 0 0,-1 1-4 16,0-1-4-16,4-2-8 0,-2-2 11 0,1-1-13 15,-1 1 17-15,4-4-15 0,-1-1 7 0,3-2 3 0,3 0 8 16,-3-2 5-16,3-3-4 0,2-3 4 0,0 1-13 16,-1 0 11-16,1-5-19 0,0 2-7 0,2-3-5 0,0 0 1 15,0-2-1-15,1-1 5 0,1-1 2 16,2-1 5-16,-3 1 8 0,3-3 12 0,-3 2 5 0,1 3-4 15,-2 3 4-15,-3-1 3 0,-1 2 1 0,-1 3-6 16,-1 3 3-16,-1 3 2 0,-3 0-5 0,0 3 9 16,-2-1-8-16,1 4-4 0,0 2 5 0,-3-1 7 0,1 1-2 15,-2 1 3-15,0 2 5 0,0-2-7 0,0 2 9 16,-2 0 12-16,2 0-6 0,-1 2-1 0,1-2 0 16,-2 0-6-16,0 3-3 0,-2-1 9 0,2 2-5 0,-2 2-7 15,0 1 5-15,0 3 2 0,-5 4 4 0,0 2-2 16,1 2 6-16,0 3-3 0,-4 3 2 0,4-1 1 15,0 1-6-15,0 0 4 0,0-1-7 0,4 0 13 0,-1-2-12 16,1-3-2-16,4 0 4 0,0 0-5 0,2-3 3 16,0-1-17-16,1-2 10 0,2 0-8 0,2 1 3 15,-2-4 0-15,3-2-14 0,0 0-11 0,4-4-19 0,-2 0-36 16,1-2-35-16,3-1-52 0,-1-4-51 0,3-1-69 16,-2-2-65-16,3-1-86 0</inkml:trace>
  <inkml:trace contextRef="#ctx0" brushRef="#br0" timeOffset="98642.0456">25015 5824 2646 0,'2'-8'10'0,"1"1"27"15,-2 2 40-15,1 0 18 0,-2 3 9 0,0 1 3 16,0 1 2-16,0 0-5 0,-2 1-5 0,-1 1-25 16,2 3-27-16,-1 0 15 0,0 2 16 0,-1 5 18 0,-2 5 6 15,2 5 13-15,-3 4 3 0,1 5 2 0,1 3-12 16,-3 3-19-16,2 2-33 0,0 2-12 0,0-2-8 0,0 1-13 15,2-3-2-15,-1 0-6 0,1-4 2 16,1-1-10-16,-1-5 0 0,3 1 2 0,0-4-7 0,0-4-7 16,3-1-23-16,-3-3-35 0,4-2-39 0,-3-1-44 15,4-5-32-15,-2 1-62 0,2-6-48 0,1 0-58 16,0-2-49-16,1-3-35 0,1-2-42 0</inkml:trace>
  <inkml:trace contextRef="#ctx0" brushRef="#br0" timeOffset="98991.1585">25279 6109 2209 0,'5'-14'25'0,"-1"1"37"0,-2 3 33 15,0 1 25-15,-4 1 7 0,-1 3 3 0,-2-1 15 16,-1 3 8-16,-4 1-18 0,2 1-27 0,0-1-24 16,-2 0-23-16,0 4-2 0,0 0 5 0,-2 1-12 15,2 2-7-15,-1 1-2 0,0 0-10 0,2 3-2 16,-1 1-6-16,1 0-4 0,4 2-7 0,-1 0-1 0,2 0 2 15,1 1-7-15,0 0 6 0,1 0 2 0,4 4 7 16,1-2 2-16,0 1-3 0,1-1 9 0,2 2 7 16,2 0-5-16,1-1-2 0,-1 0-3 0,5 0-7 0,-4 1 2 15,4 0 6-15,1-2-8 0,-1 1-7 0,1-1 4 16,-3 0-8-16,-1-1 3 0,1-2-5 0,-7-2 7 16,3 1 1-16,-4-3 0 0,-1 2 10 0,-1-3 6 15,-1-2 3-15,-1 2-1 0,-3-2 1 0,3 0-1 16,-4-1-10-16,2-1-4 0,0 2-8 0,-3 0-9 0,2-3-18 15,0 1-25-15,2-1-39 0,-3 3-57 0,4-5-45 16,-4 0-67-16,1 0-46 0,1-2-58 0,1-4-29 16,-2 0-33-16,1-2 4 0,0-1 12 0,3-1 24 15</inkml:trace>
  <inkml:trace contextRef="#ctx0" brushRef="#br0" timeOffset="99388.0887">25298 6314 596 0,'17'-19'26'0,"-2"5"26"15,0-1 24-15,4 1 23 0,-1-1 33 0,0 5 23 0,0 0 26 16,4 1 16-16,-1 1 2 0,-4 2-16 0,4 1-8 15,-4 0-8-15,-1 5-17 0,-2-2-20 0,-3 2-6 0,2 0-3 16,-1 0-12-16,0 4-3 0,-3-1 1 16,2 3-2-16,-3 1-9 0,2 1 12 0,0 2-5 15,-2 2 1-15,-1 2-4 0,-2-1-8 0,0 3-8 0,-1 1-8 16,1 0-4-16,-5-2-6 0,0 2-11 0,0 0-15 16,-2 0-12-16,0-1 0 0,-1-3-3 0,1 1-8 15,-2-2 3-15,1-1-20 0,1-2 6 0,1 0-1 16,-1-3 5-16,2-1-1 0,0-3 1 0,0 0 0 0,2-2-8 15,1-2 4-15,0 1-9 0,1-3 4 0,3-1-4 16,-1-1-2-16,2-1-13 0,3-4-4 0,-1 1-5 16,1-5 3-16,3 1-8 0,2-3-1 0,1-2 0 15,-1 0 1-15,3-4 4 0,3 1 12 0,-1-2-2 16,-1 0 13-16,2 2 3 0,-2 1 2 0,-2 2 2 0,-2 4 5 16,-5 3 2-16,-3 3-2 0,-1 1 3 0,-1 6-14 15,-5 0 11-15,-1 4-9 0,0 0 1 0,0-2-6 16,0 5 7-16,-1-1-5 0,-1 4 13 0,-1 1 10 0,3 2 7 15,-1 3 7-15,-2 1 9 0,1 3 6 0,0 0-14 16,-1 4 5-16,1 0-2 0,-1 1-6 0,-2-1-15 16,2 3-10-16,0-4-5 0,-3 3-39 0,3-2-26 15,-2 0-57-15,-1-1-77 0,2-3-85 0,-2 1-91 16,0-4-105-16</inkml:trace>
  <inkml:trace contextRef="#ctx0" brushRef="#br0" timeOffset="101279.2412">14021 12434 2800 0,'-9'0'4'0,"0"0"14"0,-3 3 36 0,4-8 8 16,-2 5 13-16,-2 0 1 0,3 2 0 0,0 0 4 0,4 1-8 15,0-1-14-15,2 0-38 0,1 1 0 0,2-3-14 16,0 2 4-16,2 0 5 0,-1-1 1 0,4-1 6 16,0 2 13-16,6-2 3 0,-2-2-5 0,8-1 3 0,1-4-7 15,6-1-2-15,3-4-4 0,4-4 1 0,4-3-16 16,5-3 2-16,2-3 1 0,4-1-6 0,5-1 3 16,1-4-4-16,2 2-2 0,4-2 4 0,4-1 2 15,0 2-4-15,-1-2-11 0,3-1 9 0,-4 0 0 0,1-1-6 16,4 0 8-16,-2-3-6 0,-1-1-1 0,2-3 9 15,3-1 2-15,3-2-6 0,4-3-2 0,-3-1 1 16,4-1-4-16,-2-4-3 0,0 3-4 0,0 0-3 0,-4 0 0 16,-2 3 7-16,-4 4-4 0,-3 1 10 0,-1 6-4 15,-7 3-1-15,-4 4 8 0,-5 4-9 0,-1 4 6 16,-7 1-2-16,-3 3 5 0,-6 2-7 0,-2 1 8 0,-6 2 1 16,-2 3-3-16,-2 1 11 0,-2 1-9 0,-3 2 1 15,-1 0 0-15,-3 1-2 0,-4 1 0 0,2 2 1 16,-3 0-3-16,-1 1-4 0,1 0 1 0,-2 1 2 0,2 0-3 15,0 5 13-15,-1 0-7 0,2 2 5 0,1 5 6 16,1 0-4-16,0 7 9 0,2 1 2 0,3 6 3 16,-2 4-14-16,4 6 3 0,-1 1 0 0,4 8 0 0,0 2 2 15,0 4-9-15,4 4-1 0,0 3-3 0,2 2 4 16,1 0 4-16,4 2-4 0,0 3-4 0,1-1 6 16,1-2 2-16,0 1-5 0,4-3 3 0,2 2 2 15,0-1-4-15,3 0 1 0,0 1 4 0,3-1-8 0,-1-2 2 16,1 3 5-16,3-2 2 0,-2-1 2 0,3-2 0 15,-2-4 12-15,3 0-6 0,0-2 13 0,0-4-1 16,0 1-1-16,0-3-1 0,2 0-10 0,-3-2 5 0,0-1-14 16,-3-1 4-16,2-1-6 0,-4-3-3 0,1-2-1 15,-4-2-1-15,0-3 3 0,-4-2-6 0,-2-2 1 16,-1-3 0-16,-3-1-2 0,-4-2-5 0,-4-2 3 0,-4-2 4 16,-2-2 1-16,-7-1 1 0,-3-1 4 0,-1-1-3 15,-9-1-3-15,-4-1 9 0,-4 0-4 0,0-1 2 0,-9-1-1 16,0 1-5-16,-5-2-1 0,-1-1 13 0,-3 1-6 15,-1-2 4-15,-4-1 1 0,-3-1 3 0,-3 0-7 16,-3-1 7-16,-2 3-9 0,-1-2-4 0,-7 1 6 16,-4 0-10-16,0 1 7 0,-5 0-12 0,-1 2 3 0,-2-1-1 15,-2 1-1-15,-5 0 2 0,0 2-3 0,0-1 10 16,-3 4-13-16,-7 0 1 0,4 0 4 0,-3 1 5 0,0 1 4 16,0 3-7-16,1-1 1 0,0 1-5 0,0 0 3 15,3 0 4-15,-2 1 1 0,3 1-1 0,-1 2-2 16,1-1-4-16,2 2 8 0,-1-1-6 0,5-1 7 0,-1 4 0 15,2-2-6-15,2 2-4 0,1-2 3 0,4 1 7 16,2-1-5-16,2 0 3 0,4 0-6 0,4-2 1 16,5-1 11-16,6-2-4 0,2 0 5 0,6-5-12 15,3 3 5-15,5-4-1 0,1-3 5 0,6 1 0 0,1-2-12 16,4-1 5-16,1-1 0 0,2-1 8 0,3-3 1 16,2 1-2-16,6-2-2 0,-1 0 3 0,1 0 6 0,3-1-9 15,1 0-2-15,1 0 8 0,-1 1-11 0,2-2 0 16,-4 2 5-16,2-5-12 0,-1 5 2 0,-2-4 8 15,2-1-8-15,-4 2-5 0,2-4 8 0,-2-1 2 0,0-1 5 16,0 2-1-16,2-4 1 0,-5 0-5 0,4-2 5 16,-5 1 0-16,1-2-8 0,-1-2 3 0,0 0-12 15,1 0 6-15,-6-1 0 0,1-2 4 0,-1-1-7 0,-2 1 6 16,-1-3 6-16,-3 2 1 0,0-1-1 0,-2-4-3 16,-1 1 0-16,0-2-7 0,-4 1 9 0,2-3-9 15,0-1 4-15,-2-3-6 0,3 0 6 0,-3-1-2 0,-2-2 1 16,3 1 1-16,-1-4-7 0,-2 1 6 0,3-3-4 15,-1-1-2-15,0 2 0 0,3-2-1 0,-3-3 3 16,2 0 5-16,3 3-1 0,-3-1 2 0,2 0 1 0,0 5-1 16,-1-1-3-16,4 5 1 0,0 1 3 0,0 3 1 15,0-1-2-15,3 4-5 0,4 1 4 0,0 1-2 16,0-1 3-16,0 3 10 0,2-3-9 0,-1 5-4 0,1-4 5 16,1 5 1-16,-1-2-4 0,0 1 6 0,3 3 1 15,-4 1-4-15,4 0-4 0,-1 0 4 0,2 3 0 16,1 1-3-16,1 2 6 0,2 2-1 0,-2 0-4 15,5 5-5-15,0-2 11 0,0 4-8 0,-2 0 6 0,4 1-4 16,-2 1-3-16,1 0-3 0,-1 2-2 0,2-1 3 16,0-1-1-16,-1 3 3 0,4 1-9 0,0 0 11 15,1-1-9-15,0 1-26 0,2 0-18 0,-1-2-39 0,3 2-33 16,-2-1-40-16,-1-4-33 0,1 0-58 0,1 0-44 16,-1 0-40-16,0-2-57 0</inkml:trace>
  <inkml:trace contextRef="#ctx0" brushRef="#br0" timeOffset="101700.051">13147 12376 824 0,'-30'16'17'15,"0"-3"21"-15,5 2 24 0,3-1 3 0,0 0 19 0,1 1 4 16,7-2 6-16,0 0 8 0,4-1-11 0,2 1-14 16,2-2-17-16,5 0 7 0,1 0-10 0,4-4 6 0,1 3 3 15,3-4 3-15,0 0 3 0,4-2 4 0,3 0 3 16,0-4 1-16,3 0-2 0,6-5-5 0,1 0 0 15,5-5-12-15,0-1-9 0,5-4 2 0,3-5-3 0,7 1-4 16,5-5-3-16,5-5-1 0,7-1-4 16,2-3 1-16,12 0 5 0,2-5-17 0,5 2-14 0,4-2-1 15,-2 0-5-15,1 0-4 0,-4 2 1 0,0 1-5 0,-4 2-3 16,-10 4-2-16,-7 4 7 0,-5 0-16 0,-10 3 2 16,-2 2-3-16,-11 1-7 0,-11 2-16 0,-1 1-22 15,-7 2-15-15,-8 1-28 0,-4 1-15 0,-5 0-21 16,-7 4-18-16,-2 3-29 0,-6 1-13 0,1-1-16 0,-8 5-32 15</inkml:trace>
  <inkml:trace contextRef="#ctx0" brushRef="#br0" timeOffset="102301.0339">13819 10643 2426 0,'-3'-13'21'0,"0"0"38"0,-2-2 36 0,0 3 24 15,0 5 21-15,0 2 10 0,1 0 12 0,3 3 8 16,-3-1-12-16,3 3-26 0,-1 3-27 0,1-2-19 15,-1 2-7-15,2 1 6 0,-2 2-4 0,2-1 7 0,0 6-4 16,0 2-6-16,0 2-7 0,2 4-6 0,0 2-15 16,1 2-13-16,2 2-8 0,3-2-19 0,-2 4-1 15,6-2-9-15,0-2-4 0,5-1 6 0,0 0-12 16,1-2-10-16,2-3-26 0,4-3-27 0,-3-2-42 16,1-4-43-16,1-2-43 0,1-3-63 0,-3-3-48 0,2-3-63 15,1-4-50-15,-2-3-53 0</inkml:trace>
  <inkml:trace contextRef="#ctx0" brushRef="#br0" timeOffset="102627.9107">14344 10588 2266 0,'0'-9'25'0,"0"1"38"16,-5 1 32-16,4-1 40 0,-2 3 28 0,-2 2 14 16,-2 2 15-16,2-2 6 0,1 2-21 0,-4 1-38 0,3 0-24 15,0 1-42-15,1-1-25 0,0 4-16 0,0-1-13 16,-1 1-3-16,1 5-9 0,2-2 9 0,-1 4-8 15,-1 1 2-15,4 3-2 0,-1-1 10 0,2 2-5 16,-1 0 0-16,4 1 5 0,1 0-3 0,-1-2 5 0,4 1-5 16,-2-1 6-16,1 0-15 0,2-3 11 0,0 1-9 15,3-3 5-15,-3-2-8 0,4-3-5 0,-2 1 8 0,1-5-13 16,1 2 12-16,-3-4-10 0,4-1 8 0,-1-1-5 16,-3-6 6-16,2 4 1 0,-3-5-5 0,4-1 9 15,-5 0-4-15,1-2 3 0,-2 0-2 0,0 0 0 16,-2 0-1-16,-2-2 0 0,-3 3-1 0,0-1-1 15,-1 0-13-15,-3 1 0 0,0-2-15 0,-4 1-23 0,-2 0-28 16,2 1-27-16,-2 0-22 0,-2 1-33 0,1 1-16 16,-1-1-36-16,1 3-22 0,1-1-20 0,1 2-21 0,-1-2-18 15,4 4-22-15,1 2-22 0</inkml:trace>
  <inkml:trace contextRef="#ctx0" brushRef="#br0" timeOffset="103776.9676">14426 10464 1285 0,'11'-2'18'0,"-1"1"38"16,-2 0 30-16,-2 1 30 0,2-3 35 0,-4 0 22 15,3 1 15-15,-2 1 21 0,0-1-3 0,-1 0-19 16,2 2-16-16,-3 0-21 0,2 0-22 0,-1 0-10 0,0 2 2 16,3 1-7-16,-3 1-6 0,1 0-2 0,0 2-8 15,1 2 6-15,-1 3-6 0,1 0-1 0,0 1-12 16,1 1-10-16,1 1-16 0,-2 2-10 0,2 0-1 16,0-3-19-16,-2 3-8 0,1-2-6 0,2-2-9 0,-3-3-2 15,1 3 2-15,-3-4 0 0,3-1-5 0,-1-2 4 16,-3 0 1-16,2-4 0 0,-2 2 2 0,0-3-7 0,0-1 7 15,1-2-11-15,-3-1 4 0,4-2 0 0,3-4 0 16,-4 4-7-16,5-6 7 0,-5-1-1 0,7-2-4 16,-5 1 8-16,3-2-3 0,-1-2 2 0,-1 1-4 0,-1-1 2 15,1 0-4-15,-1-2 1 0,2 0 1 0,-2 2-1 16,1-2-4-16,1 2 6 0,-2 2 4 0,2 3 6 16,-2 1 1-16,1 3 7 0,-3 5 3 0,0 0 4 0,2 0 7 15,-3 4 3-15,-2 2-8 0,3 0 3 0,-1-1-2 16,0 3 10-16,2-1-13 0,0 2 5 0,1 4-3 15,-2-1-5-15,3 2 7 0,1 1-9 0,-2 2 0 0,2 1-11 16,-3 0 10-16,1-1-16 0,1 1 1 0,-3-1-8 16,4 1-4-16,0-3-15 0,-2-1-28 0,1-2-11 15,2 0-23-15,-1-3-9 0,0-1-23 0,0-4-14 0,3 0-13 16,-3-2 3-16,1-3 10 0,4-2 4 0,-5-1 8 16,3-4 18-16,0 0 16 0,-2 0 20 0,1 0 12 0,-1-1 17 15,-2-3 14-15,-1 2 10 0,1-1 13 0,-4 1-3 16,-2-2-3-16,2 0 1 0,-1 2 4 0,-2-1 1 15,-5 0-2-15,4 0 1 0,-2-1 4 0,-4 1-1 0,2 1 7 16,-1 0 8-16,-3 2 6 0,2-1 5 0,-2 4 16 16,2 2 9-16,0-1 7 0,2 6 11 0,-2-2 5 15,4 2-14-15,-2 1-2 0,4 1-7 0,1 1-14 0,-3 1-9 16,3-1-7-16,0 4-10 0,0 0 0 0,0 2 19 16,3 2 3-16,-2-1 11 0,3 2 15 0,-1 2-3 0,2 2 5 15,3 0 9-15,-1 1-5 0,3-1-5 0,-2 3-10 16,6 0 1-16,-3 1-11 0,5-1 3 0,0 1-7 15,-1 0-8-15,1 1 5 0,3-2-11 0,-1 2-2 16,1-1-9-16,-2-1-5 0,-3-1-3 0,-1-3-1 16,3 0 5-16,-7-1-9 0,0-3 1 0,-2 0 3 0,-4-2 4 15,-1-2 5-15,-1-1-1 0,-2 0 5 0,-4 0-6 16,0-4-1-16,-4 3 4 0,1-1-5 0,0 1-20 16,-3-3-18-16,0 0-21 0,0-3-34 0,1 2-29 15,4-3-25-15,0-1-41 0,1-2-20 0,0 0-12 0,3-3-18 16,2 0-5-16,3-1 9 0,2-1 8 0,3-2 19 15,0-2 24-15,3 0 16 0,2 1 21 0,1-2 30 16,0 2 26-16,0-1 24 0,1-1 18 0,-1 2 12 0,0 2 18 16,2 0 22-16,-3 0 22 0,0 1 21 0,-1 3 19 15,-1-2 17-15,-1 2 19 0,1 1 11 0,-3-1 7 16,-2 6 10-16,-1-2-10 0,2 3-15 0,-3 0-15 16,-1 2-18-16,-3-2-19 0,1 4-7 0,-1-2-11 0,4 2-13 15,-3 1-10-15,1 1 8 0,1-1-7 0,0 6 1 16,3-3 7-16,-1 3-6 0,1-1-2 0,-1 1-5 0,3-1 0 15,1-1-1-15,-1 0 0 0,-1-2 9 0,4 2 6 16,-2-4 4-16,3-1 0 0,-2-2 4 0,1 0-2 16,2-2-8-16,1-2 1 0,1-3-12 0,-3-2-11 15,3-1-15-15,-2-1 12 0,4-2-8 0,-3-2 0 0,0-2 4 16,-3 0-5-16,2-2 5 0,-2 0-4 0,0-2 7 16,-3-3-11-16,-4-1 4 0,0-2-5 0,-3-1 4 15,-1-5-2-15,0 0-6 0,-1-4 12 0,-3-2-1 0,0-2 1 16,-1 0-1-16,0 0 7 0,-1 7-2 0,0 1 5 15,-1 3 5-15,1 6 10 0,3 7 16 0,-3 4 2 16,1 3-3-16,2 5-6 0,1 0 1 0,0 5-5 0,2 0-4 16,0 3-9-16,0-1-17 0,0 5-1 0,4 1 6 15,-4 1 16-15,4 3 6 0,0 5 18 0,2 5 7 16,-2 2 2-16,4 3-1 0,1 4-6 0,0 3 7 0,0 3-15 16,1-2-4-16,2 2-18 0,1-1-3 0,-2 1-2 15,3-6-3-15,2 1 8 0,2-6-4 0,0 1-1 0,2-5-1 16,2-4 1-16,-2-3-8 0,3-3-2 0,3-4 8 15,0-3-5-15,-1-1-16 0,2-4-3 0,-2-1-6 16,-1-2-4-16,-1-5 4 0,1 1-13 0,-5-1-21 16,-1-1-8-16,-3-4-3 0,-2 1-3 0,-3 1-21 0,-1-1-19 15,-1 1-23-15,-3 1-8 0,-4-1-23 0,-1 3-25 16,-1-1-19-16,1 1-45 0,-5 1-35 0,0 2-42 16,-2-1-45-16</inkml:trace>
  <inkml:trace contextRef="#ctx0" brushRef="#br0" timeOffset="104639.9671">16891 9980 1668 0,'7'-21'0'15,"-4"5"21"-15,1 0 24 0,-1 2 30 0,-2 2 17 0,-1 3 1 16,0 0 5-16,0 2 10 0,0 3 18 0,0-1 0 15,-1 0-10-15,-1 4-10 0,1-1-2 0,1 2 12 16,-4 0 5-16,4 1-2 0,-1 0-12 0,1-1-18 0,-4 1-11 16,4 1-14-16,-4 2-14 0,3 0-8 0,-3 0-1 15,0 6 9-15,-5 2 4 0,1 5 12 0,-5 4 2 16,-4 4 3-16,-1 4 4 0,-3 5 13 0,-1 0-1 16,0 7-4-16,-3 0-5 0,-2 3-3 0,-2 2 1 0,3 4 2 15,-3-2-5-15,3 4-16 0,0 1-11 0,-1-1-7 16,5-2-11-16,0-3-6 0,6-1-1 0,2-3-16 15,3-4 1-15,2-6-3 0,5 0 8 0,-1-7-10 16,4-2 8-16,1-3-5 0,0-4-11 0,0-4 3 16,0-2-1-16,0-3-28 0,1-3-22 0,1-1-36 0,-2-2-27 15,3-2-53-15,-3-1-53 0,1 0-73 0,-2-5-75 16,1 0-61-16,-3-2-70 0</inkml:trace>
  <inkml:trace contextRef="#ctx0" brushRef="#br0" timeOffset="104953.5515">16359 10485 2518 0,'-8'-4'11'0,"-3"4"32"15,0 3 39-15,-3-3 26 0,1 5 19 0,-4 2 11 0,1 4 11 16,-3 3 9-16,2 0 4 0,-2 5-20 0,1 2-28 16,-1 1-20-16,1 5-10 0,2 0 6 0,-2 1-7 15,6 3-4-15,-1-1-6 0,2 4-15 0,5-1-8 0,-1-1-4 16,1 2-5-16,5-2-19 0,1-1 0 0,1-3-5 15,7 0 0-15,-3-2 2 0,3-4 5 0,1-3-1 16,4-2 0-16,-1 0 7 0,2-3-9 0,2-3 6 16,3-3-6-16,1-3 0 0,0-2-6 0,5-3-8 15,0-1 9-15,-1-6-11 0,2-1 3 0,0 0-13 0,0-4 5 16,0-1-1-16,1-3-3 0,-2 1 2 0,-4-2-18 16,1-2-15-16,0 1-12 0,-1-1-14 0,-4 0-22 15,1 0-16-15,-6 4-26 0,1-1-19 0,-4 1-22 0,1 3-6 16,-3 0-29-16,0 3-22 0,-2-1-37 0,-2 0-35 15,-1 3-44-15,-1 1-55 0</inkml:trace>
  <inkml:trace contextRef="#ctx0" brushRef="#br0" timeOffset="115600.1457">17025 11005 2164 0,'4'-5'11'0,"0"-1"20"0,-1 1 34 0,3-1 19 0,-4 0 7 16,1 4 4-16,-3 2 1 0,1-3-4 0,-1 3 2 16,0 3-5-16,0-1-13 0,-1 4 8 0,1 0 9 0,1 5 7 15,-1 1 18-15,2 4 12 0,-1 3-5 0,-1 3-3 16,0 6-15-16,0 1-16 0,-1 5-2 0,-2 3-5 16,-3 5-13-16,-1 0-3 0,-1 3-12 0,2 1-4 0,-5 1-5 15,1 1-10-15,-1-3-19 0,0-2-1 0,2-1-8 16,1 0-8-16,-5-5 8 0,4 1-7 0,1-6-7 15,3-3 6-15,-3-3 9 0,5-1 1 0,2-5 7 16,2-3 6-16,2-4 5 0,2-2 6 0,4-2 18 0,-1-4 0 16,5 0 3-16,6-5 10 0,1-1-5 0,4-3 2 15,3-4-12-15,8-1 0 0,-2-3-17 0,5-2-4 16,2-1-16-16,0-2-5 0,2 1-7 0,-3-1-2 0,4-1 1 16,-4-1-4-16,3 2 1 0,-3 0 2 0,-3 0 0 15,1 1-14-15,-2 2 0 0,-4-1-11 0,-1 2-12 16,0 1-14-16,-3 3-34 0,-3 0-31 0,-1-2-17 0,-3 5-29 15,-3-1-31-15,-3 1-23 0,0 2-28 0,-6-2-35 16,-1 6-15-16,-3-2-29 0,0 2-27 0,-4 0-53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input and output operations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(Input)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(Output) 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CSV file and Writing to it 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file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Writing to it </a:t>
            </a:r>
          </a:p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file 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Writing to </a:t>
            </a: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439280" y="303120"/>
              <a:ext cx="9290520" cy="41295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1000" y="294120"/>
                <a:ext cx="9307080" cy="41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379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7161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Excel files: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write a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an Excel file using the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to_excel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method. For example,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df.to_excel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('file.xlsx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endParaRPr lang="en-US" sz="19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422960" y="2078280"/>
              <a:ext cx="4228920" cy="601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6840" y="2068560"/>
                <a:ext cx="424404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072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30671"/>
            <a:ext cx="11178600" cy="5040313"/>
          </a:xfrm>
        </p:spPr>
        <p:txBody>
          <a:bodyPr numCol="1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'Name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'Alia', 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'Bob', 'Charlie', 'David'],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'Age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[25, 30, 35, 40],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'Country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['USA', 'Canada', 'France', 'Australia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	}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9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an Excel file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 = </a:t>
            </a:r>
            <a:r>
              <a:rPr lang="en-US" sz="19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pd.ExcelWriter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('output.xlsx')</a:t>
            </a:r>
          </a:p>
          <a:p>
            <a:pPr>
              <a:lnSpc>
                <a:spcPct val="150000"/>
              </a:lnSpc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df.to_excel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(writer, index=False)</a:t>
            </a:r>
          </a:p>
          <a:p>
            <a:pPr>
              <a:lnSpc>
                <a:spcPct val="150000"/>
              </a:lnSpc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writer.save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19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1280" y="2481120"/>
              <a:ext cx="6804720" cy="3157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320" y="2474280"/>
                <a:ext cx="6825600" cy="317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20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57967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JSON File?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 (JavaScript Object Notation) is a lightweight data interchange format that is easy for humans to read and write and easy for machines to parse and generate</a:t>
            </a: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"name": "John Doe",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"age": 30,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"city": "New York"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16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14560" y="1298160"/>
              <a:ext cx="8423280" cy="4465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7360" y="1288440"/>
                <a:ext cx="8440560" cy="448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98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44319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JSON files: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read a JSON file into a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read_json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pd.read_json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file.json</a:t>
            </a:r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559840" y="1510920"/>
              <a:ext cx="2335680" cy="94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1560" y="1502280"/>
                <a:ext cx="2351880" cy="9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862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as </a:t>
            </a:r>
            <a:r>
              <a:rPr lang="en-US" sz="1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open('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sample_data.json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'r') as file: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data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pd.read_json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("First 5 rows:\n",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print("Column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:",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print("Data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:",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df.dtypes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25600" y="2484000"/>
              <a:ext cx="4550040" cy="1924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200" y="2475360"/>
                <a:ext cx="4565520" cy="193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13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85263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JSON files: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write a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JSON file using the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to_json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method. For example,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df.to_json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file.json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endParaRPr lang="en-US" sz="19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486680" y="1660680"/>
              <a:ext cx="4113720" cy="545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7680" y="1650240"/>
                <a:ext cx="4130280" cy="5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291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6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'Name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['Alice', 'Bob', 'Charlie', 'David'],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'Age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[25, 30, 35, 40],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'Country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['USA', 'Canada', 'France', 'Australia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	}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df.to_json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output.json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orient='records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13946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13946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06080" y="2796840"/>
              <a:ext cx="2299320" cy="251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640" y="2790000"/>
                <a:ext cx="2319120" cy="25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0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46162" y="1694855"/>
            <a:ext cx="11674469" cy="5040313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(Reading)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Getting data from user (file)</a:t>
            </a:r>
          </a:p>
          <a:p>
            <a:pPr>
              <a:lnSpc>
                <a:spcPct val="150000"/>
              </a:lnSpc>
            </a:pP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(Writing)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Showing result to user (file)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20920" y="1504800"/>
              <a:ext cx="11553480" cy="4154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760" y="1495080"/>
                <a:ext cx="11575080" cy="417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7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17787" y="1644320"/>
            <a:ext cx="11674469" cy="5040313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different files like CSV, Excel and JSON file, you can use different libraries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use Pandas Library to work with these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 for I/O operations 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install Pandas</a:t>
            </a:r>
          </a:p>
          <a:p>
            <a:pPr>
              <a:lnSpc>
                <a:spcPct val="150000"/>
              </a:lnSpc>
            </a:pPr>
            <a:r>
              <a:rPr lang="en-US" sz="19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9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install pandas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 complete Pandas, I provide a complete course. </a:t>
            </a:r>
          </a:p>
          <a:p>
            <a:pPr>
              <a:lnSpc>
                <a:spcPct val="150000"/>
              </a:lnSpc>
            </a:pPr>
            <a:endParaRPr lang="en-US" sz="19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60160" y="2139120"/>
              <a:ext cx="7605000" cy="128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3680" y="2129040"/>
                <a:ext cx="7619040" cy="13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8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17787" y="1644320"/>
            <a:ext cx="11674469" cy="5040313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CSV files: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read a CSV file into a </a:t>
            </a:r>
            <a:r>
              <a:rPr lang="en-US" sz="19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19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read_csv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method. 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19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('file.csv').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91200" y="621360"/>
              <a:ext cx="11166480" cy="4354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120" y="612000"/>
                <a:ext cx="11185560" cy="43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62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04137" y="1630672"/>
            <a:ext cx="11674469" cy="5040313"/>
          </a:xfrm>
        </p:spPr>
        <p:txBody>
          <a:bodyPr numCol="1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('sample_data.csv')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print("First 5 rows:",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print("Column names:",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print("Data types:",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df.dtypes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print("Summary statistics:",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71840" y="2100960"/>
              <a:ext cx="6352560" cy="1703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1040" y="2092680"/>
                <a:ext cx="6368760" cy="172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2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30671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 files: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write a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CSV file using the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to_csv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method. For example,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df.to_csv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('file.csv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44800" y="2069280"/>
              <a:ext cx="7368120" cy="516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8320" y="2060640"/>
                <a:ext cx="7383240" cy="53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94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44319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=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'Name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'Alia', 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'Bob', 'Charlie', 'David'],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'Age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[25, 30, 35, 40],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'Country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': ['USA', 'Canada', 'France', 'Australia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	}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9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CSV file</a:t>
            </a:r>
          </a:p>
          <a:p>
            <a:pPr>
              <a:lnSpc>
                <a:spcPct val="150000"/>
              </a:lnSpc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df.to_csv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('output.csv', index=False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77000" y="2120760"/>
              <a:ext cx="9823680" cy="3642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8360" y="2113920"/>
                <a:ext cx="9842040" cy="365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699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44319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Excel files: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 can read an Excel file into a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read_excel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method. </a:t>
            </a:r>
            <a:endParaRPr lang="en-US" sz="19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('file.xlsx</a:t>
            </a:r>
            <a:r>
              <a:rPr lang="en-US" sz="19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endParaRPr lang="en-US" sz="19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005720" y="410040"/>
              <a:ext cx="5463360" cy="1943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8160" y="400320"/>
                <a:ext cx="5481360" cy="19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10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603375"/>
            <a:ext cx="10515600" cy="5040313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pd.read_excel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('sample_data.xlsx',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sheet_name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='Sheet1')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print("First 5 rows:",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print("Column names:",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df.columns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print("Data types:",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df.dtypes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print("Summary statistics:\n", </a:t>
            </a:r>
            <a:r>
              <a:rPr lang="en-US" sz="19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  <a:buSzPct val="150000"/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06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Operations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97960" y="2086560"/>
              <a:ext cx="8842320" cy="3054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7520" y="2078280"/>
                <a:ext cx="8862840" cy="30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28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23171</TotalTime>
  <Words>747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942</cp:revision>
  <dcterms:created xsi:type="dcterms:W3CDTF">2021-11-08T00:20:31Z</dcterms:created>
  <dcterms:modified xsi:type="dcterms:W3CDTF">2023-11-04T09:16:05Z</dcterms:modified>
</cp:coreProperties>
</file>