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87" r:id="rId2"/>
    <p:sldId id="288" r:id="rId3"/>
    <p:sldId id="289" r:id="rId4"/>
    <p:sldId id="290" r:id="rId5"/>
    <p:sldId id="296" r:id="rId6"/>
    <p:sldId id="298" r:id="rId7"/>
    <p:sldId id="29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4T09:18:11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5976 3214 1863 0,'-8'-6'19'0,"-1"0"20"0,1 1 21 0,6-1 6 0,-4 0 11 16,2 2 3-16,1 1 12 0,-1 1-3 0,4-1-7 15,-2 1-18-15,4 2-17 0,-2-1-4 0,2 1-8 16,0 0-10-16,0 0-10 0,1 0 1 0,-1 1-4 0,2-1-2 15,-2 3 2-15,1-1 4 0,1 1-1 0,-1 1 7 16,0-2 4-16,3 4 3 0,-3-2 3 0,2 1 5 16,0 2-1-16,0 0-1 0,1 1 9 0,1 2 0 0,0 2 3 15,1 0 8-15,0 2-9 0,1 0-3 0,2-1 3 16,-1 2-1-16,1-1-12 0,-2 1 4 0,1-3 5 16,1 1-12-16,-3-3 9 0,1-2-6 0,-1 0-1 15,0-2-2-15,-3 0 8 0,1-2-1 0,-1-2-11 0,1 0 7 16,-1-2-2-16,1 0 4 0,2-2 1 0,0 0 4 15,5-5-8-15,0 1 4 0,4-2-2 0,2-4-8 16,6-3-6-16,0-2 0 0,2-1-2 0,3-2-5 0,0-5 7 16,2 1-11-16,-2-2 3 0,0-2 3 0,-2-1 0 0,1-2-5 15,1 1 5-15,0-2-2 0,-2 0-5 16,1 0 5-16,1 0-3 0,0 1 7 0,0 2-5 0,-2 3-2 16,-2 1-2-16,-2 4-1 0,-2-1 3 0,-4 7-2 0,0-1 1 15,-3 5-11-15,-2 0 5 0,0 1 6 16,-4 3-8-16,-1 0 3 0,2 2-9 0,-2 0 1 0,-2 0 3 15,-1 2 1-15,0 1-4 0,0 0 4 0,-2 0-1 16,1 1-4-16,-1-1 6 0,0 2-7 0,-1 0 0 16,0 0-2-16,-2 0 5 0,0 0-6 0,0 0-11 0,1 2-6 15,1-2-15-15,-2 1-14 0,0-1-32 0,1 0-41 16,1 2-47-16,-2-2-52 0,3 2-58 0,-1-2-70 16,0 0-81-16</inkml:trace>
  <inkml:trace contextRef="#ctx0" brushRef="#br0" timeOffset="27841.6666">5804 4812 1485 0,'0'0'24'0,"0"0"20"0,0 0 13 0,0 0 13 0,0 0 5 16,0 0 6-16,0 0 9 0,0 0 2 0,0 0-21 15,0 0-11-15,0 0-8 0,0 0-6 0,0 0-5 0,0 0 2 16,0 0 2-16,0 0 3 0,0 0 9 0,0 0 4 15,0 0 9-15,0 0-1 0,0 0 14 0,0 0 3 16,0 0-8-16,0 0 3 0,0 0-17 0,0 0-6 16,0 0-14-16,0 0-5 0,0 0-14 0,0 0 3 15,0 0-8 1,0 0 3-16,0 0-9 0,0 0 9 16,0 0 3-16,0 0 12 0,0 0 1 0,0 0 5 0,0 0 3 15,0 0-5-15,3 9 3 0,-3-9-1 0,0 0-1 16,0 0-8-16,0 0 0 0,0 0-3 0,0 0-1 15,0 0 1-15,35 13 4 0,-29-13-1 0,-1 0-7 0,1 2-7 16,-1-2 0-16,0 0-1 0,4 0-7 0,-3 0-2 16,2 0-11-16,-1 0 5 0,5 0 5 0,-2 0-7 15,1 0 1-15,3 0 2 0,-1 0 1 0,2 0 3 0,1 0 3 16,2 0-11-16,-1 0-2 0,2 0 5 0,0 0 4 16,0 0-9-16,0 0 0 0,1-2-3 0,-2 2 0 15,-1 0 6-15,-2 0-5 0,2 0 2 0,-4 0-8 0,2 0 7 16,-4 0 4-16,-1 0-2 0,1 0-2 15,-3 0 4-15,0 0 0 0,-1 0 1 0,-3 0 2 0,2 0-6 16,-4 2-3-16,-2-2 19 31,34 0-14-15,-27-2 2-16,-1 2-3 0,2 0-4 16,-2 2 1-16,1-4 9 0,1 4-4 0,2-2-4 15,-3 0-1-15,1 0-1 0,1 0 3 0,-1 0 1 0,-1 0-2 16,1 2-4-16,-1-2 3 0,-1-2-3 0,-1 2 7 15,0 0-2-15,2 0 3 0,-3 0 0 0,1 2-5 16,-5-2 22-16,19 0-1 47,-19 0-1-31,12 0-13-16,-12 0 11 15,0 0-11 1,0 0-21-1,0 0-14 1,0 0 4-16,0 0-10 0,0 0-15 0,0 0-31 16,0 0-54-16,0 0-42 0,0 0-77 0,0 0-93 0,0 0-124 15</inkml:trace>
  <inkml:trace contextRef="#ctx0" brushRef="#br0" timeOffset="44951.1959">5756 6638 1411 0,'0'-4'9'15,"-2"-4"16"-15,1 2 24 0,1-2 6 0,1 3 6 0,-1 2 8 16,2-1-3-16,-2 3 4 0,2-1-6 0,-2 0 5 16,3-1-22-16,-3 3 3 0,1-2 5 0,1 0-5 15,-2 2 13-15,2-1 2 0,-2-1 4 0,3 0-8 0,-1 2 6 16,-2-2-6-16,1 2-3 0,-1 0 4 0,2 0-8 16,-2 0 2-16,0 2-8 0,0-2-10 0,0 2-6 15,-2 1-11-15,2 1-3 0,-1-1-3 0,1 2-4 0,-2 2-4 16,2 1 2-16,0 1 8 0,0 3-8 0,2 0 9 15,-2 1 0-15,1 1-3 0,1 3 6 0,-1-1-6 16,1 0 11-16,1 0-9 0,1 0 4 0,-2-2 7 16,3 1-11-16,0-4 6 0,0-1-7 0,1-1 4 0,-1 0-7 15,4-2 1-15,-3-2 1 0,2-1-6 0,1-2 8 16,1 2-4-16,0-3 7 0,2-1-6 0,1-2 1 16,0-1 7-16,4-2 0 0,0-1 3 0,1-2-2 0,4-1 2 15,0-5-6-15,2 0 12 0,0-1-7 0,2-2-3 16,0-4 2-16,2 3 3 0,-1-2 2 0,1-2-7 0,-2 1 3 15,1-2-5-15,0 1-4 0,-1-2 4 0,0 2-11 16,0-2-13-16,1 0 3 0,0 2 9 0,-1 1-6 16,-1-2 3-16,2 3 0 0,-2 0-9 0,2 0 5 0,-2 3 10 15,0 2-7-15,-2 1-1 0,2 2-1 0,-5 0-7 16,0 4 3-16,0-1 4 0,-5 2 1 0,-2 2 1 16,-1 0-1-16,-3 4 0 0,-1-1-2 0,-3 0 9 0,-2 2-6 15,0-1 2-15,-3 1-5 0,0 0-3 0,0-2 3 16,0 2-2-16,-2 0 4 0,2 0-8 0,-1 0-2 15,1 0-10-15,0 0-17 0,0 0-19 0,0 0-30 0,0 0-44 16,0-1-51-16,0 0-69 0,0-2-66 0,0 1-96 16</inkml:trace>
  <inkml:trace contextRef="#ctx0" brushRef="#br0" timeOffset="62133.6787">7497 7495 2243 0,'-16'0'7'0,"1"0"17"0,3 0 32 16,-2-5 12-16,4 5 7 0,-2 0-4 0,4 0 0 15,3 2-2-15,0-1-3 0,3 1-15 0,-1-2-24 0,3 0-14 16,2 0-17-16,1 3 25 0,-1-3 9 0,-1 0 1 16,2 0 10-16,1-3 7 0,2 3 2 0,2 0 8 0,1 0 15 15,3-2-21-15,3 1-9 0,3-1 6 0,4 1-9 16,3-2-6-16,3 0-3 0,7-2-7 0,2 1-7 15,5-1 0-15,6-3 2 0,1 1-7 0,6-2-4 16,-1 1-6-16,3-1-10 0,0 1 7 0,-1-1 1 0,-2 1 1 16,-6 3 1-16,-1-2-1 0,-4 2-1 0,-4 0 5 15,-6-2-2-15,-4 4-3 0,-4-1-15 0,-1-1-13 0,-5 3-31 16,-6-1-21-16,-1-1-40 0,-4 1-48 0,-3 1-54 16,0-1-62-16,-4-2-62 0,1 3-57 0</inkml:trace>
  <inkml:trace contextRef="#ctx0" brushRef="#br0" timeOffset="62554.597">8194 7172 1831 0,'-8'-6'16'15,"-5"1"26"-15,2-2 21 0,4 0 9 0,-3 3 9 0,0 0 10 16,2 2 13-16,-1 0 14 0,3-1-3 0,1 3-3 16,0 0-4-16,0-1 1 0,2 1-7 0,1 0-14 15,4 0-13-15,-4 1-10 0,2-1-19 0,3 2-24 0,-1 0-20 16,1-1-7-16,0 1 2 0,4 0 3 0,-2 2 5 16,5-2-5-16,0 3 1 0,5-3 4 0,2 4 9 15,5-2-5-15,1 0 2 0,1 0-3 0,7-2-2 0,0 2 0 16,7-1 6-16,-4-1-2 0,3 1-3 0,-1 0 0 15,3-2-10-15,0 2 6 0,-3-1-2 0,1 3 2 0,-6-2-4 16,-1 1-2-16,-3 1-2 0,-2 0 2 0,-1-2 8 16,-6 1-7-16,-1 1 2 0,-4-2-11 0,-1 1 10 15,-4-1-2-15,-2 1-1 0,-2-1 1 0,-1 0 3 16,-3-2-3-16,0 2-5 0,-2 0 13 0,1-1-3 0,-1 2 2 16,0-1-2-16,-1 2-1 0,0 2-2 0,-2-2 2 0,0 5 4 15,1-3-2-15,-2-2 0 0,-1 4-3 16,1-1 5-16,-1-1-22 0,0 1-32 0,0 1-38 0,1-1-51 15,1-4-58-15,-1 5-87 0,-2-3-97 0</inkml:trace>
  <inkml:trace contextRef="#ctx0" brushRef="#br0" timeOffset="79937.4769">7633 8998 3015 0,'-12'0'16'16,"1"-4"30"-16,0 0 24 0,5 0 12 0,-5-1 8 15,2 5-3-15,1 0 3 0,0-3 5 0,4 3 6 0,0 0-17 16,2 0-15-16,0 0-7 0,2 0-5 0,0 3 1 15,0-6 1-15,2 3-10 0,0 0-18 0,1 0-18 16,2 0-3-16,-1 3-8 0,4-3 1 0,5 0 17 16,0 3 0-16,5-2 12 0,6 0-4 0,2-1 11 0,8 2 1 15,1-4-3-15,5 0-2 0,1-1-15 0,3-2-3 16,-1 2-7-16,1-3-5 0,-1 0-5 0,1 2-4 16,-3-4 8-16,-3 2-2 0,0-2-6 0,0 3 8 0,0-2-6 15,-5-1 4-15,2 2 1 0,-4 0-5 0,-1 4-10 16,-1-2-24-16,-6 0-23 0,1-3-33 0,-6 6-41 15,-4-2-61-15,-3-2-66 0,-1-3-73 0,0 4-88 0,-3-4-82 16</inkml:trace>
  <inkml:trace contextRef="#ctx0" brushRef="#br0" timeOffset="80328.7364">8236 8715 2209 0,'-9'-2'18'16,"1"-1"21"-16,-1-2 17 0,4-2 16 0,-3 6 4 0,3-1 8 16,-3 0 17-16,2 2 19 0,0 0-6 0,4 0-2 15,-1 0-6-15,0 0-8 0,1 2-3 0,0-2-5 16,4 1-20-16,-2-1-27 0,3 1-15 0,-1 0-16 0,-1-1-5 16,3 3-7-16,2-1-3 0,0 2 4 0,2-1 10 15,2 2 11-15,2 2 5 0,2-2 0 0,4 3-6 16,3-1-2-16,0 2 5 0,5-4-13 0,2 2-2 0,0-2-1 15,4 0-3-15,0 0-3 0,1-1 3 0,-1-1-2 16,3 1-1-16,-2-1 7 0,0-1-5 0,-1 1-4 16,-4-1 1-16,-1 4 1 0,0-2-4 0,-2 1 1 0,-7 0-3 15,0 0-2-15,-2 2-1 0,-6 1-1 0,-1-1 0 16,-4 0 2-16,1 0 1 0,-5 0 4 0,-1 0-1 0,-1 1-3 16,-1-1 8-16,-4 1 4 0,3-2-2 15,-2 4 3-15,-1-3 0 0,-2 1-2 0,-1 1 4 0,-2-2-1 16,2 3-3-16,-3 0-1 0,1-1-3 0,0-1-15 0,0 1-14 15,0-1-20-15,-2 1-21 0,2 2-30 16,0-2-40-16,-2-1-41 0,4-1-56 0,-2 2-67 0,-2 1-92 16</inkml:trace>
  <inkml:trace contextRef="#ctx0" brushRef="#br0" timeOffset="99433.0065">8782 10398 2943 0,'-7'0'1'0,"1"0"17"0,1 0 25 0,2-9 4 15,3 9-3-15,-4 0 2 0,4 0 0 0,0 0 1 0,5 0-6 16,0 0-15-16,2 0-20 0,1 0 3 0,4 0 4 16,1 0-2-16,6-3 1 0,-2 2 2 0,7-3 5 0,3 2-7 15,0-2 0-15,4-2-5 0,4 2 1 0,2-1-2 16,3 0-6-16,2 1-17 0,-1-1-23 0,3 1-30 15,-1-3-53-15,4 1-60 0,-4-1-74 0,1-3-90 0</inkml:trace>
  <inkml:trace contextRef="#ctx0" brushRef="#br0" timeOffset="99818.6389">9311 10109 2530 0,'-14'-3'-2'0,"3"0"21"0,-2 1 24 0,9-1 2 0,-6 1 2 16,2 0 2-16,3 2 0 0,-1 0-2 0,5 2 4 16,1-2-19-16,0 0-17 0,1 1-5 0,3-1 11 15,0 1 5-15,1 0 1 0,4-1 3 0,1 2 8 0,4-2 6 16,2 5-7-16,3-5 6 0,3 4-10 0,3-3-8 0,3 1-3 15,0 0 1-15,2-2-14 0,0 0-6 16,0 2 0-16,0-2-4 0,-3 1-6 0,1-1 3 0,-4 0-1 16,1 0 4-16,-3 4-4 0,-5-1 3 0,4 0-5 15,-5 0 0-15,-1 1 3 0,0 1 1 0,-3-1 0 0,-2 1-7 16,-2-2 12-16,-1 5-7 0,-2-4 7 0,-2 4-1 16,1-4 2-16,-1 4-3 0,-1 1 2 0,-2-2 3 15,1 1-10-15,-2 2 8 0,-1-1 2 0,-1 1-4 0,-1 2-1 16,-2-1 5-16,-1 0-1 0,0-1 3 0,-1 2-7 15,0-3-14-15,1 1-29 0,-2 0-25 0,3-4-45 16,-2 2-59-16,-1-2-72 0,1-1-96 0</inkml:trace>
  <inkml:trace contextRef="#ctx0" brushRef="#br0" timeOffset="104977.1902">12717 7914 1831 0,'-22'-3'0'16,"0"-1"1"-16,-3-4 6 0,-1 4-3 0,-4 3-1 15,-1 2 1-15,-1 1 9 0,-1 0 18 0,0 1 24 16,-2 0 21-16,1 2 3 0,2 1 13 0,-1 0 13 0,-1-1 13 16,6-1 1-16,0 1-5 0,2-1-15 0,7 3-15 15,2-4-8-15,4 0-18 0,4 1-6 0,3-4-17 0,4 3-13 16,-1-1-12-16,6-2-12 0,-1 3-5 0,-2 0-1 15,3-1 8-15,0 2-7 0,3 1 5 0,-5 1 1 16,6 0 4-16,-2 5 6 0,3-2-3 0,-3 0 4 16,0 3 2-16,2 3 8 0,-1 2 3 0,1 1 9 0,-2 3 2 15,0 3-3-15,2 2-1 0,-2 2 6 0,0 2 1 16,-1 2-3-16,1 1 3 0,1 2-5 0,1-1 2 16,-3 2 12-16,3 1-4 0,2-2-2 0,-3 2-2 0,2-1 3 15,4-2 1-15,-2 0-4 0,2 0 0 0,-3-1-10 16,4-1 7-16,0-1-1 0,0 1 5 0,-1 0 0 15,2 2-3-15,0-3 5 0,-3 2-7 0,3 2 14 0,-2 1-2 16,2 0-1-16,-5 1 5 0,2 1 0 0,0 0 0 16,-1 2 6-16,0 0 10 0,2 2-13 0,-1-1 3 15,1 0 0-15,3 0-9 0,0 1-4 0,2-1-4 0,1 0-11 16,-2-1-9-16,6 2-3 0,-3-1-8 0,0 0 8 16,3 1-4-16,0-4-8 0,1 3-4 0,-1-4 8 0,0-1-10 15,-4-1 2-15,4-2 7 0,-4-2-10 0,-2 0-1 16,2-4 4-16,-4 0 7 0,0-4-7 0,-1-1 2 15,-1-2-4-15,-2-3-3 0,-2-3-4 0,3 0 1 16,-7-4-11-16,4 0-14 0,-3-5-15 0,0-1-11 16,-3-3-24-16,4-1-33 0,-5-2-56 0,-1-6-52 0,0 0-51 15,-1-5-63-15,1-3-60 0,-5-5-84 0</inkml:trace>
  <inkml:trace contextRef="#ctx0" brushRef="#br0" timeOffset="105302.2367">13078 8819 2740 0,'-5'-3'7'0,"2"-2"18"16,-2 3 14-16,7-5 6 0,2 6-3 0,-5 2 2 0,1 2-8 15,0-1 4-15,3 5-2 0,-3-2 3 0,3 4 0 16,0 3 15-16,1 5 14 0,0 0 4 0,3 6 10 16,2 0-3-16,1 1-2 0,1 5-24 0,0-1-15 15,1 0-20-15,2-1-13 0,1-1-19 0,0-1-11 16,0-4-12-16,0-1-26 0,0-3-37 0,2-5-52 0,1-3-60 15,-1-1-74-15,1-4-81 0</inkml:trace>
  <inkml:trace contextRef="#ctx0" brushRef="#br0" timeOffset="105503.2554">13668 8998 2175 0,'3'3'27'15,"-2"-1"23"-15,4-2 10 0,1 2 14 0,-4 0 2 0,3 5 1 16,-2 1 16-16,2 0 3 0,1 1-23 0,1 3-13 16,2 1-5-16,-3-1-11 0,0 1-2 0,2 0-3 15,-2-1-18-15,1 2-2 0,-2-2-5 0,-1 1-8 0,2-1-26 16,-2-2-42-16,-1-3-45 0,-2 0-60 0,1 1-91 0,0-2-96 16</inkml:trace>
  <inkml:trace contextRef="#ctx0" brushRef="#br0" timeOffset="105823.8599">14025 8698 1974 0,'9'-12'33'0,"4"2"22"15,-7-1 19-15,4 3 9 0,-4 0 2 0,0 4 4 16,-3-1 9-16,2 3 10 0,-2 1-25 0,1 1-17 0,-1 2-8 15,2-1-6-15,-4 3 11 0,3-1 0 0,0 2 0 16,-1 0-3-16,-1 3 1 0,2 1 0 0,0-2-3 16,0 5 2-16,0-2-5 0,1 5-4 0,0-2-6 15,-1 0-4-15,0-1-11 0,0 2-3 0,-3-2 4 0,1-2 3 16,-1 0 4-16,3-1 17 0,-4-1-1 0,4 1 9 16,-3-6 12-16,3 2-5 0,-3-1-7 0,3 2-1 15,-3-4-6-15,2 0-16 0,2-1-7 0,0-2-1 0,3 1-10 16,0-2-5-16,0 0-12 0,3-1-14 0,3-1-43 15,2-4-29-15,3 0-41 0,-2-1-47 0,2 0-65 16,2-2-55-16,0 2-61 0,-1-3-68 0,2 4-39 0</inkml:trace>
  <inkml:trace contextRef="#ctx0" brushRef="#br0" timeOffset="106019.724">14658 8742 2141 0,'5'0'27'16,"-3"2"21"-16,-1-4 7 0,3 2-7 0,-4 0 4 15,0 2 6-15,-2 1 7 0,2 1 10 0,-2-2-15 0,4 4-13 16,-2 0 0-16,0 0 19 0,2 1 5 0,-2 3 2 16,1-1 2-16,3 1-5 0,0 2-13 0,-3 0-6 15,3 0-4-15,-1 1-18 0,0 0-4 0,0 0-10 0,1-1-9 16,-1 0-12-16,-3 0-17 0,1 1-24 0,1-2-20 16,-4-2-24-16,1 0-30 0,1-1-40 0,-3-2-54 15,-1-2-66-15,4-4-83 0</inkml:trace>
  <inkml:trace contextRef="#ctx0" brushRef="#br0" timeOffset="106535.8407">15169 8488 2472 0,'1'-3'8'0,"1"0"32"0,-2-1 13 16,3-2 6-16,-3 2-4 0,-1 1 1 0,-1-1 0 15,0 1 3-15,2 1 5 0,0-1-19 0,0 1-4 16,0 0 7-16,2 2 1 0,-2-2 6 0,0 2-3 0,3-1 0 16,-1-1-19-16,1 2-13 0,0 0-7 0,4 0-15 15,2 0 4-15,1-1-5 0,-1 1 0 0,4 0-3 16,-2 0 9-16,0 1-2 0,1-2-4 0,-4 2 0 15,1-1 0-15,-2 0-3 0,-4 0 6 0,0 0-2 0,-3 0 0 16,0 0 1-16,0 0 3 0,-3 0-2 0,2 0 0 16,-4 2 0-16,1-2-5 0,-1 2 2 0,0-1-8 0,-2 1 7 15,3 0-6-15,-1 1 1 0,-3 0-2 0,3-1 2 16,1 2 0-16,0 1-5 0,3-2 5 0,-2 2-5 16,3-1 11-16,0 0 1 0,3 2 1 0,0-3-1 15,2 4-1-15,1-2 9 0,3 2 2 0,-1-2 3 0,4 4-11 16,0-1 3-16,2-1-2 0,4 1 7 0,-2-2-2 15,2 2-4-15,0 1-1 0,3-1-1 0,-3-1 0 16,2 2-5-16,-3-1 5 0,-3 1-10 0,2 1 10 0,-3 0 1 16,-1 0 2-16,-2 1 2 0,-2 0 3 0,-2 0 6 15,0-1 0-15,-1-1 1 0,-4 1-4 0,1-2 6 16,-2 1 1-16,0-2 1 0,-3-2 7 0,0 0-6 16,-4 0-4-16,0 0 12 0,-1-3-7 0,0 1-18 0,-5-1-24 15,4 1-36-15,-4-3-44 0,0 0-49 0,-1 0-57 16,-2-3-89-16,4-2-88 0</inkml:trace>
  <inkml:trace contextRef="#ctx0" brushRef="#br0" timeOffset="107154.0058">15514 7362 2391 0,'-13'-9'18'0,"2"1"25"16,3 1 11-16,6 0-6 0,1 0-1 0,-4 6 1 15,3-2 1-15,2-1-4 0,5 4-12 0,-2-2-30 16,2-1-11-16,5 2 11 0,1-2-1 0,1 0-1 15,6 1 1-15,1-1 1 0,5 0-8 0,1 2 7 0,2-1 2 16,3 0-10-16,3 1 6 0,0 0 0 0,-1-1-3 16,1 2 3-16,-1 0 2 0,-2 0 4 0,-4 3-9 15,3-1 9-15,-7-1-3 0,-3 1-5 0,1 2 7 0,-1-1-1 16,-7 2-7-16,1-1-6 0,-1 4 6 0,-4 1-3 16,2 1 5-16,-3 2 1 0,-1 3-3 0,1 1 4 15,-2 2 5-15,4 1 6 0,-4 4-7 0,3 0 2 0,-2-1-4 16,2 4 0-16,0-2 2 0,0 4-3 0,1-2 4 15,0 2 9-15,1 1 6 0,0 1 0 0,2 1 1 16,-1 1 2-16,3 1 3 0,-1 1-1 0,2 0 5 0,0 2-14 16,0-2 1-16,2 4-1 0,0-2-1 0,1-1 4 15,0 2-6-15,0-1 1 0,2 1-9 0,2 1 12 16,-1-1 2-16,1 1-6 0,4-2-2 0,-5 0 2 16,6 3 4-16,-4-3-4 0,0 3 3 0,1-3-15 0,0 1-1 15,-3 0 7-15,1-2-2 0,-1-3-7 0,-3 5-2 16,3-6 4-16,-3 2-1 0,-2-4 2 0,2 3 5 15,-1-3-2-15,-1 0 1 0,-2 1 3 0,0-4-6 16,-4 0 4-16,0-2 0 0,-1 1 3 0,-5-1 4 0,1-2 11 16,-3-1 6-16,0-1 3 0,-2 0 8 0,0-2 4 15,-4 2 6-15,-1-3 3 0,1 2-12 0,-3-4-8 16,-2 1-8-16,-1 0 2 0,-1-2-9 0,-3-2-4 16,1 0-12-16,-4-3-14 0,3-1-20 0,-2-4-36 15,3 1-43-15,-2-2-56 0,2-3-67 0,4-3-96 0,1-2-112 16</inkml:trace>
  <inkml:trace contextRef="#ctx0" brushRef="#br0" timeOffset="107627.7827">17263 8426 935 0,'-12'1'15'0,"2"1"23"0,1-1 17 16,0 1 19-16,0-2 7 0,1 3 6 0,4-2 9 0,-2-1 10 15,2 0-13-15,1 0-17 0,2 0-9 0,1 0-14 16,0 0-5-16,0 0-6 0,1 0 1 0,1 3 1 16,-1-3 5-16,3 0 7 0,2-3-6 0,-2 3 5 15,3 0-3-15,3-3 5 0,7 0-9 0,1-1-13 0,2-2-8 16,7 1-12-16,1-3-2 0,2 4-9 0,3-4 10 16,5-1 2-16,0-1 12 0,3 1 7 0,0-1 14 15,7 0 4-15,4-1 6 0,-1-2 1 0,5 1-7 0,3 0-3 16,4-1-11-16,2-1-10 0,1-1-8 0,5 1-3 15,1-1-3-15,2 1-1 0,-2-3 1 0,6 2-5 16,-1-2-1-16,2 1 5 0,1-1-5 0,-2 2 0 0,0-1-5 16,1-1-5-16,-3 2-10 0,-7 0-1 0,-4 1-1 15,-2 0-17-15,-4-1-6 0,-4 3-19 0,-4-1-28 16,-4 1-31-16,-4 2-48 0,-1-1-69 0,-7-2-87 16</inkml:trace>
  <inkml:trace contextRef="#ctx0" brushRef="#br0" timeOffset="107980.2047">19225 7522 1755 0,'-9'-2'13'0,"-3"2"20"0,2 0 18 0,8-5 13 16,-1 5-6-16,-1 2-4 0,3 0 2 0,1-1 3 0,1 1-6 15,3 0-12-15,-1 3-14 0,3 1-12 0,5 0 13 16,2 2 9-16,2-1 5 0,3 4-8 0,7 0-7 16,2 1-8-16,3 2-3 0,5 1-2 0,3 1-2 15,3 2-9-15,2-1-8 0,2 3 5 0,-2 1-1 16,1 0-2-16,-2 1 2 0,0-1-2 0,-2 1-9 0,-2 1 3 16,-4-2 5-16,-2-1-9 0,-2-3 6 0,-3 2 3 15,-3-2-2-15,-7-3-3 0,0-2 6 0,-5 1 6 16,-2-4-4-16,-5 1 8 0,-2 0-4 0,-4-1 5 15,-1-1 7-15,-3 0 15 0,-4 0 4 0,0 3 1 0,-4-2 5 16,-4 3-2-16,-1-3 5 0,-1 1-5 0,-3 0-7 16,-1 0-10-16,-1-1-14 0,1 2-30 0,-2-2-34 15,2 0-31-15,-3 0-53 0,6 2-72 0,-4 1-91 0</inkml:trace>
  <inkml:trace contextRef="#ctx0" brushRef="#br0" timeOffset="124109.1486">7508 11980 3383 0,'-5'1'-4'0,"-1"-1"0"0,1-1 4 0,-3-6 4 16,3 5 6-16,-1 0 2 0,-1 0-4 0,3-1 3 15,-1 3 4-15,3 0 12 0,1 0 3 0,1 0 14 0,0 0 7 16,1-2 0-16,1 2 4 0,-2 0-6 0,3 0 1 16,-1 0-10-16,1 0-12 0,-2 0-15 0,3 2-11 15,1-2 19-15,1 2 13 0,5-1 27 0,2 1 19 0,5 0 9 16,6-2 23-16,4 0-7 0,4 0 6 0,3-2-22 15,5-1-15-15,1 1-23 0,3 0-22 0,0-2-11 16,2 0-20-16,-3 0 4 0,2 1-4 0,-2-1-17 16,-3-2-19-16,1 4-26 0,-7-4-15 0,3-2-46 0,-5 3-45 15,-1-2-54-15,-4-1-64 0,0 2-51 0,-2 0-51 16,-1-1-56-16</inkml:trace>
  <inkml:trace contextRef="#ctx0" brushRef="#br0" timeOffset="124499.4053">8132 11754 2266 0,'-14'-4'8'0,"1"2"6"0,2 0 21 16,3-2 8-16,0 1 7 0,-1-1 2 0,4 3 3 15,2 0 0-15,-2-2-10 0,5 3-3 0,0 0-23 0,2 0-9 16,4 0-10-16,-3 0 2 0,3 3-1 0,3-3 1 16,4 2 4-16,0-2-2 0,4 2 0 0,3 0 2 15,2-2 5-15,5 0-3 0,1 5 3 0,2-2 1 0,0 0-5 16,0 1 2-16,3 1 0 0,1 0-1 0,-1 2-1 0,-2-2 1 16,3 2-10-16,-1-1 1 0,-1-1-1 15,-1 2-1-15,-2-1 2 0,1-1 1 0,-5 0-9 16,0 0 3-16,-3-1 3 0,-4 1 4 0,-1-2 4 0,-6 2 6 15,0-1 12-15,-3 2 1 0,-3-1 18 0,-2 1 1 16,-3-1 10-16,0 1-7 0,-3 0-3 0,-2 2-12 16,2 0-2-16,-2 0-5 0,-4 3-5 0,1 0-9 0,-2-1-2 15,-2 0-6-15,0 1 1 0,0-1-21 0,-2-3-34 16,2 1-22-16,-2 0-52 0,2-4-57 0,-1 1-71 16,2 0-80-16</inkml:trace>
  <inkml:trace contextRef="#ctx0" brushRef="#br0" timeOffset="137821.3855">7310 13496 2277 0,'-3'0'14'0,"3"0"15"15,-4 0 8-15,3 0 16 0,-2 0 13 0,2-2 16 16,-1 4 1-16,-1-4 2 0,3 4 6 0,0-4-15 0,0 2 6 15,-2 0 1-15,2 2-10 0,2-2-12 0,-2 0 2 16,0 0-2-16,0 0-17 0,1 2 0 0,1 0-14 16,-2-1-4-16,2 1 12 0,-1 0 15 0,5 1 10 0,-3-3 19 15,4 3 16-15,1-1 8 0,1-2 7 0,2 0 0 16,2-1-10-16,1 0-17 0,0-2-13 0,4 0-16 16,1-1-20-16,1-1-8 0,5-2-5 0,1 1-16 15,0-3-8-15,5 1 5 0,-1-1-1 0,0-2-10 16,1 0 3-16,1 1-2 0,-2-1-17 0,0 1-7 0,0-2-23 0,-2 2-32 15,-3 0-36-15,0 0-43 0,0 1-53 16,-6-1-54-16,0 0-73 0,0-1-90 0</inkml:trace>
  <inkml:trace contextRef="#ctx0" brushRef="#br0" timeOffset="138213.425">7727 13087 3173 0,'-19'0'7'0,"1"0"-1"16,1 2 5-16,2-7-2 0,2 5 4 0,-4 0 1 15,4 0 9-15,1 3 5 0,4-3-10 0,3 0 8 0,2 0-1 0,3 2-1 16,1-1-3-16,1 0 2 0,3 0-2 15,-1 4-3-15,6-1 0 0,1-1-8 0,2 1 6 0,2 2 3 16,6-2-2-16,0-1-1 0,7 1-5 0,0-1-7 16,6-1 0-16,1-2 1 0,2 3-10 0,-1-3 4 15,3 0 2-15,0 2-2 0,2-1-7 0,-6 1 8 16,1 0 1-16,-4 1-2 0,-2 1 2 0,-3-1-1 16,0 2-6-16,-5-1 4 0,-3 3 5 0,-2 1-4 0,-2-1-1 15,-3 0-3-15,-1-1 2 0,-3 1-5 0,0 3 5 16,-2-3-5-16,-4 0 3 0,-1 2 1 0,1-1-4 0,-4 1 11 15,1-1-9-15,-1 2 4 0,-4-1-13 16,0 0-15-16,1 1-30 0,-2-2-39 0,-1 2-33 16,2-1-64-16,-3-1-67 0,1-1-75 0,0 0-76 0</inkml:trace>
  <inkml:trace contextRef="#ctx0" brushRef="#br0" timeOffset="146099.6649">9068 13245 2693 0,'-2'-4'11'0,"-6"0"13"0,0 1 26 0,-1-2 10 16,1 1 9-16,-5 2 16 0,0 1 9 0,3-1 4 15,-1 0-2-15,-1 2 5 0,0 2-3 0,4-1 15 0,0 0 3 16,3 2 2-16,-2 0 2 0,3-1 3 0,-1 2 7 15,4 1-3-15,1 1-10 0,-3 0-8 0,1 6 2 16,2-1-2-16,-2 3 4 0,-1 1-23 0,3 3-8 0,-1-1-22 16,2 0 2-16,-1 0-27 0,2-2-12 0,3 2-18 15,-2-2-15-15,5-1 17 0,-3-4-4 0,5 1 10 16,0-3-22-16,4-1 16 0,-1 0-1 0,-2-4 1 0,6 0 2 16,-1-2-9-16,3-1 2 0,0 0-10 0,-1-2 5 15,0-2-20-15,-1-1 15 0,1 0-17 0,-2 2 8 0,-3-2 1 16,-2 0 3-16,-2 1 8 0,-4 0-1 0,0-2 8 15,-2 2-20-15,-3 1 1 0,-2-4-26 0,-1 2-6 16,-3-2-39-16,-2 0-24 0,-1-1-35 0,-4 0-36 0,-5 0-37 16,1-2-28-16,-7 0-49 0,1 2-52 0,-3-1-25 15,0 1-43-15,-1-1-30 0</inkml:trace>
  <inkml:trace contextRef="#ctx0" brushRef="#br0" timeOffset="146629.31">9096 13204 2472 0,'8'-3'35'0,"-3"2"28"16,-4-3 25-16,4 2 24 0,-5 1 11 0,2 1 15 0,-2 0 16 15,-2 0 19-15,2 0-15 0,-1 1-16 0,1-1-3 16,0 2-30-16,1 1-11 0,-2-2-4 0,1 3-14 16,1 0-4-16,1-1-12 0,1 3-2 0,3 0-10 0,0 1 14 15,2 3-7-15,5 1-4 0,-2 4-1 0,2-1-18 16,1 4 0-16,2 0-19 0,0 2-6 0,-2-1-6 15,2 1 5-15,1 0-8 0,0 1 1 0,1-1-3 16,-2 3 2-16,1-3 22 0,-1 1-11 0,-2 1 4 0,-1-2-1 16,0 0 5-16,-1 0-7 0,-2-2 8 0,0-2-11 15,0 0-15-15,-4-2 11 0,1-2-12 0,2-2 1 16,-4 1 8-16,0-3-6 0,-2-3 6 0,0-1 10 16,-1-3-6-16,-2 3 12 0,0-4-6 0,0 0 4 15,-2-2-6-15,2 0 13 0,-3 1-10 0,0-1-11 0,-1-2 3 16,-1-2-28-16,0-1-4 0,-3 2-6 0,-2-4-9 15,0 1-18-15,-2-6 8 0,-1 2 1 0,-2-5-5 16,0 0 6-16,-2-4 8 0,2-4-2 0,-2-1 4 16,3-3 9-16,-3-3-10 0,4 0 5 0,-1-2 7 15,3 0 13-15,0 1-1 0,3 1 15 0,0-1-3 0,3 3 1 16,2 4 9-16,3 0-4 0,0 3-3 0,0 6-3 16,3 3 1-16,0 2-3 0,2 3 5 0,0 3 2 15,1 1 0-15,2 1 4 0,-3 4 3 0,1 0 8 0,2 2 8 16,1 1 2-16,-2 4 7 0,2 2 7 0,1 2-2 15,1 3 2-15,1 5 4 0,1 3-7 0,0 3 1 16,-2 1-6-16,1 3-7 0,0 0-9 0,-4 0-1 16,-1 0-5-16,-2 0-1 0,0-4-3 0,-2-1-10 0,-3-1-4 15,0-3-11-15,-3-3-14 0,1-1-20 0,-1-4-43 16,-4-2-56-16,2 0-73 0,0-5-80 0,2-2-86 16,-4-2-93-16,4-5-92 0</inkml:trace>
  <inkml:trace contextRef="#ctx0" brushRef="#br0" timeOffset="148215.7333">9575 13368 2553 0,'11'0'30'0,"-5"2"30"15,1 1 28-15,1-3 30 0,-1 2 14 0,-3 2 4 16,2 0 20-16,-1 0 2 0,1 0-25 0,2 1-25 0,2-1-30 16,-2 0-33-16,1-1-12 0,2 1 0 0,-3-1-12 15,3-3-4-15,-2 0-9 0,-1 0 5 0,6 0-1 16,-2-3 4-16,-4-4-3 0,4 3-2 0,-1-4-15 0,1 3 2 15,-3-3 2-15,0-1-13 0,-2 1 0 0,1-1 0 16,-2 0-5-16,-3 1 0 0,-2-2 2 0,-2-1 2 16,-1 1-10-16,1 0 9 0,-5-2 2 0,1 0 0 0,-3 0 5 15,1-1-3-15,-1 1 8 0,-2-1 1 0,0 0 9 16,0-1-1-16,-4 2 4 0,5 0 1 0,-5 1 16 16,3 2 14-16,1 1 3 0,1 3 18 0,1 1 5 15,1 1-3-15,3 3 0 0,2 3 1 0,0-3-12 0,4 3-7 16,-4 2 8-16,2-1-9 0,4 4 8 0,-3 1 12 15,1 1 10-15,3 4 11 0,-2 1 1 0,3 4 0 0,3 2-7 16,1 1-17-16,-4 2-13 0,7-2-9 0,-2 5-13 16,-1-5-15-16,2 3-11 0,1-4-15 0,-3 0-10 15,2-3-33-15,-2-4 0 0,-1-4-32 0,-1-1-21 16,0-3-20-16,-2-5-23 0,2-1-26 0,-6-2-13 16,4-3 19-16,-3 1-14 0,-1-6 1 0,1 3 7 0,-2-3 4 15,1-2 25-15,-2-2 33 0,3-1 19 0,-3 1 13 16,2-3 21-16,-1 2 28 0,1-2 16 0,0 1 20 15,2-1 13-15,1 1 17 0,0-1 11 0,1 1 12 0,-1-1 9 16,1 4 6-16,5 0 10 0,-3 1 8 0,-3 2 3 16,5 0-7-16,-1 5-2 0,2-2-8 0,-3 2 6 15,3 4-9-15,-3-1 0 0,1 2 1 0,0 2 1 0,1-1-14 16,0 4 7-16,-1-1 10 0,-1 4-8 0,0 1 7 16,2-1-9-16,2 3-9 0,-2-1-14 0,-1 2 6 15,2-1-13-15,-1-2-6 0,-2 1-17 0,2 0-4 16,-3-4 2-16,1 1-1 0,-3-2-6 0,2-2 8 15,-2 0-4-15,-3-1 1 0,2-2 6 0,-4 0-3 0,4-3-4 16,-1-2 7-16,-3-1-4 0,3-2-5 0,-1 1 0 16,4-3-3-16,-2-1 0 0,1-2-2 0,0 4 10 15,0-3-7-15,1 1 21 0,-1 5-3 0,-1-2-2 0,3 0 0 0,-4 4-3 16,2-1 2-16,0 1-11 0,1 0 0 16,-3 2-9-16,2 0-3 0,0-1 7 0,-1 3-4 15,3 0 5-15,-1 0-4 0,0 0-3 0,-1 0 4 16,0 3-5-16,0-1-9 0,-1-2-18 0,4 2-14 0,-3-1-32 15,1 2-16-15,1-2-36 0,-3 0-46 0,4-1-43 16,-3 0-38-16,1 0-34 0,1-2-36 0,-1-1-20 16,2 0-16-16,-4-2 11 0,3 0 29 0,-2-1 32 0,0 0 43 15,2-1 49-15,-4 1 63 0,0-2 63 0,1 1 60 16,-1-1 62-16,-2-1 41 0,4 1 40 0,-3-3 40 16,3 0 43-16,-1-1 23 0,1 0 14 0,1-2-8 0,1-1-9 15,-2 1-11-15,2 0-6 0,-2 2-22 0,0 2-29 16,0 0-31-16,-2 6-24 0,0-1-13 0,0 2-21 15,0 1-10-15,2 1-9 0,-1 3-7 0,3 1 2 0,-2 0 5 16,-2 4 9-16,3 2 13 0,2 1 6 0,-2 4 7 16,1 1-4-16,2 2 15 0,2 2-16 0,0 1-4 15,5 1-6-15,-3 1-12 0,6 2-1 0,-3 1-2 16,4-1-7-16,-1-2-18 0,0 4-3 0,2-3 3 16,-1 1-7-16,-1-1-6 0,2-3-11 0,-4 2-8 0,2-5-8 15,-3 0 1-15,0-3 0 0,-2-4-5 0,-3 2 2 16,-1-5-1-16,-6-2 10 0,4 0-8 0,-3-2 11 15,-4-2 7-15,-1-1-3 0,0 0-9 0,-1-1 12 16,-4 0 2-16,-3-1-6 0,4-3-4 0,-6 2-3 16,-1-3-3-16,-2 0 9 0,0 0 10 0,-2-2-15 15,2-2-4-15,-6-1 5 0,3 0 9 0,-1-5-7 16,-2-1 1-16,2-1-3 0,-4-3-7 0,2-4-2 0,-3-3-1 16,2-1-4-16,0-5 6 0,1 0 8 0,1 0-3 15,5 1 2-15,0-1 12 0,4 4-13 0,6 2 20 16,1 4-14-16,2 4 7 0,2 3-9 0,4 2-1 15,5 4-17-15,-3 0 7 0,5 6 11 0,-1 0-1 16,1 4 3-16,2 0-11 0,2 2 4 0,0 1-1 0,-3 5 15 16,2-2-16-16,0 5 6 0,1 0-14 0,-3 2 12 15,4 2-2-15,-6 0 1 0,4 3-3 0,-2 1 4 0,-1 0 0 16,0-1-6-16,-4 0-3 0,2 3 7 0,-3-4-11 16,2-1 5-16,-1-1-1 0,-4-1 8 0,1-1-15 15,1-4 6-15,-3-2 4 0,1-3-12 0,-2 1 5 16,-2-3-14-16,3-2-10 0,-3-1-26 0,1-3 7 0,0 1-6 15,-1-1-19-15,1-3-4 0,-1-1-2 0,3-1-2 16,-1-2 2-16,3 0 3 0,-2-3 9 0,0-1-3 16,2-1 16-16,1-1 3 0,-3-1 6 0,4 0 10 15,-2 0 1-15,-1-1 7 0,2 1 1 0,-3 0 3 0,2 4 1 16,-1 0 3-16,0 2 5 0,-3 1 0 0,1 3 15 16,0 2 1-16,-1 0 0 0,1 3 9 0,-2 1 3 15,-1 0 3-15,4 3-4 0,-4-1 0 0,4 2 4 16,-2-1-4-16,1 0 8 0,2 3 1 0,-1-3-2 0,3 5 2 15,2 0 5-15,-1 2 16 0,3 1-2 0,2 1 21 16,0 3-17-16,2 2 3 0,1 4 4 0,3 1 4 0,2 2-5 16,2 3-12-16,3 1 6 0,-1 1-17 0,-2 3 13 15,7 3-1-15,0 0-4 0,0 2-6 0,2 1-2 16,-2 0-2-16,2 0-12 0,-1 0 1 0,-1 1-6 0,4 0 2 16,-4 0-4-16,0-1 1 0,0-1 15 15,1 1 0-15,-1 0 0 0,0 1 0 0,-1-1 6 16,-1 0-6-16,-4 1 12 0,2-2 8 0,-6 0-16 15,-1 0 5-15,-2 0 2 0,-3-5 17 0,-2-1-2 16,-3-3-3-16,-1 0-1 0,-3-4-7 0,-2-1 2 0,-3-4 4 16,-3-2 5-16,-1-2-18 0,0-1 7 0,-1-4 3 15,-1 0-4-15,-1-3 3 0,-1-1 3 0,-2-3-6 16,-2 0 0-16,-2-4-6 0,0-1-10 0,-5-3-1 16,0-2-7-16,-3-3-7 0,-3-3-11 0,-2-3-4 15,-1-5-2-15,1 0 3 0,1-5-1 0,1-1-4 0,0-3 6 16,3-4-4-16,1-1-3 0,2-3 0 0,2-1-15 15,2-3-9-15,3-1-14 0,1-1-3 0,3-3-13 0,3 2-33 16,-1 1-26-16,3-1-37 0,3 2-41 0,0 2-40 16,3 1-45-16,1 2-84 0,1 5-88 0,1 2-74 15</inkml:trace>
  <inkml:trace contextRef="#ctx0" brushRef="#br0" timeOffset="148532.3488">11972 12465 2646 0,'10'-14'25'0,"-2"4"31"16,-1 2 30-16,1-3 17 0,-6 6 5 0,-2 4-5 15,0 2 5-15,-2 2 9 0,2 2-14 0,-3 2-14 0,-1 2-10 16,0 8 8-16,-4 3 10 0,1 3 19 0,-4 9-4 16,0 5 7-16,-3 3 2 0,1 4-17 0,-4-1-17 15,3 3-21-15,-2 0-14 0,0-1-14 0,0-3-3 16,2-1-16-16,-2-4-14 0,5-3-12 0,0-2-11 0,2-6-13 16,1-5-8-16,0-6-20 0,4-3-25 0,1-6-51 15,0-5-61-15,-1-2-69 0,4-7-72 0,-3-1-74 16,-1-2-81-16</inkml:trace>
  <inkml:trace contextRef="#ctx0" brushRef="#br0" timeOffset="149080.2033">11636 12639 2788 0,'-1'0'14'0,"1"2"13"16,1-1 21-16,3-1 22 0,-2 5 17 0,0 2 9 15,1 2 15-15,4-1 17 0,1 8-5 0,1-1 7 0,4 2 9 16,1 3-8-16,5-1-8 0,1 3-7 0,0-1 0 15,2 2-19-15,1-1-7 0,1-1-18 0,0 3-30 0,1-2-13 16,2 2-3-16,0-3-8 0,-1 1-21 0,3 0 0 16,-1-2-16-16,1-1-22 0,-2-5-16 0,-2 2-26 15,1-4-44-15,0-3-29 0,-2-1-28 0,-1-4-39 16,0 0-11-16,-1-3-11 0,2-1-1 0,-2-1 7 16,-3-3 28-16,0 1 23 0,-2-1 36 0,2-1 35 0,-3 0 25 15,0 0 31-15,-4-2 15 0,1-1 22 0,0-1 9 16,-1 2 21-16,-2-3 16 0,-1 1 11 0,4-1 15 15,-4 3 12-15,4-3 16 0,-5 2-2 0,-2 2 12 0,2-5 2 16,1 4-9-16,-2 0-1 0,1-2-10 0,-2 2-3 16,2-1-12-16,-2-1 9 0,4 1-8 0,-4-1-11 15,5-2-6-15,-1 2-5 0,-1 0-8 0,4-4-12 16,-4-2 3-16,4-1-9 0,0-1-3 0,-1-3-5 16,1-2-4-16,-2-3-3 0,-1-4-6 0,0-1 2 15,-3-4-10-15,-1-2-2 0,-1-1-3 0,-2-2-1 0,-3-1 7 16,0 1 2-16,-3-2 7 0,-2 4 0 0,-1-1 7 15,-5 1 0-15,-2 3 1 0,-1-1 4 0,-5 3-4 16,-1 0 2-16,-3 3 3 0,-1 2 8 0,1 3 1 0,-2 3 13 16,-2 1 8-16,0 7 10 0,5 2 19 0,-2 4 4 15,4 5 13-15,2 4 0 0,1 2 9 0,4 6 8 16,1 3 3-16,2 6 12 0,2 6 0 0,-1 1 8 16,6 11 3-16,1 1 6 0,2 6 5 0,5 2-1 0,5 2-2 15,3 2-15-15,8 3-9 0,-1-3-4 0,6-3-15 16,4-1 2-16,0-5-33 0,2-4-20 0,-1 0-10 15,2-6-18-15,-2-7-12 0,3-3-21 0,-4-5-32 16,-3-7-55-16,-3 0-50 0,-1-6-58 0,-1-3-85 16,-4-3-88-16,-1 1-102 0</inkml:trace>
  <inkml:trace contextRef="#ctx0" brushRef="#br0" timeOffset="149524.4085">11170 14815 2414 0,'-28'-11'-3'0,"6"-1"3"0,5-9 8 0,5 0 11 15,4-4 12-15,5-2 23 0,8 2 5 16,3-3 13-16,11 1 24 0,2 4 24 0,8 1 15 0,4 4 21 16,7 4 15-16,4 7 3 0,2 2 6 0,6 3-11 15,2 4-15-15,6 3-24 0,-3 5-22 0,9 4-31 16,-1-2-23-16,3 8-29 0,-2 1-17 0,4 1 5 15,-4 4-4-15,-3 1-9 0,1 0 3 0,-4 2-1 0,-5 0-6 16,-4 0 1-16,-6 0 10 0,0 0-12 0,-3-1 5 16,-5 1 1-16,-4-3 1 0,-1 0 0 0,-4 0 1 15,0-3 2-15,-1 1-10 0,0-2 14 0,-1-1-3 16,4-4-6-16,-2-2-5 0,4-1-15 0,1-6-34 0,1-1-40 16,1-3-35-16,0-2-70 0,0-4-69 0,0-5-67 15,-2 2-84-15,-1-5-68 0</inkml:trace>
  <inkml:trace contextRef="#ctx0" brushRef="#br0" timeOffset="154733.3836">9751 14275 3395 0,'-10'0'6'0,"-6"0"5"0,2 0 15 16,0-5 11-16,-2 7 12 0,-4 1 6 0,0-3 20 15,0 2 2-15,1 0 14 0,3 3 3 0,1-2 12 0,3-1 8 16,3 0 0-16,0 1-7 0,4-1-20 0,0-1 3 16,5 1-22-16,-2-2-2 0,2 0-16 0,0-2-7 15,2 2-15-15,-1 0 1 0,3 0 9 0,-1 0-8 0,-1 0 12 16,2 2-7-16,1-1-4 0,1-1-20 0,0 1 21 15,3 2-11-15,3-3-4 0,1-2 12 0,2 0-6 16,3-1-13-16,4 0 14 0,5-4-12 0,3-1 8 16,3-3-6-16,7-3-5 0,8-1 2 0,8-4-7 0,7-1 13 15,8-4-20-15,10 0 24 0,7-1-28 0,10-1 14 16,7-3 2-16,5 0-10 0,6-1 10 0,7-3-4 16,2 1-7-16,5-4-9 0,2 0-5 0,3-3 7 0,3 0-16 15,2 0 4-15,4-4-17 0,-5 6-1 0,0-1 9 16,-3 4 1-16,-8 2-1 0,-2 3-7 0,-7 5 13 15,-7 1-3-15,-9 5 6 0,-5-1 7 0,-6 5-5 0,-7-1 0 16,-3 3 1-16,-11 0-2 0,-4 3-3 0,-6-1-21 16,-5 0-23-16,-9 5-31 0,-4-2-52 0,-8 2-48 15,-9 3-50-15,-5-1-56 0,-7 0-63 0,-6 3-47 16,-9 5-67-16</inkml:trace>
  <inkml:trace contextRef="#ctx0" brushRef="#br0" timeOffset="157183.1583">3902 7294 986 0,'-9'-9'1'0,"1"-1"10"16,0 0 18-16,0 3 9 0,0-1 14 0,-2 1 3 15,2 0 6-15,-4 0 12 0,2 0 18 0,-2 2 4 16,-2-5-1-16,2 5-1 0,-3-2-9 0,2-1 13 16,-3-1 1-16,2 5-1 0,0-2-15 0,0-1-2 0,0 5-6 15,-1-3-3-15,1 4-5 0,1-3-17 0,-2 4 0 16,0 0-9-16,0 0-4 0,-1 0-5 0,-3 3-5 15,1-1 1-15,-4 3 1 0,0 0 9 0,3 1-3 0,-5 2-1 16,4 1 1-16,-4-1-5 0,5 4 1 0,-3-1-3 16,0 0 3-16,3 3-9 0,-2 1-3 0,-1-3-1 15,1 3 4-15,3-1-3 0,-3 2 2 0,4 0-6 0,1-2 1 16,0-2 0-16,4 5 3 0,-1-2-3 0,5-1-6 16,-3 1 7-16,1 2-5 0,1 0 2 0,0 3 0 15,2-2 10-15,1 7-6 0,-1-1 1 0,0 2 3 0,2 4-1 16,2 2-3-16,1-2-8 0,-1 4-1 0,3 3-10 15,-2-4-1-15,4 5 6 0,-2-2 0 0,2-1 2 16,1 2 6-16,-3-1 7 0,5 1-1 0,-2 1 5 0,3-1 11 16,-3 1-10-16,2 2 4 0,0 0-8 0,1 1-3 15,2 2 1-15,0-2-1 0,0 0-2 0,0 1-9 0,2-1 3 16,0 0-7-16,-2-2 1 0,1 4 4 0,1-4 0 16,-5 0 10-16,1-1-9 0,-1 2 4 0,-2-2 8 15,0 1 2-15,0 2-1 0,-1-3 0 0,-1 4-11 16,1-2-4-16,-2 2 8 0,3-1-4 0,-3 0-1 0,2-2-6 15,-2 2-4-15,3-2-1 0,0-3 6 0,0 1-1 16,2-2-7-16,-1-1 2 0,1-2-7 0,0 0 7 0,0 1 0 16,0-2 1-16,0-1 2 0,0 2 2 0,2-2 8 15,-2 2 1-15,0-1 6 0,1 1 6 0,-4 1 9 16,4 1-1-16,-3 0-2 0,0 3-2 0,0 0-2 16,0-2-7-16,1 1-2 0,-1 1-5 0,0 0-9 15,3-2-2-15,-1 2 5 0,0-3-8 0,1 2 3 0,0-2-4 16,-1 3 6-16,3-3-10 0,-3-3 8 0,3 3 0 15,-2-3 0-15,2 3 3 0,0-1 0 0,0-2 9 0,0-1-9 16,1 4 12-16,1-1-7 0,-1 1-3 0,2-1-4 16,-1 0 3-16,-2 0-4 0,2 1 0 0,0-2 0 0,-2 0 1 15,0 0-4-15,1-2 8 0,-2 1-6 16,1-1-1-16,-2-2 8 0,0 3-9 0,-3-2 3 0,0 3-5 16,-1-2 8-16,0 2-4 0,-2-1-1 0,0 2 10 15,0 0-9-15,0-1 7 0,0 2-6 0,-2-4 2 0,4 2-1 16,-2-1 4-16,1 1 2 0,1-1-10 0,-1 1 3 15,1 0-4-15,0 0 4 0,-2 3 10 0,0-1-12 16,1 0-6-16,1 4 8 0,-2-4 2 0,0 3-4 16,0-1 6-16,0 1 2 0,2-2-16 0,-4-1 14 15,4-2-1-15,-2 1-3 0,0-2-8 0,0 0 8 0,-2-1 0 16,2-2-4-16,0-2 8 0,0 0 1 0,0 3-7 16,0-3 2-16,0 0 7 0,0 0-2 0,0 0-2 15,0 0-7-15,2 2 1 0,-2-1 0 0,1 0 13 16,-1 3-10-16,2-1 0 0,-2 3-5 0,0 1 1 15,0 0 11-15,2 1-4 0,-2-1-6 0,0-1-3 0,0-1 10 16,-2 1-7-16,2-2 5 0,2-4-2 0,-2 2-5 16,2-3 5-16,0-3 2 0,-1 3-6 0,1-2-4 15,-1-1 8-15,3-1-5 0,-4 0-1 0,3-4 1 16,0 3-5-16,-1-1 3 0,1-2-6 0,-1 1-1 16,1-1-6-16,1 1-6 0,-2-2-17 0,1 0-15 0,-3 4-16 15,1-1-22-15,1 0-8 0,-4 1-18 0,1 1-13 16,1-1-21-16,-3 2-7 0,1-1-17 0,0 1-12 15,0-1-22-15,-1 2-33 0,1-2-46 0,-1 1-56 16</inkml:trace>
  <inkml:trace contextRef="#ctx0" brushRef="#br0" timeOffset="160845.7705">4890 7711 2074 0,'-2'4'-2'16,"1"-1"6"-16,1-3 1 0,5 0 0 0,-4 0 1 0,-1 2 0 15,2-2 18-15,1 3 5 0,-1 0 17 0,4-1-1 16,-3 2 14-16,0 1 8 0,2-2 12 0,0 2 12 16,3 2-8-16,-1-3 5 0,1 1-10 0,0-1 2 15,3 2-6-15,0-2-12 0,4 2-4 0,-3-1-16 0,1-1-9 16,3 1-7-16,-4 0-8 0,4-2-2 0,0 1-9 15,-2-1 1-15,-1-1-2 0,1 1 2 0,0 1 1 16,-1-3-1-16,1 1 4 0,-1 0 0 0,1-2 2 0,0 3 6 16,2-2-1-16,-3 1 1 0,4-2-3 0,-4 2 10 15,4-2-7-15,-2 3 3 0,0-3 4 0,1 1 1 16,0-1 0-16,0 0 4 0,3 0 5 0,-3 0-13 16,1-1 9-16,2-1-7 0,-2 1-3 0,2 1-5 0,-1-2-1 15,0 0 1-15,0 1-11 0,-1-2 10 0,2 1-10 16,-3 0 1-16,3 1 1 0,-3-1-1 0,1 0 2 0,2 2-5 15,-3-3 7-15,1 3-5 0,-1-1 6 0,3 0-2 16,0 1-5-16,0 1 6 0,0-1-11 0,0 0 6 16,3 0-11-16,-1-1 1 0,-2 1 2 0,3 0 2 0,0 0 6 15,-3-3-7-15,1 3 0 0,1-1-2 0,-1-2 8 16,0 3 1-16,0-2-4 0,-2 0-6 0,4-2 5 16,-2 2-6-16,2-1 4 0,-3 1 0 0,2-1-3 0,-1-1 1 15,1-2 7-15,-2 0 0 0,0 3-6 0,1-2 2 16,-1-1 2-16,0 0-4 0,-1 2-1 0,2-2 5 15,-4 2-15-15,3-3 7 0,-3 3-3 0,-1-2 6 0,2 2 0 16,0-2 2-16,-1 0 0 0,-2 0-1 0,2-1 5 16,-1 0-2-16,0 2 1 0,2-2 1 0,-4-1 0 0,1 3 1 15,0-1 3-15,2-2-11 0,-3 0 10 0,4 0-4 16,-1-1-1-16,1-1-1 0,2 1-2 0,0 0 1 16,0 1-2-16,3 1 10 0,-1-3-6 0,2 1 1 0,-1 2 3 15,1-3-2-15,2 0-1 0,-1 3-1 0,-2-3-4 16,3 4-1-16,-4-2 6 0,1 0-8 0,1 0 0 15,-3 0 2-15,2 0 3 0,0-1-2 0,-2 1 7 16,1-2-8-16,1 2-8 0,-3-3 12 0,0 2 4 0,1 1-8 16,1-1-4-16,-4 0 7 0,2-2-6 0,-1 4 9 15,1-3 4-15,-2 2-11 0,-1-1 1 0,1 0 5 16,-2 0-2-16,0-2 0 0,-2 4 0 0,-2-2-4 16,2 0 3-16,-2 0 7 0,0 0-6 0,0 1 0 0,-3 0 5 15,0 0-3-15,3 0-1 0,-3 0-1 0,0 0 2 16,-1-1-8-16,0 1 4 0,1 0 4 0,-3-1-2 15,1 0-5-15,1 0 10 0,-2 0-1 0,-2-1-4 16,1 4 5-16,1-3-5 0,-4 0-1 0,2-1-4 0,-1 2 13 16,-2-1-8-16,0-1-3 0,0 1-2 0,-2 0 2 0,1-4 6 15,-2 4-3-15,3-1 5 0,-4-1-15 0,1 0 2 16,0-1 3-16,0 3 5 0,-2-1-8 0,-3 0-2 0,2 0 2 16,1 1-1-16,-3-2 10 0,-1 1-4 0,1-1 0 15,0 2 0-15,0-2-2 0,-3-1 2 0,1 1 3 16,1-1 0-16,-2 0-4 0,-2 0 0 0,-1-1 0 15,3 1 0-15,-4 0 10 0,0 3-3 0,2-4-3 16,-4 4-5-16,1-1 9 0,-3 0-1 0,-1-2-2 0,0 5 1 16,-2-4 0-16,0 3-2 0,-1-1 0 0,-1-2 6 15,0 4-9-15,-1 0 1 0,0 0 2 0,0 1 3 16,0-1-8-16,0 3-3 0,0 0 4 0,-2 0-3 0,0 1-2 16,1 1 9-16,-3 0-7 0,-1-3-1 0,0 5 3 15,0-2-3-15,-3 1-6 0,0-1 1 0,-1 2-3 16,-2 0-3-16,3 0 0 0,-2 0-7 0,-1 0-5 0,1 3-4 15,0-2-1-15,2 0-18 0,-2-1-8 0,3 0-18 16,1 3-13-16,1-3-14 0,3 1-8 0,0 0-16 16,2 2-29-16,4 0-29 0,1-2-34 0,-1 3-52 15,4 0-85-15</inkml:trace>
  <inkml:trace contextRef="#ctx0" brushRef="#br0" timeOffset="168432.5989">4694 8478 2484 0,'5'0'0'16,"-2"0"-2"-16,-3 0 2 0,8 0-10 0,-8 0 0 16,0 3 0-16,0-2 0 0,0 3 2 0,0 0-5 0,3 1 8 15,2-1-6-15,1 4 10 0,-3-4 5 0,2 4 1 16,1 1-1-16,1-6 5 0,2 5 7 0,-3-2-6 0,1 0 7 16,-1 0 5-16,3 0 4 0,-4-1 6 0,2-3 4 15,1 4 1-15,0-2 7 0,-1-2 3 0,0 0 3 16,1-2 9-16,0 0 1 0,1 0 9 0,-1-2 8 15,0 0-9-15,3-1-2 0,0-2 3 0,0 0-7 0,3-5-8 16,-1 3-1-16,2-4-16 0,2 0-14 0,0-3 1 16,2-1-2-16,0 1-8 0,0-1-3 0,2-4 0 0,2 0-11 15,-1-1 3-15,2-2-2 0,1 1 4 0,-3-1-8 16,2-2 3-16,0 0 3 0,-1 1-1 0,-2 0-5 16,1-2-2-16,-2 4 2 0,0 0-2 0,-3 0-1 0,1 4-7 15,-1-1-7-15,0 0-7 0,-6 3-7 0,2 1-17 16,1 0-24-16,-4 5-26 0,-2-2-33 0,1 5-41 15,-4 2-46-15,-2 0-44 0,0 4-38 0,-1 2-37 0</inkml:trace>
  <inkml:trace contextRef="#ctx0" brushRef="#br0" timeOffset="169340.8622">5307 9956 1831 0,'2'-8'2'0,"-2"-1"13"16,0 1 9-16,0-4 4 0,0 3 2 0,0 2 0 0,0 0 8 0,0 0 1 15,0 1 11-15,3-1 2 0,-1 5 9 16,-2-3 3-16,0 4-1 0,0 0 4 0,0 1-1 16,0 1-10-16,0-1-10 0,0 4-16 0,0-2-17 0,0 3-4 15,3 0 2-15,-1 1-5 0,-1 2-3 0,2 1 10 16,2 3-2-16,-1-1 3 0,1 1 3 0,0-3-6 15,0 3-2-15,0-4 7 0,0-1 2 0,4 0-2 0,-1-4 4 16,-2-1 3-16,1-2 4 0,0 3 11 0,1-6 2 16,0 2 5-16,3-3-1 0,-1 0 4 0,1-4-7 15,6 0-8-15,-1-1-7 0,1-4-8 0,2 0-9 0,-1-2-9 16,-1 0-5-16,2-1-1 0,2 0 9 0,-3 0-7 16,0-1 8-16,1 0-1 0,0-2 4 0,3-1-3 15,0 1 5-15,-2-1-7 0,0-1-7 0,2 2 7 0,-2 1 1 16,-2 1-11-16,2 1 7 0,-5 3 4 0,0 1-11 15,0 3 8-15,-3 1-5 0,-2 1-4 0,-1 2-29 0,2 0-7 16,-5 1-28-16,1 1-33 0,-2 1-31 0,-2 0-37 16,1 2-31-16,-1 2-34 0,-1 0-19 0,-2 1-33 15</inkml:trace>
  <inkml:trace contextRef="#ctx0" brushRef="#br0" timeOffset="170375.8593">4819 11454 2198 0,'-2'-8'2'0,"-1"1"20"0,-1-2 10 0,4 4 7 0,-2-2 8 15,-1 5 0-15,1 1-8 0,1 0 0 0,4 2-2 16,-5-1-20-16,4 1-12 0,-2 1-4 0,0 2-2 15,0 1 4-15,1 3 14 0,3 1-1 0,0 3 2 0,1 3 3 16,3 3 3-16,2 2-1 0,-1 0-8 0,0 2-4 16,3-1-3-16,1 1 6 0,-1-3-5 0,2-2 2 15,-3 0 5-15,2-5-1 0,1-2 4 0,0-4 5 0,2-1 16 16,-5-5 13-16,5-1 13 0,-2-3 0 0,2-7 4 16,1 1 0-16,2-5-3 0,1-2-3 0,0-1-13 15,5-6-20-15,-3-1-13 0,-1 4-1 0,4-4-7 0,-3 1-4 16,2-5 2-16,-2 5-1 0,-1-4-5 0,-1 0-2 15,0-1 0-15,0 0 0 0,2 0-5 0,-2-3-1 16,-1 1 3-16,2 1-2 0,-1 2 2 0,-2-1 0 0,-1 5 1 16,-1 2-4-16,-1 5-6 0,-3 1-1 0,0 6-24 15,-4 0-19-15,-1 5-26 0,-1 0-29 0,-3 5-23 0,0 0-16 16,2 0-28-16,-2 3-29 0,0 1-28 0,-3 2-23 16,2 1-26-16</inkml:trace>
  <inkml:trace contextRef="#ctx0" brushRef="#br0" timeOffset="171903.7841">5200 12368 925 0,'-8'-2'29'15,"-2"-3"23"-15,3-1 19 0,-1 2 22 0,1-1 1 16,1-2 16-16,1 3 13 0,2-1 18 0,-3 1-15 0,3 0-9 15,0 2-9-15,-1-2-11 0,1 1 3 0,3 2 3 16,-2-1-9-16,1 2-13 0,1 0-6 0,1 0-9 16,-1 0-5-16,2 0-5 0,-2 0 10 0,2 0-12 0,-2 2 2 15,0-2 1-15,0 0-2 0,0 0-9 0,0 1 3 16,1-1-10-16,1 3-10 0,-4-3-9 0,4 1-6 16,-2 0-4-16,0 1-7 0,2 0 13 0,-1-2-16 15,2 4 10-15,2-1 1 0,3 2 17 0,0 0 3 0,3-2 8 16,6 2 3-16,-1-1-5 0,5 0 12 0,4-2-4 15,5 0-1-15,3-2-17 0,2 0-7 0,3-2-13 16,4-1 2-16,3-1 1 0,0-2-4 0,3 1-6 0,1-4 2 16,3 4 1-16,-1-3 5 0,3 1 0 0,-1-2 1 15,2 1-7-15,2-2 1 0,-1 2-3 0,1-1-6 16,-2 0 4-16,-1-1-3 0,-2 1 0 0,-3 4-9 0,0-3 3 16,-5 1 1-16,-1 1 4 0,-5 0 1 0,0 1-2 15,-5-1 2-15,-1 0 2 0,-4 2 4 0,-3 1-2 16,-1-1-5-16,-5 1 7 0,-2 0 1 0,-1 3-2 0,-6-4 1 15,-1 4 1-15,-4-1-2 0,1 0 1 0,-5 1 7 16,1 0-5-16,-2 0 4 0,0 0-1 0,-2 1 5 16,2-1 11-16,-1 0 9 0,-2 1 9 0,2 2-5 0,-1-3-1 15,2 1-1-15,-3-1 1 0,1 3-13 0,1-2-11 16,-1 1-4-16,0-2-11 0,1 2-6 0,1-2-18 16,-3 3-25-16,3-2-33 0,-4 0-34 0,4 3-32 15,0-2-54-15,-1 2-45 0,-1-2-60 0,2 2-56 0,-2 1-61 16</inkml:trace>
  <inkml:trace contextRef="#ctx0" brushRef="#br0" timeOffset="173585.7763">4755 13987 2518 0,'0'0'17'0,"-3"0"18"16,1-1 11-16,2-2 21 0,0 2 5 0,-2-1 4 15,0 2-2-15,1 0 5 0,1-1-11 0,0 1-19 16,1 0-3-16,1 0-17 0,-4 0-11 0,4 0-5 15,-2 0 0-15,0 0-2 0,2 1-8 0,2 1 2 0,-1 0-1 16,5 0 1-16,0-1 11 0,3 2 15 0,2-1 6 16,4 2 8-16,1-3 6 0,4 2 15 0,3 1-1 15,0-4-2-15,1 0-1 0,4 0-12 0,1-2-10 16,1 0-9-16,1-1 2 0,0 0-20 0,2-1-3 0,-2 0-4 16,2-2-6-16,0 1-5 0,0 1 7 0,-2-4 1 15,0 3-10-15,0 0 7 0,-3-2-1 0,0 2-4 16,0 0-5-16,-4 0-14 0,2 0-17 0,-4 1-10 15,1-1-23-15,-5 3-23 0,-2-1-27 0,1 3-26 0,-3-1-23 16,-1 1-20-16,0 0-22 0,-3 0-30 0,1 1-28 16,-2-1-36-16,0 0-45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4T09:58:22.3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26006 7543 1358 0,'0'-4'5'0,"-2"1"10"0,2-1 19 15,0 1 12-15,0 1 3 0,-1-1 13 0,1-1 8 0,0 3 16 16,-2-3 15-16,4 1 8 0,-1 2 0 0,-1 0 3 16,0-2 17-16,3 2-3 0,-3-2 1 0,0 2-7 15,2-1-15-15,-2 2-3 0,0-2-11 0,3-1-11 0,-1 3-3 16,-1-2-2-16,1-1 8 0,0 3 10 0,-1-1 12 15,-1 1 2-15,2-3 6 0,-2 3 7 0,-2 0-5 16,4-1 3-16,-2-1-3 0,-2 2-6 0,2-1-6 0,0 0-9 16,-1 1-11-16,1-3-10 0,1 3-3 15,-2-1-5-15,-1-1-15 0,2 0-14 0,2 1-16 0,-4-3-5 16,2 1-4-16,0-1-1 0,0 3-8 0,0-2-6 16,0 0 2-16,0 2-1 0,2-3 8 0,-1 2-7 15,-1 0 4-15,2 1 0 0,-2-1-2 0,0 0 2 16,2-1-6-16,-1 3 1 0,-1 0-1 0,0-1 4 0,3 0 0 15,-3-2 4-15,0 3-3 0,0 0 5 0,0-1 1 16,0-1 5-16,0 1-5 0,0 1-2 0,0 0-1 16,0 0 4-16,0 0-1 0,-1 0-5 0,2 0 7 15,-1 1-9-15,-1 1 5 0,2-1-5 0,-2-1 0 0,1 3-14 16,-2-1 2-16,2 2 9 0,2 1-3 0,-1 3 12 16,2-1-6-16,0 6 14 0,0-1-5 0,1 4 24 15,2 0-3-15,-1 2-7 0,1-1 3 0,2 3-3 16,-2 0 18-16,-1 1-23 0,2 0 10 0,-1 0-23 0,2 0 15 15,-4-1-18-15,1-2 14 0,2 2-18 16,-1 0 0-16,2-2 8 0,-4-3 3 0,3 0-6 0,-1 1-8 16,2-2 19-16,-2-3-17 0,-1 3 10 0,0-4-18 0,0-1 15 15,0-1-10-15,-1-1 12 0,-1-2 1 0,0 0-2 16,0 0 1-16,-1-2-3 0,1-2 12 0,-3 2-3 16,0-3-1-16,2 2-4 0,-1-2-3 0,-1 0 1 0,0 0 2 15,-1 0 6-15,1 0-8 0,-2 0 1 0,2 0-1 16,0 0 2-16,-1 0-8 0,1 0-24 0,0-2-1 15,0 2-36-15,0-3-33 0,0 3-39 0,1-3-44 0,-1 2-50 16,0-2-51-16,0-2-38 0,0 3-76 0,0-3-35 16,2 0-43-16,-1 0-41 0</inkml:trace>
  <inkml:trace contextRef="#ctx0" brushRef="#br0" timeOffset="285.6146">26259 7568 2266 0,'2'-12'21'0,"-2"3"19"16,0-2 30-16,0 2 25 0,0 2 23 0,0-1 11 15,0 3 12-15,-2 1 21 0,2 1-2 0,0-2 1 0,0 5-16 16,-2-3-18-16,2 1-17 0,0 2-6 0,0 0-18 16,0 0-10-16,0 0-28 0,0 5-17 0,2-5-11 0,0 5-7 15,-1 1 10-15,4 0-3 0,-2 4 13 16,5 0-10-16,-2 5 9 0,2-1-7 0,0 6 3 0,1-2-1 15,-1 1-12-15,2 1-2 0,-4-2-8 0,2 0-2 16,0 2-6-16,-2-6 3 0,1 4-30 0,0-4-11 16,-2 0-23-16,0-2-39 0,1 0-37 0,-2 0-33 15,2-3-36-15,-2-1-45 0,1 0-33 0,0-3-32 0,-2 2-40 16,2-4-7-16,-2-1-16 0</inkml:trace>
  <inkml:trace contextRef="#ctx0" brushRef="#br0" timeOffset="672.6706">26308 7737 1338 0,'-9'-9'17'0,"1"-4"25"16,0 4 21-16,-1-6 19 0,0 5 26 0,1-1 11 15,-1 1 15-15,1 0 4 0,0-1-6 0,3 0-16 16,0 3-5-16,-1-1-3 0,0 2-16 0,1-2-2 0,2 1-2 16,0-1 4-16,1 1-6 0,2 3-5 0,0-2-15 15,0 2-13-15,3-3-8 0,1-1-6 0,-1 5-8 16,4-4 0-16,0 1 3 0,-1-3-4 0,4 4 7 15,1-3 7-15,-2 2 9 0,3 0-1 0,0-2 6 16,-1 1 1-16,1 1-1 0,1 2 12 0,-1-2 3 0,0 1-14 16,2-1-2-16,0 3-6 0,2-1-4 0,2 0 0 15,-2 1-5-15,2 0-9 0,1 0-5 0,-1 4 7 16,4 0-7-16,-4 0 7 0,2 5-1 0,-1 2-14 0,0 1 0 16,1 5 0-16,-2 0-6 0,-1 2-4 15,0 2 1-15,-4 3-2 0,3 1-1 0,-5 2 1 0,0-1 3 16,0 1-7-16,-3-2 5 0,-3 1 9 0,-2-2-4 15,0 1 7-15,-1-4-1 0,-2 0 10 0,0-2-6 16,-2-1 6-16,1 1-5 0,-2-3-4 0,1 1-1 0,-1-4-2 16,-2 0-7-16,0 3-10 0,0-4 5 0,-1 1 2 15,-2-1-6-15,4-1-12 0,-3-2-20 0,2 0-29 16,-1-2-40-16,2-2-49 0,-1-1-77 0,1 0-84 16,1-4-94-16,0-4-105 0</inkml:trace>
  <inkml:trace contextRef="#ctx0" brushRef="#br0" timeOffset="1050.1662">27027 7708 3235 0,'6'-5'3'0,"-6"1"1"15,3 1 18-15,4-4 18 0,-4 3 1 0,3-1 4 0,-1-1 6 16,4 2 12-16,1-1 17 0,3 2 19 0,2-2-8 15,3 5-12-15,-1-4 5 0,5 4-5 0,2-2-5 16,-2 2-14-16,2-2-18 0,4-2-20 0,1 4-9 16,-1-5-8-16,7 5-5 0,-2-4 2 0,5 1-1 15,0 1-1-15,0-4-5 0,2 4 9 0,2-5-8 0,1 2 6 16,-2-2 3-16,2 0-10 0,-2 0 5 0,3-1 3 16,-3 1 2-16,0 2-6 0,2-1 6 0,-2-2-7 15,2 4 2-15,1-1 3 0,-1-1 1 0,2 1 2 16,-2 2-4-16,1-1 0 0,-1 2 1 0,-3-1 5 15,-1 1-3-15,-6 0 9 0,-3 1-11 0,-5-1 0 0,-2 0 4 16,-3-2 1-16,-5 0-1 0,-3 3 3 0,-4-2 0 16,0 0-3-16,-2-2 6 0,1 3-9 0,-3-1-1 15,-2-1-13-15,1 1-15 0,-1-2-29 0,1 2-38 16,0 0-32-16,2-3-56 0,-2 1-45 0,-2-2-58 16,1 2-47-16,0 0-63 0,-1-2-47 0</inkml:trace>
  <inkml:trace contextRef="#ctx0" brushRef="#br0" timeOffset="1937.447">28921 7149 1974 0,'1'-7'11'0,"-1"2"18"0,0 0 12 15,3-2 23-15,-3 2 21 0,2 5 11 0,-2-5 14 16,0 4 22-16,0 0 15 0,-2 1 1 0,2-1 11 15,0 0-4-15,0 0-9 0,0 1-3 0,-1 0-12 0,1 0-25 16,1 1-24-16,-1 1-22 0,0-1-26 0,0 0-21 16,0 2-7-16,2-1-9 0,-2 5 4 0,3-2 7 15,-3 4-3-15,3 2 3 0,1 1 9 0,-1 5 2 0,0 0-6 16,3 2 2-16,0-1-4 0,1 0-8 16,-1-1 9-16,3 0-3 0,-2-1-2 0,-1-3-2 0,2-1-2 15,1-4 0-15,-4 1 2 0,3-4 5 0,0-1-7 16,0-1-4-16,-2-3 9 0,2 0-3 0,-3 0-2 0,2-4-3 15,2 1-5-15,-3-4 3 0,1 0-4 16,1-5 6-16,1 2-10 0,-3-5 2 0,1 1 1 0,-1-1 6 16,-1-2-4-16,2-1-5 0,0 0 8 0,-1-4-2 15,-1 5 4-15,3 0 3 0,-2-1 2 0,0 0-5 16,1 4 8-16,-2 1 6 0,1 1 0 0,-2 5 0 16,0-1 3-16,-1 3 6 0,0 1 0 0,0-1 5 15,1 5-4-15,-1-1 1 0,0-1 2 0,3 2-1 0,-1-1-4 16,-1 2-2-16,3 1 1 0,-1-1-1 0,2 2 9 0,3 4-9 15,-3 0-5-15,4 0 0 0,-2 2 5 16,1 3-5-16,0-1-3 0,2 1 2 0,-2 3-6 0,0-1-3 16,-3 1 5-16,3 1 0 0,-2 1-3 0,1-2-7 15,-2 0 4-15,0 0-4 0,-2-1-7 0,-1 0 7 16,-2-4-12-16,0 0-26 0,1-3-37 0,-1 1-38 16,1-2-45-16,1-1-70 0,-2-2-65 0,5 0-71 15,-3-3-67-15,4 1-45 0</inkml:trace>
  <inkml:trace contextRef="#ctx0" brushRef="#br0" timeOffset="2587.322">29787 7170 1996 0,'8'-13'11'0,"-4"1"21"0,1-1 20 16,0-1 31-16,-3 2 18 0,-1 2 25 0,-2-2 12 0,-1 2 18 15,-1 0 11-15,1 2-1 0,-1-3-9 0,-3 5-13 16,0-2-1-16,1-2-12 0,-2 2-2 0,1-1 1 0,1 4-7 15,-2-3-22-15,-1 2-1 0,1-1-4 0,-1 3-16 16,1 0 2-16,0 2-9 0,-1-1-19 0,0 1-17 16,-1 0 9-16,3 3-22 0,-3 1 0 0,-1-1-10 0,2 4-11 15,-2 0-3-15,0 2 4 0,-2 4-6 0,1 2-3 16,-3 0 17-16,4 1-16 0,-1 3 15 0,2 1-10 16,-1-1 8-16,4 1-6 0,-1-1 8 0,3 0-4 15,2-1-7-15,1-1 3 0,1 0-3 0,3 0 2 0,1-3 3 16,1 0-3-16,0 1 0 0,3-2-2 0,0-1 3 15,4-2 1-15,-2-2-8 0,4-1 1 0,-3 1-11 0,2-5-9 16,3-1-11-16,-5 0-7 0,4-3-2 0,-2-1-14 16,1-3-6-16,-1 2-10 0,-2-2-6 0,3-3 3 15,-4-1 3-15,2-2 3 0,-2 1-14 0,1-3 6 0,0 1 6 16,-3-1 5-16,0-2-4 0,3-4 1 0,-3 3 9 0,-2-4 1 16,1 0 16-16,0-4 1 0,0 2 3 0,-1-2-1 15,1-4 13-15,-1 2 9 0,0-1-1 0,2-3 6 16,-2 3-3-16,1-5 11 0,-1 5 1 0,0-3 7 0,1 1 6 15,-3 4 13-15,1-1 6 0,0 2 2 0,-2 0 20 16,0 4 11-16,-3 1 16 0,0 2 4 0,0 4 5 0,-3 0-7 16,0 4 1-16,1 1 0 0,-1 0-4 0,2 3-13 15,-1 0-8-15,0 2 1 0,-1 2-10 0,3 0-4 16,0 1-6-16,0 0 0 0,0 4-8 0,0-2-5 0,2 2-11 16,-2-1-7-16,0-1 6 0,0 2-13 0,0 1 6 15,0 2-3-15,0 0-5 0,-2 4 5 0,2 4 5 0,0 1 14 16,0 5-1-16,0 3 18 0,0 5 7 0,0 1 8 15,0 2 7-15,0 3 8 0,0-1 2 0,2 0-8 16,-1 2 12-16,3-1-6 0,0 0-4 0,1 0 2 0,3-2-11 16,-2-2-6-16,1 0-3 0,-1-5-1 0,2 3-18 15,-2-5 2-15,0-3-3 0,1-1-15 0,-1-1 7 16,0-3-7-16,-1-1-1 0,0-5-5 0,0 3 5 0,-2-5-16 16,3 2-6-16,-3-4-13 0,2-1-18 0,-4-3-16 15,3 0-26-15,-3 0-34 0,2-3-55 0,-1 1-55 0,-2 0-59 16,3 1-67-16,-1-3-68 0,0 1-72 0,-2 1-87 15</inkml:trace>
  <inkml:trace contextRef="#ctx0" brushRef="#br0" timeOffset="11096.6752">26876 9672 955 0,'-4'1'9'0,"4"-1"5"16,0 0 11-16,2 0 10 0,0 0 4 0,-2 3 6 16,1-3 12-16,-1 0 17 0,2 0 7 0,0 0 15 0,-2 0 7 15,0 0 9-15,0 0 8 0,0 0 8 0,2-3-2 16,-2 3-12-16,0 0-8 0,3 0-10 0,-3 0-9 0,0 0-13 15,0 0-5-15,2-1-9 0,-4 0-9 0,2 0 7 16,0 1-4-16,-1 0 4 0,2 2 8 0,1-3-1 16,-1 2 9-16,-1 0 7 0,5-1 9 0,-3 0-8 0,1 0 1 15,2 0-9-15,0 0-14 0,2 0-4 0,1-2-14 16,0 1-8-16,-1-1-6 0,4-1-4 0,-2 3-5 16,-1-2 4-16,3 0 1 0,-3 0 1 0,0-1-2 0,1 0-2 15,1-1-2-15,-2 1 5 0,-2-1-3 0,3-1 0 16,-1 0-3-16,0 0 7 0,-1 0-1 0,4-2 4 15,-5 2-2-15,1 0 5 0,-1-2 4 0,3-1-1 0,-3 1 8 16,-1-2-6-16,0-1 6 0,0 1-6 0,2-2-2 16,-5 2-8-16,3-3 0 0,-2 0 2 0,0 0-6 15,-1-1-2-15,1 1 2 0,0-2 6 0,-3 1 6 0,2-1-7 16,-2 0 4-16,2-1-8 0,-2 0-2 0,1-2-2 16,-1 1-6-16,-1-1-4 0,1-3-6 0,0 3 2 15,0-4-6-15,0 1 1 0,0 3 0 0,-2-2-4 0,2 0 2 16,-2 2 6-16,1 0-4 0,-1 1 5 0,-1 0 5 15,1 2-5-15,1-1 2 0,-4-2 4 0,3 5-6 16,-1-5 0-16,-3 5-3 0,3-2 5 0,-2-1-6 0,0-2 1 16,-3 4 4-16,3-3-3 0,-2 2 1 0,1-1-1 15,-1-2 2-15,2 0-8 0,-1 1 1 0,-2-1 7 0,3 0-8 16,1 2 1-16,-1-4 2 0,2 3-7 0,-1 0 7 16,1-1 4-16,-1 0-1 0,2 3-8 0,2-2 5 15,-1 1-2-15,-3 2 0 0,1 1 6 0,0-2-3 16,1 2-4-16,-1 0 1 0,0 0 4 0,0-1-4 0,-1 2 0 15,2-2 9-15,-1 3-5 0,1-2 0 0,-1 0 1 16,1 1-3-16,-1 1-5 0,0-3 10 0,1 4 1 0,-1-3-10 16,1 4 1-16,-1-4 3 0,0 1 3 0,3-1-1 15,-3-1 3-15,0 1-7 0,3-3 4 0,0 3-6 16,-2-1 8-16,-1 0-9 0,0 1-1 0,1 0 8 0,-1-1 2 16,3 1-3-16,-3 2-2 0,0-1 9 0,1 1-11 15,-1 1 1-15,2-1 2 0,1 1 0 0,0-1-1 16,-3 0-1-16,3 0 0 0,0 1-3 0,0-2 0 15,-2 3 6-15,2 0-1 0,-2-2-1 0,4 3-3 0,-2-1 3 16,0-1 2-16,0 4 3 0,0-2-4 0,2 2 2 16,-2 2 1-16,1-2-1 0,-1 1-2 0,0 1-4 15,0 1 3-15,0-1-4 0,0 1 3 0,2 0 3 0,-2 0-2 16,1-1-5-16,-1 0 6 0,0 2 4 0,0 0-2 16,0-2 3-16,3 3 0 0,-3 0-5 0,-3-1-4 15,2 1 6-15,1 0 7 0,0 0-8 0,-2 1-6 0,2-1-5 16,-3 0 1-16,3 4-4 0,-2 0 2 0,1 0 1 15,-4 1-11-15,3 6 6 0,-4 2 6 0,-1 4 2 16,-5 0 9-16,2 8 0 0,-3 0 3 0,-2 4-4 16,1-1 10-16,-2 1-1 0,2-2-3 0,1-3-2 0,2 0 2 15,0-3 1-15,2-3-1 0,1-1 0 0,3-5-7 16,-1 0 0-16,3-3 0 0,-1 2 0 0,3-5-5 0,-1 2 4 16,2-4-17-16,0-4 8 0,0 5 0 0,0-5-4 15,0 0 2-15,0 0 4 0,2 0-8 0,-1-2 1 0,-1 2 13 16,0 0-10-16,0-3-2 0,2 3 2 0,-2-1 2 15,3-2-3-15,0 0 9 0,-3-2-6 0,6 1 2 16,-2-4 3-16,0 0 1 0,1-3 2 0,0 0-6 16,3-5 3-16,-2 2-2 0,2-3 0 0,-2-2-7 0,1-3 4 15,0 2 3-15,1-1-3 0,0 0-5 0,-3 0 3 0,2 3 2 16,-1-2 0-16,0 3 0 0,-1 2 3 16,0-2-8-16,0 4 3 0,0 1 2 0,-1-1 4 0,0 4-4 15,-2-2 5-15,0 2 5 0,1 1-4 0,2-1 1 16,-2 1 6-16,0 2 6 0,-3-2-11 0,4 1 0 15,-2 3-3-15,1-3 5 0,0 4-5 0,-1-3 10 0,1 1-7 16,-1 3 4-16,1 0 3 0,0-1 0 0,-1 1 0 16,1-1-5-16,-1 1 2 0,-2 1-9 0,1 0 4 15,-1 1-1-15,3-1 1 0,-3 2 0 0,3-1-4 0,2 1 7 16,0 0 2-16,0 1-2 0,1 4 5 0,-3-2-2 16,7 1 4-16,-2-1-4 0,-2 3 4 0,3 1-2 0,2 0-7 15,-3 0 11-15,3 0-9 0,0 3 3 0,-1-2-6 16,2 0 8-16,0-1 5 0,-1 1-10 0,1-1 8 15,1-1-8-15,-2 1 5 0,0-2 0 0,-1-1-1 16,0 1-6-16,-1 0-5 0,-3-3 11 0,0 1-1 16,-1 0 0-16,0-3-1 0,-2 4-2 0,-2-5 5 0,1 3 2 15,-2-3 3-15,0 3-3 0,0-1-6 0,0-2 11 16,0 1-9-16,-2-1 1 0,2 0-3 0,0 2-2 16,0-2 1-16,0 0 0 0,0 0 5 0,0 0-10 0,0 0 5 15,0 0-7-15,-1 1-2 0,-1-1-24 0,2-1-22 16,0 1-35-16,0 1-43 0,0-1-48 0,0-1-62 15,0 2-59-15,0-2-82 0,-1 1-80 0</inkml:trace>
  <inkml:trace contextRef="#ctx0" brushRef="#br0" timeOffset="13178.0173">26881 9806 1809 0,'0'-2'0'0,"0"2"4"0,2-5 4 16,1 5 2-16,-3-1 1 0,2 0 0 0,-1 0 0 16,1-1 8-16,1 2 11 0,2-1 10 0,-2 0 4 15,2 0 12-15,1-1-2 0,2 2 8 0,-3 0 0 0,1 0-4 16,2 0-9-16,0 0-9 0,2 0-1 0,-4 0-12 15,3 2 7-15,-1-2 0 0,0 1 6 0,4-2 5 16,-5-1 2-16,1 2 3 0,0 0 4 0,1 0 6 0,-1-2 7 16,0 1-8-16,0 1 0 0,0-1-3 0,-2 0 1 15,4-1-7-15,-2 1-1 0,1 0-6 0,-1 0-3 16,0-1-1-16,0 2 3 0,3 0-10 0,-5-1-4 0,2 0 3 16,3 1-2-16,-3-3-3 0,0 3-10 0,3-3 0 15,-3 3-3-15,3 0 2 0,0-1 3 0,2 1-6 16,-2-3-2-16,1 2-3 0,1-1 1 0,1 0 3 0,-1-1 0 15,0 1-6-15,3-1 0 0,-2-1 1 0,0 1-1 16,2 1 3-16,0-1-5 0,-2-1-1 0,3 2-7 16,0-1 13-16,-4 0-6 0,4-1-2 0,-2 3-2 15,0-3-1-15,0-1 8 0,-1 3-5 0,0 0 1 0,1-3-7 16,0 0 8-16,0 2 1 0,0-1-2 0,-2 0 2 16,4 0-3-16,-2-1 13 0,0 1-3 0,0-2 11 15,2 1-8-15,-2 0 1 0,0 1 4 0,1-3 3 0,0 2-1 16,1 0-2-16,-3 1 6 0,2 0-14 0,-2-3 8 15,2 2-4-15,0 1 2 0,0-1-4 0,-2-2-3 0,2 1-4 16,0-1 2-16,1-2-2 0,1 2 1 0,0-3-7 16,3 1 1-16,-2-2 1 0,3 0 1 0,0 1-5 15,0-2-1-15,2 2 6 0,1-2-4 0,0 0 2 0,-1 2 2 16,-1-2-4-16,0 0 2 0,2 0-3 0,-1 0 8 16,-3 0-8-16,2 2-2 0,-1-2 13 0,0-1-13 15,-2 0 10-15,2 2-3 0,-2-5 4 0,-1 3-9 0,0 0 6 16,-1-3 0-16,2 2-6 0,-1-2 5 0,-3 0-7 15,0 0 3-15,1-1-3 0,-1 3 7 0,0-1-5 16,-2 2-1-16,2-3 4 0,-2 3 4 0,-1 1-6 0,1-2 5 16,-3 2 4-16,3 0-7 0,-3-2 3 0,2 1 0 15,1-1-3-15,-1 0-1 0,1-2 2 0,-1 2-6 16,1-1-3-16,0-1 2 0,-3 3 4 0,3-1-1 16,-2-1 3-16,0 3 0 0,-1 0 0 0,-3 3 0 0,3-4 5 15,-3 4-8-15,-2 0 1 0,1-2 2 0,0 2 0 16,0 0 0-16,-1-2-2 0,-1-2 2 0,3 0 2 15,0 1 4-15,0 0-4 0,0-2-7 0,-2-1 0 0,3-2 0 16,-1 3 4-16,0-3-4 0,3 0 2 0,-5 0-1 16,1-1 4-16,3 0 7 0,0 0-5 0,-3-1 2 15,2 1 0-15,0 2 4 0,-2-4-11 0,3 4 7 0,-2-3-2 16,2 2-4-16,-2-3 2 0,0 1 0 0,3 0-1 16,-3-1-2-16,0 0 11 0,0 3-10 0,1-2-1 15,-1 2 8-15,-1 0-4 0,-1 3 4 0,2-2 0 16,-5 2-2-16,3 3-4 0,-1-1 4 0,-2 2 3 0,1 0-2 15,-1 1 1-15,1-1-4 0,-1-1 1 0,-1 2-1 16,3-3-1-16,-2 3 4 0,2-3-3 0,1 2-6 16,-4-2 5-16,4 1 4 0,-1-2-3 0,-1 2 8 0,1 0 2 15,-1 1-5-15,0 0 6 0,-2 1 13 0,2-1-12 16,-2 3 0-16,-2-1 0 0,0 1-3 0,0 1 3 0,1-2-8 16,-2 3 3-16,1-1-6 0,0 1 9 0,0-1-2 15,0 1 7-15,-2 0 1 0,-2 1-2 0,2 3 8 16,-1-2-3-16,0 2 0 0,0-2 0 0,-2 1-10 0,0 2-5 15,-1-2-5-15,-2 4 3 0,0-4-3 0,0 2-7 16,-3 2 1-16,-2 0 1 0,-2 3 3 0,0-2-1 16,-2 1 1-16,-2 1 0 0,-3 3-3 0,2 0 0 0,-1 0-1 15,-3 0 6-15,2 1-2 0,-1 2-3 0,0-2 3 16,-1 0-8-16,-1 3 12 0,2-3-2 0,0-1 5 16,1 0-15-16,3 0 13 0,0-3 2 0,2-2 2 0,1 2 0 15,3-4-11-15,2 1 13 0,2-2-9 0,1 2 6 16,3-2-7-16,0 0-1 0,4 0-13 0,-1 0 2 15,2 0 4-15,2 0-14 0,-1 0-3 0,-1 0-4 16,4 0-3-16,-3 0 2 0,1 0 8 0,-1-2 2 16,4 0-7-16,-3 2 6 0,1-2 6 0,0-1 0 0,3 0 8 15,2-2-2-15,2 1 2 0,-1-1 1 0,2 2 7 16,4-3 4-16,0 1-6 0,1-1 2 0,0 2-2 0,1-1 1 16,1 1 1-16,1-1-5 0,-2 0 3 0,4-1-6 15,-1 2 8-15,-1-2 0 0,3-1-2 0,0 3 2 16,-4-2 0-16,4-1 0 0,0 3 0 0,-3-1 0 0,0-2 0 15,-2 2 0-15,1 1-3 0,2-4 5 0,-2 3-5 16,-1 0 4-16,2-2-6 0,-3-1 10 0,1 3-8 16,-4-2 0-16,2 2 1 0,-3-2-1 0,-3 2 3 0,1 1-2 15,-4 1 5-15,2-2-7 0,-3 3 2 0,-2-1-3 16,3 2 8-16,-1-2-1 0,-2 3 0 0,0 0-2 16,0-2 0-16,1 1 0 0,-1 0 3 0,-3 1 7 0,0 0-7 15,0 0 0-15,0 1-6 0,-2 0 3 0,2 1-2 16,-1-2 1-16,-1 3-3 0,4-2 8 0,-1 2-6 0,-1-1-5 15,2 3 14-15,1-1 1 0,3 2-6 0,-1 1 7 16,1 0 0-16,1 1-9 0,2 1 6 0,2 1 4 16,0 0-5-16,2-1-2 0,0 3 8 0,2-2-3 15,1 0 2-15,-3 2 0 0,3 0 6 0,-2-2 1 0,2 2-3 16,-2 0 3-16,-2-3-6 0,1 3-1 0,-2-3 3 0,0 0 0 16,-3 1-6-16,1-1 3 0,-2 0 1 0,1-4-4 15,-2 3 1-15,-1-4-1 0,1 1 0 0,-3 1 7 16,-1-4-5-16,1 2-1 0,-1-1 4 0,-1 0-3 0,1 1 1 15,-2-1 4-15,2 1-9 0,-1 0-5 0,2 0 0 16,-3 0 3-16,2-1-3 0,0 2 2 0,-1 0-2 0,1-1 0 16,2-1 0-16,-4 2-4 0,3-1 9 0,-3-1-13 15,2-1-2-15,-1 1-2 0,1-3-2 0,-2 2-8 0,0-2-3 16,0 0-17-16,0-2-32 0,0 2-28 0,0-3-51 16,-2 3-71-16,4 0-101 0,-4-5-154 0</inkml:trace>
  <inkml:trace contextRef="#ctx0" brushRef="#br0" timeOffset="30394.8746">23085 7757 3545 0,'-3'-5'11'0,"-2"-2"21"0,0 1 27 0,5-1 15 0,-3 3 10 15,-2 0-13-15,2 0 7 0,1 4-8 0,2-2-8 16,0 4-22-16,-1-2-21 0,1 2-21 0,1 4 2 16,-1 1 28-16,2 7-1 0,0 2 4 0,-1 5 6 15,4 3 5-15,2 5-4 0,-3 0 2 0,1 2-7 0,4 1-16 16,-4-2 0-16,2 0 3 0,-1-1-6 0,3 0-11 15,-2-4 1-15,1-1 2 0,-2 0 0 0,2-3-5 16,-4-3 1-16,1-3-4 0,0-3 4 0,0-1 1 0,-2-2 3 16,0-1-5-16,2-2-1 0,-4-2 4 0,-1-2-8 15,3-2 8-15,-3 3 2 0,2-3 10 0,-2-3 1 16,0 3 14-16,0 0-4 0,2-2 11 0,-2 0 12 0,0 0-2 16,1-1-1-16,-1 0-9 0,0-2-6 0,0-1-14 15,0-2 3-15,-1-1-11 0,1-1-10 0,0-3-3 16,-4-1-6-16,1-1 2 0,2-2 5 0,-7-1 4 0,3-2-7 15,0 0 3-15,1-1-3 0,-4 1-1 0,-2-1-4 16,4-1 3-16,0 2-3 0,-3-5-1 0,2 4 4 16,2-3-7-16,0 1 4 0,2-2 0 0,-2 1-1 0,5-1 4 15,-1 1-1-15,2 3 4 0,1-4-1 0,1 3 1 16,0 1 4-16,2-2-3 0,3 4 5 0,-2 0-2 16,1 2-4-16,1 3-6 0,-4-1 6 0,6 3 3 15,-6 1-3-15,4 0 4 0,-3 4-3 0,3-2-2 0,-2 4-1 16,2-3 10-16,0 4-6 0,0-1 6 0,3 2-6 15,-1-2 0-15,2 5 8 0,-1 0-3 0,1 0 1 16,-2 3-9-16,2 2 3 0,0 0-2 0,-1 4-3 0,0 1 1 16,-3 4 2-16,3-1-1 0,-3 3 10 0,-3 4 0 15,-2-1 4-15,0 1-8 0,-4 4 10 0,-2-2 2 16,-4 2-2-16,2-3 9 0,-3 3-2 0,-2-2-4 0,2-2 1 16,-4-2 4-16,2-2 7 0,2 1-1 0,-4-5-2 15,3 2-11-15,1-2 2 0,0-1 5 0,2-5-10 16,0 2 7-16,3-1-18 0,-2-2 0 0,3-5-8 0,0 4-1 15,2-4-15-15,0-1-2 0,0 2-3 0,0-2-11 16,0-1-1-16,0 1-36 0,2-3-26 0,-2 0-47 16,0 0-34-16,0 2-45 0,0-5-50 0,0-1-54 0,0 0-56 15,-2 2-28-15,2-5-49 0</inkml:trace>
  <inkml:trace contextRef="#ctx0" brushRef="#br0" timeOffset="31037.2623">23386 7775 2357 0,'4'-1'24'0,"-1"0"30"0,0-1 28 16,0-1 22-16,-1 1 5 0,0 1 3 0,-2 2 8 15,1 1 7-15,-1-1-17 0,3-1-19 0,-3 3-24 16,2-1-21-16,3 1-7 0,-2-2-5 0,5-1-3 0,-4 4-7 16,3-1-7-16,-1-2-14 0,5 3-1 0,-5-1-1 15,4-1-2-15,-2-2-1 0,4 0-17 0,-2 0-7 16,1 0-13-16,0-2-4 0,2-1-16 0,-2-2-15 0,0-2 3 15,-3 1-4-15,4-2 2 0,-2 1 3 0,-2-4 7 16,1 2 0-16,-2 0 19 0,-1-1 7 0,0 0 10 16,-2-1 2-16,1 0 13 0,-1-1 8 0,1 0 7 15,-2 1 14-15,0 0 6 0,-1-1 15 0,1 2 3 0,-1 0 21 16,-1 1 10-16,1 4 12 0,-2-2 12 0,0 2 4 16,0 4 3-16,0-2-2 0,-2 3-5 0,2 0-13 0,-1 0-12 15,1 1-12-15,0 1-14 0,-2-2-12 0,0 1-17 16,1 2-3-16,-1-1-3 0,2 3 8 0,0 0-2 15,-2 2 15-15,2 3-2 0,0 1 2 0,2 4 7 16,-2-1 5-16,3 4 3 0,-1 1 0 0,1 1 0 0,2 1-7 16,1 4 9-16,0-1 3 0,-1 1-4 0,2-3 0 15,-1 3-8-15,1 0 0 0,0 1-4 0,-1-3-2 0,1-1-13 16,-1 1-10-16,0-4 9 0,-1 3-9 0,0-3 2 16,0-2-5-16,-2 0-2 0,0 1 1 0,0-4-3 15,0-1 6-15,0 0-9 0,-1-2 0 0,1-2 1 16,-1 0-2-16,-1 2 2 0,2-5-2 0,-1 2-1 15,-2 0 2-15,2 0 7 0,-1-3-2 0,-1 1 0 16,2 0-1-16,-1-2-3 0,-1 0 5 0,0 1 6 0,-1-1-2 16,-1-1-3-16,1 0 9 0,-1 1 3 0,2-3 0 15,-2 0 10-15,-1 2 12 0,2-3 6 0,1 2 11 16,-2-2-7-16,0 0 9 0,1-2-8 0,-1 2 3 16,-1-3-3-16,0 2-15 0,-2 0-10 0,1-2-12 0,-3 0 8 15,2-1-10-15,-1 2 2 0,-2-2 1 0,4-3-14 16,0 0 2-16,-1 0-4 0,-1-1 3 0,3-3-8 15,-1 2-14-15,0-3 3 0,1-2-17 0,2-1-2 0,-3 0 13 16,4-1-28-16,0-2-4 0,0 0-16 0,4-2-6 16,-3 3-23-16,4-2-10 0,-2 1-20 0,3 1-46 15,-1-1-14-15,-2 2-51 0,0 0-27 0,2 0-38 0,-2 2-40 16,2-2-40-16,1-1-34 0,-3 3-43 0</inkml:trace>
  <inkml:trace contextRef="#ctx0" brushRef="#br0" timeOffset="31384.5718">23858 7517 2063 0,'1'-7'24'0,"-1"-2"28"0,0 1 28 0,0-2 30 16,-1 5 31-16,-1-1 11 0,2 3 24 0,-1-1 27 15,-1 0-4-15,2 4-10 0,0-1-10 0,0-1-16 0,0 2-22 16,0 0-13-16,0 0-18 0,0 2-28 0,2-1-18 15,-2-1-18-15,0 3-14 0,1-1-4 0,1 3 11 0,-1 2 2 16,1 1 13-16,3 1 6 0,-2 3 14 0,2 5 6 16,2 2 19-16,-2 3 6 0,0-1-27 0,2 3 16 15,-3-1-15-15,-2 1 3 0,4 4-6 0,-5-5-2 16,3 1-25-16,-3 1-17 0,-1 1 8 0,4-3-5 16,-4-1-7-16,1-1-6 0,-1-2-10 0,0-2-6 0,2 0-2 15,-1-3 10-15,1-2-8 0,0 3-8 0,-1-5 0 16,2-1 0-16,-1-1-11 0,2-1-5 0,-1-2-11 15,2-1-39-15,-1-1-16 0,0-1-23 0,3-2-31 16,0 0-27-16,1 0-27 0,0-2-46 0,0-1-28 16,2 2-31-16,-4-2-31 0,2-2-48 0,-2 0-32 0,0-2-52 15</inkml:trace>
  <inkml:trace contextRef="#ctx0" brushRef="#br0" timeOffset="31601.0498">23886 7839 2943 0,'-5'0'27'0,"1"-3"31"16,-2 2 38-16,4-4 29 0,1 2 6 0,-3 3 9 15,1 0 7-15,1-3 4 0,2 1-12 0,-1 2-18 16,2-2-30-16,-1 2-30 0,2 2-12 0,1-4-2 16,1 2-14-16,-1-1-4 0,0-1-26 0,3 0-36 15,0-1-30-15,2 1-27 0,0-2-36 0,3-1-50 0,-1-1-24 16,1 1-53-16,3 1-35 0,-3-4-32 0,-2 2-22 15,3-2-24-15,-6 0-3 0,0-3 4 0</inkml:trace>
  <inkml:trace contextRef="#ctx0" brushRef="#br0" timeOffset="32538.1245">24036 7474 2019 0,'2'-10'19'0,"0"0"19"0,-1 1 30 0,1-1 24 0,-2 3 13 16,1 4 18-16,-1-2 4 0,0 5 6 0,-1-2-6 15,1 4-13-15,0-2-30 0,0 0-17 0,0 4 6 16,0-1 3-16,0 2 11 0,0 0 13 0,1 4-5 16,3 2-4-16,-1 0 11 0,0 3-4 0,3 2-14 0,-1 1-20 15,0 0-15-15,-1 3-17 0,3-2-9 0,-2-1-3 16,1 3-2-16,-2-3 2 0,1-1-7 0,0 1 3 16,2-4 3-16,-6-1 2 0,2 3 1 0,0-4 1 15,2-1-6-15,-4 0-4 0,1-1 0 0,0-1-6 0,-1-1 3 16,-1-4-3-16,4-1 1 0,-3 1 4 0,-1-2-12 15,2-1 5-15,-1 0 2 0,-1 0 6 0,2 0-5 16,0 0 4-16,-1-1-2 0,2-2-1 0,0 0 12 16,4-2-5-16,-3 1-1 0,3-4-2 0,-1 2 1 15,3-3-7-15,1-2 0 0,0-1 0 0,4-1-2 0,-5 1 0 16,3 0 2-16,0 1-2 0,1-2-2 0,1 2 9 16,-3 0 2-16,-1 2-3 0,0 4 5 0,2-3 13 15,-4 4-9-15,1 0 5 0,-3 0-2 0,1 4-4 0,-1-1-1 16,0 1 2-16,-1 1-6 0,-2 3-12 0,0-1 6 15,0 2-9-15,2 0-1 0,-2 0 4 0,1 2-6 16,1 2-15-16,0-1-13 0,0-3-14 0,2 5-34 16,-1 0-27-16,0-1-46 0,-1-1-58 0,0 1-51 0,1-3-41 15,0 0-34-15,-1 2-37 0,3-4-8 0,-2 1-6 16,-1-2 12-16,3-3 40 0,1 2 34 0,-1-2 45 16,0-2 48-16,0-1 47 0,1 1 38 0,-1-2 45 15,1-1 39-15,-3-1 24 0,3-3 42 0,-1 1 28 0,-1 2 26 16,-3 0 33-16,1-3 31 0,-1 1 20 0,0-1 29 15,-3 1 16-15,3 2 13 0,-6-2 4 0,4 0-2 16,-6 1-1-16,4-2 2 0,-1 4-5 0,-3-2-5 0,0 4-5 16,-1 1-25-16,2-1-11 0,2 3-10 0,-4 0-27 15,3 0-28-15,-3 0-19 0,4 0-32 0,-3 3-23 16,1 0 4-16,-1 0-18 0,2 0-15 0,-1 5 2 16,0-2-3-16,1 2 3 0,-3-1 8 0,5 4-3 15,-3 0-3-15,3-1 2 0,-1 0 1 0,1-1-2 0,1 3 5 16,-1-1-1-16,3-1 0 0,-1-3 6 0,0-1-4 15,1 0 2-15,0 0 8 0,0-3-6 0,-3-2 1 16,5 1-2-16,-2-2 0 0,2-2-7 0,0 0 4 16,-1 0-6-16,3-4-7 0,2-1 4 0,1-1 7 0,1 0-17 15,0 2-8-15,1-5 4 0,2 2-1 0,-1 1-3 16,-2-1 5-16,2 0 0 0,-2-2-17 0,1-1 17 16,0 3 7-16,-3-2-5 0,2 0-2 0,-3 1 1 15,2 0 0-15,-4 3 0 0,2 2 13 0,-2-1-8 16,-3 0 3-16,1 6-3 0,-3-2-1 0,2 2 5 15,-3 0-3-15,2 0-4 0,-2 2-8 0,0-2 7 0,0 4-9 16,0-2 2-16,2 1 2 0,-1 3 3 0,2-1-2 16,0 2-3-16,-1 2 10 0,-1 0 0 0,4-1 4 15,-2 1-4-15,2-1 6 0,-2 0-4 0,-1-2 1 16,4 0 10-16,-1-1-11 0,-2-1-2 0,3-4 7 0,-4 3 4 16,3-1-6-16,0-2-1 0,-1-2 6 0,2 2-10 15,1-3 6-15,-2 3 3 0,-1 0-8 0,3-2 4 16,-1 0-1-16,0-1-4 0,-3 3 1 0,1-2 4 15,0-1-1-15,0 0-4 0,-1 2-2 0,0 1 5 0,1-2-4 16,-2 0 7-16,0 1-2 0,-1 1-3 0,1-1-7 16,-1-1-9-16,1 2-7 0,0-2-29 0,-1 2-19 15,4 0-30-15,-3-3-53 0,-1 0-42 0,3 2-36 16,-3 0-47-16,5-2-61 0,-4-1-53 0,-1 4-69 16</inkml:trace>
  <inkml:trace contextRef="#ctx0" brushRef="#br0" timeOffset="33851.508">25116 7328 1380 0,'-3'-9'10'0,"-2"0"19"16,2-4 21-16,-2 2 17 0,0 0 12 0,-4 0 12 0,4 0 14 16,-3-1 17-16,-3 3 10 0,0-3 7 0,2-1-2 15,-3 4-3-15,-1-1 11 0,1 0 2 0,-2 0 5 16,1 2 1-16,1-3-7 0,-1 5-9 0,0-2-11 15,-4 1-15-15,4 1-12 0,-1-1-15 0,0 0-1 16,-2 2-17-16,4-2-9 0,-4 1-20 0,2 1 8 0,-4-1-4 16,4 1-12-16,-2-1 9 0,-1 0-12 0,1 1 3 15,-3 2-3-15,2-2 2 0,-4 1-18 0,2-1 12 16,-3 1-2-16,0-1-1 0,0 1-4 0,-2 0-3 0,0-3 8 16,1 2 7-16,-1 2 10 0,2-3 4 0,0 3-1 15,-2-1-4-15,2 0-2 0,3-1 0 0,-2 1-5 16,-5 4-8-16,0-4-2 0,1 4-4 0,-1-3 4 15,-4 2 11-15,2-3-9 0,-4 4-2 0,-1-2-2 16,0-1 2-16,0 3 2 0,2 0-16 0,-6-1 6 16,2 0-10-16,0 0 8 0,-3 0 0 0,1-2-1 0,-1 3 5 15,1 0 3-15,-1 0 5 0,-1 0-7 0,3 2 2 16,-3-1-2-16,5 0 2 0,-1 0-1 0,0 0-11 16,1 0-2-16,2-1 10 0,0 3-1 0,2-1-6 15,0-2 7-15,-1 4 6 0,1-3-13 0,-2 3 15 0,0-1-2 16,2 0-27-16,0 2 18 0,-1-2 7 0,2 3-11 15,2-3 15-15,2 3-8 0,1-3 1 0,0 2-10 16,3 2 19-16,-1-2-15 0,2 0-5 0,-2 5 1 0,0-3-16 16,1 0 21-16,-1 6-7 0,0-4 1 0,1 5-2 15,-1-4 0-15,0 5 6 0,1-1-3 0,1 1 4 16,-2 2-1-16,2-3-3 0,2 3 17 0,-2 3-5 0,1-3 1 16,1 0-2-16,-2 2 6 0,2-1-3 0,1 0 1 15,1 1-4-15,-1-2-1 0,0 0 9 0,2 3-2 16,0-1-4-16,0 0 8 0,1 1-4 0,1-1 0 0,0 2 4 15,1-1-9-15,-1 3-1 0,1-2 3 0,1 1 0 16,1-1-8-16,-1 1 8 0,0-2-6 0,5 3 0 16,-5 0 7-16,1-3 1 0,4 1-6 0,-1-1 0 0,-2 1 2 15,4 0-6-15,1 1 2 0,-1-2 8 0,2 1-14 16,-1 1-1-16,4-2-1 0,-1 1 9 0,-1 2-7 16,4-5 1-16,-2 4 5 0,1-2-9 0,-1-3 4 0,2 2 1 15,1 0 1-15,-1-2-8 0,3-2 9 0,-4 2-5 16,4-2 1-16,0-2 5 0,-1 1-1 0,3-1-3 0,-3-1 1 15,3 0 6-15,-1 1-1 0,3 2 5 0,1-1-10 16,0-2 1-16,0 2 1 0,0-2 3 0,3 3-7 16,-1-1 5-16,4-2-8 0,-2 1-6 0,-1-1 4 0,3 0 2 15,0 0-6-15,1 0 8 0,-1-2 4 0,3 2-12 16,0-3 2-16,-3 3 8 0,2-4-3 0,0 4-1 16,3-2 2-16,-3-3-10 0,2 2 4 0,-2-1 6 0,0 1-4 15,2-1-5-15,-1 1 5 0,1-2 1 0,-3-2 1 16,1 3 0-16,2-1-4 0,-2-2 2 0,2 4 2 15,0-3 6-15,2 1-8 0,0 0-4 0,-1 1 8 0,1-2-1 16,2 1 1-16,-1-2-4 0,-2 1 2 0,1-1-4 16,0-3 2-16,-3 2 4 0,0 1-12 0,2-2 10 15,-4 0-2-15,4-2-2 0,-4 2-1 0,2-1 1 16,1 1 0-16,-2-1-13 0,3 0 17 0,-3-1-6 0,2-1-2 16,2 2 1-16,-2 0 1 0,-1 1-4 0,0-3-3 15,5 3 20-15,-7-1-12 0,2 1-5 0,1-2 15 0,-2-1-5 16,-1 3 2-16,1-1-2 0,-1-2 9 0,-1 1-11 15,1 0 0-15,0 0 2 0,-2-1-7 0,0 0 9 0,0-1-4 16,2 1 0-16,-2-1-4 0,3 2 4 0,-1-2-2 16,1 1 6-16,0 0-4 0,1-1-6 0,1 2 2 15,-1-1-2-15,3 0-1 0,2-1-5 0,0 1-3 0,-3 1-18 16,2-1 3-16,1 0-13 0,-1 0-6 0,1-1 5 16,-3 1-6-16,1 0-13 0,-3 0 4 0,0-2-8 15,-2-1-17-15,-1 2-9 0,0-3-16 0,-3 0-32 16,-4 1-39-16,4-1-18 0,-2 1-49 0,-2-3-27 0,1 2-57 15,-2-2-52-15,1 0-49 0,0 0-63 0</inkml:trace>
  <inkml:trace contextRef="#ctx0" brushRef="#br0" timeOffset="44656.9615">15087 10346 1941 0,'-8'0'8'0,"-5"1"7"15,5-5 3-15,0 4 3 0,0 0 1 0,-4 0 8 16,2 2-1-16,0-1 19 0,2 0 14 0,0 0 15 0,3-1 25 15,-2 0 8-15,1-1 13 0,6 1 0 0,-1-1 3 16,1 1-12-16,0 1-20 0,1-2-20 0,-1 1-16 16,6 1-8-16,-6-1-10 0,5 1-6 0,-2 2 3 15,4-2-1-15,1 0 6 0,4 1-3 0,-1 1-6 0,7 1-2 16,-1-1-4-16,7 1-2 0,3-1-6 0,-1 1 0 0,6 0-9 16,3-2-3-16,1 1 3 0,7 1-5 15,0-1 1-15,1-1-4 0,3 0 4 0,1 0-3 0,-1 0-7 16,2-1 2-16,-1 2-6 0,-3-2 0 0,-2 0 5 15,1-1 0-15,-4 3 0 0,-4-2-5 0,-1-2 9 0,-2 1-1 16,-2 0 6-16,-5-3-4 0,1 3 0 0,-3 0 2 16,-6 0-4-16,0 0 2 0,-2 0-2 0,-3 0 1 0,-5 0-5 15,1 0 10-15,-8 3-8 0,3-3 10 0,-6 0 2 16,-1 0 3-16,-5 0-4 0,0-3-1 0,-3 3 2 16,-6 0-5-16,1 0 3 0,-8-1-5 0,-4 0-8 0,-2 0-3 15,-4 1 2-15,-2 0 4 0,-5-2 1 0,0 2 1 16,-2-3 1-16,-3 1-5 0,3 0 10 0,-4 0-4 15,3-1 4-15,-3 3-5 0,2 0 1 0,0-2-5 0,3 2 1 16,0 0 6-16,2 2-12 0,2-2 12 0,3 0-5 16,4 0 2-16,1 0-1 0,4 0 0 0,4 3-3 15,4-2-2-15,3 0 9 0,4-1-11 0,0 2 1 16,6-2-4-16,4 0-6 0,-1-2 2 0,4 1 1 0,3 0 1 16,-1 1-4-16,9 0 2 0,-2-3 1 0,6 3 4 15,3 0 4-15,3 3-2 0,6-3 4 0,4 0 2 16,2 0 1-16,4-3-2 0,-1 3 4 0,5 0-4 0,1-2-1 15,-1 0 3-15,1 2-6 0,-2-4 4 0,1 2-3 0,0-1 0 16,-4 2 5-16,-1-2 0 0,-4 2 2 16,-3-1 3-16,-2-2-4 0,-6 3-4 0,-2 1 5 0,-7-2-1 15,-1 0-4-15,-5 2 3 0,-5-2 5 0,-2-1-5 16,-2 3 1-16,-2 0-5 0,-2 0 4 0,-3-2 0 16,-5 0 0-16,-3-1-3 0,-4 2-5 0,-5 1 0 0,-4-2 6 15,-6 0 5-15,1 2-3 0,-8 0 3 0,-2 0-6 16,0 0 3-16,-2 0 3 0,2 0 2 0,-3 2-6 0,2-2 4 15,0 0-6-15,2 0 3 0,0 2 4 0,5-2-4 16,2 1-1-16,2 2-2 0,6-2 4 0,3 2-4 16,1-3 0-16,7 0-3 0,-1 3-2 0,9-3-8 0,0 2-4 15,5-2-7-15,3 2 1 0,4 0-4 0,3-1 1 16,0-1-2-16,6 4 1 0,2-1 9 0,2-3 4 16,4 0 6-16,4 3 0 0,0-3 7 0,4 0-1 0,4 0 3 15,4 0 1-15,-1 0-4 0,-1 0-6 0,1 0-5 16,2-3-12-16,-2 3-25 0,-2 0-16 0,0-1-18 15,-3-1-20-15,-5 1-8 0,1-3-9 0,-6 2-10 0,-2 0-4 16,-3-3 12-16,-4 5 10 0,0-3 7 0,-4-1 4 16,-4 3 5-16,-3-3 8 0,0 3 6 0,-3-1 12 15,-1 0-4-15,1 0-8 0,-4 1-15 0,0 0-11 0,-1-2-21 16,-2 2-32-16</inkml:trace>
  <inkml:trace contextRef="#ctx0" brushRef="#br0" timeOffset="53982.4068">17688 10397 1963 0,'-3'-3'26'15,"-3"1"26"-15,2-1 28 0,2-1 13 0,-1 1 19 16,-1 1 18-16,0-1 12 0,2 3 18 0,-1-1-6 0,0 0-6 15,3-2-11-15,-5 3 3 0,5 0-11 0,0 0-9 16,-1 0-8-16,1 0-12 0,1 0-15 0,-1 0-19 16,2 0-16-16,1 0-21 0,-3 3-1 0,3-3-12 15,-2 0-4-15,3 0-1 0,0 0-6 0,5 1 7 0,1 0 4 16,1 2 12-16,8-2-3 0,1 0 0 0,6 2-2 16,4-2-5-16,2 0 5 0,5-1-3 0,5 0-15 15,1 2-1-15,1-2-9 0,2-2 3 0,-1 4 4 16,0-2-2-16,-4 0-7 0,2 0-1 0,-4 0 8 0,-1 0-2 15,-2 0 7-15,-3 0-5 0,-3-2 3 0,0 2-3 16,-1 2 2-16,-3-2 0 0,-3 0 1 0,-2 0 0 16,-4 0 4-16,-1-2-4 0,-3 4 1 0,-3-4 2 15,-1 1 13-15,-5 1 1 0,1 0 5 0,-5 0 6 0,0 1-4 16,0 1 13-16,0-2 3 0,-1 0 9 0,1-2-21 16,-4 2-2-16,4 0-17 0,-1 2-17 0,-1-4 0 15,-1 2-17-15,1-1-7 0,-1 0-21 0,1 2 6 16,-1 0-25-16,2-1-12 0,-4 2-25 0,2-2-35 0,0 4-24 15,0-1-46-15,-4-1-35 0,1 1-50 0,-2-1-34 16,4 1-49-16,0-3-41 0</inkml:trace>
  <inkml:trace contextRef="#ctx0" brushRef="#br0" timeOffset="55062.9263">19641 8886 1722 0,'5'-9'16'0,"-4"1"18"16,1 2 21-16,-1-4 12 0,-1 3 4 0,0 1 0 15,0 2 7-15,-3-1 16 0,3 0 6 0,-1 1 7 16,1 0-1-16,0 2 10 0,-4 0 5 0,1 2 4 0,1-3-6 16,1 3-18-16,-2 3-21 0,1-3-24 0,-3 2-22 15,3 1-24-15,-3 1-3 0,-2 1 14 0,-1 3 4 16,-2 4 13-16,-7 0 4 0,-1 5 10 0,-3 5 8 16,-4 0 14-16,-4 4 0 0,-3 1-15 0,-1 2 3 0,0 4-9 15,-4-4-6-15,0 6-10 0,-1-2 0 0,1-1-3 16,-2-3-1-16,8 2-5 0,-1-5 0 0,4-3 5 15,4-4 10-15,3-2 3 0,6-3 1 0,3-3-19 16,3-4 3-16,2-1 5 0,1-1-6 0,3-2-7 16,3 0-10-16,0-1-1 0,0 0-10 0,3-4 9 0,-1 4-7 15,0-2-1-15,0-4-6 0,1 1-6 0,-1 3-12 16,1-5-24-16,2 2-23 0,-2-1-35 0,2-1-44 16,2 1-53-16,-2-2-53 0,0-1-48 0,0-2-43 15,-2 1-45-15,-1-2-42 0</inkml:trace>
  <inkml:trace contextRef="#ctx0" brushRef="#br0" timeOffset="55471.3797">18854 9215 1507 0,'1'-5'26'0,"1"-1"18"0,-1-1 9 16,3-1 9-16,-3 5 3 0,1-1 1 0,-2-1 9 16,0 2 24-16,0-2-10 0,2 5 8 0,-2-1 11 15,0 0 8-15,0 1 3 0,-2-2 2 0,2 4-6 0,-2 0-24 16,1-2-16-16,-1 3-18 0,0 0-14 0,-2 2-3 16,-1 1 4-16,-2 5 0 0,-2 2 4 0,1 2 9 15,-3 4 3-15,-5 1-1 0,2 2-11 0,-2 2-9 16,0 2-11-16,1-1 2 0,0 2-10 0,0-1-6 0,0-4-3 15,5 2-6-15,0-4 6 0,3-2-1 0,3-2-2 0,2-5-1 16,4-1 4-16,1-3 4 0,2-2-9 16,1 0 5-16,2-2-1 0,3-1-2 0,0 0-2 15,5-1-1-15,-4-1 3 0,7 0-13 0,1-3 8 0,-2 1 1 16,3-1-6-16,0 1 3 0,-3-1-2 0,3 0-1 16,-5-1-6-16,1 2 5 0,-1-1-19 0,0-1-27 15,-2-1-10-15,0 2-31 0,-3-2-18 0,1 2-30 16,-2-2-28-16,-2 1-32 0,0 1-22 0,-2 1-9 0,-1 0-30 15,-2 1-24-15,-1-3-35 0</inkml:trace>
  <inkml:trace contextRef="#ctx0" brushRef="#br0" timeOffset="68285.0824">23197 10605 2907 0,'-6'-5'16'0,"-1"2"25"0,-2-2 12 15,8 0 15-15,-7 1-1 0,0 1-1 0,0 2 4 0,-2 2 11 16,2-1 2-16,0 5-1 0,-1-1 3 0,0 3-1 16,2 1 14-16,-3 2 17 0,1 5 10 0,5 3-6 15,-3 0-8-15,2 6-16 0,4 0-1 0,2 3-6 0,4 0-21 16,5 3-4-16,0-2-15 0,3-2-1 0,4 2-8 15,-4-2-6-15,6-3-7 0,-4-3-8 0,0 0 8 16,1-3-15-16,0-5 11 0,-3 1 1 0,1-2-12 0,-2-4-2 16,1-2-13-16,0-3-20 0,0 2-28 0,2-4-25 15,-2 0-57-15,1-1-59 0,0-2-58 0,4-3-70 16,-6-1-75-16,2 2-52 0,-1-7-69 0</inkml:trace>
  <inkml:trace contextRef="#ctx0" brushRef="#br0" timeOffset="69330.8716">23493 10810 3272 0,'3'-5'23'0,"-1"4"24"16,-2-6 25-16,4 3 7 0,-5 4 1 0,-1-3-6 16,2 2 5-16,0 2 0 0,-1-1-14 0,1 0-21 0,0 3-8 15,0 0 1-15,1 2 9 0,-1 1 9 0,2 2-3 16,-1-1 4-16,3 6-8 0,3 0-2 0,0-1-12 15,-3 1-11-15,4 2-13 0,0-3 5 0,2 0-5 0,-2-2-3 16,0-1-5-16,-1-1-4 0,0 0-8 0,1 0 10 16,-2-5 7-16,3-1-7 0,-2 2-4 0,-1-4 6 15,0 0 6-15,-1-2-1 0,3-2 5 0,-3 1-12 0,1 0 2 0,1-3 1 16,-3-1-1-16,4-1-4 0,-2-1-5 16,-1 1 11-16,2-1-3 0,-6-3-1 0,6-1-1 15,-6 4-1-15,3-2 7 0,-2-2-1 0,-2 1 1 0,3 3-4 16,-3 1 1-16,0 0 3 0,2 2 0 0,-2 0-3 15,-2 4 1-15,2-1-8 0,0 3 1 0,0 0-4 16,0 0 1-16,2 3 6 0,-1 3-6 0,-1-1 4 0,4 3-1 16,-3 3 9-16,4 2 4 0,-3-1-1 0,1 5-1 15,3-2-5-15,-3-1 6 0,0 1-5 0,2-2 1 16,-2-2-4-16,-1 0 0 0,3-3 0 0,-2-1 5 16,0-2 0-16,1-1-2 0,0-3 4 0,-3 2-2 0,3-3 2 15,-3 0 1-15,4-3 1 0,-2-1-6 0,4-1 0 16,2-3 3-16,0 0-6 0,1-1 1 0,4-3 1 15,-1 0-4-15,2 0 6 0,2 3 4 0,-4-4 8 0,0 5 4 16,1 0 13-16,-2 0 6 0,-3 3 13 0,0-2-2 16,-4 5 5-16,2-1-1 0,-3 1-7 0,-2 2-9 15,1-2-12-15,-1 2-4 0,-1 0-11 0,-1 0-2 0,2 0-7 16,1 2-4-16,-2 0-1 0,3 1-1 0,-1-2-5 16,3 4-10-16,1-2-12 0,3 4-25 0,2-1-16 15,0 1-22-15,2 2-13 0,3-1-31 0,-2 1-17 16,3 1-28-16,1 0-20 0,-1-1-11 0,0 0-17 0,4-1-7 15,-2 0-20-15,1-2-3 0,1 2-8 0,2-1 5 16,-1-4 21-16,-2 2 27 0,0-2 25 0,-1-2 33 16,-2 0 32-16,1-1 44 0,-5-1 44 0,2-2 28 0,-7-1 27 0,5 2 23 15,-4-1 34-15,-1-2 12 0,-2-2 21 16,0 2 13-16,-2-4 14 0,0-1 22 0,-2 0 3 16,0 1 10-16,-3-3-2 0,0 3-1 0,-1-4 2 0,-1 1 2 15,-1 1-10-15,0 0-7 0,0-1-8 0,-1 1-12 16,1-1-10-16,-1 2 4 0,1-1-4 0,-1 3-10 0,-2-1 3 15,3 4-6-15,0-2 2 0,-4 4-5 0,4 2-8 16,-3-2-17-16,1 1-17 0,0 3-11 0,1 0-14 16,-3 2-4-16,-2-2-7 0,-1 5-8 0,2 1 5 15,-4 0 0-15,1 4 0 0,-1 1 1 0,0-1-8 0,2 4 0 16,1-2-3-16,1 2 10 0,0-1-8 0,3 2-3 16,2-2 0-16,2 1-3 0,1-4 11 0,1 0-7 15,1 1 1-15,-1-3-17 0,6 0 6 0,-4-2-4 0,2 0 10 16,2-5-12-16,-2 2-23 0,0-1-4 0,2-3-20 15,-1 0 3-15,1-3-18 0,0 1-6 0,3 0-21 16,-4-4-4-16,6-1 13 0,-4-1-12 0,4-1 13 0,-3 0 1 16,0-1 8-16,1-4 10 0,-1-2 8 0,-1 2 13 15,-1-5 2-15,-1 1 11 0,2-2 2 0,-2-5 7 16,-1 1 7-16,0-2-6 0,1 1 9 0,2-5 1 0,-4 1 11 16,-2 0 14-16,4 1 24 0,-1 1 5 0,-1 3 13 15,-3 0 9-15,-1 4 5 0,0 1 23 0,2 7-4 16,-1 0-3-16,-2 3-10 0,-1 3-2 0,2 0-14 15,0 5-1-15,0-1-8 0,0 2-25 0,0 0-12 0,0 0-6 16,0 2-3-16,0 0-6 0,0 1 19 0,0 5-2 16,0-1-5-16,0 4 23 0,3 4-12 0,-3 1 6 15,2 2-15-15,-2 3 10 0,3 2-28 0,-3 1 6 16,0 2-8-16,0 1-21 0,0-2-2 0,-3 1-26 0,1 2-7 16,2-3-44-16,-3 1-9 0,3-2-31 0,-1-1-32 15,1-1-44-15,0-2-31 0,0-2-42 0,1-3-57 16,1-1-46-16,-1-2-61 0</inkml:trace>
  <inkml:trace contextRef="#ctx0" brushRef="#br0" timeOffset="70824.1174">16432 8424 2052 0,'3'-7'19'0,"2"0"28"0,-4-2 14 0,2-2 8 16,1 7 1-16,-4-1 5 0,1 0 3 0,-1 1 21 15,0 1 5-15,2-1 0 0,0 0 6 0,-2 4 6 0,0-1 3 16,0-2-1-16,1 3 1 0,1 0-22 0,-2 0-16 16,0-1-33-16,1 2-20 0,-1-1-12 0,0 3 0 15,2-2-8-15,-2 3 5 0,2 0 7 0,-1 3 3 0,2 1 19 16,2 3 11-16,-2 1 5 0,2 3 9 0,-4-1 4 16,3 6 4-16,-1 0 3 0,2 1-11 0,-4 1-5 15,1-1-5-15,1 4-4 0,0-1-4 0,2 0 3 0,-1-2-8 16,0 0-4-16,-1-1 9 0,2-1-1 0,-1 2-8 15,1-3-1-15,0-2-15 0,-1 0 4 0,1 2-2 16,-2-2-4-16,2-2-1 0,0 1-10 0,1 1-4 16,-1-5 8-16,0 4-1 0,-4-4-7 0,6 0-2 15,-2-1-3-15,0-1-5 0,2-3 4 0,-2 0 5 0,-1 1-19 16,1-1 8-16,2-2-11 0,0 2-20 0,0-4-21 16,-1 1-35-16,-1-1-39 0,0 0-34 0,1-1-49 15,-6 0-55-15,3 0-54 0,-5-2-56 0,1 3-49 16,-1-2-51-16</inkml:trace>
  <inkml:trace contextRef="#ctx0" brushRef="#br0" timeOffset="71244.3735">16321 9007 2029 0,'-3'-6'18'0,"0"-1"26"16,3 3 20-16,0-5 10 0,3 6 5 0,-3-1 1 0,0 4 4 15,2-2 10-15,-2 2-7 0,0 0-21 0,1 0-10 16,1 1-7-16,-2-1 0 0,1 1 2 0,3 1 3 16,0 0-3-16,3 4-6 0,-1-2-4 0,7 1-3 0,-2 3-3 15,4-2-4-15,2 5-4 0,3-2-5 0,0 3-10 16,1-2-5-16,3 2-3 0,-1-2-5 0,1 1 1 15,-1 0-2-15,0-2 2 0,-3 0-3 0,2-1 3 16,-2-3 3-16,0 2 3 0,-4-3-4 0,0-3 4 16,-2 2 0-16,-1-2 8 0,-4-2 8 0,2-2 1 15,-1 2-1-15,-6-3 3 0,3-1-2 0,-1-2-9 16,-2-1 5-16,0 1-7 0,-1-3-7 0,-1 1-5 0,1 2 1 16,-2-6-2-16,-1 4-2 0,0-1 3 0,0-1-8 15,0 0-11-15,0-1-4 0,0 1-5 0,0 0-14 16,0-1-12-16,0 3-4 0,0 1-17 0,2 4-4 15,-2-3-13-15,-2 1-14 0,2 2-12 0,0 3-26 16,0-3-20-16,0 4-26 0,0-3-23 0,0 3-49 0,2-1-36 16</inkml:trace>
  <inkml:trace contextRef="#ctx0" brushRef="#br0" timeOffset="94222.6325">14967 12097 2812 0,'-7'-4'13'0,"4"-1"11"0,-3 0 18 16,0-4 12-16,-1 1 10 0,2 5 3 0,-1-1-8 15,4 1 3-15,-2 2-15 0,1 0-6 0,1 1-13 16,1 0-5-16,1 0-6 0,0 1 2 0,1-1 7 0,-1 1 2 15,5 4 5-15,-2-2 0 0,0 4 3 0,0 0-11 16,2 0 2-16,2 5 0 0,-3 0-4 0,4 1 3 16,-3-1-6-16,0 3-4 0,1-2-14 0,0 1 9 15,0-1-8-15,1-1 5 0,-2 0-1 0,1-1-7 0,0-2 5 16,2 0 6-16,-2-1 11 0,1-3-1 0,1 0 8 16,-1-1-10-16,0-1 20 0,1-3 8 0,0 2 10 15,1-4 5-15,-1 1 1 0,0-1 8 0,3 0-2 0,2-3 4 16,-4-2-13-16,5-1-6 0,1-1-10 0,0-2-17 15,5-2-4-15,-2 1-11 0,4-2-3 0,-2-2-9 16,5 3 3-16,0-4-4 0,2 0-1 0,3-1 5 0,-2-1-1 16,4 0-5-16,1 2-1 0,0-1 8 0,4-1-4 15,-1 2 1-15,0-1-2 0,-1 2-1 0,0 1 0 16,0 0 4-16,-5-1-8 0,1 3-2 0,1-2-7 0,-3 1 3 16,-1 1 0-16,-1-2-7 0,0 3-6 0,-1 2-12 15,-1-1-8-15,0 1-15 0,-3 2-14 0,1-1-30 16,-3 1-40-16,-2 1-35 0,-1 2-40 0,-2-2-51 0,-2 2-42 15,1 4-77-15,-5-4-55 0</inkml:trace>
  <inkml:trace contextRef="#ctx0" brushRef="#br0" timeOffset="96700.6927">26267 12339 955 0,'0'0'-4'0,"3"0"1"0,1 0 0 0,1 0 1 16,-1 0 2-16,-1 0 3 0,2 3 12 0,-1-3 16 15,1 2 18-15,3 0 7 0,-2-1 16 0,-1-1 7 0,1 3 13 16,1-3 4-16,0 0-4 0,0 0-5 0,-1 0 1 16,1 0 3-16,0 0-6 0,0 0 5 0,-1 0-14 15,0-3-5-15,-1 3-12 0,1 0-5 0,-3 0-17 0,2-1-15 16,0 0-8-16,-2 0-11 0,2 1-7 0,0-2-6 16,2 2-7-16,1 0-15 0,1-1-8 0,1 1-12 15,3 0-23-15,2-2-33 0,2 2-41 0,1-2-49 0,0 0-62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4T10:11:35.2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13895 6061 1798 0,'-8'0'24'0,"4"0"28"0,0-3 12 15,3 0 13-15,1 3-2 0,-3-2 10 0,-1 2-7 16,4 0 4-16,0 0-19 0,0 0-17 0,0 2-10 16,4-2-8-16,-4 0 2 0,3 1 3 0,-2-1 12 15,1 0 5-15,0-1 7 0,2 1-2 0,1 0 13 0,-1 0 7 0,1 0 4 16,0 0 2-16,0 0-6 0,0 0-5 16,1 0-10-16,0 1 0 0,-1-1-9 0,0 0 0 15,-2 1-2-15,2 0-8 0,1-1 9 0,-3 0 7 0,2 0-5 16,0 0-1-16,-2 0-4 0,3-1-10 0,-2 1 8 15,1 0-5-15,2-1-9 0,-1 1-10 0,1 1 5 0,2 0-8 16,-3-1-3-16,4 0 1 0,0 0-11 0,-1 0 0 16,4 0 2-16,-1 0-1 0,2 0-2 0,2-2 0 15,0 1 3-15,3-2-5 0,0 1 3 0,5 1 0 0,-2-2-4 16,3 1 6-16,-3 2-7 0,7-3 0 0,-2 3 5 16,-2 0 0-16,2 0-7 0,-1 0 5 0,0 0-1 15,-2 0-9-15,-1 3 7 0,1-1 5 0,-2 1-3 16,-1 0-7-16,-1-2 8 0,-1 3-4 0,0 0-1 0,0-2 7 15,0 2-5-15,-3-3 5 0,3 3-8 0,-3-2 7 16,1 2-4-16,-1-3 4 0,1 2 2 0,2 0-3 16,-5-2 6-16,3 0-9 0,0 1 6 0,0 0-4 0,-1-2 8 15,1 1-5-15,-1 1 6 0,1-2-2 0,-1 1-4 16,0 0 5-16,3 2-5 0,-5-3 14 0,3 4-10 0,-2-3-6 16,0 3-1-16,1-1 1 0,2-1 0 0,-6 1-3 15,2-1 9-15,1 0-18 0,-2-1 6 0,4 2 8 16,-4-2-3-16,2 2-2 0,-2-3 8 0,4 0-3 0,-2 3-5 15,0-3 2-15,0 0-1 0,0 1 3 0,1-1 4 16,2 0-1-16,-1 0-6 0,-1 1 3 0,-1-2-3 16,3 2 6-16,1-1-2 0,-1-1 0 0,-1 0-10 0,1 1 7 15,0-1 1-15,3 1-6 0,-4 0 9 0,0 0-7 0,1-2-1 16,-2 4-3-16,1-2 10 0,-1 0-10 16,-2 1 3-16,0-2 6 0,2 1-11 0,-3 0 9 0,0-2-1 15,1 2-1-15,0 0-5 0,-2-1 8 0,3-1-4 16,-3 1 6-16,-1-2-2 0,5 3 2 0,-3-1-1 15,-2-1-1-15,3 0 0 0,-1 2-4 0,1 0 6 0,-1-3-12 16,-1 3 4-16,-1 0-1 0,1 0 6 0,1-2-5 16,-1 2-2-16,-1 0 6 0,1 0-4 0,0 0 6 15,-2 0 7-15,2 0-13 0,-3 0 3 0,2 0-2 0,2 2 2 16,-3-2 5-16,3 0-8 0,0 1 6 0,1-2-13 16,-1 1 15-16,3 0-6 0,-3-2 7 0,0 2-1 0,0 0-10 15,0 2 7-15,0-2-2 0,-1 3 2 0,2-3-2 16,1 0-4-16,-4 3 6 0,1-1-2 0,-2-2 7 15,2 2-7-15,0-1 0 0,-4 0 0 0,2-1-2 0,-2 2 4 16,4-1-2-16,-3-1 3 0,0 0-3 0,3 2 5 16,-2-1-5-16,3-1 0 0,-1 0 5 0,-2 1-1 15,3-1-3-15,-1 0-1 0,0 1 4 0,-3-1-9 16,4 0 5-16,-2 0 3 0,0 0-8 0,3 2 8 0,-2-1 2 16,0 0-5-16,-3 0-5 0,4-1 9 0,0 0-6 15,0 3 0-15,-3-1 6 0,3 0-6 0,0-2-5 16,1 3 6-16,-3-3-1 0,2 0 4 0,-2 0-6 0,3-3 8 15,-3 3-8-15,0 0 1 0,2-2 0 0,-4 2-1 16,4 0 11-16,-2 2-5 0,2-2 1 0,-3 0-3 16,-2 0 8-16,4 0-8 0,-2 0 0 0,0-2 2 0,0 2-5 15,-2-1 3-15,-1 1 0 0,5-1-2 0,-4 1 4 16,2 0 6-16,-2 0-5 0,0 0 1 0,3 0-8 16,-3 0 1-16,0 0 1 0,0 0 6 0,0 0-9 0,-3 0-2 15,-1 0 12-15,3 0-7 0,-2 1 4 0,0 0-7 16,0-1 12-16,-1-1-9 0,-1 2-3 0,2 1 7 15,-5-2-6-15,1 0 6 0,-1 0 1 0,2 0 6 16,0 0-11-16,-2 0 3 0,3-3 8 0,-5 3-9 0,4-1-4 16,-2 1 6-16,1 0 1 0,-2 0-6 0,-1 0 2 15,2 0-4-15,-1 0-4 0,-1 0 2 0,0 0-17 16,2 0-29-16,0 0-40 0,-1 0-25 0,1 0-46 0,0 0-60 0,-4 0-56 16,4-3-72-16,-3 1-53 0,2-1-69 15</inkml:trace>
  <inkml:trace contextRef="#ctx0" brushRef="#br0" timeOffset="5830.9395">19499 6021 2693 0,'-2'0'4'0,"0"0"14"15,-1 0 15-15,2-4 16 0,-1 2 8 0,0 2-3 0,-1 0 0 16,3 1 3-16,0 0 4 0,0-1-11 0,0 0 0 16,0 0-11-16,3 0 3 0,-3 0 12 0,2 0 8 15,0 0 7-15,-1 0-2 0,2-1 2 0,1 0-10 16,-1 0-2-16,3 1-10 0,-1 0-3 0,-1 1-4 0,4-1-7 16,-1 0-4-16,4 0 7 0,-2 1-5 0,5-2-2 15,2 0-3-15,3-1 10 0,0 0-1 0,7-1-1 16,0 0 1-16,3 2-7 0,2-3 2 0,1 0 0 15,0 2 4-15,4 1-10 0,2-3-4 0,-2 2 0 0,1 2 0 16,-1-3 0-16,1 2-3 0,0 0-5 0,-1-2-1 16,-1 3-1-16,0-1 0 0,2-1-3 0,-2 0 0 15,0 0-6-15,0 2 1 0,-1-2 8 0,-3 2-5 0,-1-3-6 16,-1 3 7-16,-6 0 0 0,-2-2-3 0,0 2-1 16,-4-1 5-16,-3-1-9 0,-3 2 7 0,0 0 2 15,-4 0-9-15,-1 0-1 0,-1 0-6 0,-2 2 11 0,1-2-4 16,-4 3 1-16,0-3-3 0,0 0-3 0,0 0-1 15,0 0-14-15,-1 2-11 0,1-2-34 0,-5 1-36 0,4 0-30 16,-2 2-48-16,1-2-38 0,-3 0-42 0,4 1-37 16,-4-2-26-16,1 0-29 0,1 0-24 0,-3 1-37 15</inkml:trace>
  <inkml:trace contextRef="#ctx0" brushRef="#br0" timeOffset="23862.4046">14877 10244 2334 0,'-2'-5'15'0,"-3"3"13"0,2-4 14 0,5 2 4 16,-6-1-2-16,3 4-2 0,1-1-3 0,-2 2-3 16,2 0-10-16,2 0-11 0,-2 2-5 0,1-2 2 15,1 0 5-15,0 1 10 0,-1-1 7 0,2 2 8 0,1 1 4 16,1-3 2-16,-1 3-6 0,4-2-6 0,0 3 9 15,2-4-4-15,0 2 4 0,1 0-1 0,1 0 1 16,0 1 4-16,-1-3 3 0,1 0 10 0,2 3-10 0,0-3 4 16,-2 1-11-16,4-1 5 0,-2 0-5 0,1 1-4 15,4 0-3-15,-6-1 7 0,2-1-13 0,0 0 0 0,-2 1 3 16,0 0 1-16,1 1-3 0,1 0 0 0,-6-3 4 16,5 2-14-16,-2-1 15 0,-2 1-4 0,2-3 0 15,-3 3-9-15,4 0 0 0,-2-2-1 0,-1 3-5 0,2-2-6 16,-1 1-2-16,1 2-2 0,1-2-4 0,3 0 5 15,-3 3-9-15,0-3 3 0,2 0-3 0,0 1 4 16,0 0 7-16,0-3-2 0,2 2 7 0,-1-3 0 0,-1 3 4 16,3 0 0-16,-2 0-3 0,1 0 10 0,1 3-9 15,-1-3-1-15,-3 0-3 0,3 0-3 0,-2 0-5 0,0 0 6 16,0 0-1-16,0 0-12 0,-3 1 2 0,2-2 3 16,-2 2-3-16,0 0 5 0,-2 0 5 0,2-1-9 15,0-1-1-15,-2 0 0 0,1 2 6 0,0-1-6 0,-2 1 5 16,3-1-2-16,1 1-5 0,-1-1 6 0,-1 0 4 15,1 0 2-15,0 0-10 0,2 0 5 0,-3 0-2 16,3 0-3-16,-5-1 8 0,4 2-10 0,0-2 2 0,-4 2-2 16,3-1 3-16,0 0 2 0,-4 0 0 0,6 0-3 15,-8 0-4-15,6 0 4 0,-3 0 3 0,0 0 2 0,3 0-7 16,-3-1 5-16,2 1-8 0,-1 0 5 0,-1 0 6 16,4 0 4-16,-2 0-8 0,-3 0-1 0,4-1 7 15,-1 2-8-15,0-2 12 0,0 0-4 0,1 0-3 16,0 2-6-16,-1-2 5 0,1 1 1 0,1-3 3 0,-1 3-1 15,0-1 1-15,-2 1 0 0,3 0-1 0,-3-4-4 16,3 4 7-16,-2 0-5 0,0 0-5 0,-1-2 10 16,2 2-10-16,-1-2-2 0,1 2-4 0,-2-1 6 0,0 1-5 15,0 0 6-15,0-2 2 0,0 2-6 0,0 0-1 16,2 0 5-16,-2 0 6 0,-1 0-7 0,4-1 1 16,-4 0-3-16,4 1 2 0,-4-3-2 0,3 3-2 0,-3 0 2 15,0 0-10-15,3-1 14 0,-2 2-6 0,0-1 0 16,0 0 0-16,-1 0-5 0,0 0 14 0,1 0-9 15,-2 0 7-15,3 0-8 0,-5 0 3 0,6 0 0 0,-5 0-7 16,-1 0 8-16,3 0-2 0,-3 0-1 0,1 0 4 16,-2 3-4-16,5-3 1 0,-5 1 3 0,3-1 1 0,-1 1 1 15,0-1-11-15,1 0 8 0,-2 0-3 0,3 0 8 16,-1 0-6-16,0 0-2 0,3 0 5 0,-3 0-3 16,2 0 4-16,0 0-3 0,0-1-1 0,0 0 6 0,0 1-5 15,0-3 6-15,0 3-5 0,0 0-2 0,-1-1-1 16,0 0 1-16,-1 0 1 0,1 1-4 0,-1 0 5 15,2 1-7-15,-2-2-2 0,1 1 0 0,-1 0 5 0,-3 0 5 16,3 0 8-16,0 1-17 0,-3-1 10 0,-1 0-8 16,1 1 13-16,2 0-2 0,-1-1-4 0,-2 0-10 15,3 0-1-15,-2 0 6 0,-1-1-3 0,1 1 5 16,3 0-6-16,-3-1 10 0,1 1-1 0,1 1 4 0,-3-2-10 16,4 1 11-16,-2 0-4 0,1 0-1 0,-1-1 5 15,2 1-14-15,-5-2-2 0,3 2 8 0,-1 0 5 0,0 0-7 16,0 0 4-16,-2 0 1 0,0 0-8 0,0 0 5 15,2 0 12-15,-4 0-8 0,3 0-8 0,0 0 9 16,0 0 1-16,0 0-1 0,2 0 11 0,1 2-4 0,-2-1-4 16,-1-1 1-16,3 0 9 0,0 1-11 0,-2-1-4 15,2 0 6-15,-3-1-11 0,1 2 7 0,0-1-6 16,1-1-3-16,-1 1 2 0,-2 1 4 0,2 0 3 0,0-1-3 16,-4 0 0-16,4 0-4 0,-1 0 6 0,0 0-8 15,-1 0-1-15,0 0 5 0,0 0-2 0,-1 0-3 16,1 3 3-16,0-3 2 0,-3 0-7 0,4 0 14 15,-1 0-3-15,-1 0-4 0,3-3 0 0,-2 3 0 16,1 0-4-16,-3 0 6 0,4 0 14 0,0 0-18 0,-2 0 4 16,1 0-4-16,1 0 2 0,-2 0 0 0,2 0 5 15,0 0-7-15,0 0-6 0,0 0 11 0,1 0-6 16,0 0 8-16,-1 0-5 0,1 0-2 0,-1 0 2 16,3 0 7-16,-4 0-7 0,3 0 4 0,-2 0 3 15,-2 0-11-15,0 0 8 0,5-1-1 0,-7 1 3 16,4 0-17-16,-3 0 18 0,1 0-9 0,-1 0-3 0,1 0 8 15,-2 0 1-15,3 0 3 0,-1-1-4 0,1 1 35 16,-1-1-33-16,1 1 27 0,-1-2-16 0,0 4 8 16,0-2-2-16,2-2-6 0,-2 2-6 0,1 0-17 0,3 0 21 15,-4-1-10-15,2 1-2 0,0 0-2 0,0 0 2 16,0 0 1-16,0 0 1 0,-1 0-1 0,0 0-6 16,1 0-13-16,0 0 30 0,-2 0-18 0,2 0-1 0,-1 0 10 15,0 0-17-15,0 0 12 0,0 0 3 0,-1 0-1 16,-1 0 0-16,2 0-11 0,-4 1 18 0,0-1-30 15,2 0 35-15,0 0-11 0,-1 0-17 0,-1 0 30 0,0 0-33 16,3 0 27-16,-2 0-13 0,-1 0 24 0,2 0-32 16,-4 0 17-16,2 2-3 0,0-2-17 0,-1-2 16 15,-2 2-25-15,2 0-25 0,-1 0-27 0,-1 0-33 16,1 0-80-16,-1-1-47 0,0 1-102 0,-1-3-103 0,0-2-106 16</inkml:trace>
  <inkml:trace contextRef="#ctx0" brushRef="#br0" timeOffset="25526.7044">19982 7953 2438 0,'-1'-4'20'0,"-3"2"27"0,1-2 26 16,3 0 21-16,-1 0 28 0,1 3 6 0,0 0 7 15,0 2 11-15,-2-2 3 0,2 0-5 0,2 1-10 0,-1-1-13 16,1 1-16-16,-1 0-2 0,1-3 1 0,0 2-6 16,1-1-16-16,0 2-21 0,1-1-13 0,0 4-9 15,-3-2-17-15,1-1-1 0,3 3-7 0,-2 2-3 0,2 2-4 16,0 3 2-16,4 5 4 0,0-1 11 0,3 6-3 15,0 4 4-15,-1 2-3 0,5 0 1 0,-3 3-6 16,-1 0-5-16,2 0-5 0,-1 0-4 0,1-4 2 0,-3 1-6 16,0-6 4-16,0 1-10 0,-1-4 9 0,-1-2 5 15,-2-5-4-15,-3 0-6 0,0-3 4 0,0-3 1 16,-4-1 0-16,2-3 8 0,0 0-1 0,-2 0-4 16,0-3 2-16,0-1 5 0,-2-3-7 0,2-2 5 0,-2 0-3 15,1-4-4-15,-1-3 3 0,1-1-6 0,-4 0 1 16,0-1-4-16,0-2 10 0,-1-2-11 0,-3 1 4 15,2-2-1-15,-1 1-10 0,-3 1 6 0,3-3 3 0,2 2-3 16,-5-2-3-16,5 4 4 0,-1-1-4 0,3 1 4 16,-1-2-3-16,3 5-3 0,-2-1-11 0,2 1 16 15,2-1-7-15,2 1-1 0,-1-1 6 0,4-1-4 0,-2 3 0 16,0-1 6-16,4 0-4 0,-1 2-3 0,0 1 7 16,2 0-4-16,2 3 1 0,-2 2 3 0,1 0 1 0,0 4 4 15,3 1 7-15,0 1-5 0,-1 1 0 0,3 3 0 16,-3 3-2-16,1-3-6 0,0 9 13 0,1 0-7 15,-2-1 2-15,2 4 1 0,-4 3 8 0,-1 1 2 0,1 2 1 16,-4 1 10-16,2-1 1 0,-7-2 3 0,1 4 5 16,-2-5 1-16,-1 1 4 0,-3-1 0 0,0-3 2 15,0 0 9-15,0-2 0 0,-2-3 3 0,-1-2-6 0,2 5-11 16,-3-5 6-16,1-3-16 0,-1 2 0 0,1-2-16 16,-1-2-34-16,3 2-33 0,-1-3-37 0,3-3-37 15,-3 2-69-15,3-2-40 0,-1-5-63 0,0 3-62 16,4-1-46-16,-1 0-38 0,0-3-36 0</inkml:trace>
  <inkml:trace contextRef="#ctx0" brushRef="#br0" timeOffset="26077.7572">20436 7928 2565 0,'6'0'11'0,"2"3"16"0,-3-3 24 15,1 0 1-15,-3 0-3 0,1 0 9 0,-4 2-4 16,3 1 10-16,-2 1-9 0,4 1-6 0,-1 2-22 15,0-2-1-15,1 2 4 0,1-1-9 0,0-2 8 0,2 1-12 16,-2-2-2-16,2 0-8 0,0-2-3 0,1-1-2 16,0 0 2-16,0-1-2 0,4-3-5 0,-2 0 0 0,0-3 3 15,1-1-2-15,1-1 5 0,1 1 0 0,-1-3-4 16,-1 0 4-16,0-2-2 0,-1-2 12 0,0 2 0 16,-3-1 7-16,-2-1 5 0,1-2 14 0,0 0 13 0,-1 0 9 15,-1 1 9-15,0 1 0 0,2 1 12 0,0 2 9 16,-4 2-14-16,2 1-6 0,-2 3-7 0,1 1-10 15,-3 5-12-15,-1-1-8 0,0 1-17 0,0 1-16 0,0 2 6 16,0 3-2-16,3 1 0 0,-3-1 1 0,4 6 11 16,-1 0 3-16,1 4 6 0,3 0-4 0,-1 3-4 15,0 1-1-15,3 1-1 0,1 3-7 0,-2-2 1 0,4 3-7 16,1 1-3-16,-3 1 9 0,4-1 1 0,-3 3 10 16,1 3 2-16,-2-3 8 0,2 2-7 0,-4 3 3 15,1-2 9-15,-1 2 4 0,-2-2 3 0,-1 1-4 0,-2-4-5 16,1 2-1-16,-2-4 16 0,-2 0 16 0,0-3-5 15,0-2 6-15,-2-1-6 0,-2-3-4 0,3 1-3 16,-3-4 17-16,1-1-34 0,0-2 10 0,0-3-24 16,1-1-3-16,-3-3 9 0,5 1 2 0,-1-3-6 0,-1 0-8 15,0-3 21-15,2 0-12 0,-1 0 12 0,-2 0-1 16,2 0-2-16,-3-2-2 0,1 1 7 0,-2-1-7 16,2-1-5-16,-2-1-15 0,-1-1 0 0,-2 0-6 0,2-3-6 15,-4 1 6-15,1-3-9 0,-2-1-1 0,0 1-1 16,-2-2 4-16,4-2-7 0,-3-1-5 0,0-1-19 15,1-2-38-15,3-3-5 0,-1-2-27 0,2 0-47 0,-1-4-50 16,3 0-41-16,-1-2-47 0,2 0-39 0,0-3-36 16,1 3-47-16,2-2-44 0,-3-1-22 0</inkml:trace>
  <inkml:trace contextRef="#ctx0" brushRef="#br0" timeOffset="26433.0387">20924 7510 2449 0,'4'-9'35'0,"-4"1"32"0,1 0 36 16,3 1 25-16,-4 3 7 0,0 1 20 0,0 0 19 15,0 1 33-15,0 0-17 0,0 2-12 0,2 0-30 16,-2-3-7-16,2 3-15 0,-1 0-19 0,3 3-20 0,-4-3-31 16,1 2-4-16,1 1-11 0,1 2-2 0,2 2-4 15,1 1 13-15,3 4 14 0,-1 2 17 0,0 3 6 16,3 4-20-16,0 1 0 0,1 2-9 0,-2 1-3 15,-2 1 1-15,0 1-12 0,2-1-18 0,-4-1-8 16,0 2 13-16,3-1-18 0,-5-1 10 0,5 1-1 0,-2-2-9 16,-1-2-2-16,1-1 9 0,-1-2-7 0,2-1-5 15,-4-2 12-15,1-3-5 0,-1 1-13 0,0-2 13 16,2-1-4-16,-1-2-11 0,0 0 15 0,0-1-1 0,0-1-4 16,-1-2 3-16,2 2 1 0,-3-2-8 0,2-1 2 15,-1 0 8-15,-1-3-14 0,-2 2 0 0,3-1 2 0,-3-2-5 16,2 0-5-16,-1 0-10 0,0 0-27 0,-2 0-34 15,0 0-43-15,2-2-52 0,-2-2-77 0,-2 1-90 16,2-5-100-16,0 4-114 0</inkml:trace>
  <inkml:trace contextRef="#ctx0" brushRef="#br0" timeOffset="27538.9025">20963 7895 3064 0,'-5'-8'21'15,"-3"3"30"-15,3-1 25 0,3-5 14 0,-1 6 4 16,1-2-9-16,1 3 4 0,1-1-3 0,1 2-27 16,3-2-30-16,-1 1-28 0,3-1-7 0,1-2-12 0,0 2 5 15,4-3-4-15,1 0-15 0,2-1-24 0,-3 0-37 16,3 0-37-16,0-2-51 0,2 2-24 0,-2 0-33 16,0-2-25-16,1-1-4 0,-1 3 21 0,-3-3 34 0,-1 2 36 15,-1-2 52-15,-3 0 30 0,-1 0 50 0,-2-1 34 16,0 1 44-16,-1 0 30 0,0 0 25 0,-2 0 23 15,0 1 17-15,0 0 21 0,0 2 1 0,-2 0 12 16,0 1-6-16,2 0-2 0,0 4-4 0,-1-1-8 0,1 0 2 16,1 2-10-16,1-1-1 0,0 1-18 0,-2 2-14 15,1 0-20-15,2 1-16 0,-1 0-11 0,1 0-30 16,-2 0-6-16,2 2-15 0,-1 1-1 0,1 2 1 16,1 2 13-16,0 2 15 0,1 4 6 0,0-1 16 15,1 6 2-15,0 2 1 0,-1 0-7 0,0 1-6 0,1 1-2 16,0 1-17-16,-1-2 3 0,2-3-5 0,-3 1-3 15,1-4 4-15,0 1 7 0,4-5 1 0,-2-1-9 16,-3-2 9-16,1 0-14 0,2-4-3 0,0 1 7 16,-4-3 0-16,2 0 7 0,-2 1 1 0,2-3-3 0,0 0 4 15,3-5 1-15,-2 3-2 0,1-1 1 0,-1-2-9 0,5-1 3 16,-5-5-7-16,4 5 5 0,-1-5-8 16,2 2 3-16,0 0 2 0,0-4-2 0,-1 3 13 15,-1-1-7-15,2 0 9 0,-3 3 2 0,0 0 13 16,-1-2 6-16,-1 3-28 0,2 2 8 0,-5 2-8 0,2-1-6 15,-4 2-8-15,2-1 9 0,-1 3-28 0,0 0-9 16,-1 0 29-16,3 3-17 0,-3-3-1 0,3 2-11 16,0-2 3-16,-1 4-26 0,3-1-4 0,-1 1-37 15,3 0-53-15,1 0-52 0,-2 1-46 0,1 0-48 0,-2-1-67 16,2 1-40-16,-2 0-27 0,2-3-3 0,-3 1 8 16,2-1 22-16,2-4 23 0,-1-1 40 0,1 2 54 15,2-2 56-15,0-5 40 0,2 4 47 0,-1-4 64 16,0-1 50-16,0 1 51 0,-1 2 43 0,-1-5 47 15,1 2 26-15,-5 1 48 0,2-1 16 0,0 0 2 0,-4 1 12 16,1 1-1-16,-2-1 5 0,-1 3-8 0,0 0-5 16,-1 1-24-16,-1 0-5 0,-1 1-14 0,2 3-9 15,-2 0-13-15,-1 0-20 0,0 0-29 0,2 3-17 16,-1-3-19-16,-1 1-23 0,1 3-5 0,-1 0-11 16,0 0-15-16,-1 4 1 0,2 0 3 0,-4 1-6 0,2 3 5 15,3 0 3-15,-1-1-7 0,-1 3-4 0,0-3 0 16,4 0-4-16,-2 1-1 0,2-3 3 0,-1 0-5 15,2-1-1-15,2 1-2 0,-2-6 0 0,2 2 1 16,-2-1 3-16,3-1-9 0,-2-3 10 0,-3 0 1 0,4 0 6 16,-1-3-1-16,-1 3 4 0,-1-3 0 0,3-1-8 15,-3-1 7-15,4 0 0 0,-3-3-6 0,0-1-15 16,3 2 6-16,-1-4-4 0,-2 0-2 0,2-1 0 16,2 0 1-16,-3 1-18 0,2 0 4 0,-1-2 12 0,2 1-10 15,1 1 3-15,-4 0 1 0,4 0-2 0,-2 4-4 0,1-3 10 16,-1 3-6-16,-1 1 2 0,1 1 9 15,-3-1-8-15,4 4 0 0,-4-1 4 0,0 3 3 16,0 0-6-16,-1 3 12 0,0-1-3 0,2 1-6 16,-4 0 3-16,5 2 6 0,-4-1-2 0,4 4-1 0,-3-2 4 15,1 3-4-15,0-1-2 0,0 0 8 0,1 4-1 16,0-3-5-16,1 2-6 0,-2-2 4 0,2 2 2 16,0-2 3-16,-1-1 1 0,0-1-9 0,-1-1 5 0,3-1 1 15,-5-2 2-15,1-2 2 0,-1-1 9 0,-1 0-6 16,2-1 7-16,-2 1 6 0,3-4-3 0,-1 0-8 15,3-1 11-15,0-2-1 0,2-1-19 0,1 0 5 16,2-5-8-16,1 1-5 0,5-1-3 0,-4-2 18 16,6 0-13-16,-4-1 3 0,3 3 2 0,-1-3-2 0,0 4 3 15,-2 3-1-15,-3 1 6 0,0 4-3 0,-2-1-5 16,-2 2 2-16,-2 3 1 0,-2 0-1 0,0 0-7 16,-1 0 11-16,-2 3-7 0,0 0-4 0,1 2 10 15,-1 1-12-15,0 1 0 0,2 1-13 0,0 0-19 0,-2 2-53 16,0-2-43-16,1 4-65 0,-2 0-61 0,-3-2-77 0,3 2-94 15</inkml:trace>
  <inkml:trace contextRef="#ctx0" brushRef="#br0" timeOffset="29258.33">22854 7870 1690 0,'0'0'19'0,"-2"0"24"0,1-2 14 16,-1 2 2-16,-1 0 6 0,-4 2 7 16,0-2 21-16,-3 0 20 0,-2 3 6 0,1 0-1 0,-2-1-6 15,-3 2 14-15,0 1 12 0,-2 3 3 0,0-1-9 16,1 2-5-16,-2 4-18 0,1-2-25 0,-4 2 1 15,0 3-10-15,-3 1-12 0,3 1-4 0,-7 1-6 16,1 3-8-16,-4-1 1 0,2 4 11 0,-2 1-5 16,-2-2 2-16,-2 4 1 0,-1-2 1 0,-1-1-2 15,0 3-7-15,1-2-8 0,-1-1 0 0,-2 1-8 0,2-1-6 16,-1-1-3-16,1-3-7 0,1 3-8 0,1-2 5 16,-2-2 3-16,3-1 0 0,-1 0 7 0,3-2-2 15,-1 0 2-15,-1-2 6 0,2-1 9 0,-3-1-3 0,5-1-2 0,-3 0-6 16,1-3 3-16,2 3 1 0,-4-4-8 15,1 1 2-15,1 2-5 0,2-5-3 0,-3 2-4 16,3 0 5-16,1 1-4 0,-2 1-3 0,2-1 4 16,2-1-16-16,-1-2 7 0,2 5 7 0,2-5-6 0,0 2-3 15,0 0 16-15,4-1-1 0,0-1 5 0,-1 1 15 16,3-2-9-16,2 0-3 0,-2 2 9 0,0-2-6 16,0 0-17-16,0 1 9 0,0-2-8 0,-3 1-4 15,-1 0-15-15,-2 2 19 0,-1-2-19 0,-3 0 17 16,-1-1-11-16,2-1 3 0,-6 1-4 0,1-3 4 0,2 3 13 15,-1-4-23-15,0 3 32 0,1-3-21 0,1 0 4 16,0 0-8-16,0 0 11 0,0-3-14 0,-2 3 8 16,3-4 8-16,-2 3-20 0,2-3 12 0,-1 1 4 0,0-1-2 15,4-1-1-15,-4-3 12 0,3 3-2 0,2-2-13 16,-2 1 5-16,2-2 4 0,-4 0-1 0,7-1 0 0,-5 0-11 16,2-2-11-16,-2-1-5 0,3 3 7 0,2-3-2 15,-4-2-12-15,4 1 13 0,2-1-2 0,-1 0 8 16,2-2-5-16,1 0 20 0,-2 2-7 0,2-2 0 0,1 0 3 15,-3-1-16-15,3 0 5 0,-1 2-1 0,3 0 8 16,-1-2-19-16,2 1 7 0,-1-1 12 0,3 0-12 16,1-1 11-16,1 0-7 0,-1-2 9 0,3-1-11 0,2-1 1 15,-1 1 17-15,1-3-29 0,3-2 23 0,-2 1-21 16,4-3 25-16,-1-1-23 0,1 0 23 0,1 0-11 16,1-1-10-16,1 1 17 0,1-1 4 0,0 0-5 15,3 2-4-15,-1-2-2 0,-2 2-2 0,4-1-3 0,-3 3 14 16,1-2-14-16,4 5-2 0,-4-1 7 0,2-4-8 15,1 5 17-15,2 0-6 0,2-2 5 0,1 0-12 16,-1 0 10-16,-1 1-13 0,5-2 11 0,-2 1 1 16,2 1-8-16,-2-2 0 0,3 1 10 0,-2 3-7 0,4-2 9 15,-5 3-12-15,3-1 5 0,4 1-7 0,-4 1 16 16,2 0-20-16,0 2 8 0,0-1-6 0,5 1 3 16,-5-2 15-16,5 3-7 0,-2 1 0 0,1-1-13 15,1 2 20-15,-2-2-9 0,4 2 5 0,-1 0-1 0,0 2-22 16,2-1 20-16,-2-1-4 0,1 2 2 0,2 1-3 15,0 2 1-15,-1-1 2 0,0 0-7 0,2 2 19 16,-1 0-17-16,0-1 3 0,1 0 6 0,-1 4-8 0,2-2 4 16,0 0-2-16,0 1-5 0,0 0 0 0,2 0-3 15,0-1 6-15,1 1 0 0,0 0 4 0,0 1 2 16,2 0-4-16,2-1 10 0,-2 1 2 0,0 1-3 16,3 1-5-16,-3-2-7 0,2 2 5 0,-2 1-7 15,1-1 8-15,-5 1-8 0,2 0-2 0,-3-1 11 0,-3 3-4 16,-1-2 9-16,-1 0-5 0,0-2 0 0,-3 3 0 15,0-1-4-15,-1 2 2 0,1-2 4 0,-1 0-6 16,1 1-4-16,-1-1 8 0,1 0-2 0,-2 2-3 16,1-2 8-16,2 3-3 0,-1-1 0 0,-1 0 5 15,1 1 2-15,0 1-8 0,2 0-2 0,-2-1-1 0,2 3 3 16,0-2-1-16,1 2-10 0,-3-3 8 0,4 3-1 16,-3-1-1-16,-1 3 11 0,2-3-9 0,-2 0 1 15,0 4 3-15,-1-4 3 0,-1 4-7 0,2-3 0 0,-3 2 2 16,2 0-1-16,-1 0 8 0,2 2-7 0,-4-2-6 15,4 0 6-15,0 3-1 0,-1-1 2 0,3 1-8 16,-1-2 7-16,-1 2-7 0,-1 0 7 0,0 2 9 16,0 0-14-16,0-1 15 0,-2 0-15 0,0 3 10 15,-1-3-8-15,0 0-3 0,0 4 4 0,-2-3 6 0,-1-1-1 16,0 3-10-16,0-2 9 0,0 2-4 0,-1-1 8 16,-2 0 17-16,0-1-32 0,0-1 0 0,1 4 9 15,-1-2-4-15,1-1 6 0,-2 1 4 0,3 0-6 0,1 0-16 16,0 0 28-16,-2-1-14 0,3 2 11 0,-2-1-5 15,2-1 5-15,-3 2-8 0,1-2-1 0,-5 2 4 16,3 0-9-16,-2 0 10 0,2 1-8 0,-4-1 6 16,-2 0-8-16,3 2-1 0,-1 1 1 0,-1-1 5 15,-1 3 16-15,0 0-21 0,-3 0-1 0,2 1 1 16,-2-1 1-16,0-1 8 0,2 1 1 0,0 0-3 0,-1-3-9 16,1 3 16-16,-2-2 0 0,1-1-9 0,-1 2 2 15,0-3-6-15,-3 2 4 0,3-1 3 0,-1-2 1 16,0 4 1-16,-1-3-12 0,-1 1 13 0,4 2-5 15,0 0 5-15,-3 1 3 0,2 0-18 0,2 0 7 0,-2-1-3 16,1 0 13-16,1 1-4 0,0-3 3 0,-1 1-12 16,0-2 1-16,-2-2 24 0,3 2-27 0,-2-2 9 15,-1 0-11-15,-1-3 14 0,-1 5-15 0,2-1 24 0,0-3-21 16,-2 3 8-16,0 0 3 0,-2 1 7 0,2-2-2 16,-2-1-6-16,1 2 1 0,-1 0 0 0,0-1 1 15,-1-2-7-15,0 1 7 0,1-2 4 0,-1 0-5 16,2-1-8-16,-1-1 11 0,0-2-10 0,-2 1 10 0,3 1-5 15,1-4 3-15,-2 2-7 0,0-1 4 0,2-1 7 16,-1-1 0-16,-1 0-4 0,2 0 6 0,0-1-11 16,0 0 11-16,0 0-15 0,2 0 12 0,-1-1-21 15,1 1 8-15,0 0-6 0,-2-2 0 0,1 1-19 0,-1 0-25 16,0-2-28-16,0 3-42 0,0-4-31 0,0-1-59 16,-1 2-59-16,1-2-78 0,-2-1-56 0,0 0-62 15,2-1-63-15</inkml:trace>
  <inkml:trace contextRef="#ctx0" brushRef="#br0" timeOffset="56640.0497">15104 10160 537 0,'-3'0'1'16,"2"0"7"-16,-1-1 0 0,2-1 13 0,-1 2 7 15,-1 0-6-15,0 0-1 0,1 0 8 0,-1 0-3 16,0 0 1-16,2 0 5 0,-1 0-8 0,2 0 0 0,-2 0 7 15,1 0 8-15,0 2-1 0,0-2 10 0,0 1-4 16,1-1 10-16,-1 0-3 0,2 0-2 0,-2 2 12 16,0-2 10-16,2 0 10 0,-2 2 4 0,0-2 12 15,0 0-4-15,0 0 10 0,0 0 4 0,0 0-5 0,-2 2-14 16,2-1-14-16,0-1-8 0,0 1-17 0,0-1-8 16,0 0-14-16,0 0-3 0,2 1-5 0,-1-2 1 0,3 1-2 15,-4 0-1-15,1 0 9 0,2 0 0 0,-3 0-4 16,5 0-2-16,-4-1-7 0,1 1-3 0,-1-1 1 0,-1 1-7 15,4 0-9-15,-3 0 1 0,-1 1 4 0,3-2-7 16,1 2 11-16,-3-1-1 0,3 1-2 0,-3-1 4 16,2 1-1-16,3 2-1 0,-3-3 1 0,1 1 2 0,1 0-6 15,-2 1 2-15,3-2-4 0,-3 0 4 0,2 0-4 16,1 0 4-16,-3 3-7 0,2-3 1 0,-2 2-22 16,4-2-27-16,-1 0-22 0,-5 0-30 0,2 2-19 0,-1 0-20 15,0-2-22-15,-2 1-37 0,0 2-28 0,-5-2-19 16</inkml:trace>
  <inkml:trace contextRef="#ctx0" brushRef="#br0" timeOffset="62167.4012">11895 12045 1129 0,'-1'-6'19'0,"-1"-3"14"0,2 4 23 0,0-2 17 15,-1-1 16-15,1 3 14 0,-2-1 31 0,2 0 9 0,2 2-3 16,-2 2 4-16,1-4-2 0,-1 5 7 0,0 0-1 16,2-2 7-16,-2 2-20 0,1 2 0 0,-1-2-11 15,2 1-11-15,0 1-17 0,-2-1-24 0,1 3-12 0,1-3-23 16,-1 1-6-16,-1-1-8 0,0 0-2 0,0 1-12 15,0-1-2-15,4 0 4 0,-4 2 6 0,3 2 7 16,-3 0-5-16,2 1-2 0,3 2 2 0,-1 2 20 0,2 1-1 16,-1 5-8-16,0-1-6 0,0 3-1 0,2 0-4 15,-1 3 6-15,-1 0-7 0,0-2-12 0,0-1 2 16,1 1 4-16,0-4-3 0,-2 0-2 0,2-2 6 0,0-4-7 16,3 1 17-16,0-4 0 0,-1-2 4 0,-2 1 6 15,5-4 0-15,-2 0 1 0,6-4-6 0,-1 1 7 16,-1-2-9-16,4-4 1 0,2-3-13 0,3-2-4 0,5-2 5 15,1-2-3-15,4-5 9 0,3 2-9 0,6-4 3 16,-3 0 0-16,5 0 9 0,4 0-3 0,-1-1-6 16,3 0 14-16,-1 0-16 0,3 3 9 0,1-1-7 15,2 2 0-15,-1-2-4 0,-1 4 0 0,0 1 1 0,-2 1-13 16,-1 3 7-16,0-2-2 0,-3 2-4 0,1 3-4 16,0-1-1-16,-4 3 0 0,2-1 2 0,1 3 3 15,-4-1-6-15,2 4-5 0,-1 1-3 0,-3-2-28 16,1 1-37-16,-3 3-46 0,-5 0-51 0,-5 2-63 15,1-1-75-15,-6 0-82 0,-3 1-90 0</inkml:trace>
  <inkml:trace contextRef="#ctx0" brushRef="#br0" timeOffset="62991.0998">16560 12197 1842 0,'1'-10'26'0,"-1"1"18"15,4-1 19-15,0 2 19 0,-4-2-2 0,0 3 11 16,2 3 3-16,0-1 8 0,-2 4-11 0,1-1 12 0,2 2-10 16,-3 0-5-16,2 0 3 0,-2 0-4 0,0 2-8 15,0-1-10-15,0 2-10 0,0 1-30 0,0-2 0 16,0 6-3-16,0 1 0 0,0 3-2 0,0 1 4 0,0 3 7 15,0 1 1-15,0 0 0 0,0 3-13 0,0-2-4 16,2-2 1-16,-1 0 4 0,3-3 3 0,0-2 1 16,1-1 12-16,-1-3 1 0,4-2 17 0,1-2 6 15,0-2 4-15,-1-1-4 0,3-1-4 0,3-3-1 0,0-1-17 16,4-3-2-16,-1-2-9 0,5-1-11 0,2-4-4 16,4 2-3-16,2-4-6 0,2 1-15 0,-1-4 14 15,4 3-6-15,0-1-3 0,2-3-2 0,-1 0 0 0,-2-3 4 16,5 2-1-16,-5-2 9 0,1 2-19 0,-2-2 19 15,1 3-11-15,-4 1 3 0,-3 0-1 0,-2 5-5 16,-5 1 6-16,-2 2 2 0,1 1 1 0,-7 3-14 0,2-1 14 16,-2 2-5-16,-2 3-10 0,-2-2-10 0,0 2-17 15,-3 0-28-15,1 1-33 0,-3 1-35 0,-3 2-39 0,4-2-38 16,-6 2-28-16,0 0-33 0,1 2-32 0,-3 0-22 16,0 1-35-16</inkml:trace>
  <inkml:trace contextRef="#ctx0" brushRef="#br0" timeOffset="68722.7425">25260 12223 2484 0,'0'-5'5'0,"-2"3"5"0,-1-2 3 15,3-4 3-15,0 1-4 0,-1 2 4 0,-4 2-2 0,3 1 11 16,0 0 10-16,2 1 24 0,0 0 25 0,0 2 8 16,2-2 4-16,0 1 4 0,-1 1-1 0,-1 0-11 15,2-1-18-15,0 2-27 0,-2 0-28 0,1 0-5 16,-1 2 2-16,0 1-9 0,0-1-1 0,0 4 7 0,2 1 2 16,-1 0 0-16,-1 3 1 0,0-1-9 0,0 0-3 15,-1 1 0-15,1 0 7 0,0-4-4 0,0 1 0 16,1-4 16-16,1 1 8 0,0-2 22 0,2-2 15 0,4-2 11 15,-2 0 5-15,2 0 3 0,0 0-1 0,5-4-10 16,1-1-11-16,2-3-12 0,2 2-21 0,2-2-5 16,0-1-6-16,1-1-9 0,3 0 2 0,-1-1-5 0,-1-2 0 15,3 1-7-15,-2 0 9 0,2-2-5 0,0-2-4 16,4 0 2-16,-1-2-3 0,2 1 3 0,0-2-2 16,0-2-1-16,2 2 4 0,-2 0-4 0,-2-1 1 0,-1 2 5 15,-3 2-3-15,0 1-5 0,-2 1 0 0,-3 2 5 16,-2 2-9-16,-4 0 5 0,1 3 1 0,-6 3-5 15,0 0 0-15,-2 0-4 0,-1 1 4 0,-3 3-18 0,-1 0-7 16,1 0-14-16,-4 0-18 0,2 0-18 0,-1 0-12 16,-1 0-23-16,2 0-19 0,-2 4-16 0,2-2-28 15,-3 0-23-15,2 2-36 0,-1 1-40 0,-1-2-31 0,0 2-45 16</inkml:trace>
  <inkml:trace contextRef="#ctx0" brushRef="#br0" timeOffset="73526.8246">27490 12308 1908 0,'2'-3'-3'0,"-2"-1"3"0,-2-4 1 0,4 4 9 16,-2 1 11-16,-2-1 13 0,2 1 21 0,-2 0 23 0,0 3 30 15,0-3 20-15,4 2 24 0,-2 1 6 0,0 0-7 16,2-1-8-16,0 1-11 0,-2 0-20 0,2 0-11 16,-1 0-27-16,1 0-25 0,-2 0-5 0,1 0-5 15,-1 1 0-15,2-1-4 0,-2 0 1 0,0 1-10 0,0 2 12 16,0-3 0-16,0 4 0 0,-2-1 6 0,2 3-2 15,0 1 1-15,-1 1-2 0,-1 0-4 0,1 2 0 16,-1 3-9-16,0-2 1 0,-2 0-5 0,3-2-4 16,-1 1 0-16,2-1 6 0,2-3 6 0,-1 0-1 15,-1 0 11-15,4-1-4 0,0-3 5 0,0 0 4 0,1 0 4 16,0-2-9-16,3 0-3 0,3-2-11 0,0-2 1 16,5-2 0-16,1 0-8 0,4-3-8 0,1 0-4 15,0-5-4-15,5 1-1 0,-2-1-3 0,5-1 4 16,0-2-10-16,0-1 5 0,2-3 0 0,4 1-5 0,-1-3 7 15,1 1-2-15,-1-1 2 0,3 0-8 0,-3-1 3 16,0 3 1-16,-2 1 1 0,-3 1 2 0,-3-1-8 16,-2 6 4-16,-3-1 0 0,-3 1-1 0,-1 2 6 15,-3-1-6-15,-2 5 1 0,-2-1-9 0,0 3 4 16,-3-1-4-16,0 1-12 0,-3 3-20 0,1 2-23 16,-5-1-26-16,-1-1-33 0,2 3-31 0,-4-1-30 0,2 2-50 15,-4-1-16-15,1 3-16 0,1-2-18 0,-3 3-22 16,-1-3-12-16,-2 5-28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4T10:45:14.3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20016 5073 2141 0,'0'-7'19'15,"0"-1"20"-15,-4-1 14 0,6 1 4 0,-4 2 2 16,1 0 1-16,-1 5 3 0,2-2 9 0,-2 0-3 0,2 1 2 15,0-1 3-15,0 3 4 0,0 0 11 0,0-2 10 16,0 2 0-16,2-2 1 0,0 2-8 0,-2 0-15 16,1 0-19-16,3 0-2 0,-4 0-15 0,3 0-18 0,-1 0 6 15,-2 2-12-15,4-1-8 0,-4 0-7 0,1 2 8 16,1-1-12-16,-1 1 12 0,3 1 4 0,-3 1-6 16,4 1 3-16,-2 0 5 0,2 2 0 0,-1-1-8 15,0 1 13-15,0 1-13 0,0 1 2 0,-1 0-2 0,2-1 1 16,-2 0-2-16,0-1-2 0,1 0 1 0,1-2-3 15,-2 2 4-15,1-4 1 0,1 2 3 0,-1-1 3 16,1 0-4-16,3-4 3 0,-3 2 14 0,1-1-1 0,2-1 8 16,1 1 4-16,1-2 8 0,1-2-3 0,1-1 14 15,1 0 1-15,1 1-8 0,4-5-3 0,-1 3-9 16,1-4-5-16,0 0-3 0,4 2-4 0,-4-2-10 0,4-2 8 16,0 0-7-16,1 1 3 0,-1-3 2 0,1 2 5 15,1-4-1-15,0 1-2 0,3 1 3 0,0-5-11 16,-1 5 9-16,1-2-7 0,0 0-1 0,0-1-7 0,0 3-3 15,-2-2-2-15,1 2-3 0,-4-1 5 0,1 3-14 16,-1-1 7-16,-3 1 7 0,2 0-7 0,-3 2 3 16,-1 1 9-16,-3-2-8 0,0 1-2 0,-1 4 5 0,-1-1-2 15,0 0-5-15,-3 2 3 0,0-1-4 0,-1 1-8 16,0-2 5-16,1 3-3 0,0 0 7 0,-5 0-3 0,4-1-7 16,1 2-8-16,-4 0-24 0,0 0-29 0,2 0-35 15,-3 1-34-15,1 0-58 0,1 0-56 0,-1 0-56 16,-2 1-53-16,4 0-39 0,-3 1-66 0</inkml:trace>
  <inkml:trace contextRef="#ctx0" brushRef="#br0" timeOffset="9907.3416">21915 7490 1952 0,'-1'-8'5'0,"-1"0"17"15,-1 2 25-15,1-5 12 0,2 3 8 0,0 2 2 16,0 0 6-16,-1 1 15 0,1 1 6 0,0 0 10 15,1 0-9-15,-2 1 4 0,1 1 4 0,0 0 7 0,0 0 1 16,1 2-13-16,-1-3-11 0,-1 3-26 0,2 3-17 16,-1-3-17-16,0 0-13 0,0 3-10 0,0 0-3 15,2 2 0-15,-1 2 5 0,3 4 3 0,-1 2 8 0,0 4 5 16,2 3 6-16,-2 2 0 0,3 5-8 0,-3-1 0 16,-1 1-5-16,1 0-6 0,0-3-8 0,0 1 2 15,1-7-8-15,1 2 0 0,-1-6 3 0,2-2 0 0,-1 1 0 16,0-6 1-16,0 1 4 0,0-7-10 0,-4 3 10 15,5-3-5-15,-4-1 7 0,-1 0-7 0,2-2 3 16,-1-1-5-16,1-3 4 0,1-2 4 0,0-2-6 0,1-1 3 16,3-4-1-16,-2 0 6 0,2-2-2 0,-1-5 4 15,-1 4-5-15,2-2 3 0,-4 0-3 0,1 0 4 16,2-1-1-16,-3 4 0 0,2-2 5 0,-1 0 1 0,2 2-1 16,-3 3 2-16,1 0 7 0,0 1-7 0,3 4 6 15,-5 1 0-15,2 0-10 0,-4 5 2 0,2 1 0 16,-1 1-10-16,-2 2-5 0,2-1 2 0,-1 5-9 15,-1 1 5-15,0 0 0 0,4 5 0 0,-3 0-1 0,3 3 5 16,0 1 4-16,-3 3 4 0,4 0-2 0,-2-1-11 16,1 0 10-16,-3 0-5 0,4 0 4 0,-2-2-1 15,1-3-3-15,1-2-5 0,-2-1 7 0,1-3 1 0,-1-2-2 16,0-2-1-16,0 0 4 0,1-2-3 0,0-2 1 16,-1 0 1-16,2-1-1 0,0-4 1 0,1 1-1 15,1-3 4-15,0-2 1 0,1-1-2 0,2-1 4 0,0-2-2 16,0 0-1-16,-2-2 6 0,5-3-1 0,-5 3 6 15,0-3-4-15,0 3 3 0,1-2 5 0,0 2 11 16,-4 0 4-16,2 5 0 0,0 2 8 0,0 1-6 0,-6 4 5 16,4 3-6-16,-5 0-7 0,3 2-5 0,-3 0-5 15,4 2-10-15,-4-1-7 0,0 2 2 0,1 2-5 16,1 1 7-16,-1 0 2 0,4 2-3 0,-4 4-2 16,1-1 9-16,1 2-6 0,0 1 2 0,0-2-3 0,-1 5 3 15,3-2-6-15,-2-1-3 0,4 1 0 0,-2-1-17 16,4 0-29-16,-3 0-27 0,4-2-47 0,0-1-51 15,3-1-49-15,1-3-51 0,4 0-53 0,1-3-38 0,3 0-11 16,-3-4-26-16,4-1 2 0,1-1 7 0</inkml:trace>
  <inkml:trace contextRef="#ctx0" brushRef="#br0" timeOffset="10617.2878">22821 7547 2243 0,'1'-8'35'0,"-2"1"44"15,-1-1 27-15,1-1 22 0,-3 1 21 0,0 4 11 0,-1-4 20 16,-3 3 11-16,0 1-14 0,-1 1-29 0,1 1-20 15,-2-1-16-15,2 0-9 0,-4 2-1 0,2 2-14 16,-2 1-7-16,2-1-22 0,-1-1-14 0,0 7-7 16,2-2-8-16,-1 3-8 0,1 0-13 0,3-2-6 15,1 6-5-15,2-1 1 0,-1 0-3 0,1-1 4 0,1 1 2 16,1 0-5-16,1 0 3 0,0-1-2 0,3-2 0 0,0-1-4 16,-1 1 6-16,1-2 0 0,4-2-2 15,-1 0-1-15,3 0 4 0,-1-4-1 0,0 0-1 0,0 0 7 16,1-1-7-16,-1-2-8 0,0 0 3 15,2-2-5-15,-2 1-5 0,-2-1-1 0,2 0-1 0,0-2-6 16,-2 2 1-16,0-2 0 0,-1-2-4 0,3 0 7 16,-3-3 5-16,1 3-1 0,-1-2 2 0,1-2 3 0,-1 1 4 15,1-1 2-15,-3 4 7 0,2-3-6 0,-2 3-1 16,1 1 4-16,-3 0 4 0,2 3-3 0,-3 1 7 16,4 1-7-16,-4 3 1 0,1-2 3 0,-1 4-6 0,0-2-1 15,0 3-2-15,0-1 7 0,0 5-12 0,2-3 5 16,-2 3-5-16,2-1 7 0,0 5 4 0,1 0-1 15,0 1-1-15,2 0-8 0,0-1 16 0,2 1-2 0,-2 1-3 16,2-3-1-16,-1 2-2 0,2-4 1 0,3 1 1 16,-4-1 11-16,1-1-16 0,1-2 3 0,0-2 9 15,-1-2-11-15,2-1 1 0,1-2 1 0,-2-3-4 16,1 0-15-16,2 0-10 0,1-4 1 0,-1 1-26 0,0-4 0 16,-1 0-8-16,0-1-6 0,-1-3-3 0,-1 0 3 15,2-2 13-15,-1-2 2 0,-2-1 20 0,-2-3 9 16,5 0-2-16,-2-3 5 0,-1-2 3 0,3 0 4 0,-1-4 2 15,-1 1 1-15,4-2 3 0,-2 0-8 0,-3 5 12 16,3 0 10-16,-5 3 4 0,2 1 11 0,-3 3 10 16,3 3 14-16,-5 1 11 0,-2 2 13 0,3 4 5 0,-3 0 7 15,1 3 1-15,-2 3 14 0,0-1-5 0,0 5-9 16,1 0-12-16,-1 1 0 0,0-1 3 0,0 2-17 16,-1 0 5-16,1 0-18 0,0 2-10 0,0 0-5 15,-2-1 0-15,2 0-8 0,-3 0-2 0,3 2 2 0,-2 3 6 16,2 1 5-16,-3 3 16 0,2 3 8 0,-5 4 17 15,3 2 1-15,-2 7-2 0,-2 1 7 0,2 0-30 16,-1 5 0-16,0-1-20 0,5 1-1 0,-3 0-22 16,3-1 12-16,2 2-14 0,3-4-9 0,-1 5 21 0,3-5-18 15,0-3 10-15,0 2-5 0,1-4-2 0,-1-2-33 16,2-5-8-16,-5-1-23 0,2-2-39 0,1-3-20 16,-2-2-31-16,-3-4-40 0,2-2-35 0,-1 0-19 15,-2-3-33-15,0 0-25 0,3-3-34 0,-6 0-35 0,3-2-41 16,-3 0-29-16</inkml:trace>
  <inkml:trace contextRef="#ctx0" brushRef="#br0" timeOffset="10800.4113">23188 7357 2752 0,'-2'-4'29'0,"-1"-1"29"0,1-3 13 0,2 4 11 0,-1 0 0 15,-1 0 9-15,-1 3 7 0,2-2 9 0,1 1-19 16,0 0-25-16,0-2-11 0,1 3-16 0,4-3 6 15,-2 3-15-15,3-5-6 0,2 1-11 0,5-1-15 16,-1-1-6-16,6-1-13 0,-1 0-22 0,2 3-46 0,0-2-48 16,3-1-56-16,-1 1-72 0,-2 0-85 0,-2-1-91 15</inkml:trace>
  <inkml:trace contextRef="#ctx0" brushRef="#br0" timeOffset="11857.2511">23726 7247 2041 0,'2'-6'26'0,"-2"-1"18"0,3 0 30 0,1 0 9 15,-4-1 12-15,0 3 7 0,0 4 13 0,0-2 11 0,-2 2-5 16,2-1-3-16,-3 4-14 0,3-1-5 0,-2-1-4 16,2 3-10-16,0-2-9 0,-2 2-10 0,2-1-16 0,-1 5 7 15,-2 1-10-15,0 1 14 0,1 5-11 0,-2 4 9 16,-1 3-1-16,0 3-2 0,0 2-6 0,-1 1-14 16,1 1-14-16,1-2-10 0,0 1 2 0,1-2-9 15,1-2 5-15,2 0-7 0,0-5 2 0,-1-1-8 0,4 0 5 0,-1-2-4 16,-1-4-3-16,3 0 4 0,-3-3-4 15,2-1 5-15,1-2-2 0,-3-1 4 0,3-2 1 0,-2 0-1 16,0-1 11-16,-1-1-4 0,2 0 1 0,-3-3 4 16,0 1 0-16,2-2 0 0,0-1-6 0,-1-2 0 15,1-1-6-15,0-2-2 0,1-2 1 0,-2-3-1 16,1 3-5-16,0-3 4 0,-1-1-1 0,-1-1 10 0,0-3-6 16,0 2 3-16,-1-2-5 0,-1-1-3 0,0-2 9 15,1 1-12-15,-1 1 9 0,1-4-10 0,-3 4 6 16,1-2-3-16,1 2 1 0,-1-1-4 0,2 1 6 0,-1 1 7 15,2 6-6-15,0-3-5 0,0 2 7 0,0 2-2 16,2 0-1-16,-1 1 5 0,2-1-9 0,-1 1 2 16,3 0-5-16,0 0 10 0,1 3-14 0,0-1 4 0,1 0 3 15,1 5 2-15,-4-2-1 0,5 1-4 0,-4 2 6 16,2 0-3-16,-1 1 4 0,-1 1 1 0,1-1 2 16,-1 3-4-16,0-1-3 0,-1 0 5 0,1 1 0 0,0 2-3 15,1 1 1-15,0 2 4 0,1-1-2 0,-1 6 1 16,2 0 3-16,1 4 2 0,-1 3 6 0,1 3-2 0,-3 1 1 15,0 3-9-15,-1 2 4 0,-4-1-1 16,2 4 3-16,-3 0-6 0,-3-3 0 0,2 2 3 0,-3-3-2 16,1 0 5-16,-3 0-1 0,2-4-2 0,-1 1 2 15,0-3-1-15,0-2-4 0,0-3-1 0,1 1 6 16,1-2-7-16,1-4-13 0,-3-1-20 0,5 0-35 0,-3-4-27 16,3 0-41-16,-2-4-36 0,4 0-51 0,-2 0-55 15,2-4-48-15,-1 0-49 0,3-4-32 0</inkml:trace>
  <inkml:trace contextRef="#ctx0" brushRef="#br0" timeOffset="12144.8749">24096 7031 2460 0,'2'-4'16'0,"1"-2"29"0,-1 4 34 0,0-4 19 16,-2 3 16-16,0 0 4 0,0 3-1 0,0 0 14 0,0 1-10 16,-2 1-18-16,0-2-27 0,1 1-21 0,1 4-1 15,-2 0 17-15,2 2 21 0,-2 3-5 0,1 2 5 16,-1 2-9-16,2 4-3 0,-3 2 3 0,1 1-10 0,2 1-27 16,-2-1-16-16,0 2-7 0,1-2-13 0,2 1 0 15,-1-1-5-15,0 1-3 0,0-2-22 0,2 1-17 16,2-1-25-16,-1-3-42 0,2 0-33 0,-2-2-38 0,5-4-43 15,0-4-60-15,0 1-39 0,-2-4-52 0,4-1-54 16</inkml:trace>
  <inkml:trace contextRef="#ctx0" brushRef="#br0" timeOffset="12478.8035">24358 7190 2255 0,'4'-9'18'0,"-3"2"32"0,1-1 42 0,0 3 29 0,-4-2 28 15,0 5 9-15,1-1 8 0,-3 3-3 0,0 3-15 16,0-1-21-16,-3 4-38 0,2 0-23 0,-1 2-15 0,-3 5 2 16,-1 0-2-16,0 2 2 0,0 2 3 0,0 0-11 15,2 4-6-15,3-2-2 0,-1 2-11 0,3-3-11 16,3 1-9-16,0-1 3 0,3-1-9 0,1 0 5 16,0-2 1-16,2-2-6 0,4-3 5 0,0-2-2 15,0-1 7-15,2-2-5 0,0-2 5 0,2-2-3 0,3-5-2 16,-4 1 3-16,-1-2-8 0,2-1 1 0,-3-1-6 15,1-1 2-15,1-2-10 0,-5-1-3 0,1 1-2 16,-4-2 6-16,0-1-3 0,-2-2 4 0,-1 1-4 0,-1-2-4 16,-1-1 10-16,0 0 1 0,-1-2-3 0,-1 1-4 15,0-2 4-15,2 3-5 0,-3 0-7 0,0 2 4 16,1 0-20-16,-2 0-7 0,-1 3-17 0,2 1-35 16,-2 2-33-16,0-1-49 0,2 2-48 0,2-1-67 0,-3 2-56 15,1-2-60-15</inkml:trace>
  <inkml:trace contextRef="#ctx0" brushRef="#br0" timeOffset="12744.419">24633 6859 2266 0,'7'-12'21'15,"-4"5"40"-15,-1-1 31 0,1-1 31 0,-1 4 13 16,-2 1 16-16,0 2 6 0,-2 1 15 0,2 1-17 15,-1 0-27-15,-1 3-26 0,2-2-35 0,0 4-2 0,-2 0 8 16,1 6 21-16,-1 2 0 0,-3 4 2 0,1 7-8 16,-1-2 0-16,2 7 2 0,0 5-10 0,0-2-21 15,-1 1-24-15,1-1-16 0,3-1-8 0,0 1-7 0,0-1-1 16,3-5 4-16,-3-1-6 0,2-3-2 16,1-3-14-16,0 1-26 0,-1-5-32 0,1-4-36 0,0 1-54 15,-1-4-52-15,0-4-53 0,0 1-71 0,2-2-68 16,-3-1-49-16</inkml:trace>
  <inkml:trace contextRef="#ctx0" brushRef="#br0" timeOffset="13438.5843">24957 6840 1475 0,'-4'-3'26'16,"3"2"26"-16,1-3 25 0,0 3 17 0,-2-2 3 16,0 0 19-16,2 2 13 0,0-3 22 0,0 4-8 0,-3-5-5 15,2 2-9-15,-1-1 1 0,0 2 0 0,-2-1 0 16,3-1-10-16,1 1-10 0,0 0-10 0,0 0-14 16,0-1-11-16,0 3-12 0,0-2 3 0,0 0-23 15,0 1 15-15,0-1-2 0,0 0-3 0,0 3 3 16,0-2 1-16,0 0 2 0,0 2-3 0,0 0 4 0,0 0-19 15,0 0-15-15,0 2-9 0,0-1-7 0,0 3-12 16,-2 1-3-16,0 2 7 0,2 5 11 0,-3 4 2 16,3 1 12-16,-3 4 17 0,-2 5-1 0,0-1 16 15,0 6 5-15,0-2-4 0,-2 1 0 0,2-2-4 16,0 0 2-16,1-3-8 0,-1 1-3 0,1-2-7 0,0-3-6 16,3 0 1-16,-1-4-14 0,2 2 2 0,0-3-5 15,2-2-8-15,-1 3 3 0,3-4-1 0,0 0-5 16,1-1-10-16,-1 0 6 0,1-4 2 0,2 1-6 15,-1 2 6-15,2-5 0 0,0 1-1 0,0-2 1 0,2-2-17 16,-2-1-30-16,2 1-33 0,1-3-30 0,-2 0-41 16,3-5-52-16,-2 2-59 0,0-3-65 0,1-2-46 15,0-1-54-15,-1-3-33 0,-2 1-42 0</inkml:trace>
  <inkml:trace contextRef="#ctx0" brushRef="#br0" timeOffset="13628.5715">25145 7103 1732 0,'3'-7'33'0,"1"0"23"0,-1 0 30 0,2 2 15 16,-3 2 12-16,-1 0 11 0,-1 2 8 0,0 1 5 16,0 1-20-16,0 2-20 0,0 0-8 0,0 1 4 15,-3 1 7-15,3 3-3 0,0 1 1 0,-1 1 1 16,-1 2-19-16,2 2 5 0,-2 1-23 0,1 0-16 0,-1-1-21 16,2 1-8-16,-1-1-8 0,-2-2-9 0,1 0-4 15,2-1-34-15,2-2-33 0,-2-4-39 0,0-1-40 16,0-2-45-16,3-2-55 0,0-2-66 0,-2-1-68 0</inkml:trace>
  <inkml:trace contextRef="#ctx0" brushRef="#br0" timeOffset="14383.8319">25328 6673 1657 0,'0'-1'24'0,"2"-1"37"15,-2 0 25-15,1-1 30 0,-1 3 21 0,0-2 16 16,0 2 18-16,0 0 16 0,0 0-14 0,0 0-29 0,-1 0-18 16,1 2-31-16,-2-2-28 0,2 3-16 15,0-1-17-15,0 2-8 0,-1 1 4 0,1 3 6 0,-2 4 3 16,0 5 11-16,2 0 13 0,-3 9 8 0,1 1 11 16,-1 5-5-16,0 2-7 0,1 1-9 0,-2 0-9 15,-1 0-8-15,2 1 1 0,1-5-7 0,-1-1-14 0,2 1 2 16,-3-3-12-16,3-5 0 0,1 1 5 0,0-6-3 15,-2 2-4-15,2-6-4 0,0 3 2 0,0-3 0 16,2-4 3-16,-2 2-6 0,1-3 1 0,-1-1 2 16,2 0-7-16,1-3 7 0,-3-1 0 0,0-1-1 0,2-1-1 15,-1 0 9-15,-1-2-10 0,2-2 3 0,0 0 3 16,2-1 2-16,-1 1-3 0,2-2-4 0,3-2 2 16,-1 0-3-16,3-3-2 0,0 1-3 0,0-3 1 15,2-1-6-15,-1 0-2 0,0 0 8 0,3-2-3 0,-2 0-14 16,0 0 11-16,1 0-4 0,1 0-4 15,-3 1-13-15,2 2 4 0,-1 0-7 0,1 1 1 0,-1-1 6 16,1 2 2-16,-1 1-4 0,0 1 5 0,-1 0 9 16,1 1 3-16,-2 2 0 0,1-1 4 0,-2 3 1 15,1-1-9-15,-3 3 4 0,-1 0-3 0,1 0 3 0,-3 0 2 16,1 5-7-16,-4-1 2 0,2 0-1 0,-3 3 6 16,0 1-2-16,2 1 5 0,-2 0 2 0,0 4-2 15,-2-1 10-15,1 0-4 0,-2 2 1 0,1-2-10 16,-1 0 9-16,1 1-3 0,-2-4 2 0,1 3-3 15,1-1-2-15,-1-2-3 0,1-2 1 0,1 0 10 16,-3 2-8-16,1-2 0 0,0-2-1 0,0 1 2 0,-1 0-2 16,-3-3 7-16,2 2-4 0,-1 0-2 0,-1 2 3 15,-2-3-1-15,1 2 1 0,-2-3 0 0,1 1-3 16,-2-1 0-16,1-1 0 0,-3 1-6 0,1 0-2 16,3-3-5-16,-4 1-15 0,2-1-10 0,-2 0-9 15,-1-1-24-15,4 1-25 0,-2 0-23 0,-1-3-35 0,2 2-32 16,0-3-26-16,0 1-41 0,-3 0-41 0,4 0-41 15,-2 0-36-15</inkml:trace>
  <inkml:trace contextRef="#ctx0" brushRef="#br0" timeOffset="15548.1488">24539 6973 1700 0,'-3'-3'15'0,"-2"3"24"0,0-5 32 0,5 3 23 15,-4-3 14-15,2 3 10 0,-3-1 11 0,1 2 17 16,-1-1 11-16,0 0 9 0,0 0-9 0,2 1-4 0,-2 0-10 16,1 0 6-16,4-1-10 0,-5 2-12 0,5 0-22 15,0 0-35-15,0 2-26 0,5-2-18 0,-4 0-2 16,1 0-18-16,-1 0 7 0,3 0-8 0,0-2-3 15,5 2 3-15,1-2 1 0,3-1 1 0,3-1-6 16,1 0 4-16,5 0-23 0,0-2-28 0,-1 0-36 0,3 0-59 16,-1-2-66-16,-1 0-71 0,-1 1-114 0</inkml:trace>
  <inkml:trace contextRef="#ctx0" brushRef="#br0" timeOffset="16238.8778">25897 7125 3698 0,'-8'-3'22'0,"3"1"26"0,-4-3 32 0,7-2 14 0,-2 2 1 15,0 4 0-15,-2-2 0 0,4 0 2 0,1 3-20 16,-1-2-22-16,2 2-26 0,0 0-19 0,2 0 1 16,-1-1-6-16,1-1-7 0,0 1-25 0,2 0-39 15,-2-2-52-15,3 2-70 0,2-5-76 0,0 4-95 0,2-4-102 16</inkml:trace>
  <inkml:trace contextRef="#ctx0" brushRef="#br0" timeOffset="16829.2036">26161 6765 3235 0,'0'-4'13'0,"-37"0"20"0,36 3 20 0,6-3 6 16,-5 2-6-16,-2 2-3 0,0 2-5 0,1-1-1 15,1 0-8-15,35 2-20 0,-37 2-3 0,2 3-1 0,-2 1 16 16,2 6 12-16,-4 2 8 0,2 3 6 0,1 2 0 16,-1 3 2-16,-1 4-16 0,1 0-4 0,1 3-5 15,-1-1-8-15,2-2-3 0,0 0-6 0,-1 0-4 16,-1-1-5-16,2-2-3 0,0-5 4 0,0-1-7 0,0-1 2 15,0-7-2-15,0 0 1 0,3-1 6 0,-3-11 18 32,3 9-18-32,-3-9 26 0,0 0-14 15,0 0 10-15,0 0-10 0,7-8 6 16,16-50-21 15,-4 12-8-31,-16 34 7 0,2-2-9 0,-3-2 9 0,1 0-6 16,2-1-4-16,-2 0-2 0,3-2 10 15,-3 0-5-15,0-1 2 0,2-1 0 0,0 0-2 16,0 0 3-16,-2 0 2 0,5 0 3 0,-2 1-8 0,-1-2 8 16,1 1-8-16,1 2 14 0,-1 2-9 0,0 0 0 15,1 1-2-15,-3 4 0 0,1 0 7 0,3 2-10 16,-3 5 0-16,1-2-6 0,0 0 3 0,1 2-1 0,0 0 6 16,1 2-7-16,0-1-7 0,2 4 11 0,-1-1-3 15,-1 2-5-15,0-1 10 0,0 4-2 0,-2 2-6 16,1 1 7-16,-2 5 5 0,-4 5-5 0,2 0 7 15,-3 4 1-15,-1 4-4 0,-1-1 6 0,-3 3-1 0,-1-1-5 16,-1 2-1-16,-3-2 4 0,0-1-1 0,0-2 4 16,-2-1-6-16,4-3-14 0,-2 0-10 0,1-4-14 15,1-3-31-15,3 0-40 0,-1-4-40 0,3-1-47 0,1-3-55 16,0-1-49-16,2-2-74 0,2-2-75 0</inkml:trace>
  <inkml:trace contextRef="#ctx0" brushRef="#br0" timeOffset="17403.8213">26532 6900 2311 0,'2'0'7'0,"-2"3"9"15,0-4 5-15,3 1 1 0,-3 1 1 0,-3 0 4 16,3 2 9-16,0 0 8 0,-2 2 4 0,1 1 1 16,1 1 0-16,-2 0 11 0,2 1-2 0,2-1 2 0,-2 1-9 15,3-1-7-15,0 2-11 0,0-2-12 16,2-2-1-16,1 0-8 0,2-1-2 0,0-2 1 0,0 0-5 15,3-2 3-15,-1 0 2 0,2-3-4 0,1 2-1 16,0-3-1-16,-1-2-2 0,1 0-9 0,-1 0 8 16,0-2-7-16,-1 0-1 0,1 0 0 0,-4-5-3 0,3 4-3 15,-3-3 7-15,-2-3 2 0,4 2 1 0,-4-3-2 16,2-1 8-16,-2 0 5 0,2 3 14 0,-3-2 8 16,3 3-2-16,-2 0-3 0,-1 3 0 0,-2 3 6 0,0 2-9 15,-1 2 1-15,-2 1-18 0,0 2-7 0,2 0-5 16,-1 3 4-16,-1 1-4 0,-3 2-2 0,3 5 7 15,0 0-5-15,0 3 7 0,0 3-1 0,-2 5 5 16,2-3-2-16,-3 6 5 0,0-2-2 0,1 3-3 16,-2-1 9-16,-1 1 5 0,0-1 3 0,2 2 0 15,0-3 3-15,0 0 4 0,-2 1 8 0,3-1 6 0,-4-2 0 16,4-1-3-16,-2 3 6 0,-1-2-5 0,2-1 5 16,-2-1-7-16,-1 0-4 0,1-1-7 0,-1 1-7 15,1-1 0-15,0-2-7 0,-1 0 1 0,1-3 3 0,2 1 0 16,0-3-10-16,-2-2 9 0,2-1-1 0,0-1-1 0,1 1 0 15,-1-3 5-15,2-2-5 0,-3-2 0 16,1 2 13-16,3-2 1 0,-2-1 0 0,1 0 15 16,1-2 6-16,0 1 10 0,-2-1 5 0,2 1 7 15,0-2-8-15,0 0-6 0,-1-2-1 0,-2 0-14 0,1-2-9 16,1 1-9-16,-1-2-12 0,2-3-6 0,-3-2 2 16,1 0-7-16,2-2-4 0,0-1-6 0,0-4 0 15,0-1-16-15,2 0-7 0,1-1-18 0,0 0-11 0,3-1-18 16,-1 1-9-16,-2 1-17 0,2 0-28 15,2 3-28-15,-3 0-26 0,5 1-37 0,-2-1-47 0,-1 3-36 16,2-1-55-16,2-2-59 0</inkml:trace>
  <inkml:trace contextRef="#ctx0" brushRef="#br0" timeOffset="18679.29">27119 6831 1809 0,'2'-11'12'0,"3"4"15"0,-3-3 31 15,1-2 13-15,-1 4 13 0,0-1 11 0,-1 2 18 16,1 0 17-16,-2 1 2 0,1 2 1 0,-1 2-7 0,0-1-13 16,0 3-9-16,0 0-12 0,0 0-22 0,-1 2-13 15,-1 1-19-15,2 1-14 0,-3 4-22 0,3 4 2 16,-5 0 4-16,-1 8 1 0,1 2 10 0,-3 4-2 15,2 3 6-15,-5 5 7 0,3-2 6 0,-2 1 3 16,2 0-1-16,-1 0 6 0,4-2-5 0,-3-2 2 0,4 0 5 16,-1 0-9-16,-1-5-4 0,4 1-7 0,-1-4-5 15,3-1-4-15,-2-3-1 0,4-5 0 0,0-2-8 16,-1-2 7-16,-1-1-9 0,2-3 6 0,0-2 2 16,0-2-1-16,-2-1 0 0,2 0 0 0,-1-2 0 0,1-1-10 15,1-1 10-15,2-2-4 0,-2-2-9 0,2-2-2 16,2 0-1-16,0-4-2 0,-1-2-3 0,1-3 1 15,-1 1-6-15,2-2-13 0,-2-4-7 0,2-2-3 16,0-2 2-16,1 0-3 0,3-5 1 0,-3 1 7 0,5-4 5 16,-4 0 9-16,4 2 9 0,-3 1 3 0,0 0 4 15,-1 2 2-15,-1 3 4 0,-1 2-7 0,0 4-5 16,1 1 2-16,-1 0 6 0,-1 4 0 0,-1 1-8 16,3 4 2-16,-1 0 0 0,-3 3 4 0,3 1 1 15,-2 3 3-15,-1 0-3 0,2 3-7 0,-1 1 5 0,-1 0 3 16,1 4-5-16,0 0-1 0,1 1 5 0,-1 4-1 15,2 2 4-15,-1 4 6 0,0 1 1 0,-1 5 2 16,-1 1 7-16,0 2-5 0,-2 5 1 0,-2-1 7 0,-2 3-6 16,-4 0 1-16,2-1-4 0,-2 0-6 0,2-4-1 15,-2 0 5-15,0-2-5 0,1 1-6 0,-2-5-1 16,3-1 3-16,-1-2-3 0,1-1 3 0,0-3-6 16,3-2 4-16,-2-1-4 0,2-3-5 0,0-1 7 15,2-1-3-15,-2-2 0 0,2-1-13 0,-1 0-5 16,1-1-22-16,-1 0-14 0,1-4-19 0,1 0-25 0,2-2-22 15,2-3-20-15,0-2-13 0,4 0-17 0,0-3-8 16,0-4-10-16,2-2-2 0,3-4 13 0,-2-1 13 16,3-2 12-16,0-2 21 0,1-3 25 0,1 0 11 15,0-3 23-15,2 2 17 0,-1 0 9 0,-1 2 8 16,2 1 12-16,-1 0 5 0,-4 3 1 0,4 0 28 0,-5 2 29 16,0 3 14-16,3-1 6 0,-2 3 17 0,-3 3 19 15,1 1 13-15,-2 1 16 0,2 2-1 0,-6 2-19 16,4 0 22-16,-2 2-5 0,-3 0-10 0,1 5-4 0,-2-3-12 15,2 2-2-15,-2 0 4 0,-1 2 1 0,-3-1-12 16,1 3 15-16,0-1 0 0,0 3 4 0,-3-2 6 16,0 2-5-16,0 0-22 0,-1 0-9 0,1 0-17 15,-2 2-19-15,2-2-1 0,-2 5-3 0,-1 0 20 0,2 2 9 16,-1 3 12-16,-1 5 14 0,-2 3 22 0,-1 2 8 16,-4 9 19-16,2 0-17 0,-3 4-25 0,-3 2-12 15,3 4 0-15,-3 0-5 0,1 1-14 0,3-1-9 0,0 2-19 16,0-2 19-16,5-3-9 0,0-2-1 15,1 0-3-15,4-2-22 0,0-4 3 0,3-1 8 0,0-4-12 16,0 0-10-16,2-3-14 0,3-2 10 0,0-2-2 16,1-1 9-16,-1-4 0 0,2-1-22 0,4-2 28 15,-3-4-26-15,3 0 38 0,-3-2-32 0,2-2 3 0,1-4-5 16,-3-1-27-16,3 1-4 0,1-5-22 0,0-4-3 16,-2-2-43-16,3-2 2 0,0-3-34 0,3-3-15 15,0-4-8-15,3-2-1 0,0-5-24 0,2-3 6 16,0-4 0-16,1-2 5 0,0 2 23 0,0-2 23 0,-3 1 33 15,-4 4 18-15,-1 5 28 0,-4 2 13 0,-1 5 17 16,-4 4 20-16,0 2 2 0,-3 4 4 0,1 4 7 0,-3 0 17 16,-1 2 16-16,0 3 7 0,-1 2 19 15,-1 1-7-15,-1 3 7 0,-1-1-5 0,2 2-13 16,-3 3-14-16,1-1-18 0,-2 5-1 0,-3 0-7 0,-1 6 7 16,-6 1-7-16,0 5 10 0,-3 0 4 0,-3 6 5 15,-1 2 5-15,0 1-8 0,0 2-3 0,1 1-6 0,3 3-2 16,2 1-5-16,2 0-3 0,3 0-9 15,2-3 1-15,3-1-4 0,2-1-3 0,3-5 4 0,1-1 2 16,2-4 3-16,2-3-13 0,0-4-24 0,1-3-35 16,2-3-44-16,-3 0-48 0,0-4-76 0,1-3-74 15,-1-1-111-15</inkml:trace>
  <inkml:trace contextRef="#ctx0" brushRef="#br0" timeOffset="18876.4214">27873 6692 3247 0,'-13'-1'24'0,"2"-3"15"0,3 4 14 0,5-5 5 16,3 2 0-16,-2 2-3 0,4-2 0 0,6-2-1 16,4 2-21-16,1-3-15 0,9 0-12 0,2-3-7 15,6-1-20-15,5 2-21 0,1-3-39 0,4 3-41 16,2-2-59-16,-2-1-66 0,1 1-78 0,-3 2-100 0</inkml:trace>
  <inkml:trace contextRef="#ctx0" brushRef="#br0" timeOffset="19100.9737">28326 6939 2883 0,'-1'5'-5'0,"1"-3"4"0,-2 1-2 0,5-6 4 0,-3 5-5 16,0-2-19-16,0 0-6 0,0-2-21 16,0 0-14-16,0-1-47 0,0 2-59 0,2-3-89 15,-2 0-92-15</inkml:trace>
  <inkml:trace contextRef="#ctx0" brushRef="#br0" timeOffset="32055.6253">24240 5037 2346 0,'0'-9'7'16,"-2"1"7"-16,2 1 18 0,4-3 13 0,-6 5 8 0,0 0 1 16,2 0 6-16,-2 3 1 0,2 2 8 0,2-2 3 15,-2 4-5-15,0-2-14 0,2 0-13 0,-2 2-2 16,2 1-7-16,-1-3-2 0,-1 3-3 0,2-1-7 0,1 2 8 15,2 2 7-15,1 1 1 0,3 2 8 0,0-2 0 16,2 5 8-16,0-1-13 0,1 0 3 0,-3 1-20 16,0 1 8-16,0-2 3 0,-4 0-3 0,2 0 9 0,-3-1 9 15,1-3-1-15,-1 0-3 0,1-2 4 0,-1-1-9 16,-1 0 4-16,2-4 15 0,-4 0 8 0,4 0-4 16,2-2 4-16,2-4-1 0,3-3-1 0,6-3-7 0,-1-2-5 15,8-4-9-15,4-1-22 0,4-3-10 0,2-2-1 16,4-1-6-16,2-1 4 0,-1 0-6 0,2-4 1 15,1 1-9-15,1 0 4 0,-1-2-12 0,0 0-10 0,1 0-17 16,-1-1-29-16,-1 1-27 0,-2 1-36 16,0-1-37-16,-3 1-53 0,0 2-43 0,-2 2-44 0,-4-2-47 15,1 4-96-15</inkml:trace>
  <inkml:trace contextRef="#ctx0" brushRef="#br0" timeOffset="32684.0546">26022 5075 2198 0,'-2'-4'9'0,"2"2"16"0,-1-4 16 0,2 4 14 16,1-3 1-16,-2 3-5 0,0 0 2 0,-2 2 8 0,4 0 1 15,-4 0 3-15,4 0-5 0,-2 0-4 0,0 2 0 16,0-2 11-16,0 2-1 0,0-1 2 0,0 1-14 0,2-2-13 16,-2 2-12-16,1-2-2 0,2 0 10 0,-3 0 10 15,5 0 20-15,-2-2 13 0,2 0 20 0,3-1 13 16,1-2 8-16,2 0 4 0,5-4-5 0,3-1-17 16,1-2-9-16,4-1-25 0,3-3-19 0,0-1-12 15,5 0-9-15,1-1-11 0,0-1-1 0,3-2-9 0,1 1-10 16,1-2 6-16,0-1-13 0,4 1 8 0,-2-2-4 15,1 0 0-15,0 1-17 0,-2 0-11 0,1 0-25 0,-5 2-31 16,1 2-7-16,-3-1-41 0,-3 3-43 0,-3 2-34 16,-4 1-41-16,2 2-40 0,-5 2-43 0,-4 0-35 15,-2 3-60-15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4T10:59:03.9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25732 4633 2740 0,'-4'-5'1'0,"-2"1"14"16,-1-1 25-16,7-1 18 0,-5 4 5 0,1-1 4 15,0 1 5-15,1 0 12 0,-1 2 21 0,4 0 10 16,-2 0-9-16,2 0-3 0,-1 0 0 0,1 2 0 0,0-2-14 16,0 1-6-16,0 0-26 0,1 0-25 0,-1-1-16 15,2 0-20-15,-2 2-5 0,2 0-5 0,2 2 10 16,-1 0 0-16,0 3 7 0,2 0 0 0,0 0-2 0,1 6 8 15,2-3-3-15,0 2 7 0,-2 2-8 0,4-2 0 16,-1 2-5-16,-1-1 7 0,0 0-4 0,1 0 5 16,-1-3-3-16,0 4-5 0,-1-6 3 0,0 2-1 0,0-1 0 15,-1-4-9-15,-3 2 6 0,2-2 1 0,0 2 1 16,-1-4 6-16,1 1 3 0,-2-1 4 0,-1-1 3 16,0-1 13-16,-1 0-1 0,2 0 6 0,-3-1 5 0,0 0-3 15,2 0 10-15,-2-1 0 0,0 1 7 0,0-1-3 16,0 0 2-16,0 1-9 0,0 0 4 0,0-2 8 15,-2 2-8-15,2 0-5 0,0 0-6 0,-1 0-11 16,-1 0 0-16,2 0-4 0,-1 0-11 0,1 0-8 0,0 2-6 16,0-2-1-16,0-2 6 0,0 4 5 0,-2-2-3 15,0-2-3-15,2 2 3 0,-3-3 5 0,1 3-1 16,-3-2-1-16,3 0-8 0,-3-1 8 0,0-2-2 0,0 0 6 16,-1 3 6-16,1-2-6 0,-1-2 1 0,2 2 2 15,-3-1 4-15,2 0-13 0,2 1 2 0,-2-1-1 0,1-1-5 16,1 0-1-16,-2-2-1 0,2 3-8 0,-1-3 2 15,-2 0 0-15,4-3 0 0,-2 2-1 0,-2-1 7 16,2-2-8-16,1 3 7 0,-2-1 0 0,2 0-3 0,0 1 3 16,-2-1-8-16,4 2-2 0,-7-1-10 0,3 1 31 15,0 1-14-15,-1-3 10 0,1 3 2 0,-4 0-21 16,1 0 14-16,2-1-2 0,-7 1 8 0,2 0-26 0,0-1 8 16,-2 1-2-16,-1 2 5 0,0-1 14 0,-1 0-5 15,0 2 7-15,2-1-10 0,-1 4 5 0,4-1-1 0,-1 0-4 16,2 2-9-16,3 2-2 0,1-1 2 15,0 4 1-15,0 1 4 0,0 2-7 0,-1 4 9 0,3 3-2 16,-2 4 4-16,1 0 4 0,0 6-1 0,1-2-7 0,2 6 2 16,1-1 2-16,1 1-3 0,1-1 8 15,3-2 0-15,-1 1 5 0,3-3-4 0,2 3 6 0,2-5-6 16,1-2 8-16,3-2-6 0,1-2 2 0,4-2-2 16,2-2-6-16,2-3-3 0,2 1 4 0,2-3 7 15,-1-4-16-15,3 2 4 0,-2-2-9 0,1-2 2 0,-4-1-2 16,0-1 4-16,-7 0-11 0,2-3-8 0,-3-1 18 15,-4-1-2-15,-1 0-1 0,-2-2-10 0,0 1 1 16,-2-2-4-16,1-2 1 0,-2-1 1 0,-1 0 1 16,-1-3-8-16,-2-1 1 0,0-1 9 0,-3 1 0 0,0-5 3 15,3 3-3-15,-6-5-3 0,2 1-15 0,-1-2 10 16,2-2-10-16,-1 2 0 0,-1-3 2 0,0 0-1 0,-3 1 6 16,2 0 7-16,-2-1 6 0,-1 0 2 0,-2 0 11 15,-1-1 1-15,-1-1 1 0,-1 0 3 0,0 2 4 16,3-2-1-16,-3 2 1 0,2-2 0 0,-1 2 3 0,1 1 0 15,1 1-7-15,1 1 4 0,-1 2-6 0,1 1 9 16,1 1 2-16,-1 2 0 0,1 1-7 0,1 2 0 16,-1 1 14-16,4 0 3 0,-2 3-1 0,0 1-3 15,1 1 7-15,1-1 7 0,1 0 3 0,-4 0 5 16,5 3-10-16,-2 1-4 0,-1-2 6 0,2 0 2 0,-2 4-6 16,1 1-3-16,1 1 5 0,-1-1-1 0,2 1 3 15,0 1 0-15,-2 1-3 0,2 0-9 0,0 1-1 0,0 1-13 16,0-2-6-16,0 3-5 0,0-1-9 0,-1 1 2 15,2 4 4-15,-1 2 2 0,0 1-4 0,2 8 12 16,0 1 4-16,-1 4-2 0,4 4 11 0,-1 0-3 0,0 4 1 16,0 1 3-16,3-3 4 0,-1 2-3 0,2 0 3 15,1 2 11-15,0-2 6 0,1 0-4 0,0-2-4 16,1 0 0-16,1-2 1 0,1 2 4 0,1-4-6 0,-2-1-6 16,2 2-5-16,0-4 2 0,0-1 0 0,2-1 0 15,-1 0-2-15,-2-2-12 0,-1-1 4 0,0-2 1 16,-4-3-5-16,0-3 5 0,0-1-5 0,-5 0 0 0,3-3 3 15,-3-1 3-15,-1 0-1 0,1-1 0 0,-3-1 2 16,2-1 0-16,0-1 7 0,-2 0 5 0,0 0-19 16,1-3-22-16,-1 1-52 0,0-2-47 0,0-1-75 15,2-3-95-15,-1-1-91 0,1-2-110 0,0 1-93 0</inkml:trace>
  <inkml:trace contextRef="#ctx0" brushRef="#br0" timeOffset="367.4419">26240 4463 3420 0,'4'-4'0'0,"0"-1"14"0,-3 2 16 0,1-3 7 0,-1 2 3 16,1 3 3-16,-2 1-9 0,0 0 11 0,0 1 9 15,0 0-7-15,0 0-5 0,0 2 0 0,-2 0 2 16,1-1 21-16,1 4 12 0,1 3-2 0,-1 0-4 16,4 4 2-16,1 3-8 0,-1 1-6 0,1 5-4 15,4 1-18-15,-2 0-7 0,-1 1-4 0,2 3-4 0,1 0-7 16,-2-1-8-16,-1-2 1 0,1 4 9 0,0-2-10 0,-2-2 7 16,0-2-11-16,-2 2 6 0,0-3-8 15,0-1 3-15,-1 0 4 0,0-1-9 0,-4-4 2 16,2 1-3-16,-2-1 11 0,2-3-7 0,-3 0 6 0,-2 0 8 15,1-2-9-15,0-1 0 0,-2-2 1 0,0 3 3 0,0-3-3 16,-1-1-15-16,-1-2-25 0,-1-1-36 16,1-1-45-16,-2 0-60 0,-2-4-93 0,2-1-94 15,-1-4-162-15</inkml:trace>
  <inkml:trace contextRef="#ctx0" brushRef="#br0" timeOffset="590.185">26120 4134 3482 0,'0'-4'1'0,"-2"1"9"0,1 0 2 15,4-4-4-15,-3 6 0 0,0-1-3 0,-2 1-7 16,2 1-4-16,0 0-1 0,0 0-17 0,0 0-16 15,0 0-28-15,0 0-42 0,2 1-43 0,1-1-55 16,0 0-75-16,0 2-108 0</inkml:trace>
  <inkml:trace contextRef="#ctx0" brushRef="#br0" timeOffset="1364.6249">26613 4469 1820 0,'-3'-6'22'0,"-2"4"19"0,5-5 22 16,-1 2 7-16,-3 1 9 0,4 1 15 0,-3 0 17 15,0 1 13-15,3-1 0 0,0 3-10 0,-2 0-11 16,2 0-2-16,-3 0-9 0,3 0-14 0,-1 2-21 16,-1-1-12-16,2 1-19 0,0 1-11 0,0 1 0 15,-3 1 16-15,1 3 2 0,1 2 9 0,-1 1 9 0,-4 5 6 16,3 0-2-16,-2 3 11 0,3-1-12 0,-2 3-11 15,2-4-2-15,-1 5-4 0,1-3-7 0,2-1-3 16,0 0-1-16,2-1-13 0,1 0 3 0,0-4-3 0,2 1 3 16,3-2-3-16,1 0-1 0,-1-3-8 0,3-1 10 15,2-1 1-15,-2-2-1 0,3-2-4 0,0 1-2 16,-2-3-8-16,3 0 2 0,-3-3 1 0,0-1-11 16,-2 1-5-16,-1-3-10 0,-1 0 1 0,-2-2-19 0,-1 1 3 15,0-2-8-15,-2 0-1 0,0-1-13 0,0 0 11 16,-1-1-1-16,-2 0 1 0,0-2 11 0,0 0 2 15,0-1 5-15,-2 0 5 0,1-2 19 0,-1 1-4 16,-1-2 8-16,1 0-1 0,-1-1 10 0,2 2 5 16,-3-2 12-16,3 0 8 0,-1 3 2 0,1 0 17 0,-1 2 14 15,0 1 5-15,2 3 14 0,-4 2 0 0,4 1-7 16,-2 3-13-16,2-1-4 0,0 3-15 0,0 0-16 16,-1 0-7-16,1 2-23 0,0 1-1 0,0 0-7 15,0 1 7-15,1 6 0 0,-1 0 1 0,2 2 2 0,1 2 2 16,-2 3 4-16,3 3-2 0,-1 1 0 0,2-1-2 15,-2 0-2-15,0-2 2 0,3-1-4 0,-4 0-6 0,4 1-10 16,0-7-20-16,-1 1-26 0,0-1-36 16,1-5-50-16,0 2-52 0,-1-5-63 0,0-1-71 0,1-2-79 15</inkml:trace>
  <inkml:trace contextRef="#ctx0" brushRef="#br0" timeOffset="1784.7745">26883 4414 2346 0,'0'-7'14'0,"2"3"12"0,-2 4 13 0,1-5 7 0,-2 5-10 16,-1 0-4-16,2 1 1 0,0 0 6 0,-2 4 2 15,2 3 6-15,0-1 10 0,0 5 5 0,2 2 28 16,0-1 9-16,-1 6-1 0,1-2 1 0,-1 3-9 16,4 3-14-16,-1-3-18 0,0 2-11 0,1-3-13 0,-1 0-6 15,1-1 1-15,-2-1-9 0,2-4-6 0,-1-2-3 16,-1 0-4-16,-2-3 0 0,3-1-7 0,-3-3 4 15,2 0 2-15,0 0 8 0,-3-4 5 0,3 0 8 16,-3-2 10-16,2 0 10 0,-2-1 6 0,3 0-3 16,0-2-1-16,1 1-9 0,0-4-3 0,1 1-12 0,1-4-9 15,2-2-14-15,0-3 1 0,-3-2-1 0,4-2-2 16,1-1 3-16,-1 0-5 0,2-2 7 0,0 3-3 16,-1 2 1-16,1-2-1 0,-2 3 1 0,0 0 12 0,0 5-9 15,0 0 16-15,-2 3 3 0,-1 1 3 0,-1 3 10 16,-2 3-3-16,3 0-5 0,-3 2-2 0,-1 0 10 15,1 3-18-15,0 1-1 0,2 0-4 0,0 3-3 16,4 1-1-16,-4 2 0 0,3 0-8 0,0 2-3 0,0 0 8 16,-2 2-4-16,0-2-1 0,-1 3-10 0,2 2-3 15,-1-3-5-15,-2 1-33 0,3-1-33 0,-1 1-41 16,-1-2-38-16,3 1-49 0,-2-5-41 0,2 1-49 16,2-6-41-16,-1 1-19 0,0-2-20 0,1-3-24 0</inkml:trace>
  <inkml:trace contextRef="#ctx0" brushRef="#br0" timeOffset="2455.4717">27496 4425 1678 0,'4'-12'24'0,"-1"-1"27"15,-2-1 18-15,-1 2 22 0,-1-3 21 0,-1 3 21 16,1-2 15-16,-3 2 17 0,0 2 8 0,-2 0-7 16,1 0-4-16,0 1-8 0,0 2-17 0,0 2-12 15,-1 2-6-15,0-1-16 0,1 3-31 0,-1 1-20 16,1 1-12-16,-1 2-17 0,-2 1-3 0,2 3-10 15,-2 0-15-15,-2 4 2 0,-1 2 0 0,2 2 3 16,-1 1-5-16,-1 4 3 0,0-3 1 0,3 5 1 0,-1-3 6 16,2 3-1-16,4-2-3 0,-2-1-7 0,5-1 6 15,0-2 6-15,2 0-6 0,1-3 1 0,0-1 4 16,2-4-2-16,0-2-1 0,2 0 10 0,0-2-2 0,-1-3 0 16,2 0-3-16,3-3 0 0,-3 0-5 0,3-2 9 15,3-1-4-15,2-3-2 0,-2 3-9 0,4-5 0 16,-1-1 0-16,0 0 9 0,1-1-4 0,-1-1-9 15,1 0 6-15,-1-1-1 0,-1-1 7 0,3 0-3 16,-5 1 4-16,2 2-6 0,-3-1 0 0,1 4 3 0,-3-1-1 16,0 3-2-16,-2 0-2 0,-4 4 1 0,2 1-1 15,-1-1-4-15,-2 3-4 0,1 3 2 0,-2 0 3 16,2 2-5-16,0 1 5 0,0 4 4 0,2 2-3 16,0 1 6-16,1 5 6 0,2 2-6 0,0 4-1 0,2 3 12 15,-3 5-9-15,4 2 4 0,-1 3-2 0,2 2-1 16,-1 5 2-16,0 2 4 0,-2 0 2 0,0 0-5 15,1 3 5-15,0-1-10 0,-3 1 5 0,0-2 1 16,1 2-1-16,-3-3-2 0,3-2-3 0,-5-1-7 16,2-2 7-16,-1-5-5 0,0 0 2 0,0-3 2 0,-1-3-4 15,0-1 1-15,-2-1 4 0,2-3 5 0,-2-3-9 16,0 1 10-16,-1-1 4 0,2-4-4 0,-2-1 2 16,-1-2 4-16,1-1-7 0,-2-2 10 0,0-2 10 15,0-2 0-15,-2-1 0 0,1 0 19 0,-1-3 13 0,-2 0 16 16,2-2 7-16,-1 1 5 0,0-3 1 0,1 0 9 15,-1 0-11-15,-2-3-7 0,0 2-3 0,2-3-14 16,-4 1-18-16,0-2-4 0,-1-1-18 0,0 0 0 16,-4-3-3-16,2-1-1 0,-2 0-21 0,-1-4-1 15,2 1 3-15,-5-3 0 0,3 1 2 0,-2-2-2 0,0-1-6 16,0-2-1-16,2 0 13 0,-1-1-19 0,1-1 6 16,3-2-20-16,1-1-24 0,3-3-32 0,1-3-13 15,2-2-31-15,1-1-23 0,5-7-33 0,1 1-32 0,1-5-10 16,1 0 8-16,3-4-5 0,1 3-6 0,-1 0-26 15,4 1-37-15,-4 3-20 0,1 1-31 0</inkml:trace>
  <inkml:trace contextRef="#ctx0" brushRef="#br0" timeOffset="2821.2256">28268 4145 2198 0,'3'0'4'0,"-3"1"1"0,0-2-3 0,0 2 1 16,0-1-1-16,-3 5 11 0,1 3 14 0,2-1 22 15,-1 5 25-15,1 1 6 0,1 1 18 0,1 2 2 16,1 4 3-16,0 1-2 0,5-1-12 0,-2-1-17 16,2 1-27-16,5-2-3 0,-2 0-13 0,0-1-1 0,3-3-6 15,-1-2-2-15,1-1-1 0,2-5 1 0,-2 0 3 16,-1-4-4-16,1 0 4 0,-3-4-6 0,2-1 8 15,1-3-2-15,-1-5-1 0,-1 2-1 0,-1-3-4 16,1-2 0-16,0-3 1 0,-4-1 10 0,2-4 2 16,-3 0 1-16,0-2 12 0,-4-5-8 0,0 2 9 0,-3-4 8 15,0-3-6-15,-5 4 4 0,0-1-2 0,-4 3-1 16,1 3-11-16,-3 2-2 0,0 3-10 0,0 6-12 16,1 2-3-16,-2 4-17 0,1 3-10 0,-1 3-6 0,-1 2-10 15,0 2-15-15,-4 1-24 0,0 4-25 0,0 0-32 16,-3 4-29-16,2 1-49 0,-4 4-55 0,2 1-56 15,-1 5-78-15</inkml:trace>
  <inkml:trace contextRef="#ctx0" brushRef="#br0" timeOffset="3343.0575">26028 6078 2266 0,'-19'4'2'0,"0"1"17"16,3-5 15-16,4 2 4 0,-1 0 4 0,-1-1-1 0,4 2 7 16,4-2 2-16,1 0 16 0,5 1-3 0,0-2 2 15,2-2 11-15,3 1 20 0,3 0 23 0,6-4 1 16,-2 0 12-16,7-2 1 0,2-3-5 0,6 0-1 0,6-2-9 15,2-1-12-15,4-3-11 0,4-1 5 0,4 0-7 16,4-5-17-16,6 0-2 0,3-4-13 0,5-1-7 16,7-5-10-16,4-3-17 0,8-5-7 0,3 2-8 15,6-4-9-15,7-1-3 0,4 0 4 0,-1 1-1 0,4 4-1 16,-5 1 3-16,-3 4-7 0,-5 6-3 0,-8 3 10 16,-5 4 0-16,-10 2-12 0,-3 3 2 0,-8 5-10 15,-3 1-2-15,-2 1-13 0,-4 1-20 0,-5 2-20 16,-2 0-21-16,-4 0-28 0,-4-1-25 0,-4 2-30 0,-6-2-27 15,0 0-23-15,-6 0-29 0,-5 0-45 0,-2 1-48 16,-6 1-44-16,-1-1-29 0</inkml:trace>
  <inkml:trace contextRef="#ctx0" brushRef="#br0" timeOffset="32098.8173">12398 6227 2007 0,'-4'-2'16'0,"0"2"15"15,3-5 16-15,1 2 8 0,-2-1 0 0,1 4 2 16,1-1-6-16,-2 1 6 0,2 0-16 0,2-1-10 16,-2 0-10-16,0 1-8 0,1-2 0 0,-1 2 1 0,2 0 11 15,-2 0 0-15,0 0 2 0,1 0-9 0,3-2-2 16,-3 2 0-16,2 0 7 0,5 0 4 0,0 0 2 15,-3 2-2-15,6-2 5 0,0-2 9 0,2 4 2 0,1-4 12 16,2 2-7-16,1-1 2 0,1-1 4 0,0 1-2 16,3-1 8-16,0-2 6 0,1 2-2 0,3-1-11 15,0 3 6-15,2-2-8 0,0 1-5 0,0-1-4 0,3 2-16 16,0 0-8-16,2 0-6 0,-1-2 1 0,4 2-5 16,-2-2-2-16,0-1-6 0,2 2 2 0,0 0-1 0,3 0 2 15,-1-3-1-15,0 3-4 0,1-1-1 0,2 0 3 16,-1 0 0-16,-1-1 5 0,1 1-7 0,4-1 1 15,-4 3 4-15,3 0 5 0,2-3-2 0,-1 3-2 16,1 0-1-16,-2 0-3 0,1 0 6 0,0 0 1 0,0 3-9 16,-5-3 1-16,2 0-3 0,-5 0 1 0,2 0 0 15,-6 0 0-15,3 0-5 0,-4 0 4 0,0-3 3 16,-2 3 1-16,-1 0 0 0,0-2 1 0,0-1 3 0,-2-1-1 16,-3 4-2-16,5-3 1 0,-2 2 1 0,0-2-1 15,2 1-2-15,0-1 3 0,0 1-1 0,0-1-4 0,-3 0 4 16,3 1-2-16,-2 0 3 0,0-3-5 0,2 3 1 15,-5-1 2-15,4 1-1 0,-1-1 7 0,0 1-12 0,0-1 3 16,-1 1 2-16,-3-1 0 0,2 2 4 0,1 1-11 16,-2 0 6-16,-3-3-1 0,2 3 7 0,0 0-5 15,-1-1-7-15,-1 0 6 0,-2 1 4 0,4-1-1 16,-4-1-4-16,1 2-5 0,-1 0 9 0,-1 0 3 0,-1 0 1 16,0 0-2-16,0 0-8 0,-2 0 4 0,0 0 5 15,-2 0 2-15,-2 0-6 0,2 0 11 0,-1 0 5 16,-4-1 6-16,1 0 1 0,0 1 4 0,0-1 0 0,-3 1 1 15,1 0-1-15,-1 0-8 0,0 0-4 0,1 1 3 16,-2-2 6-16,0 1-2 0,0-2 8 0,-3 2-4 0,3 0 0 16,1 0 0-16,-3 0 10 0,1 0-4 0,0 0-5 15,-2 0 8-15,0 2-6 0,0-1 0 0,0 0 3 16,-2-1-1-16,0 0-7 0,2 0-8 0,-1 1 2 0,1-1-14 16,0 0 1-16,0 0-2 0,-4 0 1 0,4 0-3 15,0 0-6-15,0 0 9 0,-1 0-6 0,1 0 2 0,-2 0-7 16,4 0 2-16,-1 2 7 0,-1-1-11 0,0 0 0 15,4-2-11-15,-4 2-16 0,3 0-28 0,-1-1-38 16,-2 0-45-16,1 2-80 0,1-4-68 0,-1 2-95 0,2-1-116 16</inkml:trace>
  <inkml:trace contextRef="#ctx0" brushRef="#br0" timeOffset="61736.3652">27599 10319 1809 0,'-4'-2'8'0,"0"2"15"0,0-3 33 16,0 1 7-16,1 0 21 0,0-1 12 0,-1 2 17 0,0-1 17 15,1 0 5-15,0 2 5 0,1-1-12 0,-1 0 17 16,0 2-4-16,-2-2 1 0,2 1 3 0,0 1-13 0,0-2-3 16,1 0-13-16,1-1-10 0,-1 2-12 0,2 0-25 15,0 0-5-15,0 0-22 0,2 0 3 0,-1 0-4 16,1 2 2-16,1 0-3 0,3-2 0 0,2 1 14 16,0 1 7-16,3-2 6 0,5 2-4 0,3-1-5 0,3-1 2 15,3 3-10-15,4-2-7 0,4 2-11 0,2-3-13 16,7 3-3-16,0-1 3 0,3 1-5 0,1 0-4 0,5-2 13 15,0 3-3-15,2 0-1 0,2-2 4 0,2 1 0 16,0 0-8-16,0-2-1 0,0 3-6 0,-3-3-8 16,1 4 0-16,-4-5 5 0,-2 2-9 0,1 1 4 0,-2-1 7 15,-2 1-1-15,-1-2 1 0,1 0-2 0,-2 2 9 16,-1-2 0-16,0 2 6 0,-2 0-8 0,-5-1-5 16,-1 1 18-16,-5-1-2 0,-3 1-5 0,-2-2-2 15,-7 2-5-15,-1-3 1 0,-6 3 4 0,0-2 1 0,-5-1-12 16,-1 0 0-16,-3 0 6 0,-2 1-9 0,0-2 3 15,0 2-7-15,-2-2-5 0,-1 0-9 0,0 2-14 16,1-2-29-16,-1 1-32 0,1-3-37 0,-1 3-54 16,-4 3-71-16,0-2-106 0,1 0-123 0,-5 2-147 0</inkml:trace>
  <inkml:trace contextRef="#ctx0" brushRef="#br0" timeOffset="67544.2203">14107 13208 2484 0,'3'-12'7'0,"-1"0"4"0,-2 2 5 0,0-5 9 16,1 6 1-16,-2 1-3 0,1 1 3 0,0 2-2 0,0 3-1 15,0-1 14-15,3-1 12 0,-3 4 22 0,1-3 10 16,-1 3 15-16,0 0-2 0,-1 3 6 0,2-3-5 0,-2 4-7 15,-1 1-11-15,1 1-22 0,2 5-14 0,-1-1-4 16,2 5-7-16,-1-1 2 0,3 3 0 0,-1-2-4 16,0 1 0-16,3 1 2 0,-1-2 2 0,0-5 2 15,1 1 18-15,-1-3 1 0,4-1-1 0,-3-2 4 0,2-3 5 16,0 1-5-16,2-3 7 0,2 0-5 0,1-3-3 16,4-2-10-16,4-2 0 0,1-4-6 0,4-2-9 15,4-3-8-15,4-1-6 0,2-2-6 0,4-2-3 0,1-3-6 16,5 1 1-16,-3-4-7 0,4 2 2 0,1-4 1 15,-1-2 2-15,-1-1-7 0,0 3-3 0,-4-2 6 16,2 0-6-16,-1 2 13 0,-3-1-6 0,-2 7 1 0,0-1-1 16,-5 1 1-16,0 0-6 0,-1 5 3 0,-2-1 0 15,-3 4-9-15,-1-2-9 0,0 4-19 0,-1 0-18 16,-4 1-10-16,1 4-20 0,-4-2-23 0,-1 3-33 0,-2 0-46 16,-2 1-32-16,2 0-24 0,-3 1-36 0,-1 3-39 15,1-2-35-15,-2 4-51 0</inkml:trace>
  <inkml:trace contextRef="#ctx0" brushRef="#br0" timeOffset="69913.2091">25113 13339 1507 0,'3'-10'20'0,"3"0"7"0,-3-2 12 15,2 2 7-15,0-2 7 0,-2 3 12 0,1-1 10 16,-1 0 14-16,0 1-10 0,1 1 15 0,-1-1 3 0,1 4 0 16,0-2 1-16,-2 1-3 0,3 2-9 0,-2-1-7 15,2 2-3-15,-1-1-10 0,1 2-17 0,2 1 2 16,-4-1-8-16,2 2-2 0,-1 0 10 0,2 3-3 15,-3 1-4-15,1 1-1 0,-1 3 9 0,0 1-6 16,-3 4 2-16,3 1-5 0,-3 5-9 0,0 0-4 16,0 1 2-16,0 4-10 0,0-2-5 0,0 2-4 0,0-2 2 15,2 0 3-15,1-1 1 0,2-4 7 0,2 0-2 16,2-4 14-16,0-1-1 0,5-3 9 0,1-2 6 16,3-2 1-16,2-3 0 0,3-2-6 0,6-4-2 0,2-1-16 15,3-3-3-15,2-1-5 0,3-5-14 0,2 1-7 16,3-3-4-16,-1-1-1 0,4-1 2 0,1-3-2 15,1-3 4-15,0 1-3 0,3-5-2 0,-1-1 1 16,0-5 5-16,4 0-2 0,-3 0-1 0,3-4 3 0,-4 3 10 16,1 0-12-16,-1 2 6 0,-4 4-1 15,-3 1-11-15,-1 4 1 0,-4 4-6 0,-4 1-9 0,-3 6-38 16,-2 0-7-16,-5 3-24 0,-1 3-36 0,-2 1-39 16,-2 1-41-16,-2 5-44 0,-1-2-46 0,-1 2-35 15,0 2-47-15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4T13:05:47.8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4858 5112 1809 0,'-3'-5'6'0,"0"-2"23"0,0 2 23 15,0-2 6-15,1 1 19 0,-2 2 0 0,2 1 3 16,2 1 5-16,-1 0 7 0,2 0-9 0,-1-1-12 0,0 0 3 16,2 3-6-16,-2-2 12 0,1 2 5 0,-1-2 5 15,0 2-9-15,-1 0-9 0,1 0-12 0,0 0-6 16,0 2-6-16,-2-2-6 0,2 2-11 0,-1 1-8 0,1-3 0 16,-2 3-6-16,0 1-3 0,1-2 8 0,1 3-5 15,0 0 6-15,1 1 6 0,-1 1 4 0,2-1-5 16,0 4 0-16,-1 0 10 0,1 0-10 0,-1 0-1 15,2 0-9-15,-1-1 2 0,1-2-1 0,-2 2-1 0,3-2 8 16,-3-1-6-16,4-2 1 0,-3 3-3 0,1-3-1 16,0 0-7-16,-1-2 5 0,2 1-6 0,-1 0 1 15,0-1 1-15,1 0 1 0,-1-1 6 0,2 0 9 0,-2-1 3 16,3 0 2-16,0 0 18 0,1 0-1 0,1 0 7 16,0-1 4-16,1-3 1 0,-1 0-7 0,2 1 2 15,4-3-10-15,-3-2-9 0,4 1-4 0,0-6-2 0,2 4 0 16,1-3-11-16,2-3 1 0,2 0-9 0,-1-2 5 15,4-2 0-15,0 2 0 0,2-4-10 0,0 1-6 16,-2 1 10-16,1 0-8 0,1-1 9 0,-4 1-7 0,1 2-3 16,-2 1-4-16,-1 1 9 0,-2 1-2 0,-2 1-6 15,-1 1 2-15,1 0-4 0,-4 0-1 0,1 2 4 0,-1 1-3 16,0 1-7-16,-1-2 8 0,-1 5 2 0,-4-2-7 16,3 1 9-16,-3 1 0 0,-1 1-8 0,-1 2 8 15,0-3-2-15,-1 3 4 0,-1 0-8 0,2 0 6 16,-3 2-7-16,-1-1 1 0,1-1 4 0,-2 2 2 0,2 0 3 15,-1 2-8-15,-1-1 6 0,-1-1-6 0,-1 1 1 16,2-1-1-16,0 0-8 0,0 1-13 0,-2-1-8 0,-1-1-22 16,3 0-20-16,0 0-15 0,0-1-41 0,0 2-41 15,-2 0-47-15,4-3-68 0,-2 3-70 0,2 0-77 0,-2 0-81 16</inkml:trace>
  <inkml:trace contextRef="#ctx0" brushRef="#br0" timeOffset="15262.7535">17055 6109 67 0,'-30'4'5'0,"0"1"10"16,3-2 6-16,-3 4-5 0,3-2 9 0,0 3 5 16,4-4 3-16,-2 3-1 0,3-2 0 0,2 0-11 0,2 4-2 15,1-4-6-15,4 1 1 0,-1-4-10 0,5 3 2 16,-1-1-8-16,3-1-6 0,2 1-6 0,2-1-23 16</inkml:trace>
  <inkml:trace contextRef="#ctx0" brushRef="#br0" timeOffset="16334.2697">19108 6077 1571 0,'-8'-2'20'0,"0"0"15"0,2-1 24 15,-2 0 15-15,0-1 14 0,0 4 12 0,2-5 33 16,-3 5 20-16,1-2 12 0,0 1 14 0,1 1-8 0,0 0 5 16,0 0-2-16,1-2 9 0,-1 2-18 0,4 0-13 15,0 0-24-15,-1 0-30 0,0-1-17 0,4 1-18 16,0 1-11-16,0 1-18 0,-1-2-23 0,2 0-7 0,-1 2-12 16,4-1 1-16,0-1 7 0,-1 5 2 0,3-3 3 15,4 1 3-15,4 1 20 0,2 2 8 0,9-2 9 16,4 0 5-16,6 1-7 0,9 0-11 0,2-2 1 15,7 2-5-15,6-1-11 0,4-1-14 0,4-1 0 0,2 1-11 16,4 2 6-16,0-3 7 0,1 3-3 0,-2-2-4 16,1 1-3-16,1-1 2 0,-2 2 5 0,0 0 6 15,-2-3-8-15,-2 2 2 0,-2-1-7 0,-2-1 6 0,-3 1 1 16,-5 0 6-16,-4-1-16 0,-10 2-2 0,-1-3 3 16,-8 3-3-16,-6-2-13 0,-6-1-15 0,-5 2-2 0,-7-1-8 15,-4 0 7-15,-3 0-2 0,-4-1-7 0,-6 1 7 16,-3 1 19-16,-8-1 7 0,-1 2 3 0,-8-1 6 15,-4 0-2-15,-5 2 10 0,-6 0 0 0,-5-1 0 16,-6 1-7-16,0 2 9 0,-3 0 0 0,-2 0-2 0,1-1 8 16,-4 1-12-16,7 0 1 0,2 0 5 0,2-2-4 15,2 0 2-15,4 0 3 0,6 0-1 0,4-3-8 16,5 3 6-16,8-3 3 0,5 0-11 0,1 0 6 0,6-1-6 16,7-1-2-16,2 2 4 0,2-2-2 0,2 0-4 15,4 1 1-15,4-1 6 0,1 0 2 0,6-1 1 0,4-1-3 16,7-2-4-16,2 0 5 0,8-2 3 0,3-2 1 15,2-2-4-15,5 1 0 0,1-1-8 0,1-2 6 16,4 0 8-16,1 0-12 0,1 3 2 0,-2-2-3 16,2 2 0-16,-5-3-1 0,0 4 8 0,-1-1-3 0,-7 0-13 15,-2 1 4-15,-5-1-13 0,-6 1-3 0,-5 1-4 16,-5 2-1-16,-3 2-1 0,-6-1 0 0,-2-1 16 16,-6 4-2-16,-1-1 7 0,-3 0 5 0,-2 0 4 0,1 1 0 15,-6 0-3-15,0 1-4 0,-1 0-9 0,-2 0 0 16,-4 0-4-16,0 0-5 0,-5 2-25 0,-2 0-21 0,0 3-27 0,-2-3-32 15,-1 3-47-15,-1-3-39 0,4 1-48 16,1 1-46-16,4-1-36 0</inkml:trace>
  <inkml:trace contextRef="#ctx0" brushRef="#br0" timeOffset="21219.4813">5900 7207 2086 0,'-3'-7'19'15,"-2"2"24"-15,2-1 19 0,3 0 19 0,-3 1 13 0,-2-1 7 16,2 3 16-16,1 0 16 0,-2-2 5 0,4 5-15 16,-3 0-8-16,1-1-10 0,2 0 4 0,-2 3 1 15,2-2-10-15,-1 0-1 0,1 3-24 0,0-3-5 0,-2 2-14 16,2-2-4-16,0 2-16 0,2-2-7 0,-2-2-5 16,3 4-11-16,-1-1 7 0,1 0-4 0,4 0 11 15,1-2-6-15,4 1 4 0,3-1-7 0,5 0 1 0,2-1-1 16,8-3-8-16,0 4-5 0,6-2-3 15,3-1-1-15,1 0-12 0,3-1-18 0,1 0-28 0,-1 0-43 0,-1 2-45 16,1-3-62-16,-3 1-77 0,2 0-73 0,-2 2-69 16</inkml:trace>
  <inkml:trace contextRef="#ctx0" brushRef="#br0" timeOffset="21653.7721">7338 7139 1380 0,'-1'0'6'0,"-4"0"25"0,-1-2 6 0,4 0 22 16,-2-1 15-16,2 3 6 0,-1 0 13 0,0-1 9 16,-2 1 1-16,0 0-5 0,1 0 7 0,-1 0 3 0,0 1 1 15,-1-1 11-15,2 0 0 0,-1 0 2 0,0 3 3 16,3-2-19-16,-3 0-6 0,4 1-15 0,-1 0-16 0,0-1-16 16,1 0-11-16,1 0-11 0,-2 0-6 15,4-1-1-15,-2 0-5 0,0 0-11 0,0 0 1 0,3 0-2 16,-1 0 7-16,1 0 6 0,2 0 5 0,0 0 0 15,2 0 5-15,1 0 0 0,6 0 2 0,0-1-2 0,7 0-6 16,-2-1 1-16,6 0-12 0,5 0-7 0,2-1-6 16,3 0 3-16,1-3-1 0,2 1 0 0,1 2-4 15,0 0-14-15,1-1-3 0,-2 0-10 0,-1 1-21 0,-4 0-25 16,0-1-34-16,-3 2-23 0,0-3-32 0,-4 1-40 16,-1 1-35-16,-3-2-28 0,-3 0-18 0,-3 1-22 15,-2 1-8-15</inkml:trace>
  <inkml:trace contextRef="#ctx0" brushRef="#br0" timeOffset="26151.1877">22650 10467 2209 0,'-9'-3'4'0,"1"0"7"16,-1-1 12-16,4-1 19 0,-5 3 5 0,4-1 5 15,-3 3 4-15,2 0 1 0,2 0-3 0,-1 0 13 0,3 0 3 16,3 0-11-16,-2 2 1 0,-1-2-5 0,3 1-1 16,3-2 1-16,-1 2 3 0,-1 0-11 0,1-1-10 0,-1 0 1 15,1 1 5-15,3 1 12 0,-2 1 15 0,4 0 8 16,0-1 8-16,1 2 4 0,5-1 5 0,1 3-4 16,4-2 2-16,0 1-16 0,6 0-9 0,0-1-1 0,5-4-5 15,1 5-9-15,1-2-5 0,7-2-2 0,-3 1-11 16,3-1 7-16,-2-1-7 0,5-1-13 0,-3 2-4 15,-2-1-11-15,2-1 2 0,-3 1-3 0,1-2-1 0,-1 2-8 16,0-1 3-16,-2 0 0 0,2-2-2 0,-2 2 11 16,2-2-11-16,-1 2-1 0,1-2 1 0,0 0 4 0,2 1-7 15,-3-1 6-15,1 1-4 0,3-1 1 0,-2 1 2 16,-1-3 0-16,2 3 0 0,-3-1 5 0,-2 0-2 16,1 2-8-16,2-3 9 0,-5 0-3 0,1 3-6 0,-2-3 7 15,-2 1-2-15,1-1-5 0,-1-1 0 0,0 2 8 16,-2-1-4-16,2-1-6 0,-2 0 14 0,-1 2-12 15,0-1 0-15,1-1 0 0,-1 2 6 0,1 0-6 0,-2-1 7 16,-1 0-2-16,-1 1-2 0,1-1 7 0,-1 1 0 16,1 1-3-16,-3-1 0 0,0 3 3 0,0-1-5 15,2 0 3-15,-4-2-21 0,2 3 16 0,0-3-3 0,0 3 8 16,0-1-8-16,-3 1 9 0,4-3-9 0,-2 2 1 16,1 1 19-16,0 0-16 0,-2 0 1 0,2 0-2 15,-1-1 4-15,1 1-6 0,1 0 6 0,-1-1 0 0,2 1-4 16,-1-2 2-16,-1 2-1 0,3 0 1 0,0 0 0 15,-1-2 3-15,-1 2-5 0,2-3 1 0,-4 3 4 16,3 0-5-16,-1-2 4 0,-4 2 1 0,3-2-8 0,-3 3-3 16,1-2 8-16,-1-2 1 0,-2 2-2 0,2 1 2 15,-2-1 1-15,3-2-5 0,-2 3 5 0,3-1 6 16,-3 1-13-16,5-2 3 0,-2 2 2 0,-1 0-5 0,4 0 0 0,-5 0 2 16,2 0 3-16,-1 0-5 0,1 0 5 15,-2 2-2-15,3-1 5 0,-2-1 4 0,-1 0-4 16,1 0 1-16,-2 0 1 0,2 2-7 0,-1-2 7 0,0 1-5 15,-2-2-3-15,3 2-4 0,0-1 10 0,-2 1-4 16,0-1-4-16,0 1 5 0,1 2 1 0,1-3 1 0,-2 2 0 16,0 0 1-16,4-2-1 0,-4 0-6 0,3 0 3 15,2 3 1-15,-2-3-4 0,4 0 1 0,-2 2-4 16,0-2-1-16,0 2 1 0,0-1 7 0,0 0 4 0,-1-1-13 16,-3 1 7-16,1 2-3 0,2-3 10 0,-3 0-3 15,0 0-4-15,0 1-1 0,0 1-4 0,2-2 6 16,-2 1-6-16,0-1 7 0,0 0-5 0,-2 0 3 0,-1 0 2 15,4 0 0-15,-4 0 7 0,1 3-4 0,-3-3 2 16,2 0-1-16,-1 0-3 0,-2 1 6 0,2 0-9 16,-4-1 2-16,2 0-3 0,-4 0 3 0,2 0 2 0,-3 0-4 15,1 0-8-15,-4-1-18 0,1 0-4 0,1-2-19 0,0 3-26 16,-3 0-24-16,1-3-39 0,-1 2-52 0,1-3-60 16,-2 0-60-16,0-1-91 0,0-2-78 0</inkml:trace>
  <inkml:trace contextRef="#ctx0" brushRef="#br0" timeOffset="26702.7673">26261 8768 1842 0,'1'-12'8'0,"2"4"24"0,-1-4 28 16,-2 0 11-16,2 6 11 0,-4-2 8 0,2 4 17 0,2-1 14 15,-2 1 4-15,0 2-12 0,-2 0-22 16,2 2-7-16,-2 0-16 0,-1 2-11 0,2 0-20 16,-3-1-16-16,-1 6-3 0,-3 0 0 0,-1 3-1 0,-4 3 1 15,-2 3 16-15,-3 4 1 0,-5 3 3 0,-3 5 9 16,-4 2-10-16,2 0-7 0,-2-1-4 0,5 0-5 16,1 0-7-16,0-3-3 0,5-2-1 0,5-4-4 0,0 0 3 15,4-6-4-15,1 1-4 0,1-3 1 0,3-1-1 16,2-3 3-16,1 1 0 0,1-3-7 0,-1-1-46 15,4-1-40-15,-1-3-54 0,-1 1-83 0,2-2-103 16</inkml:trace>
  <inkml:trace contextRef="#ctx0" brushRef="#br0" timeOffset="27029.0972">25492 9138 1614 0,'-11'8'20'0,"-1"2"17"0,4-6 10 15,1 5 4-15,-2 2 5 0,3-2 4 0,1 1 15 16,1 0 5-16,0-1-6 0,2-1-2 0,2-2 8 16,3 2 17-16,0-4 15 0,2 2 13 0,3-1 7 15,3 1 16-15,0-1 1 0,7 1-10 0,2-4-19 0,4 3-12 16,4-3-20-16,4 1-20 0,1-1-21 0,1-3-21 15,0 1-11-15,1-1-7 0,-3 0-2 0,1-1-8 16,-6 2 4-16,-2-3-1 0,0 3-1 0,-6-2-3 16,0-1-1-16,-1-1 0 0,-4 2 0 0,2-1-10 0,-2 0-2 15,0-1-16-15,-1 2-10 0,-1-3-23 0,-1 2-21 16,2 0-29-16,-2-1-31 0,-3 2-26 0,3-1-36 16,-3 0-31-16,-2 3-36 0,2 0-36 0,-4 0-29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1612.54919" units="1/cm"/>
          <inkml:channelProperty channel="Y" name="resolution" value="1612.54919" units="1/cm"/>
          <inkml:channelProperty channel="F" name="resolution" value="1023.87494" units="1/in"/>
          <inkml:channelProperty channel="T" name="resolution" value="1" units="1/dev"/>
        </inkml:channelProperties>
      </inkml:inkSource>
      <inkml:timestamp xml:id="ts0" timeString="2023-11-04T13:06:53.0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5464 7112 2717 0,'0'-5'11'0,"0"1"27"16,0-5 17-16,0 4 16 0,-2 2 0 0,1-1-5 16,1-1 5-16,0 0-2 0,3 1 3 0,-3-2-17 0,5 1-7 15,-2-3-6-15,2-1 5 0,4-3 11 0,-1 0-8 0,0 0 10 16,6-1-8-16,-1-3-11 0,4-2-14 0,1-1-9 16,2 0 4-16,4 0-7 0,1-3 1 0,2 3-10 15,3-3-3-15,3 5-1 0,0 0-7 0,0 0-22 16,2 0-38-16,0 1-28 0,0 2-40 0,-2 2-52 15,-3-1-68-15,-1 3-87 0,-4 3-79 0</inkml:trace>
  <inkml:trace contextRef="#ctx0" brushRef="#br0" timeOffset="452.315">6428 8323 2729 0,'-5'0'11'0,"-4"0"19"15,4-3 20-15,4-2 17 0,-1 4 4 0,-3-2 11 0,2 3 1 16,0-1 4-16,3 0 0 0,0 1-10 0,1 0-2 15,1-2-9-15,1 1 13 0,-1-2-11 0,3-1 7 16,-2-1 0-16,3-3-11 0,3-1-6 0,3-3-19 0,3 0-12 16,3-5-12-16,4 0 0 0,3-1-7 0,5-1-8 15,2 1 2-15,2-2-12 0,1 4-5 0,2-1-25 16,2 1-37-16,-3-1-38 0,-1 4-41 0,-3 0-52 16,1-2-66-16,-3 4-63 0,-3 0-74 0</inkml:trace>
  <inkml:trace contextRef="#ctx0" brushRef="#br0" timeOffset="1361.9154">6520 9879 2752 0,'-8'-5'16'0,"-2"0"26"16,1 0 21-16,6-2 24 0,-7 5 12 0,2-3 7 0,2 2 2 0,1 0 10 15,2 3-9-15,3 0-14 0,0 0-10 16,0-1-18-16,2-2-7 0,1 3-1 0,-3 0-7 0,3-2 0 16,-1-1-7-16,2 3-12 0,0-4-9 15,3-1-3-15,3-3-11 0,1 1-3 0,8-3 4 0,1 0-11 16,4-4 2-16,6 2-4 0,5 0 4 0,3-1-10 16,3 1 3-16,3-2-8 0,-1 5-13 0,0-2-29 15,1 2-32-15,-5 2-39 0,-2 0-36 0,-2 1-47 16,-5 1-49-16,-3 1-57 0,-5 4-50 0,-4 0-32 0</inkml:trace>
  <inkml:trace contextRef="#ctx0" brushRef="#br0" timeOffset="2729.07">5554 11613 3259 0,'-8'2'4'0,"3"1"-1"0,-4-3 19 15,4-5 14-15,2 3 4 0,0 0-1 0,-2 1-3 0,3-1 6 16,4 0-12-16,-2 2 7 0,3-3-16 0,0-1-12 16,2-1 2-16,2-3 0 0,0-1 5 0,3-3-6 15,3-3 12-15,4-2-11 0,0-2-2 0,7-1-1 16,4 0-9-16,4-1 2 0,3 3-2 0,1-1-6 0,2 1-23 16,2 1-15-16,-1 2-22 0,0 1-30 0,-2 2-31 15,-2 0-42-15,-2 3-52 0,-5-2-46 0,-1 6-42 16,-3 1-30-16,-5 0-41 0</inkml:trace>
  <inkml:trace contextRef="#ctx0" brushRef="#br0" timeOffset="5011.3711">6253 13075 3877 0,'-5'0'9'0,"0"0"11"0,-4-3 14 16,1-3 32-16,1 3 12 0,-1-2-4 0,2 2 2 0,2 2-1 16,2-2-7-16,2 1-15 0,0-1-12 0,2 3-8 15,-1-3-4-15,2-1 7 0,2 2-4 0,-2-3 6 16,3-1 1-16,2-3-1 0,5 0 2 0,3-2-23 16,3-3-5-16,3 0-14 0,5-1 7 0,3 2-6 0,0 0-4 15,0 3 5-15,2 1-21 0,-2 1-24 0,-2 3-16 16,-1 0-13-16,-4 1-37 0,-1 0-23 0,-5 2-29 15,0 0-35-15,-4-1-27 0,-1 1-25 0,-1 2-48 0,2 0-45 16,-2 2-45-16</inkml:trace>
  <inkml:trace contextRef="#ctx0" brushRef="#br0" timeOffset="5783.0029">5075 14783 3433 0,'-6'3'6'0,"-1"-1"0"15,2-2 9-15,7-2 4 0,-5 2-5 0,0-3-3 0,2 3 3 16,2-3-3-16,3 2-9 0,0-3 2 0,4-2 7 16,0-1 4-16,4-3 17 0,4-2 1 0,3-1 0 15,3-3 1-15,4-2 7 0,2 0-4 0,4-2-12 16,1 2-10-16,4-1-15 0,0 1 5 0,1 1-9 0,-2 1-12 15,2 0-15-15,-6 4-15 0,1-1-31 0,-8 3-22 16,-1 1-14-16,0-1-42 0,-7 3-22 0,-1 0-27 0,-2 3-28 16,-3 0-37-16,-1 0-32 0,-1 2-36 0</inkml:trace>
  <inkml:trace contextRef="#ctx0" brushRef="#br0" timeOffset="11880.423">5669 8315 314 0,'7'-8'15'0,"-4"0"8"0,2-1 20 15,-2 1 12-15,0 3 19 0,0 0 11 0,-3-2 15 16,3 4 23-16,-3-2-1 0,2 2 9 0,-2 0 1 16,0 0 7-16,0 0-10 0,-2-2 3 0,4 5 2 0,-4-2-6 15,0 0-2-15,1-1-5 0,1 1-15 0,-3-1 1 16,3 3-1-16,0 0 2 0,-3-2-9 0,0 0-9 16,1 2-4-16,2-2-8 0,-3 2 12 0,-2-3-6 0,-1 0-4 15,2 3-12-15,-2-1-1 0,2 0 0 0,-3-2-4 16,1 3 9-16,-2-3-14 0,0 2-14 0,0-1 7 15,0 0 3-15,-4 0 2 0,-1 0-5 0,2 0-4 16,-3 0-8-16,1-1-1 0,-4 1 9 0,4 0-11 16,-4 0 2-16,1 1-10 0,-2-2-4 0,0 2 4 15,0-2-3-15,-2 3 0 0,0-2-2 0,-2-1-8 0,0 3-5 16,0-3 1-16,1 3 8 0,-2-2-3 0,1 2-4 0,-2-3-4 16,2 2-6-16,0 1 6 0,-3-3 1 15,1 1-2-15,0-1-7 0,0 0 0 0,-1 3-2 0,0-2 2 16,0 0 2-16,-1 0-2 0,1-1-2 0,1 3-7 15,-1 0 6-15,0 0-4 0,1-3 11 0,2 2-6 16,-2 1-1-16,-1-1 1 0,0 1-1 0,1 0 8 0,0-3-5 16,-1 3 6-16,-1 0-9 0,-2 0 3 0,1 0 3 15,0 3 1-15,-1-3 6 0,0 0-7 0,2 1 6 16,-4 0-9-16,3-1 1 0,-1 3 3 0,-1-3-3 0,1 0-6 16,1 3-1-16,-1-2 4 0,-1 0-7 0,2 1 11 15,1-2-5-15,-1 2 3 0,3-2-5 0,0 4 3 0,0-2-1 16,1 0 1-16,-1 2 5 0,0-1-8 0,2-1 7 15,-1 1-9-15,-1 2 7 0,0-2 0 0,0 1-1 16,-1-1 1-16,-2 1 0 0,-1-1 1 0,3 3-6 16,-4-2 10-16,2 1-5 0,0-1 7 0,-3 1-2 0,2 0-7 15,-1-1 7-15,1 3-1 0,-1-2 2 0,1 0-2 16,-1 3 1-16,1-1-7 0,0 0 4 0,1 0 6 16,-2 0-11-16,1 1-2 0,2-3 5 0,-2 4-3 0,-1-1 3 15,1 1-2-15,1-1 3 0,-1 1-11 0,1 1 5 16,2-1 4-16,0 0-3 0,0 2-2 0,0-1 0 15,0-1 1-15,5 1 0 0,-1 0 5 0,2-1-1 0,-3 2-1 16,6-2 1-16,-1 0 1 0,2 2 1 0,0 1 3 16,0 0-6-16,-2-1 5 0,3 1-4 0,-4 1 1 15,1 2 5-15,0-1 0 0,-2 0-5 0,1 1 6 16,1 1-6-16,-2 0-1 0,0 0 1 0,2-1 1 0,2 1 1 16,-2-3 3-16,4 6-3 0,-2-5-7 0,2 3 8 15,2-2 4-15,-2-1 6 0,2 3-15 0,-1-2 1 0,4 2-3 16,-2 0 6-16,0 0 5 0,1 0-5 0,3 2-1 15,-1-2-6-15,2 2 14 0,-2 1-9 0,4 1 1 16,-2-1 3-16,2 1-3 0,1-1 1 0,2 0-2 0,-3-1 5 16,3 3 0-16,0-1 3 0,3-2-1 0,-1 1-7 15,1 1-2-15,0-4 2 0,0 5 0 0,5-3-2 16,-3-1 1-16,1-2 1 0,1 1-2 0,1-2 2 0,-1 2 4 16,3-2 2-16,-2-1-4 0,4 0-4 0,-2 3 4 15,1-2-9-15,0 0 6 0,2-1 4 0,2 0-5 16,0 1-1-16,2-1 5 0,-1 1 1 0,1-3-8 15,-1 2 8-15,5-2 1 0,-1 1-3 0,-2-4-1 0,2 4 2 16,-1-3-5-16,0-1-1 0,0-1 8 0,0-2-3 16,3 2-2-16,-2-3 1 0,2 2 5 0,-1 1 2 0,3-2 1 15,1 0 2-15,-1-1-3 0,4 1 5 0,-2-1-6 16,2 0 1-16,2-3 1 0,2 1-8 0,0 1 4 16,-1-3-4-16,4 3 1 0,-2-1-2 0,2-3 7 0,0 3-9 15,-4-1 1-15,1-2 4 0,1 2-2 0,-1 0 3 16,-4-2-1-16,1 0-2 0,-3 1-7 0,3-1 7 15,-2 0-2-15,-1 0 1 0,-1 0-1 0,-2 0-4 0,2 0 6 16,0-1-2-16,-1-3 0 0,-1 4 9 0,2-2-6 16,-3-1 1-16,1 0-2 0,-2 1 5 0,3-1-7 15,-1-1 7-15,1 1 4 0,-3 1-14 0,1-3 8 0,2 1-1 16,-1-2-2-16,0 2 0 0,0-2 8 0,1-1-11 16,1 2 0-16,-1-2 4 0,0 1-6 0,1-2 4 15,0 4 6-15,2-4-5 0,0 0-9 0,0-1 9 0,3 2-2 16,-2-3-4-16,0 3 6 0,2-3-2 0,-1 0 2 15,-2 0-1-15,-2 1-1 0,1 0-3 0,0 1 3 16,-2-2 7-16,-3 0-11 0,3 1 2 0,-1 0-1 16,-3 2 8-16,3-4 2 0,-3 2-3 0,1 0-2 15,0-1 2-15,2 2 3 0,-1-2-2 0,0 1-3 0,1-3 2 16,0 2 0-16,1 0 1 0,1 1-1 0,-1-4-4 16,0 4 4-16,-1-1 3 0,1-1 0 0,0 0-2 15,-3 2-8-15,1-3 3 0,-2 2 6 0,-2 2-3 0,0-3 4 16,1 1-5-16,-4 1-8 0,2-2 5 0,-4 2 4 15,2-3-1-15,-2 3 4 0,0-1-1 0,-1 0-10 16,-2 1-3-16,0-2 15 0,4 2-10 0,-5-1-3 16,2 0 1-16,-1 1-3 0,-1-1-3 0,2-2 11 0,-3 5 5 15,0-3-9-15,0 0 2 0,0 1 6 0,-2-4 0 16,0 4 1-16,1 1 1 0,-2-4-6 0,2 3-1 16,0 0 8-16,-4-2-9 0,2 2 6 0,0 0-1 15,-1-2-2-15,2-1 1 0,-1 3-5 0,-3-1 5 16,2-2-7-16,0 4 10 0,1-4-9 0,-2 3 4 0,3 0-3 15,-2-2 3-15,0 2 4 0,-1 0-4 0,2-2 4 16,0 0 1-16,-1 1 2 0,1 0-10 0,-4 0 9 16,4 1-6-16,-3-1 5 0,1-2 1 0,-1 0-3 15,-1 3-2-15,-1-4 4 0,2 2 5 0,-1-2-9 0,1-1 4 16,-4-1 1-16,2 3-6 0,0-1 0 0,-1-1 2 16,-1 0 2-16,1 1-5 0,-3 1 4 0,1-2 1 15,3 2-4-15,-2 0 7 0,-1 0-2 0,2-1-1 16,-4 3 0-16,4-1 4 0,-2-1 1 0,1-1 0 0,-1 3 0 15,-2-1-6-15,0-1 3 0,-1-1-1 0,-3 4-5 16,0-5-1-16,0 3 3 0,-5-2-5 0,3-1-5 16,-3 3 7-16,1-1-1 0,-3 0-1 0,2 0 2 15,1 4-2-15,-4-3-5 0,4 1 5 0,-4 2 5 16,4-1-4-16,-4 1-1 0,4 2 0 0,-3-1 2 0,2-1 4 16,0 4-2-16,-2-2-3 0,2 3-4 0,-2-3 3 15,2 3-15-15,-2 0-8 0,-1 2-9 0,4-2-24 0,-3 2-24 16,2-1-28-16,-3 0-36 0,2 5-48 0,0-2-36 15,0 0-42-15,1 2-54 0,0 2-45 0,0 1-35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emf"/><Relationship Id="rId4" Type="http://schemas.openxmlformats.org/officeDocument/2006/relationships/customXml" Target="../ink/ink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846162" y="1774209"/>
            <a:ext cx="10515600" cy="4694830"/>
          </a:xfrm>
        </p:spPr>
        <p:txBody>
          <a:bodyPr numCol="1">
            <a:normAutofit/>
          </a:bodyPr>
          <a:lstStyle/>
          <a:p>
            <a:pPr marL="457200" indent="-4572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1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en-US" sz="21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popular Python libraries and frameworks</a:t>
            </a:r>
          </a:p>
          <a:p>
            <a:pPr marL="914400" lvl="1" indent="-4572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1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2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endParaRPr lang="en-US" sz="2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1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US" sz="2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</a:p>
          <a:p>
            <a:pPr marL="914400" lvl="1" indent="-457200">
              <a:lnSpc>
                <a:spcPct val="150000"/>
              </a:lnSpc>
              <a:buSzPct val="150000"/>
              <a:buBlip>
                <a:blip r:embed="rId2"/>
              </a:buBlip>
            </a:pPr>
            <a:r>
              <a:rPr lang="en-US" sz="21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endParaRPr lang="en-US" sz="2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07 Advanced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and Frameworks</a:t>
            </a:r>
            <a:endParaRPr lang="en-US" sz="2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103040" y="981360"/>
              <a:ext cx="6096960" cy="4473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4760" y="971280"/>
                <a:ext cx="6111720" cy="449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511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515600" cy="469483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Python library used for scientific computing, which provides support for multi-dimensional arrays and matrices, as well as mathematical operations on them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SzPct val="150000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Setup: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running "pip install numpy" in your command prompt or terminal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SzPct val="150000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it's used: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numerical computations in scientific computing, machine learning, data analysis, and other fields that require mathematical operations on arrays and matrices.</a:t>
            </a:r>
          </a:p>
          <a:p>
            <a:pPr>
              <a:lnSpc>
                <a:spcPct val="150000"/>
              </a:lnSpc>
              <a:buSzPct val="150000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07 Advanced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and Frameworks</a:t>
            </a:r>
            <a:endParaRPr lang="en-US" sz="2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5369400" y="2324520"/>
              <a:ext cx="5452920" cy="2121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61120" y="2314440"/>
                <a:ext cx="5469120" cy="213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461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515600" cy="469483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Pandas: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 is a Python library used for data manipulation and analysis, providing support for data structures such as data frames and series.</a:t>
            </a:r>
          </a:p>
          <a:p>
            <a:pPr>
              <a:lnSpc>
                <a:spcPct val="150000"/>
              </a:lnSpc>
              <a:buSzPct val="150000"/>
            </a:pPr>
            <a:endParaRPr lang="en-US" sz="1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Setup: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Pandas by running "pip install pandas" in your command prompt or terminal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  <a:buSzPct val="150000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it's used: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 is used for data analysis and manipulation tasks such as filtering, sorting, merging, and grouping data, as well as handling missing or duplicate data.</a:t>
            </a:r>
          </a:p>
          <a:p>
            <a:pPr>
              <a:lnSpc>
                <a:spcPct val="150000"/>
              </a:lnSpc>
              <a:buSzPct val="150000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07 Advanced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and Frameworks</a:t>
            </a:r>
            <a:endParaRPr lang="en-US" sz="2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280040" y="2145960"/>
              <a:ext cx="5912640" cy="2323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74280" y="2135880"/>
                <a:ext cx="5927760" cy="23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626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515600" cy="469483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18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Python library used for creating visualizations such as graphs, charts, and plots.</a:t>
            </a:r>
          </a:p>
          <a:p>
            <a:pPr>
              <a:lnSpc>
                <a:spcPct val="150000"/>
              </a:lnSpc>
              <a:buSzPct val="150000"/>
            </a:pPr>
            <a:endParaRPr lang="en-US" sz="1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Setup: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Install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running "pip install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in your command prompt or terminal.</a:t>
            </a:r>
          </a:p>
          <a:p>
            <a:pPr>
              <a:lnSpc>
                <a:spcPct val="150000"/>
              </a:lnSpc>
              <a:buSzPct val="150000"/>
            </a:pPr>
            <a:endParaRPr lang="en-US" sz="1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 used: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for creating visualizations to display data in a meaningful way, making it easier to analyze and understand.</a:t>
            </a: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07 Advanced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and Frameworks</a:t>
            </a:r>
            <a:endParaRPr lang="en-US" sz="2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7202520" y="1625040"/>
              <a:ext cx="2995920" cy="11710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4600" y="1618920"/>
                <a:ext cx="3010680" cy="118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74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515600" cy="469483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Django: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Django is a high-level Python web framework that encourages rapid development and clean, pragmatic design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endParaRPr lang="en-US" sz="1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Setup: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start using Django, you can install it using pip by running the command "pip install Django" in your command prompt or terminal. </a:t>
            </a:r>
          </a:p>
          <a:p>
            <a:pPr>
              <a:lnSpc>
                <a:spcPct val="150000"/>
              </a:lnSpc>
              <a:buSzPct val="150000"/>
            </a:pPr>
            <a:endParaRPr lang="en-US" sz="1800" b="1" dirty="0" smtClean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it's used: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Django is utilized for web development, particularly for building web applications and websites.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07 Advanced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and Frameworks</a:t>
            </a:r>
            <a:endParaRPr lang="en-US" sz="2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4458240" y="1421280"/>
              <a:ext cx="6056640" cy="344700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51760" y="1411920"/>
                <a:ext cx="6074640" cy="346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418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515600" cy="469483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  <a:buSzPct val="150000"/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(</a:t>
            </a:r>
            <a:r>
              <a:rPr lang="en-US" sz="18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Python library for working with Excel files in the .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format. It allows developers to read, write, and manipulate Excel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files.</a:t>
            </a:r>
          </a:p>
          <a:p>
            <a:pPr>
              <a:lnSpc>
                <a:spcPct val="150000"/>
              </a:lnSpc>
              <a:buSzPct val="150000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Setup: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use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you can install it with pip by running "pip install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in your command prompt or terminal.</a:t>
            </a:r>
          </a:p>
          <a:p>
            <a:pPr>
              <a:lnSpc>
                <a:spcPct val="150000"/>
              </a:lnSpc>
              <a:buSzPct val="150000"/>
            </a:pP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SzPct val="150000"/>
            </a:pPr>
            <a:r>
              <a:rPr lang="en-US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it's used: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tasks related to Excel file handling and manipulation. It is particularly useful for automating Excel-related operations in Python scripts. </a:t>
            </a: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07 Advanced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and Frameworks</a:t>
            </a:r>
            <a:endParaRPr lang="en-US" sz="2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1739520" y="1714680"/>
              <a:ext cx="7717680" cy="206748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31240" y="1705320"/>
                <a:ext cx="7732800" cy="208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474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749543" y="1774209"/>
            <a:ext cx="10515600" cy="4694830"/>
          </a:xfrm>
        </p:spPr>
        <p:txBody>
          <a:bodyPr numCol="1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libraries for Excel: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xlwings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pyxlsb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dataNitro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xlrd</a:t>
            </a:r>
            <a:endParaRPr lang="en-US" sz="1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46162" y="327547"/>
            <a:ext cx="10418982" cy="13304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Programming</a:t>
            </a:r>
          </a:p>
          <a:p>
            <a:pPr algn="r">
              <a:lnSpc>
                <a:spcPct val="150000"/>
              </a:lnSpc>
            </a:pP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Faisal</a:t>
            </a:r>
            <a:r>
              <a:rPr lang="en-US" sz="20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u="sng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Zamir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07 Advanced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Libraries and Frameworks</a:t>
            </a:r>
            <a:endParaRPr lang="en-US" sz="2200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39283" y="5827594"/>
            <a:ext cx="3070747" cy="64144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SzPct val="150000"/>
            </a:pPr>
            <a:r>
              <a:rPr lang="en-US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Python 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1245" y="5827594"/>
            <a:ext cx="553131" cy="5510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916560" y="2410920"/>
              <a:ext cx="1637280" cy="29131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6480" y="2404440"/>
                <a:ext cx="1653480" cy="292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30194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21736</TotalTime>
  <Words>516</Words>
  <Application>Microsoft Office PowerPoint</Application>
  <PresentationFormat>Widescreen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929</cp:revision>
  <dcterms:created xsi:type="dcterms:W3CDTF">2021-11-08T00:20:31Z</dcterms:created>
  <dcterms:modified xsi:type="dcterms:W3CDTF">2023-11-04T13:13:02Z</dcterms:modified>
</cp:coreProperties>
</file>