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89" r:id="rId2"/>
    <p:sldId id="290" r:id="rId3"/>
    <p:sldId id="293" r:id="rId4"/>
    <p:sldId id="291" r:id="rId5"/>
    <p:sldId id="292" r:id="rId6"/>
    <p:sldId id="295" r:id="rId7"/>
    <p:sldId id="300" r:id="rId8"/>
    <p:sldId id="296" r:id="rId9"/>
    <p:sldId id="297" r:id="rId10"/>
    <p:sldId id="301" r:id="rId11"/>
    <p:sldId id="312" r:id="rId12"/>
    <p:sldId id="310" r:id="rId13"/>
    <p:sldId id="313" r:id="rId14"/>
    <p:sldId id="314" r:id="rId15"/>
    <p:sldId id="315" r:id="rId16"/>
    <p:sldId id="302" r:id="rId17"/>
    <p:sldId id="303" r:id="rId18"/>
    <p:sldId id="311" r:id="rId19"/>
    <p:sldId id="304" r:id="rId20"/>
    <p:sldId id="305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5T00:46:29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5499 3531 1996 0,'0'-3'14'15,"-2"-3"24"-15,2-2 33 0,0 2 20 0,-2 3 16 16,1-2 2-16,-1 4 18 0,1-2 8 0,1 3 3 0,0 0-21 16,0 0-19-16,-2 2-18 0,2-1-13 0,-2-1 6 15,2 0-17-15,-1 1-4 0,1-1-18 0,0 2-1 16,1-2-16-16,-1 0 6 0,4 0 0 0,-4 1-4 0,0 1 13 16,1 0 0-16,1 1 9 0,-2-1 3 0,3 2 11 15,-3 0-6-15,0 3-4 0,0-2 3 0,0 5-11 0,0-1-3 16,2 0-6-16,-2 2 1 0,-2 1-9 15,2 1 4-15,0 3 4 0,0-3-2 0,0 0-1 0,-2 1-2 16,2 0 5-16,-1-2-9 0,2 2 10 0,1-3-14 16,0-1 3-16,-2 0 4 0,3-3-7 0,-1 2 1 0,1-3-2 15,-2-1 4-15,2 0 1 0,-1-3 2 0,-2 0-4 16,3 1-7-16,-3-2 12 0,1 0 2 0,1-1 1 0,0 0 4 16,-1 0-7-16,4 0 5 0,2 0 11 0,0 0-4 15,1-1-1-15,0-3 3 0,2-1 2 0,2 0-7 0,3-3 5 16,0-3-3-16,0-1-11 0,5-2 4 0,2-3 4 15,1-3-11-15,2-1-7 0,3-1 2 0,1-3-2 16,-1 0 4-16,2-3-3 0,2 3-1 0,-1-3-2 16,1 3 12-16,-2-1 1 0,-2 4-9 0,1 0-4 0,-4 1 3 15,0 1 1-15,-2 0 0 0,-1 3-3 0,1 0 5 0,-2-1 0 16,-2 1 7-16,1 2 4 0,1 1-4 16,-5 0 8-16,2 2-6 0,-3 1 2 0,1 0-11 15,-4 4-7-15,1-1 4 0,-4 1-1 0,1 1-8 0,-3 0-6 0,0 3 4 16,1-1-9-16,-3 1 1 0,1-2-12 15,-2 4-10-15,3-2-7 0,-5 2-2 0,1-1-22 0,0 2-3 16,-3-1-7-16,2 0-24 0,-2 1 1 0,0-1-11 16,0 2-32-16,1-2-24 0,1 1-11 0,-5 1-45 15,4-1-53-15,-2 0-43 0,1 0-74 0,0 2-82 0</inkml:trace>
  <inkml:trace contextRef="#ctx0" brushRef="#br0" timeOffset="8137.4676">12049 2312 2518 0,'-12'1'20'0,"3"-1"20"0,0-1 22 0,-3-6 21 16,2 5 5-16,-1 0 0 0,2 1 14 0,0-1 13 0,5 2 0 16,0 0-8-16,1 0-14 0,1 0-15 0,1 0-2 15,1 3 7-15,0-3-2 0,0 0-14 0,0 0-17 16,0 0-10-16,0 0-9 0,0 0-4 0,0 0-6 0,0 0-3 15,0 0-27 1,8 0-3 0,2-5 2 15,4-1 14-31,-6 4-3 16,0-1-7-16,4-1 9 0,-1 1 4 0,5-2-4 15,-2 1-2-15,3-2-1 0,-1 2 4 0,5-3-9 16,-7-1 8-16,7 3-6 0,-4-2 0 0,-3 0 1 0,3 0-1 15,-4 2 3-15,4-2-7 0,-4 2 12 0,3 0-3 16,-6 1 1-16,2-2-5 0,-1 4 2 0,-1-3 4 16,0 1-4-16,-1 0 8 0,-1 2-8 0,-2-3 0 0,2 3-2 15,-2 0 4-15,0 0-2 0,1-1 1 0,-2 3-1 16,-2-3-6-16,-1 2 4 0,1 0 4 0,-2 1-5 0,2 1-1 16,-3-2 1-16,-3 2-3 0,3-1-1 0,0 0 1 15,0 1-6-15,-1-1 2 0,1 3 9 0,1-3-6 16,-1 5 6-16,0 2 2 0,5-2-1 0,-4 4 4 0,2 4-1 15,1-1 0-15,-1 3-1 0,-1 1 4 0,1 2-4 16,-2 0 1-16,3 1 0 0,-1 2 5 0,1 0 5 0,-2 1-4 16,1 2-3-16,0 1-1 0,-1-2 3 0,1 2-5 15,-1-1 7-15,1 2-5 0,-3-3-3 0,0 1 1 16,0-1 0-16,0-1 4 0,0-3-4 0,3 1 4 0,-5-3-7 16,4-1 5-16,0-1-2 0,1-3-3 0,-3 0 3 15,1-2-5-15,4-1 1 0,-5-1 1 0,1-3 3 16,-1 2-10-16,4-2 7 0,-4 0 2 0,1-3-5 15,-1 1 6-15,2-1 2 0,-1 0-5 0,-1-2-4 0,4 0 11 16,-4 0-10-16,0 0 0 0,1 0 3 0,-1 0-4 16,-1-1-15-16,1 0-6 0,0-1-15 0,0 2-43 15,0-2-26-15,0-1-48 0,3-4-44 0,0-1-59 0,2-1-48 16,2-2-83-16</inkml:trace>
  <inkml:trace contextRef="#ctx0" brushRef="#br0" timeOffset="9407.5996">12101 1831 1443 0,'-14'-1'16'0,"1"1"21"0,-1-2 24 15,3 0 10-15,-3 2 13 0,-1 0 9 0,0 2 14 16,4-2 12-16,-2 3-5 0,-1-1-7 0,2 3-9 0,-1-2-2 16,1 2-9-16,-1 1-2 0,-1 2-10 0,2-1 0 15,-4 3-10-15,3 2-6 0,-1 0-2 0,0 2-10 0,0 1 7 16,-1 1-1-16,1 1-4 0,2 1-14 0,-6 3 3 16,7-1-7-16,-3 0-11 0,0 1 3 0,2 1-9 15,-1 2-5-15,1 1 4 0,-2 1 7 0,5 0-2 0,-3 1-1 16,2-2 7-16,2 3 1 0,0-1-7 0,3 1-1 15,0-1 4-15,1 0-4 0,-1-2-3 0,2 1 5 16,-1 3-3-16,3-2-1 0,-2 0 4 0,1-1 2 0,0 0-8 16,1-2-2-16,2 3 3 0,-1-3-3 0,0 0-8 15,2-1-1-15,0 0 0 0,1 0-1 0,-2-2 2 16,4 3 1-16,0-3-4 0,1 0-4 0,0 0 3 16,1 1 1-16,-1-1 1 0,5-1-4 0,-1 0 2 0,-2-1-1 15,1 4-1-15,5-5 4 0,-2 3 3 0,3-4-1 0,0 2-2 16,-2-3 6-16,0 3-1 0,4-2-3 0,0-2 2 15,0 1 2-15,-1-1-4 0,-1 1 3 0,6 0 1 16,-5-2-1-16,3 1 2 0,-2-1 0 0,2 0 2 16,0-1-7-16,-1-1 6 0,0-1-2 0,0-1-4 0,1 0-2 15,-1-2-1-15,0 1 2 0,-1-1-4 0,1-1 6 16,1-3-4-16,0 0-4 0,-3 0 3 0,2-2-2 16,2 1 4-16,-3-1 4 0,-1-2-3 0,1 0-1 0,-1 2 3 15,0-4-4-15,-3 2 4 0,4-2 3 0,-4-1-2 16,2 1-9-16,-2-1 8 0,3-1-9 0,-3 0 3 15,2 0 12-15,0-1-5 0,-2-2-4 0,2 2-2 16,2-2 9-16,-2-1 0 0,2 1 3 0,-3-1-8 0,3 0-1 16,1-1 2-16,1 1 8 0,0 0-3 0,-5-2-7 15,3 1-4-15,-1-1 6 0,0 1 4 0,-2 1 6 16,2-2 1-16,-3 0 3 0,-4-1 8 0,4 1 5 0,-2-2 5 16,1 0-2-16,-4 2 4 0,2-2-15 0,1 0-2 15,-3-2-3-15,2 1 0 0,0-3-3 0,0-1-2 16,-2-1-3-16,2-1 0 0,-1-2 0 0,0-1-7 0,-1-2 7 15,1 2-6-15,1-2 1 0,-3 4 1 0,1-2 9 16,-3 3-6-16,0-1 6 0,-1 4 12 0,0 1-11 0,-2 1 8 16,0 1-4-16,-1 2 7 0,-1 1-7 0,2-2 5 15,-4 2-3-15,1 0-1 0,-1 1 1 0,0-1-10 16,1-2 8-16,-2-1-8 0,1 2-4 0,0-2-8 16,1 0 2-16,-3 0 1 0,3-2-1 0,-3 1-4 0,2-1 1 15,-1 1-5-15,0-3-2 0,-1 0 8 0,3-2 0 16,-2 1-7-16,-1 1-1 0,-1 1 8 0,2-1-4 15,-3 0 6-15,3 0 8 0,-2 0-8 0,0 1-2 0,1 1 7 16,-1 1-6-16,-3-2 6 0,2 0-2 0,-1 4-7 16,-1-2-1-16,1 1 3 0,1 1-2 0,1-3 2 15,0 3 5-15,-3-2-6 0,2 2 1 0,-1-1 5 0,-1 1 0 16,2-2-3-16,0 2 4 0,-4 2-7 0,6-5-1 16,-3 3-5-16,-1-2-1 0,-1 2-4 0,1-3 4 15,2 1 3-15,-5-1 0 0,3 1 1 0,-2-1 3 16,0 1 2-16,1 1 1 0,0-1 1 0,-1 0-6 0,-1 2 3 15,2-1-4-15,-1 4 4 0,-1-3-1 0,3 3 1 16,-1-2-2-16,0 1 2 0,0 2 2 0,0-2-4 16,-2 3 2-16,1-1-2 0,1-1-3 0,1 3 4 0,-3 0-5 15,5 0 1-15,-6-1 2 0,5 2 6 0,-4-2-10 16,1 2-1-16,-2 0 9 0,0-2-6 0,-2 4 0 16,1-1 2-16,1-1-1 0,-6 0-2 0,6 3 6 0,-4-1 0 15,2 0-2-15,0-1 0 0,-2 4 9 0,-2-3-9 16,4 2-1-16,-3 1-2 0,0-1 1 0,4 1 4 0,-4 0-5 15,4 0 7-15,0 1-14 0,-1-1 12 16,3 1-1-16,-3-1-6 0,2 3-3 0,0-3-10 0,-2 3-1 16,2-1-14-16,-2 0-6 0,5 0-9 0,-5-1-13 0,3 1-5 15,1 0-12-15,-2 1-11 0,2 0-23 0,-3 1-18 16,2-2-13-16,0 1-39 0,0 2-30 0,-3 2-37 16,3-2-43-16,-2 2-53 0,0 0-54 0</inkml:trace>
  <inkml:trace contextRef="#ctx0" brushRef="#br0" timeOffset="26591.6805">10057 3305 2576 0,'2'-3'22'0,"-4"-2"22"0,-1 0 32 0,0 0 11 0,0 1 3 16,-1 1-1-16,0 1 4 0,4 2-5 0,-4-1-15 15,4 1-23-15,0 1-38 0,-1-1-7 0,1 2-3 16,0-2-4-16,0 0-1 0,0 0 6 0,0 0-10 0,1 2-7 16,-1-2 8-16,2 0-4 0,-2 1-7 0,0-1 8 15,0 1 1-15,2 0-5 0,-2-1 6 0,0 2 3 16,0-1-1-16,0 3-1 0,0-1 10 0,1 3-1 0,-1 2 4 0,2 0 13 16,-2 4-5-16,0 1 5 0,1 2 2 15,-1 0-1-15,0 2 6 0,0 0-6 0,0 0-4 16,0-1-4-16,0 2 1 0,0-2-2 0,2-1-4 0,0-1 4 15,-1 1-7-15,1-2 6 0,0 0-8 0,1 0-3 16,0-3 2-16,0 1-2 0,1-1 3 0,0-2-3 16,1 0 0-16,-2 1-3 0,0-4 6 0,0-1-2 15,0 1 3-15,2-2 3 0,-1 0 1 0,0-1-2 0,-1-2 0 16,-1 0 7-16,1 0 26 0,0-1 19 0,0-1 11 16,0-1 8-16,1 1 2 0,2-3 11 0,2-2 14 15,0-1-3-15,0-1-25 0,4-3-25 0,1-2-8 0,1-2-12 16,2-2 3-16,-1-2-18 0,3 1-7 0,3-5-8 15,0-1 1-15,0-1 5 0,1-2-5 0,2-3 1 16,3 1-8-16,-2 1 5 0,1-3-8 0,-1 3 6 0,-1 2-8 16,-1 3 3-16,1 2 0 0,-8 3 1 0,1 2 4 0,-4 5-1 15,-1-2 1-15,-1 5 0 0,-3 0 4 0,-1 0-2 16,0 3-2-16,0 0-1 0,-4 2-4 0,2-2 4 16,-3 3 1-16,1-1 1 0,0 1 2 0,-1 1 1 15,2 0-9-15,-4-1 4 0,3 1 1 0,-1 1-5 0,-1 1-21 16,1 0-12-16,-1 0-22 0,1 0-20 0,0 1-24 15,-2 1-28-15,0-2-45 0,0 2-32 0,0-1-41 16,-2 1-36-16,2 0-47 0,-3-2-76 0</inkml:trace>
  <inkml:trace contextRef="#ctx0" brushRef="#br0" timeOffset="55194.1834">19228 2089 1212 0,'-4'0'0'0,"-1"-1"6"0,3-2 7 0,-3 2 11 15,4 1 6-15,-6-2 3 0,4 0 12 0,-1 2 9 16,1 0 8-16,-1 0-8 0,-1 0 7 0,4-2 0 0,-2 2-6 15,3-1 6-15,-4 1-4 0,1 0-3 0,3 0-11 16,0 0 12-16,0-1-10 0,0 2-3 0,0-1 10 16,0-1-10-16,2 2 6 0,-1-1 3 0,1 0 8 0,0 0 2 15,-2 1 4-15,1-2 3 0,-2 2-1 0,1-1 9 16,0-1-3-16,0 2-3 0,0-1 4 0,-2 2-2 0,0-4-6 16,2 4-2-16,0-5-13 0,0 4-2 0,0-1-10 15,0-1 4-15,-1 1-6 0,2 0-10 0,-1 0-6 16,4 0-5-16,-6 0 5 0,2 1-8 0,2-1-1 0,-2 0-18 31,0 0-13 0,9-1 19-31,26-3 7 32,-35 4 10-17,93-8-11-15,-80 8-5 0,0 0-2 0,-3-2 5 16,2 2 3-16,-1 0-4 0,0-3-5 0,-2 3 2 15,-1 0 5-15,5 0-6 0,-5 0 5 0,0 0-5 16,2 0-1-16,0 0 5 0,-2 3-1 0,2-6 1 0,1 3-3 16,-2 0-2-16,-1 0 4 0,3 0 2 0,-3 0-4 15,0 0-3-15,1 0 13 0,-1 0-9 0,0 0-2 16,0 0 7-16,0 0-6 0,0 0 0 0,0 0 3 0,-2 0 3 16,3 3-13-16,-1-3 0 0,-3 0 10 0,5 0-6 15,-3-3 3-15,1 6 2 0,-1-3 1 0,-1 0-6 16,3 0 7-16,-4-3 3 0,3 3-10 0,-1 3 3 15,-1-3 3-15,2 0-8 0,-2-3 4 0,1 6 4 0,-1-6-8 16,2 6 5-16,-4-6 0 0,3 3 6 0,-2 0-10 16,-1 0 10-16,1 3-9 0,3-3 1 0,-2 0 2 15,1 0 3-15,-3 0-6 0,4 2-3 0,-2-4 7 0,1 4-8 16,-1-2 8-16,2 0-4 0,0 0 1 0,-2 0-4 0,2 0 5 16,-1 2 1-16,3-2-7 0,-1 0 9 15,-3 0-3-15,2 1-4 0,3-1 8 0,-5 2 2 0,2-2-2 16,1 0-3-16,-1 0 3 0,-1 0-5 0,-1 1-1 15,3-1 5-15,-1 2-10 0,-1-2 0 0,-1 2 3 16,2-2-1-16,-2 0 5 0,2 2-1 0,0-2 2 0,1 0-3 16,-1 0 2-16,0 0-4 0,2 0 7 0,1-1-4 15,-1 1-3-15,-1 0 2 0,3 1 2 0,-3-2-2 16,0 2 7-16,3-2-2 0,-2 1-5 0,1 0 6 0,2 1 0 0,0-1-2 16,-1 0 1-16,-1 0-1 0,5 0-2 15,-3 1 5-15,-2-1 1 0,4 2-5 0,-5-4 5 0,2 4 0 16,0-2-2-16,1 0 4 0,-3 2 0 0,2-2-7 15,-3 2 6-15,4-2-5 0,-2 1-2 0,1-1 1 0,-2 0 4 16,3 2-4-16,-3-2-1 0,2 0 6 0,-3-2-5 16,4 2 3-16,-2 0 0 0,1 0 2 0,3 0-7 15,-4 0 7-15,4 0-4 0,-2 0-2 0,3 2 1 16,-2-2 0-16,4 1-2 0,-4-2-3 0,2 2 1 0,1-1-3 16,-3 1 6-16,2-1 3 0,-2 0-2 0,-1 0 3 15,3 0-3-15,-3 0 0 0,0 0 3 0,0 3 2 16,0-3-2-16,0 0-6 0,-4 0-4 0,3 0 1 15,0 0 9-15,-3 0-4 0,4 0-3 0,-4 0-2 0,4 0 1 16,-4 0 7-16,1 0 0 0,2 0-1 0,-4 0-7 16,4 2 0-16,0-4 9 0,-2 2-5 0,1 0 4 0,1 0-7 15,0-3 1-15,0 6 0 0,-1-6 4 0,0 3 8 16,3 0-12-16,-4 0 7 0,1 0 0 0,0-1 5 16,0 1-5-16,0-1 0 0,0 1 3 0,-1-2-6 15,1 1 6-15,-2 1-1 0,2-2-2 0,2 2-9 0,-2-2 11 16,0 2 1-16,3 0-3 0,-2-2 1 0,1 2-4 15,0-1 2-15,1 1-1 0,-1-1 9 0,3 1-9 16,-3-1-4-16,1 1 2 0,0-2 4 0,-1 2-3 16,-1 0 0-16,3-2-5 0,-1 2 5 0,-3 0 2 15,0 0 4-15,3 0-9 0,-3 0 3 0,2 0 4 0,0 0-2 16,-2-1 1-16,1 1-5 0,-1-2 4 0,3 4-7 16,-2-2 13-16,0-2-11 0,2 2 1 0,-2 0-2 15,2 0 2-15,-2 2 2 0,2-2 0 0,1 0-1 16,0 1 1-16,-2-1 1 0,0-1-4 0,4 2 3 15,-1-1-3-15,-2 0 2 0,2-1-6 0,-3 1 7 0,0-2-11 16,1 2 7-16,-2 0-2 0,2 0 6 0,-2-1-4 16,-1-1 1-16,0 2 0 0,2 0 2 0,-3 0 4 0,0 0-6 15,1 0 13-15,0 0-13 0,-2 0 2 16,1 0-2-16,4 0 4 0,-4-2-2 0,3 2-2 0,1 0 7 16,-2-3-8-16,4 3 9 0,-2 0 1 0,0-1-1 15,1 0-2-15,0 1-2 0,2 0 12 0,-2 0-9 16,0-2-1-16,-2 0 2 0,4 2 0 0,-2-1-4 0,0-1 7 15,0 2-2-15,0 0-11 0,0 0 2 0,-2 0 5 16,-1 0-2-16,1-3-2 0,0 3 5 0,-2 0-3 16,0 0-3-16,0 0 6 0,0 0-1 0,-3 0-2 15,4 0 0-15,-4 0 1 0,-1 0 1 0,-1-2-5 0,2 2 3 16,-3 0-3-16,-1 0 6 0,0 0 2 0,-1 0-4 16,-1 0-1-16,1 0-3 0,0 0 6 0,0 0-3 15,-1 0 0-15,2 0-25 0,-2 0-30 0,1 0-28 16,-1 0-36-16,2-2-40 0,-2 2-62 0,1 0-50 15,-3-1-94-15</inkml:trace>
  <inkml:trace contextRef="#ctx0" brushRef="#br0" timeOffset="63326.3431">8807 5303 895 0,'-24'5'1'0,"2"2"9"0,0-5 8 15,0 3 10-15,0 2 6 0,1-1-2 0,1 0-1 16,-2-1 6-16,2 3-3 0,2-1-11 0,-3 1-9 16,3-2-15-16,0 4-3 0,0-3 0 0,-1 1 2 15,2 1-5-15,1-2 3 0,-1-2-3 0,1 5-2 0,-1-3 6 16,4-4-8-16,-3 4-3 0,3-2-24 0,-2 2-28 15,2-2-34-15,0-3-35 0</inkml:trace>
  <inkml:trace contextRef="#ctx0" brushRef="#br0" timeOffset="64199.4913">8162 5204 1433 0,'0'-2'4'15,"-2"-1"15"-15,1 0 14 0,1 1 15 0,0 0 18 0,-2-1 17 16,2 1 4-16,0-1 10 0,2 3 5 0,-2-2-7 16,0-1 3-16,1 2-8 0,-1 0-7 0,0-1-8 0,0 0 5 15,0 1-1-15,-1-1-7 0,1 2-3 0,-2 0-7 16,4 0-6-16,-2 0-1 0,0 2-7 0,1-2-10 16,-1 1-7-16,0-1-5 0,2 2-5 0,0-2-9 0,-4 2-4 15,2-2-15-15,0 2 0 0,-2-2-1 0,2 0-1 16,0 3 3-16,-1-1 0 0,1 1-5 0,0 0 5 15,0 2 6-15,1-1-1 0,1 4 1 0,0-2-3 0,1 4 0 16,2 0 1-16,-1 2 7 0,4 0-2 0,-2 0-3 16,1 2 0-16,-1-1-2 0,1-1 4 0,0 0 2 15,0-3-1-15,-3 2-1 0,1-2 1 0,0-1-5 16,1-2 4-16,-1-3-1 0,-2 4-1 0,2-5 2 0,0 3-1 16,-2-2 1-16,0 0 1 0,3 1 0 0,-3-2 3 0,0 3-3 15,1-2 1-15,0 0-8 0,0-2 2 0,-1 2 2 16,2-1-3-16,1-2 6 0,0 0-1 0,-1 0 9 15,0 0-5-15,0 0 23 0,2-2 18 0,-2-1 12 0,0 2 10 16,1-3 6-16,2 0 4 0,3-3-4 0,2 1 3 16,4-3-21-16,-1-3-14 0,3 0-13 0,3-3-9 15,2-2-6-15,1-1-7 0,0-2-4 0,2-2 4 16,2 2 4-16,-3-4-8 0,3 5-2 0,-2-2-4 0,-3 2 4 16,1 1-4-16,-3 2 4 0,0 0-4 0,-4 4-4 15,-1 0 1-15,-3 1 7 0,0 3-5 0,-1-1 3 16,-3 2-2-16,0 1 0 0,-3-1 1 0,2 2 2 0,-1 0-4 15,0 0 0-15,-3 1 5 0,0 1-4 0,1-1 5 16,0 1-6-16,-3 0 3 0,2 2 0 0,-3-2 3 16,1 3-1-16,-2 0-4 0,1-2-1 0,0 2 0 0,-2 0 6 15,3 0-8-15,-3 0 2 0,-2 0 0 0,2 2 0 16,-1-2 1-16,1 0 0 0,0 0 1 0,0 0-6 16,-2 0 7-16,4 0-3 0,-2 0-13 0,0 0-16 0,0 0-18 15,0 0-22-15,0 0-21 0,1 0-21 0,1 0-32 16,0 0-28-16,-2 0-20 0,7 0-19 0,-5 0-23 15,4 0-17-15,-1 0-27 0,0 2-26 0</inkml:trace>
  <inkml:trace contextRef="#ctx0" brushRef="#br0" timeOffset="84033.1321">11535 8286 2096 0,'2'-3'0'0,"-2"1"15"0,0-5 15 0,1 3 13 16,-2 1 15-16,1 1 4 0,0 0 8 0,0-1 12 16,0 3 9-16,1-3-4 0,1 3-8 0,-4 0-11 15,2 0-12-15,0 0 2 0,0 0-10 0,0 0-11 16,0 0-10-16,0 0-7 0,0 0-9 0,0 0 1 0,-1 3-9 16,1-3 1-16,1 0-4 0,-2 1-4 0,1 0 4 15,1 0-3-15,-2 1 1 0,2-2-1 0,-1 0 1 16,-1 3-7-16,1-2 9 0,-2 0 3 0,1 1-3 0,1 0-4 15,-2 1 5-15,0 2-1 0,1 2 3 0,1 1 2 16,-2 1-2-16,0 0 2 0,2 2-4 0,-1 1 7 16,1-1-8-16,-2 1 2 0,2-1-1 0,0-1 1 0,2-2-4 15,-2 0-1-15,1 1 1 0,1-2 2 0,0-1 5 16,-1-2-7-16,1-1 2 0,0 0 3 0,-2-1-1 16,1 1 1-16,1-2 3 0,-2-1-4 0,3 0-7 0,-5 3 13 15,2-3-1-15,2 0-4 0,-2 0 8 0,3-3 13 16,-1 3 18-16,1 0-1 0,3-3 7 0,0 0-2 15,4 0 3-15,0-4 9 0,5 0-5 0,2-3-16 16,3-3-16-16,3-1 5 0,2-2-5 0,4-1-1 0,-1-3-6 16,4 0-1-16,0-1-5 0,-1-1 0 0,2 1 1 15,-1-2-10-15,1 2 4 0,-1-1-6 0,1 2 3 16,-1-1-8-16,-2 2 1 0,-2 1 1 0,-1 1-3 0,-2 0 6 16,0 3 0-16,-5-1-5 0,2 6 0 0,-5-3 3 15,1 3 0-15,-1-2 2 0,-3 2-5 0,2 1 0 16,-2 2 2-16,-1-1 4 0,-2 0-6 0,0 2 0 0,0 1 2 15,0-1-1-15,-4 1 11 0,2 0-12 0,-3 0 3 16,1 4-3-16,-1-4 7 0,-1 4-3 0,-4-3 6 0,4 1-7 16,-2 2-1-16,-2 0 9 0,1 0-6 0,-2 0-2 15,2-1-7-15,-2 1-10 0,0 1-30 0,0-1-18 16,-2 0-34-16,2 0-32 0,0 2-33 0,0-1-18 0,-2 1-18 0,2-1-28 16,0 2-10-16,0 0-20 0,0 2-33 15</inkml:trace>
  <inkml:trace contextRef="#ctx0" brushRef="#br0" timeOffset="92890.4277">12991 10065 2175 0,'0'-5'17'0,"0"3"17"15,-3 0 7-15,6-3 9 0,-5 1 2 0,4 2 6 0,-5 0 3 16,1 2 23-16,4-1-9 0,-2 2-3 0,1-1 4 16,-2 0 3-16,1 0 13 0,0 2 4 0,0-1 0 0,0 0-17 15,0 0-7-15,0-1-18 0,0 3-5 0,1-2-15 16,-1-1-14-16,0 1-9 0,0-1-3 0,2 0-5 16,-2 0 3-16,-2 2 13 0,2-2-1 0,0-2 9 0,0 2 9 15,0 2 14-15,-1-2 7 0,1 1 17 0,0-1-5 16,-2-1-1-16,0 1 2 0,2-2-5 0,-1 4-5 15,1-2-12-15,0 0-7 0,-2-2-8 0,2 2 3 16,-1 2-2-16,1-2-2 0,0 0 4 0,0-2 2 0,0 2-5 16,0 0-1-16,0-1-8 0,0 0 1 0,0 1-9 15,0 0 1-15,0 0-9 0,0-3-6 0,0 3 1 16,0 0 2-16,0 0-3 0,0 0-4 0,0-1 4 0,0 0-9 16,1-2 0-16,1 3 1 0,-2 0 2 0,1 0 1 15,-1-1 1-15,0 1-1 0,0 0 1 0,0 0 0 16,0 0 6-16,0 0 1 0,0 0-7 0,0 0-1 15,0 0 1-15,0 1-3 0,0-1 3 0,0 0 4 0,0 0-4 16,0 2-6-16,0-1-1 0,0-1-1 0,0 1 1 16,0 0-1-16,0-1-15 0,0 3-9 0,0-1-3 0,0 1-1 15,-1-1 9-15,1 0 3 0,0 3-4 0,0 2 3 16,1-2 14-16,1 5 4 0,1 1 6 0,0 0 6 16,1 0-4-16,1 1-3 0,-2 0 4 0,3 0 2 0,-3-4-4 15,2 1-1-15,0-3 1 0,-1 0 2 0,1-1-3 16,-2-2-2-16,5 2 0 0,-3-2-5 0,1-1-8 15,1 1 8-15,2-3-5 0,0 0-1 0,3-3-2 0,2 3 6 16,-2-5-6-16,6 3 5 0,-2-2 11 0,2-3-6 16,2-2 3-16,2 1 9 0,-2-3-1 0,4 1-8 15,-3-2 3-15,1-2 5 0,0-1 7 0,1-2 0 16,0 0-5-16,-1 1-8 0,0-4 3 0,-1-2 8 0,4 1 2 16,-3 0-2-16,1-2-13 0,1 3 7 0,-3-1-1 15,1 2 1-15,-3 2 6 0,-3 2-11 0,1 2 0 0,-4 2-4 16,-4 1 9-16,0 4-9 0,0 0 10 0,-3 1-3 15,-1 0-3-15,-2 5 5 0,0-3-1 0,0 2-5 16,-3 1-13-16,0 0-4 0,1 0-20 0,-2 0-7 16,1 1-12-16,0-1-12 0,0 0-15 0,1 1-19 0,-1-1-17 15,0 2-33-15,0-2-24 0,0 0-25 0,0 0-28 16,0 3-26-16,0-1-61 0,0 2-66 0</inkml:trace>
  <inkml:trace contextRef="#ctx0" brushRef="#br0" timeOffset="94424.0706">15743 9910 1831 0,'0'-4'4'0,"0"-1"0"0,-5 0 9 0,10-1 14 0,-5 1 0 16,-2 1 11-16,-1-1 5 0,3 3 10 0,0 0 1 15,0-2 18-15,0 0 3 0,5 2 0 0,-5 0 2 16,1-1-2-16,-1 2 1 0,2 0-9 0,-2-2 0 0,0 3-7 16,1 0-11-16,-1 0-12 0,4 0 4 0,-4 0-5 15,0 3-8-15,0-3 2 0,0 1-4 0,0 0-5 16,0 1-2-16,0-1 4 0,-4 0-8 0,4 0 0 0,-1-1 2 16,2 2-2-16,-2 0-3 0,1 0-7 15,0-1 4-15,0 3-2 0,1-1-1 0,-2 4-2 0,1 0-1 16,1 1 1-16,3 2 2 0,-4 1 4 0,1 0-13 15,2 2-1-15,-3-2 8 0,5 0-4 0,-3-3 4 0,0 2-8 16,2 0-1-16,-1-6 0 0,2 4 7 0,-5-3-1 16,3-1-5-16,-1 1 5 0,1-1-7 0,0-3 9 15,0 1 2-15,1 3-4 0,0-5 12 0,2 0 13 0,1 3 10 16,-2-3-6-16,3 0 6 0,1 0 0 0,-1-3 7 16,3 1 7-16,5-3-10 0,-4 0-12 0,6-2-9 15,1-3 8-15,1 1-6 0,4-3 4 0,-1-2-11 0,0-2 2 16,2 1-2-16,2-3-9 0,0-2 1 0,1 3 2 15,-3-3-3-15,2 2-9 0,-1 0 6 0,1-1-8 16,-4 2-2-16,-1 3 9 0,-1 1-4 0,-2 1-7 0,0 0 10 16,-5 0 0-16,2 5-1 0,-5-1-2 0,0 3 6 15,-2-1-6-15,-1 3 3 0,1-1-2 0,-5 0-3 16,4 2 5-16,-3 0-4 0,-1 0 5 0,0 1-2 16,-3 1-1-16,4-1 1 0,-3-2 4 0,-1 3 3 0,1-1-9 15,1 1 5-15,-3 0-1 0,1 0-1 0,-1 0 5 16,0-1-5-16,0 1 3 0,0 0-8 0,0 1 10 15,0-1-2-15,0 1-3 0,-1-1 0 0,1 0-5 0,0 2 8 16,0-2-6-16,0 1 8 0,-3-1-6 0,3 0-1 16,3-1 1-16,-3 2 5 0,0 0 1 0,0-2-4 15,0 2-1-15,0-1-3 0,0 0 3 0,0 0-1 0,0 0-1 16,0 0-1-16,0 0 1 0,0 0 1 0,0 0 2 0,0 0-1 16,1 0-1-16,-1 1 2 0,0-1 2 15,0 0-6-15,0 0 2 0,-1 0-1 0,1 0 4 0,0 0-1 16,0-1 2-16,0 1 0 0,-3 0-7 0,3 0 4 15,0 0 0-15,0-2 8 0,0 2-11 0,0 0 0 16,3-2 4-16,-6 2-2 0,6 2 4 0,-3-4 0 0,0 2 2 16,1 2-13-16,-1-2-10 15,0 0-15-15,0 0 8 0,0 0-11 16,0 0-12-16,0 0-20 0,0 0-20 0,0 0-19 16,0 0-14-16,0 0-25 0,0 0-29 0,0 0-10 15,0 0-29-15,0 0-34 0,0 0-35 0,0 0-49 0</inkml:trace>
  <inkml:trace contextRef="#ctx0" brushRef="#br0" timeOffset="96348.4822">12463 11265 2368 0,'-6'-1'15'16,"3"0"6"-16,-1-4 21 0,1 2 9 0,-2 3 10 0,2-2 8 15,2 0-2-15,-4 2 5 0,5 0-20 0,0 0-1 16,0 0-21-16,0 0-6 0,0 0-6 16,0 0-16-16,21 4 20 31,-21-4-2-31,0 0 4 16,0 0-6-16,0 0 5 0,93 8 4 0,-78-8 2 0,-2-1-2 15,4-1 5-15,1 0-9 0,3 1-3 0,-1-1-5 0,-1 1 2 16,5-3-9-16,-1 0 0 0,4 1-1 15,-2-1-8-15,0 2 5 0,1-2-2 0,0 1 6 0,0-1-10 16,0 0 4-16,0 1-4 0,1-2-2 0,0 1 13 0,0 2-11 16,2-4 2-16,1 1-3 0,0 1 0 0,1 0 0 15,1 0 2-15,0 1 1 0,4-3-7 0,-2 2 10 16,1 0-4-16,2-1 1 0,-1 0 5 0,3-2 7 0,-1 3 0 16,1 1-9-16,-3 1 5 0,3-4-4 0,-2 4-2 15,-1-2 7-15,-1 1 2 0,0 1-11 0,1-1-5 16,-5-1 7-16,3 3-5 0,-3-2 1 0,1 3 4 15,-2-2-8-15,0 0-6 0,-2-1 9 0,1 1 0 0,-1 2 1 16,-4-1-1-16,5 0 1 0,-6-1 1 0,4 2 4 16,-2-3 3-16,0 3-4 0,0-2 7 0,0-1-3 0,2 3 0 15,-2-1 2-15,0-2 0 0,0 3-2 0,-1 0 0 16,3-2 0-16,-2 1-1 0,1 0-4 0,-1 0 1 16,-3 1-4-16,2-3 2 0,0 3 0 0,1-1-1 15,-2 1-4-15,0-4 2 0,0 4 6 0,-1-1-3 0,0 1 0 16,-2-3-1-16,2 3-1 0,-4 0-1 0,2-3 6 15,-2 3-6-15,0-2-2 0,-1 2 4 0,4 0-5 0,-5-3 4 16,4 3-1-16,1 0-2 0,-4 0-4 0,4-3 4 16,1 2 1-16,-5-1 2 0,5 0 4 0,0 0-2 15,-2 0 1-15,2 0 4 0,0-1 4 0,-2 2 0 0,4-2 1 16,-2 0-4-16,2 3-1 0,-2-1-1 0,0-1 0 16,2 0-1-16,-1 0-3 0,-2 2 1 0,3-3-1 15,-1 3-1-15,-1-2 5 0,3 1-1 0,-3 0 2 0,3-2-2 16,-2 2 1-16,2 0-5 0,-2 1 2 0,2-3 4 15,-1 3-5-15,-1 0-6 0,-2-1 0 0,3 1 1 16,-2-3 1-16,-2 3 4 0,0 0-4 0,2 0-6 0,-5 0-1 16,4 0 6-16,-4 0 4 0,1 0-1 0,-1 0-4 15,-1 0-2-15,-1 0 7 0,1 3 1 0,-2-6 1 16,2 3 4-16,0 0-5 0,0 0-3 0,0 0 6 0,-4 0 3 16,6 0-6-16,-5 0 9 0,5-1-3 0,-2 2-1 15,-2-2-3-15,3 1 5 0,0-1 1 0,0 1-3 0,-3-1 1 16,3 0-6-16,-2 0-2 0,0-2 5 0,0 3 4 15,-1-1-9-15,0 1 5 0,0 0-3 0,-1-1-3 16,-2-2 3-16,2 3 0 0,-4 0-1 0,3 0 2 16,-3 0 5-16,0-1-9 0,-1-2 5 0,-2 3 1 0,1 0-6 15,-1 0 4-15,-1 0-1 0,0 0 11 0,-2 0 5 16,-1 0 4-16,2 0 4 0,-3 0 2 0,1 0 10 16,0-1 0-16,-2 1 1 0,0 0-15 0,1 0-8 0,-1 0 0 15,0 1-6-15,0-2-2 0,0 1-1 0,0 0-6 16,2 0-1-16,0-2 2 0,-1 2-5 0,1 0-4 15,-1 0-9-15,4 0-22 0,-3-1-38 0,1 0-25 16,-1 1-47-16,2-3-40 0,-1 3-40 0,-1-2-54 0,-1 0-65 16</inkml:trace>
  <inkml:trace contextRef="#ctx0" brushRef="#br0" timeOffset="140900.5873">22239 6220 3749 0,'0'-3'22'0,"-2"2"50"0,-2-2 42 0,1-5 26 0,-3 5-1 0,2 0-8 16,1 3 1-16,1 0-1 0,1-3-18 15,-1 3-31-15,2 0-42 0,0 3-24 0,2-2-1 0,-1-1 13 16,-1 2-5-16,0-2-4 0,0 1-3 0,0-1-25 16,0 0-5-16,0 2 5 0,2-2-3 0,-2 3-6 15,0 2 8-15,2 0 0 0,-1 5-1 0,4 1 8 16,-2 4 10-16,2 2-7 0,3 7 0 0,0 1 5 0,0-1 0 15,-2 5 2-15,5 2 0 0,-1 1 2 0,-4-1-11 16,3 2 4-16,-1-1 5 0,0-3-4 0,0 2-3 16,1-3 2-16,-1-2 1 0,-3-2-6 0,3-2-8 0,-2 0-16 15,1-3-32-15,-1-2-30 0,-1 0-35 0,-2-5-36 16,2 3-43-16,1-3-48 0,-3-4-55 0,0-2-55 16,0-1-33-16,1-2-46 0</inkml:trace>
  <inkml:trace contextRef="#ctx0" brushRef="#br0" timeOffset="141199.442">22130 6229 2414 0,'3'-6'8'0,"2"3"33"15,-1 0 25-15,1-6 28 0,-1 4 14 16,0 1 1-16,1-2 9 0,0-1-1 0,2 3-5 0,2-6-21 16,-1 3-22-16,0-1-22 0,4 1-19 0,-2-1-1 0,3-1-3 15,1 1-4-15,-2-1-3 0,4 2-9 16,-2-1-3-16,4 1-4 0,-4 0-1 0,5-1 2 0,-3 2-8 16,1 0 10-16,0 0-5 0,-1 0-3 0,1 0 1 15,0 1-9-15,-2-1-5 0,-2 2-28 0,3-3-26 0,-5 4-34 16,0-1-31-16,0-1-49 0,-5 0-41 0,-1 2-41 15,0 0-53-15,-4-1-49 0</inkml:trace>
  <inkml:trace contextRef="#ctx0" brushRef="#br0" timeOffset="141498.6618">22410 6387 2220 0,'0'4'8'15,"0"-3"35"-15,0-2 40 0,0-1 23 0,3 3 14 16,-1-1 12-16,-2 1 5 0,2-2 0 0,0 0-13 0,1 1-28 16,-1 0-26-16,1-2-16 0,2 0-18 0,2-1-8 0,-1 0-7 15,3-1 7-15,2 3 3 0,-1-3-9 0,6 0-9 16,-4 1-4-16,6 1 1 0,-4-2-7 0,3 2 3 15,-1-1-5-15,-2 1-2 0,1 1 2 0,0-2-4 0,-2 1-1 16,-1-1 4-16,1 3 1 0,-3 0 1 0,2-3-1 16,-2 1-10-16,1 0-30 0,-2 1-49 0,1-1-58 15,2-2-63-15,-4-1-73 0,0 3-76 0</inkml:trace>
  <inkml:trace contextRef="#ctx0" brushRef="#br0" timeOffset="141783.2472">22530 6806 2919 0,'-3'2'1'0,"3"2"16"0,-2-3 24 15,6-2 7-15,-3 1 9 0,-1 1-1 0,-1-1 12 16,2 0 4-16,-1 0 14 0,0 0-2 0,3 0-18 15,-3-1-3-15,2 0-10 0,-2-2-4 0,6 3-4 16,-3-2-12-16,4-1-12 0,-1 2-13 0,2-3-5 0,4 1-9 16,1-3-4-16,3 1 2 0,0-1-17 0,1-1-6 15,2 0-8-15,0 0-26 0,-2-1-18 0,-1-1-27 0,3 1-14 16,-3-3-32-16,0 1-23 0,-2 1-27 0,0-3-35 16,-1 0-18-16,3-3-35 0,-3 1-30 0</inkml:trace>
  <inkml:trace contextRef="#ctx0" brushRef="#br0" timeOffset="142026.786">23270 6281 2979 0,'1'1'15'0,"-1"0"18"0,0-1 22 0,2 0 27 15,-4 2 10-15,1 1 9 0,-4 0 24 0,2 1 16 16,-2 1-6-16,-3 2-12 0,3 3-18 0,-4-3-21 15,1 3-10-15,0 2-7 0,0 3-21 0,-2-2-18 0,1 0-9 16,3 4-8-16,0-2-2 0,-2-1-8 0,0 1 3 16,3-1-3-16,-1 0-1 0,3-1-1 0,-3 0-11 15,4-2-13-15,-3-1-14 0,4-1-32 0,-3 1-24 0,1-3-37 16,0-2-44-16,-2 2-46 0,-1-4-42 0,1 2-52 16,-4-3-52-16,-1 1-44 0</inkml:trace>
  <inkml:trace contextRef="#ctx0" brushRef="#br0" timeOffset="143401.1595">22955 6399 2576 0,'2'-4'22'15,"1"4"23"-15,-1-3 24 0,2 3 23 0,-2 0 16 16,-1 0 13-16,-1 0 20 0,0 3 16 0,0-2-14 16,-1-1-23-16,2 1-29 0,-1-1-20 0,0 0-21 0,0 2-8 15,2-2-25-15,1 3-7 0,0 1-15 0,2-1-1 16,3 2 14-16,1 2-11 0,4 0 7 0,1 3 1 15,2-3 3-15,5 2-6 0,-2-1 0 0,5 1-10 0,1-1-18 16,2-1-11-16,-1-2-23 0,1 0-24 0,2-2-28 16,-4-3-31-16,5 0-21 0,-4-3-19 0,-1 0-21 15,0-1-5-15,-1-1 1 0,-3-3-2 0,2-1 10 0,-3 1 11 16,-2-1 12-16,1-1 11 0,0-2 21 0,-2 3 23 16,-1-2 19-16,-2 0 21 0,0-1 23 0,-2 2 20 15,-1 0 26-15,0-2 42 0,-5 3 22 0,0-1 32 0,-4 0 33 16,1 1 28-16,-3 1 28 0,0 1 13 0,-1 0 24 0,1 1-13 15,-4 0 13-15,1 0-10 0,-2-1-13 16,1 3-11-16,-5-1-20 0,2 3-3 0,-1-2-31 0,-2 2-5 16,1 0-22-16,0 2-8 0,1 0-21 0,-2 0-8 15,4 0-14-15,0 3-14 0,-2 1 3 0,1-1-13 0,1 1 1 16,1 3-19-16,-1-2 4 0,3 3-10 0,-1 1 7 16,1-1 1-16,0 2-8 0,3 0 7 0,0 1-4 15,3-1 2-15,-3-1-1 0,3-1 2 0,-3 2 1 0,5-3-5 16,-3 0 1-16,0-2 2 0,2 0-2 0,1-1 4 15,-2-1-5-15,3 0-7 0,-1-1-17 0,0-2 9 16,1 2-6-16,2-2 2 0,-2-2 1 0,1 0-6 0,1-1-7 16,1-1 2-16,2-1 5 0,0-1-8 0,0-3 5 15,2 2-4-15,-2-3-4 0,3 2 3 0,-2-1 6 0,-2 1 2 16,3-1 18-16,-2 0-2 0,0 1 2 0,-3 0 4 16,2 2 0-16,-1 1 4 0,-3 0 3 0,1 0-1 15,-2 4-9-15,-1-1 5 0,-2 2-3 0,0 0-8 16,-1 0 5-16,-1 0-2 0,0 2 1 0,0-1 3 0,0 1-1 15,4 1 0-15,-4 0 2 0,2 2 6 0,1-1 0 16,1 1 5-16,-1 2-7 0,2 0 4 0,1 0 4 16,2-1-3-16,-4 3 3 0,4-4-9 0,-1 4-11 0,2-2-21 15,-1-1-9-15,-2-1-11 0,1-1-13 0,-1-1-8 16,3 0-6-16,-4-3-10 0,0 0 12 0,2 0 8 16,-3-3 7-16,1 3-3 0,-1-3 7 0,1-1 4 0,-2-1 5 15,2 0 15-15,-1 0-2 0,2-4 11 0,-2 3 4 16,-1-1 15-16,2-3 6 0,-3 3 3 0,1-1 4 0,-1-3 2 15,1 1 5-15,-1 0 5 0,1-4 8 0,0 4 6 16,4-2 11-16,-5 1 12 0,3-1 8 0,-2 1 10 16,2 2 1-16,-2 1-5 0,0 2-7 0,-1 2-16 15,2 0-10-15,-2 1-13 0,0 3-14 0,-1 1-8 0,-1-1-10 16,3 2-3-16,1 0 8 0,-1 1 7 0,0 2 1 16,3 4 5-16,0 1 18 0,1 3 2 0,-1 3 8 15,4 3 18-15,1 4-2 0,-2 0 7 0,-1 4 0 0,3-2-8 16,-3 1-10-16,2 3-5 0,0 4-3 0,-2-1-15 15,1-1-6-15,0 1-11 0,2 2 2 0,-1-2 1 0,-2-2-5 16,2-3 1-16,-2-3-4 0,2-4 5 0,-1-4-5 16,-2-3 5-16,-3-3-3 0,1-3 3 0,-2-3 0 15,-1 0 8-15,0-4 20 0,-1 0 24 0,-1 0 25 16,-1-1 12-16,1-3 4 0,-2 1-7 0,2-3-2 0,0-2-1 16,0-2-21-16,-2-1-28 0,2-4-22 0,0-2-12 15,-1-3-10-15,-2-3 3 0,3-2-1 0,0-4-15 16,0 0-4-16,0-3-7 0,0-2-6 0,1-3-10 15,1-1-3-15,1 0-1 0,2-1-5 0,-1 0 9 0,1 1 11 16,-2 1 4-16,2 1 6 0,1 1 15 0,1 5 11 16,-3 2 1-16,-1 5 12 0,2 5-4 0,-2 4-5 15,-1 2-1-15,0 5 2 0,-1 4-8 0,-1 1-4 0,2 2 2 16,-1 0-6-16,-1 2 0 0,0 0 5 0,2-1 6 16,0 3 0-16,1 2-5 0,1 1 7 0,-1 0-1 0,2 5 8 15,2 3 4-15,1 1-4 0,-2 3 1 0,3 1-8 16,-2 2 5-16,1 0-7 0,-2 0 2 0,3 0-4 15,3-1 2-15,-6-1 5 0,5-1-8 0,-2-2 13 0,3-2-5 16,0-3 1-16,-1-3 3 0,-3 1-4 0,3-6-24 16,-3-1 2-16,3 2 0 0,-2-5-16 0,-1-5-6 15,2 2-19-15,1-1-20 0,-2-6-12 0,3 3 17 0,0-6-32 16,-1 1-7-16,-1-5-10 0,2 1 7 0,0-1 17 16,-3-5-4-16,0 2 11 0,1-4-3 0,1-2 8 15,0-5-22-15,0-1 9 0,2-6 0 0,-1-4 1 0,0-4 21 16,2-2 6-16,-1-3 16 0,-1-2 44 0,-3 2 56 15,1 2 49-15,-4 6 41 0,0 4 22 0,-2 6 21 16,-6 6 12-16,0 8 7 0,-1 7-17 0,0 1-19 0,-3 7-41 16,0 1-40-16,-1 4-21 0,1 1-14 0,-3 5-21 15,-1 1-7-15,2 1-7 0,-2 6-2 0,-2 1 5 16,-1 4 10-16,2 1-5 0,0 4-1 0,2 2 6 0,-1 3-2 16,2 2-1-16,0 3-6 0,5 1 9 0,0 0-3 15,1 2 14-15,4-1-11 0,1-1-2 0,4-2 1 16,1 0-7-16,4-1 10 0,1-4-17 0,2 1 2 15,1-1-7-15,3-5 2 0,1-2 6 0,-2 0-5 0,4-3 1 16,-1 0 3-16,1-4 5 0,0-1-3 0,0-4-4 16,-3 2 3-16,3 0-1 0,-4-5-2 0,1-1 3 15,-2-2-6-15,1 1-2 0,0 0-8 0,-3-3-19 0,2-4-31 16,-1 2-36-16,3-1-42 0,-2-5-65 0,-1 0-68 16,-3 0-90-16</inkml:trace>
  <inkml:trace contextRef="#ctx0" brushRef="#br0" timeOffset="144360.9579">24931 5192 1919 0,'-31'-17'2'0,"-3"0"7"15,1 0 21-15,2-3 15 0,-6 6 18 0,-1-1 17 16,1 1 12-16,-3-1 3 0,-1 3 7 0,-2-2 10 16,0 0 0-16,-4 1 14 0,4-1-8 0,-4 1-6 0,-1 0-1 15,1 0 8-15,-1 1-3 0,0 0-11 0,-3 2-16 16,3 0-19-16,0 1-4 0,-2 1-1 0,2 4-10 0,-3-2-15 15,0 2-3-15,-1 2-11 0,0 0-2 0,-3 2-11 16,2 1 0-16,1 2-7 0,-1-1 1 0,-1 6 6 16,3-1 0-16,-1 3 12 0,0 0-11 0,1 3 12 0,-1 0-9 15,-3 3 3-15,3 2-6 0,-2 3-5 0,0-1 0 16,2 2-7-16,-1 2 3 0,5 1-10 0,-1 4 8 0,1-1-4 16,4 1 12-16,1 1 6 0,0 1-2 15,1 0 3-15,3 0 7 0,-4 8 6 0,4-3 6 0,-3 4-4 16,0 3-1-16,1 2 2 0,3 2-4 0,-2 3 1 15,2-1-2-15,5 2-4 0,3-1-6 0,2 2 3 16,2 0-14-16,4-1 6 0,3 2 6 0,0-2 7 0,3 3-3 16,2-1-5-16,1 1 0 0,3-4 0 0,2 3 7 15,1 1-11-15,2-3-1 0,4 1-1 0,-1 2-3 16,5-1 16-16,2 2-3 0,5 2 1 0,4 0 0 0,2-1-1 16,4 2-13-16,6-3-6 0,2-1 2 0,4-1-18 15,-1-3 4-15,6-3-8 0,-1-1-3 0,2-5 1 16,1 0 12-16,-1-5 2 0,-1 3-3 0,1-6 2 0,1-1-4 15,-2 0 9-15,-1-4 7 0,1 1 0 0,2-4-3 16,-3 3-8-16,2-5 4 0,2-2 10 0,2-1-6 16,1 0-4-16,6-3 0 0,0-3-3 0,8 0 3 0,3-4 5 15,3 2-3-15,2 1-6 0,6-2 11 0,2-1-4 16,3-2-8-16,-2 1 12 0,2 2-9 0,1-2 2 16,2 0 2-16,2-1-4 0,1 1 1 0,0-3-5 15,-1 0 12-15,1 0-10 0,-3-1 13 0,-1-4-13 0,-1 3 4 16,-2-3 6-16,0-1-6 0,1-1 3 0,2-3-10 15,-2 0 4-15,3-4-6 0,1-4 14 0,-2-1-1 0,1-3-9 16,-2-1 3-16,2-6 3 0,1-2 3 0,-2-2-1 16,1 1 2-16,-1-6-6 0,-1 1-8 0,3-1 12 15,-7-2-10-15,-3 0 2 0,-5 1 10 0,-3 1-6 0,-9-3-6 16,-1 3 10-16,-6-1 8 0,-5 0-13 0,-3-3 14 16,-3 0-5-16,0-1-17 0,-3-2 1 0,1-2 1 0,-5-4-22 15,2-1-9-15,-1-5 2 0,-3-2-9 16,0-4-2-16,0-3 5 0,-5-5-3 0,0 1-12 15,-1-3-1-15,-4 1 1 0,0-3 1 0,-2 1 10 0,-3 2 2 16,-6-1 5-16,-4 2 5 0,-2 0 15 0,-7-1 13 16,-5 1 6-16,-3 2 1 0,-7 0-12 0,-4 2-3 15,-3 1-3-15,-5 4-1 0,-3 0-6 0,-6 1 2 16,-4 1 4-16,-2 2 4 0,-7 0 12 0,-3 4 6 0,-5 0 7 16,-8-1 1-16,-6 4 0 0,-3 1 3 0,-6 5-8 15,-4 1-11-15,1 3-5 0,-1 2-1 0,0 4-10 16,6 2-10-16,-1 3-11 0,5 4-12 0,-1 2-15 15,3 2-18-15,-2 2-24 0,0 2-28 0,-3 2-26 0,4 1-12 16,-3 2-7-16,-1 1-21 0,0 5-14 0,1 0-16 16,-1 3-29-16,-2 3-25 0,3 0-30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7T01:25:42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16776 5886 1952 0,'-1'0'15'0,"-3"0"24"0,4 0 15 0,2 0 12 15,0 0 6-15,-2 0 12 0,0 3 0 0,0-3 9 16,3 2-11-16,-1 0-17 0,-2-1-4 0,0 0-8 16,0 0 5-16,1 2-5 0,1-3-1 0,-1 0 4 0,-1 1 1 15,2-1 8-15,0 0-10 0,-1 0 1 0,2 3 2 16,-3-3-1-16,4 3 10 0,-1-1-13 0,3 0-6 16,-5 1-7-16,4-1 1 0,0 0-4 0,-2 1-13 15,1-1 3-15,0 1-5 0,0-3 4 0,1 4 8 0,2-4 0 16,-1 3 4-16,2 0-4 0,3 1 8 0,0-1-5 15,2 0 5-15,4 1-9 0,2-2 1 0,0 4-9 16,3-4 0-16,4 2 0 0,-1 1-8 0,3-3-1 0,1 3-11 16,1-2 7-16,1 1-6 0,3 0-5 0,-3 1-4 15,2-3-3-15,1 3 8 0,-3 0-8 0,1-4 5 16,0 4-1-16,-2-2-9 0,0 2 6 0,-4-2 3 0,3 1 7 16,-2-1-9-16,-5-1 8 0,2 3-7 0,-2-3 2 15,0 3 2-15,-3-5 1 0,1 5-3 0,1-2-1 16,0 0 1-16,-3 0-4 0,1-1 9 0,1-1-3 15,-2 2 0-15,3-1-2 0,-7 1 5 0,5-2-4 0,-3 0-4 16,1 1 1-16,-2 0 1 0,0-1-3 0,0 0 6 16,0 0 0-16,1 1-7 0,-2-1 3 0,-1-1 4 0,1 1 1 15,1-1-5-15,0 3 2 0,-2-3 5 0,1 0-8 16,2 2 8-16,3 0-8 0,-5-1 3 0,3-1-5 16,-1 2-2-16,3 0 11 0,-3-1-13 0,3 2 6 0,0-2-2 15,-1 2 5-15,2 0 2 0,-1-1 1 0,0 0 2 16,0 1-10-16,0-1 8 0,0 0-1 0,1 1-6 15,-2-3 4-15,2 3-4 0,2-2 4 0,-2 0-2 0,2-1 2 16,0 0 5-16,2 0-7 0,-2 2 4 0,0-2 0 16,1 1 1-16,-2 0-2 0,3-1 6 0,-4-1-2 15,-1 2-10-15,0-1 10 0,0 0 3 0,-1 0-4 0,-3-1-3 16,0 0 1-16,0 1-10 0,0-2 8 0,0 2 5 16,1 0-4-16,1 0-4 0,0-1 0 0,0-1 4 15,1 0-4-15,0-1 5 0,3 1-2 0,-2 2-2 16,1-3-3-16,5-1 2 0,-1 3 0 0,-1-3 3 0,0 4 1 15,2-3 1-15,-3 3-2 0,-1 0-4 0,1-1 9 16,-5 1-5-16,1 1 10 0,-4-1-13 0,2 0-2 16,-2 1 2-16,-1-1-1 0,1 2 1 0,-3-2-2 0,5 2 4 15,-7-1-4-15,6-1 1 0,-1 1 8 0,-1 0-8 16,1-1-1-16,0 0 9 0,-2 2 6 0,3-4-7 16,0 4-3-16,-2 1 6 0,3-3-7 0,-2 2 2 0,-1-2 6 15,1 0-10-15,-1 2-7 0,-2 1 12 0,-2-3-2 16,-1 0 1-16,1 0-1 0,-2 0 7 0,-1 0-7 15,-2 0 6-15,-1 0-2 0,2 0-4 0,-4 0 0 16,1 0-5-16,-2 0 8 0,1 0 0 0,-1 0-1 16,0 0-20-16,3 0-26 0,-1 0-38 0,-2 0-45 0,0 0-58 15,1-3-87-15,1-1-127 0</inkml:trace>
  <inkml:trace contextRef="#ctx0" brushRef="#br0" timeOffset="1013.8808">23197 4892 3916 0,'5'-2'-5'16,"-3"2"-2"-16,-2-1 4 0,4-4-4 0,-7 7-7 0,2-1-1 15,1 2-2-15,-2-1-1 0,2 0 2 0,-1 0 0 16,1-2-2-16,0 3-7 0,0-1 5 0,0-1-2 16,0 1 0-16,0 1 0 0,0 1 4 0,0 1 5 0,0 0-3 15,0 4 12-15,1 3 4 0,-1 0 4 0,2 3-2 16,-1-1 3-16,4 1-5 0,-1 0 0 0,0-3 0 16,2 2 3-16,-1-4 3 0,1 0 4 0,3-3 35 15,-2 0 19-15,1-2 31 0,3-3 11 0,2-1 19 0,5 0 9 16,3-3-1-16,3 0-2 0,7-3-33 0,1-2-21 15,6 0-26-15,4-3-11 0,5-2-14 0,1-2-12 16,3-2-2-16,3-3 0 0,4-2 7 0,4-4-16 16,3-1 4-16,4-6-5 0,-1 3-18 0,2-5-33 0,-4 5-39 15,-3 0-40-15,-9 5-39 0,-3 0-35 0,-10 5-81 16,-8 2-85-16,-3 2-119 0</inkml:trace>
  <inkml:trace contextRef="#ctx0" brushRef="#br0" timeOffset="1559.884">25040 5035 1952 0,'18'-10'22'0,"1"0"24"0,-1-2 25 16,0 3 20-16,-1 1 3 0,-1 1 5 0,-2 2 2 16,-4 1 8-16,-2 1-16 0,1 2-22 0,-6 0-25 0,1 1-24 15,-3 1-3-15,-1 0-2 0,-1-1-5 0,1 4-8 16,0 0-7-16,-2-2-4 0,4 5 7 0,-2 0-5 16,-2 2 4-16,2 2-1 0,2 2 1 0,-2 0 5 15,0 2-1-15,4 1 3 0,-2-2-12 0,3-1 14 16,-2-1 20-16,4 0 24 0,-2-3 26 0,3-3 19 0,-1-2 25 15,2-1 17-15,2 1 14 0,4-4-1 0,3-2-19 16,6-3-20-16,1 1-26 0,8-2-17 0,2-2-26 16,7-3-21-16,3-1-5 0,5-2-10 0,3-3 1 15,6-3-6-15,1 1-5 0,5-8-9 0,1-2 6 16,3 0-4-16,6-6 0 0,-3-1-5 0,3 1-18 0,-2 3-11 16,-3 1-15-16,-2 3-18 0,-4 3-35 0,-8 5-31 15,-4 2-40-15,-9 4-41 0,-5 5-45 0,-3-1-59 16,-6 2-51-16</inkml:trace>
  <inkml:trace contextRef="#ctx0" brushRef="#br0" timeOffset="2225.9454">28495 5250 2495 0,'0'0'-8'16,"0"0"1"-16,0-2-1 0,2-1 2 0,-2 3 0 0,0 0-7 15,-2 0 3-15,2 2-6 0,-1-1 9 0,-1 1-6 16,1 0 10-16,-2 3-8 0,1-1 0 0,-1 4 11 16,-2-1-1-16,2 3 5 0,-2 2 8 0,0 1 15 15,2 0-1-15,-1 0 12 0,4 1 10 0,-2-2 13 0,4-2 17 16,0 0 25-16,3-1 6 0,-1-2 23 0,2-3 20 15,2 0 13-15,4-2 4 0,1-2-19 0,4 1-14 16,4-4-23-16,6 0-16 0,6-1-28 0,3-1-21 0,4 0-24 16,3-3-7-16,2 0 3 0,2-3-2 0,1 2-3 15,4-4-6-15,-1-4 1 0,5 0-10 0,0-6 9 0,1 1-11 16,3-2-5-16,0-5-3 0,0-1 2 0,0 1 5 16,0 0-7-16,-1 0 10 0,-5 0-12 0,-4 6 9 15,-2 0 1-15,-7 2 2 0,-3 6-3 0,-3 1-2 16,-7 4-2-16,-4 0-6 0,-2 3 0 0,-6 0-15 0,-2 4-16 15,-3-2-16-15,-2 1-29 0,-4 3-49 0,-2 0-49 16,-1 0-58-16,-2 1-58 0,2 1-75 0,-4 1-63 16</inkml:trace>
  <inkml:trace contextRef="#ctx0" brushRef="#br0" timeOffset="29780.5345">3785 11218 996 0,'-9'0'21'0,"1"-1"9"0,3-2 11 0,-1 1 10 16,-1 0 12-16,-2 1 10 0,3 0 19 0,1-1 4 15,0 1-5-15,-4-2 3 0,1 2 3 0,1-3 4 16,-1 3 5-16,1-2-1 0,-4 0-13 0,-1 1 4 0,0-1-13 15,1-2-6-15,-5 1-10 0,3 1-2 0,-2 1-14 16,-1-1-10-16,-1-1-8 0,2 2-3 0,-4-2-4 16,3 1 5-16,-3-1-6 0,-1 1-4 0,4-1-9 0,-6 2 10 15,3-1 2-15,-3-1 7 0,-2 0 5 0,0 2-3 16,-1 0 10-16,1 1 1 0,-1 1 12 0,0-1-8 16,-2 1 14-16,2-3-2 0,2 3 0 0,-5 0 6 0,3 0 2 15,-1-3-4-15,1 2-3 0,0 1 6 0,2-3-7 16,-2 2-6-16,0 0-4 0,3-2-13 0,0 3-5 15,-2 0-9-15,2 0 1 0,-3 0-8 0,3 0-3 0,1 0 2 16,-1 0-7-16,0 0 0 0,1 0-3 0,1 0 0 16,-2 0-5-16,4 0 3 0,-2 0-1 0,1 3-6 15,1-2 1-15,-1 0 3 0,1 2-5 0,2-2 5 0,0 2 3 16,0 1-6-16,2 1 0 0,1-2-2 0,0-2 10 16,1 3-8-16,-1-1 6 0,1-1 2 0,2 1-13 15,-1 1 11-15,-3-4-1 0,4 5-2 0,-2-1-5 16,2 0-2-16,1 0 4 0,0 3-2 0,-1-2 10 0,0 0-12 15,2 3 4-15,-4-1 2 0,4-1 1 0,-2 0 4 0,1 1-5 16,-2 0 1-16,4 2-3 0,-3-1 6 0,0-1-10 16,3-2 9-16,1 5 0 0,-3-3-6 0,1 2 6 15,0-1 1-15,0 1-3 0,-1-1 3 0,2 3 6 0,1-2-8 16,-5 0 6-16,3 0 1 0,2 2 0 0,-1-2 2 16,1 3 13-16,-2 0-7 0,2-2 2 0,-2 4 2 15,1-1-4-15,0-1 7 0,0 2-10 0,-1-1-1 0,3-1-6 16,-1 4 1-16,-3-3-4 0,4 3-4 0,-3 0 4 15,0 1-5-15,2-3 4 0,-2 5 3 0,2-2-6 16,-1 2 6-16,1 0 9 0,0-1 3 0,1 1-2 16,2 1 5-16,-2 0 7 0,2 0-12 0,1 0 13 0,-1 1-11 15,0-4-1-15,0 3-6 0,3-3 2 0,0 0-5 16,0-1-6-16,0 1 4 0,0-3-3 0,2 0 8 0,2 0-10 16,-1 0 9-16,2 0-4 0,-2-2 5 0,2 1 1 15,1-1 3-15,2 0-9 0,0-2 0 0,0 3 2 16,0-2-1-16,3-1-4 0,-2 4 0 0,1-3-2 0,1 2 0 15,0-1 3-15,0 3 0 0,2-2-3 0,-2-1 2 16,0 0 3-16,2-1 0 0,-2 0-5 0,3-2 2 16,-3 0 5-16,3 3 0 0,-1-4-5 0,-2 1 1 0,5 3-1 15,-2 0 3-15,2-1 2 0,1 0 0 0,-1 0-11 16,1-2 2-16,1 3 6 0,1-3-4 0,-3-1 3 16,2 1-1-16,1-1-2 0,-3 1-3 0,5 2 6 15,-2-2-1-15,0-2 3 0,1 2 0 0,-1-4-5 16,2 3-10-16,-1 0 12 0,-2-4-2 0,1 1 0 0,-2 0-4 15,0-1 6-15,1-1-1 0,-4 2 1 0,3-2 7 16,-2 1-11-16,0-3 9 0,0 2-6 0,0-2 1 16,0 3-5-16,0-3-1 0,0 3-1 0,0-1 4 15,0-3-3-15,2 4-3 0,-1-4 6 0,0 1-3 16,-2 1 6-16,2 0-2 0,0-2-7 0,-1 3 2 0,1-1 5 16,0-2-2-16,0 0 1 0,1 1 4 0,-2-1-6 15,5 0 3-15,-3-1 8 0,1 1-3 0,2 0-3 16,-2 0 3-16,4-2-3 0,1-1-6 0,-1 3 13 15,-1-1-7-15,3-2-6 0,1 2-1 0,-1-1 5 0,-2 0 3 16,3-1-3-16,1 1 4 0,-1 0-9 0,2 0 1 16,-2-1 6-16,2 0-9 0,-2-2-11 0,2 4-3 15,-2-2-1-15,1-2-28 0,-1 2-22 0,-4-2-26 0,2-1-19 16,-2 0-33-16,-1 0-29 0,-2-2-64 0,-1-1-56 16,1 1-51-16,0-3-73 0</inkml:trace>
  <inkml:trace contextRef="#ctx0" brushRef="#br0" timeOffset="33470.3413">7293 13309 1603 0,'1'0'8'0,"-1"0"8"0,4 0 11 0,-3 0 5 15,2 0 5-15,0 0 1 0,-1 0 6 0,-2 0-2 16,0 0 3-16,3 0-3 0,-1-1 2 0,-2 1-1 16,-2 0 5-16,0 0 2 0,4 0 1 0,-2-1 8 0,2 2-8 15,-2 0 0-15,0-1-11 0,0 0 8 0,0 0-2 16,1 0-3-16,1 0 6 0,-1 0 4 0,1 0 6 15,3 0 7-15,-2 0-1 0,4 0-7 0,0 0 2 16,1 0-2-16,0 0-8 0,-2 3-14 0,4-3-8 0,-4 0-10 16,2 0 1-16,1 3-6 0,1-3-10 0,0 2-1 15,0 1-5-15,3-2 10 0,-2 0-8 0,3 2 4 0,-2-2 2 16,3 2-7-16,-2 0 5 0,2 1 3 0,0-2 2 16,1 1-5-16,0 0 2 0,2-1-7 0,-2 1 4 15,5-1 4-15,1 0-5 0,-3 0-4 0,2-2 7 16,2 0-11-16,-1 3 10 0,1-3 2 0,-1 0-3 0,0 3-1 15,-1-3 1-15,0 1 2 0,1-1-4 0,-1 0 6 16,-3 1-6-16,2 2 0 0,-2-1-9 0,-1-2 8 16,1 4-2-16,-3-3 3 0,1 1-5 0,0 0 0 0,1 0 2 15,-1-1-3-15,-1-1 11 0,0 4-10 0,2-4 5 16,-2 3-6-16,2-3 7 0,-4 0 1 0,4 3 4 0,-4-3-1 16,5 1-4-16,-3 0 4 0,2-1 1 0,-3 2 2 15,2-2-10-15,-1 1 4 0,2-1-5 0,-3 1 10 0,2 0-7 16,-2-1 2-16,0 2-2 0,1-1 1 0,0 0 1 15,-2 0-2-15,1 1 3 0,-1-2-8 0,-2 0 8 0,3 4 1 16,-1-1-1-16,4 0 0 0,-4-3 5 16,4 4-2-16,-1-3-5 0,1 1-2 0,4 1 1 0,-2-2-2 15,0 0-3-15,3 1 4 0,-3 0 1 0,1-2 0 16,2 3-2-16,-1-3 5 0,0 3-3 0,-1-1 2 16,-2 0-3-16,-1 0-1 0,1 1-3 0,-1-2 10 0,-2 0-8 15,0-1 0-15,-2 3 0 0,1-3 0 0,-3 2 6 16,1 0-16-16,-1-1 4 0,1 3-2 0,0-4 11 15,-4 3-3-15,2 1 2 0,-1-1-4 0,-1-1-6 0,0 1 16 16,1-1 3-16,-1-1-8 0,2 1-3 0,-2 0 4 16,2 0 2-16,-1-1-4 0,2 2 13 0,0-2-12 0,-3 0 0 15,3 1-1-15,0-2 7 0,-2 3-8 0,3-1-1 16,0-2 6-16,-3 0-9 0,5 2 7 0,-2-1-1 16,-1 0 5-16,3 0-5 0,-3-2 6 0,3 2-1 0,-3-1-2 15,1 2-2-15,0-1 6 0,-2 0-6 0,1-1 1 16,3 0-5-16,-5 0 3 0,5 0 1 0,-2 0-2 15,2 0 1-15,-3 3-2 0,2-3 2 0,-1 0-3 16,-2 0 6-16,1 0-7 0,3 0 2 0,-4 0 2 0,2-3-2 16,-2 3 7-16,-1 0-7 0,3 0 6 0,0 0-4 15,-4-1 3-15,4 1-5 0,-2-3 2 0,-1 3 2 0,4-1-5 16,-4-1 4-16,3 0-5 0,-2-3 4 0,2 5 4 16,2 0-4-16,-3-3 6 0,2 1-1 0,-1-1-3 15,3 2-6-15,-2 0 7 0,2-1-3 0,-1-1 2 0,2 1 1 16,0 0-8-16,-2 1 2 0,2-1-1 0,-4 0 4 15,4 0 1-15,-3 1 1 0,-2-1-8 0,0 2 4 16,-2 0 4-16,1-3-4 0,2 3-1 0,-5 0 5 0,1 0-7 16,-1 3 3-16,0-3-2 0,1-3 2 0,-5 6-1 15,2-3 0-15,-2 0 8 0,1 0-7 0,0 2 1 0,1-2-3 16,-2 1 3-16,0 0-4 0,0-1 4 0,-1 0 2 16,1 1-1-16,0 1-1 0,-1-4 4 0,-2 5-5 15,1-2 7-15,-1-1 1 0,0 0-4 0,3 1-1 16,-1-1 2-16,-2 2 4 0,0-2-7 0,0 0 3 0,0 0 0 15,1 0-20-15,1 2-15 0,-2-4-34 0,0 2-41 16,0 0-53-16,0-2-83 0,0-1-113 0</inkml:trace>
  <inkml:trace contextRef="#ctx0" brushRef="#br0" timeOffset="34123.6558">8589 12797 2646 0,'0'4'0'15,"0"-1"11"-15,0 0 16 0,3-6 21 0,-1 0 10 0,-2 3-1 16,1 0 4-16,1-2-3 0,-1 0 2 0,3-3 3 16,-1 2-11-16,4-3-6 0,3-5-6 0,0 0 3 15,4-4 0-15,2-2 5 0,4-4-5 0,4-4-13 0,2-3-2 16,4-2-17-16,4-2-5 0,2-3 0 0,2-2-4 15,5 0 2-15,3-4 6 0,1-2-6 0,-1 1 1 16,4 1 2-16,1 0-3 0,-2 0 4 0,2 4 0 16,-5 2-16-16,-1 3-23 0,-5 4-41 0,-4 0-49 0,-4 3-59 15,-4 0-78-15,-4 3-89 0</inkml:trace>
  <inkml:trace contextRef="#ctx0" brushRef="#br0" timeOffset="34434.4252">9424 11696 3173 0,'5'0'-2'0,"-5"1"10"0,2 1 15 0,0-8 11 15,-2 6 2-15,0 0 1 0,0 0-8 0,0 0 5 16,1 0 0-16,1-1-11 0,0 1-15 0,-2 0-16 0,3 0-3 15,-3-3-1-15,3 3 4 0,3 0-1 0,3 0-2 16,3 0 3-16,2-1 1 0,10 0 5 0,3 0 0 16,4 1-2-16,6 0 1 0,2 1-4 0,-1 1 3 0,2 2-4 15,-5 4-1-15,2 1-2 0,-9 2 6 0,0-2-1 16,-6 7 1-16,-3-3 2 0,-3 4 3 0,-2 0 0 16,-6 2-1-16,-4 0-2 0,1 4-7 0,-5-1-26 0,-5-1-23 15,1 3-28-15,-6-3-29 0,1 1-40 0,-4-5-51 16,-3 2-68-16,2-2-81 0</inkml:trace>
  <inkml:trace contextRef="#ctx0" brushRef="#br0" timeOffset="39741.4193">12648 12584 1941 0,'1'-4'12'0,"1"0"16"0,0-5 23 16,1 2 12-16,-2 0 11 0,-1 0 11 0,4-1 10 0,-3 0 5 15,1-1-8-15,-1 2 1 0,-2 1-11 0,1-1-3 16,1-2 9-16,-2 2-1 0,1 2-5 0,-2-3 4 0,1 3 6 16,-3-2-3-16,4 0-1 0,-1 0 3 0,-2 0-3 15,1 0-2-15,0 0 1 0,-1-2-10 0,-1 1-3 16,1 0-6-16,-2-1-8 0,-2 1-4 0,2-1-15 16,1 1-5-16,-5-3-9 0,4 3 6 0,-3 0-2 0,1-3-6 15,-2 1-7-15,0-3-4 0,-1 1-6 0,2 1-4 16,-6 0 11-16,1-3-7 0,-4 0-5 0,2 0-1 15,0 1 5-15,-1 1 4 0,-1-1-4 0,-2 2 10 16,3-1-14-16,-1 2 2 0,2 0 2 0,-2 1 1 0,1-1-3 16,-1 0-3-16,1 1 3 0,-3 2-6 0,2-3 1 15,1 2 6-15,-2-1 1 0,1 1 1 0,0 2 4 16,2-2-1-16,-2 1 2 0,2-1-3 0,2 3 7 0,0-3-10 16,-4 3 3-16,4-3-8 0,-1 3 0 0,-2 1-6 15,2-3 4-15,-1 1 2 0,0 2-5 0,2-2 1 16,-3 1-5-16,2 1 7 0,-2 1 0 0,2-2 5 15,1 1-8-15,-3 1 0 0,2-1 1 0,-3 2 2 0,0-2-5 16,0 3 5-16,0-2-4 0,1-2-1 0,-3 4 3 16,5-3 2-16,-3 1 0 0,1-1-5 0,-1 1 10 15,4 1-8-15,-3-3-4 0,2 5 5 0,0-3-1 16,1 1-2-16,-1 0 1 0,3-1 8 0,-3 1-3 0,2-1-6 16,1 0 10-16,0 1-5 0,0-1 6 0,0 2-5 15,-5-2-1-15,5 1 0 0,-1-1-2 0,-1-1 4 16,-4 1 0-16,4 1 0 0,-4-1-2 0,2-1 0 0,0 2 3 15,-1-1-1-15,-2 0-6 0,2 3 10 0,-1-2-12 16,-1 2-2-16,1-3 6 0,-1 3 7 0,-2 3-8 0,2-3 3 16,0 0 0-16,-3 0-9 0,3 2 13 0,0-2 1 15,1 0-10-15,-1 0 5 0,1 0 5 0,0-2-7 16,1 2 1-16,0 0 6 0,2 0-5 0,0 2 3 16,-2-2 4-16,2 0-12 0,-1 0-4 0,0 3 9 0,2 1 2 15,-4 0-4-15,2-3-1 0,0 2-1 0,2-2 1 16,-2 2 1-16,1 0 5 0,1-1-6 0,0 1 0 0,0-1-1 15,0 0 4-15,2 2-6 0,0 1 2 0,0-4-2 16,1 3 1-16,1 2-2 0,0-3 4 0,1 1-2 16,-2-1 3-16,1 2 2 0,-1-2-2 0,2 3-6 0,-3-1 8 15,3-2 0-15,-1 1 0 0,1 3 3 0,-1-1-3 16,-1-2 2-16,0 3 3 0,0-2 10 0,2-2-17 16,-2 2 7-16,-1 0 0 0,2-1-1 0,-1 2-3 0,-2 0 1 15,2-1-5-15,-1-2 3 0,0 3 5 0,0 1-7 16,-2-3 2-16,0 3-2 0,1-5 6 0,-1 5-3 0,2-2 3 15,-2-1-11-15,1 2 4 0,-1-1 6 0,2 0-1 16,0-1-2-16,1 1-7 0,0 0 10 0,0-2-8 16,0 2 14-16,0-1-6 0,1 0-1 0,0-1-2 0,-2 2 8 15,1-4-6-15,4 3-2 0,-2 1 3 0,-1-1-4 16,2-1-1-16,-1 2 4 0,2-2-1 0,-2 4-2 16,0-5 2-16,4 4-6 0,-4-1 5 0,-2 1 2 0,4-1-4 15,0 1-3-15,-3-1 5 0,2 3-7 0,-1-1 12 16,0-1-1-16,0 1-3 0,-3 1-4 0,1-2 10 15,2 2-4-15,-4 1-5 0,2-1 9 0,1 1-10 0,-2-1 1 16,1-1 2-16,2 1 0 0,-2-2 4 0,2 1-3 16,-2 1-6-16,2-3 5 0,-1 2-5 0,1 1 5 15,1-2-3-15,1 2 0 0,-3-1-4 0,4 1 9 16,-1 1-2-16,-3-2-2 0,4 0 9 0,-2-4-4 0,2 5-10 16,0-2 12-16,2-3-8 0,-2 2-4 0,1-1 9 15,3 0-6-15,-3 0-1 0,1 1 0 0,0-1 13 16,1-2-8-16,-1-1-3 0,0 4 6 0,3-3 3 0,-3-1-3 15,3 0-1-15,-2 2-1 0,0-3-4 0,1 1-12 16,-1-1-13-16,0 1-39 0,2-1-33 0,-2 1-34 16,0-1-47-16,1 0-47 0,-1-1-66 0,1-1-80 0,1-1-102 15</inkml:trace>
  <inkml:trace contextRef="#ctx0" brushRef="#br0" timeOffset="40356.9502">9872 12109 2029 0,'-4'14'16'15,"4"-16"21"-15,3-3 11 0,2 1 8 0,-5 1 9 16,3-2 4-16,1 1 6 0,-1 1 4 0,-1-2-8 0,-2 5-9 16,0 0 0-16,0 0 3 0,0 0-8 0,0 0 6 15,0 0-5-15,0 0-1 0,0 0-9 0,0 0-17 0,0 0-2 16,0 0-11-16,0 0-33 31,-28 76 13-15,-45-57 7-16,63 3-2 15,1 4 6-15,-3 1 2 0,-1 2 1 0,0 2-2 0,-1 1-2 16,-1-1-2-16,65-2-6 0,-63 0 12 0,0 0-18 16,4-5 6-16,1-2 0 0,0-2 0 0,2-3-6 0,-1-1 3 15,6-1 0-15,-1-3-5 0,1-1 10 0,1-2-1 16,0 0-8-16,3-2-2 0,-2 0 10 0,4-2 1 15,-2 0-1-15,2-1 4 0,1 0-4 0,1 1-2 16,1-1 4-16,1-1 4 0,2 1-4 0,-1 0-1 0,4-3 1 16,2 2 4-16,-1-3-3 0,1 2 0 0,1-2 5 15,0 0 2-15,1-1 3 0,-2 0 0 0,3-2 6 0,-2 3 2 16,-2 0 10-16,-1-1 5 0,-1-2-1 0,0 3 1 16,-4-2-4-16,-1 2 2 0,0-3-8 0,-3 3-9 0,0 0 0 15,-1 0-10-15,-1 0 3 0,-3 0-13 0,0 0 2 16,0 0-1-16,1 0 2 0,-1 0 9 0,0-3-10 15,2 1 4-15,0 2-4 0,1-2-4 0,-1 1-29 0,1-1-33 16,2-1-42-16,-1-1-54 0,1 1-49 0,-2-1-56 16,-2-1-56-16,4 2-52 0</inkml:trace>
  <inkml:trace contextRef="#ctx0" brushRef="#br0" timeOffset="54562.6629">5930 13621 2931 0,'2'-2'-2'0,"0"-1"5"15,-2-1 12-15,4 1-3 0,-3 3 11 0,-1-1-1 16,0-2 4-16,0 3-3 0,2 0 7 0,-2 0-1 0,2 0-2 16,-2-2 19-16,0 2-13 0,1 0-3 0,1 0 0 15,-1-1 5-15,1 1-12 0,-2-2-4 0,2 2-10 16,1 0-11-16,-1 0-4 0,2 2 2 0,2-2-1 0,-1 1-11 15,0 0 10-15,3 0 2 0,-2 3-6 0,3-1-2 16,-2 0 7-16,-2 1-2 0,1 3-1 0,1-2 6 0,0 2-2 16,-2-2 2-16,-3 1 1 0,4 0-1 15,-3 1-3-15,0-2 7 0,1 0 0 0,0 0 1 0,-2-2-8 16,-1 1 4-16,1-1 7 0,-2 0-8 0,0-1 7 16,0 2-4-16,0-3-2 0,1 1 2 0,1 0 10 15,0-2-14-15,-2 3 3 0,3-3 0 0,0 3 3 0,-1-3 0 16,1 0 8-16,2 1-11 0,1-1 2 0,-2 0 11 15,4-1-3-15,2-2 10 0,1 0 11 0,2-1 10 16,1-3-7-16,2 0 7 0,2-1-1 0,2-4-4 16,2 0 2-16,0-1-3 0,1 0-16 0,0-3-16 0,2 2 3 15,-3-1 5-15,0 1-4 0,-3 2-1 0,0-1-4 0,-1 1-10 16,-1 0 8-16,-3 3 5 0,-1 0-3 0,0 1-1 16,-3 0 2-16,-2 2-3 0,-1 3 0 0,-2 0-16 15,-2 2-40-15,0-2-34 0,0 2-44 0,-3 1-57 16,0-1-62-16,0 1-73 0,0 0-80 0</inkml:trace>
  <inkml:trace contextRef="#ctx0" brushRef="#br0" timeOffset="58026.4386">6253 15158 2991 0,'0'-4'1'0,"1"2"1"16,-2-2 2-16,1-3 16 0,-2 3 9 0,2 0 12 16,-3 0 5-16,3-1 4 0,-2 3-1 0,2-1-1 0,0 1 10 15,0 0 0-15,-2-1-5 0,4 2-11 0,-2-2-12 16,-2 3-5-16,4-1 3 0,0 1-1 0,-2 0-15 0,0 0-15 16,3 0-3-16,-3-1 1 0,0 1 12 0,2-1-7 15,-2 0-10-15,1 0 10 0,-1-2-1 0,2 5 2 0,-4-2-6 16,2 0-6-16,0 0-4 0,0 0 8 0,-1 1 2 0,1 0-4 15,1 1-1-15,-1-1 2 0,-1-1 1 16,2 1-3-16,1 2 5 0,-4-2 1 0,2-1 4 0,0 3-5 16,-1-3 5-16,1 0-3 0,0 0 3 0,-2 1 3 15,2 0 0-15,0 2-8 0,0-1 2 0,0 1 2 16,0 1-3-16,0 0 6 0,0 1-4 0,2 1 2 0,-1 0 0 16,-1-2 7-16,2 3-4 0,-2-3-3 0,3 1 0 15,-1 0-5-15,-1-1 4 0,2 0 4 0,2 0-8 0,-4-1 0 16,1-2 2-16,0 0 8 0,-2-1-5 0,3 3 1 15,-2-3 3-15,-1 0-3 0,2 0 4 0,-2 2-2 16,3-2 5-16,-1 0-10 0,-1 2 9 0,1-4-1 0,1 2 3 16,-1-2 3-16,4-1 5 0,-1-2 7 0,1 1 1 0,2-4 4 15,0-1-1-15,6 1-4 0,1-6-3 0,3-3-2 16,3-2-8-16,0-1-3 0,5-5-5 0,3-1-1 0,2-3-5 16,3 0 8-16,3 0 1 0,3-5-9 0,0 2 7 15,3 2-10-15,-1-1 4 0,-1 1 6 0,0 2-3 16,-3 2-7-16,-3 4 0 0,-2 1 4 0,-6 4 2 15,-2 2 5-15,-5 5-7 0,-2 1-1 0,-1 1 3 0,-4 1 3 16,-2 3-6-16,-2-1 3 0,-2 2-5 0,-2 1 4 16,0 1-7-16,-2 0-10 0,-3 1-17 0,0 0-17 15,0 1-13-15,0-1-27 0,-2 1-25 0,1-1-31 16,-1 0-19-16,0 2-19 0,1 1-23 0,-4 2-35 0,2 2-53 16,-1 4-60-16</inkml:trace>
  <inkml:trace contextRef="#ctx0" brushRef="#br0" timeOffset="63108.7384">18307 11914 2635 0,'1'-3'1'16,"3"1"0"-16,-1-1-4 0,0-6 6 0,0 7-6 0,-3-1-7 16,1 0 7-16,1 3-3 0,-1-4-7 0,4 3 6 15,-3 1 4-15,1-1 0 0,-1 1 22 0,-1 0 14 0,-1 1-1 16,0-1 5-16,0 0 6 0,0 1-8 0,-3-1 2 15,1 2-11-15,2 0-11 0,0 1-10 0,0 1-5 16,0 1-2-16,-1 6 1 0,-1-1 5 0,1 3 2 0,-3 2 6 16,4 2-6-16,-4 4 6 0,-1-1-3 0,2 2 2 15,-2 2-1-15,4-2-4 0,2 2-3 0,-1-1-1 16,2-3 5-16,1 3-5 0,0-4 5 0,2 0-10 0,-1 0 9 16,4-4 2-16,-3 0-1 0,2-4 1 0,0 1-4 15,1-2 7-15,0-3-10 0,0-2 14 0,1 0-10 16,-4-3 1-16,3-2 0 0,-1 0 6 0,2-4-1 0,-1-1 1 15,2-2 1-15,4-2-7 0,-3-4 13 0,6-2-12 16,-3-2 4-16,4-4-4 0,-2-2-1 0,-1-1-1 16,0-2-3-16,-1-3 8 0,-3 0-16 0,-1-3 3 0,-1 0 2 15,-3 1-4-15,1 1 0 0,-4 1 2 0,-2 1 14 16,3 2 15-16,-4 2 13 0,0 6 12 0,0 2 1 16,-2 3 0-16,0 1 8 0,2 5-1 0,-3-2-12 0,2 4-22 15,1-1-6-15,-2 2-2 0,2-1-9 0,-2 4 2 16,2 0-10-16,-1 1-6 0,2 0 1 0,-1 0-17 15,0 0-11-15,0 0-34 0,0 1-24 0,0-1-41 0,0 1-11 16,0-1-15-16,0 5-26 0,0-1-13 0,0 3-34 16,0 1-28-16,0 3-51 0</inkml:trace>
  <inkml:trace contextRef="#ctx0" brushRef="#br0" timeOffset="63535.4706">18937 12151 1047 0,'3'9'19'16,"-3"-6"16"-16,0 0 9 0,2-2 6 0,0-1 7 15,-4 1 6-15,2-1 6 0,2 3 12 0,-2-2-4 0,1-1 0 16,1 3 10-16,0-3 16 0,1 1 11 0,3-2 15 16,0 1-5-16,4-3-1 0,-1 2-23 0,8-3-6 15,0-3-15-15,3 2-24 0,4-2-18 0,-1-2-20 0,1-4-9 16,0 1-13-16,1-2 14 0,-1-1-8 0,-2 1-6 15,-1-3 6-15,1 0-2 0,0-2-4 0,-3 2 13 0,1-3 0 16,1 3 0-16,-4-6-2 0,4 0 2 0,-3-2-6 16,0-2-8-16,-2-2 7 0,-3-1-7 0,0-4 1 15,-1 0-7-15,-3 0-1 0,0 0 2 0,0 4 4 0,-8 2 10 16,2 1 4-16,-3 4-1 0,-1 3 4 0,-2 6-1 16,-4-1 2-16,0 6-7 0,-3 1 2 0,2 3-5 15,-3 1-9-15,2 1 3 0,-4 3 1 0,-3 4-1 0,3 0-6 16,-4 4 0-16,3 1 4 0,-4 1 3 0,1 5-1 15,0 0 4-15,-2 3-1 0,4 3 1 0,-2 1 7 16,1 0-4-16,1 0 0 0,2 6-2 0,-1-3 1 16,2 0 1-16,3 1-6 0,0 0-1 0,2 1-4 0,2-2 11 15,4-2-1-15,-1 0 2 0,5-2-1 0,1 0-2 16,2-2-12-16,2-1-18 0,0-1-28 0,1-3-42 0,-1-2-55 16,5 1-61-16,-4-2-76 0</inkml:trace>
  <inkml:trace contextRef="#ctx0" brushRef="#br0" timeOffset="65785.2586">19057 14014 3064 0,'-1'5'9'0,"1"-3"1"0,-4 0-2 15,8-4 7-15,-6 2-9 0,0 2 1 0,-1-1-1 16,3 0-7-16,-2 0-5 0,2 1 0 0,0-2 1 16,0 0-13-16,2 0 9 0,0 2 0 0,-1-2 3 0,3 0 6 15,-3 0-6-15,3 0-3 0,0 0 7 0,3 0 8 16,-1 0-3-16,7-2 3 0,-1 0 2 0,2-3-2 15,3 0 7-15,1-2-2 0,-2-2 0 0,5-1-4 0,-3-3 2 16,0-2-3-16,1-1-3 0,0-4 9 0,-2-2-12 16,2 0 7-16,-1-4-6 0,-1 0-11 0,-2 0-7 15,0-2-12-15,-4-2-1 0,3 0-14 0,-6-2 1 0,0 1-7 16,-1-3-2-16,-1-2 16 0,-2 0 1 0,-4 1 10 16,0-1 1-16,-1 0 12 0,-1 3 6 0,-5 1 6 15,2 3 9-15,-1 4 0 0,-3 4 2 0,1 1 12 0,1 8 4 16,0 3-3-16,3 1-5 0,0 7-1 0,0-2-9 15,2 2-4-15,0 2 2 0,2 1-11 0,0 0-4 16,0 3-4-16,-4 1 6 0,3 3-4 0,-3 0 4 16,-1 4-2-16,1 2 4 0,-4 3-3 0,-2 5-4 0,2 0 5 15,-1 2 0-15,-2 6-1 0,1 0-2 0,2 1 3 16,-1 2 0-16,1 3 5 0,2-1-26 0,3 0-41 0,-1-2-60 16,6-1-49-16,3-2-76 0,3-4-82 0</inkml:trace>
  <inkml:trace contextRef="#ctx0" brushRef="#br0" timeOffset="65978.233">19796 13687 2074 0,'0'10'16'0,"0"0"20"15,-4-4 8-15,4-3-2 0,-3 7 5 0,-3-3 1 0,1 5-2 16,-1-2 4-16,1 2-19 0,0 0-15 0,2 0-12 15,2 0 5-15,-4-3-6 0,3 0-2 0,1-1 2 16,1-1-17-16,0-2-25 0,1-4-41 0,-1-1-67 16,3-1-80-16</inkml:trace>
  <inkml:trace contextRef="#ctx0" brushRef="#br0" timeOffset="66137.2605">19831 13355 2153 0,'-2'-5'2'16,"0"1"3"-16,1 1 3 0,-1-4 3 0,2 5-5 0,-2 0-8 15,2 2-5-15,0-3-26 0,0 3-52 0,0-3-72 16,0 2-106-16</inkml:trace>
  <inkml:trace contextRef="#ctx0" brushRef="#br0" timeOffset="66597.3684">18506 13544 2507 0,'4'-4'2'16,"1"1"7"-16,0 0 0 0,0-3-4 0,-2 3 6 0,-3 3-4 0,2 0 0 15,-1-2 3-15,-1 1-5 0,0 2-2 16,0 1-14-16,0-2 9 0,0 0-11 0,-1 4 5 0,-2 1 10 15,-1 3-4-15,1 4 5 0,-2 3 1 0,0 4 11 16,-5 5-6-16,-2 3 11 0,0 6 0 0,-2-1-6 0,-2 7-3 16,-5 4 1-16,2 0-5 0,2 3 11 0,-4-1 1 15,5-2-12-15,1-2-1 0,3-2-4 0,-1-6 12 16,3-4 11-16,2-4 7 0,0-3-5 0,5-4-1 16,0-2 7-16,1-2-2 0,2 0 4 0,3-3-11 0,1 1-17 15,2-5-7-15,2 2 0 0,0-2 2 0,3-1-1 16,3-2-1-16,5-1 3 0,-2-1 3 0,10-2 3 0,3-5 2 15,5 3-2-15,6-6-2 0,6 1-2 0,9-5-43 0,1 2-61 16,6-4-80-16,3 2-102 0</inkml:trace>
  <inkml:trace contextRef="#ctx0" brushRef="#br0" timeOffset="67034.3677">20377 13205 2255 0,'-6'0'2'0,"0"0"1"15,-2 0 3-15,3-5 1 0,0 4-6 0,1 2-1 0,0-1 1 16,1 0-1-16,3 0-4 0,0 0 0 0,0 1-6 16,2-1 0-16,-1 0 9 0,3 0 2 0,-1 2-1 15,3-1 1-15,3 0 7 0,3 2-3 0,5-3 0 0,0 4 2 16,5 1-3-16,2 0-10 0,1 1 5 0,-1 0 0 15,2 5-7-15,-3-2 0 0,-2 5 5 0,-4 1-1 16,0 5-2-16,-5-1 10 0,2 2 1 0,-8 3 0 16,-1 1 2-16,-4 4 6 0,-1-2-3 0,-4 2 6 0,-4-1 5 15,-1 1-1-15,-4 0-3 0,-3-4-3 0,3-1 4 16,-1-2-8-16,-3-1 4 0,4-6-8 0,2-2-9 0,1-4-19 16,2 0-51-16,2-3-65 0,3-2-90 0</inkml:trace>
  <inkml:trace contextRef="#ctx0" brushRef="#br0" timeOffset="67398.8346">21832 13366 2289 0,'-12'-11'1'15,"-2"2"18"-15,3-3 8 0,3-1 15 0,2-1-1 16,-3 2 1-16,5 0 0 0,4 0-3 0,5-3 1 16,9 1-17-16,4 1-8 0,9-1-9 0,9-1 1 0,14-2 0 15,7 0-4-15,15 1 3 0,10-1-5 0,6 2-1 16,10-2-1-16,8 5-2 0,5-2 0 0,7 5 4 16,9-2 5-16,4 2-3 0,2 0 12 0,1 1 5 0,12 0 7 15,4-1 1-15,3 0 0 0,2 1 4 0,-6-1 12 16,-3 1 12-16,3 1-5 0,-4 0-2 0,-7 1 4 15,-4 2-12-15,-14 0 5 0,-9 0-10 0,-4 3-8 16,-10 0-11-16,-9 2-1 0,-9 0-2 0,-12 0-4 16,-7 3 5-16,-12-1-4 0,-4 0 6 0,-13-1-7 0,-4 0 6 15,-11 0-8-15,-4-1-10 0,-8-2-25 0,-6 1-24 16,-4-1-39-16,-5 0-48 0,-4-1-65 0,-3 4-81 16,-8-1-106-16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7T01:33:13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18196 4991 1380 0,'4'2'0'0,"0"-1"-2"15,-3 1 10-15,1-2 9 0,0 2 0 0,-2 0-2 16,-2-2 7-16,2 5 8 0,-2 1 7 0,2-1 11 16,0 1-2-16,-3 1-12 0,1 1 8 0,-2 1 13 0,1 2 1 15,0 0 6-15,0 1-4 0,-1 0 0 0,1 0 5 16,0 1 9-16,0 1-2 0,-1-4 0 0,0 3 1 0,1-1-7 16,1-3 1-16,-1 0-3 0,3-1-6 0,-1-1-6 15,1 1 0-15,0-2 1 0,0 0-6 0,0-1-2 16,0-1-9-16,0-1 0 0,0 1 3 0,1-3 8 15,-1 0 4-15,2-1 4 0,-2 0-3 0,0-1 19 0,0 0 8 16,1 1 13-16,-1-2 10 0,2 2 9 0,-2-2 12 0,2 1-6 16,2-1 11-16,-1-1-9 0,4-1 0 15,1-4-16-15,0 2-20 0,7-5-21 0,0 2-13 0,3-3-10 16,3-2-14-16,1-1-19 0,0-2 4 0,5-1-6 16,2-1 3-16,4-2 7 0,2-1-9 0,3-3-3 15,6 0 5-15,0-3 2 0,5 2-8 0,1-1 1 16,0-1-4-16,2 1 1 0,-2 0 5 0,-1 3-8 0,2 0 3 15,-2-1 5-15,-3 3-4 0,1 1 6 0,-6 4-6 16,1-2 2-16,-2 3-10 0,-5-2 10 0,-2 4-4 16,-4 2 2-16,-1-1 4 0,-4 3-5 0,-3 0 8 0,-3 1-7 15,-3-1 11-15,-1 5-4 0,-3-1 2 0,-1 0-1 16,-3 1-4-16,0 3 5 0,-2-1-4 0,-4 1 1 16,2 0-8-16,-3 2-4 0,2-3-13 0,-2 3-26 15,0 0-18-15,-2 0-32 0,2 0-41 0,-1 3-39 0,-1-3-60 16,2 0-47-16,0 0-60 0,0 2-69 0,-1-1-56 15</inkml:trace>
  <inkml:trace contextRef="#ctx0" brushRef="#br0" timeOffset="57102.1357">4233 15820 1820 0,'0'1'15'0,"0"1"8"0,0-2 5 15,1 0 6-15,2 1-3 0,-3-1 3 0,2 0-5 0,-2 0-1 16,1 0-6-16,-1 0 0 0,2 2 11 0,-1-2 11 16,1 0 14-16,0-2 11 0,-2 2 10 0,0 0 4 15,0 0-1-15,0 0-7 0,0 0-7 0,0 0-9 0,-2 0-1 16,2 2-3-16,-2-2 3 0,2 0 7 0,0 2-8 15,-1-1 5-15,2-1-6 0,1 2-4 0,0-2-9 0,-2 2-12 16,0-2-5-16,0 0 3 0,0 0-2 0,0 0-10 16,0 0 6-16,0 0-5 0,0 0 6 0,0 0 4 0,0 0-1 15,14 8-7-15,-14-8 0 0,0 0 6 0,0 0-9 16,60 16 3-16,-44-15-5 0,0-1-4 0,3 0-5 16,1 1-8-16,1-2 7 0,1 1-6 0,0 0-1 0,3 0-6 15,-2-1 4-15,-1 1-3 0,1 0 3 0,-1-2 2 0,-3 2-3 16,2 0 2-16,-1-2 3 0,-4 2 0 0,3 0 0 15,-3 0-1-15,1 0 1 0,-4 0-3 0,3 0 0 16,-3 0 1-16,-1 0 0 0,-1 0 2 0,-3 2 3 0,5-2-4 16,-5 2 7-16,3-1-4 0,1 0-1 0,-1 2-2 15,1-3 2-15,0 4 1 0,1-3-4 0,1 1 7 0,-1 1-8 16,-1-1 4-16,1-1 2 0,-3 1 8 0,5 0-11 16,-4 1 0-16,3-1 0 0,-2 1-3 0,-1-2 0 0,3 2 6 15,-1-3-4-15,1 3-5 0,-3-1 7 0,0 1 1 16,3-1-2-16,-3-1 3 0,2 3-2 0,-2-2-2 0,3 1-2 15,-3-1 6-15,0 1-5 0,2-1 1 0,-4 0-1 16,3 3-1-16,-2-5 3 0,2 2-2 0,-3 2-4 0,4-2 3 16,-2-1-2-16,1 2 11 0,-1-3-6 0,1 3-1 15,0-2-4-15,1 0 3 0,1-1 9 0,-3 2-10 16,2-4 3-16,1 4-8 0,-3-2 5 0,1 0 8 0,0 0-4 16,-1 0-6-16,0 1 2 0,-3 3 3 0,0-3 3 15,1 1-3-15,-1 0 0 0,0 1-20 0,0-1-10 0,0 1 3 16,0 0-1-16,1-2-6 0,-1 2-4 0,1-2-2 15,-2 0 2-15,1-1 15 0,3 2 17 0,-3-1-3 0,1-1-5 16,2 2 12-16,-1 0-1 0,1-2 5 0,0-2-4 16,-3 4 4-16,1-4-5 0,1 0-5 0,-1 2 13 0,1-3-10 15,-2 2 1-15,3 0 2 0,-2 1 4 0,2-3-10 16,2 3 8-16,-4 0 6 0,4-1-6 0,-4-2 0 0,3 3-2 16,-2 0 7-16,0-3-8 0,0 3 8 15,0-2-8-15,0 2 3 0,-2-3 1 0,0 3-2 0,1 0 7 16,-1 0-9-16,2 0 1 0,-1 0 4 0,-1 0-1 15,-1-2-2-15,-1 2-1 0,-1 0 8 0,1 0-4 0,-1-2 6 16,-2 2 16-16,2 0-4 0,-2 0 2 0,0-2 0 16,0 2-1-16,-1-1-4 0,4 1 2 0,-5 1-6 15,-1-2-15-15,2 1 2 0,-2 0 3 0,2 0 3 0,-2-2-4 16,0 4 3-16,1-4-7 0,1 2-23 0,-2-1-12 16,3-1-31-16,-1 2-32 0,-1-1-35 0,2 1-43 15,-1-1-53-15,0-2-58 0,-2 0-59 0</inkml:trace>
  <inkml:trace contextRef="#ctx0" brushRef="#br0" timeOffset="72345.2618">5339 15255 905 0,'0'0'27'0,"0"0"0"0,0 0 5 0,0 0 3 16,0-14 2-16,0 14 2 0,0 0 2 0,0 0-5 15,0 0 10-15,0 0-11 0,0 0 18 0,0 0 1 0,0 0 15 16,0 0 0-16,0 0 19 0,0 0 6 0,0 0-1 15,0 0 10-15,0 0-10 0,0 0 10 0,0-11 6 16,0 11 5-16,0 0-4 0,0 0 6 0,0 0-7 0,0 0-8 16,0 0 1-16,0 0-9 0,0 0-25 0,0 0-7 15,0 0-16-15,0 0-16 0,0 0-1 0,0 0-4 0,0 0 1 16,0 0-10-16,0 0 5 0,0 0 5 0,0 0 0 16,0 0 5-16,0 0 16 0,0 0-1 0,0 0 8 15,0 0 12-15,0 0-9 0,0 0 4 0,0 0-6 16,0 0-9-16,0 0-12 0,0 0-5 0,0 0-8 0,0 0-12 15,0 0 16-15,-24 3-28 16,24-3-12 0,-25 8 19-1,-19 7-3 1,37-12 4-16,0-1 1 0,2 2-6 16,0-3-4-16,-1 2 0 0,1-2 8 0,-1 1-1 0,1 0-2 15,0-1-7-15,2 1 7 0,-2 0 2 0,0 1 0 16,0-1 4-16,0 0-8 0,0-1 1 0,0 2 1 15,0-2 6-15,0 2-12 0,2-1 11 0,0 1-7 0,-3-1 2 16,3 1 0-16,0 0 0 0,-1-2 3 0,-1 3-6 16,1-1 5-16,-1 0-10 0,1-1 5 0,-1 3 3 15,-2-1-2-15,4 0 4 0,-2 0-6 0,2 0 6 0,-3 0-1 16,1 1 4-16,2-1-5 0,0 1-1 0,-2 2-3 0,2-3 1 16,-2 2 2-16,-1 1 2 0,1-2 1 0,0 2 1 15,1 0-4-15,-1 0-3 0,0 0 8 0,-1 2-6 16,1-2 2-16,2 1-3 0,0 0 1 0,0-1-4 0,-1 3 6 15,3-2 8-15,-2-1-2 0,1 0 1 0,0 1 2 16,-2-1 1-16,4-1 8 0,0 2 4 0,0-3 8 0,-3 3-8 0,3-4-4 16,0 4 2-16,0-1-1 0,0-1 9 15,0-1-10-15,0 2-5 0,0-3-1 0,0 3-1 0,1 0 1 16,1 0-1-16,-4-2-6 0,2 2 2 0,0 1-4 16,0-1 2-16,0 0 0 0,2 0 0 0,1-2 0 15,-2 3-4-15,3 1 8 0,-3-1-14 0,1 0 5 0,1-2 8 16,0 1-8-16,-1 1 0 0,1-1 5 0,2 0 7 15,-2 0-2-15,1-2 6 0,0 0-1 0,-1 2-10 0,2-4 5 16,-2 2 2-16,0-1-8 0,-1-1-5 0,1-1-1 16,0 4-1-16,1-2 6 0,1-2 0 0,-3 3 2 0,3 0-5 15,-2-3 2-15,2 3 0 0,0-2 1 0,0-1 2 16,-1 1-10-16,-1-2 7 0,2 2-2 0,0-3 0 0,-1 3 1 16,0-3 4-16,1 1-6 0,-1 2 1 0,-1-2 5 15,2 1-4-15,-2 0 1 0,2-1 0 0,0 1 3 16,-1 0 0-16,1-2-2 0,1 2-3 0,-1-2 5 0,0 2-1 15,0-2-3-15,2 2 4 0,-2-1-6 0,1-1 2 16,-1 0 8-16,2 1-9 0,0 0-5 0,-2-1-4 16,1 3 11-16,-2-3-4 0,2 3 4 0,-1-2 0 0,1 0-7 15,-1 1 8-15,1-1-1 0,-1-1 3 0,0 2-13 16,1-1 1-16,0 1 9 0,-4-2-6 0,4 0 6 0,-1 0-2 16,0 0-2-16,-2 2 2 0,4 0 5 0,-3-2-2 15,0 0-8-15,0 0 10 0,2 0-15 0,-1 3-6 0,1-3 2 16,-3 0-7-16,2 0 1 0,-2 1-10 0,2 0 10 15,0-2-8-15,-2 2 11 0,3-2 7 0,-1 1-3 0,0-1 8 16,-1-2-8-16,0 3 12 0,2 0-6 0,0-2-1 16,-3 0 5-16,-1 0 1 0,3-1-3 0,-2 0-3 15,0 1 11-15,2-1 1 0,-2-2-9 0,3 0 5 0,-3 3 1 16,0-3-9-16,1 0 11 0,-1 1 0 0,0-3-3 16,-1 2 0-16,1 0 7 0,-3-2 1 0,3-1-11 0,-1 3 8 15,-1-3-4-15,2 0 1 0,-1 0 0 0,-2 1-6 16,1 0 4-16,1-1 0 0,-2 1 2 0,1-2 0 0,1 1-4 15,-2 3 6-15,0-3-6 0,0 3 7 0,0-1-10 16,2-1-7-16,-1-1 9 0,-2 1 5 0,4 3 1 16,-3-4-6-16,0 3 1 0,1-4 2 0,1 2 0 0,-2 2 8 15,0-3-4-15,0 3-8 0,0-2 6 0,0 0-4 16,0 0 6-16,0 0-6 0,-2-1 5 0,2 1 1 0,-1-3-6 16,1 4 7-16,0-2-5 0,-2 0 0 0,1-1 0 15,-1 1 5-15,-1 0-2 0,0-1-11 0,1 2 11 0,-1-1-10 0,0 1 7 16,1 0 2-16,-2-1 3 0,2 1-12 15,-1-1 1-15,0 0 2 0,-1 0-1 0,0 2-8 0,-1-3-14 16,0-2 2-16,1 4-15 0,-3-3-4 0,1 2-8 16,1 0-2-16,-4-2-4 0,1-1-4 0,-2 0-25 0,-1-2-22 15,0-1-4-15,-2 0-7 0,-1-1-14 0,1 3-19 16,-2-2-29-16,-1 1-12 0,0 1 2 0,0 1 2 0,-1 2-24 16,0 1-20-16,1 3-11 0,-1 2-11 15,-1 0-11-15</inkml:trace>
  <inkml:trace contextRef="#ctx0" brushRef="#br0" timeOffset="75045.7404">6811 14862 2682 0,'0'0'2'0,"-3"0"1"0,-2-4 2 0,3 1 11 0,-4 1 0 15,-2-1 3-15,-1-1 1 0,4 3 9 0,-3-1 16 16,3 0 15-16,0 2 16 0,1-2 1 0,-1 2 6 16,3-2-6-16,1 2 3 0,-1 0-12 0,2 0-9 0,0 0-9 15,2-3-8-15,-2 3 2 0,1 0 3 0,1 0 5 16,-2 0 5-16,0-1 7 0,0 1 0 0,0 0-4 0,-2 0-10 15,2 0-11-15,-1 0-3 0,1 0-4 0,0 0-4 16,0 0-3-16,-2 1-12 0,2-1 3 0,0 2-1 16,-3-1-9-16,0-1 1 0,1 0-4 0,-1 2-1 15,-2 0 0-15,-1-2-2 0,0 2-8 0,-2 1 1 0,-1-1 4 16,2 3-4-16,-3 0-1 0,-1-1 4 0,0 1-4 16,0 0 5-16,-3 0 5 0,0 0-1 0,1 0-2 15,-4 3-1-15,2-3 5 0,0 3-4 0,-2 0-3 0,2-3 3 16,2 3-1-16,-2-1-1 0,2 0 1 0,0 0 2 15,1 0 0-15,1-2-5 0,0 0 5 0,4 3-1 16,-3-4-4-16,3 3 2 0,1-2-2 0,-1 0-4 0,1 2 3 16,0-2 12-16,1 0-9 0,2 0 1 0,-2 0 1 15,2 1-6-15,1-2 5 0,-1 0 2 0,0 3-6 0,1-2-1 16,-2 0 3-16,1 2-1 0,1-2 0 0,-1 0 8 16,-2 3-3-16,3 1 2 0,-1-2 4 0,-2 0-13 15,2 0 9-15,0 1-4 0,-1 0 7 0,0 0-6 0,1 0-4 16,-3-3 5-16,4 1-2 0,0 0 5 0,1-1-3 15,-1 0 2-15,1-3-3 0,-3 0-6 0,3 1-14 0,1 0-35 16,-3-1-23-16,3-2-33 0,-3 1-30 0,3-2-48 16,0 0-52-16,0 2-61 0,0-2-58 0,-2-3-57 15</inkml:trace>
  <inkml:trace contextRef="#ctx0" brushRef="#br0" timeOffset="75496.7951">6194 14996 2255 0,'0'-1'2'15,"2"-1"5"-15,-2 0 12 0,3-3-1 0,-3 2 12 16,0-1 13-16,0 4 6 0,0 0 9 0,0 0 10 0,0 0 7 15,0 0-8-15,0 0 13 0,0 3-12 0,0-2-16 16,0 0-6-16,0 1-7 0,0-1-15 0,0 3-14 0,0 5-1 16,0-1-13-16,0 4 7 0,-2 5 3 0,1 3-3 15,-1 0-6-15,2 3 4 0,-3 3 7 0,0 0-5 16,3-1 5-16,-4 2-10 0,3-4 4 0,-1 0 1 16,1 2 7-16,-1-6-5 0,2-1-2 0,-4-3 6 0,4 0-4 15,0-3-1-15,0-3-2 0,0-2-1 0,0-1 2 0,0 0 6 16,1-2-3-16,4-2 0 0,-4 1 8 0,4 0 1 15,-3-2 7-15,3-1 7 0,1 0-6 0,0 0-2 16,3-2 1-16,0-3-4 0,0 0-4 0,3 0 5 0,0-3-8 16,3 0-7-16,0 0-1 0,-1-1 3 0,0-2-2 15,2 2 0-15,-3-1-2 0,0 0-7 0,0 1 2 16,-1 1-2-16,-4-1 10 0,4 4-10 0,-5-2 7 0,-1 2-4 16,1 1 1-16,-2-1 2 0,0 2-10 0,-3-2-13 0,1 5-18 15,-1-1-13-15,-2 0-21 0,1-1-34 0,-2 2-35 16,1 0-49-16,0-3-38 0,0 3-51 0,0-2-45 15</inkml:trace>
  <inkml:trace contextRef="#ctx0" brushRef="#br0" timeOffset="77406.2824">7081 15641 1820 0,'-6'1'-2'0,"-1"1"19"15,4-4 17-15,-6 2 12 0,4 0 17 0,0 0 10 16,2-1 10-16,-2 1 11 0,2 0 11 0,1 0-5 15,1 1-14-15,1-1 3 0,0-1-9 0,1 1-5 0,-1 1-17 16,2-1-9-16,-2 0-8 0,1 2-8 0,-1-2 0 16,2 0-9-16,-4 1-9 0,4 1-2 0,-2-1 11 0,2 1-3 15,-2-2 5-15,3 2-5 0,-1 0-1 0,1-2 7 16,2 2 5-16,2 1 7 0,-1-1-2 0,1 0 3 0,3 4-6 16,2-4 4-16,-1 3-4 0,3-2-8 0,1 1-9 15,0 0-9-15,3-1 1 0,1 0 2 0,0-1 0 16,1-2 0-16,2 0-5 0,-2 0-7 0,3 0-2 0,-2-2-16 15,-1 0-24-15,1-1-13 0,-4 1-30 0,1-3-26 0,0 2-34 16,-3-4-41-16,0 2-53 0,-2-2-47 0,1 2-61 16</inkml:trace>
  <inkml:trace contextRef="#ctx0" brushRef="#br0" timeOffset="77806.9415">7275 15452 2752 0,'-2'1'11'0,"-2"0"12"0,3-2 7 0,5-1 4 16,-1 0 2-16,-5 5 3 0,4-3-3 0,-2 1-3 0,0-1-18 15,2 0-3-15,-2 1-3 0,3-1 4 0,-1-1 7 16,1 1 8-16,2 1 12 0,-2 0 3 0,6-1 9 15,1 3-5-15,1-3-2 0,4 3-8 0,0-1-3 0,4 1-9 16,-3 0-13-16,6-2-4 0,-2 4-2 0,-1-5 0 16,2 4-3-16,2-1-3 0,-2-1-3 0,-2 1 2 0,1 1 1 15,0 0 8-15,-3 1-4 0,0 2-5 0,-4-3 2 16,0 1 2-16,-1 0-4 0,-2-2-4 0,-2 3 8 16,1-3-7-16,-1 2 2 0,-2-2 2 0,-1 1 3 0,1 1-3 15,-4-1 2-15,1 0 4 0,-2 0-6 0,1-1 7 16,-2-1-10-16,2 3 5 0,-2-2 1 0,1 1-3 0,-1-1 0 15,0 0-12-15,0 3-7 0,-1-3-18 0,1 1 4 16,0 0-28-16,-4 2-17 0,4-2-15 0,-1 2-15 0,-2-1-22 16,-2-1-22-16,4 1-16 0,-4 0-23 0,2 2-16 15,-2-1-29-15,-2-2-23 0,1 3-27 0</inkml:trace>
  <inkml:trace contextRef="#ctx0" brushRef="#br0" timeOffset="81073.551">8489 17198 3272 0,'-9'5'26'15,"-1"0"17"-15,2-1 27 0,5-1 23 0,-6-1 12 16,1 1 10-16,3-1-7 0,0 0 2 0,4 1-28 16,-3-3-14-16,3 0-25 0,1 0-27 0,0 0-8 0,0 2-6 15,1-2 3-15,-1-2-2 0,2 4 2 0,0 0 2 16,1-1 8-16,2 2 3 0,1 1 2 0,5-1 0 16,0 2-2-16,2 1 11 0,6 0 2 0,-1 1 3 0,5 2-4 15,2-2 4-15,4-1-2 0,1 1-2 0,3 0 2 16,2-2-4-16,4 0-5 0,-1-1-6 0,2-4 4 15,2 0-13-15,-1 0-2 0,2-1-11 0,-1 0 13 0,3-2-1 16,-1-1 0-16,-1-1-4 0,1 1-13 0,-1-2 6 16,-2 1-16-16,0-1 5 0,-3-2-18 0,2 1-1 15,-4 0-6-15,-2 0-4 0,-2-1 10 0,-5 1-5 0,0-3 11 16,-2 5 7-16,-1-2 13 0,-5 0-5 0,0 2 4 16,-4 0 9-16,0 1-5 0,-3 0 0 0,-2 0 13 15,-2 1-8-15,-2-1-1 0,2 3-1 0,-3-3 6 16,-2 1-1-16,-1 3-5 0,1-2 11 0,-3 0-6 0,0 1-1 15,0 1 4-15,0 0 4 0,0 1 0 0,0-2-18 16,0 1-4-16,0 0-14 0,-2 0-20 0,1-2-7 16,-1 0-25-16,0 2-22 0,-1-2-18 0,2-1-3 15,-1 2-14-15,0 1-22 0,1-2-10 0,1 0-31 0,-3 2-24 16,0-3-45-16,3 3-54 0,-3 0-65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7T10:38:31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5442 9264 2670 0,'1'-15'19'0,"1"4"29"0,-2-2 19 15,2 3 19-15,-4 1 14 0,0 2 11 0,1 1 10 0,-2-1 10 16,3 5-1-16,-2-2-7 0,0 0-4 0,1 2-8 16,-2-3 7-16,1 5-3 0,0 0-2 0,1-1-14 15,1 2-13-15,-2-1-16 0,2 3-11 0,0-1-12 0,2 1 1 16,-2 5 4-16,3-2-4 0,-1 2 14 0,1 3-3 15,0 0 2-15,2 3-6 0,0 1 4 0,1-1-25 16,0 3-15-16,-3-3-5 0,2 1-14 0,0-3 2 0,-2 1-7 16,3-4 1-16,-3 1-6 0,0-1 6 0,1-2-1 15,-1-1-4-15,0 0-3 0,-1-1-9 0,-1-2 3 16,1 0-5-16,1-2 4 0,-1-1-9 0,-1 3 5 0,2-3 6 16,-1 0 17-16,1 0 10 0,0-3-6 0,0 3 13 15,2 0 4-15,-3 0 14 0,4-1-3 0,2-2-1 16,1 0-6-16,3 1 0 0,0-5-1 0,2 1-9 0,2-2 2 15,2-3-11-15,4 0 3 0,3-2-1 0,-2-1 1 16,6-5-3-16,-2 1-3 0,5-1 1 0,0-2 1 0,2-2 35 16,-1 0-3-16,2 0 1 0,-2-2-5 0,2 2-1 15,-3-1 1-15,-1 0-3 0,-1 0-5 0,-1 2-30 16,1 2-2-16,-4-3-1 0,0 3 1 0,-4 0 0 16,-1-1 1-16,1 4-5 0,0 1-1 0,-3 0-5 0,1-1 8 15,-1 4-9-15,-1 0 4 0,0 1-4 0,-3 2 5 16,2 0 3-16,-4 0 1 0,-2 2-4 0,0 2-21 0,-3 1-8 15,1 0-20-15,-4 1-29 0,3 1-37 0,-3 1-25 16,0-1-43-16,2 1-39 0,-5 2-44 0,1-2-60 16,2 1-81-16,-2 0-86 0</inkml:trace>
  <inkml:trace contextRef="#ctx0" brushRef="#br0" timeOffset="20760.2064">7885 17336 1809 0,'-1'0'0'0,"-1"0"6"0,4 0-2 16,-2 0 7-16,-2 0-4 0,2 0 11 0,-3 0 4 15,0 0 8-15,2 0 5 0,-3 0 8 0,1 0 7 0,0 0 2 16,0 2 4-16,-1-2-11 0,0 2 4 0,-1-1-3 16,-1-1 11-16,3 0 2 0,-2 0 9 0,0 2 11 0,2-2 6 15,0 2 20-15,1-2-2 0,0 0 3 0,1 3-12 16,1-3-14-16,-3 2-9 0,2-2-19 0,2 2-3 0,-1-2-23 16,-1 0 2-16,1 0-4 0,0 1 2 0,0-1 0 15,0 0 7-15,0 0-1 0,0 0-3 0,0 0 1 16,0 0-5-16,0 0-3 0,4 0-11 0,-4 0-3 0,0 0-11 15,3 2-2-15,-3-2 2 0,0 0 2 0,2 1-4 16,-2 1 4-16,3 0-3 0,0 0 4 0,2 1 12 0,0-1-5 16,4 4 11-16,0-2-1 0,4 1-1 0,3 0-2 15,2-1 7-15,2-1-8 0,2-1-8 0,0-1 6 16,4-2-15-16,0-1-2 0,3-2 4 0,-2 0-1 16,1-2-3-16,1 0 6 0,-1 1-2 0,-4-2 2 0,0 1 0 15,-4 0 7-15,-1 1-9 0,-3 3 7 0,-4-1 1 16,-4 1 1-16,-3 0-6 0,-2 2-4 0,-1 0 8 0,-2 0-3 15,0 0 7-15,0 0-4 0,-3 0-2 0,3 2 0 16,-2-4 2-16,0 2 8 0,1 2-10 0,1-1 2 16,-5 1-4-16,0 0 1 0,-2 0-4 0,-1 1 6 0,0 2-8 15,-6 0-2-15,1 0-2 0,-4 2 5 0,-1 0 1 16,-2-2-2-16,2 3 4 0,-6-1-7 0,1 0 4 16,1 0 3-16,-5 1 3 0,3-2-8 0,-1 1-1 0,1-2 1 15,-1 2-1-15,5-2-4 0,-2-2 12 0,5 2-10 16,3-1 6-16,2-1-7 0,2-1-4 0,3-2 0 15,3 1-9-15,2-1-8 0,-1 2-17 0,3-2-2 16,1 0-15-16,1 0 10 0,-2 0-5 0,0 0 1 0,2-2 10 16,1 2 11-16,-2 0 11 0,3-1-2 0,1 1 13 15,-1 0 4-15,4 0 2 0,0-2 2 0,2 0 1 16,2 0-7-16,-1-1 1 0,2 0 9 0,4-2-6 0,-2 3-3 16,5-5 4-16,-1 4 1 0,-2-4-10 0,4 0 8 15,1 4-1-15,-4-6-2 0,2 4 6 0,-4 0 0 0,1-2 0 16,-4 5 4-16,-2-1 7 0,-3 0 4 0,-3 1 3 15,-2 0 9-15,-2 2 5 0,-2 0 5 0,-1 2-3 16,1-2-2-16,-3 0-1 0,1 2-3 0,-2-1-4 0,-1 3-4 16,-3-1-8-16,-1 2-9 0,-1 0 11 0,-3 2-8 15,1-2 1-15,-2 2 2 0,0 0 7 0,-2 0-13 16,1-1 6-16,-1 0 1 0,1-1-8 0,0 0 4 0,0 0 7 16,2-2-7-16,3 1-3 0,0-1 6 0,1 1-4 15,4-1 1-15,1-3-5 0,2 2-5 0,-1-1-21 0,2-1-4 16,2 2-18-16,2-2-10 0,2 0-11 15,1 2-11-15,-2-2-11 0,2 2-7 0,1-1 2 0,2 1-15 16,1 0 6-16,-1-2-22 0,2 0-10 0,1 0-22 16,0 0 2-16,-1-1-25 0,2-2-10 0,1 2-9 0,-2-3-23 15</inkml:trace>
  <inkml:trace contextRef="#ctx0" brushRef="#br0" timeOffset="28966.7523">11340 17544 439 0,'-1'0'9'16,"-3"-2"-1"-16,0 1 4 0,0 1-5 0,2-2 2 0,-1 2 5 15,-1 2-3-15,1-2 3 0,2 0-14 0,-4 0 5 16,1 0-7-16,0 1 7 0,3 1 2 0,-2-2-12 0,1 0-3 16,-3 2-6-16,3 0-3 0,-2-2-16 0,0 1-10 15,3 1 5-15,-3-1-3 0,0-1 5 0,1 1 5 0,0 0 2 16,1-2 3-16,1 1 15 0,-3 0 12 0,3 0-2 16,1-2 5-16,-3 0 7 0,-1 1 8 0,4 1 17 15,-1-2 13-15,-2 2 4 0,3-2 13 0,-1 0 7 0,1 2 29 16,0-1 6-16,-2 1 8 0,2-2 2 0,-2 2 5 15,2-2 12-15,-1 1-4 0,1 0-9 0,0-2-21 0,0 3-16 16,-2-1-2-16,2-1-8 0,0 0-5 0,-2-1-15 16,2 3-5-16,0-2 5 0,-1 0-7 0,1 2 4 15,0-2-7-15,1-1-4 0,-1 3-3 0,0 0 6 0,0 0 0 16,0 0-3-16,0 0-7 0,0 0 3 0,2 0-2 16,-4 2 0-16,2-1-6 0,0-1-13 0,2 2-2 0,-2-2-2 15,2 2 0-15,-2-2-2 0,0 0-3 0,0 0-4 16,3 0-6-16,-3 2 13 0,2-4 2 0,-1 2 3 0,3 0 7 15,0 0 6-15,-1 2 3 0,3-2 12 0,1 0 14 16,-1 0-6-16,2 0-8 0,3 0 5 0,-1 0-3 16,2 0-2-16,2-2 1 0,2 2-6 0,-2-2-12 0,4 2-1 0,-2 0 14 15,2-1-9-15,3 0-4 0,0 0-1 16,1-1 3-16,-2 2-8 0,5 0 3 0,-4 0-6 0,4-3-8 16,1 2 4-16,-1 0-2 0,0 1-4 0,-1 0-7 0,3 1 2 15,-2-1-2-15,2 1 6 0,-2-1-3 0,-1 3 0 16,-2 0 5-16,2-1-1 0,-4 0-1 0,0 0 2 15,-2-2-4-15,1 3-2 0,-4-1 1 0,2 0-1 16,-1-1-4-16,-2 1-1 0,2 0 1 0,-1-1-1 0,1 1 17 16,2-2 1-16,-1 2 0 0,0-2 3 0,4 0 1 15,-3 0-2-15,0 0 0 0,-2 0 1 0,1 0-9 16,2 3-1-16,-3-5-1 0,1 4-9 0,-2-2 2 0,4 0 5 16,-6 2 2-16,5-2-6 0,-3 2-4 0,0-2-2 15,0 0 5-15,0 0 7 0,2 0-6 0,0 1-1 0,-4-1-6 16,2 0 3-16,0-1 3 0,0 2 6 0,0-2-9 15,2 1 4-15,-4 0 4 0,2-2-3 0,0 2 6 16,0-2-2-16,0 2-4 0,0 0-1 0,-2-3 1 0,3 3-2 16,-3 0 0-16,0 0 3 0,-1 0-6 0,-1-2 4 15,0 2-2-15,-3 0 1 0,0 0 0 0,-2 0 1 16,2 0 3-16,-7 0-4 0,3 2 3 0,-3-4-2 0,1 2 11 16,-2 0-12-16,0 0 9 0,0 0-5 0,-2 2-3 15,2-2 4-15,0-2-15 0,-1 2-13 0,1 0-22 16,-4 2-23-16,4-2-45 0,-1 0-38 0,-1 0-62 15,-2 0-73-15,1 0-76 0</inkml:trace>
  <inkml:trace contextRef="#ctx0" brushRef="#br0" timeOffset="32759.6527">9786 16325 2052 0,'-2'-3'5'0,"0"1"8"0,2-1 6 0,0-2 4 16,0 5-1-16,0-2 1 0,-1 2 2 0,1-2-4 16,0 2 2-16,0-1-5 0,0 1 6 0,0-1 8 0,0-2 12 15,0 3 11-15,0-1 7 0,0 1 12 0,3 0 5 0,-3-2 7 16,0 2 9-16,2 0-1 0,-1 0-4 0,-1 0-2 15,0 0 5-15,2 0 3 0,-4 0-10 0,4-2-2 16,-2 2-17-16,0 0-11 0,-2 0-1 0,2-3 0 0,0 3-16 16,0 0-8-16,0 0 8 0,0 0-4 0,-1-2 1 15,1 2 7-15,0 0-4 0,0 0-3 0,0-2-2 0,0 2 3 16,0 0-13-16,0 2-4 0,0-2-5 0,0 2-10 16,0-2-7-16,0 0-9 0,-2 3 11 0,2 1-10 0,0 1 6 15,0 3-2-15,-3 4 1 0,1 2 5 0,-1 6 5 0,-4 2 6 16,1 2-11-16,-1 5 9 0,-2 0-11 0,1 0-3 15,2-3-15-15,-2-1-14 0,2-1-17 0,3-2-15 0,0-1-24 16,1-4-29-16,-1-2-22 0,3-1-23 0,-2-2-26 16,2-4-33-16,0-1-35 0,2-2-40 0,1-3-28 0,-3-2-47 15</inkml:trace>
  <inkml:trace contextRef="#ctx0" brushRef="#br0" timeOffset="33853.7381">9996 16381 1150 0,'5'-3'16'0,"-5"2"16"0,5-1 27 0,-3 2 17 16,0 0 14-16,-2 0 12 0,0 0 14 0,1 0 7 16,-1 0 1-16,2 0-5 0,-4 0-16 0,4 2-8 0,-4-2-12 15,1 0-5-15,1 0-12 0,-2 1-3 0,0 2-11 16,2-1 4-16,-1 0-13 0,-1 0-4 0,2 1 8 0,-2 1 0 15,2 0 2-15,-2 2 5 0,2-3-6 0,-3 4-3 16,1 0 9-16,-1 1-13 0,0 1-10 0,-1 1-3 16,3 0-3-16,-4 1-12 0,2-1-3 0,-1 2-1 0,2 0-13 15,-1 0 5-15,-1-2 1 0,1 1-7 0,2-2 4 16,1 2-1-16,-2-2 7 0,0-3-10 0,2 1-1 0,2-2 7 16,0-2-4-16,-2-1 3 0,3-1 0 0,-2 0-4 15,-1 0 4-15,7-1-2 0,-5 0 4 0,2-1-2 16,-1 0 0-16,2-2 3 0,0 0-1 0,0 3 8 0,1-5-14 15,-2 1 5-15,3-4 1 0,-1 4-4 0,1-4-1 0,-1-1 2 16,3 0-7-16,-3-3-10 0,1 1 12 0,1 0-5 16,-1-2 2-16,0 1 1 0,-2 0 5 0,0-3-6 15,-1 3 2-15,1-2 13 0,-1 2-2 0,0 2-2 0,-3-2-1 16,1 2 7-16,0 0-7 0,-2 1 7 0,0 2-2 16,0-2-6-16,0 1 0 0,0 0 0 0,0-1-2 15,-2 1-2-15,2-4 5 0,-2 3-2 0,2-1 2 0,-1 0 8 16,-1 0 2-16,0 1 18 0,1 1 2 0,1 1 6 15,-3 2-3-15,2-2 3 0,-3 2 16 0,3 4-3 0,1-3-5 16,-2 3-17-16,1-2 0 0,-1 3-6 0,2 0-1 16,-2 0-3-16,1 0-13 0,1-3-5 0,-2 6-5 0,2-3 10 15,0 0 5-15,0 0-6 0,0 2 1 0,0-2-3 16,0 1-4-16,0-1-1 0,0 1-2 0,2-1-6 0,-4 0-6 16,2 1 7-16,0 3-1 0,-1 3 5 0,-4 2-2 15,1 0-2-15,-3 7 10 0,-1 2 0 0,0 5 3 16,-4 2-6-16,0 2 6 0,-1 4-9 0,0-1 8 0,1 0-1 15,0-1-5-15,4-4 0 0,0-1 4 0,1-2-3 16,2-5-3-16,1-1 7 0,3-3-5 0,-3-1 2 0,4-3 1 16,-1 1-3-16,-1-3 3 0,2 0-5 0,0-2 4 15,0-2-6-15,0 1 5 0,2-1 5 0,-1 0-4 0,1-1-1 16,0 0-5-16,-1 1 8 0,3-3-1 0,0 4 7 16,-4-3-9-16,3 3 5 0,0-4-2 0,0 3 7 0,1-2-2 15,-1 0-4-15,-2 1-5 0,3-2 5 0,-1 1 1 16,-1-1-8-16,3 0 12 0,-1-1-3 0,0-1 0 0,3 0 2 15,1-1 6-15,-1-2-6 0,1 1 2 0,4-4 3 16,2-1-2-16,-3 2-10 0,-1-1 4 0,2-2-2 0,-1 2 3 16,0-1-3-16,-1 2 1 0,-1-2 3 0,-1 2-11 15,0 1 9-15,1-1 1 0,-2 0-1 0,-1 0-6 16,2-2 1-16,0 2 5 0,-2-2-7 0,1 0 2 0,-1-1-2 16,-2 0-7-16,3-2 1 0,-1 0-3 0,1-1-3 15,0-3-11-15,0 0 0 0,1-1-6 0,-2 0-1 0,2-1 3 16,0-1 7-16,0 1 5 0,-2-2 0 0,2 3 8 15,-2 0-1-15,1 3 12 0,-1-1-2 0,-1 3 6 0,1-1-3 16,-3 1-5-16,2 3 1 0,-2-3 1 0,0 1 3 16,0 0-2-16,1 0-3 0,-1-2 2 0,0 1-6 15,3 0 6-15,-3-1 2 0,2 1 1 0,0-2 0 0,-2-1-4 16,2 2 3-16,0-2-5 0,-1 2 10 0,1-2-8 0,0-1 2 16,-1 6-3-16,1-4-2 0,-1 5 5 0,-1 0 4 15,3 2 7-15,-3 1-6 0,-2 0 20 0,1 4 2 0,0-1 1 16,-2 3 5-16,0-1 0 0,0 1 6 0,0 0-5 15,0 0 6-15,0 0-9 0,0 1-7 0,-4-1 6 16,4 0-4-16,0 3-7 0,-1-1-4 0,-1 1 1 0,1 4-6 16,-1 2 0-16,-4 3 3 0,3 3-2 0,-4 4-6 15,-1 3 20-15,-2 3 4 0,2 3-5 0,-2 1 2 16,0 0 0-16,0 1 0 0,0-1-8 0,2 0 11 0,-1 0-19 16,2 0 0-16,1-5 3 0,1-2-3 0,2-1-6 0,0-1-2 15,-2-6 1-15,5 3-1 0,-1-6-3 0,2-2-22 16,1 0-28-16,1-3-13 0,0 0-26 0,0-3-32 15,2 0-41-15,1-2-49 0,2-1-45 0,0-1-45 0,2-2-62 16</inkml:trace>
  <inkml:trace contextRef="#ctx0" brushRef="#br0" timeOffset="34082.3554">10917 16211 3877 0,'-2'-5'0'0,"-2"0"-2"0,1 0 2 0,-2-3 3 16,2 5-4-16,-4 0-4 0,2-2-3 0,1 2-30 15,-1 1-32-15,2 0-25 0,2 2-36 0,1 0-31 0,-2-1-52 16,4 0-58-16,-2 1-76 0,0 0-46 0</inkml:trace>
  <inkml:trace contextRef="#ctx0" brushRef="#br0" timeOffset="34247.6469">10925 16485 3646 0,'2'0'4'0,"-2"0"16"16,0 0 4-16,1-6-2 0,-2 6-4 0,-1 0 0 0,0-2-23 15,1 2-19-15,1 0-30 0,-2 0-29 0,4-3-28 16,-2 3-23-16,3 0-41 0,2-2-43 0,0-2-39 0,4-2-38 16,4 2-60-16</inkml:trace>
  <inkml:trace contextRef="#ctx0" brushRef="#br0" timeOffset="34773.925">11857 16438 1875 0,'-15'-5'18'0,"2"5"12"0,1-4 23 16,2 1 16-16,2-1 25 0,-1 3 8 0,1 0 12 0,0 0 16 16,3 1-10-16,-3 1 5 0,5 0-15 0,-2 1 1 15,5-1-16-15,-1-1-3 0,1 3-14 0,0-3-11 16,1 1 2-16,-1 0-7 0,2-1 14 0,3 2-10 0,-1 0 5 15,2 1 4-15,3-1 13 0,3 0 9 0,6 1-3 16,4-1-3-16,4 1-24 0,8-3 0 0,5 0-17 0,4 0-7 16,8-3-10-16,5 1-19 0,1 0-3 0,2 0-7 15,1-1 4-15,3 3 0 0,-1 0 4 0,-1 2-5 16,-1-1 1-16,2 1 9 0,1 2-9 0,1-1 13 0,-3 0-8 16,1 1-8-16,-4-1 6 0,1 1-3 0,-4-1-3 0,-4 1-2 15,-4-1 6-15,-6-1-9 0,2 1 2 0,-10-1 6 16,-3-2-8-16,-3 2 4 0,-5-1 1 0,-3 1-2 15,-2-1-1-15,-5 0-2 0,-4-1 0 0,1 1 5 0,-6-1-1 16,0 0-1-16,-3-1-10 0,0 1-13 0,2-1-19 16,-1 1-23-16,-1 0-20 0,0 0-42 0,0 0-34 0,-1 0-47 15,2 0-56-15,-1 1-63 0,-1 0-86 0,-2-1-94 16</inkml:trace>
  <inkml:trace contextRef="#ctx0" brushRef="#br0" timeOffset="51371.1898">18803 8652 2907 0,'3'0'9'0,"-3"-3"12"0,-4 3 24 0,4-9 12 16,-2 8 4-16,-3-2 0 0,0-1 3 0,0 3 9 15,2-2-5-15,-2 0-3 0,1 1-13 0,1 1-8 0,0-1-3 16,-2 0 12-16,2-1 14 0,-2-1 10 0,2 3 7 16,-2-3 6-16,1 1 3 0,-1-1 6 0,1-1 5 15,0 1-8-15,-3 0-1 0,-2-2-12 0,1 0-7 16,-2 2-13-16,-2-3-12 0,-1 1-10 0,-1 0-3 0,-5-2 0 16,0 4-15-16,0-2-8 0,-3 1 8 0,-2 1 0 15,1 2-6-15,0-1 0 0,1 2-1 0,2 2-2 0,1 2-1 16,1-1-5-16,2 2-9 0,2 4-3 0,3 1-3 15,-3 3 2-15,3 5-1 0,0 1 1 0,-2 5 2 0,0 2 4 16,1 4-1-16,-1 0 2 0,4 3-2 0,-1 1-7 16,2-2-9-16,4 3-10 0,0-5-7 0,4-1-13 15,4-2-3-15,0-2-8 0,1-3 1 0,3-3-1 16,3-2-1-16,0-3 0 0,2-1 2 0,-1-3 8 0,0-3-4 16,3-4 8-16,0 2 6 0,0-5 6 0,1-2 9 15,0-4 0-15,0 0 3 0,1-4 7 0,-1 0-1 0,0-1 3 16,-2-3-4-16,2-2 4 0,-2 2-6 0,0-3 6 15,-1 0-3-15,-1-1 1 0,1-3 5 0,0 1-5 16,-4-2 6-16,4 0-2 0,0-2 2 0,-4-2 1 0,2-1 1 16,2-1 0-16,-2-3-3 0,1 2 3 15,-2-1-5-15,1 0-1 0,-2-1 1 0,3-1 2 0,-4 3 5 16,1-2-7-16,-3 2 3 0,2 0-1 0,0 0 2 16,-3 0-1-16,3 0 9 0,-4 4-4 0,1-3-1 15,0 4 5-15,0 0-1 0,-2 0 1 0,1 2 1 0,1 0 4 16,-1 2-6-16,-1 1 4 0,0 3 8 0,-1 0 2 0,1 5 1 15,-2 3 2-15,-1 1 6 0,2 4 6 0,0 1-6 16,-2 1 6-16,0-1-7 0,0 3 3 0,0 0 4 16,0 3 1-16,0-1-3 0,0-1-8 0,0-1 0 15,0 2-8-15,0 1-7 0,0-2 0 0,0 3 1 0,0 0 3 16,0 5 6-16,0 3 8 0,0 3-4 0,0 3 1 16,0 5 8-16,0 4-1 0,0 2-5 0,0 2-7 15,0 1-8-15,1 1-9 0,1-1 14 0,0-1-5 0,2 1-2 16,1-3-12-16,-1 0-23 0,0-2-13 0,2-1-25 15,-1-2-11-15,1-1-38 0,-1-5-30 0,-1-1-50 16,0 0-53-16,-1-5-33 0,2-1-63 0,-4-5-69 16</inkml:trace>
  <inkml:trace contextRef="#ctx0" brushRef="#br0" timeOffset="51595.5444">19062 8473 2919 0,'3'-1'27'0,"-1"2"28"0,0-4 20 0,2 3 1 0,-4 0 8 16,0 2 0-16,0-1 4 0,0 3 11 0,0 0-21 15,0 0-13-15,0 1-7 0,0 0-1 0,-1 5-1 16,-1 0 9-16,1 3-1 0,1-1-17 0,-2 1-3 0,0 2-10 16,1-3-19-16,-1 2 2 0,2 0-6 0,0 0-6 15,-1-1-23-15,1-3-16 0,0 1-34 0,0-2-36 16,-2 0-22-16,0-2-44 0,2-2-48 0,0-1-56 0,0-1-29 15,0-1-29-15,-1-2-50 0</inkml:trace>
  <inkml:trace contextRef="#ctx0" brushRef="#br0" timeOffset="51769.7473">19103 8381 1963 0,'5'-14'2'0,"0"3"15"0,-4 0 8 15,2 1 0-15,-3 3-3 0,0-1 2 0,0 2-7 16,0-1 1-16,2 3-11 0,0 0-35 0,-2 1-45 16,1-2-31-16,2 4-25 0,1-3-26 0,-3 4-14 15,6-1-35-15,0 1-17 0,1 1-12 0</inkml:trace>
  <inkml:trace contextRef="#ctx0" brushRef="#br0" timeOffset="52028.0861">19318 8390 1475 0,'6'8'40'0,"-2"1"35"0,0-2 34 15,1-1 23-15,-5 3 14 0,3 2 9 0,-1 0 8 16,0 1-4-16,-1 0-35 0,1 1-29 0,0-2-35 0,-2 1-19 16,1 1-14-16,3-6-12 0,-2 2 4 0,1-4 13 15,0 3-1-15,1-4 14 0,-3-1 8 0,2-2 6 16,1 1 11-16,-1 0 19 0,0-2 2 0,1-2 4 0,1 0 8 16,0 1-12-16,2-3-4 0,-1-4-6 0,3 3-11 15,1-5-18-15,-1 1-15 0,4-4-8 0,0-1-11 0,0-1-9 16,0-2 4-16,0 0-6 0,1-2 3 0,1-3 1 15,-1 3 1-15,-2-4-3 0,2 3 0 0,-1 1-1 16,-1 0-7-16,-2 2 2 0,-2 1-3 0,0 4-8 16,-2 3-5-16,1 1-27 0,-6 3-28 0,1 1-18 0,-1 1-37 15,1 1-33-15,-2 2-48 0,0 0-47 0,2-3-70 16,-2 3-70-16</inkml:trace>
  <inkml:trace contextRef="#ctx0" brushRef="#br0" timeOffset="52743.8194">18430 10589 3052 0,'-8'-11'24'0,"1"-2"24"0,-2 2 23 16,6-1 11-16,-3 2 7 0,-4 0 6 0,1 5 0 0,3-2-2 16,-2 2-20-16,3 2-21 0,0 1-13 0,2 0-2 15,-5 0-2-15,3 2 11 0,-1-3 11 0,3 3 15 16,-4 0 7-16,1 0 4 0,2 3-6 0,-3-2-9 0,2 2-1 16,-1 1-17-16,-2 2-11 0,2 2-14 0,-2 1-11 15,0 3-7-15,-1 5-1 0,-1 3-1 0,0 1-3 16,0 1 5-16,2 4-7 0,0 0 1 0,-1 0 6 15,4-2-3-15,1-1-11 0,4 0-3 0,0-4-9 0,2-1-15 16,1-4 0-16,5-1-1 0,-2-2-12 0,2-4-7 16,0-2 7-16,5-3 0 0,-2-2 9 0,3-2 3 0,-1-3 5 15,4-5-8-15,-3 1 6 0,3-6 2 0,0-2-4 0,-2-1-4 16,0-2-7-16,-2-2-4 0,0-2-7 16,-1-1 1-16,-2 0 3 0,2-3-15 0,-4-1-1 0,2-2-3 15,0-2-3-15,0 0 1 0,0-1 5 0,0 2 3 16,1 2 3-16,0-2 21 0,-1 3 7 0,-1 1 7 15,0 0 13-15,-1 3 11 0,1 1 3 0,-2 0 6 0,-2 2 0 16,0-1 3-16,-2 1 2 0,0 2 1 0,0 1 9 16,2 0 7-16,-2 2 5 0,3 0 1 0,-3 4 3 15,1 1 4-15,1 3-6 0,-2 4 5 0,-2 2-16 0,3-1-7 16,-3 4-7-16,-1 3 7 0,2 1 7 0,-1 1 7 16,2 7 20-16,-1 5 16 0,-2 5 7 0,0 6 7 0,-5 6 6 15,4 3-10-15,-2 3-12 0,-2 0-8 16,-2 0-20-16,2-1-17 0,-1-2-4 0,0-3-16 0,1-1-18 15,-1-4-18-15,3-2-20 0,-1-3-37 0,1-4-36 16,2 0-47-16,1-7-70 0,0-5-75 0,1-1-100 16</inkml:trace>
  <inkml:trace contextRef="#ctx0" brushRef="#br0" timeOffset="52936.3525">18917 10505 2670 0,'3'5'37'0,"-5"2"22"0,-1 0 18 16,3-1 9-16,-5 1-1 0,-1 5 4 0,0-1 0 15,-4 2 2-15,2 1-41 0,2-1-21 0,-1 1-18 0,2-2-14 16,0 1-8-16,2-1-24 0,1-1-29 0,-1-1-37 16,3-2-40-16,1-2-43 0,3 0-60 0,-1-1-71 15,2-2-81-15</inkml:trace>
  <inkml:trace contextRef="#ctx0" brushRef="#br0" timeOffset="53332.5275">19201 10325 1338 0,'6'5'35'0,"-1"3"33"0,3-1 14 16,0 1 17-16,-2 2 10 0,-1 2 10 16,0 2 4-16,0 1 6 0,1 1-24 0,2-1-27 15,-5 2 5-15,2 0-10 0,-4 3 4 0,3-4-4 0,-3 1 12 16,-1-2-5-16,0-1-4 0,0 2 0 0,0-3-17 16,-1-3 1-16,1 1-10 0,0-2-6 0,0-2-18 15,0-1-2-15,0-3-7 0,1 1 0 0,-1-3 1 16,0 1-1-16,2-2 10 0,-1-2 15 0,-1 1 17 0,4-1 5 15,0-2 10-15,2-3 3 0,2 0-1 0,2-6-2 16,2 3-10-16,1-6-13 0,3-1-14 0,-2-2-3 16,3-3-10-16,0-2-9 0,-2-1-1 0,0 1-9 0,2-1-3 15,-3-1-4-15,0 2-6 0,1 2 2 0,-4-2-2 16,1 4 6-16,-1 2-5 0,0 1 3 0,0-3-3 0,-1 3-9 16,2 4-2-16,-2-1-22 0,0 0-9 0,-3 4-31 15,1 2-13-15,-1 2-29 0,-4 1-39 0,-1 0-44 16,1 4-50-16,-3 1-53 0,-2 4-80 0</inkml:trace>
  <inkml:trace contextRef="#ctx0" brushRef="#br0" timeOffset="53826.0575">18680 10539 3100 0,'3'-7'10'0,"-3"2"24"0,3 2 22 15,-2-2 3-15,1 1 1 0,0 3-4 0,-2 0-2 0,0 1 3 16,0 0-10-16,1 0-27 0,1 0-25 0,-2 0-15 16,1 0-32-16,-1 0-14 0,0 0-21 0,2-3-39 15,0 3-35-15,-1 0-39 0,1 0-50 0,-1 3-49 0,-1-1-48 16</inkml:trace>
  <inkml:trace contextRef="#ctx0" brushRef="#br0" timeOffset="54895.1709">18430 11830 2041 0,'-2'-4'12'0,"4"1"29"0,-2 0 16 0,0-3 18 0,0-3 5 16,0 4 6-16,2-2 11 0,-6-1 4 0,4 3-7 15,-3-4-3-15,3 2 6 0,-1-3-3 0,-1 3 3 16,0-1 13-16,-1-2 14 0,1 2 6 0,-1 0 6 0,1 0-15 16,-2 2-11-16,1 0-4 0,0-1-1 0,0 2-2 15,-2 0-24-15,2 1-8 0,-4 1-10 0,0 1-11 16,0-1-10-16,-1 3-3 0,-1 0-8 0,0 3-20 0,-3 2-3 16,-2 4-1-16,0 3 0 0,-2 5 1 0,-1 0-5 15,-2 6-6-15,1 3-2 0,-1 0 7 0,1 6-6 16,2-1 4-16,2 0-3 0,2 2 1 0,3-2-2 0,4 0-11 15,2-3-12-15,2-1-13 0,2-2-1 0,7-2-17 16,-2-3-6-16,2-3-10 0,3-5 2 0,2 0 2 16,0-2 7-16,2-4 6 0,0-5 0 0,0-2 6 0,1-3 2 15,-2-3 0-15,2-2 0 0,-2-1-4 0,1-5-4 16,-1 3-2-16,-1-2 1 0,-3-3 0 0,2 2-2 16,-3-2 4-16,0 1 4 0,-1-2-1 0,2 0 5 0,-4-1-3 15,2-3-2-15,0-1-3 0,-2-1 4 0,2-3-5 16,2-2 3-16,-2-1 9 0,1-3 9 0,-2 0 8 15,0-1 12-15,1-2 9 0,-1 5 3 0,-1-4 10 0,0 5 1 16,-1 0 2-16,0 2-3 0,-1 0 2 0,1 1 7 16,-1 5 0-16,0-2 9 0,-1 0 8 0,0 3 1 15,0 0 4-15,1 0 12 0,-1 2 5 0,2-1-1 16,-2 1 10-16,0 2 9 0,5 5-5 0,-5-1 5 0,2 3 9 16,0 2-3-16,-2 1-5 0,0 4 0 0,0 2-17 15,-3 0-15-15,3 2-3 0,-3 3-6 0,3 0 4 0,-1 5 10 16,-2 4 9-16,1 6 12 0,1 3 11 0,-1 10 0 15,-1-1 8-15,-1 9 6 0,-1-2-19 0,1 3-22 16,-5 0-11-16,3 1-15 0,-2-4-16 0,0-1-22 0,-2-2-31 16,4-6-41-16,-3 0-27 0,3 0-45 0,2-6-52 15,-1-5-69-15,4-3-68 0,-1-4-65 0</inkml:trace>
  <inkml:trace contextRef="#ctx0" brushRef="#br0" timeOffset="55066.2103">18777 11872 2449 0,'4'0'39'0,"0"3"33"15,-2-1 19-15,1-2 8 0,-3 3 1 0,0 2 1 0,-1 2 2 16,-4 1-3-16,3 1-38 0,-3 0-30 0,1 2-18 16,-1 0-11-16,2 1-29 0,-2 0-33 0,0-3-61 15,2 2-53-15,0-2-70 0,1-1-84 0</inkml:trace>
  <inkml:trace contextRef="#ctx0" brushRef="#br0" timeOffset="55187.1004">18888 11608 401 0,'0'-12'-41'0</inkml:trace>
  <inkml:trace contextRef="#ctx0" brushRef="#br0" timeOffset="55473.7619">19143 11829 1941 0,'0'14'42'0,"0"-2"21"0,1 0 21 15,-2 4 11-15,1 2 13 0,-6-1 5 0,3 3 11 16,-1 1 11-16,3 0-24 0,-1-1-14 0,0-1-15 0,2 1-8 15,0-4-9-15,0 0 7 0,4-4-9 0,-1-1-2 16,2-2-13-16,1 0 1 0,-2-4-1 0,4 0-3 16,-1-2 7-16,4-2-3 0,-2-1-4 0,3-4-7 0,1-1-6 15,0 0-8-15,1-3-4 0,1-3 4 0,0 1-9 0,1-1-9 16,-2-2 9-16,-1 0-1 0,3 0 6 0,-3-4 2 16,0 0-1-16,0-3 2 0,0-4-4 0,1-1-1 15,-1-1-6-15,3-3-14 0,-5-3-8 0,0 3-16 16,1 2-17-16,-3 1-27 0,-3 4-29 0,-1 2-43 0,-1 6-42 15,-2 2-45-15,-1 3-70 0,-1 4-75 0</inkml:trace>
  <inkml:trace contextRef="#ctx0" brushRef="#br0" timeOffset="56177.8874">17817 13608 1037 0,'6'-1'11'0,"0"-3"12"0,2-2 17 0,0-1 15 15,-3 0 10-15,0-2 12 0,3-1 9 16,-2 0 27-16,0 0 21 0,-1 0 9 0,0-1 11 0,0 0 0 16,-2 0 2-16,1-1 12 0,-2 0 11 15,2 1-13-15,0-2-11 0,-3 0-10 0,3 2-14 0,-1-2-7 16,0-1-7-16,0 2-14 0,-1 0-7 0,-2-3-17 16,0 3-15-16,0 0-7 0,-3 2-7 0,-1-2-6 15,3 2-2-15,-6 0-8 0,1 1-13 0,-3 4 5 0,1 2-4 16,-4 1-8-16,0 2-4 0,-2 2 5 0,-4 1-13 15,1 6-1-15,0-1 3 0,-3 4-8 0,2 2 3 16,-3 1-4-16,3 2-3 0,3 3-2 0,0-1 8 0,2 5-6 16,1 1-2-16,3 1 5 0,-4 1 0 0,5-1 2 15,2 6 13-15,-3-1-7 0,2 0 4 0,2 1 7 0,2-3 3 16,3 0 1-16,0-2-3 0,0-1-1 0,3-4-5 16,1-1-5-16,0-3-4 0,1-4-1 0,3 1-11 15,-2-5-3-15,1-3-4 0,1-1-6 0,2-5-8 0,-2-1 7 16,4-3 2-16,0-4-7 0,1-3 5 0,-1 0 1 15,3-4 1-15,-1-1-3 0,2-2-6 0,-2-2-8 16,0-3-10-16,1 1-2 0,-1-4-1 0,0-4-9 0,3 0 1 16,-2-4-4-16,2-2 13 0,2-3 7 0,-3-3 16 15,1-1 8-15,1-3 1 0,-1-1 14 0,0 3 4 16,-1-3 11-16,1 2-5 0,-2 2 5 0,-2 1-10 16,0 6 2-16,0 2 3 0,0 4-6 0,-4 4-3 0,-1 3 11 15,1 4 12-15,-2 4 7 0,-2 2 8 0,-2 5 7 16,0 2 3-16,-1 0-3 0,-1 5 11 0,-1 0-8 15,2 0-9-15,-2 2-7 0,2 1 10 0,-4 2 6 0,2 4 14 16,-2 2 11-16,1 5-8 0,-2 1 6 0,-1 7 7 16,-1 3-2-16,-3 4-18 0,1 3-19 0,-1-1-15 0,0 2 0 15,0 1-8-15,-3 2-21 0,5-4-37 0,-4 0-39 16,1-2-44-16,2-3-42 0,1 0-46 0,0-7-60 16,6-1-51-16,-4-3-61 0,6-4-62 0</inkml:trace>
  <inkml:trace contextRef="#ctx0" brushRef="#br0" timeOffset="56367.9002">18337 13472 2175 0,'6'0'27'0,"-3"-1"23"16,3 2 26-16,-3-1 17 0,-1 0 14 0,-4 4 4 15,1 1 5-15,-2 2 2 0,-2 1-26 0,2 4-30 16,-3 1-21-16,1 0-16 0,0 4-15 0,-1-2-6 0,-2 4 1 15,3-2-21-15,-1 0-26 0,3 0-19 0,-4-2-54 16,1 0-56-16,5-2-56 0,-1 0-66 0,0-4-70 16</inkml:trace>
  <inkml:trace contextRef="#ctx0" brushRef="#br0" timeOffset="56508.0662">18444 13283 1296 0,'5'-5'-2'16,"-4"0"3"-16,3 3-6 0,-3 2-1 0,-1 0-19 16,2 0-26-16,-1 0-29 0,-1 2-34 0,4 0-25 15</inkml:trace>
  <inkml:trace contextRef="#ctx0" brushRef="#br0" timeOffset="57105.6007">18651 13339 2507 0,'2'-10'20'0,"2"2"22"16,0-1 16-16,4 0 13 0,-4 1 9 0,0 1 13 15,-1 6 1-15,-1-6 6 0,3 7-3 0,-1-1-13 0,0 1-9 16,1 1-8-16,0-1-8 0,2 3-2 0,0 1 1 15,3 2 3-15,-2 1-12 0,1 2-1 0,0 3-2 16,1 1 1-16,-2 4-4 0,4 4-2 0,-2-2-3 16,-2 4-10-16,1 1-2 0,-1 0-10 0,0 3-1 0,-1 1-6 15,0-3-4-15,0 4 4 0,-1-3-9 0,1-1 3 16,-2-1 3-16,2 0-4 0,-1-2-5 0,1-3 3 16,-1-1 11-16,2-4-14 0,-2 0 10 0,1-1-6 0,-1-4-6 15,2 1 3-15,-2-3 9 0,0-2-4 0,-1 1-8 16,2-5 10-16,0 3-3 0,0-3 8 0,-3-1-2 15,3-1 5-15,-1-3-3 0,0-1 2 0,2-2 1 0,-1-1 0 16,2-3 0-16,0-1-3 0,1 0 7 0,-2-3-4 16,4-2-2-16,-2 0 4 0,1-4-3 0,2-4-1 15,0 0-2-15,1-5-3 0,2-4-2 0,-1-1 1 0,3-3-2 16,1-5-8-16,-2-3 7 0,2 1-5 0,1 0 4 16,-2 2-1-16,-1 2-5 0,-4 2 5 0,3 4-11 0,-5 6-14 15,0 3-5-15,-5 5-21 0,2 4-25 0,-5 1-21 16,1 4-28-16,-1-1-27 0,-1 3-22 0,-1 3-25 15,2-1-43-15,-2 1-27 0,-1 1-29 0,-4 2-37 0,3-1-44 16</inkml:trace>
  <inkml:trace contextRef="#ctx0" brushRef="#br0" timeOffset="58696.5331">20670 8722 804 0,'-12'-7'15'0,"0"2"20"0,2-2 18 0,-2 0 4 0,1 1 8 15,0-3 17-15,-2 4 10 0,2-2 21 0,0-1-7 16,-2 2 1-16,2-2 1 0,0 1 11 0,2-1 9 0,1 3-7 16,0-1-1-16,0 0-24 0,3 4 7 0,4-1-10 15,-2 1-10-15,-1 0-7 0,4 2-14 0,-1 0 0 16,1 0 9-16,0 0 6 0,-2 2-2 0,0-1-1 15,2 0-5-15,0 0 7 0,0-1 1 0,0 0-4 0,0 2-6 16,-1-1-4-16,1-1-10 0,1 0-15 0,-2 1-3 16,1-1-22-16,1 0-2 0,-1 0-6 0,2 3-13 15,1-1 1-15,2 1 10 0,3 0 15 0,4 2 14 0,6-1 16 16,6 0 0-16,7 0 4 0,8 0 9 0,8-2-5 16,6-4-4-16,7 2-10 0,8-4-12 0,5 0-11 15,5-3 1-15,5 3-7 0,3-1-5 0,3 3-2 0,1 1-1 0,0-1-5 16,-2-1-1-16,-4 3 2 0,-4 0-2 15,-5 0 2-15,-7 0-1 0,-7 0 9 0,-5 0-9 16,-6 0 1-16,-9-2-1 0,-3 0-2 0,-7 2 4 16,-5-2-5-16,-5-1-2 0,-4 0-7 0,-4 3 3 0,0-2 0 15,-6 0-8-15,-1 2 0 0,1-2-6 0,-4 1-11 16,0-1-3-16,1 2-8 0,-4 0-6 0,0 0-4 16,0 0-7-16,-4 0-15 0,3 2-16 0,-4-1-22 0,0 0-37 15,3-1-27-15,-4 1-46 0,-1-1-57 0,0 2-66 16</inkml:trace>
  <inkml:trace contextRef="#ctx0" brushRef="#br0" timeOffset="61130.2687">23622 8211 1930 0,'0'-4'25'0,"-1"-1"28"15,2-2 25-15,-1 2 25 0,-1 1 17 0,-1-1 17 16,1 1 16-16,-1 0 14 0,0 1-12 0,-2-2-11 15,0 1-10-15,-1-1-13 0,0 0-1 0,-2 1 0 0,2-2-9 16,-1 1-3-16,-2 0-2 0,2 1-12 0,0 1-10 16,-2-1-5-16,-2 1-5 0,2 0-24 0,0 1 3 15,-1 2-11-15,-2 0-11 0,0 1-4 0,-1 1-3 0,-3 3-17 16,2-1-2-16,-4 4 12 0,0 1-11 0,-1 1 1 16,3 4 5-16,-5 3-5 0,3 0 0 0,-1 3 13 15,1 4-8-15,-2 1-12 0,7 1 5 0,-4 3-3 0,6 0-14 16,1 0-2-16,2-3-11 0,6 3-23 0,-1 0-24 15,4-4-9-15,2-1-22 0,4-2-18 0,1-1-10 16,1-4-22-16,2 0-30 0,0-2-13 0,6-6-23 0,-6-1-31 16,2-1-37-16,1-5-50 0,0-2-46 0</inkml:trace>
  <inkml:trace contextRef="#ctx0" brushRef="#br0" timeOffset="61362.7988">23891 8106 3076 0,'11'-4'33'0,"-2"0"29"15,-4 3 16-15,0-1 3 0,-5 2 5 0,0 0 2 16,-1 2 8-16,-3 1 12 0,4 0-20 0,-5 5-16 0,-2 3-12 16,1 3-6-16,-6 3-2 0,-2 8-8 15,0 0-5-15,-3 6-7 0,1 0-15 0,-2 3-14 0,4-1-6 16,0 4-14-16,1-3-33 0,5-1-26 0,-3 1-32 15,7-2-51-15,-1 0-42 0,3-3-35 0,2-3-50 16,5-5-38-16,1-3-38 0,3-3-29 0</inkml:trace>
  <inkml:trace contextRef="#ctx0" brushRef="#br0" timeOffset="61759.4396">24176 8490 2824 0,'4'-15'20'0,"-2"1"30"0,-1-3 26 0,3 4 26 15,-6 0 13-15,-3 2 18 0,1-1 9 0,-1 3 16 16,0-1-5-16,0 1-10 0,1 3-13 0,-1 2-21 0,-1-1-8 16,1 2-16-16,2 1-12 0,0 2-18 0,-1 0-20 15,-1 5-18-15,2-1-10 0,-4 4-7 0,0 2-4 16,-1 6-1-16,-1 1-3 0,-2 3 8 0,1 2-2 16,-3 2-6-16,3 2-7 0,0-1-17 0,2-1-19 0,0 0 3 15,2-3-5-15,1 1-16 0,4-5 0 0,-3 0-4 16,4-5-9-16,2-1 14 0,-2-2 6 0,3-4-10 15,0-1 0-15,1-1-6 0,2-3-6 0,5-3 4 0,-2-1-21 16,7-4-15-16,-2-1-28 0,7-3-16 0,-2 0-8 16,3-5-7-16,0 2 3 0,0-2-7 0,-1 0 25 15,1-1 19-15,0 0 36 0,-1-1 31 0,1-3 18 0,-2 2 19 16,-2-1 17-16,2 2 32 0,-1 1 24 0,-4 1 18 16,-3 3 24-16,-2 3 18 0,-4 5 25 0,-1 1 18 15,-2 3-5-15,-1 2-17 0,-4 0-13 0,2 4-11 0,-2-1-22 16,-1 3-29-16,-2 2-24 0,1 3-13 0,-3-1-7 15,0 3-1-15,0-1-1 0,2 5-13 0,1 0-22 0,0-2-30 16,1-1-45-16,1 2-38 0,2-3-45 0,0 2-35 16,0-2-40-16,2-4-22 0,1 0-4 0,1-1-2 15</inkml:trace>
  <inkml:trace contextRef="#ctx0" brushRef="#br0" timeOffset="62443.1808">24775 8239 2565 0,'3'-15'21'0,"0"2"30"0,-3 3 16 16,2-1 21-16,-4 3 13 0,-1 2 7 0,1 0 13 0,-1 6 8 15,2-2-8-15,-3-1-18 0,1 3-12 0,3 0-19 16,-2 3-15-16,2-3-10 0,0 2-15 0,0-2-6 0,0 3-20 16,0 2-6-16,0-1-3 0,0 2-7 0,-1 3 7 15,-1 1-5-15,1 2 3 0,1 1 2 0,-2 3 6 16,2 3-3-16,0 0 0 0,0 2 2 0,2 4-4 15,1-2 5-15,0 3 0 0,0 0-1 0,1-1-2 16,-4 1 0-16,1 1-5 0,2-2 4 0,-3-4-3 0,0 1 16 16,-1-1 10-16,-1-4 11 0,1-2 6 0,-3-1 13 15,1-4 17-15,-2-1 4 0,2-3 9 0,-3 1-12 16,1-3-8-16,2 0-7 0,0 0-12 0,-2-3-9 0,2 3-17 16,-2-2-6-16,-1 1-7 0,3-1-1 0,-2 0-8 15,0-2-8-15,0 3-9 0,-1-3-16 0,-1 3-12 16,-2-3-18-16,1 0-8 0,0 2-15 0,-2-2-14 0,0 0-10 15,4 0 4-15,-4 0 4 0,2-2-7 0,2-1-6 16,3 3-5-16,0-3-2 0,1-1 7 0,4-1 4 16,-1 0 5-16,4-3 3 0,3-3 17 0,6 1 17 0,0-3 10 15,4-3 22-15,1 2 2 0,3-4 0 0,1 1-6 16,4-4-6-16,0-1-1 0,0 1 4 0,2-2 8 16,3-3-9-16,-2 2 6 0,1-1 12 0,3 1 10 0,-4 2 16 15,0 1 1-15,1 2 10 0,-6 0 9 0,0 3 16 16,-1 3 19-16,-2 0 14 0,-3 4 18 0,-1-2 18 15,-4 5 26-15,-3-1 11 0,-3 2 12 0,-2 0 2 16,-3 2-1-16,1 0-2 0,-2-1-3 0,-2 3-10 0,0-1-7 16,0 0-6-16,-2 2-14 0,0-2-3 0,0 2-15 15,2 0-11-15,-1 0-6 0,-1 2-14 0,2-2-19 16,-3 2-17-16,3 0-16 0,-2-1-14 0,-1 3-4 16,2 2-2-16,-6 0-10 0,2 5 3 0,-4-2 2 15,3 3 0-15,-2 2 2 0,1 1-1 0,1-1 7 16,-2 1-1-16,5-1 4 0,-2 3-3 0,2 0 1 0,0 1 8 15,0-1 9-15,0 2 1 0,0-2-8 0,1 2 3 16,1-2-8-16,1-1 7 0,0 0-2 0,0 1-4 16,0-4-12-16,1 0 10 0,2-1-4 0,-1-2 0 0,-2 0 4 15,3-1-12-15,-2-2-7 0,1-1-1 0,-1-1 7 16,-1-1-12-16,-3 1-3 0,2-3-3 0,-4 0-19 16,1 1-23-16,-3 0-18 0,-3-1-41 0,-4 0-53 15,0-1-54-15,-5 0-62 0,-1-1-88 0</inkml:trace>
  <inkml:trace contextRef="#ctx0" brushRef="#br0" timeOffset="62829.8281">25933 8570 2623 0,'-9'-1'17'0,"2"0"13"0,3-2 11 0,2 1 13 0,-1 0-1 15,2 2 6-15,1 0-6 0,-2 0 1 0,4 2-15 16,-1-2-8-16,4 0 12 0,1 2 5 0,2-2 17 0,3 0 3 16,5 0 17-16,6-2 12 0,3 2 5 15,8-2-5-15,5 1-15 0,5-2-11 0,8-1-15 0,2 1-8 16,4 1-11-16,0-1-16 0,2 1-10 0,-2-1 4 16,-2 3-8-16,-3-4-12 0,-8 4 1 0,-3 0-5 0,-6-1-14 15,-5 0-13-15,-5-2-32 0,-7 3-47 0,-1-3-52 16,-4 1-77-16,-2-5-115 0</inkml:trace>
  <inkml:trace contextRef="#ctx0" brushRef="#br0" timeOffset="63418.4565">27361 8177 3659 0,'6'-4'-5'0,"-2"4"6"0,-2 0 1 15,5-3-4-15,-6 6-1 0,-1-3-3 0,-1 3 3 16,1-1-5-16,0 2 3 0,-2 4 4 0,2 1 2 0,-3 3 24 16,-1 9 16-16,0 3 21 0,-4 6-4 0,0 4 5 15,-2 6 6-15,-2 3-11 0,-1 3-1 0,-1 2-18 16,0 0-20-16,0 1-17 0,-1-3 3 0,3-5 1 15,1-2-4-15,1-6 0 0,1-1 3 0,1-7-7 0,3-7 10 16,2-2-1-16,-2-7-2 0,5-2-2 0,-1 0 1 16,1-5-3-16,1-2-12 0,-1-4 2 0,5-1-18 15,1-3-13-15,4-1-13 0,2-3-11 0,1-3-7 0,4-2-6 16,2-4 2-16,-1 1-10 0,4-2 10 0,-2-4 14 16,1 2 15-16,-2 2 10 0,0-5 11 0,-3 3 6 0,1-3 14 15,-3 2 7-15,-2 0 4 0,-2 0 3 0,0 2-1 16,-2-1 0-16,-2 0-5 0,0-1 8 0,-2 0-6 15,0 2 7-15,1 1 7 0,0-3 0 0,1 4 1 16,-1-4 5-16,1 4 0 0,1-1-1 0,-1 2 0 16,3 1-5-16,-2 0-7 0,1 3-2 0,0 2-2 0,1 1-8 15,-1 3 6-15,-2 1-8 0,2 1 2 0,0 0-1 16,0 3-2-16,-2 1 1 0,1 1-6 0,0 1 7 16,1-1-11-16,-1 3 8 0,1 3-4 0,-1-2 0 0,1 1 2 15,-3 2-2-15,3-2 7 0,-3 3-4 16,1 2 5-16,0-2 3 0,-4 5 3 0,-2 0 12 0,2 2 7 15,-4 2 18-15,0 1 9 0,-4 3 7 0,-5 3 2 16,-2 0 4-16,-4 2-2 0,0 0-11 0,-7 1-8 16,2-2-13-16,-5 1-8 0,3-2-10 0,0-1-1 0,1-3-15 15,1 0-16-15,4-4-10 0,1 0-24 0,4-4-30 16,2 2-38-16,0-5-50 0,3-3-70 0,5 1-80 16,1-3-100-16</inkml:trace>
  <inkml:trace contextRef="#ctx0" brushRef="#br0" timeOffset="63893.6158">27803 8456 2277 0,'7'-10'33'16,"-3"0"34"-16,0 1 28 0,0 2 29 0,-3-1 19 15,-1 3 16-15,-1-1 10 0,1 3 25 0,-3 0-22 16,2 3-21-16,1 0-29 0,-2 0-25 0,2 0-22 15,-2 2-16-15,1 2-12 0,-2 1-24 0,-1 0-14 0,-2 4-13 16,-1-2-3-16,-3 5 2 0,0 2 0 0,-1-2-1 16,-3 4 4-16,3 0-1 0,-2 1 0 0,2 0 1 15,1 0-1-15,0 0-5 0,2 0 1 0,0 2-1 16,1-2 0-16,3-3 0 0,-1 1 8 0,5-2-8 0,-2-2-1 16,2-1 1-16,0-5-5 0,2-1 4 0,0-1-9 15,-1-1 2-15,1-2-13 0,2 0 5 0,-1-5 5 0,4 4-23 16,-1-7-6-16,4 3-16 0,1-2 2 0,0-5-7 15,0 2-2-15,3-2-10 0,-1-1-3 0,1-3 15 16,0 2 15-16,2-4 16 0,2 1 4 0,2-4 11 16,-1 3 13-16,0-1 11 0,3 1 7 0,0 1 27 0,-4 2 14 15,-3 2 15-15,-2 4 19 0,-4 2 15 0,-1 2 7 16,-3 1 18-16,0 3 0 0,-5-2-11 0,3 3-13 16,-3 0-10-16,2 0-12 0,-2 0-17 0,-2 3-7 15,2-2-13-15,-1 2 2 0,-1 1-9 0,0 0 6 16,-1 1-1-16,-2 4-9 0,-1 4-2 0,-2-1 0 0,2 5-12 15,-2 0-8-15,-2-1-6 0,1 4-33 0,1 2-24 16,0-5-22-16,-1 2-31 0,4-2-18 0,0 0-24 16,0-3-31-16,2-2-40 0,0-1-23 0,3-6-27 15,2 2-34-15,-1-5-32 0,4-2-54 0</inkml:trace>
  <inkml:trace contextRef="#ctx0" brushRef="#br0" timeOffset="64200.1093">28198 8384 2565 0,'8'-6'7'0,"-3"2"3"0,-2 3 3 0,3-3-1 16,-4 2-4-16,1 4 4 0,-3-2 0 0,0 3 10 15,0-1 10-15,0 5 7 0,0-2 8 0,-1 2 19 0,-3 3 15 16,1 2 5-16,0 0 4 0,-3 3-4 0,0 1-19 16,-3 1-13-16,0-2-14 0,1 3-12 0,2-2-10 15,-1 0-12-15,-2 0 0 0,3-2-10 0,1-4 5 16,0 0 12-16,2-1 18 0,1-5 20 0,-1-1 17 0,3 0 28 15,-1-2 9-15,-1-2 30 0,2 1 8 0,0-3 1 16,0 0-15-16,0 1-26 0,2-3-28 0,-1-2-42 16,1-2-21-16,-1-2-31 0,4-2-23 0,-2-3-5 15,4 0-9-15,-1-6-8 0,2 5 2 0,0-7-2 0,2 3-8 16,2-1-21-16,2-3-2 0,0 1-19 0,4-2-2 16,2 1-9-16,-1 3-2 0,0 0-5 0,3 4-7 15,-4 2-3-15,4 2-29 0,-5 3-21 0,-1 3-47 16,0 2-65-16</inkml:trace>
  <inkml:trace contextRef="#ctx0" brushRef="#br0" timeOffset="64668.2084">28764 8390 3039 0,'2'0'24'16,"-1"0"21"-16,-1-2 12 0,-1 0 1 0,-1-2 1 15,-2 3 4-15,-1-2 5 0,-2-1 11 0,1 1-8 16,-2-1-14-16,0 1-6 0,0 0 8 0,0 2 2 0,2-2-10 16,-3 3-5-16,2 3-9 0,-1-2-17 0,0 5-7 15,-4 1-8-15,1 1-9 0,-3 0 3 0,-1 5-1 16,0 1 2-16,0-2-3 0,-2 3 0 0,4-1 1 16,-2 0 2-16,3 0-6 0,1 1-3 0,-1-2 3 15,5 1 3-15,1-2 1 0,1 1-4 0,1-1-3 16,2-3-7-16,2-1 2 0,0-1-4 0,2-2 0 0,2 0-10 15,1-1-6-15,0-4-1 0,3 3-4 0,0-3-3 16,6-3-9-16,-3-1-10 0,5 2-11 0,-2-5 0 16,3 1-13-16,-1-2-3 0,2-3-11 0,0 2-4 0,-3-4 7 15,2 1 6-15,-1 0 9 0,3-2 4 0,-5-1 17 16,5-2 3-16,0 3 23 0,-3-3 21 0,1 1 14 16,-1 1 13-16,-2 2 31 0,-1 1 22 0,-2 2 13 15,-5 3 26-15,-1 3 6 0,-2 0 0 0,0 4-8 16,-1 0-3-16,-4 3-27 0,1-2-23 0,-1 1-14 0,2 0-17 15,0 2-14-15,-1-1-3 0,-1 3 8 0,-1 2 13 16,1 3 6-16,-4 1 18 0,1 2-3 0,-1 5 9 16,-2 0 2-16,0 4 1 0,0-1-9 0,0-1-19 0,-1 4-8 15,0-4-6-15,2 1-15 0,-1-1-29 0,3-2-24 16,-1-2-43-16,0-4-48 0,4-1-65 0,-1-3-86 16,3-3-115-16</inkml:trace>
  <inkml:trace contextRef="#ctx0" brushRef="#br0" timeOffset="66912.4684">20189 10375 2438 0,'0'0'21'16,"0"0"7"-16,0 0 1 0,0 0 1 15,0 0 1-15,0 0 2 0,73-6-4 0,-73 6-3 16,0 0-7-16,0 0 0 0,362-6-7 15,-293 11 6-15,-4-1 9 0,2 0 14 0,-4 2 6 0,-1 1 6 16,-4 2-2-16,-1-1-3 0,-4 1 0 0,-3-1-5 16,-1 1-15-16,-6-1-14 0,-4-1-8 0,-6 0-8 15,-5-1-23-15,-4-2-20 0,-3-1-33 0,-6-2-22 0,-3 0-41 16,-3-1-35-16,-9 0-68 0,0 0-73 0</inkml:trace>
  <inkml:trace contextRef="#ctx0" brushRef="#br0" timeOffset="67561.7558">22336 10094 2175 0,'-2'-8'11'0,"0"1"23"0,-1-3 21 0,-1-1 12 0,-3 1 16 16,-1 2 13-16,0-1 12 0,-4 0 28 0,2 1 6 15,-3 0-1-15,1-1 1 0,-1 6-5 0,3-2 3 0,-2 1-9 16,3 2-8-16,0 0-30 0,4 2-24 0,2 2-21 15,-1 0-21-15,1 7-8 0,-2 2-14 0,0 2-6 16,-4 5 4-16,-2 6 2 0,0 2 10 0,-2 6-1 0,1 0-1 16,-4 2-1-16,6-1-3 0,-2 1 8 15,6-4-11-15,1 1 1 0,3-1-7 0,2-4-7 0,2-1-6 16,3-1-16-16,4-1-16 0,2-3-31 0,0-1-21 0,6-2-48 16,1-3-24-16,3-3-59 0,2-2-46 0,4-4-77 15,-2-3-84-15</inkml:trace>
  <inkml:trace contextRef="#ctx0" brushRef="#br0" timeOffset="67768.1834">22881 10062 3445 0,'0'3'-2'0,"-2"0"4"16,1 0 2-16,-3-3 6 0,0 4-1 0,-4 7 2 15,-2 2-2-15,-3 5 2 0,-2 0-4 0,0 4-3 0,-2 2-2 16,-1 1-7-16,2-1 2 0,0 0-5 0,6 0-1 16,1 0-26-16,-2 0-26 0,6 1-49 0,4-1-57 0,1 1-57 15,4-3-86-15,3 0-88 0</inkml:trace>
  <inkml:trace contextRef="#ctx0" brushRef="#br0" timeOffset="68179.7499">23249 10459 3003 0,'-1'-15'24'0,"-3"-1"17"0,0 2 30 16,-1-3 14-16,2 1 10 0,-5 4 0 0,2 1 6 15,-1 4 2-15,1-1-13 0,0 1-7 0,1 2-17 0,0 4-15 16,4-3-10-16,-1 4-7 0,0 0-12 0,-1 0 1 16,3 4-12-16,-3 0-7 0,-1 5-16 0,-1 0-1 15,-2 3 5-15,-1 4 5 0,-2 1 6 0,2 3-3 16,-2 0-10-16,2 2-16 0,0-5-12 0,2 4-11 0,1-3-8 15,4-1 1-15,1-5-10 0,0 0-9 0,1-1 4 16,2-5 1-16,2-1 5 0,3-4 6 0,3-1-3 16,0-6-15-16,3 1-7 0,1-2-8 0,3-3-12 0,0 2 0 15,2-3 7-15,-1-2-4 0,1-1 9 0,-3 2 10 16,0 0 21-16,-3-1 22 0,-1-3 20 0,1 4 16 16,-6-1 17-16,3 3 21 0,-1-1 17 0,-6 2 24 0,1 1 6 15,-2 4 20-15,1 1 5 0,-3 2 5 0,-1 1-14 16,0 0-14-16,0 1-13 0,0 2-20 0,-1 1-12 0,-3-1-22 15,1 5-4-15,-2-2-10 0,1 5 3 0,-4 0 2 16,2 3 1-16,-1 0-1 0,2 1-1 0,-3 0 0 16,4 3-9-16,1-3-12 0,1-2-12 0,1 2-26 0,2-4-13 15,2-1-17-15,3-1-26 0,1-3-11 0,1-1-23 16,1-4-14-16,5-1-22 0,-1-1-17 0,4-2-31 16,3-2-18-16,2 1-21 0,1-4-25 0</inkml:trace>
  <inkml:trace contextRef="#ctx0" brushRef="#br0" timeOffset="68784.4575">23801 10355 1908 0,'6'-13'32'0,"-4"-3"31"0,1 0 39 16,0 2 28-16,-6-1 4 0,3 2 13 0,-3 3 10 15,3 3 7-15,-2 0-19 0,-1 4-30 0,3 1-40 16,-1 2-32-16,-1 0-5 0,2 2-18 0,0-1-10 0,0 1-10 16,0 3-9-16,-2 0-3 0,2 2-3 0,0 2 7 15,0 2 0-15,0 2 10 0,-1 3 7 0,1 3 2 0,-2-1 3 16,2 4-4-16,0 1 13 0,-1 0 4 0,1 2 8 15,0-1 4-15,0 1-11 0,0 1 10 0,0 1-7 16,1-2 5-16,-2-2-6 0,1 1 2 0,0-4-8 16,0 1-4-16,0-1 7 0,-4-3 4 0,3-4 10 0,-2 0 7 15,-3-1 7-15,2 1-5 0,-2-5 5 0,1 1 2 16,-3-2 3-16,-1 0-4 0,3-2-6 0,-2-1-11 16,-1-1 8-16,-1-3-6 0,3 3-7 0,-2-4-3 0,0 1-4 15,2-3-17-15,-1 1-13 0,3-3-14 0,0 1-34 16,2-3-17-16,1 0-11 0,-2-1-30 0,4-1-32 15,2 1-9-15,2-4-14 0,1 2 2 0,3-2 8 0,3 0 5 16,3-5-8-16,2 5 17 0,8-5 22 0,0 0-3 16,2 2 21-16,1-2 13 0,3 1-2 0,2-2 14 15,1 0 15-15,2-2 7 0,-2 2 6 0,2-2 23 16,3 0-2-16,-2 0 2 0,-3 1 10 0,1 0 12 0,-6 2 23 16,-3 3 20-16,-2-1 19 0,-5 3 31 0,-3 4 20 0,-4-2 24 15,-5 2 27-15,-3 0-7 0,-3 1 1 0,-3 0-5 16,-2 1-2-16,0 0-24 0,-4-1-4 0,1 2-23 15,0-1-14-15,0 1 0 0,-1 1-17 0,1-1-14 16,-2 3-13-16,3 1-11 0,0-1-8 0,-1 2-3 0,2 3-15 16,-2-1-9-16,2 2-2 0,1 1 3 0,-1 3-7 15,-1 0 9-15,0 4-8 0,0 1 1 0,1 0 10 16,1 4 0-16,2 0 5 0,-2 2-2 0,2 1 0 16,3 1 1-16,0 1 5 0,3-1-4 0,0-1-1 15,-1 2 4-15,1 1-3 0,0-2-7 0,2-2 7 0,-2 0 1 16,2 0-7-16,1 0 6 0,1-1-4 0,-1-1-1 15,0-1-3-15,-1 0 11 0,3-1-6 0,-2-2-15 0,1 0 6 16,-4-4-14-16,0 3 0 0,-1-3-3 0,-1-3 6 16,-1 0-11-16,-3 1-3 0,-2-4-7 0,-3 0-12 15,-4 0-10-15,-3-2-29 0,-2-1-29 0,-2-1-62 0,-5-2-48 16,-1 1-63-16,-2-1-74 0</inkml:trace>
  <inkml:trace contextRef="#ctx0" brushRef="#br0" timeOffset="71927.6581">26578 10577 2943 0,'0'-4'-3'0,"0"2"-5"0,0-4 7 16,3 0 1-16,-4-2-5 0,1 4-1 0,-2-4 0 0,-1 1 3 16,2-1 6-16,1 2 15 0,-2-2 11 0,0 2 17 15,2-2 15-15,-3 1 15 0,2-2 12 0,-1 2 3 16,0-2 8-16,2 2-7 0,-3 0-3 0,0 1-10 0,1-1-4 16,-1 2-11-16,2-1 2 0,-4 1-3 0,0 1-7 15,2-2-4-15,-3 1-11 0,-1 4-7 0,1-3-1 16,-3 3-3-16,1-1-22 0,0 2-5 0,-5 0-6 0,2 2 1 15,1 3 1-15,-5 1-6 0,-1 3-3 0,-3 4 0 16,-3 4 4-16,0 2 4 0,-2 5 4 0,-1 2-1 16,-2 4-4-16,0 1 5 0,0 3-4 0,6 0 2 15,-1 3 5-15,0-4-3 0,6-1 1 0,2-1 0 0,3 0 2 16,2-4-5-16,4-2 3 0,2-4-4 0,3-4-11 16,3 0 1-16,5-2-1 0,-2-3-3 0,5-3 1 0,3-4 5 15,2-1-7-15,2-4 3 0,1-1 8 0,5-2-7 16,1-2-4-16,-2-2 3 0,4 1-10 0,-3-5 0 15,1 4 0-15,-3-5-1 0,0 2-4 0,-2-4 6 0,-2 1 1 16,1-2-7-16,-3-1 15 0,1-1-9 0,-4 0 11 16,3-4-2-16,-3 0 6 0,-2 0-1 0,3-4 0 15,-3 3 4-15,0-6-3 0,0 3 4 0,0 0-5 0,0-3-5 16,-3 2 0-16,4-3 2 0,-2 3 0 0,1-2-3 16,1 2-7-16,0-3 7 0,-1 4 1 0,2 0 8 15,-4 0 0-15,1 0-2 0,-2 2 2 0,1 1 8 0,-2 1 6 16,-1 1-7-16,-1 2 4 0,-2 2 10 0,1-1 3 15,-2 5 12-15,1 0 10 0,0 5 8 0,-3 1-1 16,2 1 9-16,0 1-2 0,-1 4-5 0,-2 0-3 0,1 0-11 16,-2 2-12-16,4 0-9 0,-2-1-4 0,-4 4-4 15,4 2-7-15,-6 3 0 0,0 2-8 0,0 4 8 16,-2 4-12-16,-4 2-17 0,0 6-42 0,-1-1-52 0,-2 0-74 16,2 2-110-16,0 1-141 0</inkml:trace>
  <inkml:trace contextRef="#ctx0" brushRef="#br0" timeOffset="72126.4215">26881 10877 2907 0,'-4'0'-2'0,"3"0"1"0,-1 2-2 16,2-1 4-16,-5 4-2 0,0 0-8 0,0 2 9 15,-3 6-3-15,-1-1 1 0,0 5 2 0,-1 1-1 16,-1 2-11-16,3 0-19 0,-3 4-29 0,0-1-57 0,2 2-37 16,-1-1-78-16,-1 2-85 0</inkml:trace>
  <inkml:trace contextRef="#ctx0" brushRef="#br0" timeOffset="72806.2279">20928 12224 2220 0,'-12'1'15'0,"-1"-1"27"0,0 1 30 0,1-3 25 16,0 2 23-16,1 1 12 0,-4 0 21 0,4 2 8 15,0-2 0-15,5 2-15 0,-2-1-18 0,5-2-25 0,0 3-23 16,3-1-6-16,1 1-20 0,1 0 2 0,3 1-9 16,2 0-10-16,5 2-6 0,1 0 5 0,7 0-1 15,5 1 1-15,3-3-5 0,6 0-14 0,7-3-16 0,5-1-22 16,6-1-27-16,0-2-31 0,5-1-29 0,5 0-56 16,-1 0-47-16,3 2-60 0,-3-4-67 0,1 4-73 15</inkml:trace>
  <inkml:trace contextRef="#ctx0" brushRef="#br0" timeOffset="73110.378">22529 11997 2300 0,'-4'-9'17'0,"-2"-3"28"16,-5 3 19-16,6-3 22 0,-4 4 18 0,-4 1 12 15,1 2 5-15,-3-1 16 0,1 1 3 0,3 2-15 0,-3 0-1 16,1 3-12-16,2-2-14 0,-1 4-7 0,0-2-4 16,0 5-5-16,2 1-16 0,-1 2-1 0,0 2-5 15,0 3-4-15,1 3 7 0,-4 4 0 0,3 2 8 0,-3 3-9 16,0 3-9-16,-2 1-6 0,3 2-13 0,2-2-5 16,-3 3-14-16,4 0-3 0,2-2-9 0,3-1-8 15,3-2 2-15,2-2-19 0,2-2-7 0,3-1-21 0,3-5-15 16,1 0-20-16,3-1-24 0,-1-3-18 0,4-3-24 15,-1-3-32-15,0-1-29 0,2-4-19 0,-2 2-46 16,3-4-47-16,-2-1-57 0</inkml:trace>
  <inkml:trace contextRef="#ctx0" brushRef="#br0" timeOffset="74179.0154">22899 12034 3296 0,'10'-5'37'15,"-2"1"29"-15,-3 1 30 0,-2-1 7 0,1 4 1 16,-6 0 9-16,0 0-2 0,-1 3-1 0,2 1-32 0,-6 1-16 16,-1 4-21-16,-4 2-4 0,-1 2 5 0,-4 4-14 15,-1 3 11-15,-2 1-9 0,-1 1-2 0,4 3-13 16,-2 4-8-16,3 0-4 0,0 0-4 0,5 0 1 0,0 0-9 15,5 0 9-15,-1 0-3 0,4-3-1 0,2-4-4 16,2 0-4-16,2-3-11 0,1-1-12 0,0-4-10 16,3 0 0-16,2-2-10 0,1-1-12 0,-1-3-2 0,2-2-3 15,0 1 2-15,2-2 7 0,1-1 3 0,1-1-6 16,0-1 4-16,0-2 10 0,0 0 3 0,3 0 1 0,-3-4 4 16,4 2-4-16,-4-3 10 0,2-1 7 0,-3 2 3 15,3-3 8-15,-4 0 0 0,1-1 3 0,-1 0 9 16,-2-1 14-16,0 0-2 0,0-1-1 0,-3 1 1 0,1 1-4 15,0 0 2-15,-1-2 4 0,-4 1-3 0,1-1-4 16,1 1 1-16,-1-3-5 0,-2 2 3 0,4-2 2 16,-6 2 4-16,2-4-4 0,1 1 6 0,1-1 15 15,-3-1 4-15,1 1 14 0,-1 2 14 0,0-4 9 0,-1 5 17 16,-1-1 18-16,0 2-4 0,0 3 0 0,0 2 4 16,-1 0-2-16,-1 4-17 0,0 1-9 0,-1 0-20 15,1 1-17-15,-3 4-7 0,-2 1-10 0,-1 0-7 0,-2 5-8 16,-2 1 0-16,-2 2 3 0,-2 3-1 0,2 2 1 15,-2 0 4-15,0 3-7 0,0 0 2 0,4 3 3 16,-2-1-5-16,2-1-4 0,1 0 8 0,0 0-6 0,7-6-3 16,-1 3-13-16,3-4-17 0,1-3-11 0,2-1-6 15,4-4-2-15,1 1-20 0,5-6-7 0,0 1-4 16,2-3 3-16,3-4 0 0,4 1-4 0,1-1-2 16,1-4-8-16,3 0 1 0,0 0 4 0,0-1-2 0,1-1 8 15,0-2 13-15,0 1 17 0,0-1 8 0,0-1 8 16,0-1 17-16,-2 1 4 0,1-2 6 0,-3 0 11 15,2 1 1-15,-7-1-8 0,4 2 4 0,-3 0 7 0,-2 2-3 16,-2 1 12-16,-4 3 14 0,0 0 21 0,-4 1 2 16,0 2 27-16,-3 0 20 0,-1 3 11 0,-1 0 18 15,-1 0 10-15,-1 0 2 0,-1 3-20 0,-1-3 13 0,1 0-24 16,-3 3-17-16,0-1-14 0,2 2-24 0,-4-1-13 16,2 1-20-16,-2 1-5 0,0 0-16 0,4 3 3 15,-3 1-5-15,2-1-15 0,0 1-5 0,0-1-14 0,2 2-9 16,0-1-1-16,6 0-11 0,-4-1-10 0,5 1 1 15,-2-1 9-15,2 1 9 0,3-2 11 0,1 1 12 16,1-3 0-16,0 0 2 0,0-1 2 0,0-1-1 0,1-3-6 16,2 0 9-16,-2 0-7 0,0-3 1 0,2-2-2 15,-2 1 4-15,1-1-2 0,1-3 8 0,-2 1 9 16,3-3-13-16,-3 1 14 0,2-1-6 0,-2-2 7 16,0 1 4-16,-2-1 10 0,3 0-4 0,-3 1 2 0,2-3 7 15,-3 2-9-15,0 2 8 0,-1-2 1 0,0 3 8 16,0-1 10-16,-3 2 12 0,0 3 8 0,0-1 6 0,-2 0 13 15,0 2 1-15,-1-1 0 0,-1 2-2 0,3-2-10 16,-3 5-9-16,1-2-12 0,-1 0-7 0,0 1-10 16,2 2-15-16,-2-1 8 0,0 2-14 0,0-1 0 15,0 0-6-15,-2 4 11 0,2-2 3 0,-1 4-8 16,-2 0 13-16,3 3-12 0,0 0 5 0,0 5 4 0,-3-2-2 16,3 0-10-16,0 4 5 0,0-1 0 0,0 1-2 15,2-1 4-15,-1 0 3 0,3 1-5 0,0-3 1 0,-1 3 4 16,0 0-11-16,0-2 6 0,2-1-4 0,0 3-1 15,-2-2 5-15,2 1 2 0,-2 1 0 0,-2 0-1 16,3-2 4-16,-3 0 3 0,-1-3 1 0,-1 2-3 0,-1-2-4 16,-1 0 5-16,0-2-3 0,-3 0 13 0,-1-3 3 15,1-2-7-15,-1 3 0 0,-3-2-11 0,0-3-14 16,0 2-32-16,-4-2-23 0,3-2-45 0,-4-1-41 16,2 0-44-16,-4 0-60 0,2-2-72 0,-4-2-79 0</inkml:trace>
  <inkml:trace contextRef="#ctx0" brushRef="#br0" timeOffset="74966.617">26072 12693 2119 0,'5'-10'14'16,"-3"-2"31"-16,-2-1 26 0,5 1 18 0,-5-4 13 15,-2 4 16-15,0-1 15 0,-1 1 11 0,0 2 5 16,-2-2-12-16,0 1-5 0,-4-2-3 0,1 3-1 0,0-1 3 15,-3 1-9-15,3 2 10 0,-3-1-11 0,-1-1-7 16,2 5-15-16,0-1-14 0,-2 3-12 0,2 0-18 0,-2 3-5 16,-1 3-21-16,-3 2-10 0,-1 4-9 0,-3 3-8 15,-5 5 1-15,0 3 0 0,-3 4-8 0,-1 3 4 16,-2 1 2-16,1 2 3 0,3 1-11 0,3-1 3 0,5-4 1 16,0 2-5-16,6-1 2 0,4-3-4 0,5-1-12 15,4-2-3-15,1-2-4 0,6 1-8 0,5-3-16 16,1 0 4-16,4-1-14 0,2-3-9 0,0-1-2 0,6 0-6 15,-1-2-13-15,0-3 1 0,0-2-13 16,-1-1-12-16,1-1 4 0,-3-6 3 0,1-1 0 0,-2-1 2 16,-1-2 12-16,0-3-1 0,-2-2 19 0,-2 0 9 15,0-1 4-15,1-3 6 0,-2-1 10 0,1-2 2 16,-3 1 10-16,-1-5 8 0,4 0 3 0,-3-3 6 0,1 0 10 16,1-3-1-16,-3-1 0 0,0-3 12 0,3-2-1 15,1-1 9-15,-1-3 5 0,4 0 0 0,-5-2 9 16,5-2 0-16,1 0 13 0,0-1 0 0,0 0 11 0,-2 2 4 15,-1 0 19-15,1 5 17 0,-4 4 6 0,1 6 32 16,-4 0 6-16,-4 9 16 0,0 2 5 0,-3 4 3 16,2 3-7-16,-5 4-8 0,2 2-12 0,-2 2-32 0,0 1-12 15,-2 0-28-15,2 1-21 0,0-1-18 0,0 3-21 16,-1-1-1-16,-3 6-1 0,1 2 1 0,-6 4-2 0,-1 7 2 16,-4 4 8-16,-2 6 6 0,-4 5 4 0,-3 6-5 15,1 3 1-15,-3 1-24 0,2 0-38 0,-1 3-35 16,3-2-54-16,-1 1-64 0,2-5-74 0,4 2-93 15,0-3-93-15</inkml:trace>
  <inkml:trace contextRef="#ctx0" brushRef="#br0" timeOffset="75309.6844">26752 12862 2824 0,'9'-3'10'0,"-4"2"17"0,-2 0 12 16,4-3 8-16,-4 1 4 0,-3 3 10 0,2 0-1 16,-1 0-1-16,1 0-6 0,-1 4-6 0,1 0 1 15,-2 2-8-15,0 0 7 0,0 3 9 0,0 1 9 16,-2 2 14-16,-1 3-1 0,0 1-7 0,0 1-5 16,-2 0 0-16,0 3-8 0,0-2-19 0,-1 3-7 0,0-2-12 15,1 0-7-15,0 0 5 0,2 0-7 0,2-2 6 16,-3-2-3-16,0 2 6 0,2-5-7 0,2-2 9 15,0 1 8-15,0-3-11 0,2-3 1 0,-2 0 5 16,4-1 9-16,0-1 3 0,0 4 18 0,4-5 3 16,2 2 7-16,4-2-1 0,0 0 3 0,7-2-16 0,-1 3-8 15,3-3-9-15,0 0-17 0,1-3-15 0,-1 3-21 16,1-3-17-16,-3-1-32 0,-1 2-28 0,4-3-39 16,-5 2-53-16,0-4-54 0,0 2-75 0,-3-2-79 0,1 1-95 15</inkml:trace>
  <inkml:trace contextRef="#ctx0" brushRef="#br0" timeOffset="76555.0739">22212 14011 2300 0,'-3'-7'7'0,"3"4"8"15,-6-4 20-15,6 0 4 0,-5-1 9 0,-3-1 2 0,-1-1 1 16,0 3 11-16,1 0 10 0,-2-3 12 0,-1 1-6 16,1-1 12-16,-1 0-1 0,1-2 20 0,-2 0 5 15,3 0 3-15,-2-1-5 0,1 0-5 0,1 0 2 16,-2-1-13-16,1 1-3 0,2-1-9 0,-3 2-9 0,3-1-7 15,-3 0-11-15,0-2-14 0,0 3-11 0,-2 0 1 16,-1 2-3-16,0-3-14 0,-2 2 11 0,3 4-3 0,-4 0 8 16,4 2 1-16,-5 1 1 0,5 2-8 0,-4 4-6 15,4-1-2-15,-4 9-2 0,-3 2-8 0,1 5-8 16,-2 7 0-16,0 5-1 0,-6 4-3 0,2 5 8 16,-2 0 2-16,3 3 1 0,1 0 0 0,5 1-4 0,1-4-6 15,5 3-6-15,3-5-4 0,5-2-18 0,0 0-1 16,8-2-8-16,-3-3-6 0,8-3 3 0,1-4-2 15,1-1 1-15,3-2 4 0,5-5 7 0,-5-2-5 0,3-3-6 16,1-4 7-16,-1 1-5 0,1-5 3 0,2-1-15 16,1-3 4-16,-2-1-11 0,1-1-3 0,2-1 6 15,-4-3-4-15,3 0-1 0,-3-2-8 0,-2 0 2 0,2-6 5 16,-2 5 7-16,-1-5-5 0,1 0-7 0,0 0-11 16,-2-5-7-16,3 0 2 0,0-4-6 0,0 1-8 0,-3-5 0 15,7-2 4-15,-4-2 5 0,0 0 11 0,1-3 14 16,-2 2 2-16,-1-1 13 0,1-1 8 0,-2 1 9 15,-1 1 11-15,3 2-2 0,-5 4 8 0,3 0 0 16,-3 5 0-16,-1 2 11 0,0 2-5 0,-1 2 2 0,-1 3 2 16,-4 2 9-16,3 2-1 0,-1 1 11 0,0 2 18 15,-3-1 1-15,1 4 13 0,0 2 12 0,-2 1 6 16,0-2 14-16,1 1 5 0,0 3 0 0,-3-2-8 0,1 1 4 16,-1 1 5-16,2-1-10 0,-1-2-3 0,-1 3-12 15,0-1-4-15,0-3-4 0,0 2-2 0,0-1-9 16,4 0-14-16,-4 1-1 0,1-1-1 0,-1 1-4 0,2 0 5 15,-2 0 6-15,0-1-2 0,0 3 1 0,1 0 5 16,-1 0-4-16,0 0-4 0,0 0 3 0,0 0-5 16,0 0-13-16,0 0 1 0,0 0-4 0,0 0-2 15,-1 0-4-15,1 0-2 0,0 0-7 0,0 0-7 0,1 0-17 16,-1 0-20-16,0-2-29 0,0 2-38 0,2-1-53 16,0-3-68-16,-2 4-79 0,1-3-93 0</inkml:trace>
  <inkml:trace contextRef="#ctx0" brushRef="#br0" timeOffset="78543.5194">22359 13776 2391 0,'8'-12'23'0,"4"0"25"15,-3-2 34-15,-1 1 30 0,-4 1 28 0,0 1 20 16,-3 3 17-16,1 1 21 0,-2 2-13 0,-2 2-13 16,2 1-38-16,-1 2-22 0,-1 0-28 0,2 2-25 0,-2 2-15 15,-1 0-19-15,0 8-8 0,-2 2-12 0,-2 6 3 16,-3 4-3-16,0 6 0 0,-2 5 6 0,1 4-4 15,-3 2 1-15,1 3 6 0,2-3-13 0,0 2-19 0,1-2-13 16,6-1-20-16,-3-4-14 0,5-1-14 0,-2-5-19 16,8-3-32-16,1-5-16 0,3-3-1 0,4-5-9 15,3-4 0-15,6-1-13 0,-2-6-6 0,6-3-13 0,3 0-1 16,1-1 5-16,3-5 4 0,-2 1 4 0,-2 1 20 16,0-4 24-16,1 2 22 0,-4-3 31 0,-2 0 29 15,0-1 38-15,-1-2 34 0,-3 2 34 0,-1-1 14 16,0-2 24-16,-5 1 21 0,0-2 19 0,-1-1 15 0,-4 0 9 15,-3 0 8-15,-1 2 7 0,-3-2 6 0,-2 2-9 16,-1 2-4-16,-3-1-11 0,0 2-6 0,-3 2-17 16,-1 3-17-16,1-1-17 0,-2 3-16 0,-2 1-5 15,1 4-16-15,0 1-8 0,-5 3-16 0,1 2-11 0,0 2-1 16,-1 5-6-16,0 1-14 0,0 1-3 0,-1 2-4 16,3 1 0-16,0 1 2 0,2-1-1 0,3 2 1 15,1-3-13-15,3 1 16 0,2-3-8 0,3-1-1 16,0-3-6-16,3 0-1 0,2-4-6 0,3-1-17 15,1-2 4-15,1-2-18 0,6-1-4 0,-4-1 7 0,1-2-3 16,3 0 1-16,-2-2 6 0,4-1 6 0,-4 1 3 16,2 2 4-16,-4-4-1 0,4 0-5 0,-3 0-14 15,2 0 2-15,0-1-3 0,0-1-1 0,2 1 3 0,-2-4-3 16,4 1 12-16,0-4 0 0,1 1 17 0,2-2-2 16,-1 1 13-16,1-2 0 0,0 2 6 0,-1-1 4 0,-2-1 4 15,0 2-5-15,-5 2 7 0,0 2 4 16,-1-3-2-16,-3 4 3 0,0-3-5 0,-3 3 4 0,1-1-10 15,-3 1 14-15,0 0-4 0,0-2-7 0,0 0 13 16,-1 1 4-16,-3 0 20 0,2-1 13 0,-3 1 14 16,2 1 3-16,0 0 10 0,-4 1 13 0,0 2-4 15,2 3-6-15,-1-1-19 0,-1 2-13 0,2 0-17 0,0 3-7 16,-1-1-5-16,-3 6-16 0,1-1-8 0,-3 5 0 16,0 2-1-16,-1 6 1 0,-2-1 7 0,0 3-5 15,1 0 4-15,-1 2 1 0,3 2-5 0,1-2 1 16,1 1 1-16,1-3 1 0,1 2-4 0,2 0 5 0,3-2-9 15,1-3 9-15,1 2 0 0,2-3-6 0,-1 1 6 16,2-1 1-16,1-1 1 0,1-1-4 0,-2 0 3 16,0-2 6-16,1 2-7 0,-4-2 14 0,2-2 2 15,-6 0 3-15,4-1 0 0,-5-1 5 0,0-1 8 0,-2 3 5 16,-1-3 23-16,-2 2-9 0,1-2-5 16,-5 2-7-16,0-3 2 0,0 2-12 0,-3-1-3 0,0-1-8 15,2-3-16-15,-3 1 1 0,1-3 2 0,1 0-6 16,-1 1 3-16,2-4 6 0,2 1-9 0,-1-1-12 15,2-1 1-15,1-3-14 0,1 3-24 0,4-3-4 0,-3-1-22 16,3-2-17-16,2 2-8 0,3-3-14 0,0-3-15 16,4 1 1-16,6-3-3 0,-1-3-14 0,6-2 9 15,4-2 6-15,0-1-8 0,6-3 7 0,-1-1 12 16,4 0 12-16,-1 1 21 0,4 1 27 0,-2-1 8 16,2 2 8-16,-4 3 19 0,1-2 12 0,-4 4 14 0,-2 2 4 15,1 1 11-15,-5 2 14 0,0 2 13 0,-4-2 11 16,-1 3 9-16,-3-1 14 0,0 0 7 0,-1 1 13 15,-7-1 5-15,4 0 6 0,-6-2 4 0,1 5 12 16,-2-3 10-16,-3 2 6 0,0-1-10 0,-3 1 0 0,2-1-12 16,-6 2-14-16,2 2-7 0,-2-2-17 0,0 2-21 15,-1 3-21-15,0 1-2 0,-1 2-23 0,0 1-5 16,0 3-7-16,-3 2-5 0,4 3-4 0,0 1 2 16,0 2-2-16,1 3-3 0,0 2 1 0,2 1 3 0,4 0 3 15,-1 3-3-15,2-1 0 0,0 0-7 0,2 0 2 16,1-4-6-16,3 3-2 0,3-3-5 0,-2 0-10 15,-1-3-7-15,2 2 2 0,1-5 7 0,-1 0 3 0,1 1-1 16,-1-4 3-16,-4 1 1 0,4-1-4 0,-5-1 8 16,4 2-6-16,-4-2-20 0,-2-1 12 0,1 2-27 15,-4 0-22-15,-1 0-16 0,2-1-31 0,-6 2-35 16,1-1-43-16,-3 2-53 0,-1-3-87 0,-3 1-55 16</inkml:trace>
  <inkml:trace contextRef="#ctx0" brushRef="#br0" timeOffset="79504.7306">26234 14916 2391 0,'0'0'24'0,"0"0"4"0,0 0 5 15,0 0 3-15,0 0 8 0,-5-93 6 0,-8-22 2 16,4 94 12-16,-1 3 1 0,1-1 7 0,-2 5 0 15,1-2 17-15,-1 3 4 0,-3 0 4 0,4 2 8 16,-2 3-6-16,-1 2 1 0,0-2-6 0,-1 4 6 16,-2 0-17-16,1 1-14 0,0 3-5 0,-4 0-9 0,-1 4-19 15,2 0-7-15,-4 5-16 0,-1 2-6 0,-1 3-5 16,0 3 4-16,-3 3-6 0,2 3 0 0,2 1 9 16,-1 5-8-16,5 2 7 0,1-1-4 0,4 4 1 15,3 0-5-15,5 1-4 0,4-2 1 0,5 1-17 0,2-4-6 16,4 0-2-16,4-3-4 0,4-1-7 0,0-5-3 15,3-1-5-15,2-3-8 0,-3-5 10 0,5-2-6 16,-2-5-11-16,-3-1-10 0,3-1-11 0,0-3 0 16,0-4-6-16,-3 0-4 0,0-4-9 0,-1 0 3 0,1-2 6 15,-4-2 10-15,-2-3 16 0,3 1 2 0,-2-2 14 16,-3-1 12-16,3-1 12 0,-3-2 4 0,-1-3-9 16,4-2 0-16,-3-1-12 0,2-4-2 0,-1-3-7 15,4-1-10-15,-3-3-5 0,4-3 10 0,-2-3 12 16,3 1 3-16,0-4 10 0,1 0 4 0,1 1 12 0,-1-2 13 15,2 1 24-15,-1-3 9 0,1 1 25 0,-1 2 38 16,-3 3 35-16,-2 2 26 0,-2 6 8 0,-2 4 20 16,-2 5 0-16,-4 7-8 0,-2 6-12 0,-1 4-30 15,-2 4-32-15,0 4-22 0,0 1-12 0,0 1-27 16,0 1-16-16,-2 0-9 0,2-1-10 0,0 2-1 0,-3 1-7 16,2 1 5-16,-3 7 8 0,-2 3 3 0,-4 6 7 15,0 5 3-15,-5 6-5 0,0 3-3 0,-2 7 11 16,-3 0-6-16,1 4-8 0,0 2-1 0,0-1-5 0,3 0-1 15,-3 2-16-15,-1 1-27 0,6-1-50 0,-4 1-32 16,2-3-54-16,2-1-43 0,5-5-49 0,4-2-56 16,3-5-45-16,4-3-61 0</inkml:trace>
  <inkml:trace contextRef="#ctx0" brushRef="#br0" timeOffset="79975.1966">26911 15047 2646 0,'5'-14'7'0,"-2"1"2"0,-1 1 6 0,1-1-2 0,1 2 3 16,-3 2 0-16,1 3 1 0,-1-1 3 0,6 3-8 15,-1 1 15-15,0 0 1 0,2 1 20 0,0 0 3 16,1-1 5-16,1 5 3 0,-2-2-6 0,1 3 1 15,2-1-13-15,-3 3-9 0,-1 0-13 0,2-1-1 16,-3 3-5-16,-1-1 8 0,0 1-2 0,-2 0 6 16,-1 2-4-16,0 0 10 0,-2 0-3 0,-2 0-9 0,0-1 12 15,-4 3-15-15,-1-1 4 0,-4 1-9 0,-1-1 1 16,-3 2-4-16,-2 0-5 0,1 0 5 0,-3-2-12 0,2 2 0 16,-1-1 4-16,1-1 2 0,4-2 0 0,-2 1-1 15,5 0 4-15,-1-1 3 0,2 2-3 0,2-3-1 16,1 3 6-16,-2-2-2 0,5 1-3 0,-1-1-1 0,0 0 4 15,4 1-6-15,0-1 3 0,0 0 2 0,2 1-8 16,1 0-1-16,3-1 7 0,-3 2-8 0,2 0 0 16,1-2 3-16,3 1-2 0,-2 1 1 0,1-1 1 0,2 2 6 15,0-2-6-15,-2 0 6 0,-1 3-1 0,1-4-5 16,1 1 5-16,-3 0-4 0,1-1 2 0,-2-1 0 0,-2-2 2 16,0 0-8-16,-1-2 8 0,-1 1 14 0,-1-1 7 15,-1-1 6-15,-1 0-5 0,-3-1-2 0,-1 2 1 16,-1-2 4-16,-5 4-36 0,-2-5-32 0,-5 2-44 15,-2-1-56-15,-6-1-57 0,0-1-87 0,-7-1-112 0</inkml:trace>
  <inkml:trace contextRef="#ctx0" brushRef="#br0" timeOffset="81881.1684">19034 7628 1646 0,'-30'-12'2'0,"3"0"5"0,-1-2 3 0,7 2 0 16,-6-1 1-16,2 6 11 0,1-2 17 0,0 1 12 0,-1 0 8 16,1 2-1-16,-3-1 6 0,4 2 3 0,-6 0 5 15,-1 2 8-15,2 2-12 0,-2 1-1 0,0 1-9 16,-4 7 0-16,1 1-10 0,-2 3 4 0,-1 10 0 0,-5 5-14 15,2 6-1-15,-4 6-11 0,-5 12 14 0,0 6 8 0,-2 10 10 16,-2 6 8-16,4 8 9 0,0 7 7 0,1 8 7 16,4 4 7-16,5 3-10 0,8 2 3 0,6 2 3 15,8-2-14-15,12-1-1 0,8-1-11 0,15-5-8 16,6-5-10-16,14-4-8 0,9-6-14 0,11-7-10 16,6-8-6-16,4-7-10 0,9-8 4 0,1-4-5 0,6-9-2 15,4-8-7-15,-1-6-6 0,2-6-5 0,2-8-2 16,-2-3-6-16,0-9-8 0,-5-6 8 0,-5-4-3 15,-2-4 14-15,-5-3 1 0,-5-5-7 0,2-1-5 0,-7-3-1 16,-1-5-3-16,1-3-12 0,-3-3 4 0,-2-4-8 16,-1-5 6-16,-3-5 13 0,-2-7 5 0,0-4 3 15,-7-6 4-15,-1-4 10 0,-4-3-6 0,-4-3 14 0,-3-1 3 16,-4-5-3-16,-3-2 8 0,-4-2 0 0,-3-2 9 16,-6 0-7-16,-7 0 14 0,-2 1-10 0,-8 3-2 15,-7 9-3-15,-4 4-7 0,-8 9 4 0,-4 3-14 0,-10 10 4 16,-3 2-7-16,-8 8-5 0,-5 1-8 0,-9 3-6 15,-9 5-4-15,-5 3-9 0,-7 5-7 0,-4 2-9 16,-5 5-24-16,-4 8-19 0,-3 1-26 0,0 4-29 0,-4 4-44 16,3 5-57-16,2 4-82 0</inkml:trace>
  <inkml:trace contextRef="#ctx0" brushRef="#br0" timeOffset="83626.8929">28202 7489 2670 0,'3'0'8'0,"0"1"14"0,-3-1 16 0,0-4 8 0,2 3 3 16,-2 1 0-16,1 1 5 0,-1-1 1 0,0 0-10 16,0 3-13-16,0-2-20 0,-1-1-4 0,2 2-8 15,-1 1-5-15,-1-3-3 0,-1 5 4 0,2 1 1 0,2 0 3 16,-4 6 1-16,0 3-4 0,-1 2 5 0,0 4 4 16,1 1-6-16,-1 4-5 0,0 2-1 0,1-2-6 15,-1 1 6-15,3-4 0 0,-3 0 0 0,3-2 0 0,0-4 6 16,3 0-3-16,-1-4-2 0,-1-1 8 0,1-1-3 15,1-4 5-15,2 1 8 0,-2-2 12 0,2 0 21 16,-2-3 11-16,3 0 18 0,-1-1 16 0,1-2 13 16,1 3 8-16,1-3-4 0,3-3-3 0,1 3-12 0,4-5-10 15,0-3-10-15,6 1-21 0,3-2-13 0,2-4-7 16,1-3-9-16,4-3-5 0,1-4-15 0,4 1 5 16,1-6-6-16,4-1 5 0,0-5-2 0,2 0 0 0,5-2 3 15,0 1-5-15,-2-1 4 0,4 2-2 0,-4 2-4 16,-1 6-7-16,-5 2-6 0,-2 2-11 0,-2 6-23 0,-7 2-9 15,-2 3-17-15,-5 2-23 0,0 4-17 0,-2-2-24 16,-2 3-24-16,-5 0-32 0,-1 2-28 0,1-1-34 16,-3 2-48-16,-2 1-52 0</inkml:trace>
  <inkml:trace contextRef="#ctx0" brushRef="#br0" timeOffset="84777.5303">17671 8615 1897 0,'-1'-2'22'0,"-1"-2"18"0,2 1 28 16,3-2 15-16,-3 3 15 0,2 0 14 0,-2 1 14 0,2 1 12 15,-4 0-2-15,0 0-3 0,2 1-16 0,-1-1-3 16,-3 1-9-16,1 0-10 0,0-1-14 0,0-1-5 16,-5 1-23-16,-1 0-19 0,-3 1-3 0,-2 1-21 0,-5 0 4 15,-4 1 7-15,-4 6-2 0,-7-2 4 0,-2 2 6 16,-5 0 8-16,-2 0 1 0,-4 6 17 0,-1-5-15 0,-4 2-5 15,0 0 2-15,-2 0-12 0,2-2-1 0,-3 1-1 16,1-3-15-16,3 0-5 0,3-4 4 0,1 3-12 16,4-4 5-16,8 0 0 0,2-3-13 0,4 0-39 0,2 0-54 15,4-1-78-15,-1-1-80 0,3-3-94 0,-1 2-127 16</inkml:trace>
  <inkml:trace contextRef="#ctx0" brushRef="#br0" timeOffset="85069.0762">16786 8435 3495 0,'3'-8'12'0,"-3"1"14"0,-1 2 4 0,-1-3 0 16,-3 4-5-16,0-1-11 0,0 4-1 0,-2-1-7 16,1 2-14-16,-4 3-15 0,-2 0-4 0,-4 3 1 0,-3 1 2 15,-6 3 10-15,-2 2 8 0,-3 3 3 0,-5 2 1 16,0 3 5-16,-1 2-3 0,1 2-3 0,-3 2 6 0,0 0-4 15,2 3-4-15,-1 0 5 0,1 0 0 0,2 1 0 16,1-2-2-16,3-3-2 0,2 1-3 0,6-1 7 16,1-1-4-16,10-2-3 0,3 2-2 0,4 0-2 15,10-2 5-15,3 4 14 0,9-1-8 0,6 4 9 0,6-2-6 16,9 2 2-16,9 1 0 0,7-1 4 0,5 0-4 16,6 0-9-16,8-2 9 0,6-2-19 0,2-1-29 0,1-3-62 15,2-4-77-15,0 0-98 0,-5-5-123 0</inkml:trace>
  <inkml:trace contextRef="#ctx0" brushRef="#br0" timeOffset="86000.1236">17711 10042 2979 0,'-8'1'-8'0,"1"-1"2"0,-2 0-3 0,6-3 2 15,-10 5-2-15,0 1-3 0,-4 3-5 0,-3 5 2 0,-1 2 8 16,-6 3-1-16,-1 4 7 0,-6 4 2 0,0 5 5 15,-1 3 9-15,-4 4 23 0,-1 4 16 0,-1 7 20 16,-2 6 19-16,0 7 4 0,1 4 14 0,1 7 6 0,1 5 3 16,1 3-16-16,3 4-12 0,4 5-16 0,3 0-18 0,4 3-3 15,4 4-13-15,3 1 2 0,1 2-4 16,2 3 8-16,5 4 3 0,0-1 13 0,3 3 18 0,2-1 8 16,-1 3 12-16,1-1-5 0,2 0 12 0,-3 3-5 15,1-6-14-15,0-1-14 0,-3-3-21 0,2-5-15 16,-2-4-22-16,-1-9-17 0,1-4-41 0,-5-8-11 15,4-6-29-15,-3-9-13 0,2-3-46 0,0-7-30 0,-3-5-42 16,1-4-51-16,1-8-43 0,-3-6-67 0,-1-3-54 16,1-8-77-16</inkml:trace>
  <inkml:trace contextRef="#ctx0" brushRef="#br0" timeOffset="86292.1352">16810 11514 4086 0,'9'-6'1'0,"-4"0"-4"0,-2 6 1 16,6-2-8-16,-10 4 0 0,-5 6-3 0,0 4-6 15,-6 5-1-15,-3 7 2 0,-5 2-2 0,-3 7 1 0,-6 0 9 16,-1 5 0-16,-1-1 2 0,-3-2 7 0,3-3 1 16,-1-3-5-16,2 0 6 0,2-4-12 0,3-1-23 15,-1-4-28-15,3-1-24 0,3-4-48 0,-2-3-51 16,4-3-47-16,3-5-55 0,-2-1-71 0,3-5-38 0,0-2-23 16</inkml:trace>
  <inkml:trace contextRef="#ctx0" brushRef="#br0" timeOffset="86454.1048">16284 11755 1401 0,'5'-30'37'0,"4"2"35"0,-1-1 24 15,0 7 24-15,1 2 18 0,-1 5 6 0,-2 2 13 16,2 7 17-16,0 3-22 0,-2 3-26 0,1 5-8 16,1 2-3-16,2 4-9 0,0 3 18 0,4 7-7 0,0 3 0 15,8 6-4-15,-1 6 5 0,5 3-11 0,5 6-14 16,1 1-7-16,5 3-12 0,3 2-12 0,3-1-12 16,3 1-8-16,0-2-12 0,1 1-17 0,1-5 2 15,-1-2-22-15,0-2-35 0,-3-4-35 0,-1-4-64 0,-4-4-89 16,0-4-118-16,-3-4-139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7T10:45:59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8031 16198 1316 0,'-3'-3'25'0,"1"2"3"15,-1-2 16-15,1-1 14 0,-1 3 11 0,0-4 13 16,1 3 20-16,-2 0 10 0,0 0-17 0,1 1 11 0,-1-3 0 16,2 4 3-16,1 0 2 0,1 0 3 0,-2 0-11 15,2 0 2-15,0 2 0 0,0 0-11 0,0-1-7 0,-2-1-4 16,1 2-6-16,1 0-11 0,0-2-8 0,0 2-12 15,-2-2-3-15,2 1-4 0,-1-1-2 0,1 0-15 0,0 2-8 16,3-2-8-16,-3 0 11 0,0 1-3 0,3 1 8 16,0-2 13-16,2 1 5 0,-2 2 14 0,2-3 10 0,1 3 5 15,2-1-5-15,3-2 10 0,-3 2-9 0,2-1-9 16,0 2-10-16,1-1-15 0,1-2-6 0,-2 4-4 0,2-4-4 16,-1 3 1-16,1 0-6 0,3-2 1 0,-3 0 3 15,1 3 6-15,1-1 1 0,2-1-1 0,1-1-4 0,1 1-4 16,1 1 6-16,3-2-5 0,0 2-1 0,5-1-9 15,0 1-2-15,1-2 0 0,2-1 9 0,0 2-5 16,2 0-6-16,1 1-1 0,-1-2 2 0,1 0 3 16,0-1-5-16,-1 2 4 0,1 0-8 0,-2 1 2 0,-1-3 1 15,-2 2 6-15,0-2-10 0,-3 1 5 0,-1-1 0 0,-1 0 5 16,1-1 0-16,-3 1 2 0,-2-2-2 0,-3 1-9 16,1-1 9-16,2 0-6 0,-3 0 6 0,-1 2-7 15,-3-3 4-15,2 1-9 0,0 0 9 0,0 0 1 0,0 1-5 16,1-2 7-16,-1 3-10 0,-1-1 7 0,2 1-9 15,0 0 10-15,0-1-8 0,0 2 5 0,2-1-1 0,-4-1-1 16,4 2 7-16,-1-1-8 0,0 0-4 0,0 0 5 16,2 0 6-16,0 0-11 0,-1-1 14 0,2-1-14 0,-1 2 9 15,0-1-1-15,3 0 10 0,0-2-10 0,1 2-1 16,0 0 5-16,-1 0-7 0,1-1 13 0,3-1-18 0,0 3 12 16,-1-4-3-16,0 4-4 0,3-1-3 0,-1-1 2 15,1 0-2-15,0 2-2 0,-2-3 10 0,0 3-11 16,0-2 6-16,-2 0-3 0,1 0 8 0,-1 1 1 0,-2-1-1 15,3 1-1-15,-5 1 1 0,4 0 4 0,-4 0 1 16,2 0 1-16,-1 0-6 0,0 0-5 0,0 0 6 0,-1 0-8 16,2-2 3-16,-3 2-1 0,2 2-3 0,-2-4 7 15,3 1-1-15,-3 1 1 0,2-1-9 0,-4 1 12 16,3 0-10-16,-1 0 9 0,0-3-9 0,1 6 1 0,-3-2-2 16,1-1 6-16,0 1 3 0,-2 1-6 0,2-1 9 0,-3-1-11 15,0 2 5-15,1 0-5 0,0-2 10 16,-2 1-3-16,2-1-4 0,-1 0 6 0,-1 0-4 0,0 0 3 15,2 0 2-15,-1-1 0 0,-3-1-5 0,0 0-2 16,2 1 5-16,-2 1 2 0,0-3-3 0,-2 2-2 0,-1-2-7 16,5 3 6-16,-5-3 3 0,2 2-6 0,-2-1 3 0,2 1 2 15,2-1-1-15,0 1-1 0,-1 1 4 0,-1 0 0 16,2 0-8-16,1 0 10 0,-2-2-6 0,2 2-9 16,-1 0 10-16,1 0 1 0,0 0-4 0,-2 0 0 0,0 0 3 15,-2 0-4-15,4 0 9 0,-2-2-1 0,-1 2-9 16,2 0 6-16,-3 2 4 0,3-2-1 0,0 0-4 0,1-2 5 15,-1 4-5-15,1-2 1 0,3 2 4 0,-3-1-5 16,3-1-3-16,-1 0 1 0,4 2 6 0,-1 0-6 0,-1-1 2 16,-1-1 5-16,4 1-5 0,-4-1-3 0,5 0 8 15,-1 3-2-15,-2-3-5 0,2 0 4 0,1 0 2 16,-2 3-11-16,1-3 3 0,1 0 8 0,-2 1-3 0,0-1 3 16,-1 1-1-16,2-1-3 0,-3 0-7 0,1 0 12 15,0 2 0-15,1-2-8 0,-1 1 0 0,1-1-2 0,-5 0 5 16,2 0-2-16,0 0 7 0,1 2-5 0,-4-4-4 15,1 2 11-15,-1 0-8 0,-1 0 4 0,1 3-5 0,-2-2 2 16,-2-1-1-16,-1 0-3 0,-1 1 8 0,-1-1-11 16,0 0 10-16,-1 2-6 0,-4-2 1 0,-1 0 4 0,2 2 3 15,-2-2 5-15,0 0-8 0,-3 0-15 0,3 0-26 16,-5 0-22-16,1 0-34 0,-3 0-44 0,-1-2-48 16,-2-1-62-16,0-1-52 0,-3 0-64 0,-3-3-72 0</inkml:trace>
  <inkml:trace contextRef="#ctx0" brushRef="#br0" timeOffset="422.7202">10911 14248 2414 0,'0'-10'4'15,"-3"1"15"-15,0 4 13 0,6-7 4 0,-5 7 8 16,-1 5 7-16,-2-3 2 0,4 3 12 0,-3 1 8 0,-1 3 17 16,1 2 10-16,-4 4 10 0,-3 1 5 0,-3 6 9 15,-1 5 9-15,-5 7 3 0,-2 0 3 0,-7 7-24 16,1 3-13-16,-6 3-14 0,4 5-14 0,-5-1-15 16,0 3-8-16,0-1-18 0,2-2-16 0,1-2-2 15,2 0-13-15,3-6 4 0,2-2-2 0,4-5 4 0,4-6-11 16,4-2-2-16,1-5-12 0,2-5-31 0,2-2-47 15,0-4-74-15,2-1-69 0,0-5-106 0,-2-2-96 16</inkml:trace>
  <inkml:trace contextRef="#ctx0" brushRef="#br0" timeOffset="732.2835">10248 14586 2472 0,'-1'-4'7'15,"-7"5"4"-15,2-1 1 0,1 4 3 0,-3 4 1 16,-3 5 0-16,1 4 16 0,-2 3 7 0,-2 9 8 16,1 1 10-16,-3 5 14 0,3 5 7 0,-2 0 10 0,0 3 16 15,1-1-5-15,3-1 9 0,3 0 5 16,1-7 6-16,3 3-2 0,3-8 1 0,2-3-2 0,3-5-11 16,3-3-8-16,1-4-15 0,3-1-18 0,5-4-17 15,0-4-18-15,4 0-6 0,6-5-15 0,4-6 4 16,3-1-7-16,5-2 2 0,4-5-5 0,3-1-1 0,0-4 8 15,2 0-4-15,0-1-5 0,-4 2-7 0,0 2 2 16,-4-1 0-16,-5 0-5 0,-4 4-25 0,1-1-11 16,-6 3-30-16,-6 0-21 0,1 2-27 0,-5-1-36 15,-1 1-41-15,-3 2-32 0,0-1-23 0,-3 3-43 0,0 1-30 16,-3 1-31-16,1-1-40 0</inkml:trace>
  <inkml:trace contextRef="#ctx0" brushRef="#br0" timeOffset="3397.0205">14440 16345 468 0,'2'0'13'0,"-2"-1"3"0,0 1-6 15,-2 0-1-15,2 0-1 0,-1 0-7 0,1-3-16 0,-2 6-25 16</inkml:trace>
  <inkml:trace contextRef="#ctx0" brushRef="#br0" timeOffset="5261.1846">1193 9169 2426 0,'-13'-6'-2'0,"-2"3"-1"0,-1 0 3 0,3-1 6 15,-6 4 0-15,-3 3 2 0,3 1 5 0,0 5 8 0,0-1-3 16,-3 1 20-16,4 4 0 0,-2 2 3 0,-4 2 12 15,2 2 3-15,-5 4 2 0,0 2 4 0,-1 4 11 0,-1 0-8 16,1 5 13-16,0 0-3 0,-1 2-10 0,1 1 1 16,5 1-1-16,0 5-10 0,1 1 0 0,0 2-7 0,1 5-9 15,-1 2-2-15,1 3-6 0,2 2-1 0,-1 3 2 16,-2-2 0-16,4 0-9 0,-2-2-2 0,1-3 6 0,3 2-3 16,-1-3 8-16,2 0 1 0,3 1-3 0,-1 0-1 0,2 1-1 15,2 0 4-15,2 3-12 0,4 0-5 0,-2 0-4 16,4 1-5-16,1 1 1 0,1 0 4 0,4-1 12 0,-3-1 1 15,1 1 2-15,0-1 15 0,2 1-1 0,1 2 5 16,-1-1-1-16,-2 3-4 0,3 1-3 0,-4-2 5 0,3 2 4 16,0 1-4-16,0-1-3 0,2-1 7 0,-1 0-7 15,-1 2 6-15,2-1-8 0,3 1-9 0,-3 1-4 0,-1-2-12 16,2 6 3-16,-2-2-8 0,1 2-3 0,2-2-6 0,-1 2 4 16,0-4-4-16,0 0-1 0,0-2 4 0,4-2 3 15,-4 0 1-15,3-4 2 0,0 2 2 0,-1-2-2 16,-2-1 3-16,-2 0-1 0,2-1 4 0,-3 2-11 15,-2-3 2-15,-2-1 8 0,-1-4-14 0,2 4 4 0,-2-3-1 16,0-3-1-16,0 0-3 0,0-2 10 0,2 2-12 0,-1-1-2 16,-1 1 7-16,2-1 10 0,1 1-10 0,0 2 0 15,2-2 4-15,-2-1 1 0,3 1-5 0,-1-2 10 16,3-2-3-16,1-1-21 0,-1-4 20 0,0 2 4 16,-1-3-8-16,2-3-2 0,-1 0 10 0,0-1-8 0,-3-2-4 15,2-2 9-15,-2-2-17 0,-2-1 8 0,1-3-5 16,-1 5 2-16,0-5 7 0,0-2-2 0,-1 3 3 15,-2-1 9-15,3-2 1 0,-3 3-15 0,3 0 10 0,-2-1 3 16,-1 0-13-16,0-1 2 0,2 0 5 0,3-1-13 16,-4 0 18-16,4 2-3 0,-2-2 4 0,2-2-8 15,0 1 6-15,1-2-18 0,0 1 6 0,1-1 5 0,1 1-17 16,-1-2 12-16,0-2-4 0,-1 1 5 0,1 1 7 16,-1 0 8-16,0-1-5 0,0 2-11 0,-2 0 12 0,-1 5-2 15,0-2 0-15,-1 7 2 0,1-4-11 0,-3 1 4 16,0-1-2-16,0-1 5 0,0-3-7 0,0-4 0 0,0 3 4 15,0-6-11-15,0 1 4 0,3-3-2 0,-3-2 0 16,2-2-2-16,-1 0-1 0,-1-3-6 0,3 0-15 16,-1-2 3-16,-1 1 0 0,1-4 0 0,-2 0 0 0,3 0 6 15,-1 0-2-15,1 0-4 0,-1 3 4 0,1-3-12 16,0 0-6-16,-1 0-6 0,1 0-8 0,1-3-18 0,-1 3-19 16,-1-4-21-16,3 2-33 0,-2 0-19 0,0-2-50 15,2-1-47-15,-2-2-71 0,3 1-71 0</inkml:trace>
  <inkml:trace contextRef="#ctx0" brushRef="#br0" timeOffset="9951.9561">3159 16068 2776 0,'4'-2'3'15,"-3"2"-5"-15,1-1 4 0,-2-3-4 0,3 1-1 16,-3 3 8-16,0 0-16 0,0-2 5 0,2 4-4 0,0-2 7 16,-2 3-3-16,2-2 3 0,-1 2 0 0,1 0-6 15,0-1 18-15,1 6-5 0,0 1 1 0,2 1 5 0,-2-1-1 16,2 4 6-16,1 1 9 0,2 1 6 0,0-1 4 0,2 1 7 15,0-1 10-15,0 1-2 0,0-2 3 0,4 1-1 16,-3 0-4-16,1-1-4 0,1-1-1 0,-2-1-1 0,2-1-8 16,-1 0-2-16,1-1 0 0,0 1-5 0,1-3 0 15,-2 3 2-15,1-1-4 0,3-1-4 0,-3 0 2 0,4 1-5 16,-3-2 2-16,5 0 2 0,-3 0-4 0,0-1-4 16,4 0-2-16,-2 0-7 0,1-2 0 0,-3 1-1 0,4 0-5 15,-4 0 1-15,3 0-2 0,0 0 7 0,1-1 3 16,1 1 12-16,-2 0 11 0,3 2-2 0,0-2 7 0,2 2-3 15,-2-2 11-15,3 2-6 0,-2 1 2 0,2-1-5 16,0 0-13-16,2-2 2 0,4 2-2 0,1-2 2 16,3 0-10-16,3 0 6 0,3 0 1 0,0-3 0 0,5 1 3 15,-2-1 5-15,5 0-4 0,-5 1 3 0,5-3-6 16,-3 2-1-16,5-2-5 0,-4 0-3 0,-1 0 1 16,0 0-8-16,-2-2-3 0,3-1-2 0,-2 3 5 15,-2 0-8-15,1 0 4 0,2-2 3 0,-2 2-3 16,0-2-1-16,2 2-3 0,-3 0 8 0,-1-2-2 0,1-1-3 15,-5 3 2-15,3 0-4 0,-6 0-1 0,-1-3 5 16,0 2 1-16,-4-2-4 0,0 3-3 0,-3-1 6 0,-2-1-7 16,-4 2 6-16,4-3-6 0,-6 2 0 0,1 0 7 15,-4 0-5-15,1 0 3 0,1-2 1 0,-1 3-1 0,-1 0-8 16,0 0 16-16,0-1-6 0,-1 1 8 0,3 0-12 16,-2-1 2-16,1 1 2 0,-1-2-4 0,1 1 6 0,1 1-11 15,2-2 10-15,0 2-8 0,0 0 7 0,0-2-2 16,1 2 3-16,-1 0 6 0,2 0-8 0,2 0 6 15,-3-3-10-15,3 3 3 0,-1 0 1 0,2 0 3 0,1 0-11 16,-2 0 2-16,4 0 2 0,-3 0-2 0,4 0 6 16,-1-2-4-16,-1 2 3 0,3-2-2 0,0 1 2 0,2 0 3 15,-2-2-3-15,1 3 2 0,1-1 3 0,-2-1-3 16,2 2-4-16,1 0-1 0,-2 0 3 0,1 0 0 0,0 0 5 16,-1 0-5-16,1 0-2 0,0 2-1 0,-2-2 3 0,1 0 2 15,-1 1 3-15,0-1-12 0,-1 2 5 16,1-1 0-16,-3 0-3 0,-2 0 2 0,2 1 6 0,-2 0-1 15,0-2-5-15,-2 0 6 0,-3 0-8 0,2 0 2 16,-4 0-5-16,2 0 4 0,-3 0-11 0,-1 0-6 0,0 0-2 16,-5 0 3-16,4 0-2 0,-3 0 1 0,1 0 8 15,-4 0-4-15,2-2 2 0,-1 2 7 0,0-2 5 0,2 2-4 16,-4-1 7-16,1 0-1 0,-1 0 1 0,-2 1-4 16,2-2 4-16,-3 2 0 0,3 0 2 0,-5 0 0 15,2 0 1-15,-2 2-5 0,2-2 0 0,-4-2 6 0,3 4-2 0,0-1 1 16,-1-1 0-16,-1 1-1 0,1 0-10 15,0-1 9-15,2 0 1 0,1 2 0 0,-1 0 1 0,3-2-3 16,-3 3-8-16,3-1 1 0,0 1 10 0,1 1 4 16,0 0-6-16,0 0-2 0,3 0-1 0,-1 1-4 0,-1-2 7 15,0 4 2-15,0 0-1 0,-2-4-8 0,3 4 4 16,-3-2 4-16,-2 0-2 0,1 2 9 0,-1-2-4 16,-2 2 7-16,3 0-9 0,-5 0 4 0,1 1 1 0,0-1-3 15,-1 1 3-15,-1-1-5 0,1 2 4 0,-2 1-5 16,3-1 6-16,0-1-10 0,-3 2 1 0,0-1 6 15,0 1-2-15,1-1 5 0,-1-1-3 0,0 0-5 16,-1-1-2-16,1 0 11 0,0 0-3 0,0-2-6 0,-3 4 7 16,3-6 1-16,-2 4 2 0,1 0 5 0,1 1 0 15,-2-1 10-15,-1 3-2 0,3-1 6 0,-2 1-7 16,1 2-1-16,-4 0 3 0,2 1-4 0,-1-2 2 0,0 2-16 16,-1 1 3-16,1-5-2 0,0 2 1 0,1 0-6 15,2-4-7-15,-1 1 3 0,2-3-3 0,0-2 0 0,0 1-5 16,0-2 3-16,2 1 0 0,-2-3 4 0,0 0 1 15,3 0-9-15,-3 0-4 0,1 0-17 0,-1-3-16 16,2 3-23-16,-5-2-40 0,3 0-34 0,0-1-47 16,-3-1-47-16,1-2-60 0,0 2-63 0,-3-1-63 0</inkml:trace>
  <inkml:trace contextRef="#ctx0" brushRef="#br0" timeOffset="10381.9462">7282 16893 2955 0,'-2'-4'7'0,"-3"1"7"16,-1-2 2-16,5 2 8 0,-4 1 8 0,2 0-6 15,-2 1-5-15,5-1 0 0,-2 0-6 0,0 2-7 0,4 0-4 16,0 2-5-16,3 0-7 0,-4 4 11 0,4-1 8 15,1 4 6-15,0 0 4 0,2 1 6 0,0 2 5 16,3 0 3-16,-4 0-2 0,2 1-5 0,2-4 3 0,-5 4-8 16,4-2-6-16,-2 0-4 0,0 0-6 0,0-4-2 15,0-1-2-15,0 1 2 0,1-4-8 0,0 1 4 16,0-4 2-16,3-2 2 0,1-1-3 0,1-2-5 0,2-2 12 16,1-3-5-16,1 0 3 0,0-4-9 0,3 2-4 15,-2 0 7-15,0-2-1 0,-2 1 3 0,2 1-7 16,-4 0 1-16,-1 2-3 0,-1 1 10 0,-1-1 4 0,-2 1-11 15,-2-1 3-15,1 3 0 0,-1-1-5 0,0-1 2 0,-2 1 8 16,3 1-11-16,-2 0 4 0,1 2 1 16,-3-2-3-16,-1 2 0 0,4 1 8 0,-3 0-4 15,-2 0-3-15,2-1-5 0,-2 2-13 0,-1-1-21 0,1 3-7 16,1-1-26-16,-2 0-22 0,-1-1-24 16,-1 2-23-16,0 1-23 0,0 0-33 0,-1 0-30 0,-1-1-56 15,-2 1-60-15</inkml:trace>
  <inkml:trace contextRef="#ctx0" brushRef="#br0" timeOffset="15489.9984">5624 17686 3100 0,'-2'0'24'0,"0"1"10"0,-2-1 6 0,4-1-3 16,0 1 0-16,-5 0 3 0,0 0 1 0,2 1-1 16,-2-1-16-16,4 0 2 0,-2 2 7 0,3-2 10 0,0 0 1 15,0 0-3-15,1 1 0 0,1 0 1 0,-2-1-7 0,0 0-15 16,3 0-13-16,0 0-11 0,-2 0 9 0,3 0 5 16,-3 0 14-16,6 0 2 0,-4 0 11 0,2 0 8 15,4 3 7-15,-3-3 6 0,2 2-4 0,2-1-5 0,1 1-13 16,1 2 2-16,6-1-5 0,-4 2-10 0,6-3 1 15,2 1-9-15,1 1 1 0,2-2 3 0,2-1 4 0,3 2-1 16,0-2-14-16,0-1 7 0,0 0-6 0,0 0 8 16,0 0-14-16,-1-1 4 0,-1-2-11 0,0 0 6 0,-1 1 1 15,-3-1-1-15,0-1-4 0,0 1 7 0,-4 1-5 16,-2 0 2-16,-1 2-2 0,-3-1-1 0,2-1 9 0,-7 0-6 16,4 1 4-16,-7 0-9 0,1-2 5 0,-1 3-1 15,-4 0 4-15,-1 0-2 0,3 0-6 0,-4-3 6 16,0 6 1-16,0-3 1 0,0 0 12 0,0 0-2 0,0 0-6 15,1 0 3-15,-2 0 0 0,1 0-2 0,0 0 2 0,0 2-2 16,0-2-3-16,0 1-7 0,-2 0 8 0,2-1-4 0,0-1-6 16,0 1-2-16,-2-1-4 0,2 1-16 15,-1 0-16-15,-1-2-14 0,2 4-24 0,-3 0-23 0,1-1-40 16,1 1-39-16,-3 0-61 0,3 1-48 0,-4-3-101 16,2 2-113-16</inkml:trace>
  <inkml:trace contextRef="#ctx0" brushRef="#br0" timeOffset="24666.8942">10786 17708 1316 0,'-3'0'19'0,"0"3"16"0,1-6 9 16,-1 3 23-16,-4 3 18 0,3-3 22 0,2 0 18 15,-6 0 24-15,4 0-9 0,-1 0 7 0,2 3 9 0,-1-3-4 16,3 2-1-16,-1-2 5 0,-1 2-5 0,3-2-15 15,0 2 3-15,0-2-14 0,0 0-14 0,0 0-11 0,0 0-10 16,0 2-29-16,1-4-10 0,1 4-14 0,-2-1-13 16,0-1-5-16,2 0-8 0,-2 0-6 0,0 0-5 0,3 0 0 15,-1 2 3-15,-1-2 4 0,2 0-4 0,1 2 5 16,-1-1 2-16,0 1 1 0,5-1-1 0,-4 1 0 0,3 1-4 16,2-2 9-16,2 2-2 0,-1-1-2 0,3 0-6 15,-1-1 5-15,1 3-4 0,2-2-2 0,0-1-1 16,2-1-3-16,1 2 3 0,1 0-6 0,1-1 16 0,1 1-8 15,-1 0-3-15,4-1 8 0,-5 1-4 0,5-1 1 0,-4 1-4 16,4-2 0-16,-3 2-4 0,4 0-1 0,-2-1 7 16,1 1-10-16,1 0 5 0,-2-1-1 0,3-1 2 15,-2 1-1-15,0 0 0 0,-2-1 4 0,2 0-4 0,-2 0 4 16,-2 0-5-16,-2 0 4 0,2 0-5 0,-2 0 11 16,1-2-14-16,1 1-4 0,-2 1 6 0,1-2 3 0,1 0 3 15,-2 1-6-15,2-1 5 0,0 2-2 0,-2 0 5 16,2 2 3-16,0-4-6 0,-2 2-1 0,3 2-1 0,-3-1 5 15,2 1-8-15,-3 0-2 0,-1 0 2 0,3-1-1 16,-1 1 6-16,-3 0 0 0,1 1-6 0,0-3-4 0,-2 4 11 16,2-4-3-16,0 1-3 0,-1 2 3 0,2-2-3 15,-2 2 1-15,1-3 7 0,1 0-5 0,0 2 3 0,0 0 1 16,-2-1-1-16,0-1-3 0,0 2 8 0,1-2-9 16,0 0 1-16,-3 2 1 0,4-2-2 0,-4 0-1 0,2 0 5 15,0 1-6-15,2-2 0 0,-4 1 4 0,2 0-4 16,0-2 1-16,2 2 2 0,-4-2-3 0,4 4-2 0,-3-4 7 15,4 1-7-15,-2 0 5 0,1 1 3 0,-1-3-3 16,1 3-3-16,-2 0 5 0,2-3-1 0,-1 2 1 16,-1-2 0-16,0 2-2 0,2-3-4 0,-3 4 9 0,5-5-3 15,-2 5 1-15,-1-2-1 0,5 1-2 0,-3-1-2 16,2 0 1-16,-3 2-3 0,1-1 3 0,1 1 2 0,0 0-1 16,0-1 0-16,-1 2-3 0,-2-2 6 0,3 1-5 15,-3 0 9-15,1 0-7 0,0 0 0 0,-2 0-2 0,0 1-1 16,-1 0 5-16,-2-1-7 0,2 3 6 0,-2-2 3 15,0 0-4-15,-2 1-4 0,-2-2 9 0,1 0 2 16,0 0-5-16,-2 0 1 0,-2 0-5 0,1 0-4 0,-3 0 6 16,3 0 3-16,-3 0-6 0,-3 0 1 0,0 0 7 15,0 0-3-15,4 0 6 0,-4 0-2 0,0 0-1 0,-2 0 2 16,2 0-2-16,0 0 0 0,0 0-5 0,-2 0 8 16,4 0-8-16,-4 0 3 0,2 0-4 0,-1 0-1 0,1 0-10 15,-2 0-12-15,1 0-10 0,1 0-23 0,-2 0-24 16,2 2-26-16,-3-2-46 0,2 0-52 0,-3 3-66 15,0-3-79-15,-1 0-104 0</inkml:trace>
  <inkml:trace contextRef="#ctx0" brushRef="#br0" timeOffset="26048.5052">11624 16849 2658 0,'-2'-4'3'0,"0"-1"0"0,-2 0 0 0,2-2 5 15,-2 2 10-15,-3 0 3 0,1 2 1 0,1-4-4 16,0 7-2-16,2-2 5 0,-1-1 7 0,0 2 3 0,3-2-1 15,-1 3 3-15,1-3 6 0,-4 3 23 0,3-5 0 16,-1 3 10-16,0 0 3 0,-1 0-3 0,3-2-7 0,-2 2 2 16,-2-3-5-16,5 3-18 0,-3-1 3 0,0-1-11 15,-3 1-11-15,1 1-1 0,-2-3 0 0,0 1-5 0,-1-2-4 16,-2 2 6-16,1-1-4 0,-2 0-1 0,3-2 7 16,-3 2-2-16,0 0 4 0,-2 0 3 0,0 0-1 0,4-2-4 15,-3 0 0-15,-1 0-6 0,1 1-7 0,-3-1 1 16,2 0-11-16,-3 0-3 0,2 0 5 0,-3-1 1 0,1 3 0 15,-3-2 1-15,3 1 2 0,-1-2-6 0,0 4 7 16,2-1-6-16,-1-1 1 0,2 0-7 0,-2 1-2 16,2-1 7-16,-2 1-1 0,4 0-2 0,-6-2 3 0,6 2-5 15,-1 0 5-15,-5-2 3 0,6 3 0 0,-4-1-3 16,0 0-3-16,0 0 6 0,0 0-3 0,-2 0 10 0,-1 0-12 16,3 1-7-16,-3-1 5 0,0-2 3 0,-2 3 6 15,1-2-4-15,2-1-4 0,-1 4-2 0,-3-2 8 0,5 0 5 16,-5 1-4-16,1-3-4 0,2 4-8 0,-3-1 6 15,-1-2 5-15,5 2 0 0,-4 1-3 0,0 1 0 16,2-1-1-16,-1-1 6 0,-1 4 1 0,0-3-4 0,1 1-1 16,-3 1 3-16,1-1-8 0,-1 2 9 0,-1-1-1 15,2 0-9-15,0 1 8 0,-3-3-1 0,3 3-2 0,-1 0-2 16,-2 0 10-16,3 0-5 0,-2 0-1 0,1 0 1 16,2 0-3-16,0 0 5 0,1 3 8 0,2-3-1 0,2 1-4 15,0 0 2-15,0-1 6 0,4 1 1 0,0 1-4 16,-2 0-5-16,0 0-5 0,2-1 4 0,-1 1-9 15,-1 0 1-15,1 3-3 0,2-2 1 0,-4 1 5 0,2-1 1 16,0 2-5-16,-1 0 1 0,1 2 7 0,1 0-1 16,-2 0-1-16,0 0 1 0,2 1-2 0,-1 0-1 0,2 1-1 15,1-1 3-15,-2-1-6 0,2 2-1 0,0-2 3 16,3 0 0-16,-2 3-2 0,1-3-1 0,1 3 8 0,-1 0-7 16,-1-1 2-16,4-1 7 0,-2 1-11 0,0 2-4 15,-1-2 8-15,1 3 2 0,1-2-4 0,1 0 0 0,-3 0 1 16,4 1-4-16,-2-1 6 0,1 2 8 0,3-3-9 15,-2 3 1-15,1-4-1 0,-1 4 0 0,2-2 0 16,-1-3 0-16,3 2 7 0,-2-2-6 0,3 1 4 16,-2-3-1-16,2-1-1 0,0 0 3 0,0 0 3 0,-2 1 4 15,4-1-5-15,-4-3-1 0,2 2-2 0,2-2-2 16,-2 2-1-16,0 0 5 0,0-2-7 0,0 0 0 16,0 1-7-16,0 1 5 0,0 0 1 0,2 1-1 0,-2-4 0 15,0 2-6-15,3 0-13 0,-3-1-19 0,0 1-15 16,0 0-35-16,1-2-37 0,-1 0-42 0,0 0-31 15,0 0-50-15,2 0-23 0,-4 0-50 0,2 0-60 16</inkml:trace>
  <inkml:trace contextRef="#ctx0" brushRef="#br0" timeOffset="26477.6991">9439 16699 2063 0,'2'-4'18'0,"1"1"9"0,-1-2 5 0,1 1 8 16,-2-1 2-16,-1 4 9 0,0-2 12 0,-1-1 1 16,1 4-15-16,0 0 5 0,0 0-5 0,0 0-4 0,0 0-7 15,0 0-9-15,0 0-9 0,1 3-2 0,-1-1 2 16,0 1 4-16,0 4 12 0,4-2 1 0,-4 4 16 0,0 1-1 15,1 2-1-15,2 3 3 0,-2-2-9 0,-1 3-11 16,2 0-15-16,0 2-1 0,-1 1-11 0,3 0 3 0,-3-2 2 16,1 2-4-16,1-3 7 0,2 0-2 0,-4-3 5 15,3 0-2-15,0-3-4 0,1 1 0 0,0-2-4 16,-2-2 6-16,2-2-7 0,-1 0-2 0,4 0-2 0,-3-1 0 16,0-1 5-16,-1-1-6 0,5 0 10 0,0-1-6 15,-1-1 2-15,0 0-2 0,4-1 2 0,-2-1 1 16,1 0-1-16,3 0 11 0,-4 1-18 0,2-3 10 0,1-2-3 15,-2 2 3-15,1 1-5 0,0-4 2 0,0 0-4 16,1 2-4-16,-2-2 8 0,1 2-10 0,-2 0 2 16,-2-2-3-16,0 0-4 0,1 2-21 0,-2 2-17 0,-3-2-18 15,1 1-31-15,0 1-19 0,-1 1-43 0,0-1-38 16,-4 3-64-16,1-1-51 0</inkml:trace>
  <inkml:trace contextRef="#ctx0" brushRef="#br0" timeOffset="31483.5902">2769 16862 1380 0,'-10'-6'6'0,"2"-1"6"0,1 0 13 0,-3 1 12 15,2 2 6-15,-3-3 4 0,2 0 11 0,2 2 13 0,-4 0 9 16,2-2 8-16,1 2-7 0,0 0 7 0,-1-2 9 16,1 2 1-16,1 0 3 0,-1 1-3 0,-1-1-10 15,1 2-9-15,2-2 1 0,-1 1-17 0,0 3-4 0,0-2 3 0,-1 2-5 16,0-2-9-16,-1 1 0 0,-1-1-1 15,1 1-5-15,0 0 4 0,-1 2-10 0,-1 0-4 16,-3 0-6-16,2 2-4 0,0 1 6 0,-2 0 3 0,-1 1-3 16,1 0 1-16,0 1-3 0,0-1-1 0,1 0 0 15,-1 0 6-15,1 1-9 0,-1 0-8 0,3 1 3 16,0 0-12-16,-2-1 9 0,2 2-9 0,1-2 3 0,0 2-11 16,0-2 1-16,2 2 2 0,-1-2-5 0,1 0 7 0,0-2-4 15,0 4 10-15,0 0-1 0,0-1 5 0,2 0-4 16,-2 1 6-16,0 3 2 0,0-2 6 0,0 2-1 0,0-1-7 15,-1 1-3-15,1 2 12 0,-2 0-4 0,3 2-2 16,-1-2 1-16,1 3-5 0,-1-1-7 0,-1 3 6 0,3-2 0 16,-1-1-13-16,2 1 10 0,-1-1-2 0,0 3 1 15,0-2-7-15,2 2 9 0,0 0 0 0,-1-3-4 0,3 3 4 16,-4 0-7-16,5 2-2 0,-1-2 1 0,-1 1 1 0,3 1 4 16,0-2-7-16,0 2 6 0,3 0-9 0,-1-2 6 15,2 2 1-15,-1-2-1 0,2 1 0 0,0-1-11 0,0 2 5 16,3 2-7-16,-1-3 12 0,1 1-6 0,4 2-9 0,-2 1 7 15,0 0-2-15,3 1 5 0,1-2 4 0,2 1-2 16,-2 2-1-16,2-2 9 0,3-3 7 0,1 3-9 16,1-1 8-16,1-1-2 0,5 2-4 0,-1 0 4 0,4 1 0 15,2-3-17-15,3 4-18 0,1-2-24 0,1-1-33 0,-1 0-54 16,2-3-58-16,-2-1-72 0,1-2-96 0</inkml:trace>
  <inkml:trace contextRef="#ctx0" brushRef="#br0" timeOffset="39868.7625">13156 8461 2635 0,'0'-8'16'0,"-2"-2"22"0,0 3 17 0,4-3 19 16,-4 4 8-16,-3 1 4 0,4 3 6 0,-2-1 25 0,3 0-5 16,-4 3-11-16,3 0-12 0,-1 0-16 0,1 0 3 15,-1 0 2-15,2 0-2 0,0 3-15 0,-2-3-16 16,2 1-9-16,0 2-1 0,0 3-5 0,-1 3-9 0,-5 5 0 16,-1 4-1-16,-1 9-14 0,-6 4 12 0,2 6-4 15,-6 1-5-15,4 5 6 0,-3 1-3 0,1-1-4 16,2 1-5-16,1-2 7 0,6-4-8 0,1-1 0 0,2-2-1 15,4-3 3-15,4-3-1 0,2-3-3 0,2-4 6 16,5-2-2-16,5-4 1 0,-1 0 1 0,4-7-4 16,2-2-4-16,2-2-6 0,2-5-8 0,2-2-25 15,-1-4-19-15,-2 1-26 0,2-3-18 0,-3-1-43 0,-4 0-43 16,2-1-35-16,-7 1-44 0,0 0-49 0,-3-2-47 16</inkml:trace>
  <inkml:trace contextRef="#ctx0" brushRef="#br0" timeOffset="40033.8659">12890 8926 2729 0,'-18'-1'5'0,"4"-1"18"16,2-2 5-16,5 0-1 0,1 4-18 0,1-1-24 16,-1 0-10-16,6 1-13 0,4-2-27 0,1 2-38 15,2-3-32-15,4 1-16 0,3-1-4 0,2-1 0 16,3-2-22-16,3-1-20 0,3 3-21 0,4-4-26 15</inkml:trace>
  <inkml:trace contextRef="#ctx0" brushRef="#br0" timeOffset="40378.5207">13444 8770 2588 0,'-1'0'20'0,"-4"0"12"16,2 0 16-16,-3 0 11 0,-2 3-2 0,-2 2 8 0,-2 2-1 15,-1-2 11-15,-2 4-13 0,2-1-14 0,0 3-14 16,-1-1-11-16,1 1 3 0,1 0-16 0,2-1 6 0,2 2-16 15,0-2-4-15,4 2 3 0,0-3-5 0,3 2 1 16,1-2-10-16,3 0-8 0,2 1-12 0,2-3 0 16,0-1-4-16,6-4-8 0,-1 1 0 0,1-4-12 0,4-1-2 15,1-3 4-15,0 0 3 0,-1-4-6 0,3-1 0 16,-1 1 3-16,-3-1 2 0,3 0 11 0,-5-3 14 16,2 2 4-16,-4 1 8 0,2-2 16 0,-2 3 6 15,-3 1 4-15,0 0 23 0,-4 2 14 0,-2 0 15 0,1 4 18 16,-1-1 2-16,-2 3 2 0,-1 0-1 0,0 0 10 15,-1 0-21-15,1 3-11 0,0-2-12 0,0 2-14 16,0 1 5-16,-3 2-1 0,1 1-8 0,0 2-7 0,-1 3-2 16,0 0-6-16,1 2 3 0,-1 1-5 0,2 1-12 15,-1-1-8-15,2 1-24 0,2-1-30 0,-2-1-31 16,4-3-16-16,0-1-38 0,0-1-19 0,1-5-24 0,0-1-45 16,3-3-6-16,-2-3-4 0,2-1-2 0,0-4-29 15</inkml:trace>
  <inkml:trace contextRef="#ctx0" brushRef="#br0" timeOffset="40706.2285">13931 8475 1777 0,'8'-5'27'0,"0"0"31"16,-2 5 33-16,2 0 27 0,-6 5 22 0,-4 0 8 16,1 5 21-16,-2 0 7 0,-2 6-23 0,-3-1-26 15,2 4-24-15,-4 3-29 0,-1 0-17 0,2 2-12 0,1-2-8 16,-2 0-6-16,3-1-7 0,-1 4-1 0,-2-4-9 15,3 2 0-15,3-5-5 0,-1 2 4 0,4-3-6 16,-1 0-4-16,2-3 2 0,2-4-2 0,1-3 2 0,0-1 3 16,3-2 4-16,0-4 4 0,3 0-7 0,-1 0 7 15,4-3 1-15,-1-1-1 0,5-1-3 0,0-3-5 0,1 3-4 16,1-2 0-16,0 1 0 0,1 1-7 0,-3-1-2 16,1 2 1-16,-4 3 0 0,3 1 3 0,-5-1-1 15,0 1-7-15,-2 0 1 0,1 2 5 0,-2 0 4 16,-3 0-2-16,1 1-1 0,-3 1-1 0,0 0 9 0,-3 2 8 15,2 0-3-15,0 0 10 0,-4 4 0 0,0 0 7 16,-3 2-1-16,-2 2 10 0,-3 3-13 0,-3-1-18 0,-4 3-40 16,-5 0-65-16,0 2-95 0,-7-1-109 0,-2-3-142 15</inkml:trace>
  <inkml:trace contextRef="#ctx0" brushRef="#br0" timeOffset="41745.4747">14311 9019 2119 0,'3'5'12'0,"-3"-2"27"16,3-3 6-16,-2-3-5 0,3 3 14 0,-3-2 8 16,3 2 17-16,0 0 18 0,4-3-7 0,5 3-16 15,-2-4 1-15,6 2 11 0,-2-4-11 0,5 2 3 0,0-2-20 16,0-1-11-16,3-2-2 0,-1 0-12 0,1-3-5 15,-1 1-4-15,0-3-3 0,0 2-11 0,-1-2 4 0,-3-1-3 16,3 1-13-16,-7-3 7 0,2 0-8 0,-3-1 1 16,-2-1 2-16,0-2-3 0,-3-2-1 0,0 2-2 15,-2-3 7-15,0-1-1 0,-3 1 6 0,2-2-3 0,-3-1-1 16,-1 1 5-16,-1-1 6 0,0 1 8 16,-1 1 20-16,-3 1 16 0,0 2 16 0,-1 2 17 0,-3 3 12 15,4 1 11-15,-1 4 0 0,0 4 4 0,0 2-11 16,-2 3-24-16,3 1-16 0,0 2-19 0,-3 2-14 15,1 2-13-15,-3 7-4 0,-1 0-15 0,-1 7-4 0,-5 3 8 16,0 5 5-16,-1 4 2 0,1 3 2 0,-3 3 1 16,2 3 0-16,2-2 2 0,1 1 0 0,5 4-9 0,-1-3-14 15,4-1-35-15,-2-3-30 0,3-2-47 0,5-1-42 16,2-2-52-16,3-8-61 0,4-2-73 0,1-7-91 16,2-4-88-16</inkml:trace>
  <inkml:trace contextRef="#ctx0" brushRef="#br0" timeOffset="42118.598">14897 8903 2530 0,'5'3'26'0,"-5"-3"9"0,3 0 8 16,4 0-2-16,-4 0 0 0,-2-3 8 0,5 3 2 15,2 0 7-15,2 0-28 0,2-4-8 0,0 2-4 16,4-1 0-16,1-1 5 0,3 0-4 0,1 0-4 0,-1-4 0 15,2 3 1-15,2-4-1 0,0 5-3 0,0-6 6 16,-1 3-10-16,-1-4-2 0,1 2 1 0,-3 1-1 16,-3-2-3-16,-1-1 14 0,-2-1 9 0,-2 2 7 0,-3-2 19 15,0 0 7-15,-2 0 14 0,-2 0-12 0,-2-1 27 16,-1 1-3-16,-2 1 1 0,-2 0 7 0,-1 2 4 16,-1 1 7-16,1 1-15 0,-3 3 9 0,-2 2-26 15,0-1-9-15,-1 6-16 0,-4 1-14 0,-1 1-16 0,-8 7-15 16,0 2 4-16,-4 4 6 0,-2 4 2 0,-4 4-1 15,-1 3 9-15,3 3-10 0,1 3 3 0,3 0 2 16,-1 3-8-16,5-2-4 0,3 3 0 0,6-3-3 0,3-1 1 16,6-4 0-16,-1-2-21 0,7-5-23 0,5-2 1 0,1-7-10 15,4-3-12-15,3-5-10 0,5-3-29 16,2-8-24-16,4-1-28 0,4-3-39 0,0-6-74 0,0-1-90 16,2-3-97-16</inkml:trace>
  <inkml:trace contextRef="#ctx0" brushRef="#br0" timeOffset="42788.189">11861 8433 2705 0,'12'-2'28'0,"-3"1"26"0,-4 2 1 0,2-5-4 16,-7 4 1-16,0 0-2 0,-3 0 1 0,3 4 4 15,-4 0-22-15,3 1-13 0,-5 3 2 0,-1 2 10 0,-1 2 1 16,-1 8 19-16,-5 1-4 0,-1 1 10 0,-2 2-5 16,-3 4-10-16,-1 0 4 0,-1 2-1 0,0-2-3 0,-3-1-10 15,2 4 8-15,0 1-15 0,-3-1 1 0,3 0-3 16,2 2-5-16,-3-3-6 0,2 3 10 0,0-2-9 15,3 0-4-15,2-5-1 0,1-1 1 0,2-1-4 0,3 0 3 16,3-4 0-16,2-1-10 0,2 0 2 0,4-1 2 16,2-2 9-16,3 1 9 0,1-2 10 0,0 2 2 15,4-3 9-15,1 0 14 0,0 1 6 0,5-5 4 0,1 2-3 16,3-1-7-16,3-1-9 0,2-2 4 0,5-1-16 16,2-2-6-16,1 0-12 0,5 2-5 0,0-4-4 0,1 3-6 15,4-3-12-15,-2 0-32 0,-1-1-23 0,-1 1-36 16,-1-3-31-16,-3 0-53 0,-2 0-68 0,-1-3-102 15,-2-2-109-15</inkml:trace>
  <inkml:trace contextRef="#ctx0" brushRef="#br0" timeOffset="43470.509">15932 8339 3185 0,'-6'-2'21'0,"3"1"10"0,-1-3 3 16,4 4-4-16,0 0-7 0,0 3 0 0,0-2-3 0,0 1 2 15,4 0-24-15,-3 3-7 0,3-3-5 0,0 3 8 16,1 0 11-16,3 2-1 0,5 0 9 0,-1 3 5 15,6-1-1-15,3 4-3 0,2-1 5 0,6 3-1 0,1-1-2 16,1 3 0-16,6 0-9 0,2 2-5 0,-1-2 1 16,-2 0 0-16,-1 0-1 0,2 0-4 0,-6 0-4 15,-2 0-4-15,-4-1 3 0,-5-1-4 0,-2-1-2 16,-2-1 10-16,-7 2-3 0,0-1 3 0,-5 1 3 0,-1-1 17 16,-6 6 20-16,-1-2 9 0,-5 7 19 0,-2-1-6 15,-6 5 8-15,-3 3 0 0,-2 2 4 0,-4 1-14 16,-3 0-16-16,-1 1-12 0,0-3-18 0,0 1 1 0,2-2-4 15,1-3-8-15,3-3-4 0,2-1-2 0,3-4-1 16,1-1 4-16,4 0-2 0,5-3-1 0,-2-1 3 16,1-2-1-16,6 3-1 0,0-5-4 0,1 4-32 0,2-7-40 15,1 3-41-15,1-3-61 0,2-1-92 0,1-3-115 16</inkml:trace>
  <inkml:trace contextRef="#ctx0" brushRef="#br0" timeOffset="44480.9335">13558 13679 1668 0,'2'0'8'0,"-1"-4"9"15,3 2 10-15,-1 1 14 0,-2-3 14 0,-19-1 10 16,22 4 7-16,-2-3 14 0,4 3 5 0,-3-1 10 0,0 0 4 15,1 0 0-15,-1 1-7 0,22 1 4 0,-25-1 7 16,2 2-1-16,-2 2-3 0,0-5-6 0,0 4 0 0,1-2-2 16,-1 0 5-16,0 2 2 0,2-2 0 15,-2 0-6-15,0-2 1 0,-2 2 2 0,1-2-2 0,1 4 0 16,0-2-7-16,0 0-9 0,-2 0-12 0,2 0-9 0,0 0-9 16,0 0-11-16,0 0-13 0,0 0-13 15,0 0-22-15,0 0 26 16,0 0 6-16,0 0 15 0,0 0 9 15,0 0 3-15,0 0 14 0,-68 183-3 0,18-64 0 0,20-60-8 16,-4 3-16-16,1-1-12 0,0-1-8 0,0-3-37 16,4-7-28-16,2-2-21 0,5-9-20 0,5-5-18 15,3-2-25-15,2-10-28 0,6-6-47 0,2-4-29 16,-1-3-74-16,3-8-106 0,1-1-118 0</inkml:trace>
  <inkml:trace contextRef="#ctx0" brushRef="#br0" timeOffset="44797.6747">13980 13827 2836 0,'0'0'22'16,"0"0"26"-16,0 0 31 0,67-68 16 0,-67 68 7 0,0 0 2 15,0 0 2-15,0 0 15 0,0 0-17 0,0 0-9 16,0 0-23-16,0 0-7 0,0 0-4 0,0 0 9 16,0 0 7-16,0 0 0 0,0 0 4 0,-71 158-11 15,52-112 3-15,0 2 3 0,-2 3-3 0,5-2-11 0,5-1-4 16,-1 0-15-16,4-4-7 0,3-1-10 0,5-4-13 16,0-3-9-16,5-5-3 0,0-2-14 0,3-4-20 15,-1-4-15-15,4-4-18 0,1-4-15 0,-2-4-16 16,2-2-24-16,0-4-24 0,4-3-32 0,-1-5-35 0,2 0-41 15,-2-2-56-15,0-3-71 0,2-1-72 0</inkml:trace>
  <inkml:trace contextRef="#ctx0" brushRef="#br0" timeOffset="44948.6098">13776 14308 2682 0,'-12'1'7'0,"6"1"-7"0,1-2-15 0,5-7-25 16,0 7-45-16,0 3-52 0,1-3-72 0,6 0-49 16,4-3-50-16,0 3-22 0</inkml:trace>
  <inkml:trace contextRef="#ctx0" brushRef="#br0" timeOffset="45293.5907">14390 14217 2368 0,'1'-5'37'15,"-2"-2"29"-15,-6 2 32 0,3-3 27 0,-9 3 13 0,-1 0 17 16,0 3 3-16,-1 4 2 0,-3-1-35 0,0 3-28 16,-1 2-28-16,-1 1-27 0,4 2-18 0,2-1-16 15,-1 2-2-15,1 1-7 0,5 1 1 0,2-2-5 16,1 0-6-16,2 3 9 0,3-4-2 0,1 1-6 0,1-1-2 16,3-2 0-16,1 1-11 0,3-2-1 0,0-3-6 15,4-1-29-15,1-1 3 0,2-4-9 0,2 1-12 0,3-3 0 16,-1-2 7-16,-2 1 8 0,4-2 10 15,-4-3 14-15,1 2 11 0,-1-1 8 0,-4 1 14 0,-1 1 13 16,1 1 5-16,-7 0 8 0,1 2 6 0,-2 1 11 16,-2 1-4-16,-1 2 7 0,0 0 4 0,-2 2-11 15,-2-1-4-15,2 0-5 0,0 4-5 0,0 0-9 16,-2 1 6-16,2 4-8 0,-2 1-6 0,2 0 10 0,-1 2-9 16,2 2-2-16,1 0-2 0,0-1-2 0,2 0-26 15,0-2-8-15,3 2-24 0,-2-3-34 0,1-1-20 16,2-3-33-16,0-5-37 0,0-1-35 0,0 0-22 15,2-5-20-15,-1-2-20 0,-3-3-6 0</inkml:trace>
  <inkml:trace contextRef="#ctx0" brushRef="#br0" timeOffset="45633.2283">14730 13767 1744 0,'14'-13'5'15,"-5"5"7"-15,-1 0 7 0,1 8 30 0,-5 0 19 16,-3 8 24-16,-1 1 23 0,2 3 18 0,-2 4-2 15,-2 2-4-15,-1 6 13 0,0 0-25 0,-3 2-3 16,0 2-15-16,-3 3-19 0,0-2-6 0,0 2-5 0,1 1-2 16,0-3-20-16,0 2-3 0,0-4-15 0,3-1-16 15,0-2 4-15,4-4-15 0,-1 2 8 0,2-5-5 16,-1-3 3-16,4-2 3 0,-2 0-1 0,1-4 6 16,1-3-9-16,1 0 6 0,2-3-5 0,1 0 5 0,5-1-3 15,-3-4-7-15,5 3-4 0,2-1 8 0,-2 0-1 16,4 0-7-16,-2-1 0 0,-2 4 1 0,2-2 6 15,-5 2-11-15,0-1 12 0,0 3-11 0,-3-1 3 16,-2 4-2-16,2-1 5 0,-3 1-4 0,-2-1 4 0,-3 2 9 16,1 3 2-16,-2-3 8 0,-1 0-5 0,2-8 8 15,0 0 11-15,0 0-17 0,0 0 1 16,0 0-60 0,0 0-42-16,0 0-69 0,-88 91-63 0,88-91-83 15,-59 41-98-15</inkml:trace>
  <inkml:trace contextRef="#ctx0" brushRef="#br0" timeOffset="46205.0792">15536 13696 2096 0,'11'-21'24'0,"1"4"27"16,-4 2 28-16,4-2 8 0,-8 7 7 15,0 3 2-15,0 2-2 0,-3 3 2 0,1 2-24 0,-2 1-19 16,2 5 6-16,-6 2 12 0,3 4 13 0,-7 10 13 16,-1 6 24-16,-3 7 8 0,-3 8 10 0,-3 8 7 15,-5 3-32-15,1 4-17 0,-5 2-13 0,0 0-16 0,0 0-20 16,1-4-11-16,3-1-7 0,-2-4-19 0,4-5 4 15,5-4-10-15,2-6-21 0,5-4-19 0,4-8-37 16,2-3-18-16,3-8-32 0,0-2-35 0,6-6-50 16,2-3-59-16,4-6-54 0,4-1-60 0,3-2-53 0</inkml:trace>
  <inkml:trace contextRef="#ctx0" brushRef="#br0" timeOffset="47186.64">16767 14096 3198 0,'0'-3'15'0,"0"3"17"0,0-2-4 15,4 1 2-15,-4 1-3 0,0 1 0 0,2 2-3 16,0-1 4-16,-1 0-20 0,3 1-13 0,-1 1 0 0,3-1 2 15,2 6 0-15,1-3 5 0,3 1 2 0,1 0-4 16,0 0 7-16,4 1-9 0,1-1 2 0,-1 0 0 16,1 0 3-16,-1-1-9 0,-1-2 1 0,-2 5 1 15,-2-4-3-15,-4 1 9 0,-1 2 3 0,-2-2-4 16,-3 2-4-16,-2 0 4 0,-4 0 6 0,1 4 10 0,-6-2 0 16,-1 2 3-16,1 0 6 0,-7 1 2 0,2 0 10 15,-3-2 9-15,-1 0-6 0,-3-1-4 0,3 4 3 16,0-4-13-16,-2 0-3 0,1 1 0 0,1-1-13 0,-1-2-13 15,2 2-2-15,-4-3-31 0,3 2-29 0,-2-1-40 0,-3 2-63 16,1-4-82-16,-5 1-97 0</inkml:trace>
  <inkml:trace contextRef="#ctx0" brushRef="#br0" timeOffset="47774.4895">12684 13866 3088 0,'18'-5'16'0,"-4"-2"17"0,-6 4 25 16,-5-6 14-16,-1 4 4 0,-4 5 2 0,0 0 1 15,1 0-1-15,-4 0-20 0,-1 2-16 0,-2 1-20 0,-6 4-17 16,-4 3-5-16,1 2-1 0,-8 5 9 0,-2 6 11 15,-2 2-1-15,-1 7 6 0,-1 4-2 0,-1 2 13 16,0 2 6-16,4 5-3 0,0 1-5 0,2-2-5 0,4 0 4 16,-2-1-3-16,4-3 3 0,5-2-6 0,1-3-3 15,5-3 6-15,1-5 3 0,5 1-3 0,1-3 6 16,5-3 5-16,2-3 4 0,5-2-4 0,2-3 4 16,6-1-6-16,2-4-7 0,7-3-23 0,3-3-21 0,6-3-40 15,4-4-54-15,6-3-57 0,0 0-82 0,4-6-127 16,2-1-137-16</inkml:trace>
  <inkml:trace contextRef="#ctx0" brushRef="#br0" timeOffset="48781.8693">15617 8049 1625 0,'2'8'17'16,"0"1"25"-16,-1-1 17 0,3-4 9 0,-3 4-2 16,3-1 7-16,-3 0 8 0,1 0 12 0,-1 1-8 15,-1-1-15-15,4-1-6 0,-1-1 14 0,-3-2 10 16,0 2-3-16,1 1 10 0,-1-4-2 0,2 0-1 0,-2 0 4 15,0 1-11-15,2-3-17 0,-2 2 4 0,0-1 9 16,-2 1-9-16,2-2 7 0,-2 3 3 0,1-2 0 16,1-1 9-16,-7 5 5 0,6-5-3 0,-6 3-3 0,1 0 1 15,-2-2-2-15,-1 0-5 0,-3-1-4 0,2 0-15 16,-2 0-5-16,0 0 1 0,-2 0-5 0,1-1 0 16,-1 0-3-16,1-2-8 0,1 0-5 0,-1 1-1 0,-1-2-3 15,3-4-12-15,-1 1-1 0,2-1-6 0,0-1-24 0,-1-3-13 16,2-1-13-16,1-4-2 0,1 0-6 15,2-4 0-15,2-2-9 0,1 0 0 0,4-6 9 0,3 0 14 16,1-3 8-16,9 1 7 0,-3-1 7 0,6-1 3 16,1-1-3-16,4 0-5 0,1 2 4 0,-2 1 0 15,0 2-1-15,-1 2 2 0,-2 5-2 0,-3 1-4 16,0 4-6-16,-6 2-15 0,0 4-3 0,-2 0-7 0,-1 4-4 16,-3 0-14-16,1 3-11 0,-4 1-14 0,1 0-11 15,-1 2-3-15,-2 1-32 0,1 0-19 0,-2 0-40 16,1 1-34-16,-3 2-47 0,-1 0-65 0,-4 1-76 15</inkml:trace>
  <inkml:trace contextRef="#ctx0" brushRef="#br0" timeOffset="53598.6068">14722 10026 1963 0,'8'-5'11'0,"-3"-2"28"0,2 0 16 0,-1 0 13 16,-2 1 3-16,-1 0 5 0,-1 1 11 0,2 0 24 15,-2 0 11-15,0 2-10 0,2 1-10 0,-4-1 11 0,1 3 3 16,1-1 10-16,0 0-3 0,-4-1-13 0,4 4-15 16,-2-2-15-16,0 0 0 0,1 1-21 0,-1 0-7 15,-1 1-19-15,1-1-7 0,0 1-10 0,-4 1-6 16,4 2 2-16,-4 5 13 0,-1 3 3 0,-3 5 6 0,-1 6 7 16,-4 5 6-16,-1 3 1 0,-3 4 1 0,-3 3-13 15,2-1-16-15,-4-1-1 0,7-1-12 0,-2-3 1 16,6-5-11-16,3-2 3 0,0-2-3 0,7-2 6 0,1-1-1 15,1-5-2-15,2 0 6 0,5 0-4 0,2-3 1 16,-1 0-11-16,5-4-7 0,1 1-8 0,2-3-13 16,1-1-24-16,4-2-26 0,-1-3-30 0,1 0-51 0,1-2-53 15,-1-3-66-15,2 0-83 0,-5-4-84 0</inkml:trace>
  <inkml:trace contextRef="#ctx0" brushRef="#br0" timeOffset="53796.4177">14538 10317 3064 0,'-6'-3'1'15,"3"3"19"-15,-2-3 18 0,5-2-6 0,0 3-15 0,0 0-25 16,0 0-13-16,6-1-22 0,1 3-34 0,-1-7-62 15,5 2-78-15,7 1-69 0,0-4-56 0</inkml:trace>
  <inkml:trace contextRef="#ctx0" brushRef="#br0" timeOffset="54115.4574">15057 10249 2153 0,'13'-1'29'0,"-3"1"24"16,3-1 16-16,3-4 8 0,-3 2-1 0,-4 6 5 0,4-1 0 15,0 1 5-15,-1 1-21 0,2 1-15 0,-1 3-17 16,0 0 0-16,-2 1 6 0,1-1 3 0,-1 3 11 16,-1 0 4-16,-2 1-5 0,0-1-6 0,-2 1 5 0,-1 0-8 15,1-1-2-15,-5 2-2 0,1-1 1 0,-2-1-2 16,-2 1 5-16,1-2 13 0,-7 0 5 0,2 0 9 16,-2 0 3-16,-3-3 4 0,0 3 0 0,-4-3-5 0,1 1 1 15,-2-4 2-15,2 0-2 0,1 0 2 0,1-3-5 16,1-1-4-16,3 0-14 0,0 0 7 0,4 0-13 15,0-2-12-15,3-2-19 0,1-2-10 0,0 1-8 0,3-1-7 16,-1-4 3-16,2 0-12 0,4-3 0 0,-2-3-13 16,7 0-3-16,3-4-14 0,0-2-6 0,1-2-16 15,3-1-23-15,1-1-19 0,1 1-23 0,-1-3-40 16,-5 6-36-16,-1 1-60 0,-2 1-73 0,-5 1-109 16</inkml:trace>
  <inkml:trace contextRef="#ctx0" brushRef="#br0" timeOffset="54617.3485">13965 10092 2588 0,'4'-6'31'0,"0"2"20"0,-1 1 26 0,1-4 5 15,-2 4 8-15,-2 3 3 0,0-1 10 0,0 1 7 0,-4 1-20 16,4 1-12-16,-2-1-26 0,-1 2-3 0,1-1-9 15,-3 3 6-15,-1 4-16 0,-2 1-8 0,-5 4-3 16,1 3-10-16,-7 3 9 0,1 2-8 0,-2 4-1 0,-2-1-4 16,0 1 14-16,1 3-6 0,-1-5-3 0,1-2 9 15,1 4-5-15,-1-3 10 0,1-2 0 0,2 0-3 16,-1-3-3-16,6-3 3 0,-2-1 0 0,5-2-13 0,2 1-3 16,1-6-10-16,4 1 7 0,3-2-1 0,0 2-7 15,3-4 6-15,4 4 1 0,1-1 6 0,2-1 6 16,5 2 8-16,2 0-8 0,5 0 3 0,3-2 7 0,2 1-3 15,1 2-11-15,4-1 3 0,1-1-4 0,0-1 2 16,-1 1-4-16,-1-1-2 0,3 1-4 0,-3-2-2 16,1-1 10-16,-4 0-5 0,1 1-4 0,-2-1-1 15,-2-1 7-15,0-3-7 0,-4 3-15 0,1-3-21 16,-3 2-36-16,-2-2-35 0,0-2-44 0,-2-1-73 0,2-1-85 16,-2-1-110-16</inkml:trace>
  <inkml:trace contextRef="#ctx0" brushRef="#br0" timeOffset="55155.2789">15786 9944 3247 0,'-9'-3'17'0,"-1"1"31"0,0-1 10 0,7-3 5 15,0 3-15-15,-1 3-1 0,4 0-1 0,0 0 3 16,2 3-26-16,0-2-31 0,-1 0-12 0,2 3-4 16,4-1 14-16,-1 1 3 0,3 2 2 0,4 1 2 15,4 4 9-15,6 0 2 0,2 4 6 0,7-1-1 16,1 3 1-16,5 1 0 0,-2 0-6 0,1 3-3 0,-3-1-4 15,0 2-2-15,-4 1-2 0,-5-1-4 0,-3 3-2 16,-6-3-1-16,-4 2 3 0,-4-2 7 0,-3 2 1 16,-6-3 1-16,-1 1 2 0,-5-2 1 0,-1 1 1 0,-2-1 5 15,-3 1 0-15,-3-3-9 0,2 1 5 0,-3-2 7 16,1 0-6-16,-2 0 5 0,1-1 3 0,0-3-3 16,-2 3-7-16,3-3 7 0,-3-1-4 0,3 0-7 15,0 1 0-15,2-2-26 0,-3-1-34 0,5 0-69 16,-1-4-71-16,4 3-99 0,1-5-115 0</inkml:trace>
  <inkml:trace contextRef="#ctx0" brushRef="#br0" timeOffset="55969.6735">15210 12899 1657 0,'7'-11'8'0,"2"-1"22"0,-3 1 12 0,1 0 13 0,-3 2 21 15,0-2 3-15,0 3 16 0,1 0 12 0,-4 3 13 16,3-1-2-16,-3 3 0 0,1 0 3 0,-2-1 2 15,0 4 3-15,0-1-2 0,1 1 1 0,-2 1-8 16,1 1-14-16,-3-1-10 0,3 0-12 0,-4 2-22 16,0 1-5-16,-2 0-12 0,-2 2-11 0,-4 5-4 0,-2 0-10 15,-2 3 4-15,-6 3 7 0,0 1-1 0,-1 2 8 16,0 3-1-16,0-1 7 0,1 4-5 0,2-3 7 16,2 0 5-16,0 0-7 0,4 0 7 0,2-3-7 0,4 2 11 15,0-3 3-15,3-2 7 0,0-1 19 0,5 1 4 16,3 0 16-16,4-4 3 0,1 2 12 0,5-2-3 15,7-3-4-15,2 3-16 0,5-3-17 0,3-4-11 16,1 2-24-16,6-3-20 0,1-1-28 0,1-3-34 0,2 1-28 16,-1-2-31-16,1-3-38 0,-2 1-41 0,-1-3-54 0,-3 2-49 15,0-4-53-15,-2 3-66 0,-3-4-97 16</inkml:trace>
  <inkml:trace contextRef="#ctx0" brushRef="#br0" timeOffset="57262.1582">15888 12703 2175 0,'6'-11'15'0,"1"2"17"0,-4 2 15 0,2-3 18 15,0 3 10-15,-5 2 4 0,0 0 10 0,1 3 19 16,1 0 1-16,-2 2-3 0,-2 0-7 0,2 0-14 0,-1 1-11 16,1-1-9-16,0 1-7 0,-2 2-23 0,-1 1-18 15,1 3-4-15,-3 3-1 0,-1 2 7 0,-3 5 12 16,1 4 13-16,-7 4 5 0,1 1 6 0,-2 6 8 0,-1 1-10 15,-2 0-5-15,3-2-5 0,1 2-14 0,0-3-4 16,7-1-2-16,1-1-4 0,2-3-6 0,3-4 8 16,7-1-5-16,1-3 0 0,0 0 10 0,4-1-1 0,1-3 3 15,5 1-1-15,1-4-4 0,2-2-2 0,3-1-9 16,2-2-22-16,3-3-17 0,0 0-25 0,3-2-30 16,3-2-37-16,-2-1-39 0,1-2-53 0,0-2-46 0,-2-2-57 15,0 1-64-15,-3-3-69 0</inkml:trace>
  <inkml:trace contextRef="#ctx0" brushRef="#br0" timeOffset="57420.5263">15624 12834 576 0,'0'0'-19'0,"3"0"-23"0,4-4-25 0</inkml:trace>
  <inkml:trace contextRef="#ctx0" brushRef="#br0" timeOffset="58198.651">15730 13005 1919 0,'5'-1'46'0,"-3"-3"29"0,4 1 29 0,-5 1 13 16,-2-1 16-16,1-1 2 0,-5 3 5 0,-1-2 2 0,-2 2-33 16,0-2-21-16,-6 3-28 0,1 3-2 0,-3-2-1 15,0 1 0-15,1-1 3 0,0 3-5 0,3-2-8 0,2 0-8 16,2 0-5-16,2-2-8 0,0 3-17 16,4-1 1-16,1 0-12 0,2-1 7 0,3 2-7 0,0-2-1 15,1 4 11-15,1-4-3 0,4 3 4 0,4-2 1 16,-1-1-7-16,4 3-1 0,4-4-6 0,1-1 1 15,3-2-29-15,0 1-15 0,2-3-24 0,1-1-27 0,2 0-31 16,0-2-35-16,0 0-37 0,4-1-55 0,0 0-36 16,0-1-46-16</inkml:trace>
  <inkml:trace contextRef="#ctx0" brushRef="#br0" timeOffset="83351.736">20411 13135 314 0,'-7'8'6'0,"1"-1"-4"15,-1 2 4-15,3-2-2 0,-2 3 0 0,-1-2-5 16,4 1-7-16,0-2-18 0</inkml:trace>
  <inkml:trace contextRef="#ctx0" brushRef="#br0" timeOffset="103812.9699">19483 6133 2289 0,'-9'-2'14'0,"0"2"16"0,1-3 15 0,3 0 11 15,-3-1 9-15,-1 4 5 0,5 0 15 0,-1 0 16 16,-2 0-1-16,4 0 2 0,1 2-4 0,0-1 1 0,2 0-2 15,0-1 9-15,0 2-8 0,2-1-9 0,-2-1-11 0,0 0-11 16,2 0-12-16,0 0-15 0,-2 0-2 0,1 2-17 16,-1-1-3-16,0-1-14 0,0 0-4 0,0 0 0 15,2 1 7-15,-1 0 14 0,1 3 3 0,0-3 6 16,1 2 6-16,0 1 13 0,4 1 8 0,-2 2-1 0,3-2-5 16,2 4-9-16,4-4-6 0,1 3 1 0,2-3-6 15,4 0-6-15,2 0-4 0,6-1-5 0,1-2 3 0,5-1-4 16,-1 1-3-16,6-2-4 0,-1 2-3 0,3-2-8 15,-2 0 8-15,2 1-10 0,-4-1 1 0,-2 0-3 16,0-1 6-16,-3 1 2 0,-3-2-6 0,-1 2 10 0,-5-2-10 16,1-1 7-16,-5 2-5 0,-2-1 3 0,-4-2-7 15,-3 3-1-15,2-3-1 0,-4 2 1 0,-1 1 6 16,-2-1 6-16,-3 2 2 0,-1 0 6 0,-2 0 3 0,0 0 2 16,2 0 7-16,-6 0-7 0,1 0-9 0,-1-2-8 15,-1 2-10-15,-1 0 0 0,-2 0-10 0,-3 0-2 0,-4 0-7 16,-2 0 7-16,-2 2 0 0,-5 0-3 0,-1 1 2 15,-3-3-1-15,-4 5 4 0,-1-1 0 0,0-1 7 16,-1 2-10-16,-1-1 6 0,1 0 7 0,-4 0 2 16,7 1-5-16,0-2 1 0,3 0 1 0,1 0 4 0,6-1 4 15,1-1-6-15,4 2 4 0,0-3 5 0,7 2-1 16,-2-2 2-16,5 2-6 0,1-1-11 0,1 0 1 16,1 0-11-16,3-1-18 0,0 2-4 0,3-2 2 0,-1 0-1 15,1-2 2-15,5 4 9 0,1-4 1 0,3 1 11 16,1 0 19-16,5-2 2 0,4 1 4 0,4-1-2 15,2 0 4-15,4 0-6 0,2-1-4 0,1 0 6 0,3 1-3 16,0-1 0-16,2 1-4 0,-6-2 1 0,1 3 7 16,-5-1 0-16,-3 0 5 0,2 2-3 0,-9-2-2 0,-2 0 4 15,-3 1 1-15,-5 2 11 0,-2-2-6 0,-5 2 14 16,0-1 3-16,-3-1 6 0,-3 2 1 0,0-2-5 16,-2 2-2-16,-1-2-11 0,-7-1-1 0,0 3-12 0,-1 0-3 15,-5 0-8-15,0 0 4 0,-4 0 0 0,2 3 2 16,-4-3 2-16,1 0 6 0,-1 2-2 0,1-2-1 15,0 0-1-15,2 0-4 0,2 0 4 0,2 2-11 0,-1-2 6 0,8 3 3 16,-3-4-8-16,8 2-8 0,-1-1-5 16,2 2-21-16,4-2-10 0,-1 0-2 0,5 0-1 0,-3 2-12 15,5 0 13-15,0-1 8 0,2 2 5 16,3-3 21-16,2 1 13 0,2-1 7 0,3 0-3 0,3-1 10 16,3-2-9-16,1 2-1 0,1-3 8 0,0-1-9 15,0 3 1-15,0-3-3 0,-2 2 6 0,1-2-3 0,-6 1 6 16,0-1 2-16,-1 3-7 0,-2-1-9 0,-3 0-18 15,-2 2-28-15,-1-2-31 0,-3 2-44 0,1-3-51 16,-3 4-44-16,0 0-51 0,-3-2-46 0,-1 1-46 0</inkml:trace>
  <inkml:trace contextRef="#ctx0" brushRef="#br0" timeOffset="108087.3614">20869 6135 2740 0,'-1'-2'14'0,"-1"2"10"0,0-1 3 16,6 0 15-16,-6 1-4 0,0 0-1 0,-1 2 6 0,1-2-7 15,2 0-13-15,0 2-1 0,0-1 4 0,0-1-14 16,2 0 11-16,-2 1 0 0,3-1-2 0,-3 0 21 16,4 1 5-16,-3-1 0 0,2 0-2 0,0 0 3 0,0 3-2 15,4-3-2-15,-1 1-3 0,5 2-12 0,-2-3-5 0,4 3 0 16,1-2-10-16,4 0-1 0,1 2-2 0,1-2 5 16,3-1 3-16,0 0 0 0,6 0-2 0,-1 0-7 15,5 0 4-15,1-2-4 0,4 0-4 0,-1 1 4 16,1 0-4-16,0-2-1 0,3 3 1 0,-3-2-6 0,0 1 2 15,-3 1 1-15,0-1 2 0,-3 1-5 0,-1-3 0 16,-1 2-5-16,-1-3 0 0,-1 3 5 0,-1-1-3 16,0 0 2-16,-4-1 1 0,4 2-4 0,-2-2-2 0,-1 3 3 15,0-3 3-15,0 1 3 0,-2 0 2 0,-5 1-5 16,5-1 1-16,-6 2 4 0,3-2 1 0,-5 0 1 16,1 1-9-16,-4 1 2 0,-1 0-1 0,-10 0 20 15,0 0-1 1,17 1-20-16,-17-1 21 15,0 0-36 1,0 0-31-16,0 0-30 16,0 0-33-16,0 0-48 0,0 0-64 0,0 0-58 0,0 0-84 15,0 0-93-15</inkml:trace>
  <inkml:trace contextRef="#ctx0" brushRef="#br0" timeOffset="117554.0544">22628 4843 2334 0,'3'-5'-5'0,"0"3"2"16,-3 0 9-16,3-3 10 0,-3 2-2 0,2 1 1 0,-2-1 8 16,2 3 23-16,-2 0 30 0,-2 0 29 0,4 0 6 15,-4 0 8-15,0 0 24 0,-1 0 8 0,2 3-3 16,1-3-13-16,-2 0-19 0,-1 2-26 0,3-2-18 0,0 0-16 15,-3 0-24-15,3 3-10 0,-1-1-9 0,1-1-15 16,-2 1-3-16,-1-2-11 0,0 4 2 0,-2 1 1 0,-3 2 5 16,-5 6 7-16,-4 3-1 0,-5 4 5 0,-7 6-4 15,-2 3 12-15,-3 3 2 0,-2 2-7 0,-2 0-8 16,2-1-1-16,3-1 5 0,3-2-1 0,1-4-2 0,7-2-6 16,1 1-4-16,4-4 9 0,3-2-1 0,3-1-6 15,1-4-1-15,4 1 5 0,3-3-3 0,-1-1-11 16,3-3-20-16,-2 2-29 0,6-3-27 0,-2 0-26 15,1-4-33-15,1 1-31 0,-1-2-40 0,1-2-40 0,0 0-42 16,-1-1-62-16</inkml:trace>
  <inkml:trace contextRef="#ctx0" brushRef="#br0" timeOffset="117882.4493">22018 5187 2153 0,'-1'0'0'0,"1"2"-3"0,0-6 0 0,1 4-1 16,-1 1-7-16,0 3 6 0,0 0-2 0,0 1 4 15,-1 2 9-15,-4 0 10 0,0 5 8 0,-2 1 14 16,1 1 13-16,-1 1-11 0,-3 2 17 0,2-1-10 0,-3 1-5 16,3 0-7-16,2-2-9 0,-1 2-14 0,1-3-5 15,2 1 3-15,0-3-20 0,3-2 8 0,2-3 2 16,-1 3-3-16,2-3 3 0,1-2 2 0,0-1 1 0,3-1 7 15,-3 0 7-15,4-2 1 0,-1 2 8 0,2-1 6 16,1-1 8-16,3-1-2 0,2 2-2 0,0-2 1 16,2 0-5-16,-2 0-1 0,5-2-12 0,-1-1-4 0,0-1-13 15,-1 1 8-15,1-4-1 0,-1 0-6 0,1-1 5 16,-1-2-2-16,3 3-11 0,-5-3-16 0,1-2-21 16,1 0-27-16,-4 1-27 0,1 1-37 0,-3 0-44 0,-1 2-47 15,-4-1-73-15</inkml:trace>
  <inkml:trace contextRef="#ctx0" brushRef="#br0" timeOffset="123692.984">23515 5294 1539 0,'-2'-3'9'0,"2"3"18"0,2-3 16 16,-2-1 24-16,1 1 6 0,-1-1 12 0,0 1 14 15,0-1 11-15,0 1-6 0,-1-2 6 0,1 0 1 16,-2 2-7-16,-1 1 2 0,2-2-2 0,-1 1 1 0,2-1 9 15,-1-1 12-15,1 2-22 0,-2-1-19 0,0 0-8 16,2-1-8-16,0-2-7 0,-3 3-9 0,2-3-13 16,-1 0-16-16,0-1-1 0,-1-1 12 0,-2-2-6 15,2 2 2-15,1-1 5 0,-3-2 4 0,0 0-8 16,-2-1 6-16,4 0-4 0,-3 1 2 0,-2-3-3 0,3 2 0 16,-1-3 1-16,-1 2-13 0,-1-1 0 0,1 1-1 15,0-2 6-15,1 0-10 0,0 1 1 0,-2 0 1 16,2 1-3-16,-1-2-4 0,4 3 1 0,-3-2 3 15,-4 1-2-15,4-1-5 0,1 1 11 0,-1-1-3 0,-1 1-4 16,0-1 3-16,-1 1 0 0,1-1-12 0,-1 1 2 16,-2-1-2-16,0-2 1 0,-1 3-11 0,-2-5 7 15,2 5-3-15,-3-3 3 0,1 0 1 0,2 1-2 16,-3-1 9-16,1 1-11 0,1 1 3 0,1-2-5 16,-5 3 10-16,6-1-7 0,-3 0 5 0,1-1-3 0,-1 1-3 15,-1 1-2-15,2-1 7 0,-6 1 1 0,5-3-10 16,-4 2 2-16,1 1 2 0,-1-1 1 0,-1-2 4 15,0 3 1-15,2-1-5 0,-5 1-4 0,2-1 8 16,0 0 1-16,0 1-7 0,-1 2 8 0,1-2-14 16,0 3 2-16,0 0 1 0,1-1 0 0,1 2 4 0,0-1 0 15,-2 0-2-15,0 2-5 0,5 0 10 0,-4 0 1 16,4-1 6-16,-2 4-5 0,0-2-7 0,2 1 3 16,1-1 0-16,1 2 6 0,-2-2-3 0,-1 3-2 15,0-2-4-15,0 2 10 0,1-2 2 0,1 1-3 16,-2 0-2-16,0 1 0 0,-2-1-2 0,4 0 5 0,-4 1-4 15,3-1-2-15,-3 0-8 0,0 1 4 0,0-2 7 16,0 5-8-16,1-5 2 0,-3 4-2 0,3-3 2 16,-3 1 3-16,2 1 2 0,0 0-4 0,0 1 1 15,-1-3 5-15,1 2 1 0,-1 0 1 0,1-2 0 0,1 3-9 16,-5-3 8-16,2 1-3 0,2 1 1 0,-4 1-5 16,-1-2-19-16,1 1 12 0,1-1 2 0,-2 2 7 15,4-2-6-15,-2 1 4 0,0 0 1 0,0 0 2 0,2 0 13 16,0 1-13-16,-1-2 0 0,2 3 2 0,-1-2-4 15,1 1 7-15,-1 0-5 0,3-2 0 0,0 3 3 16,-2-2 2-16,1 1-6 0,-1 0 1 0,3 1 6 16,-4-1-7-16,0-1 2 0,0 2 4 0,1-2 0 15,1 2-10-15,-3 0 9 0,0-1-11 0,1 2 5 0,1-1 2 16,1 1 2-16,-1 1-5 0,-1-2-1 0,1-1 11 16,1 0-6-16,-3 3 9 0,2 0-14 0,1-2 0 15,1 2-2-15,-2 0 7 0,0 0-15 0,1 0 12 16,-1 0 0-16,3-1-1 0,-2 2 5 0,0-1-4 15,0 0 5-15,-2-1-8 0,2 1 15 0,-2 0-15 0,1 1 5 16,0-1-1-16,-3 0-4 0,1 2 1 0,1-2-1 16,2 3 5-16,0-2-5 0,-2 0 9 0,1 0-11 15,1 1 2-15,-1-1 7 0,2 2-1 0,-3 0 1 0,1-3-6 16,-3 2 9-16,3 1-5 0,3 0 0 0,-4-1-3 16,2-1-2-16,2 2 9 0,0 0-4 0,0-1 3 0,1 1-5 15,-1 0-3-15,3-2 7 0,-2 2 1 0,-2 1-1 16,0 0-7-16,1-1 3 0,-2 0-4 0,-1 2 9 15,0 0-1-15,1-1-1 0,-1 2 4 0,-1-1 2 0,-1 2-5 16,0 0-4-16,2-1 9 0,-4 0-12 0,2 1 1 16,-1 2 2-16,-1-2-1 0,3-1 3 0,0 2 5 15,0-1-2-15,-1-1-4 0,0 1 2 0,2-1 3 16,0 0-4-16,-4-2 0 0,7 1-8 0,-3-1 6 0,2 1 2 16,0 0 2-16,2-1-6 0,-4 2 4 0,4-2 2 15,-4 0 3-15,0 2-2 0,5-1-4 0,-6 1-4 16,0-2 3-16,3 1 5 0,0 0-4 0,0 2 5 0,0-2-5 15,-2-1 2-15,0 3-6 0,3 0 5 0,-2 0-1 16,2-1-1-16,0 1 0 0,3-1-1 0,-5 0 0 16,3 2 3-16,0 1 0 0,-1-2 1 0,3 1-1 0,-3-1-1 15,1 0 1-15,1 3-4 0,-1-3 4 0,0 1-3 16,3-1 5-16,-2-2 3 0,-2 4 0 0,3-2-4 16,-2 1 6-16,-1-1-4 0,3 0 1 0,-3 1 1 15,1-1 0-15,-1 1-10 0,3-2 5 0,0 2 1 0,-3-1-12 16,3 0 8-16,-3 0 3 0,6-2-4 0,-4 1-2 15,2 0 6-15,-2 1-9 0,3-1 8 0,0 1 2 16,-3 1-6-16,3-2-1 0,-2 2 7 0,0-1 3 0,1 1-8 16,-1-2 9-16,0 2-8 0,0-1 6 0,-2 1-1 15,2-2-5-15,1 2 0 0,-2-1-2 0,1 1 5 0,0-2-4 16,0 2 4-16,1-1-5 0,0-2 2 0,2 1 3 16,-2 0 0-16,-1-1-3 0,1 0-7 0,2-1 9 15,0 4-6-15,-2-1 5 0,2 0 1 0,0 0 1 0,-3-1-10 16,1 0 8-16,2 2 5 0,2 0-9 0,-7-4 9 15,5 3-1-15,-1-2-1 0,-4 3-2 0,5-2 6 16,0 2-5-16,-2-1 5 0,0 0-5 0,0 0-2 0,1 1 5 16,1-3-5-16,-2 2 6 0,0-2-4 0,2 0-2 15,-2-1 2-15,2 3 7 0,-1-2-6 0,1 0-9 0,1 0 5 16,1-2 0-16,-2 4 11 0,0-4-5 0,0 2-1 16,4-1 1-16,-6-2 0 0,6 4-1 0,-4-1 3 15,3-1-9-15,-4 0-2 0,2 2 6 0,1-4-2 0,-1 3-1 16,-1-1 5-16,1 0 3 0,0-3-2 0,-1 5 7 15,3-1-7-15,-4-1 0 0,1 1 1 0,2 0-8 16,-1-1-2-16,-2 3 2 0,3-2 6 0,-1 0-7 0,3-1 5 16,-3 0 3-16,0 1-4 0,0-1 1 0,2 1 8 15,-1-2-3-15,0 4-7 0,0-3 1 0,-1 2 2 16,1-2-1-16,-1-1 4 0,2 2 2 0,0-1-11 0,-2 2 5 16,4-2 0-16,-3 2 8 0,1-1-6 0,-3 1 1 15,3 1-6-15,-1-1 0 0,0 0 8 0,1 1-4 16,-3 1-1-16,3-3-3 0,1 0-2 0,0 2 7 15,-1-2 3-15,1 0 11 0,0-1-4 0,0 2 1 0,3-2 4 16,-4 1 3-16,2 0-2 0,-2 0-10 0,1-1 2 16,1 2-15-16,0 0 10 0,0-1 0 0,-3 3-5 15,3-4-2-15,-1 6 7 0,0-3 0 0,0 1-5 0,0 1 5 16,-1-1-5-16,-3 0-5 0,3 1 7 0,1-2-2 16,0 1-3-16,1-1 3 0,0 0 0 0,1-3 6 15,1 2-4-15,-2 0 1 0,2-3-1 0,-1 0-2 0,2-1 2 16,0 0-6-16,-2-1 6 0,2 1-24 0,0-2-2 15,0 0-11-15,0 0-14 0,2-1-20 0,-2 0-29 16,2 1-35-16,-2-1-42 0,0-1-39 0,0 0-73 0,1-1-104 16</inkml:trace>
  <inkml:trace contextRef="#ctx0" brushRef="#br0" timeOffset="124091.4638">18637 4878 2277 0,'2'-7'5'0,"-2"2"10"0,1-6 3 0,2 5 2 16,-3 0-3-16,-1 1 5 0,2 3 8 0,-1 0 15 15,0 2-6-15,0 0-9 0,-1 0-1 0,-1 0-3 16,2 0 9-16,0 0-7 0,0 2-15 0,0 0-17 0,0-2-2 15,0 5 3-15,-1 2-2 0,-4 5 2 0,-2 3-2 16,0 4 3-16,-4 3 4 0,-1 5 5 0,-2 4-1 16,-2 1-5-16,2 0 1 0,0 1-5 0,2-2-2 15,0-3-2-15,4-2 10 0,1 0-4 0,0-4-2 0,2-4 1 16,2-2-7-16,2-3 9 0,1-2-4 0,0-4 8 16,1 3-7-16,1-5 9 0,1 0 16 0,2 0 12 0,4-1 12 15,1-1 3-15,1 1 14 0,3-3-11 0,5 1 9 16,2-4-3-16,2 1-13 0,2-3-8 0,-1 0-4 0,5-1-9 15,-1-1-7-15,-3 1 1 0,1-1-10 16,-3 0-4-16,-3 2 4 0,0-1-5 0,-5 2-6 0,0 1 0 16,-4-1-27-16,2 1-29 0,-5 0-34 0,0 0-43 15,-1-1-57-15,-2 3-62 0,-2 0-67 0</inkml:trace>
  <inkml:trace contextRef="#ctx0" brushRef="#br0" timeOffset="126440.2387">18049 4730 2391 0,'0'-2'14'0,"0"-1"14"0,1-2 17 0,-1 2 9 0,0 3 7 16,0-1 7-16,2 0 5 0,-2 1 8 0,0-2-10 16,0 2-5-16,-2 0-6 0,2 0-5 0,0 0 1 15,0 2 4-15,0-2-4 0,-1 0-8 0,1 0 3 0,0 0-9 16,0 0-7-16,0 1-4 0,0-2-3 0,0 1-3 15,0 0-4-15,0 0 6 0,0 0-8 0,0 0-2 16,0 0 15-16,0 0-21 16,0 0-35-1,0 0 7 1,0 0-10-16,0 0 9 16,0 0 9-1,0 0 29 1,0 0-21-16,0 0 21 15,0 0-2 1,0 0 15-16,0 0-5 0,0 0-5 16,0 0-6-1,0 0-17-15,0 0 19 32,0 0-3-32,0 0 2 15,0 0-2-15,0 0-2 31,0 0-6 1,0 0 8-17,0 0-8-15,0 0 10 16,0 0-34 0,0 0-13-1,0 0 12-15,0 0-11 0,-8 24 17 16,8-24 29-16,0 0-2 15,-39 140-16 1,37-127-5-16,4-3-1 0,-2 1 1 0,1 0 2 0,2-2 3 16,2 0 4-16,-2-1-2 0,3-1 4 0,2 1-7 15,0-2-1-15,1 2-3 0,1-3 0 0,3-1 1 0,-1 2-9 16,1-4-5-16,0 0-2 0,3-2 4 0,-2-2-6 16,2 2-5-16,-2-3-3 0,2-2-6 0,-2 1-1 15,2-1 3-15,-2-3-7 0,2 2-4 0,-3-2 6 0,1 0 7 16,-3 0 9-16,1-1-2 0,-1 1 6 0,-1-3 4 15,-1 5 9-15,1-2 6 0,-4 1 0 0,-2 1-3 16,0 0-7-16,1 1 12 0,-1 1-2 0,-2 0 6 0,1 3-4 16,-1 0 5-16,0-1 1 0,-2 1 4 0,3 0 2 15,-3 2-6-15,0 0 6 0,0-1-6 0,0 2-5 0,0-1-5 16,0 0-2-16,1 3 13 0,-2 2 16 16,1-1 9-16,0 5 18 0,0 1 13 0,0 4 14 0,0 2 6 15,0 3 5-15,0 4-13 0,0 0-12 0,-3 1-7 16,3 1-27-16,-2-2-4 0,0 1-7 0,1-3-11 15,-1-1 6-15,0-4-8 0,2-1-23 0,0-5-28 0,0-2-25 16,0-1-53-16,-1-4-65 0,1-2-91 0,-2-6-118 16</inkml:trace>
  <inkml:trace contextRef="#ctx0" brushRef="#br0" timeOffset="126996.7221">18148 4488 2426 0,'-13'-13'18'0,"1"1"19"0,-5-1 20 16,6-1 16-16,-2 2 9 0,-3 1 25 0,2 3 9 0,0 2 20 15,3 0-7-15,-2-1-8 0,2 5-16 0,2-1-17 16,-1 1-2-16,4-1-25 0,1 3-10 0,0 0-23 0,2 3-17 15,-2 2-9-15,-1 2-8 0,2 2 1 0,-3 4-6 16,-1 4-4-16,-4 4 7 0,1 3 2 0,-7 8 11 16,4 4 15-16,-3 3 4 0,1 4 2 0,-2 3 6 0,4 3 2 15,-2 2 1-15,2-1 7 0,3 2-3 0,-2 0-11 16,9-3 6-16,-1-3 12 0,3 0-2 0,5-8 11 16,4 3-2-16,1-7-2 0,7 0-4 0,3-2 2 15,4-1-3-15,3-4-11 0,4-3 0 0,2-2-13 0,4-3-6 16,3-1-10-16,3-2 3 0,-1-4-11 0,-1-2-5 15,4-1-8-15,-5-4-7 0,-2-2 2 0,1-1-4 16,-4-7 9-16,0 1-3 0,-3-3 2 0,0 0 5 0,-1-4 1 16,-3-1-4-16,3-2 6 0,-4-1 0 0,0-1-4 15,-1-2 4-15,-2 0-9 0,0-4-1 0,0-1 6 16,0-6 5-16,-1 3-4 0,0-3 4 0,-3-3-3 0,2-2-2 16,-3-6 11-16,-1 1-4 0,-1-3-13 0,-2-3 6 15,0-1-5-15,-4 0 4 0,-4 0 5 0,2 0 5 16,-7 2-1-16,-4 1-1 0,-2 1 15 0,-4 8-5 0,-5-1-2 15,-3 5 2-15,-2-1-3 0,-7 5-5 0,2 1-7 16,-5 3 5-16,-4 0-10 0,0 4 0 0,-1 0 7 0,-3 2-3 16,-2 1-9-16,2 3-6 0,-1-1-4 0,-4 4-13 15,4 2-15-15,-4-1-22 0,-1 3-28 0,1 1-36 16,1 1-20-16,-1 1-33 0,0 2-38 0,4 1-43 0,1 1-35 16,3 1-43-16</inkml:trace>
  <inkml:trace contextRef="#ctx0" brushRef="#br0" timeOffset="152143.003">19130 9266 29 0</inkml:trace>
  <inkml:trace contextRef="#ctx0" brushRef="#br0" timeOffset="153574.1758">18855 9014 1765 0,'-5'-2'5'0,"2"2"17"0,-2-2 15 0,4-1 8 0,-3 3 0 15,0 0 5-15,3 0 7 0,-1 0 4 0,0 0 15 16,2 3-4-16,0-3 1 0,0 2 0 0,0 0 5 0,4-1-5 16,-3 3-8-16,-1 1 12 0,4-4-15 15,0 4 2-15,-3 0 1 0,4-1 8 0,-2 3 6 0,1-2 6 16,-1 0 9-16,2 3-3 0,-2-3 1 0,4 2-11 16,-3-2-8-16,0-1-11 0,1 3-2 0,2 0-11 15,-1-1-3-15,-2 0-8 0,4 5-1 0,-3-2-3 0,3 0-11 16,5 3-2-16,-5-1-10 0,3 2 8 0,1 0-4 15,1-1-4-15,1 1 3 0,1-1-6 0,-2 0 0 16,0 0 0-16,4-1 5 0,-4 1-2 0,5-4-1 0,-4 4 0 16,0-2-5-16,0-1 3 0,4-2 0 0,-4 4-5 15,3-5 1-15,-1 2-4 0,1-1 6 0,0 1-2 0,3-2-3 16,0 2 3-16,-2 1-3 0,1-4 11 0,-2 1-11 16,2 1 4-16,-2-1-5 0,-1-1 2 0,0 1 1 15,-1-2-1-15,-2 1 1 0,0-2-1 0,-1 2 3 0,0-3-2 16,-1 2 12-16,1-1-2 0,-2-1 9 0,0 1 2 15,-1 1 3-15,2 1-10 0,-1-2 4 0,1 0 1 16,-2 2-14-16,2-4 2 0,0 2-7 0,-1 2-1 0,3-1-5 16,-3-3 11-16,2 3-11 0,-3 2 6 0,4-4 2 15,-2 3-5-15,1 0-3 0,-2-3 6 0,0 2 4 16,-1 1-6-16,2 1 4 0,-1-1-6 0,-2 1 1 0,1 0 1 0,0-1-2 16,-2-1-3-16,4 1 3 0,-3 3-1 15,0-4 7-15,1 1-3 0,0 0-4 0,-1-1-3 0,2 2 5 16,-1-1 5-16,-1-1-5 0,0 1-2 0,2 0 1 15,-1-1 2-15,-1 3-1 0,0 1 12 0,0-4-9 16,0 2-11-16,-2 1 15 0,1 2-1 0,-3-1-4 16,4 0 3-16,-2-2 0 0,1 2-8 0,-1-1 8 0,2 2 3 15,-2-1-11-15,1 0 3 0,-3-1-5 0,1-1 0 16,3 0 7-16,-3 0-1 0,-2-1 1 0,0 3 0 16,2-3-6-16,0 2 1 0,-2-3 5 0,0 1-2 15,3 0 0-15,-3 0 1 0,4 0-2 0,-3-2-4 0,0 3 8 16,1-1-1-16,-2-2 3 0,3 2-5 0,-2 0-7 15,1 2 5-15,0-4 1 0,-2 2 6 0,4 0-7 0,-1-1 2 16,-3 0-2-16,0 0 4 0,2 0 1 0,-3-1-4 16,1-1 6-16,-2 3-4 0,1-1 1 0,0-1-4 15,-1 1 6-15,1 0-3 0,-2-2 4 0,4 3 2 0,-2-3-2 16,-1 3-8-16,2 2 3 0,-1-3 6 0,0 2-9 16,3 1 3-16,-2-2-5 0,2 2 2 0,-1 1-6 15,2 1 11-15,-1 0 0 0,3-1-2 0,0 1 3 0,3 1-5 16,-5 0 11-16,1 2-9 0,-1 1 8 0,5-2-8 15,-1-1 2-15,-2 6-9 0,-1-3 12 0,0-1-3 16,-1 2-6-16,-1 1 10 0,1-5-8 0,-2 5 2 16,-2-1-5-16,1-2 8 0,2 0-4 0,-3 0 4 0,3 1 2 15,-4 0-10-15,3-2 8 0,-3-2-4 0,2-1 7 16,-1 1-1-16,0-4-8 0,-2 2 0 0,1-2 6 16,2-2 4-16,-2 1-2 0,-1-2 11 0,0 0 0 0,0-1-3 15,0 2 6-15,0-2 0 0,0-1-11 0,0 0 6 16,0 0-4-16,2 0-5 0,-2 0 0 0,0-1-8 15,2 1 3-15,-2-1 1 0,0-1 3 0,0 2-18 0,0 0-18 16,0 0-22-16,0-1-51 0,-2-1-44 0,0 1-62 16,2 1-72-16,-1-1-106 0,-2-4-109 0</inkml:trace>
  <inkml:trace contextRef="#ctx0" brushRef="#br0" timeOffset="154601.8505">21587 10792 1798 0,'-4'1'12'0,"-2"-1"13"0,1 0 4 15,-2 0 11-15,-1 0 3 0,-2 3 8 0,-2-2 9 16,2 0 17-16,-1 1-4 0,0 0 1 0,1 0 14 0,1-1 6 16,0-1 9-16,0 5 2 0,5-5-3 0,-1 2-17 15,2-2-11-15,3 1-16 0,0-1-23 0,0 1-11 16,3-1-8-16,2-1 1 0,1 0 8 0,6-1 4 0,0 2 4 15,5-3 9-15,2 1 4 0,6-1-11 0,2-1-3 16,5-1-12-16,3 1-13 0,-1 0-3 0,7-1-1 16,-1 1 1-16,4 0 3 0,2 0 4 0,3 0-1 0,2 2 2 15,4 0 0-15,0 2-5 0,4 0-1 0,-1 0-5 16,2 0-2-16,-4 0 8 0,1 0 1 0,-4 1-6 16,1 0 2-16,-8 1 6 0,1-2 7 0,-4 3-1 15,-2-3 7-15,-5 2-4 0,-2 2-6 0,-3-2 15 0,-1-1-3 16,0-1-1-16,-5 3-6 0,-3-2 2 0,-1 0-9 15,-3 2-3-15,-6-2 7 0,-1 0-9 0,-1-1 4 16,-4 0-6-16,-3 2-1 0,-1-1-3 0,1-1 7 0,-3 0-4 16,0 0 2-16,-1 0-16 0,-1 0-15 0,0 1-18 15,2-1-32-15,-1 0-35 0,-1 2-57 0,1-1-58 16,1-1-75-16,0 0-94 0</inkml:trace>
  <inkml:trace contextRef="#ctx0" brushRef="#br0" timeOffset="156081.5788">26399 6682 2705 0,'-7'-7'13'15,"2"2"18"-15,-1-2 26 0,4 0 28 0,-3 3 6 16,0 0 6-16,2 2-3 0,-1 1 5 0,2 1-6 16,2 0-16-16,2 0-26 0,1 1-25 0,-3-1-11 15,3 0-12-15,-2 0 3 0,3 2-10 0,-3-1-9 0,2 0 1 16,2 2-1-16,0-1 3 0,4 1 6 0,2 4 4 16,2 0 6-16,4 2 5 0,5 1 3 0,3 1-3 15,3 3 6-15,2 2-7 0,3 1-4 0,5 1-1 0,-3 1-8 16,0 3 6-16,1 2-3 0,-3 1 0 0,-1 1-12 15,-4-2 2-15,-1 5 5 0,-3-5 4 0,-6 1 1 0,-5-1-4 16,-1-2 8-16,-5-3-1 0,-4 1 17 0,-4-4 9 16,-1 1-5-16,-4-3 16 0,-2 0 7 0,0-2 8 15,0-1 1-15,-6-1 17 0,4-3-10 0,-3-1 1 0,0-5-1 16,1 2-9-16,-3-6-1 0,0 3-12 0,-2-4-4 16,0 0-14-16,-1-2-1 0,1-1-7 0,-1-1 1 15,-2-1-6-15,3 0-8 0,1-4 1 0,0 1 9 0,3-3-5 16,2 1-9-16,2-1 4 0,1 0-2 0,3 1-2 15,2-3-5-15,1 0 2 0,2-3-33 0,4 2-5 16,2-2-13-16,2-1-23 0,6-4-23 0,-1 4-26 0,6-1-38 16,-2-1-53-16,5 1-36 0,2 1-71 0,0 2-68 15</inkml:trace>
  <inkml:trace contextRef="#ctx0" brushRef="#br0" timeOffset="156362.8824">27201 6644 3272 0,'5'0'18'0,"-4"0"5"0,1 0 1 16,-2-3-7-16,0 6 1 0,0-2-3 0,0 0 7 16,-2 3-3-16,-1 3-18 0,-3 4 2 0,-1 3 3 15,-5 1 7-15,-1 4-7 0,-1 5 5 0,1 2-8 0,0 1 5 16,1 0-2-16,1 0-11 0,4 0-3 0,2-1-6 16,3-2 8-16,5 2-3 0,1-2-2 0,3-3-3 15,1-5-1-15,3 1 7 0,3-5-3 0,-1 1 11 0,1-6-5 16,-1 1 2-16,2-5 5 0,-3 0 1 0,0 0 5 15,1-3-1-15,-4 0 10 0,2-3-1 0,-3-1 11 16,0 2 9-16,-3-4-2 0,0 0 6 0,2-2-5 0,-2-1 7 16,-2-3-12-16,-1-4-3 0,1 2-9 0,-1-2-20 15,-2-4-18-15,-2-1-21 0,-1-1-42 0,1-1-44 16,-2-1-49-16,0 2-58 0,1-2-59 0,-1 2-75 16,2 0-65-16</inkml:trace>
  <inkml:trace contextRef="#ctx0" brushRef="#br0" timeOffset="156818.0414">27574 6739 1443 0,'6'4'20'0,"-4"2"23"15,1-2 27-15,-1 3 30 0,-2 0 23 0,0 5 14 0,1 0 6 16,-1 3 15-16,-1-1-14 0,1 6-21 0,-2-1-26 16,0-3-28-16,2 2-30 0,0-1-8 0,0 0-12 15,0-3-8-15,4 2-10 0,-3-3-1 0,2-1-3 0,2-1-3 16,0-2 0-16,0 0 2 0,2-1 5 0,-2-3-1 15,0-1 0-15,3-1 0 0,-3-1 8 0,2-2 4 0,-2-1 11 16,0-3-12-16,1 0 4 0,1-4-3 0,2 2 1 16,1-5 0-16,1 2-5 0,1-6-1 0,3 1-4 15,-1-2 6-15,2-2-1 0,-1-2 2 0,-2 2 4 0,4-2-4 16,-4 0 2-16,1 3-6 0,-1 3-3 0,-3 2 6 16,-1 2-1-16,-3 4-8 0,-1 2 1 0,0 2 1 15,-4 1-4-15,1 1 1 0,-2 2 2 0,0-1-7 0,0-1-3 16,3 5 5-16,-1 0-5 0,2 2 3 0,-1 0 0 15,2 3 0-15,3 1 3 0,0 0 6 0,1 6-2 16,1-5-8-16,0 4 7 0,0 0-2 0,2 0 1 0,-1-1 1 16,3-3-5-16,0 0-1 0,0-2 3 0,1 0 6 15,0-6 5-15,-2 3 17 0,1-3 30 0,-1-4 17 16,-1 0 19-16,-2-1 17 0,0-2 23 0,-1-4 11 16,0 0-8-16,-2 0-4 0,3-4-15 0,-3 0-3 0,-1-3-19 15,1-3-14-15,-1 0-25 0,-1-3-7 0,-2 2-6 16,3-5-14-16,-6 1-17 0,2-4-19 0,-1 2-14 15,-1-1-7-15,0 1-13 0,0-1-13 0,-1 4-32 0,-1 0-38 16,-4 4-43-16,3 0-66 0,-2 2-81 0,-3 3-123 16</inkml:trace>
  <inkml:trace contextRef="#ctx0" brushRef="#br0" timeOffset="158471.9028">26264 7991 2623 0,'1'0'-6'0,"-1"0"1"0,2-1 2 0,5 0-4 15,-2-2 1-15,3 6 0 0,7-6 5 0,4 3-1 0,4 0 8 16,7-1 5-16,7-2 9 0,8 0 21 0,3 1 13 16,10-1 4-16,1 3 6 0,4-2 28 0,7 0 10 0,2 1 9 15,9 1-4-15,4 0-16 0,7 1-15 0,6 1-2 16,9 0-7-16,2 1-23 0,4 2-9 0,5-2-2 16,3-2-7-16,2 2 1 0,0-2 0 0,-1-5-6 0,-4 0 2 15,4-4-4-15,1-1-2 0,1-2-13 0,1-3-4 16,1 2-5-16,-1-5 1 0,0 1 9 0,1-1-5 15,-1 3 2-15,3-1-2 0,-8 2 3 0,-3 5 5 0,-10 0-1 16,-5 3-6-16,-7 1-1 0,-10 3-1 0,-5 1-1 16,-13 1 2-16,-7 3 0 0,-5-2 0 0,-7 1 5 0,-6 1 1 15,-5-1-1-15,-7 0 1 0,-5-1 2 0,-7 1 1 0,-3-2 13 16,-7-1 18-16,-1 0 2 0,-4 0 12 0,-2 0 12 16,-1 0 5-16,0 0-3 0,0 0-2 0,0 0-13 15,0-1-16-15,-1 2-1 0,1-1-11 0,0 0-12 0,0 0-9 16,-2 0-3-16,2 0-6 0,0 0-6 0,0 3-4 0,-1-1-9 15,1 0 4-15,-2-1-4 0,4 4 1 0,-1-1 1 16,-1 8 10-16,2 1 9 0,-2 4 1 0,1 4 12 16,-2 8-5-16,1 7 9 0,-3 5 1 0,1 6 5 0,0 4-8 15,-1 7-2-15,3 2 0 0,0 3-12 0,5 0 10 0,1 0-18 16,5-2 9-16,2-1-1 0,4-5 0 0,-1-3-4 16,3-4 7-16,-1-7 11 0,-1-3-12 0,-1-2 13 0,-2-6-4 15,-3-2-8-15,-2-3 9 0,-1-5 6 0,-3-1-10 16,-2-2 5-16,-3-5 2 0,-3 0-2 0,-5 0 2 0,-3-2-3 15,-3-3 6-15,-6 2-8 0,-6-1-1 0,-4 1-7 16,-6-1 2-16,-4-1 3 0,-5-2-3 0,-5 2-1 0,-2-5-7 16,-6 3 2-16,-2-2 6 0,-5-3 1 0,-8 0 2 15,-3-2-5-15,-6-1 4 0,-2-1-4 0,-6-4-2 0,-2 1-1 16,-7 0 4-16,-2-3-2 0,-7 0 1 0,-4-2-2 16,-5 0-5-16,-5 0 0 0,-3 0 9 0,-4-1 6 15,-2 2-13-15,-2 0 9 0,1 0-9 0,3 1 1 0,6 2 3 16,0 1 7-16,4 1-6 0,2 0-5 0,6 1 0 15,1 5-3-15,2-2 8 0,4 0 0 0,-1 2-4 16,3 0 3-16,4 0 2 0,3 0 1 0,3-2 3 16,5 2-5-16,1 0-3 0,0-3-1 0,2 3 4 0,1 0 0 15,1 0-6-15,2-2 1 0,5 1 15 0,5-1 12 16,5-1 9-16,8 1 8 0,8 0 3 0,6 0 1 0,13-1 5 16,0 3-7-16,10 0-14 0,20 0-11 0,0 0 1 15,-18-3-20 1,18 3 0 15,-20 0 16-15,20 0 5-1,-24-4-22 1,10 2-10 15,14 2-3-15,-24-5 8-16,-45-15 4 31,59 13 14-31,1 4-13 0,2-2-6 0,-5-1-4 16,4 0 10-16,0 0 3 0,-3-2-5 0,3 1 3 15,0 0-11-15,0-1 9 0,1-2 1 0,0 4 1 0,2-5-6 16,-1 2-3-16,1 0-7 0,3-2 2 0,-3 0 2 16,3 1-6-16,2-2 2 0,-2-1 5 0,2 4-5 15,0-5 4-15,0 1 1 0,2-3 1 0,-2 1 6 0,3-2-2 16,0 0-4-16,0-3 3 0,2-1 5 0,-2 1 0 0,2-1 6 15,0-4-2-15,1-1-6 0,0 0 10 16,1-1 2-16,-1-2-1 0,2-1-9 0,1 0 5 16,-1-2-5-16,0 1 5 0,0-1-4 0,1 2-4 0,-2-4 3 15,-1 1-1-15,1 0 8 0,-1 1-7 0,-2 2 3 16,-2 1-5-16,1 5 6 0,-3 24-18 16,0 0-25-1,-3-50 7-15,3 50-8 0,0 0-5 0,0 0-3 16,0 0-1-16,0 0 8 0,0 0 3 0,0 0 15 15,0-25 2-15,0 25 6 0,0 0 2 16,-2-9 33 0,2 9-35-1,0 0-3-15,0 0 7 16,0 0-7 0,47-8 10-16,-47 8-5 15,186 8 0-15,-150-4 17 0,2 4 2 16,3-3 4-16,5-1 3 0,7 1 1 0,0 1 2 15,4-2-5-15,5 1-2 0,-1-2 1 0,1-1-4 0,-2 1-1 16,0-2-1-16,-6-1-4 0,-5 3-7 0,-3-3-10 16,-7 0-15-16,-1-3-25 0,-7 3-14 0,-6 0-28 15,-5-3-32-15,-3 2-45 0,-2-1-55 0,-6-1-54 0,-3 0-97 16</inkml:trace>
  <inkml:trace contextRef="#ctx0" brushRef="#br0" timeOffset="158813.27">26392 8022 3762 0,'0'0'25'16,"0"0"1"-16,0 0-7 16,0 0-45-1,19 1 23-15,-1 13 4 0,-21 4 15 0,-1 5 7 0,2 9 9 16,-1 5-4-16,-2 6-2 0,2 3 16 0,-2 7-14 16,2-2-9-16,1 4-4 0,1 1-5 0,-1-5-14 15,1 0 4-15,2-1 9 0,-1-6-13 0,0-3 6 0,3-5 8 16,-1-4-7-16,1-3 2 0,0-5 5 0,1-5-15 15,1-1-39-15,-2-4-27 0,0-5-32 0,1-1-50 16,-2-3-40-16,1-3-61 0,0-4-88 0,0-3-91 16</inkml:trace>
  <inkml:trace contextRef="#ctx0" brushRef="#br0" timeOffset="159125.4392">27465 8104 2895 0,'8'0'10'15,"-5"0"8"-15,0 2 11 0,-1-5 15 0,0 3 7 16,-2 0 9-16,-2 0 13 0,2 0 20 0,0 1 0 0,-2 1 8 16,2-2-5-16,-1 0-9 0,1 1-8 0,-2 2-13 15,0-1-15-15,1 4-19 0,-4 2-11 0,2 2-17 0,-4 7-3 16,-2 5-7-16,1 4-2 0,-1 6 11 0,-4 7-2 15,2 4 1-15,1 3-2 0,-2 0 2 0,2 7-10 16,1-2 4-16,-4 1 1 0,5-1 0 0,-1-4 6 0,0-1 2 16,2-2 0-16,2-2 1 0,2-7 9 0,0 0-7 15,3-7-6-15,1-4-28 0,4-4-28 0,0-3-35 0,2-5-26 16,3-5-47-16,3-4-31 0,4-3-40 16,4-6-50-16,1-1-53 0,5-4-73 0</inkml:trace>
  <inkml:trace contextRef="#ctx0" brushRef="#br0" timeOffset="159400.1083">28508 8136 3247 0,'2'0'-4'16,"-1"0"-2"-16,-1-1-1 0,7-2-3 0,-4 3 3 0,-6 1 2 15,7-1-6-15,-4 0 7 0,0 2 10 0,0-1 26 16,0-1 1-16,0 3-2 0,-1-1 3 0,2 1-3 0,-5 6 6 16,2 3-3-16,2 5 6 0,-3 4-13 0,1 8-3 15,1 7 6-15,-4 6-8 0,0 3 1 0,2 3-1 16,-2 2-9-16,1-1-13 0,-1 2-5 0,0-5 8 0,4 0 1 16,-1-5 2-16,0-3-3 0,2-1-15 0,2-5-40 15,1-3-32-15,2-5-59 0,3-3-66 0,0-6-67 16,3 0-82-16</inkml:trace>
  <inkml:trace contextRef="#ctx0" brushRef="#br0" timeOffset="159742.9685">29662 7910 3124 0,'3'-2'3'0,"-3"2"-2"16,2-3-1-16,1 3 0 0,-3 0 2 0,2 2-4 15,0-2-5-15,-2 4-2 0,-2-1-8 0,2-1 6 16,2 3 25-16,-4 1 17 0,0 2 9 0,-1 4 15 0,1 3 19 15,-2 5 3-15,-1 9 20 0,-2 3 1 0,-2 7-24 16,3 7-11-16,-1 4-9 0,-2 5 7 0,0 3-15 0,-1 5-3 16,2 0-10-16,1-2-7 0,-2 1 1 0,3 1-2 15,-1-1-3-15,-1-3-13 0,1-1 0 0,2-1 1 0,0-2-33 16,-1-2-55-16,-1-3-52 0,1-3-78 0,0-6-92 16,0-4-128-16</inkml:trace>
  <inkml:trace contextRef="#ctx0" brushRef="#br0" timeOffset="160301.9425">25990 8188 3371 0,'0'0'31'0,"0"0"27"0,0 0 27 0,0 0 16 16,0 0 6-16,0 0-1 0,-3-10 2 0,3 10 4 0,0 0-39 15,0 0-29-15,0 0-26 0,0 0-45 16,0 0 1-16,0 0-21 0,0 0-20 0,0 0-14 15,44-18-25-15,-25 14-44 0,3-1-52 0,5-2-74 0,6-1-104 16</inkml:trace>
  <inkml:trace contextRef="#ctx0" brushRef="#br0" timeOffset="160490.4759">26962 8190 3558 0,'22'7'6'0,"-22"-7"14"0,0 0-4 15,0 0-66-15,17 2-4 0,-17-2-25 16,0 0-33-16,0 0-51 0,0 0-58 0,0 0-90 16,0 0-101-16</inkml:trace>
  <inkml:trace contextRef="#ctx0" brushRef="#br0" timeOffset="160685.1272">27914 8367 3955 0,'-3'-2'-5'0,"6"2"-3"0,-2 0-1 0,-1-8-5 16,5 8 3-16,-5 0-4 0,5 0-19 0,1-1-12 15,4 0 0-15,4 0-4 0,0-1-27 0,5-1-31 16,6-1-71-16,1 2-81 0,2-1-85 0</inkml:trace>
  <inkml:trace contextRef="#ctx0" brushRef="#br0" timeOffset="160904.9797">29037 8311 3015 0,'2'-1'-5'0,"1"1"-1"0,2 0 3 0,8-3-4 16,-2 3 4-16,0 0 1 0,8 0 1 0,-2 2-1 15,4-2 4-15,2 0-1 0,3 0-7 0,-4 0-30 0,5 0-54 16,-2-2-59-16,2 1-82 0,-2-2-107 0</inkml:trace>
  <inkml:trace contextRef="#ctx0" brushRef="#br0" timeOffset="161057.619">29751 8354 1787 0,'6'0'1'0,"-1"0"11"0,4-5-2 0,4 5 2 15,-1-2 2-15,1 0 1 0,4 2-20 0,1-5-45 16,5 4-63-16,1-3-115 0</inkml:trace>
  <inkml:trace contextRef="#ctx0" brushRef="#br0" timeOffset="161251.3319">30533 8485 1941 0,'2'0'9'0,"-1"0"12"0,2-3 6 15,2 3 1-15,2-1 1 0,0 1 6 0,-2-3 0 16,5 3-2-16,2 0-11 0,1 0-8 0,4 3-23 16,-1-6-26-16,3 6-46 0,-1-6-63 0,2 2-68 0</inkml:trace>
  <inkml:trace contextRef="#ctx0" brushRef="#br0" timeOffset="162264.0823">28865 6545 1755 0,'-17'-16'-3'15,"-1"-3"1"-15,1 0 4 0,-2-2 3 0,0 1-2 0,-1 1 14 16,-1 1 5-16,-1 0 15 0,0-2 16 0,-2 1 21 16,5 2 3-16,-3 2 3 0,0-2 11 0,3 0-13 0,-3 2-2 15,0-1-5-15,-3 2-6 0,1 0-14 0,-5-1 0 16,-1 1 6-16,0-2-1 0,-6 4 3 0,3-3-3 16,-4 1 2-16,1 0-4 0,-4-1-3 0,1 1-1 15,-4-1-14-15,0 0-10 0,-2 1-5 0,0 0 3 0,-2 2-12 16,0 0-3-16,4 1-2 0,0 2 7 0,-1 1 4 15,1-1 11-15,1 4-1 0,-1 4 3 0,0-3 2 16,-1 1-1-16,1 2 8 0,-4 0-5 0,1 2-7 0,-1-1 2 16,-2 2 4-16,1 1-6 0,-1 0 4 0,2 1 8 15,-4 1-13-15,4 1-5 0,1 2 8 0,-3-1-6 16,3 3 5-16,-1 2 0 0,1 0 0 0,0 2-2 0,-1-1 4 16,1 4-1-16,-3-1 3 0,1 2-4 0,0 1-6 15,0 0-2-15,1 2-5 0,2 1-8 0,-2 1 3 0,4 1-1 16,1 2-6-16,2 0-1 0,2 2 0 0,3 2-1 15,0 2 0-15,4 3 6 0,2 0-5 0,2 2 4 16,2 4-2-16,2 0-2 0,2 0 0 0,5 1-1 16,2 1 3-16,6 2-5 0,3-1 0 0,5 0-7 0,4 0 6 15,2-1 1-15,6 3 1 0,5 0 11 0,0 0-4 0,5 0 7 16,0 0-2-16,8 0 9 0,2 1-8 0,5-1 18 16,5 1-14-16,1-2-6 0,7-2 3 0,2 0-9 15,6-2 9-15,-1-1-11 0,6-5 2 0,-1 0-19 16,1-6 10-16,2-1 1 0,2-4 0 0,-1-3 9 15,3-3-5-15,0-3 1 0,2-3-2 0,0 0 6 0,5-4-8 16,-2 1 2-16,2-4-1 0,-2 2-5 0,2-2 0 16,-5-3 0-16,-2-1 5 0,-4 0 0 0,-1-3 10 0,-3-3-5 15,-1-1 5-15,2-5-3 0,-2-2 5 0,0-3-1 16,0-1 0-16,0-6-5 0,-1-1-6 0,1-4 2 16,-3-6-20-16,2 0 1 0,-1-7-7 0,-1 0 8 0,3-5-6 15,2-3-1-15,1 1 3 0,0-2-7 0,0-2 3 16,3 2-7-16,-2-1 1 0,-6 1-1 0,-2 1-5 15,-4-2 6-15,-7-2 4 0,-8 2 8 0,-7 2 12 16,-7-3 6-16,-8 0 3 0,-4 2 0 0,-5-3 7 0,-9 2-9 16,-3 0 4-16,-2 5-1 0,-3-3-4 0,-5 2 1 15,-3 1-7-15,-3 0-1 0,-5 2 1 0,-5 0 1 0,-4 0-11 16,-8-2-5-16,-4 6-4 0,-4 0-5 0,-3 2-15 16,-5 2-31-16,-2 5-35 0,-3 3-24 0,1 3-48 15,-5 5-54-15,-3 3-60 0,-2 5-89 0</inkml:trace>
  <inkml:trace contextRef="#ctx0" brushRef="#br0" timeOffset="166225.5207">25954 8577 1875 0,'0'0'35'15,"0"0"10"-15,-7-24 4 0,7 24 15 0,0 0 13 0,0 0 10 16,0 0 9-16,0 0 14 0,0 0 3 0,0 0-14 0,-6-25-5 16,6 25-15-16,0 0-6 0,0 0-8 15,0 0-6-15,0 0-16 0,0 0-14 0,0 0-8 0,-3-14 4 16,3 14-4-16,0 0-4 0,0 0 1 0,0 0-45 15,0 0 8 1,0 0-2-16,-31 75 27 16,31-75 23-1,-50 118-11-15,33-78 4 0,4-2-4 0,-1 3 4 16,-2 0 0-16,2-2-1 0,1 4-10 0,2-2 3 0,0-4-2 16,2-3-1-16,1-2 18 0,-3-2 6 0,5-3-7 15,-1-5 5-15,2-1 14 0,0-5-13 0,1-2 4 0,-1-2-4 16,2-3-13-16,3-4-8 0,-1-2 10 0,1 0 8 15,-2-1-6-15,4-2 3 0,-2 0 1 0,1-2 9 16,-2 1 1-16,1-1-4 0,0 1-6 0,0 0-9 0,0 0-7 16,0-1 6-16,-2 2-14 0,2 0-21 0,0-3-26 15,0 3-39-15,0 0-41 0,0-2-83 0,-2-2-116 16,2-2-160-16</inkml:trace>
  <inkml:trace contextRef="#ctx0" brushRef="#br0" timeOffset="167599.2109">25426 9598 2530 0,'8'-15'13'0,"1"1"32"15,-4 1 27-15,3 1 26 0,-7 1 9 0,-1 3 3 16,0 1 6-16,0 7 14 0,0-4-2 0,0 4-21 0,0 0-25 16,0 0-26-16,0 0-14 0,0 0-1 0,0 0-14 15,0 0-10-15,-6 9-2 0,6-9 21 0,0 0-2 16,0 0 15-16,0 0 3 0,-73 126 13 0,53-92 1 16,1 0-10-16,-2 1-10 0,1-1-12 0,4 1-9 15,0-4-10-15,4 1-7 0,2-6 2 0,2 3-3 0,4-7 5 16,2 2 8-16,5-5 3 0,0-1 10 0,6-2 4 15,1-1 4-15,3 0-9 0,1-4 5 0,5-1-7 16,3 0-13-16,3-3 2 0,1 0-18 0,2-2-7 0,0-2-13 16,3-2-13-16,-3 0-25 0,0-3-10 0,-3-1-33 15,-4 0-42-15,1-1-54 0,-5-4-77 0,-2-1-93 0,-2 0-142 16</inkml:trace>
  <inkml:trace contextRef="#ctx0" brushRef="#br0" timeOffset="167780.6802">25083 9926 3596 0,'-5'0'3'0,"2"-1"-2"0,1 1-1 0,1-6-1 16,2 4-18-16,-1 0-37 0,0 0-27 0,4-1-37 15,2 3-14-15,3-3-6 0,2 2-22 0,2-2-34 16,4-2-23-16,2 3-23 0,2-1-44 0,4 2-35 0</inkml:trace>
  <inkml:trace contextRef="#ctx0" brushRef="#br0" timeOffset="168201.8145">25758 9811 2670 0,'8'-10'29'0,"-2"2"23"0,-3 0 44 0,1-2 13 0,-6 3 26 15,-3-1 10-15,0 1 17 0,0 2 2 0,-4 2-20 16,1-2-16-16,-1 5-45 0,-4 0-12 0,0 0-23 15,0 5-13-15,-2 0-14 0,0 1-3 0,-2 2-12 0,0 5-9 16,4-1 2-16,-4 5-3 0,4-2-7 0,0 4 13 16,3 2-7-16,0 1 1 0,2 1-1 0,2-3 2 15,1 2 1-15,2-3-1 0,3-1 11 0,3-2-13 0,1-3 2 16,1 1 3-16,2-3 1 0,2-3 6 0,0-3-12 16,3-1-6-16,-1 0-14 0,1-4-5 0,1 0-8 15,2-4-12-15,0-1-6 0,0-3-9 0,-1 0-5 16,-1-3 6-16,1-1-7 0,-3-3 3 0,1 1-1 0,-1-2 0 15,-1-2-2-15,-1-1 1 0,2-1 2 0,-1-4-12 16,2 2 2-16,-2-4-1 0,3-2 6 0,2-2 6 16,-2-2 6-16,5-2 3 0,-2 3 20 0,1-3 21 0,-3 3 25 15,0 1 29-15,-3 4 21 0,-1 2 31 0,-4 4 25 16,-3 6 20-16,-1 2 10 0,-4 2 7 0,2 4 5 0,-1-1-13 16,-1 6-12-16,0-2-29 0,-1 2-26 0,3 0-25 15,-1 1-15-15,1 2-21 0,0-2-17 0,-2 4-6 16,2 1-13-16,-4 3 9 0,0 2 6 0,-2 4 9 0,0 3-5 15,-4 4 9-15,-4 4 3 0,1 6-4 0,-2 1 9 16,-2 4-33-16,0 3-32 0,-3 5-58 0,2-1-70 16,-4 1-105-16,0 2-144 0</inkml:trace>
  <inkml:trace contextRef="#ctx0" brushRef="#br0" timeOffset="170089.224">26839 8918 1057 0,'8'-4'19'0,"3"-4"19"0,-5 3 14 0,2 1 20 15,-3 0 22-15,-1 0 13 0,0 1 16 0,-3 3 11 0,2 0-2 16,-3-1 0-16,0 1-2 0,-1 0-15 0,2 0-20 16,-1 1-12-16,-1-1-19 0,1 0-9 0,-2 3-17 15,2 2-17-15,-1 2 0 0,-3 5 26 0,-1 5 17 0,-2 3 9 16,1 6 8-16,-4 8 13 0,-1 5 5 0,0 5 5 16,-3 6-11-16,4 1-28 0,-2 5-15 0,-1 2-1 15,0 2-4-15,1 1-15 0,4-1-2 0,-2-2 4 0,2 1-4 16,-1-2-1-16,1-6 0 0,2 2-8 0,-1-6-2 15,0-4-2-15,0-3-6 0,4-3-7 0,-2-4 4 16,2-6-3-16,-2-3-1 0,1-2-1 0,1-6 1 16,1 0 4-16,-3-2-12 0,2-4-32 0,1-3-64 0,-1 0-78 15,-2-2-126-15,-1-2-155 0</inkml:trace>
  <inkml:trace contextRef="#ctx0" brushRef="#br0" timeOffset="170850.7637">26566 10335 1985 0,'1'-4'23'0,"-1"1"21"0,0-3 15 15,-1 1 21-15,-1-1 28 0,0 1 10 0,-2-1 17 0,0 0 23 16,-2 0-10-16,0-1-8 0,-2 1-6 0,3-1-9 15,-1 0-9-15,1 0 5 0,-3 0-6 0,2-1-12 16,1 1-19-16,0 1-2 0,-1-1-5 0,0 3-10 0,1-1-20 16,-1 2-13-16,-1 2-8 0,2-2-14 0,-2 2 1 15,-1 1-5-15,1 1-8 0,1 2 0 0,-3-2 2 16,1 2-7-16,0 2 0 0,0-1-3 0,0 1 6 16,2 1-6-16,-1-1 2 0,3-1-4 0,-1 1 1 0,-1 2 5 15,1-2-5-15,2 0 6 0,-2 1-4 0,3-1 1 16,-1 1 1-16,0-3 5 0,3 1-7 0,-2-1 7 15,2 1-3-15,0-2 1 0,0 1 1 0,2-3-1 0,-2 2 6 16,0-2-3-16,3 0 1 0,-1-2-9 0,-1 2 6 16,1 0-2-16,1-4 4 0,0 1 6 0,2 0-9 15,1-2 0-15,-1 0-4 0,3-1 6 0,0-2 1 0,3-4 7 16,-2 0-16-16,1 0 0 0,1-2 0 0,-2-3-3 16,3-3 2-16,0 1-9 0,-1-3-4 0,-1-3-12 0,6 0 11 15,-4-4-1-15,2 2 3 0,-1-1 1 0,3 0 6 16,-2 1 6-16,0-1 3 0,-1 2 5 0,-2 1 2 15,3 2-6-15,-4 4 4 0,-1 0 2 0,-3 6 6 16,-1 1 11-16,0 3 12 0,-3 2 2 0,-1 4-2 0,1 1 4 16,-2 2-7-16,-2 0-1 0,2 2-9 0,-1 1-10 15,-1 1-9-15,-1 4-9 0,-2 4 8 0,-3 5 0 16,-6 4 9-16,1 7 10 0,-6 7 9 0,-4 2 0 0,-1 6 8 16,-2 4 10-16,-4-1-2 0,2 1-2 0,0 2-9 15,2-5-9-15,3 0-5 0,4-2-2 0,3-5-12 16,3 0 2-16,2-4-10 0,8-4 5 0,3-4 5 0,3-1 2 15,5-5-6-15,0 1 8 0,3-3-2 0,3-4-4 16,-1-2 5-16,6-1-19 0,-1-6-14 0,2 1-10 16,0-2-15-16,1-2-37 0,1-2-25 0,0-3-41 15,-1 0-39-15,-2-3-35 0,1 1-41 0,-5-2-62 0,0-2-57 16,-4-1-50-16</inkml:trace>
  <inkml:trace contextRef="#ctx0" brushRef="#br0" timeOffset="171373.3206">26267 10312 2717 0,'-6'-2'-5'0,"2"-2"-1"15,6 2 0-15,4-5-4 0,3 7-9 0,1-4-11 16,3 0-14-16,7 0-17 0,1 1-1 0,6 1 3 0,-2-1 0 16,7-1-1-16,0 3 4 0,3 0 1 0,0 0 7 15,2 2 10-15,-2 0-2 0,0-1-11 0,-1 0-9 16,1 3-13-16,-4-5-3 0,1 2 9 0,-5-2 1 0,-3-1 9 15,-2-1 14-15,-3-2 14 0,-5-1 44 0,-2-1 54 16,-4 0 54-16,-3-1 55 0,0 0 45 0,-5 0 28 16,-1 1 13-16,-3 1 31 0,3 0-18 0,-3 0-25 0,-2 2-41 15,0 3-59-15,1-2-34 0,1 4-36 0,-1-1-17 16,0 2-36-16,-4 3-19 0,-1 0-13 0,2 6-4 0,-3 0 5 16,-3 4-6-16,-1 3 5 0,0 3-5 0,0 0 0 15,1 2 6-15,3 1 5 0,-1 0-3 0,2 0-6 16,2 0 9-16,6-3-2 0,-1-1 6 0,3 0-1 0,0-2-14 15,3-4-5-15,2 1-2 0,3-4 9 0,-1-1-14 16,2-6-6-16,2 2-13 0,0-5-3 0,3-2-3 0,-1-2-16 16,3-4-6-16,-2-3-25 0,3 0-14 0,1-4-2 15,-1-2-2-15,0-3-8 0,-2 1 6 0,2-3 17 16,-1-4-1-16,1 1 18 0,-1-4 14 0,0-4 12 0,3 0 10 16,0-6 11-16,1-2 14 0,-2-4 12 0,2 3 36 15,2 0 23-15,-5 5 33 0,0 4 15 0,-6 6 16 16,0 4 18-16,-3 9 13 0,-3 3-13 0,-1 6-24 0,-4 2-18 15,0 2-34-15,0 1-22 0,0 2-18 0,2 0-15 16,-4 1-18-16,1 3-3 0,-1 2 2 0,1 5-4 16,-1 0 12-16,-1 7 3 0,-1 2 1 0,-1 2 2 0,1 2-3 15,1 3 1-15,0-1 1 0,3-2-4 0,0 2-27 16,2-3-23-16,2 0-26 0,1-4-37 0,4-4-46 16,4-1-68-16,4-3-88 0,4-5-94 0</inkml:trace>
  <inkml:trace contextRef="#ctx0" brushRef="#br0" timeOffset="171846.8842">27958 8981 2670 0,'0'-7'23'0,"-1"0"22"0,1 0 28 15,0-2 27-15,0 2 15 0,0 2 8 0,0 1 4 16,0-1 22-16,0 2-7 0,0-1 5 0,0 1-20 16,0-2-25-16,1 5-11 0,-1-1-12 0,0 1-5 0,0 1-27 15,2-1-24-15,-2 3-28 0,1 0-10 0,-2 1 2 16,-1 3-9-16,1 8 1 0,-1 5 9 0,-3 7 7 15,0 11 4-15,-5 10-3 0,0 8-1 0,-4 9-6 0,1 8 9 16,-4 4-3-16,-1 5 2 0,-4 3-4 0,0 3 7 16,-2 0 5-16,-3 4 7 0,2-2-6 0,-5-1-33 15,3-3-44-15,0-2-64 0,4-9-77 0,5-4-96 0,1-6-134 16</inkml:trace>
  <inkml:trace contextRef="#ctx0" brushRef="#br0" timeOffset="172413.9476">29019 8972 2670 0,'6'-8'13'15,"-1"1"25"-15,1-1 25 0,0 3 6 0,-4 0 10 16,-2 1-4-16,0 4-9 0,0 0 0 0,0 3-18 0,-2 1-31 16,-1 3-17-16,-6 8-2 0,1 5-9 0,-5 9 8 15,-6 7 20-15,-3 8 3 0,-4 10 9 0,-5 9 8 16,-2 8-1-16,0 4-5 0,-2 5 3 0,3 5-3 0,1 2-14 16,1 5-3-16,3-1-8 0,3 1-7 0,5-3-6 15,5-3 1-15,6-4-2 0,8-7-13 0,3-5-32 16,5-9-17-16,8-6-36 0,0-9-35 0,8-4-63 0,-1-10-87 15,6-6-120-15</inkml:trace>
  <inkml:trace contextRef="#ctx0" brushRef="#br0" timeOffset="172684.8813">30416 9286 2198 0,'0'4'-2'0,"0"-1"1"0,-2-1-3 16,7 1 4-16,-6 7 28 0,-1 1 33 0,-1 6 21 0,-4 8 14 16,-2 3 14-16,0 6 18 0,-3 5 10 0,-2 5 7 15,-3 7-13-15,-4 5-25 0,-2 4-23 0,-2 7-10 16,0 3-16-16,-6 1-12 0,-4 9-11 0,-1 1-10 0,-2 0-7 15,0-1-3-15,-6 2 4 0,1 1-20 0,-4-4-47 0,-1 0-72 16,4-1-87-16,-2-5-134 0</inkml:trace>
  <inkml:trace contextRef="#ctx0" brushRef="#br0" timeOffset="179658.4901">26004 8197 1777 0,'3'-3'16'16,"-1"-1"24"-16,1-1 21 0,0 1 20 0,-3 1 12 16,-1 1 11-16,-1-1 16 0,2 3 19 0,-1 0-9 15,-1 0-12-15,2-3-12 0,0 3-13 0,-2 0 0 16,2 3-4-16,-1-3-13 0,1 0-12 0,-2 0-6 0,2 0-11 15,0 0-3-15,0 2-9 0,0-2-12 0,0 1-12 16,-1 0 0-16,1 0-6 0,0 2-10 0,-2-2-2 0,-2 5 5 16,-3 1-4-16,1 3-1 0,-5 3 14 0,-5 4-6 15,-4 4 4-15,-1 0 4 0,-4 5 5 0,1-1-6 16,-1 2 0-16,2 0-5 0,4-2-3 0,2 0-2 16,4-1-1-16,2-2 5 0,4-1-7 0,3-1-3 0,4 1 5 15,2-1 6-15,1-4-4 0,5 0-1 0,1-2 1 16,3 0-4-16,3-2 5 0,1-1-6 0,5-2-2 15,2-4 6-15,2 2-4 0,-2-4 3 0,5-1-2 0,-2-2 1 16,-1-5 2-16,-2 2 4 0,-2-1 5 0,-2-4-5 16,0-1 4-16,-5 1 3 0,0-3 2 0,-4 0 3 0,-2 0-4 15,-2-2 2-15,0-1-6 0,-1-1 1 0,-2-2 0 16,-1 3-7-16,0-5 3 0,-2 0-9 0,0 1-5 0,-2-4-7 16,2 1-16-16,-5 1-20 0,0 2-15 0,1 1-6 15,-1 1-36-15,2 0-23 0,-5 7-41 0,3-2-42 16,-4 6-25-16,1 1-26 0,-3 6-38 0,-5 0-48 0</inkml:trace>
  <inkml:trace contextRef="#ctx0" brushRef="#br0" timeOffset="184580.2595">23700 12026 2266 0,'-2'-1'10'0,"2"1"10"0,-6-3 5 0,6-1 5 0,-5 2 2 16,2-2 10-16,-2 2 1 0,2 2-1 0,-2-2-8 16,0-1-9-16,2 3 13 0,-3 0 4 0,2 0 8 0,-1 0-7 15,3 0 6-15,-1 0 2 0,1 0-2 0,2 0-3 16,-1 3-15-16,2-3-8 0,-1 2-7 0,2-2-2 15,-1 0-10-15,1 2-2 0,0-2-1 0,-2 0 1 0,1 0-5 16,-1 0 3-16,2 1 0 0,0-1 3 0,-2 0 9 16,1 0 3-16,1 0 2 0,1 3 3 0,3-3 5 15,-1 1 0-15,1 0-5 0,2 2 1 0,4-2-4 0,1-1 6 16,3 3-8-16,0-2 1 0,3-1-5 0,3 1 2 16,0-2 6-16,3 1-4 0,-1-1 2 0,3 1-1 15,-3 0 3-15,3-3 1 0,-2 3 6 0,2 0-3 16,0-1-2-16,-1-2-4 0,0 3-8 0,0-2-12 0,-1-1 9 15,-2 3-1-15,2-1-5 0,1 2-4 0,-6-2-2 16,2 1 2-16,0 0 1 0,0 0 10 0,-1 0-5 0,0-2-2 16,-1 2-3-16,1 0 0 0,-1 0 9 0,-1 0-1 15,-1 0 2-15,1 0-7 0,-2 0 3 0,-1 0-3 16,3 0 5-16,-7 0 3 0,6 0-10 0,-4 2 6 0,-1-2-4 0,3 1 6 16,-5 2-3-16,3-3 4 0,-1 1-7 15,1 0 0-15,-2 0 3 0,2 1-5 0,-1-1 2 16,0-1 2-16,1 0-2 0,-3 0 0 0,2 3 6 0,-2-3-4 0,0 1-7 15,1-1 6-15,-3 0 7 0,0 0-9 16,3 0 1-16,-2 1-3 0,1-2-1 0,2 2-2 16,-4 0 9-16,2-1-1 0,0 1-7 0,1 0 10 0,-2-1-7 15,0 3 4-15,1-3 3 0,-2 1 6 0,1-1-5 16,-2 1-6-16,3-1-5 0,-5 0 2 0,4 0 5 0,-2 0-1 16,1 0-6-16,-1 0-3 0,0 0 4 0,0 0-3 15,1 0 12-15,1-1-8 0,-2 1 2 0,3-1-1 16,-2 1 2-16,1-3 3 0,2 3-1 0,-2-1 2 0,1 1-5 15,0 0 6-15,0 0-5 0,-3-1 3 0,3 1-10 16,0 1 0-16,-3-1-1 0,1 0 3 0,-1 1 2 16,1-1 1-16,-3 0 0 0,5 3-4 0,-5-3 12 15,2 0-2-15,0 0 5 0,0 2-6 0,1-2-4 0,-2 0-7 16,3 0 9-16,0 2 1 0,1-2-8 0,0 2 7 16,0-2-5-16,-1 0 5 0,4 0 5 0,-3 2-1 0,2-1-5 15,-1 0 8-15,0 0-5 0,0-1 0 0,-2-1 4 16,-1 3-2-16,2-2 1 0,-1 1-1 0,-1-1-5 15,4 0-2-15,-4 0 7 0,2 1-4 0,0 2-4 0,-1-6 2 16,2 3-3-16,1 0 4 0,0 0 2 0,3 0-2 16,-3 0 0-16,2 0 0 0,1 0 5 0,1 3-4 15,0-3-2-15,0 1 4 0,-2-1-3 0,0 0 0 0,0 3 0 16,-2-3-3-16,2 1-2 0,-3-1 5 0,-1 1-6 16,1 2 7-16,0-1 1 0,-1-2-2 0,1 0 0 15,-2 2 1-15,2-1-2 0,-1-1-1 0,2 0 7 0,-2 0-8 16,0 0 0-16,3 2 0 0,-1 0-4 0,0-2 10 15,3 0-3-15,-2 3-4 0,0-2 7 0,5 1-9 0,-2-1 6 16,2 0-4-16,-3 1 4 0,1 0-6 0,1 1 3 16,-1-1 4-16,-1 0-9 0,0-1 8 0,-3 1 0 15,1-1 5-15,-3-1-2 0,3 1-1 0,-3-1 4 0,0-1 2 16,2 1 0-16,-2 0 5 0,3 0 3 0,-3 0 7 16,2-1 1-16,4-2-2 0,-4 1-6 0,3 2 3 15,-2-2 2-15,3-1-5 0,-4 3-3 0,4 0-10 0,-2 0-3 16,0-1 10-16,1 0 2 0,-2-1-8 0,-1 2 2 0,1 0-3 15,1-1 2-15,0 0-2 0,-2-1 7 16,1 2-12-16,-3-1 5 0,5 1 2 0,-2-3-8 0,0 1 8 16,-1 0-2-16,2 2-3 0,0 0 0 0,-2-1 3 15,4 1 1-15,-2-1-6 0,2 2 10 0,-3 0-10 16,3-1-1-16,-4 0 1 0,3 0-1 0,-2 0 2 0,2 0-3 16,-3 0 9-16,-1 0-6 0,1 2 4 0,1 0-3 15,-3-2 6-15,0 0 1 0,3 0-4 0,-2 0-3 0,0 0-3 16,-1 0 3-16,-1 3 3 0,2-3-3 0,-1 1-5 15,3-1 3-15,-2 0-1 0,-1 0 5 0,4 0 3 16,-3 0-2-16,2-1-5 0,0-2 7 0,3 3 5 0,-4-2-7 16,4 2 8-16,-1 0-6 0,0 0-2 0,-2-2 4 15,0 2 6-15,-1 0 6 0,1 0 0 0,-1 0 1 16,-3-2-2-16,0 1 1 0,3-1-3 0,-3 2 1 16,2-1-8-16,-2 1-4 0,1 1 0 0,0-1 2 0,0 2-7 0,0-2-2 15,0 1 9-15,-1 0-6 0,1 0 3 16,0-1-3-16,0-1-2 0,-2 0-1 0,2 1 2 15,-1-1 7-15,1-1-7 0,-2 2 3 0,1-3-6 0,1 3 4 16,-1-1-6-16,-1 1 8 0,3 0 1 0,0-1-8 16,-1-2 3-16,1 3-1 0,-2 0 9 0,2 0-7 0,-2 0 5 15,-2 0-3-15,0-1-1 0,1 2 2 0,-1-1-1 16,-1 0-1-16,-1 0-4 0,2 0 2 0,-4 0 6 16,3 3-5-16,-1-3 1 0,-2 0 4 0,-3 0 3 15,5 0 4-15,-3 0 8 0,0 0 1 0,-1 0 0 0,-2 0 4 16,0 0 2-16,2 0-6 0,-1 0-3 0,-1 0 1 15,-1-3-9-15,1 3 0 0,0 0-7 0,1 0-5 16,-2 0 6-16,1 0-13 0,0 0-17 0,0 0-41 0,-2-1-49 16,2 1-56-16,0-3-76 0,-2 0-117 0,-1-2-150 15</inkml:trace>
  <inkml:trace contextRef="#ctx0" brushRef="#br0" timeOffset="199332.832">29760 11654 1539 0,'0'-4'1'0,"0"1"-1"0,0-2 1 0,0 2 4 16,0-1-2-16,2 4 0 0,-2-2 1 0,0-1 0 0,0 3 10 16,0-1 23-16,3 0 9 0,-2-2 6 0,-1 0 14 0,3 2 2 15,-3-2 5-15,2 3 7 0,1-3-13 0,0 2-2 16,-1 0 1-16,-2 0 10 0,3 1 1 0,-3-3 14 16,2 3 11-16,-2 0 11 0,0-1 4 0,0 1-3 15,0 0 6-15,0 0-11 0,0 0-3 0,0-2-1 0,0 2-6 16,0 0-16-16,0 0 6 0,0-2 0 0,-2 2 2 15,2-3-4-15,0 3-4 0,-1-3-7 0,-1 2-9 0,2-1 4 16,-2-1-7-16,1 0-6 0,-1 0-15 0,1 0-11 16,-1 0 0-16,2 0-12 0,-3-2 2 0,1 4-9 15,1-2-1-15,-4 0-11 0,4-2-2 0,-4 3 6 16,2-1-5-16,-1-1 1 0,-2 0-6 0,1 0 10 0,-2 0-8 16,2 0 5-16,0 0-6 0,-3 2 4 0,3-1-7 15,-4-1-1-15,3 4 1 0,-1-1-3 0,-1 2-3 0,-1 0-2 16,1 2-2-16,-2 1-5 0,-2 3 2 0,1 2 7 15,-5 5-2-15,0 3-5 0,-3 6 6 0,-2 6-2 0,-2 3 6 16,-4 8 1-16,0 5 4 0,-1 1 2 0,1 1 0 16,2-2 3-16,2 0 1 0,6-3 3 0,-2-5-3 15,8-6 6-15,3-2-2 0,6-5-5 0,-1-4 3 0,3-3-6 16,3-3 8-16,-1-3-3 0,4-3 1 0,1-2-8 16,2-2-2-16,2-4-4 0,0 0 1 0,8-4-3 15,-3-1-10-15,3-3-1 0,3-1-9 0,-3-3 2 0,5 0-5 16,-2-1-5-16,0 0-4 0,-4-3 3 0,0 4-10 15,-3-1-6-15,2 0-6 0,-2 0-9 0,-2 1-19 0,0 0-6 16,1 0-14-16,-1-1-26 0,1 2-16 0,1-3-31 16,-4 3-23-16,3 0-27 0,-3-4-11 0,3 3-42 15,-3-1-37-15</inkml:trace>
  <inkml:trace contextRef="#ctx0" brushRef="#br0" timeOffset="199817.4867">29709 11710 1496 0,'10'-13'12'0,"-2"2"10"0,1-3 9 0,1 2 14 0,-5 2 17 15,-2 1 19-15,3-2 25 0,-1 4 19 0,-2 2 13 0,-2-1 30 16,-1 0 8-16,0 4 3 0,-1-1-14 0,-1 2-25 16,-2-1-26-16,2 5-21 0,-4 0-27 0,-1 2-45 0,-7 7-18 15,-2 2-15-15,-2 5-8 0,-5 3 0 0,-4 7 2 16,-3 5 1-16,-1 2 2 0,-3 6 4 0,3 1 9 15,-2-2-4-15,4 2 6 0,2 0 16 0,2-5-7 0,3 1 1 16,6-3-2-16,2-7 3 0,4-3-10 0,7-6 4 16,0-6 4-16,5-2 5 0,2 0 9 0,1-7 7 15,5-2-1-15,5-2 3 0,3-5 2 0,4 0 0 0,5-2-6 16,6-5-8-16,2-2-4 0,3-3-8 0,1 2 4 16,1-7-6-16,5 2-3 0,-2-3-1 0,0-2-2 0,1 0-9 15,2-2-2-15,-2 1 2 0,-1 0 1 0,-2 0-9 0,-1 0 0 16,-7 2-13-16,-1 0-1 0,-6 6-3 15,-4 0-6-15,-4 4-12 0,-4 0-21 0,-6 5-24 0,-2 4-37 16,-2 0-42-16,-4 5-43 0,-5 2-47 0,-5 2-57 16,-5 4-47-16</inkml:trace>
  <inkml:trace contextRef="#ctx0" brushRef="#br0" timeOffset="200476.5516">28127 14193 1475 0,'19'-20'28'0,"-2"3"22"16,1-2 25-16,-2-1 39 0,-5 3 24 0,1-1 26 0,-4 0 22 15,-1 4 16-15,-1 1-3 0,3-3-1 0,-4 6-12 16,-2-1-24-16,1 2-1 0,-1 2-9 0,0 2-16 0,0 1 1 16,-3 0-24-16,2 1-1 0,-2 3-15 15,1 0-7-15,-1 0-24 0,0 0-23 0,-1 2-10 0,1-1-19 16,0-1-11-16,-2 4-25 0,2 3 9 0,0 2-6 16,-3 4 3-16,-2 8 7 0,0 4 1 0,-1 7 16 0,-3 8 12 15,-1 4 12-15,-1 6-5 0,-3-1-5 0,3 1 0 16,-2-3-4-16,4-1 9 0,1-4-14 0,1-4-3 15,4-4-3-15,0-5-5 0,3-1-4 0,3-5 9 16,0-2 1-16,2-6-10 0,2-3 6 0,-3 0-4 0,4-5-16 16,1-1-20-16,1-5-16 0,1-2-40 0,5-3-39 15,1-3-50-15,2-3-56 0,3-3-58 0,2-3-68 0,-1-5-56 16,0 0-62-16</inkml:trace>
  <inkml:trace contextRef="#ctx0" brushRef="#br0" timeOffset="201111.398">28043 14390 2380 0,'-3'1'-5'0,"2"-1"2"0,1 2-4 0,4-4 0 15,0 1-8-15,2-1-21 0,2 0-30 0,6 0-28 16,1-3-31-16,5 3-26 0,3-4-26 0,4 1-12 15,3 0-6-15,0-2 3 0,2 1 24 0,1 2 28 0,2-2 36 16,-2 3 27-16,1 0 30 0,0-3 20 0,-2 1 11 16,1 0 23-16,-3 4 9 0,2-6 4 0,-2 3 5 15,-2-3 7-15,-2 2 5 0,-3 0 2 0,1-2 9 0,-8 2 23 16,1 0 31-16,-6 3 51 0,-3-3 34 0,1 0 28 16,-4 0 39-16,-3 1 38 0,-2 0 16 0,0 0-5 15,-2-3-8-15,-1 2-46 0,0 1-21 0,-5 1-39 0,2 1-39 16,1-1-48-16,-1 3-22 0,-2 2-27 0,-3 1-27 15,1 4-5-15,-1 2-28 0,-3 3 4 0,-2 4-5 0,0 2 1 16,0 2 1-16,-1 2-1 0,0 4 9 16,4 1-7-16,0-2 12 0,1 3-4 0,2-3-2 0,2 1 1 15,2-4-4-15,1 0 9 0,4-3-9 0,-1-2 2 0,2-1 0 16,2-5-3-16,1-1 5 0,0-3-1 0,2-1 9 16,-1-3-12-16,4-3 4 0,-3 0-8 0,5-7-12 15,-1 0-2-15,2-3-15 0,-1 0-14 0,4-5-20 16,-3-1-2-16,3-2-23 0,-3-3-2 0,-1 1-6 0,1-3-22 15,0 0-11-15,1-5-14 0,-2-2-11 0,1-3-13 16,3-4-17-16,1-2-9 0,2-6-14 0,-1-2 11 0,4-6 21 16,4 2 40-16,-2-2 33 0,0 0 53 0,0 3 67 15,-1 6 57-15,-5 6 67 0,-1 6 65 0,-7 8 38 16,-3 5 22-16,0 8 6 0,-3 4-20 0,-2 3-27 0,-2 4-26 16,2-1-41-16,-2 2-42 0,1 1-39 0,1 1-39 15,-2-1-19-15,2 0-10 0,-1 3-3 0,-1 0 2 16,0 4 8-16,-4 3 2 0,0 1 15 0,1 7 12 0,-3 1 2 15,0 8 6-15,-1 0-3 0,-1 5-13 0,1 2-9 16,-1 2-2-16,-1 2-12 0,3 0-5 0,-3 1-3 16,2-1-4-16,-1-2-2 0,2-2 4 0,-1-2 5 0,1-4-10 15,3-2 8-15,2-2-25 0,0-8-41 0,1 1-48 16,2-4-64-16,3-3-87 0,2-3-123 0</inkml:trace>
  <inkml:trace contextRef="#ctx0" brushRef="#br0" timeOffset="201731.0411">27729 13949 1908 0,'6'-8'4'0,"-3"3"16"16,2-2 7-16,0 0 9 0,-2 4 12 0,-1 1-2 15,-1 2 6-15,-1 0 4 0,-1 0 6 0,-1 2 5 0,1 4 42 16,-1 2 28-16,-3 5 11 0,0 1 14 16,-5 8 5-16,-2 4 15 0,-5 3 6 0,-1 6-15 0,-4 1-51 15,-3 3-32-15,-3 1-18 0,-2 0-14 0,-2 1-6 16,1 0-22-16,-1 0-10 0,0-1-8 0,5-2-3 0,-1-2-2 16,5-3-6-16,3-1 4 0,3-4-8 0,7-5-2 15,2-2-1-15,3-2-2 0,5-2 8 0,2-2-2 16,3-2-9-16,5 1 11 0,3-3 1 0,5-2 6 15,4 0-1-15,7-4 4 0,4 2-4 0,3 1-4 16,5-3 13-16,2-1-12 0,4-1 1 0,2 1-3 0,0 0-1 16,-1-3 0-16,1 2 10 0,-2-1-15 0,1-2-30 15,-3 0-36-15,-2 3-40 0,0-3-60 0,-1-3-82 0,0 3-97 16,0-4-168-16</inkml:trace>
  <inkml:trace contextRef="#ctx0" brushRef="#br0" timeOffset="202334.1667">29319 13609 2717 0,'-12'-5'14'0,"0"1"10"0,3 1 12 0,-2-3 1 15,6 1 3-15,-3 4 4 0,2-1-1 0,1 2 1 0,5 3-19 16,0-1-5-16,1 3-16 0,4 2 2 0,0 2-6 15,3-1 0-15,3 4 5 0,3 5-1 0,2-1 10 16,5 4-8-16,2 2 9 0,3 0 0 0,2 5 8 0,2 1-5 16,2 1 1-16,-1 2-1 0,1-1-6 0,-2-1 5 15,0 3-1-15,-3-2-7 0,-4 0-3 0,-2-1 2 0,-2-2-7 16,-6-1 7-16,-1-1 28 0,-7 1 6 0,-3-1 5 16,-4 1 16-16,-3 1 6 0,-5-1 0 0,-2 3 7 15,-3-1-8-15,-5-1-22 0,-3 1-11 0,-2 0-6 0,-4 2-10 16,-1-1-11-16,-1 1 5 0,-3-2-2 0,1 0 2 15,1-1-9-15,4-1 4 0,3-1 3 0,1-4-11 16,5-2 10-16,3-4-7 0,4 0-5 0,3-4-15 16,2-2-30-16,1-1-47 0,2-7-58 0,3 3-49 0,1-3-89 15,3-2-97-15</inkml:trace>
  <inkml:trace contextRef="#ctx0" brushRef="#br0" timeOffset="202981.1028">31563 13542 2943 0,'7'-10'10'0,"-4"0"16"0,0 1 24 0,-1 1 21 16,1-1 20-16,-3 4 11 0,0 3 10 0,-1 1 6 15,-1 2-16-15,2 1-16 0,-2-2-27 0,2 0-18 0,0 3-23 16,0-1-18-16,-1 2-10 0,-2 4-4 0,-1-1 10 0,-2 3-4 16,-3 7 10-16,-1 5 9 0,-1 2 7 0,-5 5 14 15,0 4 0-15,-1 1 4 0,1 3-8 0,0 4 4 16,2-2-4-16,3 1-11 0,0-1-8 0,4-2-8 0,4-1 3 15,3-2-8-15,2-5 6 0,3 0-2 0,1-5-3 0,2-2-2 16,3-1 6-16,2-4 1 0,2-2 1 0,1-3 2 16,3-2-7-16,1-3-25 0,1-4-23 0,3 1-20 15,0-4-29-15,-2-4-33 0,0-1-46 0,0-1-48 0,-3-5-53 0,0 4-60 16,-2-3-81-16</inkml:trace>
  <inkml:trace contextRef="#ctx0" brushRef="#br0" timeOffset="203595.1725">31244 13837 2232 0,'-8'-3'-3'0,"5"1"-24"0,2-2-8 16,4 1-7-16,-2 3-9 0,4 0-9 0,3 0-36 0,1 2-25 15,4 1-27-15,4-1 5 0,4 0-15 0,3 0-6 16,4-1 0-16,4-1-3 0,3 4 28 0,2 0 19 15,3 0 35-15,-2-2 13 0,6 1 22 0,-3-1 19 0,1-2 5 16,0 0 13-16,-2-2 6 0,-2 0 8 0,-2-1 7 16,-3 1 12-16,-4-4 14 0,-2 2 12 0,-4-3 30 0,-2 2 29 15,-5-3 35-15,-1-1 40 0,-5 2 24 0,1-1 41 16,-3 1 21-16,-5 0 14 0,3 0-4 0,-6 0 2 0,2 1-19 16,0 0-12-16,-4 0-25 0,0 2-30 0,-1-1-18 15,0-1-26-15,-2 0-23 0,2 1-29 0,-3 3-12 16,1-1-33-16,-3 1-7 0,2 1-27 0,-5 2-12 0,1 6-5 15,-1-2 3-15,-3 2-1 0,1 8-1 0,-4 1-2 16,1 3-1-16,-1 3 12 0,2 3-3 0,0 1-6 16,2 1 1-16,2 2 0 0,3 0-2 0,2-2-2 0,2-3 7 15,3 0-12-15,1-2 4 0,3-1 6 0,0-4-3 16,1-2 0-16,-1-3-3 0,3-3 8 0,2-1-10 16,-2-3 15-16,-1-5-10 0,3 0-8 0,4-3-6 0,0-2-9 15,-1-4-14-15,3-1-17 0,-1-4-15 0,2 1-21 16,0-5-3-16,-3-2-4 0,1 1-3 0,-1-3-7 15,-1 0 2-15,-1-2-3 0,1-6-9 0,2-1-21 0,-2-2-30 16,3-2-25-16,-1-3-39 0,6-3-15 0,-1-1 5 0,2 1 18 16,2-2 30-16,-2 2 71 0,1 4 64 0,-1 2 74 15,-4 3 73-15,0 2 65 0,-3 7 39 0,-3 1 39 16,-3 5 22-16,-4 5-12 0,-1 4-11 0,-2 2-30 0,0 3-31 16,0 0-36-16,0 3-34 0,-3 0-36 0,3 3-28 15,-2 0-22-15,0-1-18 0,-3 7-3 0,-1 1 19 0,0 2 2 16,-3 5 7-16,-1 3-1 0,-4 4-2 0,-2 2 7 15,2 4 3-15,-1 3-5 0,0 1-14 0,4 3 4 0,-2 1-4 16,2 3 1-16,3 1 2 0,3 0-9 0,2 0-19 16,1-5-25-16,4 0-25 0,1-7-28 0,5-1-35 0,0-8-38 15,5-3-53-15,1-4-74 0,3-6-60 0</inkml:trace>
  <inkml:trace contextRef="#ctx0" brushRef="#br0" timeOffset="204242.0417">32585 13450 3161 0,'-8'0'-2'0,"0"-4"0"0,1 1-1 0,0-2 0 16,5 2-2-16,-1 1-4 0,3 5 2 0,0-1 1 0,0 1-2 15,3 1 1-15,-1 1 2 0,5 2-1 0,0 2-5 16,1 2 7-16,4 1-7 0,1 3-4 0,4-1 8 0,4 2 0 16,3 4-5-16,1-3 8 0,2 0 2 0,1 2 1 15,1-4-4-15,-5 2 8 0,1-3-3 0,-3-1 2 0,-3-4 1 16,-5 3-3-16,-1-5 3 0,-2-1-5 16,-5 1 10-16,1-5-3 0,-6 2-2 0,4-3-2 0,-5 1 5 15,0-2 11-15,0 0 18 0,-2 0 16 0,1-2 7 0,-1 2 13 16,1 0 12-16,-1 0 2 0,-1 0-4 0,0 0-7 0,-2 2-19 15,-2 3-9-15,-2 0-11 0,0 2-6 0,-3 3-17 16,-2 2 0-16,-2 2-1 0,1 4-3 0,-3 3 3 0,-1 1-3 0,-1 2 0 16,2 2-6-16,-2 3 8 0,-1 1-6 0,2 1 6 15,-1-1-5-15,1 0-2 0,1-2-1 0,3-2 2 16,-3 1-13-16,4-4-36 0,0-3-52 0,0-3-57 0,1-1-74 16,-3-3-81-16,2-2-112 0</inkml:trace>
  <inkml:trace contextRef="#ctx0" brushRef="#br0" timeOffset="204788.9739">31328 13707 2588 0,'3'-3'29'0,"-3"-1"14"0,2 3 9 16,1-4 10-16,-3 3 18 0,0 2 13 0,-1-1 5 0,-1 1 4 15,2-1-27-15,0 3-14 0,-2 0-11 0,2 1-8 16,-1 4-16-16,-1 2-2 0,-1 3 2 0,-4 1-5 0,0 8-9 16,-1 1 7-16,0 4 4 0,-2 3-2 0,-2 1-5 15,1 2-15-15,-2 1-4 0,0 2-3 0,-1-1-21 16,-2-1-63-16,-1-4-67 0,1 0-56 0,-3-3-61 0,0-6-54 15,0-3-57-15</inkml:trace>
  <inkml:trace contextRef="#ctx0" brushRef="#br0" timeOffset="205145.953">31148 13591 3064 0,'3'-4'9'16,"-3"2"9"-16,-3-3 3 0,6 3-1 0,-3 0-2 15,-3 2-3-15,1 3 0 0,-3 1 1 0,-1 1-9 16,-6 3-10-16,-1 3-1 0,-3 1 5 0,-5 5 5 16,-4 4 5-16,0-1 6 0,-5 7 5 0,2 4 7 0,-2 1 8 15,-2 6-1-15,0-1-8 0,2 4 0 0,-1 2-2 16,1-1-4-16,1-1-8 0,4 2-18 0,1-4-6 15,3-2 0-15,4-4 1 0,4-2-3 0,3-6-2 16,5-1 1-16,3-2 5 0,4-5 8 0,3-1 10 0,4 1 7 16,0-4 10-16,6-2 12 0,4 2 2 0,1-2 1 15,7-1-4-15,1-2 2 0,4 3-6 0,4-6-6 0,1 3-17 16,1-3-7-16,4 0 3 0,-4 0-7 0,-1-3-11 16,-1 0 16-16,-2-1-7 0,-6 1 0 0,-1-5-20 0,-7 1-39 15,-4-1-50-15,-2-1-55 0,-3 1-59 0,-3-3-115 16,-2 2-114-16</inkml:trace>
  <inkml:trace contextRef="#ctx0" brushRef="#br0" timeOffset="206418.4282">30029 13859 2449 0,'-5'-3'13'0,"0"1"11"0,4-3 20 0,-3 1 21 16,0 1 22-16,-1 2 27 0,-1 1 12 0,3-1 11 15,-1 0-5-15,3 3-7 0,-1-2-24 0,2 0-13 16,0 1-26-16,0-1-24 0,2 0-16 0,-1 0-12 0,1 2-7 15,1-4-2-15,-1 5 7 0,4-4-5 0,0 2 5 16,4-1 0-16,4-1 2 0,3-1 0 0,5 1-6 0,5-1 6 16,3-1-8-16,2-3-6 0,1 1 4 0,2 1 4 15,0-2 0-15,-2-1 4 0,0-3 12 0,-4 3-3 0,-1 0 7 16,-3-1 2-16,-1 1-4 0,-8 0-4 0,1 2 1 0,-5 1 2 16,-2 1-5-16,-5 0-1 0,-2 2 8 0,-1 0 8 15,-2-1 1-15,0 0-1 0,-2 2-3 0,-4-3-2 0,2 3-1 16,-3-1-14-16,-1-1-6 0,-5 0-2 0,-1 2-7 15,-6 2-1-15,2-2-2 0,-5 1 2 0,-4 1 0 0,-2 3 9 16,-2-1-3-16,-1 1-6 0,0 2 4 0,-1-1 4 16,-2 3 2-16,2-2-2 0,3 3-3 0,0-3 7 0,3 2-6 15,5-4 1-15,0 1 3 0,8-1-7 0,3-1-3 16,0-1-6-16,4 1-1 0,4-2-14 0,2-1-2 0,1-1 5 16,1 2-1-16,2-1 8 0,2-1-1 0,3 0 12 15,3-1-8-15,5-1 13 0,1 1 9 0,7-3-11 16,-2 0 2-16,5-1-8 0,3-1 5 0,0-3-7 0,0 4 7 15,0-2-12-15,-3-1 5 0,0 1 7 0,0 0-5 16,-4 2 3-16,-3 1 3 0,0-2-2 0,-6 5 2 0,2-2 10 16,-5 2-3-16,-2-3-2 0,-1 4-1 0,-4 0 9 0,-1-2 7 15,-2 2-2-15,-2-1 12 0,-1 1-2 0,2 0-6 16,-5 0-1-16,-1 0 6 0,-3-1-9 0,-1 1-11 0,-3 0 3 16,-2 0-14-16,-3 1 3 0,-2 2 1 0,-2 0-2 15,0-1-2-15,-1 5 2 0,0-2 3 0,1 4 2 0,-2-1 1 16,3-1-4-16,2 2 4 0,2-1 3 0,0-3-3 15,5 3-2-15,0-4-2 0,4 0 2 0,3-1-3 0,3-1-5 16,1 1-12-16,1-3-1 0,0 0-5 0,0 0-8 16,3 2 9-16,2-2-4 0,1 0 2 0,1 1-1 0,5-2 10 15,1-1 1-15,4 2 7 0,2-3-4 16,5 1-9-16,0-3-4 0,1-1 2 0,2 0-1 0,-1-1 4 16,0-3 6-16,3-1 0 0,-3 0 8 0,1 0 3 0,2-2 3 15,-3 1 7-15,-2 1 0 0,-1-2-1 0,-3 5-5 16,-3 0 7-16,-4 0 12 0,-3 3 4 0,-5 2 17 0,-3-2-4 15,-2 3 5-15,-2 0-8 0,-3 0 0 0,-2 2-6 16,-4-1-13-16,-3 1-13 0,-4 1-11 0,-2 1-1 0,-2 2-1 16,-4 4 4-16,-1-1-10 0,-3 3 11 0,2 0 3 0,-2 2 6 15,1 0-5-15,1 5 0 0,1-1 4 0,4-1 2 16,-1 0 8-16,6 2-12 0,3-3-3 0,4 0-6 16,1-2 6-16,4-4-6 0,3 1-2 0,3-2-5 0,0-2 1 15,6-1-10-15,0-2-7 0,1 1-7 0,2-2-14 16,5-2-23-16,-1 1-24 0,6-4-31 0,-3-1-34 0,4 1-32 15,1-4-43-15,-2-1-63 0,1-3-68 0</inkml:trace>
  <inkml:trace contextRef="#ctx0" brushRef="#br0" timeOffset="210375.0082">19129 9913 1517 0,'0'-3'20'0,"-4"-1"20"16,3-1 24-16,-1 0 10 0,2 2 11 0,-3-1 6 0,1 0 6 15,-1 0 13-15,3-1-12 0,-3 5-9 0,0-3-16 16,3-1 4-16,-1 3 2 0,-3-1 1 0,4 0 4 0,0 0-4 16,-3 2 3-16,3-1-6 0,-1 1-3 0,1-1-10 15,0-2-6-15,-2 3-8 0,0-2-3 0,1 2-4 16,-1 0-6-16,1-3-4 0,-3 3-5 0,3 0-11 15,1 0 0-15,0 0-5 0,0 0-1 0,0 0-8 0,0 0-8 16,0 0 4-16,1 0 4 0,-1 0-3 0,0 0 3 16,0 0 2-16,0 0-5 0,0 0 3 0,2 0 8 0,-2 0-4 15,0 0 1-15,2 0 14 0,-2 0-3 0,0 0 9 16,0 0-1-16,0 0 3 0,1 0 1 0,-2 0 3 16,2 0-2-16,-2 0-7 0,1 0-6 0,0 0-6 15,0 0 0-15,0 0-7 0,0 0-6 0,0 0 0 0,0 0 0 16,1 0-6-16,-1 0 9 0,0 3-6 0,0-3 1 15,0 0 5-15,0 0-1 0,0 0 0 0,0 0-7 0,0 0 8 16,0 0-5-16,0 0 4 0,0 0-8 0,0 0 9 16,0 0-2-16,0 0-2 0,0 0 2 0,0 0-2 15,0 0 2-15,0 0 3 0,2-3 2 0,-4 3-22 16,2 0 6-16,0 0-29 0,2 0-27 0,-2 0-27 16,0 0-57-16,1 0-68 0,-1 0-93 0,2-1-113 0</inkml:trace>
  <inkml:trace contextRef="#ctx0" brushRef="#br0" timeOffset="211443.1153">18932 9859 1528 0,'-7'-12'16'0,"0"3"15"16,-1-2 15-16,2-1 17 0,0 3 5 0,-5 1 7 0,1-1 8 15,4 2 20-15,-5 1 6 0,3-1 1 0,-2-2 0 16,1 4 5-16,1-2 1 0,-1-1 0 0,0 2-5 16,-3 0-10-16,2 1-18 0,2-1-20 0,-4 1-8 0,2 0-22 15,-2 3-6-15,2-1-1 0,-2-2 0 0,-1 1-10 16,-1 0-2-16,-2 0 1 0,2 1 5 0,-5 1 6 15,1-2-2-15,-4 1-4 0,2 1-2 0,-1-1 10 0,-3 3 5 16,1-3 6-16,1 3-6 0,-2-4-2 0,3 4 10 16,-1-2 0-16,-1-1 4 0,2 3 4 0,1 0-4 0,-1-2 6 15,0 2-1-15,-1-1 0 0,0 1-4 0,0 0-4 16,3 0-3-16,-3 0-13 0,0 3 7 0,1-3-9 16,1 3-2-16,-1-1-4 0,2 2-3 0,0-1 3 15,1 1 2-15,-2 1-6 0,1 0-4 0,3 2-5 0,-2 1 2 16,-3 0-2-16,3 1 0 0,0 3-4 0,0 1 1 15,-1-1 1-15,1 2 1 0,0 3-3 0,1-1 4 16,1 3 2-16,-2-1 0 0,4 3-2 0,-2-1 0 0,3 4 8 16,0-2 2-16,0 4 12 0,0-1-3 0,2 2 8 15,1-1-5-15,1 4 8 0,0 0 2 0,4 1-3 16,0 1-6-16,0 2-6 0,4-3 0 0,1 3-8 0,-3-1 4 16,7 0 0-16,-1 1 4 0,2-1-1 0,3-3-9 15,2 2 5-15,1-1 0 0,3-1 2 0,3-2 3 0,1 1-2 16,2-1-10-16,6 0-1 0,-1-2 8 0,2 2-3 15,3-3-5-15,1-1-4 0,2-1-5 0,2-2-3 16,3 1-3-16,-1-3 6 0,0 0 0 0,1-1-8 0,-1-2 6 16,-2-1-2-16,1 2 1 0,-1-2 3 0,-1-2 2 15,0-1-9-15,-3 1 3 0,3-2 6 0,-1-3-4 16,0-2 7-16,0-2-5 0,2 1 2 0,3 1 1 0,-2-4-1 16,1-3 2-16,1 0-1 0,-2 1-1 0,3-2-4 15,-1-2 8-15,-3-1-8 0,2 1 0 0,-4 0 9 16,0 0-11-16,-4-1 8 0,1-3-2 0,-4 3-2 15,1-3-2-15,-2 0 2 0,-1-1 2 0,0-3-2 0,-3 0 10 16,0-1-3-16,-2 1 2 0,-1-2 3 0,1-1 5 16,-5 0-3-16,2-2-5 0,0 0 7 0,-1-2-9 15,0 0-7-15,0-3 5 0,2 3-3 0,-4 0-6 0,0-2 8 16,1-2-3-16,-1 3-6 0,1-1 5 0,-3 2 4 16,2-2-3-16,-2 1 1 0,0-1-3 0,3 2-1 15,-3 1 9-15,-3-2-4 0,5 2-4 0,-7 0 1 0,2-1 0 16,0 2 3-16,-2-3 6 0,-1 3 2 0,-2-1-11 15,-1-3 5-15,-1-3 2 0,-1 4 4 0,-1-4-13 0,-2-2 0 16,-1-1-5-16,0-1-13 0,-2-4 8 0,-1 2-2 16,1 0 5-16,-2-3-10 0,0 3 12 0,0 1 0 15,0 1 2-15,0 0 6 0,-3 4 3 0,0 0-2 16,-1 2-8-16,-1 3 3 0,-4-1-4 0,2 3-9 16,-3-2 16-16,-3 1-12 0,-3 5-2 0,-1-3 7 0,-4 2 7 15,-1 2-1-15,-1-2-5 0,-4 3 10 0,0 3-11 0,-1-1 10 16,-2 2-6-16,-2 1-23 0,2 1-17 0,0 0-22 15,2 3-18-15,1-2-36 0,2 3-41 0,2 1-41 16,2 0-47-16,1 2-55 0,1 2-50 0,3 1-46 16,-3 2-55-16</inkml:trace>
  <inkml:trace contextRef="#ctx0" brushRef="#br0" timeOffset="213393.9875">19228 10738 1316 0,'0'1'4'0,"3"0"6"0,-1-1 3 16,-2 0 3-16,0-1 5 0,0 1 6 15,0 0 16-15,0 1 10 0,4-1 9 0,0 3-3 0,-1-3 13 16,3 0 15-16,1 3 9 0,4-2 12 0,-2 2-6 0,7-1-2 16,-3 2-8-16,4-2 3 0,0 1-8 15,5 0-12-15,0 2-7 0,4-1-13 0,1-1-2 0,0 0-4 16,3 1 4-16,3-2 4 0,2 1 6 0,-1 1-1 15,3-3 0-15,-1 2 5 0,2-1-6 0,0 2-3 16,0-2-11-16,-2-1-13 0,-1 4-11 0,2-2-9 0,-3 2-8 16,1-2-7-16,-4 1-1 0,-1-2 5 0,0 4 0 15,-2-2 4-15,2 1-9 0,-2 0 8 0,1-1 2 0,-1-1 0 16,0 1-4-16,3-2-5 0,-1 2 2 0,1 0 1 16,-1-1 6-16,3-2 15 0,-1 3 5 0,3-1 2 15,1-2 10-15,-1 4-6 0,0-5 4 0,1 4-3 16,-1 0 1-16,0-1-20 0,2 1-8 0,-2-2 5 0,2 5-18 15,-4-4 7-15,2 4-1 0,-4-2-1 0,3 0-1 16,-4 1 1-16,0-2 6 0,1 3-6 0,-2-1 10 16,1 0-6-16,-2 0-5 0,5-1 9 0,-3 1-7 0,6 2 4 15,-1-4-6-15,-2 1 2 0,4 0-1 0,-1-1 0 16,2 1 5-16,3 3-10 0,-3-4 0 0,2 1 1 16,2 2 0-16,-2 0-7 0,1-1 3 0,2 3 0 0,-1-1-1 15,2-1 7-15,-4 2-1 0,3 1 4 0,1-3 4 16,-3 3-3-16,5-3 1 0,-3 2 7 0,1 1-4 0,-1-2-3 15,-2 1 5-15,3-1-5 0,-3 0-6 0,3-2 6 16,-4 2 2-16,1-2-10 0,1 0 2 0,-2-1-2 16,0 2 2-16,1-1-5 0,-2-2 5 0,1 0 1 0,1 1-4 15,-2 2 6-15,-1-4 5 0,6 1 1 0,-2 0 2 16,1-2-1-16,0 2-1 0,0-1-1 0,3-1 3 16,-2 1-2-16,2 0-1 0,-3-3-5 0,-2 1-2 15,2-1 6-15,0 2 0 0,-4-1 0 0,-1 1-12 0,-2-2 3 16,1 0-6-16,-2 0 11 0,0-2-4 0,0-1 4 15,0 2-4-15,0-2 2 0,1-2 12 0,3 2-10 0,0-1 4 16,0 0-5-16,3 0 4 0,0 2-1 0,-1-1-4 16,3 0 0-16,1 2-6 0,0-2 15 0,-2 1-6 15,0-1-1-15,-1 1-1 0,1 0-7 0,-2 1 6 0,-1 1-3 16,-2-1 5-16,-2-1-9 0,3 1 5 0,-4-2 8 16,2 3-1-16,-2-1 3 0,1 0 1 0,2-2 2 15,1 2 4-15,1-2 2 0,1 0-10 0,0 1-2 0,4-3 5 16,-3 2-5-16,1-1 0 0,-1 0-5 0,-1 0-6 15,-1 3-1-15,2-2 7 0,-4 1-9 0,-1 0 3 16,1 1 0-16,0-2-3 0,-2 2 1 0,0 0 5 0,1-2 5 16,1 3-1-16,1 0 7 0,1 0-9 0,-2 0 9 15,1 0 1-15,2 3-2 0,-1-3 1 0,2 2-1 16,0 1-1-16,-1-2 0 0,5 1 0 0,-4-1-5 0,2 0-1 16,-1 3-1-16,-1-4 1 0,0 3-6 0,-2-1 2 15,-1 1 1-15,0 1 1 0,-1-4 0 0,-1 5-1 0,1-5 12 16,1 4-6-16,-1-1 7 0,0 1-1 0,3 0 2 15,-1-2-4-15,1 2 2 0,3 0 1 0,-1 0-5 16,2 1-5-16,0-1 4 0,2 2-9 0,-1-4 1 0,1 4 3 16,-2 0-8-16,2-2 6 0,-1 3 0 0,0-1 4 15,-2 0 1-15,2 0 6 0,0 2 2 0,-2-1 3 16,0 3 4-16,5-1-2 0,-3 2-5 0,3-2 1 0,-3 2-2 16,3-1 6-16,-3 1-12 0,0-1-1 0,-1-2 0 15,-2 3-1-15,-3-2 2 0,2 0-4 0,-2 0 0 16,-2-1-4-16,-1 0 9 0,0 1-4 0,1-1 7 0,-3-1-5 15,0 3 8-15,0-2 5 0,-2 0-7 0,4 2 4 16,-2-3-7-16,0 3 7 0,0 0-7 0,1-1 7 16,0-1-10-16,1 1-4 0,-2 2 8 0,0-2-6 15,-4 0 4-15,2-1-4 0,-3 1-1 0,0 2-2 0,2-3 6 16,-5 1-2-16,0-3-6 0,-2 1 1 0,0 2 0 0,-4-2-6 16,4-1 6-16,-4 1 0 0,-4-2-6 15,2 2 9-15,0-2 3 0,-3 2-1 0,1-2 2 0,-1 3 6 16,0-3 2-16,0 2-2 0,1-1-3 0,-1 2-4 15,1-1 5-15,-1 1 3 0,0-1 5 0,1 0 7 16,-1 0-4-16,-2 2 3 0,-1-1 4 0,-2-3 0 0,1 3-2 16,-2-2-3-16,-2 2-8 0,3 0-9 0,-3-1-1 15,-2 1-1-15,4 0-1 0,-1 2 2 0,-1 1-5 16,0 1-2-16,1-1 1 0,-1 3 6 0,-1 1 2 0,-1 1 1 16,3 2-2-16,-4-1 3 0,0 2 1 0,0 2 14 15,1 0 8-15,-1 2-3 0,-1 2-2 0,0 2 1 16,-1-1 7-16,-2 1 3 0,-1 2 3 0,0-3-9 0,-1 6-7 15,-2-3 3-15,1 0 4 0,-4 2 1 0,3-2 1 16,0 3-6-16,-2-1-4 0,0 3-4 0,0-2 5 0,0 1-1 16,0-3 1-16,-2 3-8 0,2-4-2 15,0 3 2-15,-1-5 3 0,0 0 7 0,0-2-6 0,1 0-8 16,0-3 2-16,0-1 2 0,0-1-1 0,1 1-6 16,1-3 4-16,0-2-9 0,1 4 3 0,0-3 5 15,2 0-2-15,-1 0-1 0,-1-1-2 0,2 1 0 16,0-2-6-16,-1 0 10 0,1 1-5 0,-2-4-6 15,2 1 1-15,-2 2 4 0,1-3 1 0,-1-1 10 0,-1 1-1 16,1 1-3-16,-1-3-3 0,-1 1 4 0,1 0 5 16,-1-2-9-16,0 1-7 0,0 1-3 0,1-3 12 15,0 1-9-15,0-1 11 0,1 2-2 0,2-3-9 0,0 0 12 16,-3 2 1-16,3-3-13 0,0 0-37 16,0-1-17-16,0 3-32 0,0-3-31 0,0-1-31 0,0 2-53 15,0-2-53-15,0-2-59 0,0-1-64 0,-3 1-105 16</inkml:trace>
  <inkml:trace contextRef="#ctx0" brushRef="#br0" timeOffset="213759.4494">28555 13165 2553 0,'2'-1'10'0,"1"2"-4"0,-3-2 1 0,2 1 5 15,-2 0 8-15,1 2 11 0,-1 3 15 0,2 0 10 16,-2 3 4-16,5 2 13 0,-2 1 8 0,0 1-2 16,3 1-11-16,-1 2-10 0,0 1-7 0,1-2-5 0,1-1-12 15,0 1-9-15,1-1-8 0,0-3 3 0,2-1 5 16,1-2 3-16,0-2 0 0,3-1-11 0,-1-1 2 16,2-5-1-16,3 1 12 0,-1 0-14 0,4-5 1 15,-1 1-1-15,2-1-6 0,2-2 10 0,0-1-4 16,-2-2-3-16,3-2-13 0,2-2 8 0,0 0 1 0,3-4-7 15,0-2 2-15,3-1-7 0,-1-1 1 0,4-3 1 16,-2 1 6-16,-3 0-7 0,1 0-6 0,-2 3 7 16,-2 1-7-16,-1 3 3 0,-5 1-4 0,-4 0 7 15,-1 8-7-15,-4-3 2 0,-2 4 9 0,-3 3-7 0,-2 0 8 16,-3 1-6-16,-1 1 0 0,0-1-27 0,-1 2-24 16,-2-1-25-16,-1 0-51 0,2 1-38 0,0 0-68 0,-2 1-80 15,-1-1-76-15</inkml:trace>
  <inkml:trace contextRef="#ctx0" brushRef="#br0" timeOffset="216689.3669">30424 13379 1842 0,'-8'-4'2'0,"0"1"1"16,-1-1-1-16,2-3 1 0,-2 1 4 0,-1 1 7 15,-2 1 13-15,-1 1 8 0,-1-1 10 0,-1-1 9 16,0 0 14-16,-1 2 9 0,0-1 8 0,2 1-4 0,-2-1-8 16,0 1-8-16,2 0-5 0,1 1-3 0,1 0-3 15,-1 2-7-15,2-1-4 0,-3 1-2 0,1 0-4 0,-1 1 5 16,1 3-5-16,-4-4-4 0,4 3-9 0,-1 0 6 15,-2 2-8-15,-1-3 2 0,1 2 4 0,-3-1 7 0,0 4 4 16,-1-2-5-16,-2 0 3 0,0 0-5 0,-1 2 7 16,1-2-4-16,0 2-4 0,1 0-8 0,-1 0-9 15,0 1 9-15,2-1-4 0,1 2-10 0,1-1-4 0,2 1 1 16,1 1 2-16,0 0-10 0,0 0 4 0,2 1-7 16,-1 0-6-16,1 1 7 0,-1 0 2 0,1 4 1 0,2-3-1 15,-1 4 11-15,2 0-2 0,-1 2 8 0,0-2 7 16,3 4 6-16,0-1-6 0,-3 2-4 0,5 2 2 0,-1 2 2 15,-1-1-3-15,-1 3-6 0,3 2-1 0,-1-1-5 16,4 0 2-16,-2 0 6 0,2 4-4 0,0-1-7 16,3-1 4-16,3 1 4 0,0 0-3 0,2-3-1 0,2 3-5 15,1-2 2-15,4-3-2 0,1 0 4 0,-2-1-4 16,6 0-3-16,-1-3 3 0,-2 1-1 0,5-3 1 16,-3-1-1-16,3-3 0 0,-3-1 2 0,1-1 0 0,1 0 2 15,1-2-3-15,-1-1 3 0,0 0 6 0,1-1-1 16,0-1 5-16,0-1-13 0,0-1 10 0,-2-1-3 15,4 0-2-15,-3 1 1 0,2-2-6 0,0 0-4 0,0-3 4 16,0 1 3-16,2 1-7 0,0-1 1 0,-1 0 1 16,-1-2-2-16,2 1 4 0,0-1 2 0,-3 0-7 0,2 1 2 15,-4-3-1-15,2 0 2 0,0-3-1 0,0 3 5 0,-2-3-2 16,1 1 4-16,-1-1-10 0,0-2-2 16,1 1 13-16,-2-1-5 0,-2-2 0 0,3 2-3 0,-2-3 4 15,0 0-3-15,1 0 7 0,0 0 5 0,0-1-8 0,1-3-3 16,-1 3 4-16,1-4-1 0,-2 3-7 0,2-2 4 15,-2 0 5-15,0-2-3 0,-2 4 1 0,1-2 2 16,-3-1 1-16,3-1-2 0,-4 0 7 0,1-3-4 16,1 2-3-16,-2-2 1 0,-4-2-1 0,5 2 2 0,-3-2-6 15,2-3 0-15,-1 4-1 0,-1-5 6 0,0 1-4 16,0 2 0-16,1-4 4 0,-2 2-2 0,1-2 1 16,-2-2 2-16,3 4-1 0,-4-2-7 0,0 2 3 0,1-2-3 15,-1 4 2-15,-2-1-2 0,-1 2-2 0,2 1 11 16,-4 1-6-16,2 0-2 0,-4 0-2 0,2 1 2 15,-1 2-2-15,-2-1-6 0,3-2 10 0,-5 0-12 0,2 3 2 16,0-3 4-16,-2 1-2 0,0-3-2 0,0-2 3 16,-4 4 10-16,3-3-8 0,-2 2 2 0,0 0 0 15,-1-1 4-15,-1 2 2 0,5 5 6 0,-6-2-7 16,3-1-4-16,0 3-4 0,0 0 6 0,1 2 7 0,-1 1-8 16,0-1 0-16,-2 0-2 0,1 1 6 0,1 1-4 15,-2 0-7-15,-4-1 3 0,1 1-4 0,-4-1 6 16,3 0-2-16,-5 1-8 0,-1 1-8 0,-3-2-3 0,-1 1-5 15,1 0-24-15,-6 1-27 0,4 1-43 0,-5 0-34 16,0 1-42-16,4 1-65 0,-2 1-61 0,-2 1-75 0</inkml:trace>
  <inkml:trace contextRef="#ctx0" brushRef="#br0" timeOffset="223025.9993">27931 15337 2764 0,'-8'-3'23'0,"3"0"33"0,1-1 12 16,1 0 19-16,3 1 6 0,0 3-2 0,0 0 5 0,0 0 2 15,3 0-26-15,-2-2-35 0,1 2-9 0,1-2-17 16,3 2-11-16,4-3 8 0,4 2-8 0,5-3 2 16,7 0 4-16,8 1-3 0,10 1 4 0,10-1-7 15,6 2 1-15,11 1-7 0,7 1 6 0,9 3-3 0,11 0 1 16,8 0 7-16,9 4-2 0,10-1-1 0,3 1 3 15,9-2 6-15,6 1 0 0,7-1-2 0,2-2-9 0,-2 0-3 16,-5-3-2-16,-6-1 18 0,-3 2 19 0,-7-4 3 16,-6-3 10-16,-8 2 5 0,-8-3 7 0,-7 2 9 0,-7-3-3 15,-6 2-13-15,-6-1-19 0,-13 1-7 0,-8 0-13 16,-8 0-3-16,-8 2-1 0,-7 2-5 0,-7 0-7 0,-5-1 5 16,-3 4 3-16,-7-2-17 0,-3-2-17 0,-4 4-17 15,-2-2-25-15,-4 0-24 0,-2 0-44 0,-5 0-53 0,-1 0-71 16,-5 0-69-16,-4-2-113 0</inkml:trace>
  <inkml:trace contextRef="#ctx0" brushRef="#br0" timeOffset="231059.5401">19977 6898 2198 0,'0'0'25'0,"-1"-3"24"16,-1 0 10-16,2 0 21 0,-1 2 10 0,-1-4 10 16,-3 0 16-16,0 2 15 0,-1-1-16 0,3-1-14 15,-3 0 2-15,-1 1-14 0,3-1 2 0,-1-2-1 0,-3-1-4 16,3 3-6-16,-1-2 4 0,-2 2-9 0,0-2-11 15,0 0-6-15,-1 0-8 0,1 1-10 0,-5-1-4 16,4 0-8-16,-4-1-23 0,0-1 13 0,1 4-5 16,-2-2-2-16,-1 0-2 0,-2-3-3 0,1 5-6 0,-3-2 2 15,-1-1 9-15,0 1-12 0,-1-2 2 0,-1 2 2 16,-4-1 4-16,4 1 3 0,-3-3 6 0,-2 3-1 16,2-1 4-16,-4 2 0 0,2-3 8 0,-1 1-2 0,1 1 0 15,0-1-4-15,-2 3-4 0,1-2-4 0,0 0-3 16,-2 1-3-16,-4 0-4 0,-2 0-1 0,0 1-5 15,-4-1-4-15,1 2 12 0,-4 1-3 0,0-1-4 16,-1 0 9-16,1 0-5 0,-2 3 1 0,4-1 2 0,-2-3 3 16,2 5-8-16,0-1 0 0,1 0 0 0,-1 1 0 15,0 1-1-15,3-1 1 0,-4 0 0 0,2 1 10 0,2-1-10 16,0 0 13-16,-1 0 4 0,0 3 0 0,3-1 3 16,1 0-1-16,-1 0 5 0,1-1-9 0,2 3 5 15,-2-1-10-15,2 2 4 0,0-3-9 0,0 1 0 16,-1 3 0-16,1-2-7 0,-1 2 6 0,1-1 4 0,1 2 3 15,0 0 2-15,2 1 3 0,0-3 1 0,3 4 9 16,3-1-1-16,-1 2-7 0,0 0-3 0,1 2 9 16,2 1-10-16,0 0-2 0,0 4 0 0,0 0-3 0,-2 0 0 0,3 1-1 15,1 3 4-15,0-3-15 0,0 2 8 16,5 0-2-16,-1 2 4 0,-2-1-3 0,2 4-4 16,1 1 1-16,0 1-2 0,1-1 6 0,1 3-4 0,0 0 10 15,1 5-8-15,4-1 4 0,-1 0 4 0,4 1 3 16,0 3-9-16,4 1 2 0,2 4 0 0,-1 0-11 15,5 2 3-15,-1 2-3 0,5 1-3 0,-1 0 2 0,1 0 5 16,5 0-3-16,1-1-1 0,3 0 2 0,3 0-1 16,1-2-2-16,5-1 3 0,2-3-7 0,-1-2 2 0,2-3 0 15,2-2-5-15,-1-1 11 0,3-3 2 0,4-3-3 16,-2-2 4-16,3 0 9 0,6-2-5 0,4 0 0 16,-1-2-1-16,7-2-9 0,1 1-4 0,3-2 8 0,2 1-2 15,1-1-7-15,0-1 8 0,3-3 3 0,1 2 3 16,0-3-7-16,2-1 6 0,0-1 3 0,3-1-6 15,0-1-1-15,-3-3-5 0,1 2 3 0,0-2-3 0,-6-2 12 16,0-1-14-16,-4 0 3 0,-2-2 4 0,-2 0 2 16,1-2 0-16,0 0-4 0,3-1 2 0,1-4-1 15,-2 2 11-15,6-3-13 0,-3-1-1 0,3-3 4 16,-3 0 5-16,1-5-5 0,-4 0 7 0,-1-3-3 0,-6 3 1 16,-4-5 4-16,-1 1-4 0,-8-1 7 0,-3-2-3 15,-4 0 3-15,-4 0-5 0,-2-1 3 0,-3 1-1 16,-4-2 0-16,-1-4-2 0,-4 1-2 0,1 0-9 0,-4-4 10 15,-1-1-5-15,0-3 1 0,-2-1 0 0,-1-2 1 16,-2 0-6-16,-1-1-11 0,0-4 4 0,-1 0-6 16,-1-1-2-16,-1 0-1 0,-1 0 5 0,-3 0-7 0,1 0 13 15,-2 0 6-15,-3 0-2 0,-2 2-6 0,-2 1 1 16,-5 0 2-16,3 1-13 0,-8 2 4 0,-1 1 0 16,-2-3-6-16,-3 5 3 0,-6 2 0 0,3-1-3 0,-8 4-7 15,-1 0 12-15,-1 1-7 0,-7 7 0 0,2 0-5 16,-4 0-7-16,-2 5-6 0,-2-1-20 0,2 6-14 15,-4 2-39-15,0 2-42 0,0 0-50 0,1 5-49 0,4 2-61 16,1 1-58-16,1 2-60 0</inkml:trace>
  <inkml:trace contextRef="#ctx0" brushRef="#br0" timeOffset="240516.1028">18484 11285 2029 0,'-13'-13'14'16,"2"5"12"-16,-3-5 4 0,4 1 10 0,-4 2 6 15,-2 0 4-15,4 3 7 0,-4 2 10 0,5-1-5 16,-2 2-9-16,1 3 5 0,-1-2-4 0,-1 3-9 0,1 0 0 15,-3 3-3-15,0-2-6 0,-3 4-1 0,0 0-1 16,-1 0-1-16,-5 1-2 0,-1 2 7 0,0-3 1 0,1 3 1 16,0-1 0-16,-2-2-5 0,5 1 3 0,0 0 1 0,2-4 1 15,1 1 0-15,4 1 8 0,1-4 1 16,3 0-4-16,-1 0 7 0,5 0-4 0,-1 0 2 0,3-1-6 16,1-1-8-16,-1 1-1 0,2 1-6 0,0 0 4 15,1 0-9-15,1 0-3 0,-3-1-13 0,1 1 5 16,0-1 4-16,0 1-12 0,0 0 2 0,-3 0-3 0,1 1 3 15,2-1 4-15,-4 1 8 0,4-1 2 0,0 1 2 16,-2 1 8-16,1-1 0 0,0-1 6 0,1 0 6 16,0 0-6-16,1 0 4 0,-1 0 4 0,2 0-1 15,-3 0 3-15,3 0-7 0,1-1-2 0,-3-1-6 0,-1 1-7 16,2 1 5-16,2-1-6 0,-2 0-2 0,0 0-7 16,-1 0-2-16,2 1-1 0,-1-1-3 0,0 1 4 15,1 0-11-15,-1 0 1 0,1 1-1 0,-1-1-2 16,0 0 3-16,1 1 1 0,-3-1-4 0,1 1 3 0,2 0-4 15,-4-2 1-15,2 1-6 0,3 0 8 0,-1 0-5 16,-3-1-1-16,4 1 6 0,0 0 0 0,-1 0 5 0,1 1-6 16,0-1 8-16,-2 1-9 0,1-1 7 0,1 0-2 15,-2 0 1-15,0 0 1 0,1 0-2 0,-1 1 0 16,0-1-3-16,-1-1 1 0,2 2-1 0,-4-1-2 0,4 3 2 16,-2-3-4-16,-1 1-1 0,3-1-4 0,-1 0-2 15,-3 0 8-15,4 4 1 0,-3-3 1 0,1 2-4 0,-3 1-2 16,2 1 0-16,-1 4 7 0,-3 5-1 0,-3 2-6 15,0 6 0-15,-4 8-1 0,-2 6 4 0,-2 9-1 16,0 6 1-16,-3 8 9 0,0 7-1 0,-1 2 3 16,1 10-1-16,-3-3 6 0,3 4-2 0,3 0 8 0,-1-1-5 15,-1 0-6-15,5 1 6 0,1-2-16 0,2-2 16 16,3-3-8-16,1-1 3 0,1-6-6 0,6-2 8 16,-1-3-4-16,5-3-6 0,-1-2 20 0,4-5-11 0,-2 1-2 15,2-3-6-15,3-2 6 0,-5 0-2 0,2-3 0 16,0-1 3-16,-2-2 2 0,-2-2-3 0,4-2-1 15,-3-2 1-15,-1-3 0 0,-1-3 5 0,3-3-4 16,-6 1-3-16,3-6-5 0,0 2-4 0,-1-3 9 0,1-5 1 16,-2 2 13-16,1-3-16 0,-3 0 6 0,3-2 3 15,-1 0 0-15,1-1 0 0,1-1-4 0,-2 0-1 16,0-1-18-16,4-1 11 0,0 2-4 0,-2-4 4 16,0 1 0-16,3 17-9 31,2 9 19-16,-5-32-31 1,0 0-7-16,10 61-4 0,-8-56-18 16,0-1-11-16,1 1-3 0,-2-2-6 0,3-1-8 15,-1 2 3-15,2-1-2 0,0-1 0 0,5 1 3 0,-2-3-1 16,6 2-14-16,1-2-20 0,-1-2-25 0,3-2-33 16,2-1-22-16,0-3-25 0,2 1-43 0,1 0-31 15,-5-3-34-15,4 4-43 0,-2-1-26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5T00:59:04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18106 3387 3333 0,'-11'2'23'0,"1"0"35"0,4-2 23 0,6-4 10 0,-6 1 0 16,3 3-2-16,1-2 3 0,2 4-2 16,0-2-21-16,2 0-37 0,-2 0-22 0,1 0-10 0,3 3 1 15,-3-1 6-15,3 0 9 0,4-1 16 0,5 1 3 16,1-1 3-16,7 0 2 0,4-1-2 0,5-1-2 0,5-2-1 15,9 0-8-15,2-2-10 0,6 1-14 0,5-4-5 16,6 3 6-16,7-2 3 0,3-1-6 0,-1 2 1 16,7-2-5-16,-1 3-6 0,1-2 12 0,-5 1 4 15,2-2-7-15,-5 1 4 0,-3-1-4 0,2 0-4 16,-9-1 4-16,-1 2 5 0,-1-3-6 0,-2 0-1 16,-6-1-8-16,0 0 1 0,-3-1 11 0,-4 1 3 0,1-1-8 15,-5 0-4-15,-5 1 7 0,-1 1-2 0,-4 1 4 16,-5 0-4-16,-6 3-1 0,-2 2-4 0,-5 2 6 15,-2-3 2-15,0 2-4 0,-5 3 3 0,-4 2 3 0,3 1-5 16,-4 0 2-16,0 1 5 0,0 1 4 0,-4 5 4 16,4 2-6-16,-1 4 3 0,1 2-1 0,-2 5 4 15,0 4 4-15,4 5-2 0,-2 4-1 0,2 5-9 16,-2 5 13-16,1 5-4 0,3 5 8 0,-1 4-8 0,3 4-4 16,-3 5 0-16,3 4 0 0,-1 7-1 0,3 2-6 15,4 4 0-15,-5 2-6 0,3 2 3 0,2 0 0 16,2-6 0-16,2 1-5 0,0-8 0 0,3-2 5 15,1-6 0-15,4-5 0 0,1-5 3 0,1-6-11 16,-3 0 8-16,2-5-2 0,-4-4 0 0,1-2-6 16,-4-6 3-16,-6-3 7 0,0-3 1 0,-5-4 7 0,-2-4-3 15,-5-3 0-15,-3-2 7 0,-5-3 1 0,-1 1-8 16,-6-1-1-16,0-1-4 0,-6 1 5 0,0-4-7 16,-2 2 7-16,-2 2-2 0,-2-6-5 0,-2 2 4 15,-1 1-4-15,0-3 3 0,0 1 2 0,-1-1 4 0,-6-1-9 0,4 1 7 16,-7-2 3-16,-4 2 9 0,0-4-4 15,-8 6 18-15,-7-3 0 0,-2 1-5 0,-6-1 10 0,-4 3-7 16,-5-3-10-16,-4 0 0 0,-3 1 2 0,-4-1-15 16,0-3-8-16,-4 1 8 0,1 1 7 0,-2-4 8 15,2 5 20-15,3-2-24 0,3-1 15 0,7 4-24 16,3-3 22-16,4 2-20 0,2 2-4 0,5 1-5 0,3-3-10 16,1 3 11-16,2 0-3 0,5-1 3 0,3 2-9 15,2-2 19-15,7 0-14 0,5-1 2 0,7 1-8 16,3-3 17-16,3 1-13 0,5-2 4 0,5 0 7 15,6-1-18-15,-1-2 22 0,2-2-19 0,4 0 19 0,-1 3-21 16,1-3 17-16,2 0-3 0,-1-3-13 0,0 3-2 16,3-2-6-16,-1-3 17 0,0-2-21 0,-2-2 3 15,0-1-18-15,-2-4 18 0,2 1 2 0,-2-3 18 16,-1-2-15-16,-1-1-10 0,1-1 12 0,0-2 4 0,-4-2 6 16,2 1-8-16,-3-1-10 0,1-4 1 0,-5-1-4 15,1 0 10-15,-1-2-2 0,-1-1 3 0,1-2-9 16,-3-2 20-16,1 0 1 0,3-2-3 0,0 2 13 15,0-1-10-15,1 0 6 0,1 1-9 0,0 0 2 16,2-1-11-16,1 1 5 0,1 1 3 0,0-2-13 0,2 0 8 16,-1 3-6-16,4-2-2 0,-4-2-12 0,4 1-3 15,0-1 1-15,-1-1-5 0,2-2 9 0,-2 0-2 16,1 2 7-16,-2-2 5 0,1 3 12 0,-3-2 4 16,-1 5 0-16,2 0-4 0,-2 3 5 0,-4 1-9 0,5 3 0 15,-5 2 5-15,3 4 1 0,-1 1-2 0,0 3-5 16,1 1 12-16,-1 2-7 0,1 3 4 0,-2-1 2 0,3 4-8 15,1-1-1-15,0 0 9 0,0 6 2 0,0-4-6 16,3 2-3-16,-5 0 8 0,4 1-8 0,1-1 1 16,1 0 11-16,-4 1-11 0,1-2-3 0,2 5 5 0,-3-4 0 15,3 2-4-15,-2 1 6 0,-1-4 2 0,-2 6-6 16,5-1 2-16,-1-1 3 0,-3 0-1 0,5 3 0 16,-3-3 3-16,3 3-9 0,-1 0 13 0,-1 0-4 0,0-2-10 15,2 4 5-15,0-2-4 0,0-2 8 0,2 2-13 16,-2 0 11-16,2 0-11 0,-2-1-3 0,1 1 14 0,2-1-10 15,1 1-15-15,-1-1 0 0,1 0 0 0,-1 0-7 16,4-4 4-16,2 3 4 0,2-5-7 0,4 2 4 16,3-3 11-16,3-1-3 0,6 0 3 0,5 1-6 15,-1-4-7-15,9 3 6 0,-2-2-5 0,3-1 5 0,3 3-4 16,4 0 3-16,2-2 7 0,0-1 7 0,1 4 4 16,6-3-7-16,0 1 8 0,-2-1-6 0,4 0 8 15,-4-1 1-15,-3 2-4 0,2-1 4 0,-4-2 0 0,-2 4-1 16,-4 1 2-16,-3-1 1 0,-7 2-5 0,-4-1 4 15,-5 3 1-15,-6 1-4 0,-5 1 5 0,-4 1 6 0,-4 2-8 16,-5-3-4-16,-1 3 6 0,0 0-14 16,-3 0-14-16,-1 0-27 0,2 0-51 0,-3-2-57 0,4 0-45 15,-2-1-51-15,-2-2-67 0,3 0-62 0,-1 0-78 16</inkml:trace>
  <inkml:trace contextRef="#ctx0" brushRef="#br0" timeOffset="774.5147">17347 2735 2311 0,'5'0'36'0,"-4"0"34"0,3 0 33 0,-3-2 14 15,1 0 17-15,-1 0 8 0,3 2 4 0,-4-3 3 16,3 0-26-16,-2 1-33 0,4-3-34 0,3-2-10 16,0-1-2-16,0-1 6 0,2-1 2 0,3-1 11 0,-1 0-7 15,3 2 13-15,1-3 4 0,0 3 3 0,0-1-2 16,3 3-9-16,-5-1-12 0,2 3-10 0,1 0-3 15,-3 1-9-15,-1 3 1 0,1 2-4 0,-3 3-9 16,2 2-6-16,-4 5 14 0,3 2-3 0,-3 5 3 0,-1 2 0 16,-2 5 0-16,-2 3-1 0,-1 6-2 0,-2 0 0 15,-1 0-9-15,-1 4-1 0,-1-3-6 0,1 1-3 16,-3-5 0-16,-1-2-6 0,2-4 1 0,2-6-7 16,-1-4 5-16,0-3 6 0,-1-3-6 0,2-2 0 0,1-4-3 15,-3-1 2-15,6-2-6 0,-3-3 9 0,0-1-32 16,1-1-16-16,2-5-1 0,2-1-9 0,0-2 2 15,2-4 4-15,-3-7 0 0,7 0-4 0,-3-2 25 16,2-6 14-16,0-2 7 0,2-3 12 0,2-4-9 0,-1-5 6 16,4 3 1-16,-3-6 3 0,7 1 3 0,-5 0-1 15,2 2-1-15,-1 5 6 0,1 4 4 0,-5 6-4 16,1 2 12-16,-3 7-4 0,0 3 7 0,-3 2-10 16,-1 8 19-16,-1-2-11 0,-3 5 6 0,0 1-9 0,0 2-10 15,-1 3 10-15,-4 0-13 0,-1 0 6 0,3 4-11 16,-3 1 5-16,2 3-7 0,-1 4 8 0,0 5 4 15,1 0-12-15,1 7 12 0,0 3-4 0,0 4 3 16,1 3-5-16,-1 0 3 0,2 2-9 0,1 1 2 0,5 1 1 16,0-4-6-16,-2 3 6 0,5-4-3 0,3-3-1 15,2-4-8-15,3-2 6 0,3-2-29 0,-2-5-28 16,3-2-50-16,-1-3-49 0,0-3-69 0,1-2-67 16,-1-4-80-16,0-1-97 0</inkml:trace>
  <inkml:trace contextRef="#ctx0" brushRef="#br0" timeOffset="3248.9163">18109 4309 2300 0,'-4'-3'12'0,"-1"-2"24"0,0 0 31 0,3 4 17 16,-3-1 4-16,2 1-3 0,2 1 2 0,-1 0 0 0,2 0-15 16,2 1-20-16,-1-1-33 0,1 2-20 0,-1-2-1 15,4 1 1-15,-2 4-5 0,2 2 4 0,4 2 8 16,-1 2-1-16,1 3 2 0,0 3-1 0,3 3-6 0,-3 1 0 15,0 6 8-15,0 0-4 0,-1-1-7 0,-1 6 5 16,-4-1-4-16,3-1 8 0,-3-1-3 0,-1-1 6 0,-2 1-3 16,0-5-4-16,0-2 4 0,-2-4 3 0,0-1 2 15,2-3 8-15,-4-2 23 0,1-3 10 0,1-1 8 16,1-1 15-16,-2-5 12 0,3 1-3 0,0-2 20 0,-4-1-4 16,4-1-6-16,0-2-8 0,2 1-11 0,-2-2-9 0,-2-1-21 15,2-1-6-15,0-3-18 0,0 0-9 0,-1-2-14 16,-1 2-6-16,-1-3-2 0,0 0-1 0,-1-3 6 15,-1 0-5-15,1-1-2 0,0-1 1 0,-3-3 1 16,1 1 2-16,-2-3 8 0,2-1-3 0,-1 0-1 16,-1-2 4-16,2 2 2 0,-2-1 1 0,3 2 4 0,-1 0-5 15,0 2-1-15,1 1 4 0,-3 1 3 0,3 3-1 16,1-1-4-16,-3 2-1 0,6 2 3 0,-3 0 3 16,3 1 4-16,-2 1 4 0,2 0-1 0,1 3 3 0,0-1-1 15,0 3 2-15,1-1-6 0,2 3 2 0,-3 0-15 16,1 0-3-16,3 2-7 0,-3-1 3 0,4 1 4 15,-2 1-2-15,2 1 2 0,3 1 5 0,1 0 7 0,1 3-2 16,0 0 6-16,0 2-1 0,2 1-5 0,-3 2 4 16,3 1-3-16,-3 2-8 0,0 1-5 0,-1 0 4 15,0 1-3-15,-3 2-4 0,-1-1 6 0,1-1-6 0,-1 2 3 16,1-3-8-16,-1 1-5 0,-1-1-5 0,-3-1-10 16,0-1-6-16,0-3-26 0,-2 2-21 0,-1-4-20 15,1 2-16-15,1-7-29 0,-3 3-26 0,4-2-34 0,-1-3-27 16,-3 0-16-16,0 0-24 0,1-2-24 0,2-2-4 15,-4 0 14-15,2 0 18 0,-2-3 43 0,1 0 39 0,0 1 41 16,3-2 48-16,-3-1 43 0,4 2 31 0,-1-1 29 16,-1-1 14-16,1 1 18 0,1 1 8 0,1-3 11 15,2 0 15-15,-3 1 12 0,5-3 12 0,1 0 16 16,-3 0 17-16,4-1-2 0,-1 2 2 0,1-2 0 0,0-1-6 16,0 4-2-16,-1-1-6 0,0 3-7 0,1-2-14 15,0 4-11-15,0-2 1 0,-1 5-3 0,2-2 4 16,1 3 10-16,1 0-2 0,0 2 9 0,-1 4 1 0,-1-1 7 15,2 1-5-15,-1 2-10 0,0 2-3 0,-1 1-20 16,-3 2-6-16,3-1-13 0,-2 5-8 0,1-3-12 16,-3 1-11-16,1 1 8 0,-3 1-13 0,4-3-2 0,-5 0 0 15,2 1-7-15,1-3 6 0,-4 3-5 0,1-4 9 16,-2-2-1-16,2 1 8 0,-2-1 5 0,1-2 3 16,-4-3 1-16,4 1 0 0,-3-1 4 0,2-1 1 15,2-1 5-15,-2-3-2 0,-5 3-7 0,3-1 1 0,-1-1-1 16,0 0-6-16,0-1 1 0,-1-1-9 0,-4 2-19 15,5-4-15-15,-3 1-3 0,2 0-11 0,-3-2-23 16,2 1-14-16,2-2-21 0,-1 2-15 0,0 0-29 16,2-2-20-16,-1 1-31 0,3 0-31 0,-1-3-16 0,1 4-27 15,1-2-32-15,-5-2-25 0</inkml:trace>
  <inkml:trace contextRef="#ctx0" brushRef="#br0" timeOffset="3536.2375">18435 4241 1244 0,'5'2'11'0,"1"-2"19"16,-5 2 36-16,2-1 22 0,-3 2 28 0,0 1 15 0,0-2 7 16,4 3 8-16,-4-1-10 0,0 3-15 0,1 0-33 15,-1 1-22-15,3 1-21 0,1-3-22 0,-1 4 1 16,2-2-9-16,1 1 3 0,2-1-2 0,-2 1 0 0,4 1-1 16,-3-1-5-16,4-2 6 0,-1 3-6 0,2-3 5 15,1 1-8-15,1-1 3 0,2-5-3 0,-3 1-4 16,1 0-3-16,-3-1 6 0,2-2 0 0,-5-2 6 15,0 2 14-15,-2-3 8 0,-3 2 19 0,-1-1 11 16,-1 0 4-16,-1-3-2 0,0 0 5 0,-1-2-14 0,-3 2-13 16,0-2-4-16,-1-1-25 0,-1-1-4 0,-2 0-7 15,1 0-5-15,-5 0-7 0,2 0-1 0,-4-1-5 16,5 0-24-16,-3 4-19 0,2-3-25 0,2 2-19 0,1 0-24 16,1 1-48-16,1 0-29 0,1 1-41 0,1 0-34 15,-1 0-32-15</inkml:trace>
  <inkml:trace contextRef="#ctx0" brushRef="#br0" timeOffset="4076.096">18740 4215 1755 0,'6'-2'21'0,"-5"1"26"0,3-2 27 16,0 1 29-16,-4 0 16 0,4 0 11 0,-4-1 13 0,1 0 5 15,-1 3-18-15,0-1-18 0,0 1-18 0,0-1-25 16,0 1-15-16,0 0-11 0,0 1-13 0,0 0-4 15,-1 2-2-15,1-1-3 0,0 1-10 0,0 3 4 0,0 1 5 16,0 1 2-16,0 2 6 0,0 4-3 0,1-1-1 16,1 2-5-16,0-1 2 0,-1 0-8 0,2 1-6 15,1-3-2-15,-3 2-6 0,3-4-1 0,0 3-1 16,0-4 1-16,1 0 2 0,-1 1-1 0,0-3-3 0,1-1 0 16,3 0 4-16,-2-1-3 0,1-2 0 0,-3 2-3 15,5-3-4-15,-4 0 1 0,0 1-8 0,2-3 0 16,-3 0-10-16,-4 0-3 0,0 0-5 0,0 0-3 0,0 0-3 15,0 0-9-15,0 0 0 0,0 0-4 0,0 0 3 16,0 0 2-16,34-55 7 0,-33 43 5 0,4 1 3 16,-5-3 9-16,1 2 9 0,-1-2 8 0,-1-1 8 0,1-1 5 15,-5-1-4-15,4 1 5 0,-3-4 1 0,0 2 6 16,-1-2-4-16,0 1 3 0,-2-2-3 0,0 1 3 16,1 0 3-16,-1 2-3 0,1 0 7 0,2 1 0 15,-1 0 4-15,-2 3-1 0,4-1 2 0,0 3 1 0,0-1 11 16,-1 4 9-16,4 9-8 0,0 0 4 0,0 0 9 15,0 0 0-15,0 0 13 0,0 0-1 0,0 0-10 16,0 0 0-16,0 0 1 0,0 0-3 0,0 0-5 0,-3-17-4 16,3 17-11-16,0 0 0 0,0 0 4 0,0 0-2 15,0 0 8-15,0 0 13 0,0 0-6 0,0 0 1 16,0 0-4-16,0 0-4 0,0 0-7 0,0 0-2 0,0 0-12 16,38 136-19-16,-28-117-5 0,0 1-11 15,2 0-15-15,1-2-27 0,1-1-37 0,-2 0-48 16,2-3-43-16,1-1-49 0,0-1-38 0,0-3-37 15,0-1-46-15,0-3-31 0</inkml:trace>
  <inkml:trace contextRef="#ctx0" brushRef="#br0" timeOffset="4755.0498">19122 4091 1875 0,'-1'-13'24'0,"-3"2"28"0,4-1 24 0,2 2 18 16,-2 4 4-16,-2 2 0 0,-1 1 2 15,3 1 1-15,0 2-31 0,0 0-20 0,0 2-21 0,0 0-21 16,-1 2 3-16,1 3 2 0,1 1 2 0,-1 1-2 16,0 3 11-16,3 5-5 0,-1-3-4 0,1 3 1 0,0 1-1 15,1-1-2-15,1 0-13 0,-1 0 6 0,4-3-4 16,-2 1-4-16,2-1-1 0,0-4 6 0,1 1-4 16,-1-3-10-16,1-1 13 0,1-5-4 0,-3 3-1 15,-1-4 3-15,1-2 5 0,-3 1-7 0,4-3 2 16,-2-1 8-16,-1-3-5 0,0-1-5 0,-2 3 7 0,5-4 0 15,-3-1 0-15,-4 0-2 0,2-2-2 0,1 0 4 16,-3 2-2-16,2-3 4 0,-3-1-11 0,0 0 4 16,0 0-3-16,0 2 3 0,-1-3-2 0,-2 1-2 15,-1 1 8-15,3 2 11 0,-2 1 8 0,1 0-4 0,-1 4 7 16,0 1 7-16,1 2 14 0,1 2 4 0,-1 1 1 16,1 0-9-16,-1 1-7 0,-1 2 1 0,3-1-5 15,-2 1-3-15,1 1-10 0,-1 1-5 0,0 4-3 16,2-1-3-16,0 3 7 0,0 2-7 0,0-1 1 15,4 2-9-15,0 1-5 0,0-2-2 0,0-1-4 16,4 1-5-16,-2-1-11 0,2-2-1 0,5-2-5 16,-4-1 0-16,3-1-10 0,3-2-12 0,5-3-1 0,-3-1-9 15,1-3 8-15,3-1 4 0,0-2-3 0,-3-2 6 16,5 2 7-16,-3-5 12 0,1 0-3 0,-5-1 8 16,1 1 5-16,-3-3-3 0,4-1 9 0,-4 1 2 0,0-1 3 15,-3-3 3-15,3 1 5 0,-3 0 2 0,-1-2-4 16,2-2 7-16,-3 3-3 0,-1-5-2 0,-2 0 2 15,1-2 0-15,-2-2-1 0,-1 1 18 0,-3-3 2 16,1 0 6-16,-2 1 10 0,-2 1 8 0,1-1 9 0,-3 4 18 16,-1-1 10-16,-2 6 3 0,1 0 16 15,-2 2-1-15,1 3 9 0,-4 1 5 0,5 2 2 0,-4 3-8 16,5 4-12-16,-4-1-13 0,5 4-17 0,0 1-9 16,-1 0-17-16,1 4-13 0,0 2-14 0,-1 5-1 15,1 2 0-15,0 5 3 0,0 1 5 0,-1 5 12 0,2 4-14 16,2 2 14-16,-3 5 2 0,6 0 0 0,0 5-6 15,1-2-1-15,2 3-7 0,0 2-15 0,1-1-1 16,3-1-32-16,-3-3-3 0,4-1-13 0,2-4-1 16,1-5-33-16,1-3-17 0,-1-5-32 0,2-5-19 15,2-6-21-15,0-3-48 0,-1-4-58 0,1-7-73 0,-1 0-62 16</inkml:trace>
  <inkml:trace contextRef="#ctx0" brushRef="#br0" timeOffset="4945.1762">19499 3938 2153 0,'-16'-5'12'0,"2"0"37"15,2-2 35-15,4 2 30 0,-2 1 9 0,2-2-2 16,3 5 0-16,0 0-4 0,6 0-14 0,-1 0-33 0,4-1-39 16,-1 2-22-16,3-3-15 0,3 3 3 0,-1 0 0 15,5-2 9-15,1 2-7 0,2-3-25 0,2 0-19 16,4 1-34-16,0 0-35 0,2-1-37 0,-1-1-51 0,2-3-66 15,-4 4-60-15</inkml:trace>
  <inkml:trace contextRef="#ctx0" brushRef="#br0" timeOffset="12901.5208">18602 4849 1129 0,'3'-6'11'0,"1"1"4"0,-3-1 13 16,4-2 23-16,-2 3 13 0,0-2 9 0,2 2 10 0,-2 0 13 15,0 1 4-15,0-2 8 0,1 4-2 0,-3-2-4 16,2 1 1-16,1 0 7 0,-4 3 8 0,0-2 1 16,0 2-4-16,0 0 9 0,0 2 3 0,-2-2-1 0,0 2 7 15,-1-1-5-15,3 3-10 0,-3-3 2 0,0 3-8 16,1-1-19-16,-3 0-13 0,-2 3-13 0,0-1-20 15,-1 3-3-15,0 1-9 0,-1 1-16 0,1-1-6 16,0 1 7-16,2-2-1 0,-2 1-7 0,3-1 1 0,4-2-4 16,-3 0-2-16,4-2-4 0,-1 2 5 0,2-1-5 15,-1 1-4-15,4-1 4 0,1-2-1 0,-2 1-2 16,3 1 1-16,-2-2 9 0,3 0-7 0,-1 1 4 0,2-2 3 16,3 1 1-16,0 1 4 0,-3 0-2 0,5 2 4 0,0-3-3 15,1 5 14-15,2-2-9 0,-2 0-3 16,0 0-1-16,3 2-2 0,-1 1 4 0,1 1-4 15,0-3 0-15,0 3-9 0,-3 0 2 0,2 2 4 0,-2 0-3 16,0 0 1-16,-3 1-1 0,2 0 8 16,-7 0-8-16,2-1 6 0,-1 0 5 0,-6 3 1 0,4-4 11 0,-5 4-4 15,-3-3-1-15,0 1-5 0,-1-4 6 0,0 0-11 16,0 2 0-16,0-2-5 0,-1-1-8 0,-1-2 3 16,1-1-3-16,0 0-4 0,0-3-10 0,1 3-1 0,-1-4-34 15,-3 1-18-15,2-2-44 0,-2-1-34 0,-2-1-45 16,-4 0-35-16,0-3-34 0,-3-2-33 0,0-1-14 15,-3-1-18-15,-2 1 7 0,0-4-11 0,1 0 24 16,-1-2 9-16,3 0 30 0,3-1 38 0,-1 1 41 16,4-4 38-16,4 1 42 0,-2 0 65 0,4 3 47 0,3-3 42 15,0 0 38-15,3 0 29 0,-1 1 14 0,4 0 12 16,-2 0 24-16,1 0-11 0,1 0-6 0,0-2 2 0,1 1-11 16,-2-1-9-16,4 1-3 0,-1-1-2 0,-3 2-20 15,5-1-3-15,-3 5-4 0,0-3-13 0,1 2-6 16,1 2-11-16,-1-1 9 0,1 0 2 0,3 3 9 0,1-3-7 15,-1 2 8-15,5 1-3 0,0-1-10 0,-2 0-1 16,4 1-12-16,-2 1-19 0,4-1-17 0,-4 2 5 16,3-1-24-16,-2 5-13 0,0-1 0 0,-1-1-30 15,-2 1-19-15,-3 3-17 0,2-2-29 0,-2 2-39 0,-1 1-24 16,0-1-21-16,-3 3-25 0,1-2-14 0,2 4-24 16,-2 0-30-16,2 5-41 0</inkml:trace>
  <inkml:trace contextRef="#ctx0" brushRef="#br0" timeOffset="13515.9295">19000 4795 1711 0,'4'1'12'0,"-3"0"17"15,3-3 29-15,-3 4 25 0,-1-1 28 0,0 3 24 16,0 1 11-16,-1 0 14 0,-3 4 6 0,3-1-4 16,-3 4-25-16,1-3-13 0,0 7-23 0,0-3-20 0,1 2-13 15,0-2-12-15,2 1-19 0,0 1-9 0,2-1-7 16,1-3-13-16,1 2-2 0,4-3-6 0,-3-3 0 15,3 2-1-15,2-3 4 0,0-1-14 0,0 0 6 0,0-4 4 16,0-1-4-16,1 0 6 0,0 0-5 0,-1-2 4 16,-2-5-2-16,2 2 8 0,-5-2-3 0,5 2 2 0,-4-3-2 15,0 0 5-15,-1 0 6 0,-2 0 2 0,0-1-1 16,-3 1 6-16,2-1 1 0,-4 1-11 0,1-1 8 16,-2 2-15-16,-1-3 1 0,0 0-10 0,-5 1-6 0,2-1 0 15,-1 0-19-15,-3 0 9 0,3 1-22 0,0 0-5 16,0-2-16-16,-1 5-17 0,3-2-16 0,-1 1-23 15,2 3 1-15,4-2-26 0,-1 2-13 0,0-2-18 16,4 4-1-16,0-3-8 0,3 2-1 0,-2-1 5 0,3 1 7 16,1-1 15-16,2 1 18 0,0-2 34 0,3 0 13 15,2 2 36-15,-1 1 21 0,0-2 10 0,0 1 19 0,1 1 24 16,-3-3 25-16,1 3 9 0,-2-1 21 0,-1-2 9 16,-1 4 16-16,-1 0 29 0,-1-1 18 0,-2 2 5 0,-3 0 0 15,3-2 7-15,-3 2-7 0,-1 2-9 0,0-2 12 16,0 2 1-16,0 3-10 0,0 2-3 0,0 0-10 15,-1 2-12-15,1 2-9 0,1 1 1 0,-1 2-24 0,2-2-27 16,-1-1-19-16,3 0-7 0,-1-4-14 0,4 4-8 16,0-2 1-16,-1-2-9 0,4 0 2 0,2-4 3 15,-1 1-3-15,3-3-5 0,1 2 4 0,0-3 0 16,-2-3 0-16,6 0 4 0,-4-1-3 0,2-2-7 0,-4 4 5 0,0-5-2 16,2 0 3-16,-4 2 3 0,2-3-3 15,-7 4 4-15,0-1 9 0,-1 0 9 0,-2-2 5 0,2 2 7 16,-7-2 3-16,-1 1 0 0,0-1-1 0,-2 0-9 15,-1-2-12-15,0 1-8 0,-5 2-2 0,1-2-3 16,-1 3-15-16,-1 1 2 0,0-1-7 0,3 2 1 16,-4 3-6-16,4-3-15 0,-3 3-8 0,2 3-24 0,0-1-13 15,-1 3-31-15,2 0-21 0,-3-3-35 0,-2 6-46 16,3-4-40-16,2 6-59 0,-5-3-54 0</inkml:trace>
  <inkml:trace contextRef="#ctx0" brushRef="#br0" timeOffset="20483.0642">19853 3670 1603 0,'0'-3'5'16,"-4"-1"22"-16,-1-2 10 0,2-1 9 0,-4 0 6 0,0 2 4 16,-2 1 9-16,1-1 6 0,-1 1 10 0,-1 0-7 0,0-1 11 15,-1 1-4-15,3 1 8 0,-3 0 7 0,-3 0 1 16,3 0 13-16,-3-1-1 0,1 0-16 0,-1 3-10 16,1-3 5-16,0 0-1 0,0-1-11 0,0 2-7 0,-3-1-19 15,2 1 0-15,0-2 4 0,-2 2-7 0,-2 0-11 16,2-1-11-16,-2 0 7 0,-1 1 9 0,1-1-2 15,-1 0-5-15,0 3-4 0,-1-4 4 0,-1 3 1 0,4-1 3 16,-4 1-5-16,4 2-12 0,-1-3 0 0,0 3-2 16,2-1 4-16,-3 1-10 0,3 0-2 0,-5 1-5 15,3-1 3-15,-5 3 2 0,3-1 7 0,-2-1-5 0,1 1-11 16,0 0 7-16,1 3 1 0,0-4 2 0,2 3-4 16,-1-3-2-16,1 2-2 0,0 0 0 0,1-1 11 15,-1 1-3-15,1 0-1 0,1 2 4 0,-5-1 2 0,4 0-3 16,-4 1 8-16,2 2-1 0,0-2-2 0,-3 3 6 15,0-3-5-15,4 0 5 0,-2 3-4 0,0-1 6 16,4-1-12-16,-5 1 0 0,4 1 2 0,-1-1-10 16,3 0 10-16,-1 2-7 0,-1 1 0 0,0 0 0 15,0-2 5-15,1 1 4 0,-1 2 5 0,-2-2-2 0,2 2-2 16,0 2-1-16,-3-3 1 0,3 1-6 0,-1 3-2 0,0-1 2 16,0-1-9-16,1 4 14 0,-4 0-9 0,5 0-5 15,-3 1 9-15,1-2 3 0,0 0-2 0,-1 3-8 16,2-1 10-16,-4 1-5 0,1-1 2 0,2 0 9 0,-1 0-8 15,1 3-1-15,-2-2 3 0,5 2 4 0,-3-1-12 16,2-1-6-16,0 0 13 0,2 3-7 0,2-2 5 16,-2 2 0-16,1-2-4 0,0 1 6 0,2-1-2 0,2 2-4 15,-4 0-15-15,5 0 14 0,-2 1-5 0,0-1-4 16,2 1 0-16,0-2 1 0,-5 1-2 0,5-1 24 16,0 4-4-16,0-4-7 0,1 2-8 0,-1-2 10 0,1 1-2 15,2 0-1-15,1 1 8 0,-2-2-15 0,3 1 3 16,-1-1 5-16,3-1 2 0,1 0-6 0,0-2-1 15,0 2-6-15,0-4 3 0,1 5-8 0,1-2 3 0,0 1-10 16,1-1 6-16,1 3-6 0,-1 1 16 0,2 0-10 16,0 0 1-16,1 2 10 0,-1 1-3 15,3 1-4-15,0 3 2 0,0-3 5 0,0 3-6 0,4 0 1 0,-2 0 3 16,-1-1-13-16,5 0 0 0,-2-2 13 0,3-1-4 16,0 0-2-16,-1-2 0 0,2-3 6 0,-1 0-13 15,5-2 9-15,-3 0 7 0,1-4-12 0,0 1 1 0,1-4 6 16,0 2-11-16,2-1 0 0,-3 2-5 0,3-4 12 15,3 0-1-15,-1 2-6 0,-1-2-9 0,5 1-1 0,-1 1-6 16,4-1 4-16,0 0 6 0,4 2-19 0,1 3 4 16,2-1 13-16,1 1 1 0,1 0 2 0,4 1 7 15,0 2-1-15,-1-4 2 0,-1 2 3 0,2-3-6 0,1 0-6 16,-3-2 3-16,0-2-6 0,-3-1-11 0,2-3-2 16,-4 1 4-16,-1-2-9 0,1-3 3 0,-4 1 1 15,-1-1 1-15,-1-2 4 0,-3 0 11 0,-3-2 3 0,2-1-6 16,-1 1-4-16,-2 0 11 0,1-1 8 0,0 0-1 15,0-1 2-15,3 1-2 0,-2-1-5 0,2-1 3 16,-1-1 17-16,3 2-22 0,-2-3-6 0,-2 1-1 16,2 0-6-16,-2 0-10 0,1-1 5 0,-5 0-3 0,4 0-7 15,-3-1 5-15,-2-1 4 0,-1-1 0 0,2-2 3 16,-1 0 8-16,-2 0 2 0,1-2 0 0,-2-1 5 16,-1 1 0-16,2-2 3 0,-1-1-1 0,-3-1-1 0,2 0-1 15,-2-3-5-15,-2 1 4 0,2-2-2 0,-1 3 1 16,0-3-6-16,-1 1 7 0,1 2-2 0,0-1 14 15,-2 1-1-15,0 2 0 0,0-2 1 0,-1 1 2 0,-2 1 5 16,2 0-7-16,-2 0 4 0,0 0-10 0,5 0 5 16,-5-2-2-16,0 2 0 0,3 0 0 0,-3-1-3 15,0 0 5-15,0-1-7 0,-1-1-3 0,0 1-8 0,1-2 2 0,-4 1 3 16,1-2-3-16,1 0-2 0,-1 3 2 16,-2-3 5-16,0-1 1 0,1 0 7 0,1-1 1 15,-2 0-4-15,2 0 6 0,-4 2-4 0,3-5 4 0,0 4-1 16,-1-2 2-16,-2 1 4 0,1 2-5 0,-2-2 6 15,2 0-8-15,-4-1 11 0,2 2-9 0,-2-1 6 0,1 2 0 16,-2-1-3-16,-1-1 8 0,0 0-6 0,-1 0 3 16,1 0-7-16,-3-1 7 0,1-4-9 0,-3 3 3 15,-1-1 6-15,0-1-9 0,0 1 1 0,-2-2 5 16,1 0-1-16,-5-1-5 0,4 4 8 0,-4-3-4 0,2 1-1 16,-4 0-1-16,4 0 4 0,-2 1-4 0,0 0 6 15,2 0 2-15,0 4-8 0,-2-3 2 0,2 0-3 0,-2 2 2 16,2 2-7-16,-2-1-14 0,0 3-19 0,1 3-23 15,-2-2-16-15,0 3-27 0,1 4-22 0,-2 1-39 16,-1 0-31-16,-1 2-26 0,2 5-43 0,-3-1-37 0,0 2-49 16</inkml:trace>
  <inkml:trace contextRef="#ctx0" brushRef="#br0" timeOffset="24631.3235">19740 4743 616 0,'0'0'11'0,"2"0"4"0,0 2 12 0,-2-1 16 16,1-1 9-16,-1 0 9 0,0 0 4 0,3 0 7 16,-1 0-6-16,-2 3 4 0,0-3-2 0,0-3-12 0,1 3 6 15,-1 3-1-15,0-3-1 0,0 0-4 0,0-3 1 16,2 3-3-16,-2-1-7 0,0 2 0 0,0-2-10 15,1 1-3-15,-1 0-6 0,0 0 9 0,0 0-4 0,0 1 3 16,2-1 1-16,0 0 6 0,-2 0 1 0,0 3-1 16,0-3 10-16,0 0-2 0,0 0 1 0,1 0-3 15,-1 1 2-15,0-1-2 0,2 0 5 0,-4 0-2 0,5 1 1 16,-3-1 1-16,2 1-3 0,-2-1 2 0,0 1-2 16,0 0 1-16,2-1-3 0,-1 3 10 0,2-1-3 15,-3 2-8-15,5-1 0 0,0 1-6 0,-2-1 5 0,3-1-3 16,-3 3-6-16,4-2-13 0,-1 2 3 0,2-1-5 15,-2-1 8-15,1 2-4 0,-1 0-16 0,3-1 5 16,1 1-1-16,-2-2-1 0,3 1-3 0,-3 1 5 0,1-2-6 16,-1 2 4-16,3-3 11 0,2 3-12 0,-1-1-4 15,0 0 3-15,0-3-4 0,4 4 0 0,-1 0 1 16,2-2-1-16,-3 1-3 0,3 0 3 0,2 0 3 0,-3 0 5 16,4-1-2-16,-2 2 2 0,3-2-6 0,1 3-1 15,0-3 0-15,-2 2 2 0,2-2 0 0,0 3-6 16,3-3-3-16,-2 0-1 0,-1 1-1 0,2-2 0 0,1 1 4 15,1-1-4-15,-3 0-5 0,2-1 2 0,1 2 9 16,0-1-4-16,1 1 1 0,-1-2-6 0,2 2 1 16,-2-3 2-16,0 4 5 0,1-1-3 0,2-2-4 15,-4 3-1-15,2-2 3 0,-5-2 4 0,3 5-8 0,1-2-1 16,-3 0-1-16,1-2 2 0,-3 2 4 0,-1 0 2 16,0-1 0-16,0-2-7 0,-1 3 8 0,-3-1 0 15,2-2 2-15,-1 2 0 0,1 0-7 0,-1-2-1 0,-1 0 3 16,3 3 6-16,-3-3-4 0,1 0 4 0,1 0-2 15,-4 0-4-15,2 0 3 0,-2-3-2 0,3 3 6 16,-2 0-6-16,2-2 4 0,1 2 0 0,-1-2 0 0,1-1 3 16,0 1 0-16,3-1 5 0,0 1-9 0,-1-1 9 15,0 1 0-15,1-1-3 0,1-1-7 0,0 1-5 16,0 3 7-16,-1-2 1 0,3 0-7 0,-1-1 1 0,-2 1 0 16,1 1-3-16,0-3 6 0,3 4 5 0,-4-3-10 15,1 3-1-15,3-4 4 0,-3 3-2 0,-1-1-6 16,3 0 7-16,-1-1-1 0,1 1 4 0,1-1 0 0,-1 2-3 15,3-3 3-15,2 2 2 0,-1 0 2 0,2-3-6 16,3 1 4-16,-1 1-2 0,0 0-3 0,1 1 7 16,0-1-4-16,1 1 0 0,0-2 1 0,-3 3-1 0,1-1-6 15,-2-1-9-15,0 1 16 0,-2 2-6 0,-1-2 0 16,-1-1 1-16,-2 3-1 0,-2-2-3 0,-1 0 2 16,0 1 6-16,-2-1-6 0,-3-1-2 0,3 1 2 0,-2-1-5 15,1 1 5-15,1-3-4 0,-2 0 9 0,2 1-2 16,1 1-3-16,0-2 11 0,2 3-11 0,-2-2 4 15,1-1-1-15,1 2 2 0,0-1 1 0,2 1 0 16,-5-2 4-16,0 2-14 0,-3 1 9 0,-1 0 1 16,2-1 0-16,-4 0 4 0,-3 2-7 0,-1-1-2 0,-1 1-3 15,2-2 5-15,-2 3 3 0,3-2-1 0,-3 0-2 16,-2-3 3-16,6 3 0 0,-4 1 4 0,2-1-2 16,2-1 0-16,-2 2-4 0,0-2-2 0,2 2-3 0,-2-3 3 15,-1 4-1-15,2-3 1 0,-3 1-1 0,-1 0-1 16,-3 0 4-16,4 1 3 0,-5 1 2 0,-1 0-1 15,-1 0 4-15,-1 0-5 0,0 0 0 0,2 0 6 0,-4 0-2 16,2 0-3-16,0 0-1 0,0 0 1 0,-1-2-10 16,1 2-4-16,-2 0-10 0,2 2-18 0,0-4-26 15,0 4-31-15,0-4-44 0,0 2-61 0,2 0-60 0,-1-1-75 16,-1 0-80-16</inkml:trace>
  <inkml:trace contextRef="#ctx0" brushRef="#br0" timeOffset="26216.3774">25021 3802 2414 0,'-6'-2'-5'0,"1"-2"7"0,0 1-4 0,2-2 4 15,-3-2 4-15,3 5-6 0,1-2 0 0,2 3-3 0,0 1 4 16,0 0-11-16,0 1 6 0,4 0-1 0,1 2-9 16,0-1 10-16,0 0 1 0,5 0 3 0,2 1 6 0,4-3 5 15,5 3 0-15,1-3-10 0,3 1 8 0,5 2 4 16,6-3-5-16,2 1 4 0,2-1-11 0,7 2 6 0,3-2-4 16,-2 0 6-16,9 0 0 0,0-2-8 15,3-1 3-15,0 1-7 0,3 2 5 0,1-3-11 0,0-2 6 16,0 3 2-16,-3-1-4 0,1 1-3 0,1 0 8 15,-3-1 1-15,0-1-1 0,-3 0 9 0,2 0 1 16,-2 1-4-16,1-1-2 0,-3-3 2 0,-1 3-7 0,0-3 1 16,0 0 3-16,-1 1-8 0,-5 1-2 0,2-4 4 15,-2 1 3-15,-1 1 3 0,2-1 1 0,-3 0-1 16,-2-1 1-16,-3 1 5 0,-1-1 8 0,-2 5 2 16,-2-1 10-16,-7-2 5 0,-4 5 1 0,-3-1 11 15,-5 2-2-15,-2 1 6 0,-4-2-1 0,-5 2-3 0,-3 2-12 16,1-2-10-16,-3 2 0 0,-1 0-9 0,0 0 3 15,0 2 2-15,-1 4 4 0,-3 1 2 0,4 6 15 16,-1 6 19-16,-1 4 3 0,0 6 8 0,1 9 0 16,2 3-3-16,1 7-9 0,1 5-1 0,-1 6-22 0,4 5-8 15,1 4-12-15,2 5-2 0,-1 2-11 0,3 3-3 16,3-2-6-16,-1 4 1 0,1-5 2 0,2-1-8 16,1-3 5-16,-1-2-2 0,3-5 3 0,1-3-1 15,-2-2 0-15,1-3-7 0,-1-6 5 0,0 0 0 0,-2-4 0 16,0-3-1-16,-5-3 5 0,0-4-7 0,-3-3 5 15,0-2 6-15,-3-4 5 0,1-2 9 0,-6-1-9 16,0-3-4-16,-4-4 1 0,0 0 1 0,-2-2-1 16,-1 0 1-16,-2-5 0 0,-4 2-9 0,1-4 9 15,-2 0 5-15,-3-1-2 0,-3 2 5 0,0-2 0 0,-4-4 0 16,-2 2-3-16,-4 1-5 0,0-2 4 0,-3 0-7 16,-2 0 0-16,-4 0 1 0,1 1-1 0,-2-3-3 15,-2 2-3-15,-1-1 6 0,-1-1-5 0,-2-2 10 16,-1 1-2-16,-1-1-6 0,-4-1 3 0,0-1 3 15,-4 2 6-15,-2-2-5 0,-8 0 5 0,1 0-9 0,-5 0 1 16,-3 2 4-16,-4-1 3 0,-1-1 5 0,-2 1 13 16,0 2 12-16,2-1-1 0,1-1 3 0,1 4 4 0,2 0 4 15,5-1-13-15,1 4-1 0,1-4-22 0,5 4-4 16,2-2-2-16,4 0 6 0,3-1-9 0,-1-1-1 16,5-1 8-16,2 1-7 0,1-1 8 0,5-3-1 0,3 3 10 15,0-2-12-15,2 2 2 0,4-3 5 0,5 2-2 16,1-1 0-16,1-1 5 0,3 0-5 0,2 0-15 15,1-3 5-15,1 3 6 0,2-3-8 0,1 3-2 0,2-1 6 16,1-2-12-16,4 1 4 0,-2 1 8 0,2-1 3 16,2 0 0-16,0 1-4 0,-1-3 2 0,2 3-6 15,-2-3 2-15,0 1 1 0,3-1-8 0,-3 1-1 16,-1-2 1-16,2 0 5 0,0-1 0 0,-1-2-9 0,-1 1 4 16,1-1-3-16,-1-3 7 0,0 0 1 0,0-2-4 15,-2 0-6-15,2-2 4 0,0-2 6 0,-2 1-2 0,2-1-3 16,0-2-1-16,0-1-2 0,-2-1-2 0,2-1 6 15,2-1-5-15,-1-3 0 0,0-3 3 0,2 0 4 16,0-3-1-16,2-1-1 0,2-6 1 0,1-2 1 16,0-1-1-16,0-3-5 0,1-1 0 0,2-4 0 0,1 0-4 15,-3 0 6-15,4 1-2 0,-1-2-2 0,1 6 8 16,-2-1 7-16,1 0-3 0,-3 4-2 0,-1 1 3 16,0 0-3-16,0 2 7 0,-1 0-7 0,-3 2-10 0,-1 0 8 15,2 0 1-15,-3 1-1 0,2 2 2 0,0 0-3 16,0 2-4-16,-3-1 2 0,4 2 18 0,-3 2-14 15,4 0-4-15,-1-1-2 0,0 2-1 0,1 1 0 0,-3 0-2 16,5 3 5-16,-4 0-11 0,0 1 3 0,1 2 5 16,-1 1 1-16,1 2-2 0,1 2 2 0,-1 0 2 15,0 3 2-15,1 1 1 0,0 1-4 0,-1 1 4 16,0 4 2-16,1-2 5 0,1 3-10 0,-1 2 7 0,2-1-7 16,-1 3 2-16,1-1 3 0,-3 0-5 0,3 2-1 0,0 0-10 15,-2 0 21-15,2 0-13 0,-3 0 8 0,3 0-4 16,0 2 0-16,2-2 2 0,-2 0 4 0,-2 0 7 15,2 0-15-15,0 0 11 0,2 0-9 0,-1-2 1 0,-1 2 7 16,0-3-4-16,0 0 0 0,5 2-12 0,-5-1 12 16,1-2-12-16,4-3 0 0,1 3 4 0,3-1-3 15,4-2 1-15,2 1-1 0,5-2 13 0,4 0-2 0,3-1 9 16,2 2-2-16,7 0-2 0,-2 0 4 0,3 0 1 16,1-2-2-16,-2 3 3 0,4-1-5 0,-4 3-4 15,-3-2 4-15,-1 1-4 0,-2 1-7 0,-5 2 0 0,-1-1-4 16,-7 2-14-16,-1 0-12 0,-3-1-19 0,-1 1-21 15,-7-1-28-15,1 2-25 0,-2-2-43 0,-3-1-33 16,2 3-48-16,-4-1-55 0,-1-2-76 0</inkml:trace>
  <inkml:trace contextRef="#ctx0" brushRef="#br0" timeOffset="26619.6459">25508 3907 2576 0,'-1'-44'45'0,"1"44"19"16,0 0 17-16,0 0-2 0,0 0-4 0,0 0 7 15,0 0-7-15,0 0-17 0,1-32-25 0,-1 32 15 32,5 11-5-32,-5-11 5 0,19 71 13 15,-13-29 5-15,5 10 2 0,-3 11 3 0,3 9-18 16,0 7-8-16,0 9-11 0,-1 1-13 0,4 4-7 0,-1-2-1 16,1-2-3-16,0-2-10 0,0-7 0 0,1-2 3 15,0-8 0-15,-2-2 5 0,3-2-11 0,-5-7-5 16,0-3-2-16,1-7 2 0,-4-5 2 0,2-6 1 15,-1-4-1-15,-1-5-12 0,0-8-10 0,0-1-12 16,1-5-30-16,-2-4-17 0,1-3-23 0,-2-3-29 0,2-5-40 16,-2-2-31-16,-1-4-23 0,2-3-23 0,-3-4-15 15,4-1-24-15,-5-5-39 0</inkml:trace>
  <inkml:trace contextRef="#ctx0" brushRef="#br0" timeOffset="27007.9037">26140 3635 2041 0,'0'-11'-5'0,"-1"4"5"16,-2 4 3-16,1-2 32 0,0 8 18 0,-4-1 12 15,0 5 14-15,1 4 5 0,-3 3 11 0,0 7 7 0,2 4 8 16,-3 6-17-16,2 5-1 0,1 5 4 0,1 8-5 16,2 4 11-16,1 6 2 0,2 4-4 0,3 5 0 15,2 3-9-15,2 4-6 0,1 3-22 0,1 0-3 16,4 1-15-16,-2-2-8 0,4 1-7 0,0-3-7 0,0 0-9 16,3-3-7-16,-1-1 9 0,2-1-7 0,-3-2 6 15,1-6 0-15,-2 1 3 0,0-5-4 0,-5-2 9 16,0-5-1-16,0-2-8 0,-6-4 14 0,0-3-6 15,0-6-4-15,-3 0-2 0,-2-4-3 0,-1-6 0 0,0-6 5 16,1-1 4-16,-1-7-16 0,1-3 2 0,-1-1-6 16,0-5-18-16,2-1-26 0,-3-4-58 0,-1-1-72 15,-1-5-62-15,-1-1-63 0,-4-5-67 0,-4-3-53 16,-1-1-34-16,-3-4-25 0</inkml:trace>
  <inkml:trace contextRef="#ctx0" brushRef="#br0" timeOffset="27347.63">24999 4803 2776 0,'-19'-6'-8'0,"5"1"2"0,1 0 0 0,8-2-2 15,1 2-6-15,2 4-3 0,-1 0 3 0,4-1 3 0,1 2 8 16,6-2 1-16,0-1 8 0,6 0 15 0,1-4 22 15,7 0 26-15,-1-3 21 0,10 1 25 0,-1-4 20 16,6 4 10-16,4-1 7 0,5 0-4 0,3-2-10 16,10 2-14-16,4 1-17 0,8-3-21 0,5 3-20 0,7-2-17 15,4-1-16-15,3 0 0 0,2-2-10 0,3 2-6 16,5-3-12-16,-1-2-4 0,5-2-9 0,-2 2 3 16,-2-4-5-16,-2 2-16 0,-4 1-1 0,-6 1-19 15,-10 2-6-15,-9 1-30 0,-9 3-8 0,-11 2-24 0,-4 1-5 16,-13 1-24-16,-2 3-26 0,-10-1-12 0,-3 1-24 15,-8 1-26-15,-4 0-19 0,-7 1-7 0,-5 2-25 16,-7 1 5-16,-5 1-1 0,-5 3 8 0,-5 2-8 16</inkml:trace>
  <inkml:trace contextRef="#ctx0" brushRef="#br0" timeOffset="27744.894">25145 5228 1296 0,'-35'7'1'0,"0"-1"0"0,-1-2 3 0,4 1 13 0,-3-1 16 0,5 4 14 16,0-1 4-16,2 0 14 0,-1 1 3 0,2-1 10 15,5 1 14-15,0-2 11 0,5 0 2 0,1 0 4 0,5-3 10 16,3 0-4-16,0-1 6 0,4 1-6 15,0-2-14-15,4-1-9 0,0 0-22 0,2 0-9 0,0 0-3 16,-1 3 7-16,2-1 9 0,6-2 14 0,0-2 8 0,3-1-4 16,7 3 14-16,5-4-2 0,7 1-3 15,7-2-4-15,6-1-16 0,4-2-7 0,4 1-9 0,8-1-5 16,3-2-13-16,9 1-4 0,3-3-5 0,11 2-12 16,4-4-4-16,5 1-9 0,4-1-7 0,1 0-6 15,2-1 7-15,-2-1-7 0,-3 1 3 0,-6 2-1 0,-4 1-5 16,-10 2 3-16,-4 1 0 0,-8 2-9 0,-3 0-7 15,-10 1-12-15,-3 2-19 0,-8-1-12 0,-3 0-6 16,-5 0-26-16,-4 3-21 0,-4 0-18 0,-3 0-22 16,-6 1-10-16,-2-1-27 0,-6 0-27 0,0 1-37 0,-3 0-28 15,-2-3-33-15,-3 4-54 0</inkml:trace>
  <inkml:trace contextRef="#ctx0" brushRef="#br0" timeOffset="28248.2301">28118 4703 3420 0,'2'-3'10'15,"-1"2"8"-15,1 0 10 0,4 1 3 0,-5 0-2 16,-1 0 2-16,0 1-3 0,0 0 7 0,2 2-14 0,-2-1-5 16,0 0-13-16,0-1-5 0,1 4 4 15,-1-2-2-15,0 4 29 0,4 2 16 0,-1 5 12 0,2 3 6 16,1 3 13-16,2 6 4 0,0 3 0 0,1 3-7 15,-1 0-24-15,3 1-11 0,-3-2-11 0,0-3-5 16,1 0-21-16,-1-4-1 0,0 1-13 0,0-6-13 0,0-2-14 16,-2-3-27-16,-1-1-24 0,0-3-47 0,-2-4-38 15,0 0-60-15,0-4-61 0,-1-2-94 0</inkml:trace>
  <inkml:trace contextRef="#ctx0" brushRef="#br0" timeOffset="28482.3849">28035 4798 2553 0,'-9'-16'14'0,"4"3"24"0,1 0 35 0,4-4 9 0,-2 2 2 16,2 2 3-16,0 1 6 0,3-1 3 16,2 4-9-16,1-1-20 0,4 0-31 0,1 2-10 0,2-3 0 15,2 3-5-15,2-3 0 0,4 3-2 0,1-1-11 16,3 2 4-16,2-1-6 0,0 1-1 0,0 2-2 15,2 1 0-15,-1 0-13 0,-1 3-20 0,0-2-27 0,-2 1-31 16,-1 2-37-16,-5-1-46 0,1 2-48 0,-5 0-52 16,-1-1-41-16,-5 0-26 0,-2 3-8 0</inkml:trace>
  <inkml:trace contextRef="#ctx0" brushRef="#br0" timeOffset="28857.6347">28217 4916 1285 0,'-3'9'7'0,"0"-1"32"16,3-3 18-16,2-1 11 0,-1-1 19 0,2 2 11 16,0-1 21-16,2-1 15 0,2-1 21 15,-1 0-1-15,0-1 3 0,7 2 8 0,-2-1-6 0,3-2-10 16,2-1-19-16,3 1-9 0,0-4-37 0,5 1-28 16,1 1-21-16,2-1-18 0,0-2-8 0,-1 1-3 0,1 0-4 15,-1-1-7-15,-4 1 2 0,-2 0-6 0,-2 1-13 16,-1-1-20-16,-6 1-28 0,0 1-24 0,-6 2-18 15,-2-3-24-15,0 1-23 0,-3 2-10 0,-3 2-12 16,-3-2 6-16,-1 3-6 0,-3 0 5 0,-2 3-2 0,-2-1-3 16,1 3 7-16,-4-1-6 0,0 5 14 0,-1-2 15 15,2 2 36-15,-1 0 23 0,1 0 43 16,4 0 51-16,-1 0 43 0,5-2 50 0,-3-1 24 0,6 1 21 16,1-3 10-16,-1 1 10 0,3-4-18 0,0 1-8 15,2 0-10-15,0-2-28 0,0-1 0 0,2 0-3 16,-2-2-6-16,3 3-3 0,2-1 6 0,0-2-11 15,1 0-8-15,5 1-5 0,0-1-15 0,2 0-15 0,3-1-13 16,4-1-19-16,-2-2-23 0,5 1-30 0,-1-2-36 16,1-3-40-16,2-1-55 0,0 0-66 0</inkml:trace>
  <inkml:trace contextRef="#ctx0" brushRef="#br0" timeOffset="29070.2758">28973 4745 2289 0,'3'0'-3'0,"-2"0"4"0,1 0 0 0,1 0 4 16,-3 1 3-16,0 2 12 0,0 5 7 0,-1-2 11 16,-1 5 9-16,-4 3 5 0,1 2 8 0,0 1 8 15,1 5 6-15,-4 1-11 0,0 3 3 0,3-2-12 16,-3 2-10-16,3 3-3 0,-1-2-5 0,0 0-12 16,0-2-8-16,-1-1-5 0,2-3-11 0,-1-2 3 0,0-1-3 15,1-4-17-15,0-4-17 0,-1 0-12 0,3-6-39 16,0-1-31-16,-2-3-59 0,0 0-55 0,1-6-62 15,-1 0-47-15</inkml:trace>
  <inkml:trace contextRef="#ctx0" brushRef="#br0" timeOffset="29825.7806">28742 4959 2198 0,'-2'-14'24'0,"-2"1"32"16,2 2 20-16,2 1 10 0,0 3 6 0,0 4 2 16,2-2-2-16,-4 3-5 0,5 2-24 0,2 0-27 15,1-2-24-15,1 4-11 0,4-4-5 0,-3 4 1 16,3 0 3-16,6-2 1 0,-1 5 8 0,3-2-7 0,1 4 7 15,3-2 0-15,0 0-2 0,4-1-10 0,0 4-7 16,1-1-16-16,-1-2-23 0,3 2-12 16,-1-4-20-16,1 1-25 0,-2-2-4 0,1-1-1 0,-4-1-2 15,2-1 10-15,-3-1 14 0,-4 0 20 0,-1-1 12 16,-3-1 26-16,-2-1 11 0,-3-2 7 0,0 1 21 16,-4-1 12-16,-1-2 17 0,-3 0 8 0,0-2 12 0,0 2 12 15,-1 2 3-15,0-2 15 0,-4 1 2 0,2 0 8 16,0-1-11-16,0 1-5 0,-2 6-2 0,1-2-12 15,1 1-7-15,-2 0-19 0,2 3-15 0,0 1-22 0,-3 1-4 16,3 1-4-16,0-1-8 0,0 2-2 0,-3-1-1 16,2 4 2-16,-4 0 4 0,3 1 9 0,-3 2-2 15,-1-1 4-15,1 3-4 0,-1 0 7 0,1 0-2 16,2 1 0-16,0-2-2 0,1 2 1 0,1-1 1 16,1 0-6-16,1-3 3 0,3 2-2 0,0-4 1 0,1 2 1 15,3-7-2-15,1 6-2 0,-1-5 1 0,6 1 4 16,-2-2-4-16,2-1-1 0,-2-1-3 0,4-1-1 15,-3-1-4-15,0-1 0 0,2-1-2 0,-3-1-13 0,1 0 3 16,0-2-4-16,0-1-7 0,-2 2-9 0,0 0 3 16,-2 2-1-16,-1-3 1 0,0 4 9 15,-3-1-1-15,0 0 1 0,1 2 14 0,-3-1 9 0,2 1 2 16,-2 2 4-16,-1 0 3 0,1-2-10 0,0 2 6 16,-1 0 4-16,1 0-3 0,1 2-3 0,0-2 2 0,-1 0 2 15,0 2-2-15,3 1 6 0,1 0 0 0,2 0 0 16,-3-2 2-16,4 2 5 0,2-2-2 0,1 1-4 15,0 0 4-15,3-2 1 0,0 0 1 0,3 0 1 16,-1-2-3-16,-2-1 2 0,3 0 0 0,-3-3 5 16,3 0-5-16,-2-3 7 0,-1 1-3 0,1-1 0 0,-2-3 1 15,0 2 2-15,0-5-6 0,0 1-1 0,-2-3-5 0,0-2-4 16,1-1 0-16,-4-4-4 0,2-3-2 0,-2 1-11 16,-2-6 12-16,-2 1 13 0,2-6 25 0,-3-1 18 15,-4 0 21-15,-1 1 33 0,-3 3 24 0,-2 0 5 0,-2 5 2 16,-3 4-16-16,-3 7-16 0,-1 1-18 0,0 8-28 15,-3 1-25-15,-1 5-24 0,-2 3 4 0,-1 3-10 16,2 2 5-16,-3 4-10 0,3 3 1 0,1 3 13 16,1 2-13-16,3 3 2 0,0 3 1 0,6 3 0 15,1 2-7-15,1 4 6 0,3 1 7 0,3 2-11 0,2 1 8 16,4 2 3-16,-1-1-7 0,1-2 10 0,4 4 2 16,0-5-3-16,0 1-4 0,1-4-1 0,3 0 5 15,-1-5-9-15,1 1 2 0,1-3-9 0,0-5-19 16,-4 1-19-16,3-3-34 0,-2-5-26 0,-3 1-53 0,2-5-42 15,-5-3-55-15,2 1-62 0,-3-4-66 0</inkml:trace>
  <inkml:trace contextRef="#ctx0" brushRef="#br0" timeOffset="32436.0146">21604 3764 1831 0,'-2'-5'26'0,"0"2"30"0,1-3 12 0,1 1 7 16,-3 1 0-16,2 1 17 0,-3 0 17 0,3 0 7 16,-1 3-19-16,1-2-16 0,-1 0-5 0,0 1 5 0,2 1 4 15,-1 0-13-15,1 1-13 0,1-1-3 0,-1 2-5 0,2 0-11 16,0-1-12-16,-2 1-8 0,0-1-6 0,1-1-6 16,2 2-7-16,-3-1-1 0,2-1-7 0,0 2-4 15,-2-1-5-15,1-1 1 0,2 3 6 0,-3 4-2 0,1 3 8 16,4 2 1-16,0 5 4 0,0 2 1 15,5 5 8-15,-3 5 1 0,4 3-9 0,1 3 9 0,3 2-7 16,-2 4 0-16,3-2-4 0,0 1 5 0,-1-2 1 0,1 0-4 16,-2-4 9-16,1 1-10 0,-3-7 2 15,1-2 3-15,-1-1 2 0,0-6-6 0,-4-4 3 0,-2-1 3 16,0-2-10-16,-1-4 10 0,0-1 9 0,-4-2-5 16,-1-4 1-16,0 0 6 0,0-1 0 0,0-1 11 0,0 0 13 15,0-4-4-15,-3 1-13 0,1-2 6 0,-2 0-2 16,-4-5-1-16,3 0-3 0,-3-4-15 0,-2-1-10 15,-2-2-8-15,1-3 9 0,-3-2-5 0,-2-1-1 0,-1-2 2 16,1-1-3-16,-1-2 0 0,0-3 1 0,2 3 3 16,-1-4-5-16,2-1 0 0,3 0 7 0,2 2-7 0,4 2-1 15,-3 0 6-15,3 3 14 0,3 4 3 0,1 0 2 16,1 4 7-16,0 4-2 0,0 1 1 0,1 2 1 16,-1 0-10-16,3 1-15 0,1 2 3 0,0 0-3 0,1 1-7 15,1 1-12-15,2 0 7 0,-3 1 0 0,1 2 1 16,4-1-3-16,-6 3 1 0,4 0-8 0,-4 2 6 15,2 0 5-15,-3 1-7 0,3 2-3 0,-1 0 9 0,1 2 6 16,-1 2-7-16,0 2 9 0,3-1-1 0,-4 4 0 16,3 1 3-16,-2 1 1 0,0 2-10 0,-4-3 9 0,1 3 6 15,-1 0-7-15,-1 0 1 0,-1 3 3 0,-1-2-2 16,2 1 7-16,0 0 0 0,-1 2-21 0,-1-3-18 0,0-3-16 16,-1 1-13-16,1-4-25 0,2-1-28 0,-3-5-29 15,3 0-22-15,2-2-19 0,-4-1-11 0,4-2-5 16,-1-2-22-16,1-1 8 0,0-2 14 0,1 0 7 15,0-5 26-15,5 0 23 0,-4 0 21 0,1-3 22 0,3-1 36 16,0-2 14-16,3 1 22 0,-1 0 37 0,-1 1 16 16,0 0 10-16,1 3 29 0,1-1 22 0,0 2 10 0,-3 0 18 15,0 2 10-15,1 1-3 0,-1 3 4 0,-1-1 5 16,-4 3-12-16,2-1 1 0,-4 0-6 0,3 3-11 16,-3 0-8-16,-1 3-23 0,3-3-14 0,-3 0-12 0,0 3-12 15,2-3-10-15,-2 2-13 0,1 1-6 0,-1 1-5 16,3 1 5-16,2 0-4 0,0 1 6 0,0-1 3 15,1 2-12-15,2-3 3 0,-2 1 0 0,2-2 7 0,0-1-4 16,0-1 0-16,-2 2 4 0,4-3-2 0,-1 0 5 16,-3 0 6-16,4-3 6 0,-2 0-4 0,3 0 8 15,-1 0 7-15,-2-2-2 0,2-2 3 0,2 5 5 0,-4-4-4 16,2 3 1-16,-2-3-4 0,-1 4-8 0,-1 1-8 16,-1-2-2-16,-1 3-10 0,0-1-8 0,-3 3-1 15,2-2-4-15,1 5 0 0,-1 0 11 0,0 2 13 0,4 8-5 16,2-1 11-16,-3 8 11 0,5 2-3 0,2 5-1 15,0 7-3-15,0 2-6 0,4 3-13 0,-2 2 9 16,4 5-7-16,2 0-8 0,-1 1-3 0,1 1 3 0,4-1-2 16,-3 2-1-16,2-3 0 0,-2 0-5 0,0-3-1 15,-1-5 3-15,-4 1 3 0,1-4-6 0,-6-3 5 16,2-3 3-16,-4-7 1 0,-4-1 3 0,-1-5 4 16,1 0-2-16,-6-1 1 0,0-6 7 0,-1 0 8 0,-4-3 16 15,0 0 13-15,-1-3 4 0,0 0 14 0,-2-2 9 16,2-2 7-16,-1-1 11 0,1 0-9 0,-2 0-9 0,0-1-11 15,2-3-10-15,-2-3-7 0,1 3 1 0,-3-1-4 16,2-3-1-16,-4-2 3 0,4-1-3 0,-2 1 13 0,1-5 2 16,0 3 2-16,-3-5-20 0,3 1 2 0,-2-1-19 15,2-3-3-15,-1-2-5 0,1-4-18 0,-2 2-4 16,5-5-7-16,-2 2 0 0,1-2-17 0,1 0 5 16,1-3-14-16,1 3-24 0,-1 0-23 0,3-2-26 0,-3 4-29 15,2-4-28-15,1 2-32 0,0 0-54 0,0-3-49 16,2 1-41-16,0 2-54 0,0-4-44 0</inkml:trace>
  <inkml:trace contextRef="#ctx0" brushRef="#br0" timeOffset="32744.2195">22258 3543 2472 0,'0'-2'30'0,"0"2"32"0,0-2 29 0,0 1 10 0,0 1 15 15,0-1 2-15,0 2 8 0,0 0-2 0,0 1-30 16,0-1-33-16,0 0-30 0,2 2-17 0,0-3-20 16,-2 2-3-16,1 1-13 0,1-1 2 0,2 2 3 0,-2 2 7 15,3 4 1-15,-1 0 17 0,3 4 9 0,1 5 8 16,3 3 9-16,-2 3 8 0,5 3-6 0,-1-2 5 16,3 4 5-16,-2 2 1 0,3 0 4 0,-1 0 4 0,3 0-2 15,-3 0-3-15,5-1 3 0,-4 1-8 0,2-2-6 16,-2-2-6-16,1 1-12 0,1-4-8 0,-5-2-7 15,2 0 3-15,-2-2-5 0,-3-2 1 0,0-4 0 16,-1-1-13-16,-1-2-7 0,-3 0-15 0,-1-4-22 16,2-2-25-16,-4 0-31 0,0-4-43 0,1-1-43 0,-2-2-62 15,-1 1-71-15,-1-5-71 0</inkml:trace>
  <inkml:trace contextRef="#ctx0" brushRef="#br0" timeOffset="32921.8376">22447 4150 3124 0,'-4'-1'24'16,"0"1"35"-16,0 0 11 0,9-7 18 0,-5 5 1 16,0 1 1-16,0-1-4 0,0-1 0 0,2-1-24 0,1-4-37 15,1 2-15-15,1-3-22 0,3-2-15 0,0-1-2 16,3-2-13-16,0-1-20 0,0-2-29 0,0 0-34 16,-3-1-29-16,2-1-26 0,-1-2-32 0,-3 0-47 15,1-1-31-15,-4-1-35 0,0-3-8 0,-1 1 0 0</inkml:trace>
  <inkml:trace contextRef="#ctx0" brushRef="#br0" timeOffset="33709.3616">22489 3546 1657 0,'-11'-14'20'0,"5"2"24"0,-1 0 28 0,-1 2 24 0,2 3 20 15,0 0 6-15,1 3 2 0,2 0 4 0,1 3-30 16,1 1-27-16,1 1-27 0,0 2-34 0,0 2-18 16,1-1-4-16,3 6 3 0,-3 0 3 0,2 2 15 15,1 5 10-15,-2 2-3 0,3 2 19 0,3 2 1 16,-1 1 0-16,-1 2-3 0,3 2-8 0,-1-2-7 0,0 2-3 15,0-3-1-15,1 1-8 0,-1-1-1 0,0-3-7 16,2-3 4-16,-2-2-5 0,-2-1 10 0,1-3-5 16,0-2 1-16,-4-2-8 0,2-3 11 0,-3-1 3 0,-1-3 12 15,1-1 22-15,-1 0 28 0,-1-2 21 0,0-2 19 16,0 1 11-16,0-4-3 0,2 2 1 0,-2-3-22 16,3-3-13-16,1-1-36 0,-1-1-17 0,4-3-23 15,-2-2 3-15,3-1-3 0,2-1 7 0,0-2 10 16,0 1 0-16,0 1 3 0,0-1 2 0,0 4 15 0,3-1 0 15,-4 3-3-15,1 2-9 0,-2 1 1 0,1 2-9 16,-3 4 0-16,1 1-6 0,-4 1-10 0,-1 1-5 16,1 2-5-16,-1 2-3 0,-2 1-4 0,1-2 12 0,2 6-6 15,2-2-1-15,-1 3 0 0,1 1-1 0,0 2-10 16,3 0-6-16,0 0-5 0,1 1-27 0,-1 1-6 16,1 0-23-16,1 1-24 0,-2-2-32 0,2 3-16 0,2-2-22 15,-1-2-21-15,0-1-8 0,0-3-2 0,1 1 1 16,-2-6 13-16,2-1 22 0,-3-4 13 0,0-3 19 15,-1 1 26-15,0-2 16 0,2-3 6 0,-4 1 14 16,0-4 6-16,2-1 9 0,-3 3 24 0,1-3 7 0,1 0 1 16,-3 1 21-16,1 0 22 0,0 1 24 0,-2 0 33 15,1 0 33-15,0 2 11 0,-3 2 27 0,-1 1 25 16,0 2 2-16,0 0 7 0,-3 2-2 0,1 2-21 16,2-2-34-16,-2 3-21 0,0 0-21 0,2 0-38 15,0 3-5-15,0-1-34 0,2 0-2 0,0 3-14 0,0 0 3 16,1 3-1-16,1-1-3 0,0 3 13 0,1-1-8 15,0 0 13-15,4 2-11 0,-2-2 10 0,2 0 5 16,1-1 13-16,2-1 8 0,-2 0 17 0,0-3 18 16,2 1 10-16,-2-1 30 0,-2-4 2 0,-1 0 19 15,0-3-2-15,-4 2-3 0,0-2-18 0,0-2-13 0,-1-3-19 16,-1 3-34-16,1-3-16 0,1-3-29 0,2 1-17 16,-4-3-11-16,2-1-13 0,1 0-12 0,-3 1 5 15,4-3-1-15,-2 1-2 0,2 1 4 0,1-3 2 0,-1 2 10 16,0 1 11-16,-1 0 10 0,1 3 0 15,0 2 8-15,1-1 6 0,-3 4 4 0,0 1 7 16,1 2-6-16,-1 0 2 0,0 2-2 0,-3 1 1 0,2 0-1 16,-2 1-2-16,1 1-2 0,-1-1 7 0,4 2 3 15,-3-3-4-15,2 4 7 0,3-1 0 0,-1 1-2 16,2-1 4-16,-1 4 3 0,2-2-5 0,3 2 0 16,-3-1 8-16,1-2-2 0,4 4-7 0,-2-4 7 0,1 3-1 15,0-3-2-15,-3-1-3 0,0 0 2 0,1 2-2 16,-2-2-12-16,0-3-5 0,0 2-30 0,-4-2-26 15,3-2-42-15,-2-1-47 0,0 1-68 0,2-2-87 16,-4-2-89-16</inkml:trace>
  <inkml:trace contextRef="#ctx0" brushRef="#br0" timeOffset="34024.0712">23896 2898 2346 0,'-10'-14'14'0,"-2"1"41"16,2 5 8-16,4-3 17 0,-4 3 15 0,3 3 11 0,0 1 8 16,2 1 10-16,-1 1-11 0,3 4-47 0,0-1-15 15,-2 1-16-15,2 2-18 0,0 1-9 0,-2 5-7 16,0 3-11-16,0 1-12 0,-1 4 13 0,-2 3 6 15,2 5 0-15,1 0 10 0,2 2-5 0,1 3 4 0,2-2 0 16,2 2 9-16,1-2 1 0,2 0 1 16,3-4 1-16,3 1-8 0,-2-4 4 0,3-2-5 0,2-3 5 0,-1-1-3 15,0-4-30-15,0-4-7 0,1-1-44 16,-1-4-22-16,4-3-53 0,-2-3-66 0,2-4-63 0,-1-1-72 16,1-4-49-16</inkml:trace>
  <inkml:trace contextRef="#ctx0" brushRef="#br0" timeOffset="34312.7633">24128 2982 2334 0,'-2'-10'24'0,"-1"1"34"0,2 2 18 0,-1 0 11 0,-1 4 1 15,0-1 0-15,2 4-4 0,1-1-5 0,-2 4-29 16,2-3-39-16,2 2-19 0,-2 3-11 0,3-2-7 16,1 5 5-16,-1 0 6 0,5 2 2 0,-3 1 7 0,6 3 7 15,0 0-1-15,2-2 3 0,-2 3 6 0,2-2-6 16,-1 0-6-16,2-3 8 0,-1-1-1 0,1-1 1 15,-6-1 2-15,0-4-5 0,-2 0 19 0,1-2 10 16,-3-1 22-16,-4-4 16 0,2 3-1 0,-2-4-7 0,0-2-2 16,0 2 7-16,3-5-12 0,-4 3-6 0,-1-3-15 15,0-1-14-15,-1 1-10 0,0-2 5 0,1 2 5 16,-3 1-7-16,-4-3-4 0,5 0-3 0,-3 1-8 16,2 0-16-16,-2 1-1 0,0 0-19 0,-1-2-24 15,4 0-17-15,0 2-34 0,-2-2-29 0,5 2-28 0,-2 1-35 16,3-1-40-16,1 2-33 0,1 0-36 0,5 0-27 15</inkml:trace>
  <inkml:trace contextRef="#ctx0" brushRef="#br0" timeOffset="34993.2155">24473 2759 1636 0,'8'-2'42'0,"-2"0"38"0,-3 2 22 16,2-5 18-16,-7 5 2 0,2-2 4 0,0 0 2 15,0 1 9-15,-1-1-37 0,-1 0-38 0,0-1-21 0,-1 3-14 16,2-1 2-16,-4-1-1 0,4 2-6 0,-1 0-8 15,2 0-10-15,-2 2-2 0,-1 1-5 0,3 0 1 16,-1 4-5-16,-1 0-8 0,-3 3 9 0,2-1-3 16,-2 3 2-16,1 1 2 0,-1 2 2 0,2 1-6 0,0-1 6 15,3 2 0-15,-2-1-5 0,2 0 3 0,2-2 4 16,-1 0-5-16,2-1 7 0,1-4-1 0,-1 1-1 16,0-3 1-16,1 1 3 0,-2-4-2 0,1 3 2 15,0-4 4-15,1-1-4 0,-1-1 5 0,3-1-1 0,0-1 1 16,1-3 1-16,1-1-3 0,0-3-3 0,2-2-2 15,0 0 1-15,1-3-10 0,0 1-5 0,-3-3 0 16,0 0-8-16,0-2 2 0,-4-2-5 0,1 1-11 16,0-5 1-16,0 0 4 0,-2-5-5 0,2 2-7 0,-1-4-8 15,0-1 1-15,-1-4 0 0,0-2 13 0,0 0-3 16,-3-1 6-16,0 1 10 0,-1 0 12 0,-1 1 15 16,0 2 8-16,-2 1 25 0,-4 2 19 0,3 2 3 15,-1 4 9-15,-1 0 11 0,2 5 8 0,-2 3 2 16,2 4-5-16,4 3-16 0,-4 4-28 0,3 3-6 0,1 1-11 15,1 4-19-15,0 0-10 0,0 1-9 0,0 4 2 16,0 0-7-16,0 6 13 0,0 0 4 0,0 3 3 16,1 3 4-16,-1 3-1 0,0 4 2 0,3-1 1 0,1 3-2 15,0-2-1-15,2 2 3 0,1 0-3 0,-1-1 2 16,5 0 1-16,3-3 3 0,-2 0-2 0,5-3 4 16,0 0-5-16,4-3-2 0,2-1 4 0,1-2-8 15,3-3 1-15,3-2 2 0,0-1-4 0,-1-3-1 16,-1-2 1-16,2-4 1 0,-3 0-2 0,-2-4 8 0,-3-1-4 15,-2-1-1-15,-3-3 4 0,-3 3-1 0,0-5 4 16,-4 3 1-16,1-2 0 0,-5-1-5 0,0-3 9 16,-1 1-7-16,-5-2 0 0,0 1-3 0,0-3 5 15,-3 1 1-15,-2 1 1 0,-3 1 7 0,-1 2-5 0,-1 0 6 16,-1 2 1-16,-3 5 4 0,1 2-4 0,-4 3-6 16,1 3-2-16,-1 2-2 0,-2 4 0 0,1 3-7 15,0 1-2-15,2 3-4 0,-2 2 3 0,6 2 6 16,-2 0-7-16,4 2 2 0,2 0-3 0,0 0 5 15,2 2-4-15,1 0 4 0,2-2-7 0,0 0-3 0,3-1-16 16,0 1-14-16,0 0-23 0,0-2-21 16,1 1-33-16,-1-1-47 0,0 2-37 0,-3-1-76 0,-2 3-56 15</inkml:trace>
  <inkml:trace contextRef="#ctx0" brushRef="#br0" timeOffset="62354.9648">22500 7596 133 0,'-17'0'-3'0,"-1"-1"-4"16,0-2 9-16,3 3 1 0,-2-2-2 0,4 2-3 0,0 0-3 16,3 0-8-16,-2 0 4 0</inkml:trace>
  <inkml:trace contextRef="#ctx0" brushRef="#br0" timeOffset="69383.2629">21610 7728 3015 0,'0'0'16'0,"0"0"15"16,0 0 23-16,0 0 12 0,0 0 11 0,0 0 2 0,0 0 6 15,0 0 15-15,-44 4-12 0,44-4-3 16,0 0-11-16,0 0-5 0,0 0-4 0,0 0 3 0,0 0 0 15,0 0-4-15,-16 5-10 0,16-5 1 0,0 0-12 0,0 0-3 16,0 0-7-16,0 0 2 0,0 0-1 0,0 0-4 16,20 8 0-16,15 2 4 0,-15-8 7 0,2-2-3 15,4 0-1-15,4 0-4 0,5 0-3 0,3-2-6 0,8-1 7 16,8 0-14-16,1 3-10 0,10 0 0 0,1 0-1 16,5 0-1-16,5 3 0 0,2 2-5 0,-3-1-5 15,-3 4 3-15,-3-3 0 0,-4 2 4 0,-5-2-8 0,-3 2-2 16,-6-5-9-16,-7 1 5 0,0 0-6 0,-6-2-4 15,-6 0 2-15,-4 2-11 0,-3-6 0 0,-3 3-13 16,-6 3 1-16,0-3-15 0,-5 0-9 0,1-3-18 0,-2 3-29 16,0-1-23-16,-2 2-36 0,1-1-34 0,-1-2-46 15,3 2-39-15,-2 1-56 0,1 0-61 16,-2 2-43-16</inkml:trace>
  <inkml:trace contextRef="#ctx0" brushRef="#br0" timeOffset="77581.3694">12594 9318 2682 0,'-6'1'-5'16,"-3"-1"8"-16,1 0 9 0,8-1 1 0,-7 1 12 0,2 0-1 16,2 0 5-16,0 0 10 0,3 0 3 0,0 0-2 15,0 1-9-15,0-1-1 0,1 0-6 0,1 0 8 0,0 3 1 16,-2-1 4-16,3-2 12 0,0 1 12 0,4-1 9 15,-1 0 9-15,6 2 7 0,0-2-3 0,1 0 1 16,4 0-1-16,1 0-7 0,0 0-15 0,2 0-12 16,2 0-2-16,1 0-11 0,1 0 8 0,-1 0-12 0,2 0-6 15,0 0 2-15,4-2 2 0,-2 2 1 0,3 0-3 16,0 0 2-16,3 0-9 0,-3 0 13 0,3-1-1 16,-1-1 1-16,1-1-11 0,0 3 7 0,2-4 6 0,0 2-11 15,2-3-4-15,2 0-4 0,0 0-1 0,3 3-6 16,2-4 2-16,-1 2 3 0,2 1-13 0,0 1 1 15,2-3 3-15,1 2-5 0,-1-2-1 0,-1 1 5 0,1 1-1 16,-1-1-16-16,0-2 8 0,-2 2 13 0,0 0-6 16,-3-1-4-16,-1-1 6 0,1 2-10 0,-5-1 3 15,1 0 14-15,-1 2-4 0,-1 2-3 0,-4-2-1 0,1 0 2 16,-4 1-4-16,-2-1 3 0,-1 1 2 0,-1-2-7 16,-2 1 2-16,-3 0-4 0,1-2 5 0,-2 5 6 15,-1-4 3-15,2 2-5 0,-4-1 5 0,2 3 3 0,0-2 4 16,1 1 3-16,-1-1-3 0,0 2-1 0,1 0-3 15,-2-3 8-15,4 3-6 0,-1 0-3 0,-3 0-9 16,3 0-3-16,-5 0 10 0,2 0 0 0,-3 0-2 16,0 0-10-16,-1 0 6 0,-3 0-8 0,2 0 7 0,-4 3 7 15,2-6-7-15,-2 3-3 0,2 3-5 0,-1-6 11 16,-3 3-2-16,1 3 6 0,2-6-4 16,0 6-8-16,-2-3 0 0,1 0-8 0,2 0 6 0,-1 0-3 15,0 2 5-15,0-4-4 0,2 2 4 0,-2 0-3 16,4 0 3-16,0 0 10 0,-2 0-3 0,-1-3 2 15,5 3-6-15,-2-1 1 0,2 0-1 0,-5 1 3 0,1-2-5 16,2 2 5-16,-1 0-5 0,2-2 3 0,0 2 1 16,-4-3-1-16,-1 3-1 0,5 0 1 0,-5 0 3 15,-3 0-6-15,2-3-1 0,-2 3 6 0,-4 0-3 16,3 0-1-16,-3 0-4 0,-1 0 9 0,0 0 0 16,2 0-1-16,-2 0-1 0,0 3-16 0,-2-3-8 15,6 0 3-15,-6 0-6 0,0 0-25 0,2 0-15 0,0 0-19 16,0 0-16-16,0-3-15 0,0 3-18 0,0 0-29 15,-1 0-33-15,1 0-33 0,-2-1-66 0,2 1-78 0,-2 0-95 16</inkml:trace>
  <inkml:trace contextRef="#ctx0" brushRef="#br0" timeOffset="86092.073">20572 9351 1571 0,'-2'0'14'0,"2"2"20"0,-2-4 14 0,4 0 22 15,-4 1 18-15,2 1 16 0,0-1 9 0,-1-2 10 16,1 3-2-16,0 0-16 0,-3 0-5 0,3 0-17 0,3 0-9 16,-2 0-11-16,-1 2-5 0,0-1 1 0,2 0-7 15,0 0 10-15,-1 1-2 0,1-2-6 0,-2 0-2 0,0 0 0 16,1 0 3-16,-1 2-1 0,0-2-4 0,2 0 6 15,0 0-1-15,-1 0 9 0,2 0 1 0,1 1 0 16,0-1 4-16,6 0 0 0,-2 2 11 0,1-2-20 0,5 0 3 16,1 0-2-16,2 0-1 0,1 0 4 0,4-3-8 15,4 1-8-15,1-1-8 0,3-1 2 0,5-1-5 16,3 1-11-16,6-4-1 0,5 0-11 0,7 4 3 16,0-1-2-16,9 1-12 0,7-1 7 0,2 2-11 0,3 3 2 15,9-1-2-15,-3 2 2 0,4 2-6 0,2-1 4 16,1 3 2-16,1 2-3 0,-1 0 2 0,2 0 2 0,-2 0 5 15,-3-1-10-15,2 0-1 0,-8-1-7 16,-1-2 4-16,-4 0-7 0,-2-1 3 0,-3 0-3 0,-4-2-9 16,-2 1 7-16,-1-2-10 0,-4-1-1 0,-2 2-6 15,-5-2-1-15,1-1 1 0,-5 3-6 0,-7-2-1 16,-2-1-5-16,-1 1 6 0,-5 0 8 0,-4-1-2 16,-5 1 5-16,-3-1-1 0,-3 0 3 0,-4 3 2 0,-2-1 6 15,-1-2 5-15,-6 2-11 0,0 0 6 0,0-2-12 16,-4 3-4-16,-2-2-13 0,0 1-10 0,0-1-20 15,0 2-23-15,-2-3-13 0,2 3-26 0,0-1-17 16,-1-2-38-16,-1 2-30 0,2-1-48 0,-1 0-55 0</inkml:trace>
  <inkml:trace contextRef="#ctx0" brushRef="#br0" timeOffset="96449.1823">23094 5860 1985 0,'-10'2'-5'0,"2"1"3"0,1-1-2 0,1-4 5 15,-1 2 10-15,1 2-1 0,-2 2 4 0,0-1 2 0,2 1 7 16,-2 0 18-16,0-2 8 0,2 2-1 0,-1 1 3 15,0-2 7-15,0 1 4 0,-1 2 4 0,0-2 9 16,-1 2-18-16,3-2-3 0,-4 1 6 0,2-1-13 0,1-1 0 16,-1 2 0-16,0 0 0 0,1 0-7 0,-2-1 9 15,3 2 7-15,-2-2-3 0,-1 1 5 0,0 0 6 16,0 1-1-16,1-5-1 0,-3 4 4 0,1 0-4 0,1 0 1 16,-4-1 5-16,2 2 0 0,1-2-2 0,-4 1 2 15,2 0-1-15,-4 0-4 0,3 2-7 0,-6-2-4 16,5 0-8-16,-5 2 5 0,-1-1-11 0,2-1-7 15,-1 1 1-15,-3 3-3 0,3-3 3 0,-3 0 0 16,0 1-4-16,3-1-5 0,-2 1 4 0,-1 0 0 0,3 0 2 16,0-2 1-16,-1 0-1 0,2 2-9 0,0-1 6 15,0-2-1-15,-1 1 8 0,2-1-2 0,1 3-9 16,-3-3 0-16,5 1 2 0,-4-1 0 0,1 0 3 0,0 0 1 16,2 0-7-16,-4 1 5 0,1-2 2 0,1 2-4 15,0-1-1-15,0 1 15 0,-1 0-8 0,2-1-2 16,-2-1 5-16,0 0-4 0,2 2-1 0,-1-1 2 0,1-1-2 15,-1-1-12-15,2 1 0 0,-2-1-5 0,1 1-11 16,-3 1 5-16,5-2 2 0,-5-1-12 0,2 1 7 16,3 1 0-16,-4-1-2 0,1 0-2 0,0 3 13 15,0-5-15-15,0 0 6 0,1 3 3 0,-1-2 4 0,0 0-16 16,2 1 18-16,-2-1-4 0,3 0-11 0,-2-1-1 16,3 0 7-16,-4 3 5 0,1-3-9 0,-1 2 14 0,1-2-15 15,-3 2 4-15,1-1-1 0,-2-1 16 0,0 0-12 16,0 3 2-16,2-3-3 0,-3 0-1 0,0 1 4 15,1-1-3-15,0 0 6 0,-3 1-5 0,1-1 1 16,-2 0-5-16,1 0 2 0,0 2 2 0,0-2-4 0,1 1 1 16,-2-1 1-16,6 0 2 0,-2 0-4 0,1 0 1 15,2 0 1-15,-2-3 2 0,1 3-1 0,1 0 6 0,0-1-9 16,-1 1 2-16,1 0-2 0,1-1 7 0,-3 0-3 16,3 1 3-16,-3-2-7 0,2 2-1 0,-1 0 6 15,1-2 4-15,0-1-2 0,-4 3-5 0,5 0 0 0,-3-3-2 16,2 2 11-16,0 0-6 0,-1 1 6 0,2-2-11 15,1 1 5-15,0-1-1 0,-2 0 1 0,4 2 1 16,-1 0-6-16,-2-2 9 0,2-1-9 0,1 1 0 0,0 0 6 16,0 2-5-16,1-3 7 0,0 2-6 0,-1-3-2 15,2 4 1-15,0-2-1 0,1 1 11 0,-2 1-9 0,-1-4 4 16,4 4-1-16,-5-3 2 0,2 1 1 0,-1-1-7 16,0 1 5-16,0-3-10 0,2 1 10 0,0 1-8 15,-2 0-2-15,2-1 4 0,2 1-1 0,-4-1-1 0,4 1 0 16,-1 0 4-16,-2-1-8 0,4 4 6 0,-1-3 0 15,-1 1-4-15,0 0 4 0,4-1 2 0,-3 3-2 16,2-2 4-16,1 0 0 0,-1-1 5 0,1 3-4 0,2-2-3 16,-3-1 7-16,4 1-13 0,0 1 6 0,-4-3-5 0,4 2-1 15,0-1-11-15,-3 2 13 0,1-1-1 16,2 0-3-16,-2-1 14 0,0 2-12 0,2-3 4 0,-2 0 2 0,-1 2 9 16,1 0-22-16,2-3 7 0,-2 1-10 15,2 0-3-15,-2 1 8 0,1-1 0 0,-2 1-4 16,2-2-1-16,0 3 10 0,0-3 1 0,0 1 3 0,0-1-13 15,1 2 9-15,-3-2-8 0,3 1-5 0,-2-2 12 16,2 2-8-16,-2 1-3 0,0-2 9 0,2 1 7 0,-3-2-11 16,3 2 4-16,0-1 7 0,0-2-14 0,-1 4 6 15,3-3 6-15,-1-2-12 0,-1 1-2 0,1 2 7 16,1-3 7-16,-3 4-3 0,0-1 3 0,4-2 8 0,-1 2-10 16,-3 2 8-16,1 0-3 0,3-3-2 0,-1 1 4 15,-1 0-1-15,0 2 0 0,1-3-4 0,-1 1 4 0,0 0-1 16,1 0 5-16,-2 2-1 0,-1-2-7 0,0 1-3 0,4-1 16 15,-1 0-17-15,-3 0 4 0,3 0 1 16,-1 0 8-16,2 1-7 0,-1 1-4 0,1-2 13 16,-4 1-14-16,4-1 12 0,0 2-1 0,-1-1-3 0,1-1-1 0,0 0 4 15,-4 2 1-15,4-2-7 0,-1 1 3 16,1 2-4-16,-2-1 6 0,2 0 9 0,-1-1-8 0,1 3-1 16,0-1 0-16,0 0 10 0,0 2-14 0,0 0 6 15,-2 0-5-15,0 0-9 0,2 0 7 0,0 0-4 16,0 0 4-16,0 0-12 0,0 2 7 0,0-2-4 15,0 2-2-15,0-2-11 0,0 1 4 0,4-1 11 0,-4 0-16 16,0 3 7-16,0-3 0 0,1 1 0 0,-1-1 7 16,2 0 4-16,-2 1 3 0,-2 1-10 0,2-2 12 15,0 5-4-15,-1-1-5 0,-3 2 4 0,0 1 3 0,3 3 2 16,-6-1-19-16,2 4 15 0,2 0-1 0,-3-1-6 16,1 0 9-16,1 3 6 0,-3-3-17 0,2 2 8 0,2-1 18 15,-2 0-10-15,0 0-1 0,1 0 3 0,-1-1-5 16,2-1 7-16,0 2 0 0,1-3-3 0,1 2-9 15,-3 0 3-15,3 0 2 0,-1-2-4 0,1 4 8 16,1-4-4-16,-4 2 3 0,4-2 1 0,-1 1 1 0,1 0-5 16,0 0-2-16,-3-3 9 0,3 0-1 0,0-1-12 15,-2 1 6-15,2-3-2 0,0 1 1 0,-1-6 4 16,1 4 1-16,0-1-1 0,0-1-4 0,1 0-1 16,-1-2-2-16,0 1-1 0,0 1-2 0,0-1-25 0,2-1 8 15,-2 0-13-15,0 0-2 0,0 2 6 0,0-2-2 16,0 0 2-16,3 0-9 0,-3 0 24 0,0-2-4 0,1 2 11 15,-1-3-1-15,0 3-3 0,4-1-1 0,-4-1 4 16,-2 2 14-16,2-2-4 0,0 0 9 0,0 2-7 0,2-1 7 16,-2-1 3-16,1 2-1 0,-1-4 3 0,3 1-5 15,-1-3 2-15,1-2-9 0,0-2 3 0,1 0 4 16,2 0 2-16,-2-4-4 0,1 0-5 0,-2-1 2 0,2 0-4 16,-2-1 9-16,2-1-9 0,-1 0 2 0,0 0-14 15,1-3 11-15,-1 1-7 0,1-1-3 0,-2-1 8 16,2 3-10-16,-1-1 4 0,1 0 1 0,2 3 3 0,-2 0-2 15,-4 2 11-15,3 2 2 0,-3 2-10 0,2 0 3 16,1 1 5-16,-3 2-4 0,-1 0 5 0,0 1-8 16,0 0 3-16,4 0-3 0,0 1 4 0,-4 0 2 15,0 1-6-15,0 1 3 0,3-3-6 0,-2 1 8 0,1-1-2 16,-2 1 0-16,3 1-4 0,-3-3 2 0,4 1 3 0,-3-1-1 16,-1 1 7-16,3 0-8 0,-1 1-1 15,0-1 3-15,-2 0 4 0,1 2-3 0,1 1 7 16,0-1-6-16,0 3 1 0,0-1 0 0,-2-1-4 0,0 3 2 15,0 0-3-15,0-1 3 0,0 1-2 0,0 0 0 16,0-3-3-16,0 3 0 0,1 0 5 0,-1 0-7 16,2-1 4-16,-2 0-13 0,1 0-1 0,1-3-3 15,1 3-4-15,1 0 3 0,-3-2-2 0,2-2 1 16,2 3 3-16,-2-1 2 0,5 0 3 0,-2-1 2 0,-1 2 2 16,2 1 4-16,0-1-6 0,1 2 2 0,-1-2-4 15,1 1 4-15,-1 1-10 0,0 1 2 0,2-1-4 16,3 2 6-16,0-2-1 0,-1 3 4 0,5-1-6 15,-2 2-4-15,5-1 6 0,-1 0-1 0,2-1 5 0,-1 3-4 16,-2-3 4-16,2 0 1 0,0 1 4 0,-5-1 10 16,-1 0-1-16,1-1 1 0,-2 2 1 0,-2-2-3 15,-2 2 2-15,0-3-4 0,-3 2 4 0,0-1 0 0,-1 1 1 16,-2-2-8-16,-1 2 13 0,-1-2 1 0,-1 0-1 0,-1 0-2 16,2 1 3-16,0-2-11 0,-1 2-6 0,1-1 0 15,0 0-17-15,-3 0-14 0,3-1-13 0,0 2-10 16,0-2-33-16,3 2-24 0,-3-1-48 0,4 0-43 15,0 0-77-15,2-1-81 0,2-1-88 0</inkml:trace>
  <inkml:trace contextRef="#ctx0" brushRef="#br0" timeOffset="96851.9494">20726 5659 2086 0,'0'-5'1'0,"0"3"16"0,0-1 14 16,2-4 14-16,0 6 16 0,-1-1 8 0,-1 2 7 15,0 1 3-15,0 0 13 0,0-1-8 0,0 0 3 16,2 1-3-16,0-1-4 0,-2 0-2 0,0 0-6 0,-2 0-4 15,2 3-8-15,2-2-3 0,-2-1-24 0,0 0-14 16,0 3-18-16,0 0-1 0,1-1 0 0,1 2 2 0,-1 1-8 16,1 1-5-16,1 5 13 0,0 1 5 0,3 3 9 15,-2 2-1-15,0 2 5 0,1 4 5 0,0 0 0 16,1 2 4-16,0-1-4 0,2 3-1 0,-3-3 2 0,2 0-14 16,0 0-2-16,0-2-6 0,-3-3 1 0,1 0 0 15,2-2-4-15,-6-2-2 0,5-3-4 0,-3 2 11 16,1-4 2-16,0-1-3 0,0-1 0 0,-3 0-16 15,4-3-8-15,-2-1-19 0,1 1-19 0,-3-2-25 0,3-1-29 16,0-2-27-16,-4-1-35 0,1-3-38 0,2 2-50 16,1-4-50-16,-1-3-56 0</inkml:trace>
  <inkml:trace contextRef="#ctx0" brushRef="#br0" timeOffset="97136.1379">20953 5603 2086 0,'3'-3'14'15,"-5"-1"7"-15,4 1 7 0,1 1 6 0,-3 2 4 16,0 0 1-16,0 0 0 0,0 3-3 0,0-1-7 16,0 1 4-16,3 1 7 0,-3-1 11 0,-3 2-1 15,7 1 13-15,-2 5 15 0,-2 1 10 0,2 2 9 0,3 3-14 16,-2 3-10-16,2 1-11 0,1 1-6 0,1 2-13 15,-2-3-11-15,2 2-14 0,1-1-13 0,-2-3 6 0,2 0-19 16,-2-2 10-16,-3-2 1 0,4-1 4 0,-1 0-7 16,0-2 7-16,1 0-3 0,-3-2-5 0,0-3 2 15,1 0-41-15,-2-2-21 0,-2-2-34 0,4-3-25 16,-5 0-49-16,0-1-68 0,0-3-96 0</inkml:trace>
  <inkml:trace contextRef="#ctx0" brushRef="#br0" timeOffset="97352.2821">20783 5929 3173 0,'-3'3'0'0,"0"-1"9"15,0-1 5-15,9-2-5 0,-6 2 3 0,2 1-1 16,-2-2 3-16,1 2-5 0,-1-2-1 0,4-2-5 15,-3 2-9-15,6-3 3 0,-1-2 0 0,6 1-5 0,1-4-23 16,6-1-21-16,-1-3-31 0,5 0-43 0,2-2-53 16,1-2-68-16,-4 0-77 0</inkml:trace>
  <inkml:trace contextRef="#ctx0" brushRef="#br0" timeOffset="97595.4436">21199 5699 2623 0,'0'0'4'0,"0"0"12"15,0 0 11-15,0-2 10 0,2 0 3 0,0 2-6 0,-2 2 1 16,0-2 5-16,0-2 0 0,4 2-10 0,-1-2-7 16,4 0-11-16,-1-1 4 0,2-3 11 0,6-1-6 15,1 3-2-15,-2-3-4 0,5 1-2 0,-1-1-1 0,-1 1 1 0,2 1-13 16,0 0 0-16,-3-1-3 0,0 2-14 15,-2-1-18-15,-2 2-12 0,0 3-29 0,-3-4-20 0,0 1-23 16,-2-1-40-16,-1 1-36 0,-2 0-47 0,0 3-50 16</inkml:trace>
  <inkml:trace contextRef="#ctx0" brushRef="#br0" timeOffset="97864.1216">21263 5629 1908 0,'0'0'22'0,"-2"0"17"16,4 0 7-16,0 0 7 0,-2 3 8 0,0-3 2 0,0 2 15 15,0-2 12-15,0 1-8 0,2 1 6 16,-2 1 11-16,2-1 11 0,-2 2 8 0,1 4 9 0,1 4-13 16,1-3-6-16,0 7 8 0,0 0-17 0,-1 1-11 0,5 3-23 15,-3-1-14-15,2 2-7 0,1-1-3 16,-1 1-4-16,2-1-20 0,0 0-4 0,1-1-10 0,-1-3 5 15,0 1 2-15,1-5-8 0,1 1-4 0,-3-1-8 16,0-3-18-16,0 1-20 0,-3-5-21 0,1 0-23 0,-2 0-33 16,1-1-45-16,3-1-44 0,-4-3-52 0,1 2-61 15,0-4-62-15</inkml:trace>
  <inkml:trace contextRef="#ctx0" brushRef="#br0" timeOffset="98119.7968">21613 5757 2600 0,'0'-4'11'0,"0"1"19"16,0-1 13-16,4-1 10 0,-1 2 6 0,-2 1 2 16,3 0 8-16,1-3 6 0,0 0-5 0,2-2-17 0,2 0-10 15,2 0-8-15,4-1-1 0,-1-1 6 0,3-2-9 16,0 4-10-16,1-2-7 0,1 1 0 0,1-1-1 15,-2 2-5-15,2 0-4 0,0 2-4 0,-2-1-8 16,1 1-15-16,-3 1-20 0,0-4-25 0,-2 7-33 0,-1-3-33 16,-4 2-41-16,-1-3-52 0,-4 3-79 0,0-2-79 15</inkml:trace>
  <inkml:trace contextRef="#ctx0" brushRef="#br0" timeOffset="98363.9544">21800 5625 2063 0,'2'4'16'0,"-2"-4"20"15,3-2 18-15,-2 0 14 0,3 4 16 16,-6-1 14-16,2 0 16 0,2-1 17 0,-2 3-4 16,2-1 15-16,-2 1-2 0,2 2-5 0,-2-2-13 0,5 4 4 15,-2 0-19-15,2 5-6 0,0 3-6 0,1-1-30 16,3 6-15-16,-2 1-8 0,2 1-3 0,4 0-17 15,-4 2 4-15,1-3-6 0,2-1-10 0,-2 1-12 0,0-3-12 16,0-1-20-16,-2 0-15 0,0-3-27 0,-1-2-29 16,0-2-48-16,-2-1-47 0,2-4-54 0,-3-1-61 15,0-3-57-15</inkml:trace>
  <inkml:trace contextRef="#ctx0" brushRef="#br0" timeOffset="99003.88">22165 5666 2414 0,'2'0'-3'0,"-1"2"4"0,-1-2 22 16,2 1 9-16,0 1 12 0,-2 2 13 0,1 3 3 15,-1 1 19-15,0 0 12 0,4 1 4 0,-4 4-9 16,4 0-14-16,-3 0-10 0,4 3-14 0,-3-3-4 0,3 3-13 15,-2 0-7-15,2-2-5 0,-1 2-13 0,1-3 9 16,-1 2-7-16,1-2 3 0,0-2 6 0,0 0-3 16,-2 0-6-16,3-4-5 0,-3 0 6 0,1-3-4 15,-4 1 4-15,1-2-3 0,1 0 0 0,-2-2 4 16,1-1 9-16,-1 0 15 0,-1 0 9 0,1-2 15 0,0 0 14 16,-2 0-2-16,1 1-5 0,1-4-7 0,0 1-6 15,-4-4-21-15,3-1-15 0,-1 0-18 0,-2-6-11 16,1 0-6-16,-2-2-9 0,0-2-2 0,-2-5-6 15,1 0-7-15,-1-1-1 0,0-3-5 0,1-1-2 0,1-3 10 16,2 1 0-16,-1-1 12 0,4 2 2 0,2 0 20 16,0 3-4-16,1 2 8 0,0 7 7 0,2 0-2 0,-2 3 10 15,4 3-9-15,-2 0-1 0,0 6-1 16,0-2 2-16,2 4-3 0,-3-1-6 0,5-1-2 16,-2 5-1-16,1-2 6 0,-2 1-2 0,5-1 2 0,-1 3-3 15,1 0 6-15,1 0-6 0,0 2 1 0,-3-2 0 16,4 1-2-16,-4 3-1 0,4 1 0 0,-4-1 9 15,1 4-10-15,1 1 8 0,-3 3 4 0,0 1 2 16,0-1-2-16,-1 2 4 0,1-2-3 0,-4 5 2 0,-1 0 14 16,-2-2 0-16,-1-1 2 0,-1 1 5 0,-2-1 3 15,-1 3 4-15,-2-2 4 0,-2-1-1 0,-1-2 4 16,-1 1-1-16,-1 1-3 0,0-2 0 0,-2 0 1 16,-1-1-4-16,0-2 2 0,-2 1-4 0,0-3-6 15,1 3 2-15,2-3-1 0,-3 0-12 0,2-2 3 0,1-1-7 16,0 1-1-16,4 0-3 0,-2-2-4 0,3-3-3 15,0 3-1-15,1-2 2 0,-1-1-4 0,1 1 0 16,2-1-15-16,0 0-13 0,1-1-18 0,-1 1-26 0,31-1-25 16,-31 0-19-16,3-1-34 0,-3 0-27 0,2-1-33 15,0 0-37-15,-1-2-52 0,0 3-40 0,-31-2-62 16</inkml:trace>
  <inkml:trace contextRef="#ctx0" brushRef="#br0" timeOffset="122188.347">14168 11953 2096 0,'-1'1'17'15,"1"-1"15"-15,-2-2 12 0,4 0 8 0,-2 2 5 16,-4 0-1-16,6 0 1 0,-4 2-2 0,4-3-13 16,-2 2-16-16,2 0-7 0,-2 0-5 0,1-1 4 0,3 1 7 15,-4 1 4-15,1-4 6 0,-1 5 4 0,0-2 9 16,2-1 6-16,-2-1 10 0,1 1 5 0,3 0 10 0,-3 2 6 15,2 0 4-15,5 0-2 0,-3 1-2 0,-2 0-1 16,3-1-11-16,-2 2 0 0,2 0-7 0,2-3-8 16,-4 1-2-16,3-1 1 0,1 3-2 0,-2-1-1 0,3-1-4 15,-1 1-8-15,1-2-6 0,0 2 0 0,-1 1-1 16,-2-3-4-16,2-1 1 0,3 3-2 0,-5 1 15 16,6-3-9-16,-3 2-2 0,2-2-1 0,2 0 1 0,-1 0-9 15,3 2-2-15,-1-3-6 0,2 0-18 0,2 0 9 16,-1 0-1-16,0 3 0 0,0-1-4 0,4-4-1 15,-1 5 0-15,-1-2 3 0,2 3 9 0,-2-3-9 0,1-2 0 16,-2 2-3-16,0-1-6 0,0 1 11 0,-1-1-9 0,-2 0 4 16,-1 0-4-16,2 0-4 0,-2 2 7 15,-1 0-3-15,0-2 9 0,0 0-9 0,0 3 6 0,3-2-4 16,-3-1-4-16,4 0 10 0,-4 0-8 0,2-2 5 16,1 0 2-16,0 2-1 0,3 0 3 0,-3 0 1 0,-1 0 1 15,0 0 6-15,0 0 7 0,1 0-8 0,0 0-2 16,0 0 9-16,0-2-1 0,-2 0-2 0,3 2 1 15,-1 0-9-15,0-1-1 0,-2 2 10 0,3-2-11 0,-4 1-1 16,3-1 7-16,-2 1 1 0,2-3-3 0,-2 2 9 16,4 1-5-16,-2-1-2 0,2 0 7 0,3 0 6 15,-2 0-14-15,1 1 4 0,2-3 2 0,3 2-3 16,-3-2-9-16,1 1 6 0,1-1-4 0,-3 2-8 0,2-1 3 16,2 2-4-16,-3-5 7 0,4 5-10 0,-2-1 8 15,-1-2-10-15,3 2 8 0,-3 0 1 0,0-2 17 0,0 0-5 16,1 1-11-16,-1 2 6 0,-2 0-3 0,3-2 10 15,-4-1-9-15,2 0-4 0,-2 3-12 0,2-2-7 0,-4 1 10 16,2 0 8-16,-2-2-9 0,0-1-2 0,2 4-4 16,2-2-5-16,0-1 9 0,-2 0 5 0,2 3-8 15,0-2-6-15,0 0 18 0,0 0-9 0,3-1 12 16,-3 3 4-16,1-1-9 0,-1-2 3 0,3 2 17 0,-1-2-10 16,-2 3 4-16,2-1 8 0,-1-4-15 0,3 2 1 15,-4 2 1-15,0-1 0 0,0 2-12 0,-2-5 12 16,1 4-18-16,0-2 2 0,-2 3 1 0,-2-3 12 0,4 1-8 15,-3-1 7-15,2 1-5 0,-3-2-9 0,1 0 11 16,0 1 1-16,3-1 6 0,0 1-10 0,1 1 6 0,0-1-1 16,3-1 17-16,1 0-23 0,0 1 0 0,3-3 6 15,1 2-4-15,0-1-2 0,1 1-1 0,-1 1-17 16,0-2-8-16,4 1 22 0,-3 1 1 0,4-2-18 16,-4 2 25-16,1 0 7 0,0-3-15 0,-2 1 22 0,0 2-9 15,-4 1-3-15,-1-2 6 0,-3 1 5 0,-1 1-22 16,-3-1-6-16,1-1 29 0,-5 0-28 0,2 3 17 0,-3-3 7 15,-1 0-22-15,-1 1 12 0,2-1 3 0,0-1-3 16,-4 4-8-16,4-3 13 0,-4 1-10 0,4-1-4 0,-2 3 17 16,2-3-15-16,-3 0-7 0,0 3 17 0,-2-2-26 15,3 2 1-15,-1-2-4 0,-6 2-13 0,4-2-11 16,-4 2 5-16,2-1-6 0,-3 0-26 0,-2 2 11 16,1-3-6-16,0 3-17 0,-1 0 1 0,-1 0-13 0,0 0-23 15,0 0-14-15,0 0-25 0,-1 0-36 0,1 0-50 16,0 0-45-16,-4 0-51 0,3 0-56 0,-4-2-46 0</inkml:trace>
  <inkml:trace contextRef="#ctx0" brushRef="#br0" timeOffset="145492.3855">19277 11943 3136 0,'-6'0'-2'16,"-1"0"2"-16,1 0 11 0,2-5 13 0,0 4 10 15,1-1-4-15,0 2-1 0,3 0-1 0,-2 0 3 16,2 2-2-16,4-2-4 0,-3 0-6 0,1 0 3 16,3 1 14-16,-1-1 19 0,4 3 10 0,2-1 16 0,1 1 8 15,3-2 3-15,3 3 1 0,5-2-4 0,0-1-2 0,5 2-23 16,2-1-2-16,2 1-14 0,3-3-1 0,0 0-5 16,3 0-9-16,3-2-1 0,-1 2-11 0,2 0 16 15,3-1-3-15,-3-3-7 0,4 3 5 0,0-3-1 16,1 1-3-16,-2 3-10 0,1-3 10 0,0-3-15 0,0 3-4 15,2-2 10-15,-1 3-17 0,1-3-1 0,-2 0 5 16,2-1 4-16,-1 0-5 0,1 1 2 0,1-3 0 16,-5 0-9-16,-1 2 2 0,2-2 4 0,-1-1-4 0,0 2-7 15,-4-1 9-15,1 0-4 0,1 0 0 0,-3 3 0 16,0-3 7-16,-2 2-1 0,3-1 5 0,-5 2 3 0,1-2-7 16,-1 1 4-16,-4 2-1 0,4-3 1 0,-3 4 3 15,1-2-7-15,0 1-1 0,-4-1 1 0,0 2 0 16,1 1 2-16,-1-2 2 0,-1 1 3 0,-2-1-10 15,-1 0 5-15,-2 0-4 0,0-1 2 0,0 2-8 0,-1-2 8 16,0 2-2-16,-3 0-1 0,0-3 2 0,-1 1-13 16,-1 1 16-16,0 2-5 0,-2-4 17 0,-1 5-15 15,-2-3 6-15,0 2 11 0,-2-3 7 0,-1 3 13 16,0-1-8-16,-1 3-10 0,0-1 9 0,-2-2-5 0,0 2 5 16,-2 1-14-16,0 0-10 0,-1-1 1 0,1 1-9 15,-1-1 18-15,1 0-21 0,-2 2 4 0,-1-1-4 0,3 0-6 16,1-1 7-16,-4 2-1 0,1-1 4 0,1 1-29 15,-2-1 3-15,1 1-8 0,-1-1-22 0,2 0 6 16,0 0-12-16,-2 1-26 0,0-1-29 0,1 0-5 16,-1 3-29-16,0-3-32 0,0 0-41 0,-1 1-75 0,1-1-103 15,-4-1-109-15</inkml:trace>
  <inkml:trace contextRef="#ctx0" brushRef="#br0" timeOffset="147115.6305">24583 11787 1109 0,'-5'-2'9'0,"1"0"11"16,-1-1 4-16,2 3 11 0,2-1 11 0,-4-2 14 15,3 3 7-15,1 2 3 0,-1-2-4 0,0 0 2 16,1-2 2-16,1 4-4 0,0-1 2 0,0 0-3 15,0-1-1-15,0 0 12 0,0 0-2 0,1 0-5 0,-1 0 12 16,2 0 7-16,-2 0-5 0,0 3 2 0,-2-3 1 16,2 0-8-16,0 0 10 0,0 0-2 0,-1 2 2 0,1-2-6 15,0 0 3-15,0 0 0 0,0 0 2 0,0 0 6 16,-2 2-5-16,2-2 1 0,0 0-9 0,0 2-9 0,0-1-6 16,-2 0-13-16,4-3-1 0,-2 3-17 0,2 0-8 15,-4-1-5-15,2 0-8 0,0-1 6 0,0-1-7 16,2 2-4-16,-2 0-2 0,1 1 12 0,3-1 8 15,0 2 2-15,4-1-4 0,1 0 3 0,3 3 9 0,3 0-5 16,3-1-3-16,2 1-1 0,2 0-9 0,3-2-3 16,0 2-2-16,2-1-6 0,3-1-4 0,-4 1 9 15,4 0-7-15,2-1-5 0,-2 1 3 0,2-3-5 0,-1 3 6 16,-2-1-4-16,1-1-2 0,0 2-3 0,-2-3 2 16,-1 0 4-16,3-2-6 0,-2 1 4 0,4 1-4 0,0-1 11 15,-2 1-4-15,3 1 1 0,0-2 2 0,-1 1-10 16,1 1 12-16,2-1 0 0,-2 0-2 0,0 0-14 15,3-2 11-15,-4 1-9 0,1 1 4 0,0-3 8 0,-1 3-7 16,1 0-8-16,-3-3-3 0,-1 2 6 0,1 2-11 16,-2-2 8-16,-1-3-3 0,0 4 0 0,-3-3-7 15,3 1 10-15,-2 2 6 0,0-1-2 0,-1-2 6 0,-2 0 1 16,2 3 1-16,0-2-7 0,-4 0 4 16,-2 1 1-16,2-3 0 0,-1 3-9 0,-2-1 6 0,2 1-3 15,-3 0-4-15,1-2 5 0,0 2 3 0,0-2 1 16,-1 3-4-16,-1-1 1 0,2 0-4 0,-4-1 0 0,4 3 3 15,-4-3 0-15,0 1-3 0,3 1-4 16,-3 1 6-16,2-1 3 0,-4-1 1 0,3 2-5 0,-1-1-1 16,1 0-6-16,-1 2-1 0,-2-2 3 0,3 0-9 0,-1 1 5 15,1 0-8-15,-1-1 3 0,1 1-4 0,-1 0 4 16,-2-1-1-16,3 2-4 0,-3-2 5 0,3 1-6 16,-3-1 5-16,-1 0-2 0,2 0 1 0,-2 0-2 15,1 3-4-15,0-3 1 0,-1 1-2 0,-1-1 1 16,0-1-4-16,0 2 2 0,-3-1-2 0,2 0-1 0,-1 1 1 15,-2-1-3-15,0 0-2 0,0 0-7 0,3 0-1 16,-2 0-12-16,0 0-10 0,-1-1-15 0,0 0-20 0,1 1-22 16,0-3-36-16,-1 3-45 0,0-1-58 0,-2-2-53 15</inkml:trace>
  <inkml:trace contextRef="#ctx0" brushRef="#br0" timeOffset="152749.7476">4724 12950 3333 0,'0'1'6'0,"0"-1"-9"0,0 0 3 15,-2-2 1-15,4-1-5 0,-4 3-4 0,4 0 2 16,-4 1 3-16,4-1-11 0,-2 2 11 0,3-1-6 16,2 0 7-16,0-1 19 0,6 0 17 0,3 0 7 15,2 0 3-15,6 0 11 0,5 0 7 0,6-2 3 0,2 0 1 16,6 1-10-16,3-3-3 0,7 4-13 0,0-1-2 15,7 1-6-15,2 0-14 0,2 1 0 0,4 2-16 16,-2-1 1-16,1 5-6 0,2-2 4 0,-1 2-11 0,2-2-9 16,0 4-10-16,-3 4-12 0,3-3-24 0,-2 2-49 15,-1-1-71-15,-3 1-93 0,0-1-120 0</inkml:trace>
  <inkml:trace contextRef="#ctx0" brushRef="#br0" timeOffset="153690.2037">9566 13008 2052 0,'-5'0'7'0,"0"0"11"0,2-5 20 0,0 2 6 15,-3 3 8-15,1-3 1 0,2 3 8 0,3 0 5 16,0 0 5-16,0 0 6 0,0 0-16 0,0 0 2 0,0 0-4 16,0 0 2-16,0 0-5 0,0 0 2 0,0 0-12 15,0 0-15-15,0 0-5 0,0 0-8 0,0 0 5 16,0 0-17-16,30 3-2 31,66-1 1-15,-67 0-14-16,-1-1 10 0,5-1 1 0,2 3 1 15,3-2 4-15,1-1 1 0,3 5 2 0,0-4 8 0,1 1 5 16,1 0-7-16,0 0 0 0,-1 2 6 0,0 0-7 16,0-1-4-16,-4-1-2 0,-1 3-6 0,-5-1 2 15,-3-1-11-15,-2 2-29 0,-2-1-27 0,-5-1-38 16,1 2-42-16,-4 0-56 0,-3-1-66 0,-1-1-99 15</inkml:trace>
  <inkml:trace contextRef="#ctx0" brushRef="#br0" timeOffset="192830.0725">23240 4567 2131 0,'0'-1'18'0,"1"1"19"0,-1-1 15 0,0-2 19 16,0 1 8-16,0 2 6 0,0 0 2 0,-1 0-2 15,1 2-15-15,0-1-16 0,0 1-6 0,0-2-7 16,0 1-8-16,0-1-8 0,0 0-3 0,0 0 4 15,0 0-8-15,0 1 0 0,0 2-15 0,0-3-6 0,1 2-5 16,-1-1 2-16,0-1-4 0,2 0-1 0,-1 2 1 16,-1-2-1-16,0 0-2 0,2 3-1 0,0-1 4 0,1 2 2 15,-2-1 5-15,4 3 0 0,0 0 12 0,3-1 11 16,0 4 20-16,1-1 9 0,5 1 3 0,-1-1-1 16,3 0 14-16,1 1-1 0,4 0-5 0,1-2-8 0,0-1-3 15,2 1-15-15,1-3 3 0,0 1 0 0,-1 0-12 16,3 0 5-16,-3-3-5 0,-1 3-3 0,3-2-9 15,-3 0 1-15,-2-2-5 0,1 4-4 0,-2-4 6 16,0 1-9-16,-1 1 1 0,-2-1-2 0,2-2-2 0,0 0 4 16,-2 2 3-16,1-2-2 0,-4 0 0 0,2 0-6 15,-2 2 12-15,0-2-5 0,-6 0-7 0,3 3 4 16,-3-3-2-16,-3 2 2 0,0-1-4 0,-4 0 3 0,1-1-6 16,-2 1 1-16,0-1 5 0,-2 1 1 0,2 1-7 15,-1-2 1-15,1 1-3 0,-4-1 5 0,4 3 0 0,-1-3 4 16,-1 3 4-16,0 1-8 0,-1 1 9 0,-1 0-2 15,2 4 5-15,-2-1 1 0,-3 4-7 0,2 0-3 16,0 1 0-16,-4-1 6 0,1 4-2 0,0-1-6 16,-1 2-3-16,-4 2 7 0,2 3-2 0,-3-1 3 0,3 3 0 15,-2-2-6-15,-1 3 1 0,1-3 2 0,-1 4 2 16,3-4-12-16,-1-1 12 0,2 0 0 0,0-1 2 16,1-4 0-16,1-2-6 0,3-2 0 0,2-3 2 0,0 1 7 15,1-5-15-15,1 0-8 0,1-1-19 0,0-1-15 16,1-2-28-16,-1 0-30 0,0-1-48 0,0 0-47 15,0 0-27-15,2-1-32 0,-1 0-33 0,1-1-48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5T01:04:42.5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14755 6682 2368 0,'-2'-7'7'0,"1"0"19"0,-3 2 35 16,3-5 34-16,-2 6 27 0,-1-1 2 0,3 1-1 15,-3 2 3-15,4 0-8 0,-2 1-14 0,2 0-26 0,2 0-27 16,-2 1-26-16,4 0 0 0,-3 0 6 0,1 0 5 15,0 2 3-15,2-1 6 0,0 1-2 0,-1 1 3 16,2 4-1-16,1 0-4 0,3 3-1 0,-2 3-3 0,1 1-10 16,2 5-14-16,-1 2-3 0,-3 1-4 0,2 3-4 15,1-1 3-15,-2 1-10 0,-3-1-2 0,3-1 4 16,-2-3 8-16,1 0-5 0,-2-1-5 0,1-7 0 0,2 0 0 16,-6-2 17-16,3-3 1 0,0 0 10 0,-2-2 1 15,4-1 4-15,-5-2-7 0,1 0 12 0,3-4 1 16,-2 2-8-16,0-3-6 0,4-2 0 0,3-1 1 0,2-3-2 15,3-3 4-15,0-1-3 0,0-1-4 0,5-5-3 16,0-1 2-16,0-1 0 0,1 2-5 0,0-2 0 16,-1 2 7-16,-1-2-10 0,3 1 0 0,-1 1-1 0,-4-2 8 15,4 1-11-15,-4 1-3 0,4 1 7 0,-2-3-7 16,0 4 3-16,1-2-1 0,1 4-1 0,-4 0-9 0,2-1 5 16,0 5 4-16,-5 0-6 0,1 2-7 0,0 0 6 15,-3 1 2-15,0 0 4 0,-2 1 2 0,-1 2-5 16,0 2-19-16,-1-1 1 0,0-1-3 0,-1 3-10 15,2 1-13-15,-3-1-20 0,1 1-11 0,-1-1-21 0,2 1-2 16,0 1-33-16,-2 0-25 0,2 0-37 0,0 0-33 16,1 0-30-16,0 1-43 0,-1 1-45 0,2 1-72 15</inkml:trace>
  <inkml:trace contextRef="#ctx0" brushRef="#br0" timeOffset="1014.0772">18621 6461 2141 0,'0'-4'7'0,"0"1"11"0,-1 1 16 16,1-3 21-16,-2 3 15 0,2 0 4 15,-1 4 4-15,1-2-8 0,0 0-4 0,-2 0-12 16,2 0-12-16,2 0-20 0,-1 0-16 0,-1 0-3 0,2 0-2 16,-1 0 5-16,2 2-1 0,0-1 2 0,-3 1-4 15,5 1 9-15,-2 0-3 0,2 1 0 0,2 0-5 0,-3 2 7 16,6 1 4-16,-4 1-2 0,2-2 5 0,0 3-6 16,0-1 9-16,1-1 9 0,-2 1 15 0,2-2 14 15,-3-1 4-15,2-2-4 0,-1 4 13 0,-1-4 5 16,3-1-8-16,-2 0 2 0,-1-1-3 0,1 0-9 0,2-1-5 15,-1 0 8-15,-2-1-11 0,5-2 2 0,-1 3 3 16,-2-4-8-16,1 1-4 0,4-2-5 0,-4 0-4 16,5 0-9-16,-1-2 2 0,-2 0-10 0,3-3 2 15,1 3-4-15,0-3-4 0,1-2-8 0,3 0-2 0,-2 2 5 16,3-4-11-16,0 3 1 0,0-3 0 0,1 0 1 16,1 2-3-16,-1-2 2 0,-2 2 5 0,1-3-2 15,1 3-5-15,-5-1 1 0,1 4-5 0,-1-1-1 0,-1 1 5 16,-3-1 0-16,2 5 0 0,-6-2-5 0,3 2 5 15,0-2 0-15,-5 1-9 0,2 0-8 0,-1 3-15 0,2-2-10 16,-3 1-19-16,1 1-13 0,-3 2-21 0,1-1-27 16,3 0-23-16,-2 0-32 0,1 0-15 0,-3 2-32 0,3 0-21 15,-1-3-22-15,0 3-35 0,-1 0-41 0</inkml:trace>
  <inkml:trace contextRef="#ctx0" brushRef="#br0" timeOffset="29199.5104">15591 9564 2658 0,'-8'-7'3'0,"4"-1"10"0,-1-1 18 0,5 1 15 16,-4-1 15-16,0 1 10 0,-1 2 6 0,5 0 2 0,-2 0 20 16,2 0-2-16,2 1-1 0,-1-4-9 0,4 1-2 15,2-1 8-15,-1 2 10 0,5-1 4 0,-1 1-5 0,2 0-1 16,4-1-8-16,0-1-1 0,0 5-8 0,0 0-18 16,2-2-16-16,0 5 2 0,-1-1-28 0,0 4-6 0,0 1-7 15,-2 6-5-15,1 3 10 0,-2 3 9 0,-3 4 13 16,2 1-3-16,-4 7 18 0,-1 2 2 0,-1 2 7 15,-1 3-3-15,-5 0-11 0,-1 4 1 0,-1-1-15 0,-7 3-12 16,3-1-8-16,-4-2-5 0,1 1-7 0,-3-6 0 16,1 1-9-16,1-6-16 0,3-2 2 0,-1-6-7 15,3-2 5-15,-1-5-14 0,5-4-15 0,-4 0-1 16,6-7-8-16,-4 2 0 0,2-3 1 0,4-3 3 0,1-2-6 16,-1-7 16-16,3 0 8 0,5-5-5 0,-1 0 21 15,6-7 8-15,1-6-4 0,3-3 11 0,-1 2 0 16,3-3-12-16,-2 2 15 0,1 0 3 0,2 3 0 0,-3 4-8 15,-1 0 5-15,1 5-6 0,-4 8 3 0,1 1 8 16,-4 5-7-16,2 2 7 0,-5 3-2 0,3 2 12 16,-3 4 20-16,-1 2 12 0,4 5 2 0,-3 0 15 0,3 5 3 15,-3 4 6-15,2 4-4 0,-1 4-4 0,3-2-18 16,-1 4-9-16,0 2-4 0,0-1-8 0,1 0-26 16,2 1-21-16,0-3-15 0,2-2-37 0,2-3-19 15,1-3-27-15,2-3-32 0,3-2-62 0,3-5-38 0,1-5-69 16,2-5-75-16,2-6-85 0</inkml:trace>
  <inkml:trace contextRef="#ctx0" brushRef="#br0" timeOffset="29888.6707">18267 9414 3161 0,'-6'-4'-2'0,"0"1"14"0,1-2 21 15,3 3 7-15,-3 1-2 0,1 1-5 0,2 0 2 16,-1 0-1-16,1 3-3 0,1-3-22 0,1 5-7 0,0-2-11 15,0 1-4-15,1 1 12 0,1 0-1 0,1 0 1 16,0 1 9-16,4-1 21 0,1-2-11 0,2 4 8 16,2-4 4-16,2 2-7 0,3-3-7 0,0-2-8 0,1 0-8 15,6 0-11-15,-2 0 0 0,-5-3-5 0,7-1 2 16,-4-3 1-16,1 1 8 0,1-1 10 0,-1 0 4 0,-5-3-2 16,-1 1-3-16,1-1 0 0,-2 1 0 0,-1 1 3 15,-4-2-6-15,3 4 2 0,-3-2-4 0,2 1-4 16,-1 0 0-16,-1 1 2 0,4 0 1 0,-4 1-5 15,1 2 5-15,1 0-1 0,0 3 0 0,0 3 1 0,1 0-3 16,0 4 9-16,2 0-3 0,-1 7 15 0,2 1 9 16,1 4 1-16,1 5 10 0,3 1 12 0,-2 8 11 15,3 2 0-15,-2 5 4 0,1 6-5 0,1 3-11 0,-2 6 4 16,-2 4 0-16,1 6-12 0,1 2-9 0,-6 4-7 16,1 4-10-16,-2 2 3 0,1-4-3 0,0 0-4 15,1-2-14-15,-3-7 0 0,0 2 5 0,1-6-5 16,1-4 6-16,1-4-16 0,-3-3 6 0,-4-3-5 15,4-4 13-15,-3-4 1 0,-4-3 0 0,0-7 3 0,-3-1-8 16,-6-5 15-16,2-3-7 0,-2-1 2 0,-5-5-3 16,-2-1 10-16,0-4 6 0,-2 1 5 0,-4-4 14 15,-1-2 10-15,0 1 8 0,-2-4 14 0,0-1 9 0,-3-3-11 16,0 0-4-16,0-5-8 0,1-3-6 0,-1-2-14 16,0-1-3-16,1-5-18 0,2 0-9 0,-1-3-5 15,2-5-3-15,0-1-2 0,3 0-13 0,-1-4-7 0,3-4-6 16,0 3 0-16,3-7 0 0,2 0 2 0,6 2-4 15,0-4-3-15,3 2 11 0,6-3 3 0,3 0-4 16,5-1-6-16,5-1-8 0,6-3-9 0,4-1-19 0,6-1-20 16,4-3-30-16,1 0-33 0,8 1-45 0,2 2-48 15,1 1-62-15,0 4-56 0,2 3-91 0</inkml:trace>
  <inkml:trace contextRef="#ctx0" brushRef="#br0" timeOffset="30448.2669">22574 9668 2967 0,'8'-5'-8'0,"0"-2"-1"0,-4-1 3 16,0-1 5-16,2 2 7 0,-3 4-5 0,-1-1-1 15,1 1 6-15,2 0 17 0,0-1 35 0,-2 3 28 16,0-3 26-16,3 4 10 0,1-3 23 0,-2 2 6 15,-1-2 15-15,0 3 0 0,-3-2-28 0,4 1-29 0,2-1-26 16,-2 2-18-16,-1 2-12 0,-1-2-4 0,3 2-29 16,-1-1-3-16,3 3-10 0,-2 1-2 0,-1 1 0 15,-2 0 0-15,3 2-1 0,0-1-8 0,-1 5 15 0,2 2 2 16,-4 3 20-16,0 1-2 0,0 5-1 0,1 2 7 16,-6 4-8-16,2 4 16 0,-3 4-2 0,-1 1-10 15,-2 3-16-15,0 0 2 0,-4-1-7 0,2 1 2 16,0-2 5-16,-4-1-17 0,7-4 3 0,-1-4-3 15,1-4 3-15,3-2 1 0,1 0 1 0,1-6-9 0,1-2 2 16,3 1 3-16,0-6 3 0,1 2-3 0,4-4 1 16,1-1-1-16,1 1 6 0,6-1-14 0,1-5 8 15,4-1 13-15,5 0-16 0,1-2 4 0,6-4 1 0,0 1-3 16,1-4-20-16,6 0 3 0,-3 0-34 0,2-2-24 16,-1-4-14-16,-1 1-27 0,-2-1-39 0,-1-1-40 15,-1-1-24-15,-3 0-28 0,1-3-29 0,-4 0-29 16,1 0-33-16,-3 1-42 0,-4-3-45 0</inkml:trace>
  <inkml:trace contextRef="#ctx0" brushRef="#br0" timeOffset="30700.4341">22370 10005 3800 0,'-50'-3'1'0,"4"-2"12"16,4 2 36-16,12-6 23 0,-4 5 5 0,9 0 1 16,4 0-6-16,6 3-5 0,3 0-16 0,8 1-4 0,2-1-22 15,4 2-16-15,2-4 4 0,4 2-4 0,6-1 4 16,4-3 11-16,11 1 11 0,2-3-10 0,13 0-13 16,7 0-11-16,6 1-23 0,6-1-23 0,2 4-21 0,4 1-31 15,-2 0-32-15,-1 2-38 0,-1 2-40 0,-5 0-52 16,-1-2-53-16,-11 5-51 0,-2-2-74 15</inkml:trace>
  <inkml:trace contextRef="#ctx0" brushRef="#br0" timeOffset="31726.2784">15917 10636 2232 0,'2'-1'-3'0,"-2"0"-2"0,4 3 0 0,-3-5 2 0,1 4 4 16,-2 1-2-16,2 1 15 0,1 4 15 0,-2 2 18 15,3 4 27-15,-1 4 22 0,2 3 15 0,0 5 18 16,4 9 16-16,-1 4 5 0,1 7-5 0,2 4-8 0,0 9-12 16,1 5-6-16,1 6-6 0,-1 8-16 0,0 6-9 15,-1 4-16-15,-1 5-4 0,1 3 0 0,-2 2-5 16,-1-2-11-16,2-2-14 0,-4-2 4 0,4-4-1 16,-4-2-3-16,5-3-11 0,-3-6-4 0,0-6-4 0,3 0-4 15,1-3 3-15,1-9-14 0,1-3-14 16,1-5-12-16,-1-6-5 0,0-4-22 0,0-5-34 0,-4-4-29 15,-1-6-52-15,0-4-50 0,-4-4-45 0,2-8-67 16,-4-1-49-16,0-4-87 0</inkml:trace>
  <inkml:trace contextRef="#ctx0" brushRef="#br0" timeOffset="32235.1752">18936 11625 1181 0,'4'-16'19'15,"3"3"19"-15,1-3 18 0,1 1 19 0,-3 1 23 0,3 2 17 16,-3-1 22-16,-2 5 10 0,3 0 0 0,-3 0 0 16,0 3-2-16,-3 1 0 0,3 1-14 0,-4 1-10 15,0-1-24-15,1 3-12 0,-1 3-15 0,0-2 10 0,2 6 13 16,-2 2-2-16,1 7 9 0,1 6 21 0,0 12 15 16,0 7 8-16,-4 8 12 0,2 10-25 0,0 8-22 0,0 8-12 15,0 7-15-15,2 5-27 0,0 2-10 0,-1 1-9 16,6-1-23-16,-1-1-10 0,2-6-26 0,6-7-14 15,1-4-18-15,0-9-14 0,5-6-28 0,2-11-25 16,0-3-39-16,1-9-40 0,4-3-46 0,-3-7-75 16,6-8-85-16</inkml:trace>
  <inkml:trace contextRef="#ctx0" brushRef="#br0" timeOffset="32746.5146">22370 10983 2029 0,'9'-8'1'0,"-5"1"-2"16,2 3 4-16,-3-5 12 0,1 9-2 0,-3 0-3 16,-1 0-2-16,0 2 5 0,2 3 31 0,-1 2 41 0,-1 5 19 15,2 4 13-15,1 5 32 0,1 11 20 0,-1 5 24 16,2 10 13-16,0 7-11 0,4 9-29 0,0 8-15 16,3 8-18-16,1 10-30 0,9 1-9 0,-1 2-21 15,3 4-10-15,3 3-23 0,1-4-5 0,2-2-4 16,-1 0-13-16,-1-6 7 0,-3-4-3 0,-1-4-10 0,-5-5 0 15,0-4-4-15,-5-7-11 0,-1-5-27 0,-7-8-11 16,0-7-46-16,-6-3-42 0,0-5-47 0,0-3-75 16,-4-5-75-16,-3-5-97 0,-2-3-88 0</inkml:trace>
  <inkml:trace contextRef="#ctx0" brushRef="#br0" timeOffset="33761.3538">16294 13101 2611 0,'-18'3'16'15,"1"-3"10"-15,0 0 29 0,8 0 31 0,-5 0 17 0,-1 2 18 16,1 0 12-16,5-1 1 0,1 3-6 0,0-1 9 16,3-1-21-16,4-2-18 0,-3 3-4 0,4-3 10 15,0 4 1-15,4-3 19 0,-1 3 11 0,4-1-9 0,3 2 7 16,5 0 7-16,3 2-17 0,12-3-24 0,5 1-19 15,9-2-10-15,7-1-29 0,11-2-6 0,4 0-51 16,8-2-40-16,8-1-33 0,5 3-36 0,5-2-26 16,3 0-59-16,0 4-32 0,0-2-63 0,-1 2-19 0,-2 1-41 15,-3 1-30-15,-3 1-58 0</inkml:trace>
  <inkml:trace contextRef="#ctx0" brushRef="#br0" timeOffset="33984.5088">18893 13469 3659 0,'13'-2'3'0,"-4"0"-5"16,-2-1-1-16,0-7 0 0,1 6-18 0,0-1-30 0,6 3-19 15,1 1-9-15,3-2-3 0,7-1-2 0,5 1 1 16,1 2 3-16,8-4 14 0,3 2 32 0,2-4 21 0,2 2 7 15,4 0-33-15,1-2-42 0,4 2-61 0,1 0-89 16,0-2-127-16</inkml:trace>
  <inkml:trace contextRef="#ctx0" brushRef="#br0" timeOffset="34292.8135">21680 13438 3482 0,'45'0'1'16,"-2"-1"1"-16,-3-3-2 0,7 0 0 0,-4 0 3 0,1 3-11 15,5 1-26-15,5 1-23 0,4 2-7 0,7-1-16 16,6 1-6-16,2 2-7 0,3 0-6 0,1 0-1 16,4-3 2-16,-2 3 12 0,2-1-12 0,-3-1 6 15,2-1-9-15,0 0-14 0,0-1-21 0,-5 2 0 0,1-1 2 16,-3 0-3-16,-2 0 13 0,-6-2-4 0,-2-2 6 15,-3 0 1-15,-3-3 11 0,-3 3-6 0,-4-4 2 16,-1 4-5-16,-6-5-11 0,-2 4 1 0,-8-3 16 16,1 2 17-16,-8 0 25 0,-4 0 26 0,-4-1 41 0,-2 2 35 15,-8-2 35-15,-2 1 23 0,0-1 8 0,-4 2 6 16,-1-2-15-16,-1 1-9 0,-1 0-18 0,-1 0-29 16,0 1-32-16,2 1-45 0,-6 0-52 0</inkml:trace>
  <inkml:trace contextRef="#ctx0" brushRef="#br0" timeOffset="37629.0372">6144 14918 285 0,'-18'1'-2'0,"1"0"1"0,1-1-2 16,-1 0 2-16,4 1-4 0,-4-1-7 0,4 2-9 15,0-1-9-15</inkml:trace>
  <inkml:trace contextRef="#ctx0" brushRef="#br0" timeOffset="60248.1753">12099 11543 2164 0,'-1'-6'4'0,"-2"4"27"0,0-2 9 16,3-1 7-16,-4 0 19 0,3 2 9 0,-1 2 11 0,-1-2-2 16,1 3-2-16,2 0-12 0,0 0-4 0,0 0 2 15,0 0-11-15,2 0-3 0,0 0 1 0,-1 0-2 16,1 0 5-16,1-4-11 0,5 2 7 0,0-4-3 0,5 1-2 16,5-3-2-16,2-1-5 0,5 0 2 0,5-1-5 15,1 0-2-15,7 1-13 0,0-3-2 0,2 3-8 16,2-2 1-16,3 2-4 0,3 1 0 0,0 3 3 0,2-2-7 15,0 2 5-15,3 4-5 0,-2-2 4 0,1 3-11 16,-3 0-9-16,0 3-20 0,-3-2-43 0,0-1-43 16,-3 3-69-16,-1-2-67 0,-4-1-101 0,-2 0-104 0</inkml:trace>
  <inkml:trace contextRef="#ctx0" brushRef="#br0" timeOffset="60659.6612">12997 11144 2717 0,'0'0'22'16,"0"0"1"-16,0 0 7 0,0 0-5 15,-90-29 2-15,90 29 0 0,0 0-2 0,0 0-5 16,-17-5-20-1,3 2-8-15,18 3 11 0,6 0 2 0,2 1 2 16,4 1 4-16,6-2 2 0,4 0-2 0,5 2-2 16,6 1 9-16,3-1-17 0,2-1 5 0,5-1-1 0,1 4 5 15,2 0-11-15,-1 1 5 0,3-1 4 0,0 0-5 16,0 3 4-16,1 1 4 0,-3 0-6 0,-2-2-10 0,-2 5 11 16,-2-2-6-16,-6 3-2 0,0-2 1 0,-7 5 9 15,-2-1-16-15,-4 2 12 0,-6 1 3 0,-3 3-7 16,-3 1 7-16,-4 1-2 0,-6 1 2 0,-1-1-5 0,-4 3 4 15,-4-1-3-15,-2-2-3 0,-1 2 9 0,-1-2-9 16,-2-2 2-16,0-2-1 0,3-2-1 0,-5 1 5 16,2-1-4-16,2-3 1 0,0-1-5 0,-1 0 0 0,2-3-2 15,-1 2-19-15,0-2-14 0,4-1-31 0,-3-2-32 16,2 1-35-16,1-2-38 0,1 0-48 0,0 2-55 16,-2-2-69-16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5T02:17:0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18703 5477 3420 0,'-9'-10'18'0,"-3"3"36"15,0-3 30-15,7 3 25 0,-7 2 13 0,2-1 4 16,4 5 9-16,1-2 8 0,0 2-8 0,4 1-37 0,-4-1-19 16,5 3-30-16,0-1-11 0,3 3 11 0,-1 1 29 15,-1 3 4-15,4 1 5 0,2 6 10 0,-1 2-7 16,0 5 7-16,5 4-1 0,-1 3-11 0,1 1-42 16,1 3-5-16,-2 1-19 0,1 0-9 0,0 0-2 0,0 0-6 15,0 0-12-15,0 0-31 0,1-1-11 0,1-3-29 0,0-1-18 16,3-3-24-16,-2-1-30 0,0-4-34 0,-1 0-18 15,-1-4-11-15,-2-2-14 0,-2-5-26 0,-1 2-5 16,-1-7-12-16,-2-1-3 0,-2-1 5 0,0-6-22 16,-1 2 4-16,-1-5-12 0,0-3 15 0,0-2 16 0,-1 0 10 15,1-4 26-15,0-2 31 0,0-1 57 0,1-4 36 0,-1-1 60 16,3-1 43-16,1-3 45 0,-3-1 41 16,2-6 50-16,2 0 35 0,1 0 44 0,-1-2 19 15,0-2 11-15,1 3 21 0,-1-1 1 0,-2 5-2 0,3 4-19 16,-3 3-19-16,1 6-28 0,-3 2-9 0,1 7-13 15,-1 1-13-15,1 5-19 0,-2 1-6 0,2-1-18 16,-2 6-13-16,1-1-17 0,-1 1 5 0,0 0 11 16,2 2-3-16,0 1 12 0,4 2 15 0,1 3-2 0,1 2 11 15,2 2 10-15,2 2-28 0,1 2-27 0,1 0-14 16,-1 2-23-16,0 1-28 0,3 0-6 0,-5-2-17 0,3 2-28 16,-1 1-12-16,-4-1-16 0,4-2-26 0,-4 1-29 15,4-1-7-15,-5 2-22 0,-4-1-37 0,3-1-16 16,-2 0-18-16,1-2-43 0,-5 0-36 0,-1-2-39 15,0-3-49-15,0 0-57 0,-3-4-32 0</inkml:trace>
  <inkml:trace contextRef="#ctx0" brushRef="#br0" timeOffset="178.1659">18884 5882 2907 0,'-10'-10'24'16,"1"3"24"-16,2-1 31 0,3-2 24 0,-3 1 20 0,4 4 5 15,0 0 4-15,-1 1 3 0,0-1-24 0,4 0-27 16,0 0-31-16,0 0-42 0,4 0-30 0,0-2-18 16,2 0-25-16,2-1-25 0,4-2-29 0,1 1-36 0,5-1-45 15,-1-2-46-15,4 0-60 0,1 2-71 0,-1-4-56 16</inkml:trace>
  <inkml:trace contextRef="#ctx0" brushRef="#br0" timeOffset="361.9692">19345 5492 2883 0,'5'-5'15'16,"1"-3"24"-16,-3 4 25 0,5-4 0 0,-1 4 2 0,-4-2 1 15,4 2 0-15,-2 0-2 0,2 0-11 0,-1 0-18 16,1-1-30-16,2 0 3 0,-1 2 1 0,1-1-1 16,4 0 2-16,0-2-2 0,0 1 0 0,0-2-9 0,3 2-7 15,2-2-26-15,-1 0-34 0,0-1-34 0,1-1-48 16,-2 2-45-16,-2 0-65 0,0 0-58 0,0 1-62 15</inkml:trace>
  <inkml:trace contextRef="#ctx0" brushRef="#br0" timeOffset="596.1259">19629 5346 1952 0,'4'3'5'0,"-3"-1"15"0,1-1 32 0,3 5 26 0,-5-1 16 15,1 7 12-15,3 1 16 0,-4 2 11 0,4 3 2 16,0 4 4-16,0 1-29 0,2 1-28 0,-1 0-12 16,2-1-16-16,-1 0-13 0,1 1-12 0,2-2-8 0,-1-1-14 15,0-2-7-15,2 1 1 0,-2-4-12 0,4 0-31 16,-3-4-15-16,2 2-35 0,-1-7-39 0,0 0-46 16,0-4-37-16,-2-3-31 0,1 0-32 0,-1-7 7 0,-1 2-30 15,-1-7 9-15,-1 2 20 0</inkml:trace>
  <inkml:trace contextRef="#ctx0" brushRef="#br0" timeOffset="1236.6731">19908 5467 1119 0,'9'-22'22'0,"1"1"25"0,1 0 28 0,-2 1 27 16,-1 6 30-16,2 1 22 0,-4 2 17 15,-1-2 14-15,0 6-16 0,-2-1-18 0,0 6-37 16,0 0-23-16,-2 2-31 0,-1 0-22 0,4 3-9 16,-3 1-7-16,1 1-3 0,-1 2 2 0,3 0 18 0,-3 0 1 15,2 6 3-15,1-1 8 0,-1-2-9 0,0 1-8 16,3 4-1-16,-1-2-6 0,-2 0-7 0,2 0-5 0,-2-1-4 15,4 0-4-15,-2-3-4 0,0-1 5 0,-2 1-2 16,1-4-3-16,1 0-3 0,-4-4 0 0,2 1 7 16,1 0-7-16,-3-2 9 0,1 0 3 0,2-2 2 0,-2-3 6 15,-1 0 0-15,4-2 1 0,-2 1 3 0,4-5-4 16,-2-1 3-16,4-1-2 0,-4 1 3 0,3-5 0 16,0 5-4-16,1-5 4 0,-1-1-7 0,0 2 12 15,3 0 3-15,-2 1-7 0,1-1-3 0,0 3-5 0,-1 1 4 16,-1 2 1-16,1 3-2 0,0-1-7 0,-2 4-9 15,-1 1-2-15,2 1-2 0,-3 2 1 0,3 0 3 16,-2 2-14-16,1 1 4 0,-3 2 6 0,4 0-2 0,-2 4 5 16,2-1 2-16,0 2-5 0,5 1-3 0,-5 1 12 15,1 0-7-15,2 1 0 0,0 3 1 0,1-5-6 16,0 3 6-16,-1-2-2 0,0 0 2 0,0-2-6 16,-1-3-12-16,2 1-14 0,-4-2-16 0,0-3-8 15,0-1-35-15,1-4-11 0,-2 0-17 0,-1-3-16 0,2-1-3 16,1-5-7-16,0-2-3 0,-1 1-10 0,1 0 20 15,-3-2 6-15,1-1 21 0,-1-1 17 0,0-2 18 16,0 1 16-16,1-4 24 0,-2-1 26 0,-1-2 4 0,3 0 13 16,0-6 8-16,1 4 21 0,-1-3 22 0,3 2 22 15,-1-1 12-15,0 3 10 0,-1 1 16 0,-1 4 4 16,0 6-1-16,0-1-17 0,-3 6-23 0,-2 4-22 16,1 2-15-16,1 3-19 0,-3 1-14 0,1 3-1 15,-1-1-1-15,4 6 17 0,-4 1 14 0,2 5 15 0,1 0 5 16,-3 6 9-16,4 3 3 0,-2 1-9 0,1 3 1 15,-1 1-24-15,1 3-7 0,-1-6-20 0,2 3-3 16,0 0-1-16,1-5 9 0,2-2 9 0,3-2 7 16,0-3 4-16,5-3 4 0,-2-2 11 0,4-1 1 0,-2-5 4 15,1 2 1-15,1-5-4 0,-1-2-17 0,3-1 0 16,-1 0-1-16,3-4-11 0,0-2 1 0,-1-1-9 0,4-2-12 16,1-1-29-16,-3-1-13 0,-1 0-26 0,-1-3-34 15,-1 2-34-15,1-2-39 0,-3-1-43 0,-3 2-59 16,0-3-60-16,-3 2-59 0,-2-1-71 0</inkml:trace>
  <inkml:trace contextRef="#ctx0" brushRef="#br0" timeOffset="1534.5611">20550 6257 3148 0,'0'-1'4'0,"-4"2"18"15,1 1 17-15,1-2 4 0,-5 2-1 0,-3 5 4 0,-1 0 4 16,-3 5 9-16,1-1 5 0,-4 2-6 0,3 3-17 16,-3-2-2-16,-1 8 7 0,1-3-10 0,1 3 3 15,0 1-15-15,2 0-7 0,0 1-10 0,1 2-1 0,-1-1-4 16,3 2-7-16,1-1 8 0,-1 2-20 0,1-3-22 15,2 0-25-15,-1-2-21 0,3 0-29 0,-4-1-20 16,4-3-29-16,-2-2-29 0,0-3-23 0,0-2-9 16,2-2-21-16,-2 0-14 0,0-5-16 0,3-2-26 15</inkml:trace>
  <inkml:trace contextRef="#ctx0" brushRef="#br0" timeOffset="1728.6936">20151 6563 1690 0,'7'-6'21'0,"-3"3"29"0,6-2 22 0,-2 3 20 0,-4 2 26 16,4 2 16-16,-1 2 14 0,4 0 26 0,-3 3-7 0,3 0-6 16,0 3-9-16,2 1-4 0,0 1-17 0,2 1 7 15,4 4-13-15,0-1-18 0,5 1-14 0,-2 1-20 16,4 1-11-16,1-2-20 0,2 2-5 0,-4-2-22 16,5 0-20-16,-3 2-34 0,2-4-29 0,-3 0-51 0,1-3-48 15,0-2-61-15,-3-1-70 0,-3-2-91 0,-3-4-68 16</inkml:trace>
  <inkml:trace contextRef="#ctx0" brushRef="#br0" timeOffset="2165.9814">20869 6170 2507 0,'8'-10'14'15,"-7"4"15"-15,2 2 6 0,1 4 0 0,-3 2 2 0,1 0 3 16,0 4 17-16,1 1 17 0,0 3 6 0,3 1-4 15,-1 3 3-15,-1 1 10 0,1 2 3 0,-1 3 5 16,2 1-13-16,1-1-9 0,-2 2-15 0,0-1-8 0,2-1-8 0,-1 4-2 16,3-2-4-16,-1-2 3 0,-1-1-16 15,1 0-8-15,1-2-6 0,0-1-6 0,-1-5 0 16,-3-2-2-16,3-1 0 0,-2-3-12 0,-1-2 20 16,-2-3 2-16,2-2 1 0,-2-2 7 0,3-1-1 15,-1-2-7-15,0-4 4 0,1-2 0 0,-1-4-11 0,3-1-1 16,0-1-3-16,0-3-4 0,-2 0 4 0,3-3 1 15,-2 0-8-15,-1 1 3 0,4-2 4 0,-1 1 0 16,-3-1 6-16,2-1 0 0,0 5 7 0,0 2-1 16,-2 2 8-16,1 2 1 0,-2 4-2 0,-2 3 0 0,0 4-3 15,-1 0 1-15,0 3-11 0,-2 1-3 0,2 1-5 16,-4 1-4-16,2-1-1 0,0 0-1 0,0 4-6 16,0-3 1-16,0-1-1 0,0 2 0 0,0 0 4 15,0-1 3-15,0 3 2 0,-2-1-5 0,2 0 6 0,0 1 4 16,0 0-12-16,0 0-1 0,0-2-18 0,0 1-17 15,-2-2-13-15,2 2-24 0,-2-3-27 0,2-2-52 16,-1 0-44-16,-1-3-50 0,1 0-26 0,-1-2-29 16,-1-1-34-16,-2-1-15 0,-2-2-4 0,3 2 15 0</inkml:trace>
  <inkml:trace contextRef="#ctx0" brushRef="#br0" timeOffset="2522.8087">21075 5932 1047 0,'0'-7'15'0,"0"0"11"0,-2 0 21 16,2 1 20-16,-3 0 14 0,3 2 14 0,0 0 13 16,-4-1 23-16,4 3 10 0,-1-3 14 0,1 3 6 15,0-1 0-15,0 1 8 0,-2 1 15 0,2 0 12 16,-1-2-3-16,-1 1-2 0,0-2-16 0,2 0-9 0,0 1-13 16,2-1-2-16,-2-1-16 0,2 2-22 0,-1 2-28 15,1-2-19-15,-2 3-17 0,1 0-14 0,3 0-17 16,-4 0-20-16,1 4-18 0,-1-1-7 0,2 0 12 15,0 3-1-15,1 7 16 0,3 2 13 0,-2 3 23 0,4 7 21 16,1 7 19-16,1 3 16 0,0 6-7 0,1 3 12 16,1 2 1-16,-2 1-11 0,1 1-9 0,0 0-26 15,-1-2-17-15,1-1-8 0,-2-3 8 0,-1-3-21 16,2-3-9-16,-1-2-1 0,1-5-2 0,-4-2 3 0,1-1 9 16,-2-6-12-16,2-2-6 0,-2-2 3 0,-4-7-24 15,2 3-21-15,-1-7-18 0,-2-1-20 0,0-3-23 16,2-1-14-16,-2-1-42 0,1-3-21 0,-2-3-29 15,1-3-16-15,0-2-24 0,0-5-27 0,0 0-45 16,-2-3-28-16,2-3-20 0,0-1-12 0,0-1 6 0</inkml:trace>
  <inkml:trace contextRef="#ctx0" brushRef="#br0" timeOffset="2764.554">21398 5804 2131 0,'8'-30'29'0,"-1"2"40"0,2 6 37 0,-4 5 29 0,-4 7 17 15,3 3 11-15,-4 2 7 0,0 2 2 0,0 3-20 16,0 1-42-16,0 2-44 0,0-1-20 0,0 2-2 0,1 2 13 16,1 3 7-16,-1 1 7 0,4 6 12 15,1 1 26-15,1 5 18 0,1 3 10 0,0 3-3 0,2 1-18 16,5 3-13-16,0 2-4 0,0 0-24 0,2 0-8 16,-1 2-22-16,0-3-19 0,-2 0-9 0,0-2 4 15,-4 1 4-15,1-6-18 0,-2 3-18 0,-2 0-22 0,1-3-11 16,-4-3-23-16,0 0-23 0,-3-3-32 0,5 0-54 15,-4-2-35-15,-1-3-37 0,1-2-55 0,-4-6-75 16,2 0-68-16,-3-3-57 0</inkml:trace>
  <inkml:trace contextRef="#ctx0" brushRef="#br0" timeOffset="2955.6818">21372 6191 2812 0,'-5'-5'26'0,"1"1"37"0,1-2 20 0,3 0 22 16,0-2 20-16,-1 6 13 0,-1-1 8 0,-1-2 10 16,6-2-26-16,-1 3-34 0,-1-1-26 0,2-3-20 0,1 1-22 15,2-3-25-15,2 1-24 0,3-1-26 0,-1-3-32 16,5 1-25-16,0-3-46 0,0-3-52 0,3 4-57 16,1-6-56-16,-2 3-54 0,2-3-66 0</inkml:trace>
  <inkml:trace contextRef="#ctx0" brushRef="#br0" timeOffset="3297.5043">21825 5507 1711 0,'0'-1'4'0,"-1"1"7"0,1-2 8 0,1 2-2 15,1-1 2-15,-1 1 0 0,1 0 5 0,0 1 8 16,-2-1 14-16,0 3 12 0,3-3 1 0,-2-1 17 0,-2 2 16 16,2-1 21-16,-1 0 16 0,2 0 12 0,0 0-5 15,0 0-4-15,-2-1 9 0,0 1-6 0,2 0-6 16,-4 1-4-16,4-1-10 0,-2 2-8 0,0-2-7 16,0 0-10-16,0 0-1 0,0 0-2 0,0 0 3 0,2 0-8 15,-1 0-1-15,-1 0-3 0,7-2 0 0,1-1 3 16,6-2-17-16,2-2-5 0,6 0-11 0,4-3-21 15,4-2 4-15,9-1-16 0,-1 1-17 0,4-5-4 16,1 0-18-16,2 3-22 0,-2-3-37 0,0-4-18 16,1 1-46-16,-6 1-35 0,0-1-23 0,-4-2-80 15,-4 3-51-15,-5 0-68 0,-5-1-74 0</inkml:trace>
  <inkml:trace contextRef="#ctx0" brushRef="#br0" timeOffset="3534.6584">22189 5388 2426 0,'5'4'13'0,"-4"1"32"0,4-2 35 0,4 0 19 16,-3 4 25-16,-1 2 21 0,3 1 12 0,3 4 20 0,2 1 13 16,0 6-18-16,4 2-21 0,2 3-5 0,-2 0-15 15,5 8-16-15,-3 1-17 0,1 1-15 0,-2 2-20 16,4-1-18-16,-2-1-9 0,-2-2-16 0,0 3-15 15,1-6-8-15,-2-3-9 0,-1 0-30 0,1-2-28 0,-4-2-33 16,-2-3-30-16,0-3-46 0,-3-1-48 0,-1-5-59 16,-3-3-59-16,2-1-53 0,-4-5-54 0</inkml:trace>
  <inkml:trace contextRef="#ctx0" brushRef="#br0" timeOffset="4596.2931">22729 5257 2029 0,'7'-12'26'0,"-1"4"14"15,-3 2 4-15,2 0 0 0,-1 4 4 0,0 0 4 16,-3 6 27-16,1 2 7 0,-2 4-21 0,0-1-2 16,-2 1 7-16,2 4 16 0,0 5 4 0,0-1 3 15,2 0-27-15,-2 4 1 0,0-2 7 0,0 4-4 0,3-2-17 16,-1 0-11-16,-1 2-7 0,1-2-5 0,1 2 4 15,-1-5-13-15,1 1-5 0,0-4-13 0,1-1 3 0,0-3 2 16,-1-3-3-16,-2-1 1 0,1-3 0 0,1-1 13 16,-1-4-8-16,-2 1 11 0,0-2 5 0,0 0-2 15,0-3-2-15,1-1-8 0,-2-2-9 0,1-2-9 16,0-1 0-16,0-2-1 0,0 0-13 0,0-3-10 0,0 1-7 16,-2 2-2-16,2-3-6 0,0 1 0 0,-1 1-1 15,1 0-7-15,-2-2 8 0,2 3 8 0,0-2 5 16,2-2 9-16,-1 3 10 0,-1-3 6 0,2 0 1 15,-2 2 3-15,0-3 6 0,1 0-2 0,-1 1 21 0,0 0 12 16,0 2 0-16,0-1 7 0,0 0 12 0,-1 1 5 16,2 2 3-16,-1 2 3 0,2-2-10 0,-2 3-8 15,2 1 5-15,-1 0-4 0,-1-1-12 0,4 2 2 16,-3-1-3-16,3 4-3 0,0-2 5 0,-1-1-1 16,0 1 1-16,4 0 4 0,-3 1 6 0,1-4-6 0,1 2 5 15,2-1 7-15,0-1 2 0,0-1 10 0,3 1-5 16,-1-1-6-16,-2 2-6 0,1 1-5 0,0 0-2 0,-4 2-16 15,2 0-6-15,-4 2-23 0,1 2-8 16,-1 1-7-16,1 1-4 0,-4 3 1 0,3 2-6 0,0 4 11 16,0 5 1-16,2 6 16 0,0 6 6 0,2 4 9 15,-2 6 2-15,0 6 2 0,0 1-3 0,-2 4 3 0,4 0-4 16,-5 1-7-16,3-1 4 0,0-2-4 16,1-2-8-16,1-2 7 0,0-2-6 0,1-5 4 15,0-5-5-15,2-5 1 0,-1-1-1 0,-1-7 0 0,-1-1 10 16,-1-5-5-16,0-4 2 0,-1-3-6 0,-4-1-5 15,3-3 0-15,-3 0-8 0,2-4 0 0,1-4-7 16,-1-1-14-16,2-2-7 0,0-5-2 0,2-1-4 16,-1-3-7-16,-1-2 7 0,2-2-17 0,-1-2 3 0,-3-3 0 15,2 0 3-15,-4-1 2 0,2-3 11 0,1 1 3 16,-1-2-1-16,0-2 14 0,0 0 6 0,0 2 15 16,0-2 10-16,-3 5-2 0,3 1-1 0,-3-1 3 15,0 6 8-15,-1 1 10 0,1 2 0 0,0 3 8 16,-2 0-3-16,4 4 2 0,-1 1 5 0,1 0 0 0,0 1-9 15,-1 2-7-15,2 0-4 0,2 2-7 0,-1 1 0 16,0-1-6-16,1 4 3 0,-1-2-5 0,0 3 7 16,-1 0-5-16,-2 4-7 0,3-1-7 0,-3 2-2 15,3 3 6-15,-3 0-7 0,7 5 8 0,-5 2-9 16,3 3 4-16,1 1 7 0,-1 6 2 0,3 1 4 0,-1 4-1 16,0 1 4-16,0 2-11 0,0 0 9 0,-2 0-2 15,2 0 3-15,0-3 5 0,2-1-11 0,-4-4 0 16,0-1 3-16,-1-3 3 0,3-3-3 0,-2-4-2 0,-1-1-1 15,-2-3 1-15,-1-2 9 0,-1 1 3 0,-1-3-5 16,2-2 5-16,-2-2-5 0,3 2 10 0,-1-5-5 16,4-2 2-16,-1-3-5 0,1-2-2 0,2-2-5 15,2-1-5-15,0-3-4 0,0-4-8 0,-2-3-9 0,4-2-14 16,-2-4-1-16,4-1-4 0,-1-9-8 0,1 0 5 16,2-4 6-16,4-4 6 0,-2 1 18 0,2 2 21 15,-1 2 12-15,-1 5 9 0,-3 5 21 0,0 10-1 0,-3 5 7 16,-4 4-6-16,-1 9-6 0,-2 3-22 15,-4 1-6-15,-1 2-11 0,0 2-6 0,2 3-9 0,-1 2-2 16,1 2 10-16,0 8 2 0,2 3 17 0,-1 4 5 16,0 5 5-16,0 5 1 0,-1 5 2 0,0 2 2 15,-1 5-14-15,-1-1 2 0,0 1-16 0,0 1-26 0,2-2-28 16,-2 0-28-16,2-2-29 0,-1-3-31 16,2-5-20-16,2-4-35 0,1-5-28 0,2-4-18 0,-1-5-16 15,1-5-34-15,1-6-50 0,0-5-53 0</inkml:trace>
  <inkml:trace contextRef="#ctx0" brushRef="#br0" timeOffset="4860.0514">24207 4602 1454 0,'-1'1'11'0,"-1"4"19"0,1-2 9 0,-1 2 12 16,0-1 15-16,-1 4 5 0,2 5 22 0,-6 1 20 15,2 2 15-15,2 1 2 0,-3 3 4 0,3 4 11 0,0 5 16 16,3-2 5-16,0 0-7 0,3 2-5 0,3-1-11 16,4-1-3-16,1-1 0 0,4-1-16 0,0-4-22 15,5 2-10-15,0-4-6 0,2-4-2 0,1-1-13 16,-1-4-11-16,1-3-13 0,0-3-2 0,2-4-10 16,1-4 1-16,-3-1-11 0,0-4-23 0,2-2-23 0,-2-3-19 15,3-1-24-15,-3-2-42 0,-3-2-44 0,2-5-62 16,1-3-74-16,-4-4-79 0,2 0-65 0</inkml:trace>
  <inkml:trace contextRef="#ctx0" brushRef="#br0" timeOffset="11146.4358">3227 6456 945 0,'2'-2'6'15,"0"2"2"-15,2-1 1 0,-4 2 0 0,0-1 2 16,0 3 2-16,3 1 4 0,-3 2 19 0,2 1 12 15,1-2-2-15,0 5 15 0,-1 0 9 0,1 1 7 16,0-1 8-16,-1 4 9 0,1-2-13 0,3 1-11 0,-3-2 17 16,-1 0-9-16,3 0 2 0,-2-3 5 0,0 1 0 15,0-1-8-15,0-1 1 0,1-4 4 0,0 2-6 16,-1-2 16-16,-3-2 9 0,2-1-7 0,1 0 21 0,-3 0 19 16,2 0 5-16,-1 0-1 0,-1 0 5 0,2 0-18 15,-1-1-7-15,3-1 16 0,-1-2-35 0,3 1-16 16,2-2-11-16,-2 1-2 0,5-3-14 0,2 0 0 0,0-1-3 15,-2-1-15-15,4 0 9 0,0-2-9 0,1-1-1 16,1 3-5-16,-3-4 5 0,3 4-3 0,-2-2-12 16,2-1-7-16,-1 0-5 0,1 1-5 0,-1-1 2 0,0 1 0 15,2-2-9-15,-3 0 1 0,1 3-1 0,0-1-3 16,0-1 2-16,-2-1 3 0,0 1-5 0,0 3 0 16,-1 0 1-16,-1-2-8 0,0 1 9 0,1 1-2 0,-1 2 0 15,-3-2 5-15,4 1-6 0,-5 1 1 0,1-2 0 16,1 4 8-16,-1-2 1 0,-2 0-13 0,1 1-11 0,-3 0-27 15,2 2-17-15,1-1-41 0,-3 3-45 16,-2-1-60-16,2-2-70 0,-3 4-87 0,3-2-92 0</inkml:trace>
  <inkml:trace contextRef="#ctx0" brushRef="#br0" timeOffset="16997.1429">5329 8856 2542 0,'3'-3'7'0,"-1"3"25"0,-2-2 33 0,2 1 11 16,-2 1 14-16,0 0 10 0,-2 0 1 0,2 0 5 16,-3 0 5-16,3-2-13 0,-2 4-14 0,1-2-6 0,1 0-4 15,-3 0-5-15,3 1 4 0,-2-1-6 0,4 1-6 16,-2 0-13-16,0-1-27 0,3 0 0 0,-3 3-13 15,0-3-5-15,1 1-5 0,1-1-1 0,-2 0-5 0,0 0 2 16,0 0-1-16,0 0-3 0,1 0 4 0,1 0-2 16,0 0 0-16,2 0 4 0,3 0-4 0,3 0 3 15,4-1 7-15,2-2 1 0,6 3-4 0,3-3-2 16,5 1 1-16,3-3 9 0,2 1 2 0,4 1-7 0,1-2 8 16,3-2-7-16,2 2 8 0,0 1 7 0,2 0-4 15,-1 0-10-15,0-1-12 0,-2 2-12 0,0-2-32 0,-4 3-31 16,-2-3-46-16,-3 3-64 0,-1-5-61 0,-8 4-75 15,1-2-94-15</inkml:trace>
  <inkml:trace contextRef="#ctx0" brushRef="#br0" timeOffset="17465.4515">5801 8606 2991 0,'-5'-5'0'0,"0"2"3"15,0 1-3-15,5-5 1 0,-4 2 10 0,1 1 1 0,-2 1 1 16,3 0 3-16,2 3 0 0,0 0 4 0,-1 0 4 15,2-2 7-15,-1 4-2 0,2-2 3 0,1 0 0 16,-1 2 4-16,-1-1-7 0,1-1-4 0,2 0-8 0,-4 0-3 16,5 0-10-16,-2 0-10 0,5 0 3 0,0 0-3 15,6 0 3-15,1 0 3 0,5 3 4 0,4-1-4 16,4 1 0-16,2-2 8 0,2 2-8 0,4 0-2 0,-1 1-2 16,3 1-4-16,-2 0 5 0,-1 0-8 0,0 2 0 15,-2-2 0-15,-1 3 2 0,-4-3 3 0,0 2 1 0,-2-1-2 16,-4-3 1-16,0 2 1 0,-2-1-3 0,-2 2 4 15,-2-1 1-15,0-1-3 0,-5 1 1 0,0-5-3 16,-2 5-9-16,1-1 11 0,-4-1 6 0,-4-1-5 0,1 0-7 16,0 2 6-16,-3-4-4 0,0 4 4 0,0-2 8 15,0 1-4-15,-3 2 5 0,3 2-4 0,-3-2 5 16,1 3-7-16,-4 1 5 0,1 3-5 0,-1 0-20 0,-4 0-14 16,1 2-38-16,-1-1-25 0,1 2-43 0,1-1-42 15,-2 1-56-15,-1-1-60 0</inkml:trace>
  <inkml:trace contextRef="#ctx0" brushRef="#br0" timeOffset="28791.0879">6749 10072 3235 0,'-3'-4'6'0,"0"-1"25"0,1 2 26 15,2-4 22-15,0 2 21 0,-5 0 6 0,4 4-1 0,-1-5 3 16,2 4-3-16,-3-1-11 0,3 1-14 0,1-1-4 16,1 3-16-16,-2 0-2 0,0 0 4 0,2 0-9 15,-2 0 1-15,0 2-12 0,0-1-22 0,0 1-22 0,0-2-6 16,0 3-14-16,0-1-5 0,0 2 3 0,3 1 6 16,0 1-3-16,0 3 6 0,2 3 7 0,3 1 3 15,0 3 5-15,0 3 8 0,3 1 4 0,3 4-12 16,-1-2 5-16,2 2 2 0,0 1 1 0,2-2-4 0,-3 0-11 15,4 0-22-15,-1-2-7 0,-1-3-6 0,1-1-18 16,-3-1-20-16,2-3-33 0,-3 3-29 0,0-3-24 16,-1-1-30-16,-2-2-48 0,0 0-51 0,0-1-75 0,-3-2-65 15</inkml:trace>
  <inkml:trace contextRef="#ctx0" brushRef="#br0" timeOffset="29041.8294">7146 10023 3482 0,'0'-9'14'15,"0"5"21"-15,-3 1 26 0,6 0 12 0,-5 1-1 16,1 2 1-16,-1 2-6 0,0-1-5 0,2 0-15 0,0 0-30 16,2 2-25-16,-2-1-18 0,2 3 5 0,-2 1-2 15,3 2 1-15,1 3 4 0,1 0 3 0,0 4 14 16,0 3-6-16,3 2 10 0,1 1-7 0,2 3-3 0,-1-1 4 0,0 1 3 15,2 0-3-15,1-2 3 0,2 2 3 16,-2-3-13-16,1-3-2 0,-1 0-17 0,1-3-25 16,-1 0-37-16,0-5-43 0,2 1-59 0,-5-2-65 0,0-5-74 15,0 1-78-15</inkml:trace>
  <inkml:trace contextRef="#ctx0" brushRef="#br0" timeOffset="29265.5412">6988 10347 3800 0,'-4'1'3'0,"0"2"19"0,0-6 14 16,9 2 5-16,-6 1 3 0,1 0-4 15,3 0-9-15,0-4-2 0,-1 4-4 0,3-4-25 0,4-1-15 16,-1-3-18-16,5 0-12 0,5-3-9 0,3 1-5 0,3-5-27 15,3 1-23-15,4-3-36 0,1 0-47 16,4 0-47-16,-1 0-64 0,-2 1-70 0</inkml:trace>
  <inkml:trace contextRef="#ctx0" brushRef="#br0" timeOffset="29453.6701">7651 9980 3520 0,'4'-2'0'0,"-1"2"15"0,-3-5 4 0,2 4 2 0,-2-1-4 16,1 2 1-16,1-2 1 0,2 1-2 0,-1-1 4 16,4-2-18-16,-2 1-5 0,1 1-6 0,5-3 7 15,0-2 2-15,0 2-2 0,3-2-10 0,1 2-22 0,2-3-47 16,-1 2-36-16,1-1-46 0,-1-1-59 0,1 3-58 16,0-2-77-16,-2 2-71 0</inkml:trace>
  <inkml:trace contextRef="#ctx0" brushRef="#br0" timeOffset="29791.0561">7718 9922 2717 0,'-6'-3'22'0,"1"3"24"0,0-4 25 0,2-1 29 15,1 5 18-15,-1-2 8 0,0 2 11 0,2-1 16 16,1 2-9-16,0-1-13 0,0-1-19 0,0 2-28 15,0-1-8-15,0 0 1 0,1-1-1 0,1 1-17 16,-1 0-4-16,-1 1-11 0,3-1-8 0,-1 0-1 0,-1 2-8 16,1-2-17-16,-1 0-8 0,1 2 0 0,0 0-16 15,-1 1 1-15,1-1 3 0,1 1-2 0,0 2-1 0,1 0 6 16,-1 2 0-16,3-2 0 0,-1 2 14 0,1 3-7 16,-1 0-1-16,1 2 2 0,3-1 1 0,1 1-2 15,0 3 1-15,4 0 3 0,-2 1-11 0,4 1 5 16,-2 3 2-16,4-1 0 0,1 0 7 0,-2 3-2 0,3-2-5 15,0 1-5-15,-1-1-2 0,1 0-19 0,-2-1-9 16,-1-1-18-16,-3-2-20 0,0-2-18 0,-3 3-37 16,-1-6-39-16,1-1-48 0,-6-2-44 0,-1-4-65 15,3 0-72-15</inkml:trace>
  <inkml:trace contextRef="#ctx0" brushRef="#br0" timeOffset="30089.8048">8085 9857 2646 0,'-5'2'3'0,"-3"0"22"0,1-3 27 0,4-3 22 15,-1 3 13-15,1-2 10 0,0 3-4 0,-1 0 9 16,3 0 15-16,-1 0-20 0,2 0-13 0,0 0-13 0,2 0-7 16,-2 0-6-16,3-1 8 0,0-1-13 0,0 0-21 15,5-1 1-15,0-1-18 0,2-1-11 0,5-2-8 16,1 0-4-16,5 0-16 0,-1-1-8 0,1-2-30 16,-1 3-35-16,2-3-38 0,-4 0-44 0,1 1-62 0,-3 0-66 15,-1-2-82-15</inkml:trace>
  <inkml:trace contextRef="#ctx0" brushRef="#br0" timeOffset="30343.5247">8288 9734 2824 0,'4'1'17'0,"-4"-1"10"0,3 1 26 16,0-2 17-16,-3 0 3 0,0 3 2 0,0-2-4 15,0 3 0-15,0-2-17 0,3 4 0 0,2 1-14 16,-2 1 0-16,5 3 4 0,-2 2 5 0,7 2 6 0,-2 7 7 16,3-1 2-16,4 5-13 0,0 0-7 0,2 3-13 15,0 2-12-15,2-1 1 0,-1 1-6 0,4-1-3 16,-3 0-1-16,2 0-8 0,-3-5-31 0,1-2-33 16,-2-2-54-16,-1-3-46 0,0-3-19 0,-2-3-57 15,-2-2-66-15,2-2-65 0,-6-5-57 0</inkml:trace>
  <inkml:trace contextRef="#ctx0" brushRef="#br0" timeOffset="30845.4561">8875 9868 1646 0,'-2'1'6'16,"4"2"4"-16,0-1 12 0,2 0-1 0,-2 5 9 15,1 0 9-15,-2 4 2 0,3 1 9 0,0 1 4 0,1 2 7 16,2 0-5-16,-1 4 7 0,0 0-7 0,-1-1-3 16,3-1-9-16,3 1-9 0,-3-1-10 0,1-1-3 15,2-2-9-15,0 2-8 0,1-4-1 0,-2 1-5 0,0-2 11 16,0-2-4-16,2 0 2 0,-4-1-5 0,-3-4 0 16,0 1 4-16,-2-2 3 0,-2-2 15 0,4 0 14 0,-5-1 17 15,-3-1-1-15,1 0-1 0,2-4-1 16,0 2-8-16,0-4 2 0,-1 0-16 0,-4-3-24 15,0-2-10-15,2 0-10 0,-3-2-3 0,-5-2-1 0,1-2 3 16,-3-2-9-16,-2 0 4 0,2-3 7 0,-4-1 2 16,-1-1 7-16,1-4 2 0,-3 0 4 0,2 0 2 15,1-3 10-15,1 0 7 0,0 0 14 0,3 0 9 16,2 2 10-16,2 4 7 0,4 1 4 0,-2 2 2 0,6 6-8 16,-1 4-11-16,2 1-16 0,3 5-12 0,2 0-13 15,2 3-3-15,1 1-7 0,1 0-3 0,2 3 1 16,0 1 2-16,5 0-1 0,-3 2 3 0,4 2 3 15,-1-1 0-15,1 4-1 0,2 0 6 0,-1 1 4 16,-1 3 2-16,-1 1 6 0,-1-1-1 0,2 5-1 0,-2 0 9 16,0 1 5-16,-1 0 1 0,-3 3-7 0,0-2 5 15,0 4-1-15,-2-1-5 0,-2-1 2 0,0 1-5 16,-3 0-5-16,-3 2-6 0,1-5 5 0,-1 0-17 0,-2 0-29 16,1-3-9-16,-2-2-38 0,4 0-38 0,-5-4-50 15,4 0-61-15,-1 0-81 0,2-2-79 0</inkml:trace>
  <inkml:trace contextRef="#ctx0" brushRef="#br0" timeOffset="31149.6556">9624 10014 3272 0,'0'0'20'0,"-1"0"11"0,1 3 15 16,0-6 11-16,0 3 4 0,0 0-1 0,0 0 1 16,0 0 0-16,1 3-20 0,-1-3-6 0,2 0-11 15,-2 0-8-15,1 0 4 0,1 0 9 0,0-3-4 0,-2 3 4 16,3 0 5-16,-2 0 0 0,7-2-16 0,0 0 7 16,0-2-14-16,3 0-9 0,2-1-2 0,4 2-12 15,-1-4-14-15,1 1-11 0,1-3-5 0,-1 2-8 16,2-2-4-16,0 1-4 0,0-1-12 0,-3 0-7 15,-1-2-22-15,3 4-14 0,1-2-17 0,-5-1-17 0,3 6-25 16,-2-4-30-16,2-1-29 0,-2 1-18 0,2 1-19 16,-4-1-32-16</inkml:trace>
  <inkml:trace contextRef="#ctx0" brushRef="#br0" timeOffset="31667.3875">9996 9665 2611 0,'-10'-4'5'16,"0"-1"26"-16,0 5 15 0,6-7 19 0,3 5-3 0,-2-1 5 15,-4 2-4-15,4 0 1 0,1-2-12 0,1 6-17 16,2-3-21-16,1 2-16 0,0-2-1 0,-2 0-3 16,3 2 2-16,-2-1-4 0,3 0 14 0,0 0-7 0,3 1 1 15,0 0 1-15,3 1 5 0,3 2-3 0,1-1 0 16,4-1 5-16,-1 2-4 0,5-2-1 0,-1 2 5 15,2-3-5-15,2 0 0 0,-1 2 0 0,-2 0 4 16,-1-3-2-16,1 2-7 0,-3 2 4 0,-2-2 1 16,0-1-4-16,0 2-2 0,-3-1 4 0,2-3-7 0,-4 5 4 15,1-2-1-15,-2-1-3 0,1 0-3 0,-4 3 11 16,1-2-2-16,1 1-5 0,-3-2 7 0,1 4-7 16,-2-1 5-16,2 0 0 0,-2-1 3 0,1 1-6 15,-1 2 0-15,-1-2 2 0,1 4 1 0,-2-2 3 16,0 1-2-16,-1 1 1 0,-1-1 2 0,1 5-5 0,-2-4 4 15,1 3-2-15,0 0 2 0,-2 0-3 0,-2 1-1 16,0 0-11-16,-1-1-16 0,0 1-15 0,-4-1-26 16,1 0-21-16,-1 2-36 0,0-4-44 0,1 0-48 15,-2-1-47-15,-1-1-53 0</inkml:trace>
  <inkml:trace contextRef="#ctx0" brushRef="#br0" timeOffset="33913.2169">13280 8996 1798 0,'-4'-6'2'0,"0"5"24"0,0-7 22 0,0 3 9 16,1 2 10-16,0-1 0 0,1 2 11 0,1-1 1 16,-3 3 4-16,2 0-15 0,2 0-9 0,-3-3 7 0,1 6-6 15,0-6 7-15,1 3-4 0,-2 0 1 0,3 0-6 16,0 0-7-16,0 0-11 0,0 0-16 0,-2 0-3 16,4 0-8-16,-2 0-10 0,0 3 0 0,-2-3-1 15,4 0-4-15,-4 3-1 0,-1-2 3 0,3 0-3 0,-7 4-1 16,2-1 5-16,0-1 7 0,-2 0-4 0,-3 3 11 15,2-1 6-15,-2 3-4 0,2-4 12 0,-4 4 7 16,0 1 8-16,1-1-1 0,-3-1 3 0,-1 3-1 16,0 0-5-16,-1-1 5 0,-5 1-5 0,5 1-11 15,-4-1-7-15,0 2-3 0,2-2-4 0,-3 0-1 16,3 2-6-16,2-2-3 0,-3 0-7 0,3-1 8 0,0 1-1 16,2 0-2-16,-2-1 1 0,2 1 0 0,0-3 3 15,-2 6 2-15,2-4 4 0,-2 2-1 0,-1 2 1 16,0-1-2-16,-1 0 2 0,-4 2-1 0,2-1 4 15,-2 2-3-15,0-1-2 0,1-2 3 0,-2 2-1 16,1 1 6-16,0-3-9 0,1 1 6 0,-3 0 1 0,4 0 6 16,-4-1-4-16,5 0-5 0,-4 0 6 0,1 0-1 15,1-2 10-15,-5 2-10 0,4-3 2 0,-1 2-3 16,2-2 2-16,-3 0 6 0,2 2-7 0,0 0-4 0,1-1 5 16,-1 0-6-16,1 0 3 0,0 1-4 0,-1 0 3 15,-2 0-11-15,0-1 5 0,1 0 3 0,0 2-2 16,-3 0 6-16,2 0-7 0,-1-3 0 0,0 3-4 0,4-4 7 15,-3 4-3-15,0-3-1 0,2-1-6 0,2 2 2 16,-2 1 0-16,0-1 1 0,1 0 4 0,-5 0-5 0,4 2-1 16,-1-3-1-16,2 2 4 0,-3-2-2 15,2 0 5-15,0 4-4 0,1-2-1 0,1-3 2 16,-3 5 3-16,3-4 0 0,0 3 0 0,-2-3-7 0,3 4-1 16,-3-2 1-16,3 2 6 0,-2-2-4 0,1-1 0 15,-1-2 2-15,2 4-4 0,-2-3 0 0,3 2 4 16,-2-2-2-16,2 1-5 0,-1-3 5 0,1 3-3 0,-1-3-4 15,5 2 2-15,-2-2 6 0,2 2-11 0,-2-5 4 16,3 3 3-16,0-2-2 0,3 0 0 0,-1 0 0 16,0 1 0-16,3-3 1 0,-2 0 4 0,1 1 0 15,1-3-5-15,-2 3-3 0,4-1 5 0,-3-1 1 0,1 1-3 16,0 1 0-16,-3-1 0 0,1 0 0 0,4 2 0 16,-4-1 5-16,3-3-7 0,-1 3 1 0,0-1 1 0,1-1-2 15,0 3-1-15,0-3-2 0,1 1 1 0,-1 1-1 16,3-2 2-16,-4 2-4 0,5 0 1 0,-4-1-3 15,3-1 6-15,-1 1 1 0,3-1-1 0,-4 1 1 16,3-1 0-16,0 3 2 0,-4-3 4 0,6 2-6 0,-4-1 9 16,0 2 0-16,-2-1-11 0,2 0 4 0,-2 0-1 15,1-1 4-15,0 2-5 0,-4-1 6 0,4 1-6 0,0 2-10 16,-2-5 17-16,2 3-7 0,1-2 7 0,-3 2-5 16,3-2-5-16,0-1 4 0,2 0-4 0,-1 1 1 15,-1-1-16-15,3 1-3 0,-1-3-3 0,3 1-6 0,-2-1 9 16,-1 0-10-16,2 0 1 0,-1 0 1 0,-1-1 8 15,1 2 5-15,2-1-10 0,-2 2 5 0,1-1-14 16,-3-1-10-16,4 2-11 0,-2 0-21 0,-1-1-33 0,0-2-39 16,-1 0-41-16,-1 0-63 0,2-1-55 0,-2-1-62 15</inkml:trace>
  <inkml:trace contextRef="#ctx0" brushRef="#br0" timeOffset="34450.6904">10828 9890 2836 0,'0'-1'7'0,"0"-2"14"0,-1 2 10 15,1-3 19-15,1 2 3 0,-4 2-3 0,2 0 0 16,1 0-2-16,0 0-12 0,-3 0-11 0,1 2-18 16,1-2-13-16,-4 4-6 0,0 1 2 0,2 1-3 0,-5 1 3 15,-1 3 3-15,1 2-1 0,-4 2 3 0,3 3-7 16,0 0 8-16,-1 3 2 0,-2 1 2 0,2 1-1 16,-3 2 2-16,2 2-1 0,2-1 6 0,-3 1 2 15,-1-1-7-15,0-1 1 0,2 0 2 0,-2 0 6 0,3-4 4 16,0 1 6-16,2-3 0 0,0-4 6 0,3 2-3 15,-3-4 3-15,3-1 2 0,2-2-11 0,2 1-2 0,-3-3-5 16,3 2-7-16,1-3-3 0,0 1 8 0,1 0-4 16,4-2 13-16,-2 3 15 0,4-4 7 0,0 4 5 0,0-4 8 15,2 1-2-15,5 0 4 0,-1-1-6 0,3-1-10 16,-3 1-6-16,4-1-12 0,-1 0 1 0,3-1-6 16,-2-1 2-16,1 1-4 0,-4 0 7 0,2-2-12 0,1 2 3 15,-1-1-6-15,0 0-4 0,-2-1 4 0,2 0-1 16,-2 1-3-16,0-1 1 0,0 2 1 0,-2 0-5 15,1-2 11-15,-1 2-5 0,-3-1 1 0,2-1-5 16,-4 0 2-16,1 0-2 0,-2 3 0 0,2-2 0 0,-5 0-2 16,2 1-1-16,-2-2-10 0,-2 1-8 0,3 0-19 15,-4 0-22-15,1-1-11 0,-1 0-28 0,2 0-25 16,-2 0-27-16,0 3-26 0,1-3-37 0,-1 0-30 0,0 0-48 16,0 0-56-16</inkml:trace>
  <inkml:trace contextRef="#ctx0" brushRef="#br0" timeOffset="36511.704">9137 11023 576 0,'-6'-1'18'0,"-1"0"21"0,0-2 12 16,0 3 27-16,1-4 20 0,1 4 22 0,-1-2 26 15,0 0 20-15,3 1 8 0,-2-3 16 0,3 2 17 16,-1 0 2-16,0 1 1 0,-2-2 6 0,3 0 2 0,-4 2 0 16,5-3-1-16,1 4-20 0,-2 0-14 0,2-3-13 15,0 3-1-15,-1-1-19 0,4 1-16 0,-3-1-7 0,1 0-11 16,-1 1-10-16,0-2-3 0,0 4-4 0,2-4-18 15,2 2 1-15,-2-1-2 0,-2 0-10 0,5-1-12 16,-2 2 2-16,2-1-10 0,0 0-9 0,5-2-5 16,0 0 1-16,3-1-12 0,6 2 1 0,1-1-1 0,3-2-16 15,5 4 2-15,2-1-7 0,0 1 9 0,5 1-21 16,-1 1 3-16,1 2 3 0,-2 2-16 0,-1 0 3 16,-2 2-12-16,-3 1-1 0,0 1-28 0,-5-1 10 0,-2 0-2 15,-1 1-8-15,-4-1 17 0,-1 0 2 0,-5-3-2 16,1 3 9-16,-5-1 21 0,1-1-1 0,-3-2 4 15,-3 3 3-15,1-3-8 0,-2 0 8 0,1 0 10 0,-2-2-2 16,-4 2 0-16,2 1-1 0,-3 1 13 0,1-4 3 16,-5 1 6-16,0 3-1 0,-1-3 1 0,2 2 8 15,-3-3-6-15,2 0 11 0,-2-2-8 0,4 0-8 16,-1 0 7-16,1-1-6 0,-1 0 3 0,2-3-13 16,-1 1 6-16,3-4-20 0,-2 0-20 0,1-1-12 0,0-4-25 15,2 0-15-15,-2-5-25 0,4-1-9 0,0-5-30 16,3 1-14-16,0-2-14 0,0-5-23 0,0 3-25 15,2-2-27-15,1 1-34 0,2-1-46 0,-1 4-37 16,4 2-56-16,0-2-39 0</inkml:trace>
  <inkml:trace contextRef="#ctx0" brushRef="#br0" timeOffset="37861.7702">9671 10764 1863 0,'4'9'22'16,"-1"-3"32"-16,0 0 36 0,3-3 30 0,-2 2 16 15,-1-1 5-15,0 1 3 0,3 0 5 0,-1 0-14 0,0 1-23 16,1-2-22-16,2 0-24 0,3 0-21 0,-3-2 1 16,3 0 2-16,1-2-1 0,0-1-3 0,2-2-13 15,-1 0-8-15,2-2-1 0,-2 1-1 0,0-4 1 0,1 2-3 16,-1-1-5-16,-1-1 0 0,-2 0 2 0,-2 2-2 16,-1-2 5-16,-2 1 11 0,-2-1 0 0,-1 3 9 15,-4-2 9-15,1 0-7 0,-4 1 12 0,-1 0 8 16,-1-1-7-16,3 2-2 0,-3 0 8 0,1-1-4 15,-5 1-9-15,3 1 4 0,0 4-6 0,-1-3-13 0,-1 3-6 16,-1 3-6-16,2 0-20 0,-4 5 2 0,5-2-4 16,-3 6 0-16,1 0-3 0,-1 5 0 0,1 0 4 15,1 0-3-15,3 4 6 0,0-1-2 0,1 1 0 16,2 0-2-16,1 0-1 0,7-1-4 0,0-1 7 16,1 0 2-16,2-4-12 0,4-1-18 0,3 0-7 0,-2-3-13 15,6-3-17-15,1-2-8 0,-2-3-26 0,2-3-24 16,2-3-20-16,0-3-13 0,0-2-33 0,4-2-13 15,-6-2-17-15,3-3-13 0,-1 2 4 0,-1-4 7 0,0 1 27 16,-3-1 31-16,0 0 39 0,-3 1 28 0,2 1 33 16,-6-2 29-16,2 0 25 0,-4 2 22 0,-2-2 25 15,-2 1 12-15,-1 0 31 0,1 0 27 0,-5-1 29 0,1 3 34 16,-2-1 13-16,-1 1 22 0,-2 3 2 0,-1-1 8 16,2 2-12-16,-4-1 0 0,1 4-17 0,1 1-31 15,-4 2-12-15,4-1-15 0,2 1-19 0,-2 3-20 16,0-1-20-16,4 2-30 0,-1 2-17 0,-1-1-13 15,2-1-15-15,2 2-10 0,2 2-3 0,-3 2-11 0,2 0 14 16,2 2-8-16,0 4 16 0,0 0 7 0,4 2 2 16,3 3-4-16,-1 1 6 0,1 0-1 0,3 3-4 15,1 0 7-15,3 0-7 0,0-1 4 0,1 2 2 16,-2 1 0-16,1-2-4 0,2-2 9 0,-6 1-5 16,4-4 4-16,-6 1-4 0,2-3-5 0,-2-3 3 0,-2 1-1 15,-2-3 4-15,-1-1-1 0,-2-1 5 0,-2-2-3 16,-3 0 6-16,0-1 6 0,-3-1-3 0,-2-2 8 15,-2 3-7-15,-1 0 0 0,-4-1-6 0,1-1 5 16,-3 2-6-16,1-3-7 0,-3 2 2 0,5-2-5 16,-3 1 5-16,1-4-3 0,4 1-16 0,1-2-14 0,-1 2-17 15,5-1-11-15,0 0-10 0,2-3-10 0,2 1-16 16,3-4-6-16,2 1 6 0,0-3 2 0,5 1 12 16,-1-4 1-16,3-1 6 0,4 0 3 0,0-2 3 15,3 0 4-15,0 2 5 0,0-2 6 0,0 0 12 0,1 2 8 16,-1-2 6-16,2 3 5 0,-4-2 7 0,4 4 9 15,-2 0 1-15,-2-2 7 0,0 2-8 0,0 2 6 16,0 0 0-16,0 1 11 0,-6 2 3 0,2-1-4 0,-1 0 9 16,-2 2 3-16,-2 1 2 0,1 1-3 0,-1 1 2 15,2-1-15-15,-1 3 4 0,-3 3 1 16,4-2-6-16,-5 3 1 0,5 0-6 0,-3 1 3 0,1 2 1 16,-2 3 11-16,2-1-7 0,-2 2-2 0,2-3-2 15,0 2-4-15,2 1 7 0,-4-3-3 0,4 0-9 16,-6 2-4-16,6-3 7 0,-4-2-3 0,-1 3 0 0,0-4 1 15,-2-1-1-15,0-1-1 0,-1-2 5 0,1 0-7 16,1-1-14-16,-2-3-2 0,-1 0-4 0,3 1-8 16,-1-3-7-16,0-2 4 0,0 0-10 0,1 0 9 15,0-2 10-15,4-3 2 0,-3 1-2 0,0 1 1 16,1-2-2-16,-1-1-6 0,-2-2 1 0,4 1-1 0,-3-2-3 16,1 1-1-16,-2-2 8 0,2 0 8 0,-2-1 2 15,3 2 5-15,0-1 8 0,-1-1 4 0,1 2-1 16,1-1 11-16,2 2-3 0,-3 3-1 0,1 0 7 15,1 2-3-15,1 3-2 0,-3 2-1 0,2 3 2 16,-1 3 8-16,0 0 19 0,-2 5 26 0,2 3 3 0,-1 1 18 16,1 3 9-16,0 5 6 0,-1 2 0 0,3 3-10 15,-3 3-15-15,3 4-27 0,-1-1-3 0,0 2-10 16,-1 0-13-16,5 2-11 0,-4-2 4 0,3-1-9 16,2 3-5-16,-2-1 4 0,-2-2-7 0,4-1 2 0,-2-2 0 15,1-2-2-15,0-2 3 0,-1-1 1 0,0-5-1 16,-2 0-1-16,-1-7 1 0,1 0-2 0,-2-1 2 15,1-3 7-15,-3-1-7 0,-2-4 7 0,-1 0 1 16,2-4 2-16,-3 2 2 0,-1-1 3 0,2-4-9 0,-2-3 0 16,-2 1 1-16,2-3-5 0,-1-3-2 0,-2 0 2 15,-2-4 2-15,1-1-10 0,-1-1 1 0,0-2-10 16,-2-5-18-16,0 2-4 0,-1-6-5 0,3-2-6 16,2-3-6-16,-2-2 7 0,3-1 5 0,2-1 5 15,0 2 19-15,7 2-1 0,-2 1 11 0,-1 5 0 0,3 2 4 16,0 5-9-16,1 2 4 0,-1 3 3 0,3 2 0 15,-1 4 7-15,-1 3-5 0,0-2 3 0,2 5 1 16,0 1 8-16,0 3-12 0,0-1 4 0,-1 1-2 0,2 2-5 16,-3 1 2-16,3 0 3 0,-3 4-5 0,1 0 1 15,0-4 11-15,1 8-9 0,-2-4 7 0,3 5 2 16,-6-1 5-16,3 2-6 0,-3 0 1 0,-2 2-17 16,0-1-23-16,0 3-7 0,-3-3-30 0,-3 4-21 15,0-1-26-15,0 1-21 0,-4-1-31 0,-1 2-30 0,-1-1-22 16,-2 0-33-16,-5 4-35 0</inkml:trace>
  <inkml:trace contextRef="#ctx0" brushRef="#br0" timeOffset="42766.2634">3395 10607 824 0,'-49'-5'-7'0,"3"0"4"0,0 0 0 0,2-2-3 16,1 2 0-16,2 4 7 0,3-3-6 0,-3 2-1 0,3 0-11 15,0-1-1-15,3 3-7 0,-1 0-1 0,0 0 0 16,1 0-6-16,0 0 2 0,3 0-3 0,1 0 6 15,1 0 8-15,0 0 2 0,1 0 4 0,4 0-8 16,0 0-16-16,2 0-3 0,3-3-6 0</inkml:trace>
  <inkml:trace contextRef="#ctx0" brushRef="#br0" timeOffset="43734.4079">2296 10654 1549 0,'-3'1'12'0,"-1"-2"8"0,0 0-1 0,3 1 2 0,-4 0 4 15,0 0-4-15,0 1 2 0,-4 0-1 0,1-1-14 16,-2 5-2-16,-2-3-1 0,2 1 9 0,-1 1 9 0,-3-1 22 15,1 1 21-15,-2 0 22 0,0-2 10 0,4 1 10 16,-4 1 14-16,-3-4-10 0,4 3-8 0,-2-2-8 16,2 0-12-16,-2 1-12 0,2-1-5 0,-5 0-11 15,3-1 3-15,-1 0 12 0,1 0 11 0,-3 2-11 0,3-4 3 16,-3 2 2-16,0-1 6 0,3 0-3 0,1-3-5 16,0 1-11-16,-2 0-19 0,1-1 2 0,2-1-9 15,-2 0-7-15,0 1-3 0,0-4 4 0,-1 1-5 16,-2-3-5-16,0 1 8 0,0-2 0 0,0-2-5 15,-1 0-3-15,1-2-6 0,-2 1-2 0,2-3-3 0,-1 1-1 16,2-1 1-16,-1-3 3 0,3 1-1 0,-1 0-4 16,1-1-1-16,-1 1-7 0,0-1 3 0,2 0 4 15,0 1-9-15,0 0 0 0,-2-1-1 0,1 2 3 0,0 0 5 16,2-1 0-16,0 0 1 0,-2 0-1 0,0-1 3 16,5 0-3-16,-2 2 7 0,1-4-6 0,-1-1-1 0,1 0 2 15,2 1-7-15,0-2 3 0,1 0-1 0,1-3 1 16,0 3-8-16,2-3 10 0,-2 1-3 0,2-3-2 15,1 0 3-15,-1 1-4 0,-1-5 1 0,1 4-4 0,0-1 7 16,1 1-6-16,-1 0-5 0,-1 0 1 0,0 3 2 16,0-3-1-16,1 5 3 0,-1 0-1 0,1 0-1 15,-3 1 2-15,4 2 8 0,-3-1 3 0,3 3-3 0,-2 1 4 16,0-3-1-16,2 1-2 0,-1 2-2 0,1-2 7 0,-1 0-4 16,0-1-2-16,1 2-2 0,2-3-3 0,-2 0 3 15,3 2 1-15,-1-1 6 0,0-1-14 0,0 0 4 16,3 1-1-16,0-1-1 0,0 0 9 0,3 1-11 0,0-1 4 15,-3 2-5-15,3-1 2 0,-1 1-5 16,-1 0 1-16,4-1-1 0,-3 2-5 0,3 0 1 0,0-1-1 0,2 3 6 16,-2-2-1-16,0-1 3 0,3 1-3 0,-2 1 3 15,3-1-5-15,-4 0 4 0,3 2-3 0,-1-2 0 16,2 1 0-16,-1 0 9 0,1 0-1 0,2 1-2 0,-1-1 6 16,-1-2-2-16,2 3 6 0,2 0-7 0,-3 0 3 15,2 1-3-15,-1-1 0 0,-1 0 3 0,4-3-4 0,-3 4 1 16,3 0-3-16,-4-3 4 0,4 1-1 0,-2 0-5 15,1 0 4-15,0-1-2 0,0 2 3 0,0-1 0 0,0-2 3 16,3 0-3-16,-2 2 2 0,2-2-1 0,0-2 7 16,1 1-3-16,1 1 2 0,1 0-4 0,-3-1-5 0,4 3 6 15,0-1-6-15,-2 1 2 0,1 2-7 16,-2 0 9-16,1-1-5 0,-1 3 1 0,1 2-3 0,-3-1 5 16,0 1-2-16,2 0 2 0,-4 0-1 0,4 2-6 15,-4-1 4-15,4 2-3 0,-4 0 3 0,4-2-7 16,-1 3 3-16,1-2 2 0,-2 0-1 0,3 1-3 15,1-1 3-15,-1 0 2 0,1-1 4 0,-3 0 0 0,4-1-1 16,-1 1-1-16,-1 0 1 0,0-1 5 0,-2 0-4 16,3 2 2-16,-3-1-5 0,1 1-2 0,1-2 7 0,-4 2-7 15,3 0 5-15,-4 0-10 0,1-1 12 0,-1 3-6 16,-2 0-1-16,1-1-6 0,-2 0-12 0,0 2-12 16,0-1-7-16,-1-1-12 0,-3 3-27 0,0-1-23 0,2 0-24 15,-3 1-29-15,0 0-26 0,-2 1-35 0,-2-1-19 16,1-1-54-16,1-1-64 0</inkml:trace>
  <inkml:trace contextRef="#ctx0" brushRef="#br0" timeOffset="44199.7167">2032 7452 1099 0,'-9'1'14'0,"1"-2"25"0,0-2 22 15,2 3 13-15,-1 0 25 0,0 0 17 0,2 0 18 16,0-2 14-16,0 1-1 0,0 1-17 0,2-1-10 16,0 1 1-16,1-1-19 0,-2 1-17 0,2-1-19 0,2 1-13 15,0 1-15-15,2-1-7 0,-2 0-18 0,4 0-12 16,-2 0-8-16,1 0-2 0,-1-1 0 0,3 2 2 16,-1-1 3-16,4-1-4 0,1 1 3 0,3 1-1 0,1-1 1 15,4 0 2-15,3 0-3 0,1-1-5 0,3 1 5 16,-1-1-4-16,2 0 5 0,1 0 2 0,-2 1 1 15,-2 0 5-15,1 0 1 0,3-1 6 0,-5 1-4 16,4-2 10-16,-2 2-4 0,1-1-3 0,-1 0 1 0,0-2-3 16,1 2 1-16,-4-2-4 0,1 2-1 0,-2 0-2 15,-2 0 1-15,-1-1 2 0,-2 1 2 0,-1-1-7 16,-2 2-4-16,-2 0 2 0,-1 0 0 0,-1 0 2 0,-3 3-2 16,2-2-2-16,-1 2 0 0,-3-2 9 0,1 3 5 15,0 1 0-15,-1 3 2 0,1-1-3 0,0-1 8 16,-1 2 5-16,-2 3 1 0,3-2-10 0,-1 0 0 0,-1-1-4 15,2 1 1-15,0 3 2 0,-3-3-10 0,0 1-2 16,2 0 0-16,1 2 2 0,-3 0-1 0,2-2 7 16,-1 2-5-16,-1 0-2 0,0 2 6 0,0 1-6 15,0 1-2-15,-1-2 5 0,1-2-15 0,-4 5-29 0,3-2-16 16,-1-1-27-16,2-2-33 0,0 0-45 0,0-3-60 16,0-1-82-16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5T02:24:20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3019 8157 2266 0,'-5'-6'-3'0,"-1"-1"6"0,-1-2 8 0,1 2 13 0,-3 1 12 16,-1 3 4-16,-1-2 2 0,3 2 0 0,0 2 13 15,-2-2 4-15,1 2 10 0,-2 1-1 0,0-2-4 16,-2 2 1-16,1 0 5 0,-1 2 6 0,-1-1-3 16,3-1-10-16,-2 3-22 0,0-2-7 0,1 1-10 0,1 0-7 15,3 2-2-15,-3-1-7 0,3-1-3 0,0 2-7 16,-2 0 10-16,1 3-7 0,-2-2 2 0,3 2 8 15,-4 2-8-15,0 1 2 0,-3 1 3 0,2-2-1 0,0 6 3 16,-4-2 4-16,0 2 1 0,2 0-7 0,0 4 7 16,0-3 1-16,-2 2-8 0,2-1 4 0,2 1-7 15,0 0-4-15,1 0-2 0,2 0 2 0,0-1-6 0,2 0-2 16,-1 2-1-16,1 1 2 0,1-1 1 0,1 1-6 16,-2 2 1-16,2 2 3 0,1-2-3 0,2 4-3 15,-2-2 9-15,2 1 0 0,0-1 6 0,-1 2 1 16,2-1 3-16,-1-1-6 0,1 2 16 0,-1-2 7 0,1 4-6 15,2-2-3-15,-3 0-2 0,3 3 2 0,2 0 4 16,-1 0 3-16,-1 3-11 0,2 2-1 0,-1 0 2 16,-1-1-5-16,4 6 5 0,-1-3 6 0,-1 4-4 15,2 0 3-15,-3 0 3 0,1-2 1 0,1 0 3 0,-1 1 13 16,-1-3-4-16,1-4-1 0,0 2 0 0,-1-5-2 0,1 2 10 16,1-4 0-16,-1-1 4 0,1 2-5 0,-3-2 1 15,4-2-5-15,-2 3 2 0,-1 1 1 0,-1 0-12 16,2 0-4-16,0-1 1 0,-1 4-6 0,1-1-6 15,-2 1 7-15,1 1-4 0,1-2-6 0,-2 0 2 16,2 2 1-16,-2-1-13 0,1 2 5 0,-1-2 3 0,0-3 1 16,2-1 3-16,-2-1 1 0,1 1-2 0,1-3 12 15,-2-3 7-15,0-1-2 0,2 0 0 0,-2-4-5 0,3 1 0 16,0 0 0-16,-3 0 2 0,1-2-12 0,1 1-3 16,1-1 0-16,0 2 1 0,0 0 1 0,1 1 1 15,-1 0-10-15,0-1 4 0,2 0-4 0,-1 0 3 16,-1 0-1-16,1 0-2 0,0-1 2 0,-2 0-1 0,3-1 8 15,-3-1 11-15,1 0-15 0,-2 2-1 0,3-3-4 16,0-1 1-16,-4 3 1 0,3-6-10 0,-1 2 6 16,-2-2-12-16,0-4 18 0,1 1-1 0,1 1 2 0,-2-4 2 15,0 1 0-15,0-3 6 0,1-1-9 16,1 3 1-16,-2-2 3 0,0 0-3 0,0-1 4 0,0-1-6 16,0 1-3-16,0 0-1 0,0 0 6 0,0 0-7 15,2 0-1-15,-2-1-1 0,0 1 1 0,0 0-1 16,1 0-4-16,-1 0 3 0,2 1-2 0,-2 0-7 15,2 1-9-15,-1 0-20 0,1 0-12 0,1-1-13 16,-1 2-30-16,2-1-40 0,-1 5-59 0,-1-3-70 0,1 0-108 16,0 1-128-16</inkml:trace>
  <inkml:trace contextRef="#ctx0" brushRef="#br0" timeOffset="7063.2196">10095 10888 2836 0,'-9'0'1'15,"4"0"14"-15,-1 0 21 0,2-6 23 0,3 4 12 0,-3 1-1 16,3 1-3-16,1 0 3 0,0-2 2 0,1 2-16 15,-1 0-16-15,2-1-24 0,0-2-10 0,3 1 8 16,-1-1 5-16,3-1 1 0,3 0-3 0,2-2 5 0,1 1-1 16,5-1-2-16,3 0-7 0,1 1-1 0,2 0 1 15,-1 0-5-15,3 1 0 0,-1 3-9 0,-3-1 2 16,-1 2-1-16,-2 0 1 0,-3 0-4 0,-2 2 0 0,-5-1-4 16,-2 2 0-16,-2-2 6 0,-2-1-4 0,-3 0 9 15,0 3-1-15,-3-2-4 0,1 3 8 0,-1-1-6 16,-2 1 8-16,-2 2 0 0,-1 1-2 0,-2-1-4 0,0 3 12 15,-1-1 5-15,-2 1-1 0,4-1 12 0,-4-1-8 16,4-2-2-16,1 2 3 0,1-4 0 0,1 2-14 16,3-3-5-16,0 1-3 0,1-3-9 0,2 3 3 15,0-2-1-15,2-1-4 0,0 3-1 0,-1-1 3 0,2 3 7 16,3-2-11-16,-1 1 6 0,2 1 3 0,-1 2 4 16,5 0-5-16,-2 0 7 0,3 1 0 0,0 0-5 15,1-1 4-15,4 2 1 0,-4-1-8 0,4 1 1 16,-3 1 4-16,0-3-4 0,1 2-2 0,-2-1 0 0,1 0 2 15,-6 0 4-15,1-1-3 0,0-1 3 0,-2-2 0 0,-2 1-3 16,-4-2 3-16,3 0 3 0,-3-1-4 0,-1 1-1 16,-1-1 12-16,-3 0-10 0,3 3 4 0,-4 0 1 15,-2 2 3-15,-3 0-1 0,-1 1-18 0,-2 2-23 0,-1-1-27 16,-4 3-23-16,-2-4-25 0,1 1-27 0,0 2-28 16,-3-5-34-16,3 1-8 0,0-2-30 0,-2-1-30 15,2-3-36-15,2-1-54 0</inkml:trace>
  <inkml:trace contextRef="#ctx0" brushRef="#br0" timeOffset="7506.0621">9858 10774 2682 0,'-12'-13'16'0,"0"2"16"0,-1 1 18 15,3 0 13-15,-2 3 23 0,-1 2 1 0,0 1 12 16,0 1-7-16,0 2-11 0,4 0-12 0,1 1-15 15,-1 2-17-15,2 0-25 0,1 3-1 0,1 0-14 0,-3 7 6 16,4 0-6-16,-1 5-2 0,-2 5-7 0,3 4 9 16,-1 6 6-16,2 4 10 0,3 3 13 0,4 5 3 15,3-1 7-15,4 2 8 0,6 0 12 0,2-2 3 16,8-3 0-16,5-2-6 0,3-2-7 0,6-4 0 0,5-4-11 16,6-3-6-16,3-4-6 0,3-4-5 0,6-1-3 15,0-8-9-15,5-3 1 0,3-5-2 0,-4-2-4 16,0-5 1-16,-1-2 0 0,-6-6-5 0,-1 1-4 0,-6-3 5 15,-2-2 2-15,-8 1-6 0,0-3 4 0,-7-2 2 16,-2 0 5-16,-4-2-4 0,-5-2 8 0,-1 2-3 16,-4-5-4-16,-4 0 6 0,-7-6 5 0,-1 1-4 15,-6-5-9-15,-3-2 3 0,-9-4-3 0,-4-1-3 0,-6-2-2 16,-5-4 0-16,-8 2-10 0,-7 1-6 0,-5 1 9 16,-7 3-3-16,-6 5 7 0,-4 2 0 0,-7 10 5 15,-9 2-5-15,-6 8 3 0,-6 7 6 0,-5 5-1 16,-4 6-5-16,1 5-3 0,-1 4 12 0,5 5-4 0,-2 4 6 15,7 4 10-15,2 1-6 0,7 4-24 0,0 1-18 16,8 4-24-16,-1-1-44 0,7 4-42 0,3 3-54 16,8-1-74-16,7 3-67 0,3-1-93 0</inkml:trace>
  <inkml:trace contextRef="#ctx0" brushRef="#br0" timeOffset="11917.332">16091 9485 3333 0,'1'-10'7'0,"-4"0"6"0,-3 2 26 15,-1-6 19-15,-4 7 6 0,0 0 2 0,-3 1 0 16,1 0 1-16,0 3-4 0,-4-1-2 0,3 1-26 15,-5 3-12-15,-1 0 1 0,0 3 0 0,-2-2 1 0,0 4-1 16,2 0 5-16,1 0-1 0,-2 2-2 0,5-1-9 16,1 1-9-16,2 0-5 0,1 0 1 0,0 2-3 15,6-1-7-15,-2 1-4 0,2 2 0 0,3-2 8 0,-2 3-1 16,2-2-2-16,-1 2 2 0,4-2 1 0,0 1-3 16,0 0 2-16,2 0 3 0,1-1-8 0,0 0 11 15,2 1-1-15,2 1 3 0,2 1-2 0,0 1 2 0,3-2 1 16,2 3 8-16,2-1 2 0,3 3-3 0,2-2 4 15,2-1-6-15,4-1 4 0,1 2 0 0,2 1 3 0,4-2-10 16,-1-2-5-16,1 1-1 0,1 2 3 0,0-1-3 16,0 2-4-16,-2 1 4 0,0-1 1 0,-1 0-9 15,-2 1 12-15,-2 0-8 0,-4 0-1 0,-2-2-2 16,-4-1 7-16,-5 3-4 0,-1-5-8 0,-4 2 12 0,-1-3-5 16,-2-2 3-16,-3 3 0 0,-2-4 8 0,0 1-11 15,-2-1 4-15,-1-1 6 0,-2 0 5 0,-2 2 19 16,-2 1 6-16,1-2 10 0,-5 1-6 0,0 1 6 0,-5 0-4 15,1-1 4-15,-4 4-11 0,-2-5-24 0,-2 1-4 16,0 2-11-16,-1-2 1 0,-3 0 7 0,-1 0-7 16,0-2-11-16,2 0 6 0,-2 0-3 0,3-1-19 0,2-4-18 15,4 1-14-15,0-2-35 0,8-1-29 0,1-2-35 16,3-2-43-16,4-3-60 0,-1-3-45 0,4 0-46 16,4-2-63-16</inkml:trace>
  <inkml:trace contextRef="#ctx0" brushRef="#br0" timeOffset="13076.1503">16538 9893 2623 0,'1'5'2'15,"-1"-3"1"-15,-1-2-6 0,4-2 6 0,-1 2-1 16,-2 2-5-16,1-1 3 0,2 0 4 0,-3-1-7 16,5 1 11-16,-1-1 18 0,5 0 5 0,-1 0 9 0,0 0 6 15,6 3 3-15,-2-6-4 0,2 3 12 0,3-3-13 16,0 0-11-16,0-1-8 0,4 0-7 0,1-2 1 0,-1-1-7 15,1 0 4-15,0 0-9 0,1 0-1 0,-2-1 2 16,3 1-1-16,-6-1-4 0,-1-1 3 0,0 3 2 16,-4-1-2-16,-4-2 0 0,2 2 17 0,-3-1 8 15,-2-1 1-15,-2 4 7 0,2-2 6 0,-6 0 5 0,1 0 6 16,-1-1 5-16,-1 3-3 0,-4-2-7 0,2 0-2 16,-3 0 4-16,1 0-6 0,-3 1-3 0,-1-1 0 15,1 3-6-15,-2 0-7 0,-1 0-7 0,-2 1 2 0,2 1-11 16,-1 0-4-16,-1 1-4 0,-3 0-9 0,2 3-1 15,-2 1-4-15,-1-1 7 0,3 4-8 0,-2-1 11 16,-2 5-3-16,2 0 0 0,1 2 4 0,0 2-1 0,0 2-1 16,0 0-4-16,1 5 5 0,1 0-6 0,3 0-2 15,2 0 2-15,-2-1 0 0,2 6 3 0,2-6 1 16,1 6-4-16,5-6 8 0,0 2 0 0,4 0 3 16,0-3-8-16,4 1 3 0,0-2-14 0,5-1-22 0,4-2-22 15,2-2-48-15,5-4-53 0,3-1-79 0,3-4-93 16,5-4-133-16</inkml:trace>
  <inkml:trace contextRef="#ctx0" brushRef="#br0" timeOffset="13583.7353">17140 10047 2518 0,'-9'6'19'0,"2"1"26"0,-1-2 13 0,7-1 12 15,-6 2 8-15,1 1 1 0,3 0-2 0,0 1 2 16,1-1-18-16,2 0-15 0,2 0 6 0,1-2-3 0,0 2 1 16,5-2 9-16,0 0 6 0,2 1 6 0,4-2 10 0,0 1-10 15,5-3-16-15,-2 1-7 0,4-3-5 16,2 0-9-16,3-4-10 0,-1 0 3 0,2-1-16 16,-2-2 5-16,1-2-4 0,-1 0-1 0,0-3-6 0,-4 1 1 15,-1-2 4-15,-3-1-7 0,0-2 4 0,-2 2-4 16,0-2 5-16,-6 0 2 0,2-4-7 0,-1 1 5 15,-1-1-3-15,2-1-1 0,-3-1 2 0,0-1-6 0,1-2-3 0,-1-3-5 16,0 0 9-16,2 0-7 0,-3-3 3 16,0 0-12-16,-1-2-16 0,1 0 9 0,-1-1 1 15,-3 3 1-15,-2-1-2 0,-1-1-6 0,-3 4 11 0,-3 0 5 16,-2 0 17-16,0 2-3 0,-4 1-4 0,1 2 7 16,-2 2 5-16,-6 0 9 0,0 2 0 0,3 3 5 15,-3 1 2-15,0 3 3 0,-1 1 7 0,-1 1-3 0,4 1-4 16,-1 3 5-16,2 0-9 0,2 2-4 0,0-1 4 15,2 4-7-15,2 0-5 0,2 0-5 0,-3 2-3 16,6 2-7-16,1-2-1 0,-1 4 2 0,1-1-14 0,1 2 5 16,2 5-5-16,-7 1 10 0,7 2-3 0,-4 2-2 15,2 3 3-15,-1 2-4 0,3 2 4 0,1 2 4 16,0 3-4-16,1 0-2 0,4-1 7 0,2 0-6 0,2 1 3 16,0-5 8-16,3 2 2 0,2 1-16 0,-2-6-14 15,6 0-26-15,-2 2-40 0,2-4-31 0,1-2-56 16,1 2-63-16,0-5-73 0,-1 0-69 0,0-2-70 0</inkml:trace>
  <inkml:trace contextRef="#ctx0" brushRef="#br0" timeOffset="13791.4182">17774 9676 2063 0,'1'4'22'0,"2"-2"34"16,-3-1 12-16,4 3 18 0,-4 2 9 0,0-2 17 15,0 6 4-15,0 0 1 0,0 2-19 0,1-1-31 16,3 6-15-16,-3-5-12 0,2 4-11 0,2-2-17 0,-2-2-1 16,3 2-2-16,1-1 1 0,-2-4-2 0,-2 1 1 15,3-1-1-15,-1-1 2 0,1-3-15 0,-1-1-37 0,1-1-36 16,-3-3-61-16,2 0-71 0,-1-3-80 0,-1-1-100 16</inkml:trace>
  <inkml:trace contextRef="#ctx0" brushRef="#br0" timeOffset="14643.1277">17883 9540 1422 0,'7'4'17'0,"-3"-1"31"0,2-1 30 0,1-1 26 15,-4 1 25-15,0 1 13 0,0-1 26 0,-1 3 20 16,1 0-1-16,-1 1-15 0,2 0-15 0,-2 4-20 0,-1-2-12 16,2 2-4-16,1 2-12 0,1 0-24 0,-2 1-13 15,2-1-14-15,-1 3-13 0,2-1-2 0,-1-2-10 16,2 2-3-16,-1-1-17 0,0-1 8 0,2 0-2 0,-2 0-3 15,1-3-2-15,-2-1-6 0,2 1 2 0,-4-2-6 16,2-2 0-16,0-2 1 0,-3 0-4 0,2-1 4 0,-2-2 5 16,1 2 2-16,-3-2 0 0,4 0 19 15,-4-2 11-15,4 2-2 0,-4-5 14 0,0 5-3 0,1-3-4 16,-1-2-1-16,2-1-3 0,0 0-24 0,-2-3-5 16,0 0-3-16,0-1-12 0,0-3 1 0,0-1-9 0,0 2 6 15,0-5-2-15,0 2 2 0,0-2 1 0,1 1-1 16,1 2-1-16,-1-2-1 0,3 4 4 0,-3 1-3 15,2 1-1-15,-1 0 2 0,1 3-4 0,1 0-1 16,0 1 3-16,-1 2-2 0,0 1 1 0,0 1-4 0,1-1 7 16,-3 3 1-16,6 0-6 0,-6 0 3 0,3 3-3 15,0-1 3-15,1 1 0 0,-1 2-1 0,1 0 2 16,2 2-6-16,-1 3 9 0,2 0-3 0,1 1 4 16,-1 1-4-16,1 1 10 0,3 1 2 0,-4 0-11 0,2-2 13 15,2 4-2-15,-4-3-5 0,3-1 4 0,0-4-1 16,-2 2-2-16,2 0 2 0,-3-4 8 0,0-1-16 15,0 0 4-15,0-3 4 0,-2-1-6 0,1 2 5 16,-1-4-13-16,3-1-14 0,-2 0-1 0,1-4-8 0,0 1-5 16,2-1-6-16,-1-2-2 0,0 3 0 0,0-2 10 15,1 0 5-15,0 2 4 0,-6 0 15 0,5 1 4 16,0 0 2-16,-5 0 1 0,3 2 0 0,0 1 3 16,-3-1 0-16,0 0 0 0,1 0-5 0,-2 2 5 15,2-3-1-15,2 3 4 0,-1 0-2 0,2 0-1 0,0 0 0 16,1 0 5-16,2 0 2 0,2 0-9 0,2 0 4 15,3-1-2-15,1 0 1 0,1-2-6 0,3 0 5 0,4 2-8 16,-1-4 4-16,4 2-8 0,5-4 4 16,0 0-9-16,8 0-2 0,-1-3-5 0,4 0 2 0,0 1-9 15,4-4-4-15,1 1 8 0,-2 0 2 0,2 2 9 16,-4-2 4-16,-3 0 4 0,-2 3 6 0,-2-2 7 16,-5 2 1-16,-2 2 7 0,-3-3-15 0,-3 3 9 0,-2 0-3 15,-4 0 4-15,-2-1-11 0,-3 1 6 0,0 2-3 16,-3 0 2-16,-3 1 14 0,-3 1 3 0,-1-2 5 15,-2 3 1-15,-1-1 13 0,-3 1-3 0,1 0 5 16,-1 1-6-16,0-1-4 0,0 2-27 0,-1 0-22 16,-1-2-38-16,-1 4-41 0,-2-2-51 0,-1 0-52 0,-2 3-71 15,-6-1-108-15</inkml:trace>
  <inkml:trace contextRef="#ctx0" brushRef="#br0" timeOffset="16480.1846">16614 11058 1963 0,'0'-6'33'16,"0"1"29"-16,-2 1 30 0,6-6 32 0,-6 4 25 0,2-3 21 15,-2 5 22-15,1-4 15 0,-1 3-16 0,-3 1-17 16,5 0-8-16,-3 0-28 0,0 0-14 0,1 2-21 0,1-1-24 15,1 2-13-15,0-1-19 0,0 2-12 0,0 2-26 16,0-1-5-16,1 2-16 0,1-1-4 0,-1 5 4 16,4-2-1-16,0 7 7 0,2 1 8 0,3 8 16 0,3 0 11 15,3 8 18-15,-3 3 11 0,4 3-5 0,-3 2 12 16,2 3-6-16,-2 0-7 0,0 0-8 0,-1-2-12 16,-2 0-10-16,2 1-9 0,-4-7 8 0,1-3-11 0,1-1-1 15,-3-6 1-15,0-2-8 0,1-7 3 0,-3-2-5 16,1-2 3-16,-2-1-3 0,-2-4 4 0,2 0 1 15,-4-2-7-15,3-2 16 0,-2 0-4 0,-2 0 9 0,2 0 3 16,-2-1-1-16,0-1-4 0,0-3 0 0,-2 0 6 16,2 0-16-16,-3-4 8 0,-1-1-10 0,-1 1-6 15,0-5 1-15,0-1-2 0,0-1 0 0,-1-3 1 16,-2 0 6-16,2-4-11 0,-1-3 6 0,-1 0-1 0,3-3-5 16,-2 0 1-16,1-2 7 0,1-1-2 0,0-2-7 15,0 2 4-15,-1 1 3 0,0 1-2 0,1 0 2 0,0 1-3 16,0 2 1-16,2 3 0 0,-4 1 7 0,3 0 2 15,1 6 2-15,2 0 12 0,-3 0 0 0,3 5-1 16,1 0 3-16,0 0-4 0,1 3-3 0,3-1-9 0,-1 0-2 16,3 0-9-16,3 2-6 0,3 0 10 0,1-1-7 15,2 1-3-15,4 0-4 0,2 4 12 0,1-1-7 16,1 2 4-16,1 3 1 0,-2 3-4 0,4 2-4 0,-4 2 8 16,0 2 8-16,-5 1-6 0,0 4 4 0,0 0-1 15,-5 2 3-15,-3 1-8 0,0 1 6 0,-8 2 5 16,-1-1-5-16,-1 2 2 0,-4-3-3 0,-3 2-6 15,-6-2 14-15,1 1-2 0,-3-4 1 0,2 0-3 16,-3-1 1-16,1-1 1 0,-2-3 1 0,2-1 8 0,2-1-9 16,3-3 2-16,0-1-4 0,2 0-7 0,2-1 9 0,2 1-12 15,2-3-4-15,2-1-3 0,1 3 2 0,0-1 1 16,3 1-3-16,-2-1 6 0,4 4-6 0,2-2 9 16,3 1-3-16,2 2 6 0,1 0-1 0,4 3 2 15,2-1 1-15,-2 3-5 0,7 0 3 0,-1 1 3 0,3 1 4 16,-2-2-2-16,3 5-3 0,-1-5-4 0,1 5 4 15,-2-3 7-15,2 0-4 0,-2 0-8 0,0 0 1 16,-2-1 0-16,-1-2 2 0,-3 1 5 0,-1 0-5 0,-3-3-5 16,-5-1 3-16,-1 0 4 0,-4 1 3 0,-2-4 13 15,0 1 30-15,-3-1-6 0,-6 2 13 0,1-1 5 16,-4 2-5-16,-4 1 7 0,-1 2 1 0,-5-2-13 16,-2 3-29-16,-2 0 3 0,-1-1-18 0,1-1-8 0,2-2-22 15,-1 0-31-15,1-5-28 0,7 0-38 0,0-3-40 16,6 0-49-16,-2-4-47 0,4-1-64 0,-2-3-55 0,7 0-46 15,1-5-49-15,0 0-32 0</inkml:trace>
  <inkml:trace contextRef="#ctx0" brushRef="#br0" timeOffset="17371.9118">17383 11289 1963 0,'12'-5'12'15,"1"1"25"-15,0-4 16 0,-5 4 22 0,1-1 14 0,0 0 8 16,-5 1 3-16,3 0 3 0,-1 0-9 0,2 1-14 15,-3 2-7-15,-1-2-14 0,0 1 3 0,-3 0-3 16,3 1 7-16,-1 0 4 0,-2 1 4 0,-1-2-5 0,2 4-8 16,0-2 0-16,-1 1-21 0,-1-1-6 0,0 1-2 15,3-1-5-15,-3 0-10 0,0 0-6 0,-3 0 3 16,3 0-3-16,0 2 7 0,0-2 6 0,0 0-5 0,-1 0 4 16,1 1 8-16,0-1 10 0,0 1-4 0,0-1-4 15,-2 0 6-15,0 4-7 0,2-4 0 0,-1 0-5 0,1 0-6 16,-2 0-9-16,1 3-2 0,1-3-1 0,1 0-2 15,-1-3-1-15,0 3-6 0,2 0 2 0,-2 0 1 16,0 0-1-16,0 0 1 0,0 0 0 0,0 0-6 0,0 3 3 16,0-3 0-16,0 0 3 0,0 0 2 0,0 0-6 15,0 0-4-15,0 0 6 0,0 0-1 0,0 0-1 16,0-3-1-16,1 3-3 0,-1 0 0 0,0 0 5 0,2 0 2 16,0 0-2-16,-2 0-3 0,1 0 1 0,2 0 7 0,-2 0-2 15,3 0-9-15,-1 3 11 0,0-3-1 0,0 0-7 16,2 0 10-16,-2 1-6 0,1-2-7 0,1 1 4 15,-1 0 7-15,-3-3-10 0,1 3 5 0,0 0 2 0,1 0 1 16,-2 0-1-16,1 0 4 0,0 0-3 0,-2 0 1 16,1 0-1-16,-1-1-8 0,3-1 5 0,-3 1-3 15,2 0-2-15,0 0 2 0,-1 1-1 0,3-2 4 0,-2 1 4 16,0 1 1-16,-1-3-9 0,3 3 9 0,-4-2 3 16,3-1-4-16,-2 3-1 0,-1-1-2 0,0 1 4 0,2-2 2 15,-4 1 6-15,2 1-8 0,2 0 0 0,-4 0 5 16,2 0 1-16,0 0 14 0,0-3-2 0,-1 3 0 15,1 3 5-15,0-3 5 0,-2 0 5 0,1-3 0 0,1 3-6 16,-2 0-14-16,0 0-1 0,1-1-1 0,1 1-7 16,-2 0-2-16,2 1-11 0,-2-1-1 0,2 3 5 15,2-3-3-15,-2 0-2 0,0 1 2 0,2 1 4 0,-4-2-3 16,4 0 1-16,-2 0-1 0,0 0-5 0,-2 0 7 16,2 0-5-16,0 1-1 0,2-1 1 0,-2 0-7 15,1 0 7-15,1 0 2 0,0 3 3 0,2-2-4 0,0 0 8 0,0-1-4 16,1 3 0-16,4-3 3 0,-2 1 5 15,2-1-4-15,1 2 1 0,1-2-4 0,2-2-1 0,-1 2 7 16,3-4-5-16,-2 3 6 0,2-3-8 0,0 0 2 16,0 0-9-16,0-2 4 0,-2 1 0 0,4-2-8 0,-4-1 0 15,3-2-8-15,-2 1 4 0,0 0-1 0,-2-1-1 16,1-1 5-16,-3 1-4 0,-2-1 4 0,4 2-3 16,-3-1 7-16,-1 0 3 0,-3-2 2 0,-1 3 0 15,1-1-6-15,-2 0 18 0,-3-2-3 0,0 5 8 16,0-3-6-16,-3 4 5 0,-2-2 4 0,1 0 4 0,-3 4 1 15,1-1-11-15,-7 2 11 0,4-1-7 0,-3 2 5 16,-2 2-5-16,3-2 2 0,-3 4 1 0,1-1 6 16,-1 4-1-16,0-1-14 0,-2 3 3 0,4 3-1 0,-4 1-9 15,3 1-2-15,-1 2 0 0,1 3-7 0,0 4-6 16,1-1 8-16,2 2 1 0,2 2-1 0,1 1 7 0,2 0 2 16,2 0-6-16,1 0 4 0,5 0 3 0,1-4 5 15,2 0-5-15,0-1-2 0,0-3-1 0,6-1-1 16,-2-2 3-16,3-2-4 0,1-4-17 0,1 2-28 0,2-4-15 15,-3-2-29-15,3-4-29 0,1 0-53 0,1-4-51 16,1-1-53-16,0-3-47 0,2-2-56 0,-2 1-52 16,1-1-25-16</inkml:trace>
  <inkml:trace contextRef="#ctx0" brushRef="#br0" timeOffset="18086.5542">18231 11192 1338 0,'12'-7'18'0,"1"-2"20"0,0 1 23 0,-1-4 29 16,2 3 22-16,-1-2 11 0,1 1 15 0,-3 2 14 15,-1 0 2-15,4-1-4 0,-3 0 1 0,-3 1-3 16,1 0-3-16,-2 1 17 0,-2 2 0 0,-2-1 7 0,0-1-8 16,-1 0-6-16,-2 2-21 0,-2-1-11 0,-1 0-12 0,0 1-24 15,-2 0-2-15,0-1-12 0,-4 0-10 0,1 2-8 16,2 0 5-16,-1 1-7 0,1-2 4 0,-3 3 6 16,0 0-13-16,1 2-2 0,-1-1-7 0,1 2 7 15,-1-1-12-15,-4 4-1 0,2 1-12 0,1 1-6 0,-5 0-3 16,4 2-7-16,-3 4 2 0,-1 0-9 0,1 1 7 15,1 0-4-15,2 3-1 0,-3 0-6 0,8-2 6 16,-2 3-4-16,0-1 8 0,3-1-6 0,4-5-7 16,1 5 7-16,0-5-7 0,3-1 10 0,0 1-5 15,5 0 8-15,-2-6-6 0,1 1 7 0,2 1-6 0,2-4-20 16,0-2 9-16,1-1-21 0,1-2-14 0,0-3-4 16,4 0-9-16,-4 0-3 0,4-2 8 0,-4-4 7 15,0 5 1-15,1-4 13 0,-2 0 15 0,1-1-1 0,-3 3 11 16,1-3 0-16,-3 4 1 0,1-1 12 0,2 1-7 15,-3-1-4-15,0 4 8 0,3-2-1 0,-1-1 3 16,-1 2 0-16,4-2 3 0,-2 2-8 0,0 1 5 16,1-1 2-16,0 2-6 0,-3-2 1 0,2 3-5 0,-1 1 1 15,-2 0-1-15,1 2-2 0,-3 0 3 0,2 0 0 16,0 2 0-16,1 2 4 0,1-3 0 0,1 3-1 16,3 2 1-16,1 0 1 0,4 2-9 0,-1-3-23 15,2 2-14-15,2 2-25 0,1-1-23 0,1-1-30 16,-2-2-17-16,0 0-29 0,4-2-11 0,-5-1-4 0,0-2-11 15,3 0 2-15,0-2 8 0,-1-1 16 0,0-2 13 16,-1 3 26-16,1-3 20 0,4 0 23 0,-2 2 31 16,1-3 20-16,2 1 15 0,3-2 12 0,-3-1 9 0,4-1 5 15,-1-3 5-15,7-1 8 0,-2 1-2 0,4-3 3 16,1-2 15-16,5 0 6 0,-2-1 13 0,3 0 8 16,1 2 12-16,-2-1 8 0,-1 2 13 0,-3 3 17 0,-1 3 4 15,-2-4-2-15,-1 9 0 0,-1-4-6 16,-1 3 0-16,-3-2-5 0,0 2-1 0,2 1-8 0,-6 0-8 15,3 0 2-15,0-1-7 0,-2 2 8 0,2-1-2 16,-4 2-1-16,2-1-6 0,0-2-8 0,-1 2-3 16,0-1-4-16,-3 2 8 0,-2-1-11 0,-4 2-16 0,-2-2 8 15,-4 2-7-15,-3-1 8 0,-4 2-6 16,0-1 5-16,-7 1-13 0,3-1-9 0,-3 1-1 0,0 0-6 16,-1 0 1-16,1 0-19 0,-2 0 0 0,2 0-17 15,-1-3-37-15,1 3-18 0,-5 0-53 0,2 0-59 16,-2 0-75-16,0 3-66 0,-4-6-111 0,0 3-149 0</inkml:trace>
  <inkml:trace contextRef="#ctx0" brushRef="#br0" timeOffset="27695.0547">14352 13259 2588 0,'-4'0'14'0,"4"-1"19"0,-3 0 21 16,2-2 38-16,-4 0 18 0,2 2 13 0,0 0 8 16,0 2 4-16,3-2-9 0,-3 2-7 0,3-2-8 15,-2 1-28-15,4 2-13 0,-4-2 1 0,4 0-6 0,-2 0-4 16,0 0 4-16,1 0 3 0,2 0 3 0,2 0 0 15,6-1 13-15,3-2 4 0,5-2 2 0,6 0 11 16,7 1 3-16,4-4-16 0,6 1-21 0,2 1-2 0,2-1-20 16,-1 2-19-16,-2-1-7 0,3 1-10 0,-3-1-5 15,-4 2 10-15,2 1-7 0,-3-3 2 0,-1 2 1 16,-2 0-11-16,-1-1 2 0,-4 1-18 0,-1-1-44 16,-1 0-38-16,-3 0-25 0,-3 0-53 0,-4 2-42 15,-2-1-55-15,-5-1-67 0,1 0-82 0,-4-2-72 0</inkml:trace>
  <inkml:trace contextRef="#ctx0" brushRef="#br0" timeOffset="28046.8311">15003 13038 3284 0,'0'0'24'0,"-73"0"17"0,73 0 22 16,0 0 14-16,0 0 1 0,0 0-8 0,0 0 11 16,0 0-16-16,0 0-8 0,-52-5-24 0,69 8-39 31,21 0 12-31,-11 1-6 16,2-1 4-16,2 5-3 0,1-4 6 0,0 4-6 15,2-2 6-15,1 5 4 0,0-2-11 0,-3 3 2 16,-2-2-1-16,-2 1 1 0,-3-1-4 0,-3 1 6 0,-1 0-6 15,-7-2-8-15,2 1 12 0,-5 2-2 0,-1-4-3 16,-4 4 4-16,-2-3 1 0,0-1-2 0,-4 1-3 16,-2 3 4-16,-2-1 4 0,-3 0-5 0,-1-1 2 0,0 0-1 15,-2 4-5-15,-2-4-8 0,-1 2-17 0,0-2-26 16,0 2-43-16,-1-3-40 0,1-1-58 0,1 2-69 16,-1-3-89-16,3 0-99 0</inkml:trace>
  <inkml:trace contextRef="#ctx0" brushRef="#br0" timeOffset="32596.5976">19604 13146 2895 0,'-5'-4'-3'15,"0"0"7"-15,1-1 14 0,1-3 35 0,0 2 25 0,0 1 15 16,-1 0 6-16,3 2-1 0,-1-2 14 0,2 1-7 15,0-1-3-15,0 0-28 0,3-2-23 0,1 2-17 16,-3-2 4-16,6-3-2 0,-2 3-6 0,5-1-7 0,0-2 1 16,2-1-11-16,3 1 5 0,0 0 0 0,3 0-6 15,1 1 7-15,-2 0-5 0,5 1 7 0,-3-1-13 16,2 2 7-16,-1-1-7 0,1 3 0 0,-2 1-6 0,-2 0-1 16,4 0-2-16,-7 1-1 0,3 3 7 0,-2 0-7 15,-1 0-4-15,-1 3 1 0,-2 0 5 0,0 2-8 16,-3 1 9-16,0 4-6 0,1 3-3 0,-3 1 3 15,1 7 7-15,-3 3 0 0,1 1-1 0,-1 7 3 0,-4 2 0 16,-4 4 1-16,1-1 5 0,-3 1-5 0,-1 1 2 16,1-3 4-16,-3-2-6 0,2-3 0 0,6-4-5 0,-6-3 7 15,6-5-6-15,1-4 7 0,1-6-4 0,-1 2-3 16,0-5 3-16,2-3 2 0,-1 0-9 0,3-4-10 16,0-3-10-16,3-1-11 0,0-5-4 0,5 0-1 15,-4-4-1-15,4 0 0 0,-1-6 4 0,2 3 15 16,-1-4 4-16,-2 1 11 0,0-5 6 0,2 1-2 0,-1-2-2 15,2 0 5-15,0-1 2 0,-2 2-4 0,3-2 6 16,-1 4-4-16,1 3 1 0,-5 1 3 0,3 4 4 16,-3 4 3-16,-3 3 4 0,-1 1-1 0,-2 5-4 0,0-1 4 15,-1 3-4-15,-2 0-1 0,0 2-1 0,0 0-10 16,0-1-1-16,0 2 2 0,0 1-1 0,2 1-1 16,0 0 0-16,0 5 7 0,-1 0-3 0,3 2 4 15,0 1-1-15,0 2 0 0,1 0 2 0,1 1-9 0,1 0-33 16,-2 0-44-16,0-1-58 0,3 1-68 0,-3 0-86 15,1-2-99-15,-1-2-95 0</inkml:trace>
  <inkml:trace contextRef="#ctx0" brushRef="#br0" timeOffset="32744.8251">20439 13302 3039 0,'0'-2'0'0,"0"2"9"0,-1-2 18 16,2-3 7-16,-2 0 6 0,-1 4-2 0,-1-3-4 15,1 1 0-15,0 2-5 0,2-2-15 0,0-2-48 0,0 3-46 16,0-3-53-16,5-1-72 0,-1-1-70 0,0 1-94 16</inkml:trace>
  <inkml:trace contextRef="#ctx0" brushRef="#br0" timeOffset="33038.5686">20907 12859 2907 0,'-8'0'15'0,"0"-4"21"0,0-1 33 0,2 5 23 16,-3-3 7-16,0 3 0 0,1 0 6 0,-3 3-3 0,2 2-8 16,1 2-8-16,-2 1-27 0,1-2-20 0,3 7-4 15,-2-1 10-15,0 4 4 0,2 1 16 0,1 3 2 0,2-1-6 16,1 5 0-16,2-2 0 0,3 2 4 15,2 0-10-15,4 1-3 0,1 1-13 0,1-2-11 0,3 0-4 16,1-1-7-16,3-4 2 0,0 1-12 0,4-2 6 16,-2-3-35-16,1-5-33 0,1-1-26 0,0-1-55 15,0-1-53-15,2-5-61 0,-2-4-58 0,-1 0-89 16,-1-3-56-16,0 0-48 0</inkml:trace>
  <inkml:trace contextRef="#ctx0" brushRef="#br0" timeOffset="33718.8557">21373 12980 2740 0,'-1'-2'16'15,"-4"2"18"-15,1-2 31 0,1 2 12 0,-4 0 16 16,0 2 6-16,3 0 8 0,-3 3 10 0,1 1-12 0,-2-2-12 16,2 1-25-16,1 4-7 0,0-1-10 0,0 1-9 15,4 3-1-15,-4-1-9 0,2 1-7 0,3-1-3 16,2 4-7-16,2-2-4 0,-1-1-5 0,2 1 6 0,1-3-4 15,3 1-5-15,0-2 7 0,-3-2-7 0,5 1 7 16,0-4-2-16,-1 1-1 0,1-2-4 0,-2-2 2 0,1 0 3 16,-4-2 2-16,2 0 1 0,1-2-4 0,-2 0-4 15,-1-6-2-15,-1 4-1 0,1-3-17 0,-3-1-3 16,4-1-9-16,-6 1 1 0,2-1-6 0,-1-2 4 16,0 3-4-16,-2-2 0 0,0-1 10 0,0 2 1 0,0-1 7 15,0-1-4-15,3 2 8 0,-2-4-2 0,4 2 1 16,0 0 2-16,1-1 8 0,0 3 3 0,1-1-7 15,-1 1 17-15,3 0-4 0,-2 3 6 0,3-1 15 16,-2 4 3-16,1-2-3 0,-3 2 6 0,4 1 2 0,-1-1-1 16,0 4 5-16,0 0-1 0,-5 0-13 0,5 0 6 15,0 3-7-15,-5-2 1 0,4 2 1 0,-3 0-6 16,1 1 3-16,1 1-13 0,-3 0 3 0,3 2 0 16,-1 1 3-16,2 2-4 0,-2-1 5 0,1 3-4 0,-1-3-5 15,3 4 19-15,-2-2-2 0,-3 0-9 0,0 0 6 16,1-3 1-16,-2 2-8 0,3-3 2 0,-2 0 0 15,-4-2-7-15,4-1 0 0,-3 0 2 0,2-3-7 16,-3-1 0-16,2 0 5 0,-2 0-1 0,2 0-1 0,-2 0-1 16,0 0 6-16,1-4-4 0,1 2 3 0,0-1-4 15,2-2-4-15,1 1 1 0,-1-4-7 0,3 1 4 16,-1 0-5-16,2-1 3 0,-2-1-7 0,1-1 3 16,2 0 2-16,-1 2-4 0,0-1 6 0,0 2-6 15,-2-1 3-15,2-1-2 0,2 4 5 0,-4 0 0 0,-1 0 2 16,0 0-1-16,-1 4 1 0,-2-2 1 0,2 1 8 15,0 2 0-15,-3 0 13 0,2-1-1 0,-1 1 0 16,1 0 3-16,0 0-9 0,2 1 7 0,0-1-5 0,1 1-4 16,0 2-8-16,2-1-2 0,1-2-3 0,1 3-2 15,-2 0 5-15,4 1-5 0,0-1 0 0,1 1 5 16,-1-1-3-16,-1-3 0 0,1 5 3 0,-2-1 2 16,2-3 1-16,-4 1-11 0,-2-2-28 0,2 2-23 15,-4-2-29-15,0-2-33 0,-4 2-45 0,0-2-54 16,-4 2-63-16,0 0-57 0,-6 2-68 0,-2 3-87 0</inkml:trace>
  <inkml:trace contextRef="#ctx0" brushRef="#br0" timeOffset="34430.2714">20140 14023 2907 0,'-4'2'10'0,"-3"-1"2"0,4-1 8 0,1 0 13 16,-2 2 5-16,-3 2-3 0,3-1-1 0,-1 0 1 0,2 5-9 15,0 0-5-15,1 0-3 0,0 1-13 0,2-1 10 16,2 2 10-16,0-1 1 0,2 1 4 0,1 0 1 16,4-3 9-16,-1 2-8 0,4-1 4 0,0-1-14 15,-1-2-7-15,6 0 3 0,-1-2-3 0,2-3-1 16,-2-1-7-16,-1-2 0 0,1-1-5 0,0-1 1 0,-2-2 2 15,2-1-4-15,-3-1 3 0,1-3-3 0,-1 2-2 16,-4-2 2-16,5-2 9 0,-3-1-4 0,2 3-2 16,0-5 0-16,1 3-5 0,-2-1 1 0,6-2 1 15,-4 3 6-15,3 1-12 0,-2 1-2 0,0 2 1 0,-2 1-4 16,-2 5 3-16,0 1-6 0,-3 1 5 0,0 2-3 16,0 2 0-16,-5 3 2 0,2 2 6 0,0 0-4 15,-1 7 9-15,0 1 1 0,2 2-1 0,2 5 1 0,-4 2 9 16,4 5 1-16,1 0-2 0,0 5 3 0,0 2-7 15,-1-2 4-15,6 4-2 0,-4-1-9 0,0 1 2 16,2-1 3-16,-1 0-7 0,-1-1 5 0,2 0 5 16,-2-3-3-16,-1 0 2 0,2-3 6 0,-3-2-8 15,0-2-5-15,0 0 1 0,-2-2 3 0,1-4-9 16,-4-3 5-16,2 3 0 0,-4-6 3 0,3-2 2 0,-2 0 3 16,-2-3-7-16,-2-1 9 0,-2-1 2 0,-1-2 7 15,1 0 7-15,-4-2 14 0,-3-1 12 0,1 0 9 16,1 0 20-16,-4-2-4 0,4 0 11 0,-3-4 3 15,2 2-7-15,-3-1-4 0,0-3-8 0,2 0-4 16,0 0-7-16,-1-2-5 0,0-1-8 0,-1-2-12 0,3 3 0 16,-2-3-7-16,0-3-14 0,6 1-4 0,-2-3-10 15,0 0-1-15,3-2-13 0,0-3-23 0,4-2-16 16,1-1-26-16,1-1-22 0,4-1-51 0,-2-1-50 0,3 2-72 16,6-1-68-16,0-1-81 0,-1 0-94 0</inkml:trace>
  <inkml:trace contextRef="#ctx0" brushRef="#br0" timeOffset="34594.3807">21090 14282 2740 0,'6'1'10'16,"-1"2"17"-16,-1-2 19 0,-1-4 18 0,-2 1 13 0,-1 0-1 15,0 1 1-15,2-1-3 0,1 0-27 0,-3-1-33 16,4-1-56-16,0-2-54 0,0-1-54 0,5-2-62 15,-5 1-65-15,7-3-74 0</inkml:trace>
  <inkml:trace contextRef="#ctx0" brushRef="#br0" timeOffset="34817.5328">21479 13970 2588 0,'-4'-2'0'0,"0"1"2"15,1 2 16-15,1-2 26 0,-2 5 20 0,-4 4 8 16,1 3 24-16,-2 3 13 0,-1 7 17 0,1 4 13 16,0 2-5-16,-1 4-22 0,2 3-15 0,0 3 4 15,4-1-25-15,0 0-10 0,4 0-22 0,4-2-11 16,0 0-4-16,4-3-10 0,2-4-3 0,2 1-16 0,6-3 4 16,2-4-38-16,1-1-33 0,6-5-64 0,1-3-77 15,5-5-64-15,-1 0-90 0,5-7-94 0</inkml:trace>
  <inkml:trace contextRef="#ctx0" brushRef="#br0" timeOffset="35562.7239">22089 14173 3124 0,'-11'-5'6'0,"3"3"20"0,-1-1 20 0,1 1 13 16,0 0 8-16,-2 4-5 0,-1 0 7 0,2 1-4 0,1 0 7 15,0 3-14-15,0 1-20 0,2-1-2 0,1 3-11 16,0 1 7-16,2 0-1 0,1 2 7 0,-1 0-17 16,3 1-5-16,2 1 0 0,-1-3-11 0,3 2 8 15,-1 2-6-15,2-4 1 0,1 0-5 0,2 0 7 16,-2-3-10-16,1-1-10 0,1 0 17 0,-1-2-1 0,1-1-1 16,-1-3-7-16,1-1 4 0,-4-1-7 0,6-1 10 15,-6-2 10-15,3-2-28 0,-1-1-10 0,-1 0 5 16,3-3-4-16,-4 1-12 0,3-1 2 0,-2-2-9 0,1-2 0 15,2-1 7-15,0-2 5 0,0 0-2 0,2 0 4 16,0-2 6-16,1-3 2 0,3 1 11 0,2-2-1 16,1 2 2-16,0-1 2 0,0 2 9 0,1 3 2 15,-1 1 5-15,-2 5 9 0,0 0 14 0,-6 3-2 16,2 3 9-16,-3 1 4 0,-2 4-7 0,-1-2-1 16,1 4 0-16,1-2-3 0,-3 3-13 0,0 1 8 0,1-1-11 15,-1 2-8-15,2 0 6 0,-1 1-1 0,0 1-4 16,0 2-2-16,0 0-8 0,-1 2 1 0,0 2-6 15,1-2 4-15,-1 3 0 0,-1-1 4 0,0 2-1 16,0-2-2-16,1 0 4 0,-3-1-3 0,4-2 5 16,-3 0 2-16,2 0-4 0,-1-5-8 0,-3 2 3 15,3-3 7-15,1-1-9 0,-4 0 2 0,0-3 10 0,1 2 0 16,-1-2 1-16,3 0 9 0,1-3-7 0,-1-1-4 16,0-1 2-16,5 0-8 0,-2-2-19 0,2-1-2 15,2-2-5-15,0-3-5 0,0 0-3 0,4-1-5 0,-3 1 3 16,1-3-1-16,1-1 12 0,-1-2-1 0,2 1 5 15,-3-1 0-15,0 0 14 0,1 2-1 16,-2 4 1-16,0 2 21 0,-1 2 4 0,-4 1 3 0,0 5 0 16,-2 1 0-16,0 2-6 0,-3-1 2 0,2 2 1 0,-1-1-13 15,-1 0 0-15,3 0-8 0,-1 2 5 0,2 0-5 16,1 1 3-16,2 0 1 0,-3 0 1 0,4 1-2 16,2 1-3-16,-2 1 2 0,1-1-2 0,0 0 5 15,3 1-5-15,-3 0 4 0,5-1 0 0,-3 1-1 0,5 0 3 16,-3 1-1-16,0-4-8 0,2 2 10 0,2 0-2 15,-4-2 0-15,0 1-2 0,1-2 5 0,-1-1-5 16,-1 2 2-16,1-2 3 0,0 1-8 0,-4-2 5 16,2 0 0-16,-2-2-3 0,1 2-5 0,-2 0 3 15,-3-1 8-15,2-2-5 0,-3 2 2 0,-1 0-2 0,-3-2 1 16,2 3-11-16,-2 0-13 0,-2-2-22 0,2 2-37 16,-3-2-37-16,-1 1-44 0,0 1-61 0,0-2-78 15,-3-1-87-15,-3 1-95 0</inkml:trace>
  <inkml:trace contextRef="#ctx0" brushRef="#br0" timeOffset="50310.4693">25908 9583 2096 0,'-9'-9'4'16,"-1"-1"6"-16,0 3-2 0,4-6 22 0,-3 4 11 15,-1 1 21-15,1-1 18 0,3 5 28 0,-1-4 16 16,1 5 8-16,-1-2 24 0,3 1-10 0,-1 1 2 0,4 1-19 16,-3-1-9-16,4 2-27 0,-3 0-18 0,5-1-12 15,-2 2-27-15,1 0-16 0,-1 0-10 0,2 0-5 0,0 0-10 16,-2 2 2-16,1 0 9 0,1 1 2 0,1-1 8 15,1 1 0-15,-2 2 6 0,3 2 7 0,-1 2 10 16,3 3 6-16,-1-1-13 0,3 3-4 0,0 2 4 0,0 2 1 16,0 2 3-16,1 1-9 0,-4 1 0 0,4 2-4 15,-1 0 3-15,1 0 14 0,-2 0-4 0,-2 0 16 16,3-1-12-16,-1-1 8 0,-3-1-1 0,2-1-1 16,-1-2-7-16,-2-1-2 0,1-1 0 0,0-3-4 0,0-1 4 15,-2-1 8-15,5 0-9 0,-4-3 0 0,3-1 18 16,-4 0-6-16,5-1 5 0,-2 0-6 0,2 0 13 15,-1-2-7-15,-1-1 9 0,5 2 5 0,-2-3-6 0,3 2 0 16,3-3-7-16,-2 1 2 0,4-2-21 0,-1-2-5 0,1 2-1 16,1-2-12-16,2-1-8 0,-2 1-9 0,-1-3-24 15,0-1-24-15,0 1-38 0,0-1-24 0,1-1-32 16,-5-2-34-16,3-2-38 0,0 1-45 0,1-2-30 16,-1-3-36-16,3-1-25 0,-3 2-36 0,4-3-46 15,-1 0-43-15</inkml:trace>
  <inkml:trace contextRef="#ctx0" brushRef="#br0" timeOffset="50587.6519">26649 9665 3039 0,'-1'0'16'16,"-3"-1"16"-16,4-2 18 0,0 1 11 0,0 2 11 0,-1 0 5 16,-1 0-1-16,-1 1 3 0,3 0-7 0,-3 3-15 15,2-1-18-15,-2-1-7 0,1 1-13 0,-1 4-6 16,1-2-2-16,0 3 4 0,-1-1-12 0,3-1 10 0,0 2-2 15,3 1 2-15,1-1 11 0,2 1 6 0,3 1 9 16,1-2-3-16,1-1 5 0,3 0-4 0,1 0-1 16,0-2-2-16,1-3-4 0,0 1-2 0,-3-3-5 15,2 0 2-15,-4-2 8 0,2 1-5 0,-4-3 10 0,-1 1-9 16,-3-1-3-16,3-2-2 0,-3 1 1 0,-1-1-7 16,-2-1-8-16,-2-4-5 0,0 5-26 0,0-4-9 0,-2 0-14 15,-2 1-20-15,-1-3-31 0,-3 1-38 0,-3-3-32 16,3 2-53-16,-3-2-41 0,-2-1-65 0,-1 0-83 15</inkml:trace>
  <inkml:trace contextRef="#ctx0" brushRef="#br0" timeOffset="50892.4564">27026 9458 3634 0,'5'-1'20'0,"-3"-3"20"0,1 3 20 0,-3-8 13 16,0 6 20-16,-3-1 22 0,3-1 5 0,-4 2 19 0,2 1-12 16,-1-1-9-16,1-1-11 0,2 4-12 0,-3-2-21 15,3 2-28-15,-1 0-2 0,-1 0-20 0,2 2-12 16,0-2-13-16,0 2-13 0,-2 1-9 0,2 4 9 0,-4 0 4 16,-1 3-6-16,1 2 0 0,-3 0 7 0,2 5-4 15,-1 0 11-15,1 3 5 0,0-2-8 0,5 0 2 16,-3 1-1-16,6-2 4 0,0 2-5 0,1-2 12 0,2-2-16 15,0 1 6-15,5 1-2 0,0-5-19 0,2 1 1 16,3-1-23-16,0-2-22 0,4-3-18 0,4 0-26 0,1-4-36 16,2-1-44-16,0-2-33 0,3-2-55 0,0-1-49 15,0-4-61-15,0 2-66 0</inkml:trace>
  <inkml:trace contextRef="#ctx0" brushRef="#br0" timeOffset="51542.1061">27655 9523 2752 0,'-7'-2'10'0,"2"-1"15"0,-2 0 14 0,2 2 20 16,-1-2 20-16,-1 3 9 0,-1 0 8 0,-3 0 10 0,5 4 2 15,-2-1-12-15,-1 0-8 0,2 1-19 0,-1 2-20 16,2-2-11-16,-2 3-4 0,2 1-12 0,0-1-13 16,1 3-2-16,-2-1-4 0,4 0-1 0,0-1 1 0,3 5 2 15,0-4-2-15,5 0 6 0,-1 1-2 0,1-2-1 16,3 1-4-16,3-4 1 0,2 3-3 0,1-4-12 0,2-1-14 15,3-1-17-15,-2-3-9 0,5-3-13 0,-3 1-9 16,2-1-10-16,-2-3 2 0,0 0 9 0,0-3 11 16,-2 2 9-16,-2-2 4 0,-2 1 13 0,0-3 2 15,0 3 12-15,0-2-3 0,-1-1 7 0,-1 1-3 16,-1-2 5-16,1 2 11 0,1-5-2 0,-2 4 8 0,-2-2 7 16,4-1 1-16,-4 1 1 0,-1-3-1 0,1 2 8 0,-1 1 7 15,0 0 14-15,-4-1 2 0,2 3 15 0,-2 0 2 16,0 2 11-16,-1 3 17 0,2-2 8 0,-4 3-15 15,2 1-2-15,-1 0 3 0,1 4-21 0,0-2 2 0,-2 2-17 16,0-1-18-16,1 2-13 0,1 0 4 0,0 0-11 16,-1 0-10-16,1-2-3 0,1 2 1 0,0 0 4 15,2-2 6-15,2 1-4 0,3-1 5 0,0-2-4 0,2 1 7 16,3-2 4-16,0 2-11 0,3-4 2 0,-1 0 0 16,1 0-1-16,-1-1-9 0,2-3 3 0,-2 1-14 15,-1-2-12-15,0-2-9 0,-2-1-1 0,-1 1-10 0,-1-3-4 16,-1-3-3-16,-3 1-6 0,-1-3 5 0,0-3-1 15,-3 2 10-15,-4-4-3 0,-4 2 7 0,-2-1 7 16,-2 0 10-16,-1 1 18 0,-4 1 11 0,-1 0 16 16,-3 5 18-16,-1 0 11 0,1 3 11 0,2 4 4 0,-2 1 4 15,4 3-14-15,-2 1 2 0,2 2-11 0,1 2-9 16,2 2-7-16,-1 1-9 0,-2 1-8 0,4 2-2 16,-2 4 2-16,1 0-6 0,1 1 3 0,-1 4-2 0,-1 4-6 15,3 2 3-15,2 3 1 0,1 2-1 0,0 3-3 16,5 1 6-16,-1 4-3 0,2-2 0 0,6 5 7 15,-1-3-4-15,2 1-3 0,3 0 3 0,2-2 4 0,2-1-7 16,3-2 6-16,1-2-4 0,0-2 1 0,1-3-2 16,1-3 1-16,0 0-21 0,2-5-15 0,-1 0-28 15,0-7-33-15,2 2-40 0,-2-5-45 0,0-2-37 16,4-4-44-16,-7-1-34 0,1-2-32 0,-1-3-20 0,-3 3-14 16</inkml:trace>
  <inkml:trace contextRef="#ctx0" brushRef="#br0" timeOffset="52114.6686">28516 9201 1358 0,'8'-12'44'0,"-3"3"38"15,-1 1 39-15,-2 1 28 0,1 2 26 0,-1 1 21 16,-2 1 20-16,0 2 2 0,0 0-44 0,0 1-38 16,0 0-41-16,0 2-30 0,3-2-22 0,-3 3-24 0,0-2-24 15,0-1 4-15,2 3-2 0,-2 2 3 0,1-1-2 16,1 3 5-16,2-1-7 0,-1 3-4 0,2 1 9 16,0 0-8-16,5 0 2 0,0 1-4 0,2 1 8 0,-1-2-1 15,3 0 1-15,-1-2 11 0,2-1-4 0,1-2 6 16,0 0-3-16,0-4 5 0,1-1 0 0,2 0-11 15,2-4-12-15,-1-1-24 0,2-2-27 0,1-3-17 0,0 0-12 16,1-1-11-16,1-4-5 0,-1 2 1 16,-3-1 19-16,2-1 15 0,-2-2 27 0,-4 1 13 0,0-1 17 15,-2 0-1-15,-1-2 8 0,0 1 12 0,-3-3 2 16,2 2 15-16,-3 1 14 0,0 1 26 0,-2 0 9 16,0 1 28-16,-3 3 9 0,1 3 2 0,-3 3-8 0,-1 3-7 15,1-1-22-15,-3 5-26 0,0 0-10 0,0 2-15 16,0 1-17-16,0 1-9 0,0 4 3 0,0 1 6 15,0 4 10-15,0 3 7 0,0 1 2 0,0 7 2 16,0 1 4-16,0 1 0 0,0 6 0 0,0 4-6 0,0 0-2 16,0 6-7-16,-1 4-12 0,-1 2-4 0,2 3 0 15,0 4 7-15,2 3 0 0,-1 0 1 0,2 4-2 0,2 0 2 16,3 1-2-16,1 0 2 0,1 4-2 0,6-6-10 16,-2 4-10-16,3-4-5 0,1 0-4 0,4-3 2 15,-4-4 12-15,2-4-3 0,0-3-2 0,-4-5 10 0,2-1 6 16,-6-4 1-16,2-6 8 0,-4 0-5 0,-2-5 27 15,-2-1 8-15,-4-5 19 0,-1-2 14 0,-2-2 15 16,-1-3 28-16,-4-5 21 0,0 0 12 0,-4-3-5 16,-2-5 3-16,-1 0-6 0,-4-3-11 0,-1-3-10 0,-4-2-28 15,0-5-20-15,-4-3-9 0,-2-5-25 0,-1 0-14 16,-1-6-6-16,-1-4-3 0,-5-1-12 0,4-1 6 16,2-1-10-16,3-2 5 0,0-1 1 0,3-1-1 15,4-1-8-15,4 1-8 0,5-1-12 0,3-5-24 16,8-2-13-16,2 3-4 0,6-6-13 0,4 1-18 0,1 0-18 15,7-1-15-15,-2 2 5 0,3 2-13 0,-1 2-48 16,3 1-69-16,-5 1-64 0,4 3-81 0,-4-2-87 16</inkml:trace>
  <inkml:trace contextRef="#ctx0" brushRef="#br0" timeOffset="60843.7593">19827 12546 1777 0,'4'-20'31'0,"-3"2"17"0,-1 2 18 0,2-1 24 15,-4 2 29-15,4 4 25 0,-4 1 9 0,2 1 17 16,0 3-9-16,0 1-11 0,0 0-4 0,0 5-5 16,0-2-23-16,0 2-15 0,2 0 2 0,-1 0-22 0,-1 0-20 15,0 2-3-15,2-2-17 0,1 0-17 16,-3 0-12-16,0 0-11 0,0 0-11 0,0 2 3 0,1-1-6 15,-1 1-3-15,0 1 1 0,3 1 0 0,-1 1 5 16,0 2 0-16,1 1 0 0,0 1-2 0,2 4 10 0,1 2-1 16,3 1 2-16,0-1-1 0,-1 1-3 0,1 0 0 15,0 0-2-15,-1-2 8 0,5-1-9 0,-4-1 4 16,1-3-1-16,1-1-1 0,0-1 4 0,0-2 1 0,2-1 17 16,-1 1 4-16,2-4 10 0,-1-2 9 0,2-1 7 15,2-5 2-15,2 2 5 0,2-5-1 0,1-1-15 16,3-4-13-16,2-2-3 0,-1 0-10 0,3-3-7 0,2-2-1 15,-1-4-3-15,4-1-2 0,-3-2 3 0,6-5 5 16,-1 0-4-16,2-3-4 0,1-3 1 0,1-3-2 16,1 0-4-16,0-2 5 0,0 2-7 0,-4 3-3 0,-1 2-3 15,-6 3 13-15,-3 6 0 0,-2 1 4 0,-4 4-6 16,-5 7-5-16,-2 1 7 0,-4 3 7 0,-2 4 1 16,-1 1-13-16,-2 3-14 0,-2 1-9 0,0 1-14 0,-3 0-16 15,2 2-30-15,-2 1-32 0,0 0-36 0,-2 0-39 16,1 1-21-16,-1 2-32 0,2-3-14 0,0 5-26 15,-2-2-26-15,-1 1-36 0</inkml:trace>
  <inkml:trace contextRef="#ctx0" brushRef="#br0" timeOffset="78863.8117">22397 5034 645 0,'-6'-6'12'0,"-3"-2"8"16,2 1 9-16,-1-3 21 0,0 3 18 0,1-1 20 0,0 2 24 15,1-2 21-15,1 1 11 0,0-1 12 0,1-1 4 16,1 1-5-16,1 1 4 0,0 0-1 0,-1 0-1 16,3 2-7-16,-1-2-4 0,1 2 3 0,-2 2 14 15,0-2 10-15,2 3 2 0,2 0-2 0,-2 0-9 0,-2 1 5 16,2-1-1-16,0 2-19 0,-1 0-15 0,1-1-5 15,0 1-14-15,-2 1-8 0,2-1-11 0,2 0-14 16,-4 2-15-16,4-2-7 0,-2 1-14 0,0 1-25 16,1 0-19-16,-1 0-14 0,2 1 0 0,0 2-7 0,-1 4-6 15,2 3 6-15,4 5 14 0,0 10 13 0,1 0 8 16,4 11 23-16,2 1 1 0,2 7 16 0,2 1-7 16,1 0 4-16,-3-1-18 0,5 1-1 0,-2-2-10 15,0-4-8-15,0-2-10 0,-3-3-5 0,1-4-4 0,-3-3 5 16,-1 0 1-16,-1-4-7 0,0-4-24 0,-2-2-43 15,0-2-36-15,-2-4-57 0,1-1-44 0,-4-3-76 16,2-4-70-16,-3-3-92 0,0-4-74 0</inkml:trace>
  <inkml:trace contextRef="#ctx0" brushRef="#br0" timeOffset="79141.9953">22839 4758 4178 0,'-2'-6'6'0,"2"3"17"0,-2 0 18 0,1-4 6 0,2 5-4 16,-2 2-1-16,1 0-2 0,-2 0-3 0,4 2-17 16,-1 0-15-16,-1-1-22 0,2 2-5 0,0 2 2 15,1 3 6-15,4 5-1 0,-2 2 5 0,5 6 20 16,0 4-1-16,5 5 1 0,2 4 0 0,-1 1 10 0,5 4-12 15,1-2 6-15,-2 2-2 0,1-4-9 0,1 1 2 16,-3-3 0-16,2-4 0 0,-4 1-30 0,2-4-27 16,-4-4-29-16,-2-3-39 0,-1-1-47 0,-5-4-68 15,1-5-71-15,-3 2-89 0,-2-4-101 0</inkml:trace>
  <inkml:trace contextRef="#ctx0" brushRef="#br0" timeOffset="79396.2567">22554 5259 4047 0,'-16'0'26'0,"3"0"32"15,4-5 31-15,6 1 9 0,-7 2-11 0,7 1-3 0,2-1 7 16,1 2 7-16,1 0-18 0,1 0-27 0,1 0-27 15,5-3-3-15,1 2 13 0,6-2 8 0,3-2-2 16,8-3-26-16,5 1-34 0,6-2-23 0,4-4-35 16,5 3-46-16,2-3-44 0,-1 2-57 0,3-3-71 0,-2-1-69 15,-3-1-88-15,-2-1-119 0</inkml:trace>
  <inkml:trace contextRef="#ctx0" brushRef="#br0" timeOffset="79600.3886">23335 4850 3495 0,'0'0'31'0,"1"0"20"15,-1 0 18-15,5-2 3 0,-3 2-1 0,-1-2-5 16,4 1 11-16,0-1 1 0,2-3-27 0,1 3-17 16,2-2-16-16,6-2 0 0,-4 1-1 0,7-1 4 15,1 0-9-15,2 1 1 0,1-2-3 0,2 1-15 0,-1-2-25 16,3 3-46-16,0-2-39 0,-2-1-60 0,0 2-56 15,-3-2-82-15,-1 0-84 0,-2 1-100 0</inkml:trace>
  <inkml:trace contextRef="#ctx0" brushRef="#br0" timeOffset="79823.5891">23589 4745 2788 0,'2'1'7'0,"-1"2"14"0,1 0 25 15,3-4 15-15,-3 2 20 0,0 4 23 0,1 1 11 16,1 4 19-16,2 2 15 0,0 2 4 0,5 4-13 16,0 1-4-16,2 3-11 0,3 2-13 0,2 3-10 0,-3-1-18 15,5 0-24-15,-2 1-9 0,3 2-19 0,1-1-3 16,-5-2-11-16,5 0-2 0,0-2-13 0,-1 1-1 16,1-1-23-16,-2-4-39 0,1-1-19 0,-2-4-57 15,-2-1-37-15,1-4-74 0,-2-1-59 0,-2-6-101 16,-2-1-84-16</inkml:trace>
  <inkml:trace contextRef="#ctx0" brushRef="#br0" timeOffset="80433.4957">24071 4617 3445 0,'-3'-8'23'0,"1"2"26"0,-1 3 18 16,6-1 4-16,-4 4-12 0,-1 0-4 0,1 0 4 15,2 3-7-15,-1-1-21 0,0 3-26 0,2 0-22 16,-1 4 1-16,1 1 10 0,3 5 14 0,-2 2 6 16,4 4 11-16,0 1-4 0,1 3-2 0,2 1 11 0,-1-1-7 15,4 1 1-15,-2 1-8 0,1-3-12 0,0-2-4 16,-1-3 3-16,0-2 5 0,-2-2-6 0,1-4 7 16,-3-1 0-16,1-5 2 0,-3-3 7 0,-2 0 26 15,-1-4 4-15,3 2-2 0,-1-7-4 0,-1-3-4 0,2 1 9 16,2-3-15-16,-1-3-4 0,1-4-28 0,3-1-8 15,-2-2-5-15,0-2 9 0,1 0 1 0,-1-3-16 16,1-2 9-16,-1-1 8 0,2-4 2 0,-2 2-1 0,2 0 8 16,1 1-4-16,-2 4 2 0,-1 1 8 0,1 4 2 15,-4 6-3-15,0 5 2 0,0 2 1 0,-2 4-10 16,0 2-7-16,1 1-1 0,-3 4-2 0,5-2-5 16,-3 3 0-16,2 2-6 0,2-1 5 0,-1 7-1 0,2 1 14 15,1 4-7-15,-1 1 10 0,2 5 3 0,-1 2-6 16,1 1-2-16,-1 3 6 0,2-1 8 0,0 0-11 15,-1 0 9-15,2-1-12 0,-2-4 0 0,1-1 3 16,-2-4 7-16,1-3-8 0,-2-4 1 0,3 1-1 0,-3-5-4 16,-2-3 8-16,1-1-1 0,2-4-12 0,-1-3-5 15,0-2-10-15,4-3-10 0,1-2 4 0,1-4-4 16,0 0 0-16,2-3-5 0,0-3 14 0,1 3 0 16,1-5 13-16,-1 1 8 0,-1-3 1 0,1 4 5 0,-1-2 3 15,0 3 5-15,0 1-1 0,0 6 8 0,-3 1-1 16,-1 5 2-16,-1 2-5 0,1 3-5 0,-4 1 4 15,1 5 6-15,-1-1-4 0,-1 4 1 0,-1 0 7 16,3 4-4-16,-1 0 9 0,1 2 5 0,0 3-4 16,1 4-4-16,2 0 5 0,0 0-7 0,-1 1-14 0,0 1 3 15,-2-1-16-15,5 2-32 0,-4-5-28 0,-1-1-25 16,2 1-38-16,0-5-32 0,-1 1-39 0,2-5-52 16,-2-4-50-16,0 0-37 0,2-4-59 0,-2-5-44 15</inkml:trace>
  <inkml:trace contextRef="#ctx0" brushRef="#br0" timeOffset="80751.7077">25377 4113 2979 0,'1'-10'25'0,"1"3"6"0,-2 2 11 0,0 2 0 16,0 3-6-16,0 0 6 0,0 4 5 0,-2 2 16 15,-1-1-12-15,3 4 13 0,-1 1 3 0,-1 5 9 0,0 2 12 16,1 4 6-16,-2 4-5 0,4 3-8 0,1 2-12 15,-1 1-1-15,3 1-10 0,0 2 1 0,1-3-6 16,2 3-3-16,3-3 2 0,0-2-2 0,4 0 5 16,1 0-4-16,2-2 2 0,2-5-9 0,3 2 2 15,2-5 11-15,1-4 10 0,-1-3 13 0,1-2-3 0,4-3-16 16,-3-5 10-16,0-1-4 0,2-3-4 0,0-3-18 16,-1-1-12-16,3-3-24 0,-4-1-16 0,2-3 4 15,-1-3-54-15,2-4-12 0,-3-1-27 0,1-5-18 16,0-2-26-16,-2-2-10 0,-1-2-10 0,0 1-20 15,-2 1 23-15,-2 2-9 0,-4 3 3 0,-3 5-22 0,-4 3-18 16,-2 5-32-16,-4 2-27 0,-1 6-24 0,-6 2-21 16,-5 4-35-16,-4 3-45 0</inkml:trace>
  <inkml:trace contextRef="#ctx0" brushRef="#br0" timeOffset="81206.5119">24157 6154 2357 0,'6'-16'17'0,"0"-2"23"16,-1-3 19-16,4 4 22 0,-5 0 22 0,0 1 27 15,0-1 15-15,0 2 16 0,-4-2 2 0,2 5 0 16,0 1 11-16,-1-2 5 0,-2 3-5 0,-3 2-7 16,4-1 9-16,-3 4-4 0,2 1 5 0,-3 1-19 0,4 3-23 15,-3 0-22-15,2 0-22 0,-3 0-26 0,-2 4-27 16,-2 1-14-16,-3 3-20 0,-3-1-10 0,1 5-3 15,-5 4-3-15,0 2 6 0,-3 3 15 0,1 4 8 0,4 4-1 16,2 0-3-16,1 5 8 0,4 0 5 0,-1 2 3 16,7-2 9-16,3 2-2 0,3-2 5 0,3-2 10 0,2-1-2 15,7-2 5-15,0 0 5 0,3 0-6 0,4-3-25 16,3-3-10-16,2 0-16 0,3-3-26 0,3-5-24 16,-1-1-41-16,4-5-30 0,3-6-39 0,-2-5-31 15,3-3-60-15,-2-7-60 0,4-2-66 0,-4-6-45 0,2-4-58 16,-4-3-69-16</inkml:trace>
  <inkml:trace contextRef="#ctx0" brushRef="#br0" timeOffset="81624.2873">25092 5755 3064 0,'-4'-14'36'0,"-1"4"44"0,0-4 24 0,2 4 24 15,-3 2 20-15,-2 1 18 0,-3 1 16 0,1 0 27 16,0 1-23-16,1 1-24 0,-2-1-25 0,3 2-2 15,-3 3-18-15,0-2-13 0,1 5-17 0,0-1-15 0,-2 3-14 16,0-1-15-16,2 6 0 0,-4-2-26 0,3 3 3 16,-2 2-5-16,1 2-6 0,2-1-7 0,2 3 1 15,0-1-3-15,2 4-3 0,2-1 3 0,2 1-8 16,0 1 7-16,4-1 8 0,1 1-4 0,3 3 3 0,1-4 3 16,4 0 4-16,0-1-1 0,3 2 10 0,2-1-7 15,1 0-5-15,2-1 1 0,2-3-2 0,1 2-1 16,-2 1-6-16,1-4-2 0,1 2-8 0,0-3 8 0,0 2-2 15,-3-3 1-15,0 4 1 0,-1-5-6 0,-1 4 4 16,-1-1 6-16,-3-2-6 0,-2 1-1 0,-1-1 4 16,-1-1 3-16,-5-1 0 0,0-1-8 0,-3-1 9 15,1-1-10-15,-4 3 25 0,1-5-9 0,-4 4-2 0,-2 1 4 16,1 0-2-16,-3 0 9 0,-2 1-9 0,-5 2 0 16,0-3-37-16,-3 3-26 0,3-4-33 0,-1 0-39 15,1-3-35-15,0 0-43 0,2-5-46 0,0-1-38 16,3-4-42-16,2-1-18 0,0-6-15 0,1-1-5 0,4-5-2 15,-1-1 28-15,5-4 29 0,0-4 18 0,5-1 46 16,-1-3 27-16,4-3 25 0,3-4 17 0,2-3 15 16,3-2 12-16</inkml:trace>
  <inkml:trace contextRef="#ctx0" brushRef="#br0" timeOffset="81956.5101">25206 5908 200 0,'30'-41'8'0,"4"2"10"16,-3 0 10-16,4 3 13 0,-4 5 32 0,2 2 18 16,-3 2 43-16,2 3 23 0,-2 2 24 0,0 2 24 15,0 2 21-15,-3 1 15 0,0 2 6 0,-8 1 4 0,3 2-17 16,-6 1 1-16,-2 2-4 0,-3 1-4 15,-4 4-2-15,-1-1-9 0,-5 3-16 0,1 2-4 0,-2 1-15 16,-2 0-11-16,1 1-25 0,-1-1-27 0,0 1-29 16,-2-2-8-16,-1 4-33 0,-1-1-14 0,-4 4-15 0,-4 1-7 15,2 2-3-15,-9 3-6 0,2 2-8 0,-3 2-5 16,1 2 17-16,1-1-16 0,6 1 9 0,-2 2-5 16,8-1 5-16,0 0-7 0,3-2 5 0,4 2 1 15,2 2-6-15,1-3 8 0,4 1 3 0,1-1 8 16,5 2 9-16,1-1 15 0,1 2 24 0,3-1-9 0,2-1 16 15,1 4 14-15,2-5-3 0,0 1-9 0,-1 0-12 16,0-1-9-16,1-2-19 0,-3 2 5 0,0-2-16 16,-3-2-16-16,-1 1-4 0,0-1 4 0,-4 0 0 15,-1-1 0-15,1-2-4 0,-5 0-3 0,1 2 1 16,-3-1 4-16,-2 1-2 0,-2-1-21 0,-2 0-19 16,-6 0-18-16,-3 4-29 0,-4-1-34 0,-11-3-51 0,-4 3-56 15,-8 1-64-15,-6 0-42 0,-8 0-50 0,-4-2-51 16,-7 0-45-16,2-1-28 0</inkml:trace>
  <inkml:trace contextRef="#ctx0" brushRef="#br0" timeOffset="82706.0071">22352 4901 1755 0,'0'-23'17'0,"-2"1"26"0,-3-3 24 16,0 1 7-16,-1 5 9 0,-6-1 4 0,0 1 7 0,0 2 10 16,-2-2 0-16,-5 2-14 0,3 2 10 15,-3-1 6-15,-2 1 6 0,1 2 6 0,-1 1 3 0,0 0-10 16,1 5-12-16,0 0-10 0,0 1-37 0,0 2-13 15,1 1-16-15,2 3-10 0,-2 1-13 0,3 4-3 0,-3-1-8 16,3 4 0-16,-1 4-2 0,0 0-4 0,0 5 5 16,-1 2 3-16,-2 5 4 0,0 4 0 0,0 2 1 15,0 4 4-15,0 7 4 0,-2 1 5 0,3 6-5 0,1 3-1 16,1 3-6-16,4 1 3 0,1 3 3 0,2 2-6 16,4-1-5-16,4 1 3 0,6-2 5 0,0-3 5 0,3 3 17 15,5-2 5-15,3-2-1 0,2-1 11 0,3 3 8 16,3-1 6-16,4 1-5 0,3-1 2 0,0-2-15 15,1 1-4-15,7-1-7 0,1 0-3 0,0-2-6 0,-1-2-5 16,2-1-2-16,-3-2-10 0,-2 0 4 0,0 0-7 16,-4 0 9-16,-1-1 4 0,-1-3-4 0,-1 4-4 15,0 0 4-15,-1 1 1 0,3 0 0 0,-1-1 18 16,1 4 5-16,0-3-8 0,0 2 10 0,1-2 6 0,-1 2 15 16,0-3 19-16,4 0 4 0,-3 0 17 0,3 0-2 15,-3-2 8-15,2-1-1 0,2 3-11 0,2-2-13 16,2-1-14-16,-4 0-4 0,0 0-31 0,1 0-2 0,-3 0-9 15,1-2-6-15,-3 0 6 0,-1-1-5 0,0 0-5 16,-1-1-2-16,-1 2 8 0,1-1-10 0,-3 0-1 16,1 2 7-16,2 0-2 0,-3 0 0 0,4 1 5 0,-1 1-5 15,4-1 1-15,0 1 3 0,2-1-2 0,3-3-4 16,5 0 2-16,-1 0 5 0,6-2-5 0,-1-4-12 16,2-1-28-16,2 1-9 0,-2-5-13 0,1 0-34 15,-4-4-22-15,2-2-39 0,-5-2-50 0,-3-3-40 0,-2-6-55 16,-3-3-86-16,-2-5-109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5T02:27:08.5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22083 4296 3235 0,'-2'-10'23'0,"2"-1"23"15,0 0 19-15,2-3 10 0,-2 5-1 0,-2 2 3 16,2 2 0-16,2 2 11 0,1 1-11 0,-3 2-16 16,1 0-17-16,1 0-10 0,-2 2 0 0,0-2 9 0,2 3 3 0,-2 0 5 15,0 1 7-15,1 1 11 0,2 4 17 16,2 2 3-16,-2 5 13 0,4 3 2 0,0 4 15 0,3 5-24 15,-4 6-12-15,4 2-20 0,-1 5-19 0,-2 3-2 16,1 3-5-16,-2 3-16 0,2 1-14 0,-4 4 4 16,3 3 2-16,-2 0-8 0,1-1 2 0,2-2-39 0,0-2-29 15,0-2-21-15,2-6-22 0,0-6-26 0,1-5-34 16,3-7-30-16,-1-3-42 0,0-7-14 0,-1-7-38 16,1-3-65-16,0-7-89 0</inkml:trace>
  <inkml:trace contextRef="#ctx0" brushRef="#br0" timeOffset="280.1874">22724 4249 3482 0,'5'0'-7'0,"-5"1"22"0,0 4 12 16,2 1 14-16,-5 4 7 0,-2 3 14 0,-1 4 14 15,-1 6 7-15,3 2 22 0,-4 5-9 0,-3 4-14 0,4 2-12 16,1 1 0-16,-1 1-2 0,4 3-11 0,-1-2 0 16,4 2-17-16,6 0 1 0,-3-3-9 0,5 1-3 15,-1-4-9-15,5 1-6 0,-1-3-2 0,2-4-11 16,3 0 8-16,-5-2-14 0,1-4 12 0,1-4-14 0,-1-2-12 16,-4-4-30-16,0-2-21 0,-3-4-25 0,0-3-27 15,-2 2-27-15,-2-4-34 0,-2 0-39 0,-2-4-73 16,2 0-72-16,-6-1-72 0</inkml:trace>
  <inkml:trace contextRef="#ctx0" brushRef="#br0" timeOffset="532.0169">22190 4812 3646 0,'-17'0'30'0,"3"-3"38"16,2 1 20-16,11-1 5 0,-7-1-3 0,5 4-5 0,1 0 1 15,2-1 3-15,2 0-32 0,1 1-35 0,6-2-21 16,1-2-7-16,10 2 4 0,3-6 7 0,9 1-2 0,3 1-6 16,12-2 8-16,3-2-10 0,7 1 2 15,0-1-32-15,3 1-34 0,3 1-41 0,-4-2-66 0,1 1-63 16,0-1-97-16,-1 1-104 0</inkml:trace>
  <inkml:trace contextRef="#ctx0" brushRef="#br0" timeOffset="787.1893">23161 4567 3259 0,'0'3'27'0,"0"-6"27"15,1 3 26-15,1-4 9 0,3 1 1 0,-4 3 4 16,3-2-1-16,2-1 4 0,-2 1-25 0,4-1-15 16,1 1-28-16,3-1-6 0,-1-1-2 0,5-1-3 15,1 1 0-15,2 0-3 0,5 0-4 0,1-2-9 16,7 0-2-16,2 1 3 0,4 0-1 0,7-2 1 0,4 0-1 16,4-1 5-16,-2 1-1 0,6 0 3 0,-2-2-22 15,1 1-28-15,-4 1-29 0,-5-1-37 0,-3 4-40 16,-6-4-50-16,-3 2-65 0,-5 0-69 0,-5-1-76 15</inkml:trace>
  <inkml:trace contextRef="#ctx0" brushRef="#br0" timeOffset="1046.9001">23684 4521 2670 0,'-1'3'19'0,"-1"0"27"0,0-3 14 16,7-1 3-16,-5 3-5 0,0-1 2 0,0 2-2 0,0 1 6 16,0 1-5-16,3 3-16 0,1-2-9 0,-3 9 0 15,5-3 13-15,-1 2 1 0,1 6 4 0,2 0-3 16,1 1-12-16,0 3-4 0,0 0-6 0,-1 3 0 16,5 2-10-16,-5 0-1 0,1-2 3 0,0 2-5 0,-1-2-1 15,2 1-4-15,-2-4 2 0,-2 3-4 0,0-5-26 16,1-2-20-16,-2-1-42 0,2-4-47 0,-2-1-71 15,0-5-74-15,-2-2-94 0,4-2-72 0</inkml:trace>
  <inkml:trace contextRef="#ctx0" brushRef="#br0" timeOffset="2054.7324">24414 4306 2346 0,'0'-5'21'0,"-3"4"36"0,2-3 16 0,4 0 12 15,-2 2 5-15,-1 2 4 0,-1 0 5 0,2 2 1 16,-1-2-13-16,0 1-32 0,2 1-17 0,-2-2-16 0,0 1-5 15,3-1-7-15,-3 4-8 0,0-3-2 0,3 6-5 16,0 1-10-16,0 1 2 0,1 5 6 0,-3 4-4 16,4 4 6-16,-2 4 7 0,2 3-4 0,0 3 1 15,-1 0 1-15,-1 4-2 0,2-3 5 0,0 1 5 16,1-2-3-16,-1-1 1 0,3-4 2 0,-2-1-2 0,-1-1 8 16,2-6-2-16,-3 0-3 0,2-4 0 0,-1-3 1 15,-2-2-7-15,0-3 7 0,-1-2-5 0,0 0 0 16,-1-3 2-16,-1 0 7 0,2-2 13 0,-2 0 12 0,-2-2 43 15,2 0 0-15,0-1 11 0,0-7-9 0,0 1-5 16,0-3-9-16,0-5-8 0,0-3-18 0,0-2-45 16,2-4-2-16,-2-5-2 0,3-1 5 0,-1-2 6 0,1-2-1 15,3-2 10-15,0-1 1 0,2 0 17 0,0-2 13 16,3 7-9-16,-3 0 6 0,3 5 2 0,0 4 1 16,0 4-20-16,-3 6 2 0,2 5-11 0,-4 3-24 15,2 1-1-15,-2 3-7 0,4 3-13 0,-4 0 3 16,2 4 4-16,0 1-4 0,3 0 3 0,-2 6-2 0,1 1 9 15,4 3 3-15,-3 5 9 0,3 3 0 0,-1 3-7 16,-2 3 13-16,2 3-8 0,-2 4 10 0,3 0-8 16,-3 1 4-16,3-2-1 0,-3-1-1 0,1-3 9 0,0-4-13 15,-2-3 12-15,-1-7 1 0,0 0 0 16,-1-7 3-16,-3-3-2 0,0-1-1 0,0-4 5 0,-2-2 5 16,3-2-8-16,-1-4-16 0,-2 0-1 0,4-5-8 15,1 1-4-15,1-4-8 0,2-2-12 0,-1-2-2 16,0-4 7-16,0-2 9 0,4 0 3 0,-3-3 2 15,0-3 10-15,3 0 7 0,-1-5 3 0,6 0 0 0,-3 3 0 16,3 0 2-16,0 5 4 0,-3 4-6 0,1 4 2 16,-4 4-4-16,-2 8 2 0,-2 2-6 0,-2 4-1 15,-1 2-1-15,0 4-5 0,0 2 5 0,1 4-4 16,-1 3 10-16,2 5-6 0,5 2 9 0,-7 4-1 16,4 1 2-16,-2 6 4 0,2 2-6 0,-2 0 4 0,1 2-4 15,-2-2 8-15,1 3 0 0,0-2-20 0,0 2-21 16,1-3-21-16,-1-2-20 0,2-2-29 0,2-3-40 15,-4-3-49-15,5-4-58 0,-1-4-48 0,1-5-58 16,0-4-74-16</inkml:trace>
  <inkml:trace contextRef="#ctx0" brushRef="#br0" timeOffset="2369.4917">25785 4139 2670 0,'12'-18'10'0,"-4"6"2"15,-3 3 1-15,2 3-1 0,-3 3-8 0,-4 4-1 16,0 3-2-16,0-1 8 0,0 3-1 0,0 2 5 16,1 3 17-16,-1 3 13 0,2 4 19 0,1 1 10 15,-1 3 5-15,-1 7 0 0,1 2-1 0,-2 1-9 0,3 2-16 16,-1 2-11-16,0-1-15 0,2 3-4 0,0-4-7 16,3 2-7-16,1-4 10 0,0-4 8 0,6-3 5 15,1-1 11-15,0-5 2 0,4-2 11 0,2-2 11 0,2-6 13 16,3 3-14-16,2-4 1 0,2-3-5 0,3-1-12 15,5-1 2-15,0-1-15 0,2-2-4 0,4 0-11 16,-3-5 1-16,2 3-9 0,0-8 3 0,-2 1-4 16,-2-3-7-16,1-5-11 0,-4 0-24 0,-1-3-20 15,-2 2-26-15,-3-4-20 0,-6 2-32 0,0-1-42 0,-6 3-34 16,-5 1-57-16,-2 0-58 0,-5 3-69 0</inkml:trace>
  <inkml:trace contextRef="#ctx0" brushRef="#br0" timeOffset="2873.8272">22709 3953 3185 0,'-2'0'-16'0,"5"-3"3"0,2-2-4 0,3-8-4 16,1 2-26-16,8 2-36 0,1-1-45 0,9-4-42 16,3 1-38-16,7 0-66 0,2 0-79 0</inkml:trace>
  <inkml:trace contextRef="#ctx0" brushRef="#br0" timeOffset="3118.1459">23938 3967 3445 0,'0'0'28'16,"7"24"-6"-16,-7-24-67 15,0 0-31-15,0 0-36 0,13 8-38 16,-13-8-24-16,0 0-29 0,0 0-46 16,0 0-74-16</inkml:trace>
  <inkml:trace contextRef="#ctx0" brushRef="#br0" timeOffset="3374.376">24980 3925 3371 0,'0'0'21'16,"0"0"14"-16,0-4-2 0,5 1-1 0,-3 1 0 16,-1-1-3-16,4-1 3 0,2 0-3 0,0-1-17 0,1 0-20 15,2 1 2-15,2-4-6 0,1 3 6 0,2-2 1 16,1 2-7-16,3-2-16 0,2 1-41 0,0-2-45 16,2 0-63-16,6 0-86 0,1-4-105 0</inkml:trace>
  <inkml:trace contextRef="#ctx0" brushRef="#br0" timeOffset="37285.4573">23077 6622 3235 0,'-1'-5'7'0,"-1"2"4"15,0-2 12-15,2-4 13 0,-1 6 14 0,-1-2 3 0,1 3 4 16,-3 0 9-16,4 1-1 0,-1 0 1 0,1 2-5 16,0-1-9-16,0 1-18 0,0 1-5 0,0-2-7 15,0 2-11-15,0-1-6 0,0 1-6 0,0 3-7 16,0 2 8-16,1 3 9 0,1 5 12 0,1 2 6 0,0 6 7 15,1 4 0-15,-3 4 7 0,4 4 1 0,1 2-11 16,-5-2 1-16,4 5-16 0,-1-2 10 0,-3 0-7 16,4 1 2-16,-3-4-3 0,1 0 1 0,0-3-3 0,3 1-1 15,-3-3 4-15,2-2-16 0,-2-1 5 0,4-3-2 16,-3 1 0-16,0-4-4 0,3-1 5 0,-2-2-6 16,0-2-1-16,0-5-23 0,-1-1-13 0,1-3-14 15,0-1-28-15,-2-2-26 0,0-4-33 0,-1 3-38 0,-1-6-52 16,-1 1-42-16,3-2-55 0,-1-4-58 0,1-2-60 15</inkml:trace>
  <inkml:trace contextRef="#ctx0" brushRef="#br0" timeOffset="37738.024">23496 6657 3198 0,'2'-5'1'0,"-2"-2"2"0,0-2 12 15,3 2 15-15,-3 2-1 0,0 0 8 0,-2 1 4 16,2 0 8-16,0 0 20 0,2 4 15 0,-2-3 8 0,1 3-12 16,-1-1 2-16,0 1-7 0,0 0 1 0,2 0-10 15,-4 0-19-15,2 0-18 0,2 1-21 0,-2 1-6 16,-2-1 3-16,2-1-8 0,2 3-6 0,0-2-2 15,-2 2 0-15,0 0-7 0,0 0 0 0,0 4 6 0,0 2-4 16,0 4 11-16,1 1 3 0,-1 5 4 0,0 5-5 16,0 2 9-16,2 3-3 0,-4 0 6 0,5 1 0 15,-3 2-7-15,3-1 0 0,-1 1-1 0,3-1 4 0,-2-2 0 16,2 0 1-16,-1-1-1 0,0-3-5 0,0 0 2 16,2-4 6-16,-1-2-5 0,0-1 1 0,-2-4-6 15,2 0 7-15,1-4-8 0,-3-1 5 0,0-1 1 0,1-1-3 16,-3-2 2-16,-1 0-2 0,2 0 6 0,-1-4-4 0,-1 1 6 15,0 0-5-15,0 0-1 0,0-2-4 0,2 0 2 16,-2-2 4-16,0 0-3 0,0 2 2 0,-2 0-4 16,2 0 6-16,0-1 3 0,-3-1-6 0,3 2-17 15,-1-2-16-15,1 2-34 0,0 0-38 0,0 0-38 0,0-3-70 16,0 1-72-16,0-1-83 0,-2 2-86 0</inkml:trace>
  <inkml:trace contextRef="#ctx0" brushRef="#br0" timeOffset="38192.4103">23052 7077 1765 0,'-3'0'12'0,"-2"-3"21"0,3-1 22 0,2 1 16 16,-1 1 8-16,-1-1 3 0,2 3 1 0,0 0 0 16,2 0-9-16,-1 0-17 0,1 2-15 0,-2-1-13 0,3-1-3 15,0 1 1-15,1-1 5 0,1-2 7 0,4 2 5 16,3-2 0-16,4 0-2 0,7-1-3 0,-2 3 4 15,8-3-12-15,3 2-1 0,-1-2-5 0,4 3-11 0,1-2-1 16,-3 1-8-16,0-1 2 0,-1 2-1 0,-4 0 2 16,-1-2-1-16,-4 2 1 0,-1-3 2 0,-3 3 1 15,-7 0 10-15,1 0-3 0,-4 0-5 0,-4-1 3 16,0 1 3-16,0 0 1 0,-4 0 4 0,-1 0-1 0,0 1-6 16,0-1 6-16,-1-1 3 0,-1 2 6 0,2-1-13 15,-3 0-5-15,1 0-2 0,-2 0-4 0,-1 0-1 16,-2 5-10-16,-5-3 0 0,4 1-6 0,-5 1 1 15,1-1-9-15,-3 2-18 0,3-2-20 0,-1 0-21 16,1-1-33-16,2 0-49 0,2 0-45 0,2 1-56 0,-2-3-71 16</inkml:trace>
  <inkml:trace contextRef="#ctx0" brushRef="#br0" timeOffset="39109.7955">24283 6727 3112 0,'-2'-4'4'0,"-2"0"16"15,0-4 11-15,6 5 10 0,-5-1 0 0,-1 2 0 16,4-1-1-16,0 3-1 0,0 0-4 0,-2 3-14 0,4-3-14 16,-2 2-21-16,0 2 5 0,0-1-5 0,0 2 0 15,0 7 0-15,0 0 2 0,2 7-7 0,-2 3 5 16,0 4 11-16,3 4-2 0,-1 4 2 0,0 2 2 0,2 1 4 16,0 1-8-16,1-1 13 0,-1-2-3 0,1 1 4 15,4-4-4-15,-4-1-1 0,2-6 5 0,-1 0-2 16,1-4 4-16,-2 1-8 0,2-5 0 0,-1-2-5 0,-1-1 12 15,2-3-1-15,-5-3-1 0,3 1-4 0,-2-2 3 16,0-3-1-16,-1-2 6 0,0 1-4 0,-2-3 0 16,0 0 10-16,0 0 24 0,0 0 10 0,0-3 0 0,-2-2 1 0,0 1-6 15,2-4 2-15,-4-1-3 0,2-3-17 16,-3-4-22-16,-1-1-9 0,1-4-8 0,1-1 1 16,-3-4-1-16,2-1 7 0,-1-2-13 0,0-1 6 0,4-3-1 15,-2-1-2-15,4 0 7 0,-2-2 2 0,2 1 0 16,0-2-8-16,2 0 11 0,-2 4 2 0,0-2 1 0,1 2 0 15,-1 1 3-15,2 3-7 0,-1 0 5 0,1 3-6 16,4-1-2-16,-3 3 2 0,3 2-8 0,-1 0 4 16,3 4-2-16,1 0 1 0,0 1-3 0,0 0 9 15,5 5 0-15,-3 1-7 0,2 0 7 0,4 2-6 0,1 1 2 16,-4 3 3-16,3 1-1 0,-2 3-5 0,0-1-5 16,-2 5 7-16,0-1-2 0,-1 5 3 0,-2 1 0 15,-4 1-4-15,3 0-1 0,-4 4 6 0,0 2 9 16,-2 2-8-16,-3-1 7 0,2 3 1 0,-4 1-3 0,1 3 5 15,-2-1-2-15,-2 0-3 0,-2 1-4 0,-2 0 5 16,0 0-5-16,-3-2 6 0,0 0-5 0,-1 0 1 0,-1-3-3 16,3-3 4-16,-5 2 2 0,3 0-2 0,-2-5-14 15,2 1-30-15,-1-4-27 0,-2 3-31 0,3-4-47 16,2-4-60-16,0 3-71 0,3-3-80 0</inkml:trace>
  <inkml:trace contextRef="#ctx0" brushRef="#br0" timeOffset="39696.3045">25494 6502 3185 0,'-2'-3'13'0,"1"0"12"0,1 1 19 15,3-1 4-15,-3 3 5 0,0 0 0 0,0 0-3 16,1 2 12-16,-1-1-8 0,0 0-5 0,0 0-21 0,0-1-6 16,0 3-6-16,2-3-6 0,-2 3-4 0,0-2-14 15,0 2-6-15,0 1-15 0,0 3 10 0,2 1-2 16,-1 4 6-16,-1 4 3 0,0 2 9 0,2 4 2 16,-1 4 1-16,1 1 11 0,-2 2-16 0,3 0 10 15,-1-1-4-15,0 1 4 0,2-2 1 0,-1 0-4 0,-1 2-1 16,2-2-1-16,0-3 5 0,0 2-3 0,1-1 1 15,0-1-3-15,1 1 1 0,0-4-10 0,1 3-32 16,-2-2-47-16,0-2-49 0,0-3-69 0,-1-1-76 16,-3 0-88-16</inkml:trace>
  <inkml:trace contextRef="#ctx0" brushRef="#br0" timeOffset="40631.7492">25862 6765 3787 0,'3'-1'1'0,"-3"1"19"0,2 1 1 15,1-4 0-15,-3 3 0 0,0 2 1 0,0-2-4 16,2 0 5-16,-2 0-4 0,0 1-21 0,1 0-6 15,-1 0 2-15,2 1-2 0,-2-1-4 0,2 1 2 0,0 3-1 16,0-1 1-16,1 1 4 0,0 2 4 0,2 3-4 16,-2-1-2-16,4 2 4 0,-1 0 3 0,2 0-2 0,1 1 1 15,-1-1 4-15,0-1-1 0,-2-1 3 16,1-3 4-16,-2-1-2 0,1-3 5 0,-3 1-3 0,0-2 2 16,0-1-7-16,0-1-1 0,-1 0 8 0,4-3-2 15,3-1-8-15,-2 0-3 0,1-5-1 0,3 2 1 16,0-2 3-16,0-1 3 0,1-2-4 0,0 0 1 15,-4 2 6-15,3-2-1 0,0 0 2 0,-1 1-1 0,-1 0-1 16,2 2-5-16,-3-2 0 0,0 5-3 0,0 1 1 16,-2 0-3-16,0 1 2 0,-2 0 5 0,0 5-2 15,-2-1 0-15,-2 1-10 0,2 0 8 0,-1 1-9 16,-1-1 3-16,0 2 0 0,0 1-12 0,2 0 3 16,-2 1 1-16,2 1 8 0,-1 3-4 0,3-1 11 0,0 3 2 15,0 1-2-15,1-1 6 0,2 2-5 0,-1 0 6 16,2-2 2-16,-2 2-5 0,2-4 0 0,0 1-1 15,0-1 1-15,-2-4-6 0,2 4 14 0,0-5-3 16,3-2-3-16,0 4-2 0,1-5-6 0,0 2-3 16,1-2-13-16,2-2-2 0,1 2-19 0,1-2-11 0,1-1 1 15,-2-1-2-15,1-1-1 0,-3-1 0 0,3 0 12 16,-2 0 2-16,2 0 13 0,-4-2 8 0,4-1 2 16,-1 0 5-16,0-2 4 0,-2-1 5 0,5-2 1 15,-5-1 1-15,2-2-3 0,-1 0 3 0,0-2-4 16,-2 0 1-16,2-1 8 0,-5 0-4 0,1 2 4 15,0 2-5-15,-4 2 8 0,-1 2 7 0,-1 2-4 0,-2 3 5 16,0 5-5-16,-2-3-1 0,-1 5-5 0,0 0 4 16,0 0-9-16,0 3-13 0,0-1 5 0,-1-1-8 15,-2 0-1-15,3 4 5 0,-2 0 4 0,-1 5-1 16,-2 1 0-16,1 3 5 0,-1 1 1 0,-2 5 5 0,1 4 1 16,0 3-2-16,0 2-4 0,2 3-1 0,1 1 2 15,1 1-4-15,1 7-5 0,2-2 5 0,1 4 0 16,5 1 1-16,-1 2 5 0,6 3 3 0,-2 1 0 0,3 7 10 15,1 1-6-15,-3 2-1 0,3 3-4 16,-1-1-7-16,1 4-1 0,-3-3 3 0,0 0-6 0,-2-2-2 16,1-6 5-16,-2-5 0 0,0 1-2 0,0-7 7 15,-2-1 1-15,-3-6 0 0,2 1 4 0,0-4-2 16,-3-2 9-16,-1 0-10 0,-1-5 7 0,-1-2-1 0,-1-3-2 16,-1-2 17-16,0-5 11 0,-4-1 19 0,-1-5 0 15,-3-2 19-15,0-2 5 0,-3-2 2 0,-2-1 3 16,-1-2-14-16,-2-5-1 0,-2 0-21 0,-1 0 1 15,0-4-14-15,-4-1 1 0,3-3-2 0,-2-2 4 0,-1-3-5 16,1-1-14-16,1-2 7 0,-1-2-4 0,3-3-4 16,-2 0-5-16,5-1-9 0,0-3-16 0,3 1-5 15,6-2-4-15,0-2-12 0,5-2-36 0,3-2-16 16,7-1-23-16,2-3-27 0,4 1-13 0,4-4-28 16,6 5-15-16,0-2-19 0,2 4-22 0,3 1-55 0,-3 4-62 15</inkml:trace>
  <inkml:trace contextRef="#ctx0" brushRef="#br0" timeOffset="50673.0006">2138 6668 1853 0,'-6'-3'2'0,"0"3"1"0,-1-4 1 16,2 1 4-16,-2 2 1 0,0 0 3 0,-1 0 0 15,2-1 2-15,-2 2 4 0,2 0 9 0,-1 0-1 0,1 0 11 16,1 0 10-16,-2 0 3 0,0 0 15 0,1 2 5 16,-2-1-1-16,-1-1 0 0,2 2 4 0,-2 1-11 15,-1-1-13-15,-1 0 1 0,0 1-18 0,-3-1 0 0,3 6-13 16,-2-4-1-16,-1 1-6 0,-1 3-2 0,2-4 8 16,0 3-9-16,-1 0 9 0,2-1-8 0,1-1 9 15,-1 1-10-15,2 0 10 0,2-2-10 0,1 3 2 16,-1-1 1-16,1-2-9 0,1 1 3 0,-2 0-5 0,2 0 4 15,1 1-8-15,0 0 3 0,-1-2 3 0,1 3-8 16,-1 0 4-16,-2-2 2 0,3 1 1 0,0-1-4 16,2 1 2-16,-3 1 0 0,0-2-4 0,3 1 7 0,-2 1-2 15,1 1-2-15,1-4-10 0,0 6 13 0,-3-3-10 16,5-2 10-16,-4 2-4 0,3-2-5 0,-1 3 7 16,1-1-8-16,1 0 11 0,-1 0-6 0,-1 3 6 0,3-3 3 15,-2 5 0-15,1 0 12 0,-1 2-9 0,-1 2 6 16,3 3 8-16,-3 3 2 0,2-1 1 0,-1 6-2 15,2 1 11-15,0 1-8 0,0 2 11 0,0 3 11 16,2-1-7-16,2 3-3 0,-4 4 4 0,3-2 2 0,-1 3-6 16,1-3-2-16,0 2 0 0,2-2-5 0,-2-1 2 15,2-2-1-15,2-1-6 0,0-2-2 0,1-1-7 0,-2 1-1 16,5 0-4-16,-1-1-2 0,1 1 3 0,1 1 1 16,1 1 4-16,1 3-11 0,2 0 11 0,0 1-1 15,0 3-2-15,-1-1-4 0,1 4-2 0,2-1-2 16,-2 3-3-16,1 0 0 0,-4 2-7 0,2-1 0 0,0-1-1 15,-1-2-5-15,-3-1-1 0,3-2-4 0,-4-3 3 16,1-1 5-16,0-3-1 0,-2 0 4 0,1-5 2 16,-1-2 4-16,-3-1-8 0,1 0 19 0,-2-2 14 0,-2-2-2 15,2 0 4-15,-1 1 0 0,-1-2-1 0,-1 5 6 16,1-3 3-16,-1 0-15 0,1 1-18 0,-3 0 6 16,3 1-7-16,-3-1 3 0,2 1-2 0,-4-2-3 15,4 2-1-15,-2 0 8 0,0 0-7 0,0-1 1 0,0 1 1 16,0-1-9-16,0-2 4 0,0 4-4 0,0-3 7 15,1-1-13-15,1-3 7 0,-2 0-6 0,0-2 4 16,2 0 9-16,-2-3-11 0,1-1 4 0,-1-2 1 0,2-1 7 16,-2-1 0-16,1-1 8 0,2 0-3 0,-3-2 2 15,3-3 2-15,-1 5 4 0,-1-2-3 0,3-3 0 16,-3 2-2-16,1-1-4 0,0-1 4 0,-1 2-3 16,1-1 1-16,-2-3 1 0,3 2-2 0,-1-1 0 0,1 0-2 15,3-2 4-15,-2 3-2 0,3-1-7 0,1-2 7 16,1 0-2-16,1-5-3 0,1 2 0 0,3-1 5 15,-1-1-10-15,6-3 4 0,-3 3 1 0,4-2 0 16,2-2-7-16,-1 4 2 0,-1 2 3 0,4-3-4 0,-1 2 2 16,0 0-6-16,-1 0 9 0,2 1-8 0,-2 2 8 15,-3-1-3-15,1 0-2 0,-2 2 4 0,-1 0-1 0,0 2 5 16,-4-2-9-16,0 1-2 0,-2-1 3 16,-3 1 1-16,-2-1-4 0,-1 1-4 0,-3-1-12 0,2 2-7 15,-3 0-6-15,1-2-6 0,-4 3-15 0,2 1-23 16,-1-3-30-16,-3 4-30 0,4-1-27 0,-5 1-51 15,2-2-46-15,-2 2-69 0,0 0-66 0</inkml:trace>
  <inkml:trace contextRef="#ctx0" brushRef="#br0" timeOffset="56571.4771">13204 6829 3136 0,'0'-1'4'0,"0"1"19"0,-1 0 0 0,4-1 8 16,-3 1-3-16,0 1-3 0,0-1-4 0,0 0 2 16,0 1-6-16,0 1-13 0,2-2-6 0,-1 0-7 15,1 0-2-15,-2 1 0 0,5-1 2 0,-2 0 4 0,3 0-1 16,2 0-5-16,3 0 8 0,6-1 2 0,2 1 7 15,7-2-2-15,2 0 9 0,5 0-12 0,3 1 10 16,2 0-3-16,2-2-2 0,-2 3 0 0,0 0-3 0,0 0 5 16,-5 0-10-16,-1 3 4 0,-4-2-5 0,-1 0 0 15,-5 2-3-15,-5 1 1 0,1-1-3 0,-6-1-3 16,2 3 2-16,-4-1 0 0,-2-1-2 0,-1 2 8 0,0 2-6 16,-1-2-7-16,-1 3 6 0,0 1-4 0,2-2 12 15,-4 3-1-15,3 5 5 0,0-1-10 0,1 2 5 16,1 2 7-16,-1 1-7 0,-1 3 5 0,3 2-10 0,2 2 7 15,0 2-4-15,-3 2 13 0,3 2 13 0,0 2 4 16,0 0 11-16,-1 3 6 0,2 1-1 0,-4 3-2 0,2-1-3 16,-1 0-2-16,2 4-14 0,-1-6-6 0,-1 4-9 15,0-1-1-15,-1 0-5 0,5-2-4 0,-5-2 2 16,1 1-3-16,0-1-2 0,0-1 3 0,2-1 5 16,-2-1-1-16,1-2 7 0,-2 1 8 0,1 0-3 0,2-2-3 15,0 2 3-15,2-1 2 0,-2-1-4 0,0 4-1 0,3-1-3 16,1-3-7-16,-2 2 9 0,0 1 1 15,0 0-2-15,-2-2-12 0,0-3 10 0,0 4-5 0,-3-3 1 16,-2 1 5-16,1-1-9 0,0-1 3 0,-2-3 4 16,0 3 3-16,-3-1-7 0,1-1 6 0,-2-2-2 15,1-1-3-15,-2 0 4 0,0-2-2 0,-2 2-1 0,1-2 4 16,-2-1 3-16,1-1-6 0,-1 2 7 0,-1-2 2 16,1 1-1-16,-1-2 11 0,-1 0 4 0,0-1 9 15,1-2 1-15,-1 1 5 0,-2-2-3 0,0 0 0 16,-3-1 13-16,0 1-12 0,0-1 1 0,-2-2-3 0,0 2-7 15,-2-2 2-15,-1 1 7 0,0-2 7 0,0-1-9 16,-4 1 6-16,5-3-10 0,-3 0-1 0,-4 2 10 16,5-3-5-16,-2-2-14 0,0 0-5 0,-1 2-7 0,0-2 0 15,2-1-2-15,-4 1-6 0,3-2-4 0,-3 2 2 16,-1-1 5-16,1-4-3 0,0 3 2 0,-1 2-6 16,0-5 3-16,-1 3 10 0,3-2-11 0,2 0 5 0,-2-1-5 15,2 0 3-15,0 0-1 0,2 0 2 0,1 0-1 16,4 0-11-16,-2 0 13 0,0-1-19 0,7 0-23 15,-2 1-11-15,0-3-22 0,4 3-25 0,-3 0-25 0,2-2-19 16,0 1-56-16,2-1-47 0,-3-1-43 0,5 3-81 0,-2-1-92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5T03:02:24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6270 8690 1657 0,'-3'-1'15'0,"1"0"9"0,1-3 18 16,1 1 11-16,0 3 13 0,-2 0 10 0,2-3 4 0,-1 3 8 15,1 0-9-15,0-2 5 0,0 4-13 0,0-4 2 16,0 2-1-16,-2 0 0 0,-1 0 6 0,1 0 0 16,-1-2-5-16,0 2-3 0,-1-1-2 0,0 0-8 0,1 0-3 15,-3-1-10-15,2 2-10 0,0-2-5 0,-1 0-2 16,0 2-7-16,-3 0 3 0,2-1 2 0,1 1-3 16,-1-3 2-16,-2 3 7 0,-1-1 0 0,0 1 7 0,0-3 3 15,-2 3 0-15,1-3 0 0,1 3 0 0,-4-2-3 16,1 2 2-16,-2-3 2 0,1 3-6 0,0-2 3 15,-1 2-7-15,1 0-7 0,-4-3-4 0,2 2-1 0,0 1-7 16,0 0-2-16,0-3 1 0,-1 3-7 0,0 0 5 16,2-2 5-16,-2 2-5 0,3-2 5 0,-1 1-3 0,2 1-2 15,-2-3-3-15,1 3 3 0,-1 0-10 0,1 0 1 16,0-1 2-16,-1 0-6 0,3-1 8 0,-3 2-3 16,3 0 0-16,-2-2-5 0,2 1 5 0,-2-1-8 15,1 2 1-15,1 0 2 0,1-1-3 0,-2 0 1 16,2 0 1-16,-1 2-1 0,0-1-1 0,3 0 11 0,-2 0-8 15,1 1 2-15,0-1-4 0,0 1 2 0,-1-1 3 16,2 0 7-16,-2 0-7 0,-1 2-8 0,2-1 7 0,1-1 5 16,0 1-4-16,-3 0 0 0,4 1-1 0,-2 0-4 15,-2-2 7-15,3 3 2 0,0 1-2 0,-6 0-9 0,3 0 9 16,1-2-5-16,-2 4 5 0,-1-1-5 0,1 0-3 16,-3 1 3-16,2-1-2 0,1 0 9 0,-1 0-9 15,-1-1 4-15,3 3-6 0,0-1 3 0,0-2 4 16,0 2 5-16,0-1-1 0,3-1-9 0,-2-2 2 0,2 4 5 15,-3-1-3-15,3-1 3 0,-1-2 3 0,0 1-9 0,1 2-8 16,1-1 11-16,-1-1 3 0,1 2-5 16,-1-1 3-16,1-1-4 0,1 0-4 0,1 2 3 0,-4-3 12 15,4 2-8-15,-2 1-1 0,1-2 1 0,-1 1 0 16,0 1 3-16,2-2 3 0,-1 2-5 0,-1-1-5 16,0 1 1-16,2 1-1 0,-3 0 9 0,2-3-7 0,-3 5 3 15,2-4-10-15,1 1 7 0,-1 0 0 0,2-1 4 16,-2 2 1-16,2-4-10 0,2 2 5 0,-2 1-7 15,0-2 4-15,2 2 1 0,-3-1 7 0,1 0-3 0,4 0-2 16,-4 3 0-16,2-2-2 0,-2 3 6 0,2-1 1 16,-2 2-2-16,0-1-3 0,1 3-7 0,-1-3 4 15,0 4 0-15,2 0 4 0,-2-3 1 0,2 4 1 0,-2-4-1 16,2 1-4-16,0 0 5 0,0 0-1 0,1-1 3 16,-1 1-7-16,3-3-3 0,-2 3 2 0,1-3-5 0,-1 1 0 15,2 1 4-15,0-1 4 0,-2 0-5 0,1 0 1 16,1 1 7-16,0 0-8 0,1 0 5 0,-1 1 3 15,2-1-3-15,-2 1-5 0,2-1 4 16,-1 3 1-16,1-4-9 0,0 2 11 0,-2 1 1 0,3 0 0 16,0 0-4-16,-1-1-3 0,1 2 4 0,3-2 2 0,-2 2-2 15,0 0-3-15,2-3-5 0,-3 1-6 0,2 0 13 16,3 0-4-16,-2 2 0 0,-1-2 0 0,1 2 0 16,2-1-2-16,2 2 6 0,-2-1-3 0,0 2-2 0,1-2 3 15,2 1-1-15,-3-2 1 0,4 0 3 0,-2 1-7 16,0-1 7-16,2-3 4 0,-2 4-3 0,-1-4 1 15,2 1-5-15,-1-2 6 0,-1 1 0 0,2-1 4 0,-3 0-7 16,-1 2 0-16,2-3 0 0,2 0 1 0,-1 2 1 16,-1 0-7-16,4-2 2 0,-2 1 6 0,1-4-1 15,-1 5-2-15,2-3 1 0,0-1-2 0,1 1-1 0,0 0 9 16,2 0-7-16,-2 0-9 0,-1 0 3 0,1-1 4 16,0-1 1-16,2 2 1 0,-5-3-2 0,2 1-6 15,-1-1 5-15,0 0 3 0,0 0-2 0,1 0-3 0,-2-1 0 16,1 2 0-16,0-2 3 0,0-1-3 0,-2 0 0 15,3 0-1-15,0 0-5 0,-1-1 2 0,2-2 6 16,-3 2 3-16,2-1-1 0,-1-2-1 0,1 2 4 0,1-1 6 16,-3 1 2-16,2-1-6 0,1-2-5 0,1 2-1 15,0-3 4-15,0 1 4 0,0 0-1 0,0 0-5 16,0 0-3-16,0-2 13 0,0 1-5 0,0 2-4 0,0-3 1 16,0 0-2-16,0 2-2 0,-2-2-3 0,3 0 14 0,-2-1-14 15,0-1 5-15,-1 1 5 0,-1-1-2 16,1 1-8-16,-3-1-1 0,4-1 10 0,-1 0-10 15,-1 0 11-15,1-1-8 0,-2 0 3 0,1 1 0 0,0-1 8 16,0-1-1-16,-2 2-6 0,-2-2 12 0,4 0-13 16,-4 0 8-16,-2 2-3 0,1-2 7 0,-2-1-7 0,1 0-1 15,0 1 3-15,-1 0-7 0,0-4 8 0,-4 5 4 16,4-4-9-16,-3 3-1 0,2-3-1 0,-2 1 6 16,1 0-2-16,-2-1 3 0,1-2-4 0,-2 3-8 0,2-1 8 15,-2-2-4-15,1 1 10 0,-1 1-5 0,0-3-4 16,0 4 1-16,0-2-7 0,0-1 8 0,2 2-3 15,-2-2 2-15,0 0-4 0,-2 0-3 0,2 3 5 0,-1-2-3 16,1 3 11-16,0-2-9 0,0 3 2 0,-2-1-1 16,2 4-1-16,-2 2 2 0,1-3-1 0,1 3 0 15,-3 0 2-15,3 1 6 0,-2 0-3 0,-1-1 0 16,2-1-3-16,-1 3 6 0,1-2 2 0,-3 2 1 0,3 0-2 16,-4-2-2-16,3 2 3 0,-1 0-7 0,1-2 5 15,-1 4-3-15,0-2-5 0,3 0-6 0,-4 1-3 16,2 0-1-16,0 0-5 0,1-2-6 0,-2 3-22 0,3-4-18 15,-2 2-21-15,-1 0-21 0,1 0-34 0,1-1-29 16,-3 1-40-16,3 0-32 0,-2-1-34 0,1 2-39 16,-4-1-38-16,4 2-36 0</inkml:trace>
  <inkml:trace contextRef="#ctx0" brushRef="#br0" timeOffset="3992.8974">6766 10024 1264 0,'-1'-6'19'15,"-3"-1"21"-15,3-2 21 0,1 1 25 0,-3 3 16 16,-2-1 17-16,4-1 13 0,1 1 21 0,-2 1-9 0,2-1-5 16,-2-2-5-16,2 4-3 0,0-4-4 0,-1 5-6 15,1-2-3-15,0 1-12 0,0 1-5 0,-2 1-4 16,2-1-5-16,0 3-23 0,0 0-7 0,0 0-5 16,0 0-12-16,-1 0-8 0,2 0-4 0,-1 0-11 0,0 0-9 15,2 0 0-15,-2 0-7 0,0 3-3 16,0-3 0-16,0 0-1 0,1 0-6 0,-1 2 6 0,0-1-8 15,0 0-5-15,2 0 11 0,-2 1-6 0,0 1 2 16,0 1 3-16,2 3 4 0,-1 3-3 0,4 4 6 0,-4 0 1 16,2 5-9-16,1 0 2 0,0 4-5 0,0-1 5 15,1-1-4-15,-2-5-4 0,0 3-2 0,3-4 9 16,-1-3-4-16,1-2 7 0,-1-3-1 0,0-3-9 0,1 1 4 0,-12-2 4 16,13-3 0-16,0 3-2 0,-2-3 7 15,1-3 1-15,0 3 7 0,5-3 9 0,-3-3 8 16,16-1 5-16,-13-2-1 0,5-4 2 0,1 0 1 0,4-4-1 0,1-4-1 15,-3-1 2-15,6-3-4 0,-1-4-12 16,4-1 4-16,-4-2-9 0,4-2-5 0,-2 0-3 16,1 0-4-16,-2 2-11 0,2 3-1 0,-2-1 1 0,-3 3 5 15,-1 3 4-15,-2 2 0 0,-2 3-1 0,-1 3 1 16,1 2-2-16,-4-1-2 0,0 6 12 0,-1-3-12 0,-2 3 4 16,1 1 2-16,0 1-1 0,-5-1-1 0,4 1 1 15,-3 0 5-15,1 2-13 0,2-2 12 0,-2 2-12 16,-1 1-2-16,0-2-13 0,1 2-7 0,-2 1-1 0,2-1-17 15,-3 0-14-15,-2 2-26 0,0 0-18 0,0 0-22 16,-1 1-31-16,0 1-36 0,-1-2-61 0,-1 0-74 16,0 4-51-16</inkml:trace>
  <inkml:trace contextRef="#ctx0" brushRef="#br0" timeOffset="17392.4931">4683 12526 1798 0,'0'0'22'0,"0"-1"25"0,0 1 18 16,0-4 20-16,0 4 25 0,-1 0 18 0,-1-3 14 0,2 3 15 15,-2 0-9-15,2 0-8 0,-1 0-7 0,1 3-19 16,0-3-22-16,0 0-18 0,0 0-9 0,3 2-5 15,-3-2-15-15,0 1-17 0,0-1-7 0,2 0-2 0,-2 0-3 16,1 0 3-16,-1 0-4 0,0 1-10 0,0-2 8 0,0 1-5 16,2 1-7-16,-2-1 7 0,0 0 5 15,0 0-8-15,0 0-2 0,0 0 2 0,0 1-7 0,0-1 0 16,0 0 2-16,1 0 0 0,-1 0-11 0,2 0 3 16,1 0 5-16,-2 0-8 0,1 0 3 0,3 0 5 15,3 0 5-15,0 0-4 0,4 0 8 0,3-1 7 16,2 1-10-16,4-1 11 0,4-2-1 0,3 3 5 15,1-3-7-15,4 1-4 0,2 0 4 0,1-3-6 0,2 3 6 16,0-1-4-16,2 0 1 0,-1-1-5 0,2-1 0 16,-1 2 4-16,-1-1-12 0,0-1 5 0,-2 1-3 15,-2 0-1-15,-5 2-5 0,0-1-1 0,-5 2 4 0,-3-2-1 16,-6 2 6-16,0 1-7 0,-5 0 3 0,0 0 3 16,-5-1 5-16,-4 1 1 0,2 0 2 0,-2 0-6 0,0 1-1 15,-1-2 4-15,-1 1 1 0,2 1-4 0,-2-1 4 16,0 1-9-16,0-1-2 0,-2 0 14 0,2 0-1 15,0 0 1-15,0 0-4 0,0 0 2 0,0 0-3 0,0 0 1 16,0 0 3-16,-1 0-12 0,1 0 2 0,-2 0-2 16,2 0-10-16,0 0-26 0,-2 0-30 0,-1 0-35 15,3 0-58-15,0 0-69 0,0 3-110 0</inkml:trace>
  <inkml:trace contextRef="#ctx0" brushRef="#br0" timeOffset="28201.6902">10443 14536 1592 0,'-3'-7'12'0,"-2"0"16"0,2-1 23 16,4-2 13-16,-2 1 9 0,-1 1 6 0,2 0 8 0,0 0 10 15,2 0-7-15,1-1 6 0,-2 2-10 0,1 0 4 16,0 1 10-16,1 1 9 0,0 1 4 0,-1 1-3 0,-1 1 8 16,1 0-19-16,-2 1-8 0,2 0-10 0,-2 1-20 15,0 1-18-15,0-2-9 0,0 2-3 0,0-1-17 16,1 1-4-16,-1 0-6 0,0 0-5 0,2-1-4 0,-4 2 5 16,2-1-7-16,-1 3-1 0,2-1-2 0,-1 4 6 15,0 2 2-15,0 3 1 0,2 5 4 0,-2 3 3 16,1 2 5-16,2 4-8 0,-1 1 6 0,1 3-3 0,0-2 4 15,2-2-12-15,0-1 7 0,3-3-5 0,1-3-6 16,-1-3 9-16,2-3-3 0,0-3 3 0,0-3 1 16,-2 1 10-16,3-3-12 0,-2-4 6 0,3 2 1 15,0-3 12-15,1 0 6 0,2-4-4 0,2-1 3 16,1-3 4-16,2 0 7 0,5-2-1 0,-2-6 1 0,3-1-8 16,0-3 1-16,0-1-4 0,4-3-3 0,0-3-2 15,1-1-4-15,1-4-4 0,1 2 8 0,4-3-8 16,-3-1-6-16,5 1 4 0,-5 0-8 0,5 0 4 15,-2 3 3-15,-1 0 1 0,-2 1-5 0,-1 2 3 16,0 0-3-16,0 3 2 0,-6 0 1 0,0 2-8 0,0 2 3 16,-4 1-4-16,1 0-2 0,-3 2 3 0,1 2-2 15,-3 1-3-15,-2-1 8 0,5 1-3 0,-3 2 1 16,-1 0 3-16,-3 1-5 0,0 0 0 0,-1 1 5 0,0 0-4 16,-3 1-12-16,-1 2-15 0,-2 1-26 15,-2 0-26-15,2 1-20 0,-4 2-60 0,0 1-47 0,-1 0-68 16,-3-1-66-16,0 3-74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5T14:28:56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15577 4996 2495 0,'5'-8'13'0,"0"4"25"0,-5-6 6 0,5 3 9 0,-5 2 0 16,-1 2 6-16,1 1 12 0,0 2 8 0,0-2-2 15,0 4-16-15,0-2-5 0,0 2-6 0,0-2-4 16,0 0 0-16,0 2-13 0,1 1 3 0,-1 2-2 16,0 0-6-16,4 2 1 0,-3 3-4 0,1-1 8 0,0 4-2 15,1-1-4-15,-2 0-12 0,3 1-5 0,-1-2-5 16,0 2-2-16,1-2 1 0,1-1-4 0,-2-1-3 16,1-1 8-16,0-1-3 0,0-2 4 0,-1 0-3 0,2 0 2 15,-3-1 0-15,3-4 3 0,-2 3 6 0,1 0 0 16,-1-1 12-16,2-2-1 0,-1 0 15 0,1 0 3 15,3-1 2-15,0-1 2 0,1-3-10 0,1 1 1 0,1-1-9 16,2-3-3-16,1-1-1 0,2-1-6 0,-1-2 6 16,1-3-1-16,5-2 6 0,-3-2-4 0,8-3 4 15,-2-1 0-15,3-1-7 0,3-4 0 0,1 2-5 0,6-4-3 16,0 2-5-16,1-1-2 0,0-1-1 0,3 2-4 16,0 0-3-16,-2 2 2 0,-1 2 1 0,1-1 1 15,-4 2-4-15,-4-1 6 0,-1 3 3 0,0 0-8 0,-5 2 6 16,1 0-7-16,-5 2 2 0,-1 2-4 0,-1 1 11 15,-2-1-11-15,-1 6 2 0,-3-3 1 0,0 4-2 16,-3 0-4-16,-1 2-23 0,-3 1-17 0,-1 0-22 16,1 2-24-16,-6 1-38 0,1 2-36 0,1 0-36 0,-4 0-46 15,1 1-48-15,-3 1-75 0</inkml:trace>
  <inkml:trace contextRef="#ctx0" brushRef="#br0" timeOffset="3481.3194">9142 6687 2019 0,'2'-8'-7'0,"-2"2"1"0,1-2 4 0,3-1 1 16,-3 2-1-16,-1-1 9 0,3 3 17 0,-3-3 24 16,3 1 21-16,-1 1 17 0,-1-2 10 0,2 1 17 15,1-3 13-15,1 1 2 0,-2-1-6 0,2 0-11 0,0 2-1 16,-1-1-12-16,0-1-12 0,1 3-13 0,0 0-8 15,0 0-6-15,-3 2-9 0,3 0-18 0,-3 4-10 16,1-2-3-16,-1 3-3 0,0-3-3 0,-2 3-4 0,0 0-6 16,0 3 0-16,0-3 1 0,0 1-1 0,0 2-8 15,1 2 7-15,2 0-1 0,-1 5-4 0,1 1 3 16,0 2-3-16,2 4 9 0,1 0-3 0,-1 2 4 16,0 1-7-16,0-2 3 0,-1 0 3 0,1-2-3 0,-2-3 0 15,3 1-4-15,-2-3 2 0,-1-2 1 0,2-1-2 16,-2-4-3-16,0 1-2 0,2-1 7 0,-1-2-4 15,1 1 0-15,0-3 2 0,1 0 2 0,1 0 4 0,3-3-3 16,2-1 5-16,1-3-3 0,4 0 6 0,1-6 3 16,5 1-7-16,1-2 1 0,4-3-2 0,-1-1 4 15,3 0-4-15,-3-2 4 0,1 0-7 0,-1 2-3 16,-3-2 10-16,1 1-1 0,-1-1-3 0,-2 4 1 0,0-1-4 16,-5-1-3-16,4 2 3 0,-5 1-4 0,1 1-2 15,-1-1-1-15,0 3 3 0,0 2-4 0,-2 0 8 0,-1 3-3 16,-1-1 5-16,-1 3-3 0,-1-1-1 0,1 1-4 15,-3 0-13-15,-2 3-26 0,1-3-31 0,0 3-36 0,-2-1-40 16,-2 3-34-16,2-2-49 0,-4 0-54 0,3 2-64 16,-4 0-52-16</inkml:trace>
  <inkml:trace contextRef="#ctx0" brushRef="#br0" timeOffset="29485.0156">21458 9411 2812 0,'-4'0'3'0,"0"0"4"0,-2-4 6 0,5 1-1 16,-1 1 2-16,-1 0 2 0,0 2 3 0,0 0 8 15,-1 0 18-15,4 0-4 0,0 0-6 0,2 2 6 0,0-2-9 16,-2 0 0-16,1 0-10 0,1 0-3 0,-1 2-26 16,1-2 1-16,0 2 3 0,-2-3-5 0,1 1 8 15,-1 1-1-15,0 0-2 0,2-1-5 0,-1 0 5 16,-1 0 2-16,3 0-7 0,-3 0 5 0,0 0 1 0,2 0-4 16,1 0 8-16,-1 0 2 0,2 0-1 0,3 0 0 15,1 0 5-15,3 0 1 0,1 0-6 0,4 0 5 0,0 0 0 16,4 0 1-16,1 0 3 0,0 0-4 0,1 0-2 15,1 0-7-15,-2 0 5 0,1 0 1 0,0 0-5 16,0 3 3-16,-1-3-6 0,1 0 7 0,0 0-2 16,1 0 3-16,0 0 2 0,2 0-2 0,2 0 9 0,0 0-11 15,0 0 6-15,3 0-4 0,1-3 3 0,0 3-1 16,0 0-7-16,1 0 5 0,-1 0-4 0,1 0 2 0,-2-1 1 16,0 0-1-16,0 0-2 0,0-1 1 0,-1 0 6 15,-1 2-5-15,-3-1 0 0,4-1-2 0,-4-1 2 0,1 3-7 16,0-1-2-16,0-2-1 0,2 3 0 0,0-2-1 15,-1-1 0-15,2 3 8 0,-4-2-4 0,7 0 8 16,-4-1 1-16,4 1 1 0,-2-1 2 0,3 3-2 0,0-2 5 16,0-1-5-16,1 3-3 0,-3-3 3 0,2 3-1 15,-1 0 1-15,1-2-6 0,-1 0 5 16,-2 2-4-16,0 0-7 0,-2-2 6 0,1 2-6 0,-1 0 7 16,-1-3-5-16,1 3 2 0,-2 0-6 0,-1-2 2 0,1 1 1 15,0-1-2-15,1 2-1 0,-2-2 2 0,2 2-2 16,0-1 4-16,-1 1 7 0,1-1-2 0,1 1 7 0,0-1-3 15,1-1 4-15,1 2-6 0,-2 0 5 0,2 0 2 16,0 0-3-16,2 0-7 0,-4 0 1 0,2 0 4 16,-1 0-2-16,-1 2 2 0,-1-2 1 0,1 0-11 0,-5 0-1 15,4 1 6-15,-2-1-3 0,-1 1 3 16,-1-1-5-16,-2 0 1 0,3 0-3 0,-4 0 4 0,2 0 2 16,-1 1-2-16,1-1 3 0,-2 0-8 0,1 0 6 0,-2 0-4 15,3 0 0-15,-3 0 5 0,2 0-4 0,-1 0 2 16,-4-1 1-16,3 2 4 0,-3-1 4 0,1-1-3 15,-1 1 2-15,0-1-1 0,-2 0 2 0,2 1 2 0,-2 0-8 16,2-2 5-16,-2 2-7 0,2 0 10 0,-3 0-6 16,1 0-1-16,0-2 5 0,2-1-4 0,-3 3-1 15,0 0 4-15,0-3 0 0,5 3-4 0,-6-1 6 0,2-2-4 16,-1 3-2-16,0 0-1 0,1-1 7 0,-3 0-3 16,3 1-4-16,-3-1 0 0,2-1-1 0,0 2 1 15,0 0 0-15,-1 0 0 0,-1-2 1 0,3 2-4 16,-1 0 0-16,-2-1 3 0,3 1 5 0,-1 0-9 0,3-2 3 15,-4 2 2-15,6 0-7 0,-6 0 2 0,6 0 0 16,-4 0 3-16,3 0-7 0,-1 0 8 0,1 0-3 0,-2 0-2 16,2 0 7-16,-1-3-4 0,0 3 2 0,0 0-4 15,-1 0-3-15,3 0 0 0,-2 0 0 0,-1 0 1 16,1-1 3-16,1 1-2 0,-4 0 1 0,4-3 5 0,-2 3 1 16,2 0 1-16,-2-1-3 0,2 1 9 0,-1 0-4 15,1-2 1-15,1 0 1 0,0 2-6 0,1 0 10 0,-1-2-5 16,1 2 5-16,-2-1-13 0,2 0-1 0,0 1 3 15,-5-1 8-15,5 1-3 0,-4-2-7 0,2 2 2 16,-4 0 3-16,2 0-3 0,-2-1 5 0,1 2-2 16,0-2-6-16,-1 1 3 0,1-1-1 0,-1 0 5 0,1 1-5 15,-1-2 2-15,3 2-1 0,-4 0-1 0,2 0 4 16,1-1-6-16,-1 0 9 0,0-2-9 0,0 3 0 16,1 0-1-16,0-3 1 0,-2 3 0 0,4-1-6 0,-4 0 6 15,0-1 4-15,2 2-5 0,-2-1 4 0,1 1 1 16,-4-1-2-16,2 0 2 0,-2-1-1 0,0 2 8 15,-1 0-21-15,0 0 12 0,-1 0-1 0,0-3-1 0,-3 3 6 16,3-2-3-16,-3 0-1 0,-1 2-5 0,1-1 9 16,-1 1 1-16,-1-1 0 0,-2 1 0 0,2-1-5 15,-1 1 4-15,-1 0 2 0,-1-2-5 0,0 2 0 0,2 0 0 16,-2 0 0-16,-2 0-5 0,4 0 5 16,-4 0-3-16,2 2 4 0,0-2 4 0,0 0-2 0,0 1-5 15,0-1 2-15,0 0 5 0,0 0-5 0,0-1 2 0,0 1-4 16,-1 1 1-16,2-1-3 0,-1 0 6 0,0 0-7 15,0 0-1-15,0 1 6 0,-1-2-8 0,2 1 1 16,-2 0-32-16,2-1-27 0,-1 1-48 0,0-2-51 0,-1 2-59 16,2-2-84-16,-1-1-101 0</inkml:trace>
  <inkml:trace contextRef="#ctx0" brushRef="#br0" timeOffset="41028.1706">7972 9467 1636 0,'-3'-3'10'0,"-1"1"12"16,4 0 19-16,0-1 12 0,-2-1 13 0,-1 3 13 15,3-3 10-15,0 2 11 0,0-1-2 0,0 3 2 0,0 0-11 16,0-3-3-16,0 2-4 0,-2 0-5 0,1 1 0 16,1-2-8-16,0 2-10 0,-2 0 5 0,2 0-7 0,0 0-6 15,0 0-8-15,0-1-2 0,0 0 2 0,0 1 10 16,-2-1 4-16,1 2-14 0,1-1 5 0,-3 0-6 15,1-1-2-15,-1 1-1 0,-1 0-8 0,-1-2-14 0,3 2 4 16,-4-3-9-16,1 3 1 0,-2-2 3 0,1 2-2 16,-2 0 2-16,2-2-8 0,-2 1 1 0,0 0-2 15,-1 0 10-15,-1-1-7 0,2 2-2 0,-1-2 1 0,-1 2-6 16,1-1 13-16,0-1-6 0,-1 2-1 0,2 0-9 16,0 0 8-16,-3 0 2 0,1 0 4 0,1-3-2 15,-2 3-6-15,1 0 4 0,-1 0 1 0,-1 0 6 16,0 0-2-16,0 0-2 0,1-1-2 0,-2 2 8 0,-1-2 4 15,1 1 6-15,-1 0-2 0,3 0-6 0,-5 0 1 16,5 0-5-16,0 0 1 0,-3 0-1 0,3 0-14 16,-3 0-5-16,1 0 1 0,2 0 7 0,-3 0-3 0,4 0 2 15,-2 0 2-15,-1 0-5 0,2 1-1 0,-2-1 6 16,4 3-1-16,-4-1-7 0,2-1-1 0,1 1-1 0,0 0-4 16,-3 0 4-16,3-1 4 0,-1 1-5 0,2-2-1 15,-3 2 1-15,2-1 3 0,-1 1-1 0,2 1 5 0,-1-1-6 16,2-2 3-16,-2 3 7 0,1-2-6 0,1 2 3 15,0-1 0-15,-4 0 8 0,4 1-9 0,-2-1 5 16,-1 1-4-16,3-1-7 0,0 1 8 0,0-1-2 16,-1 1-3-16,1-1-2 0,1 0 1 0,1-2 4 0,-2 3 0 15,2 1-1-15,-2-3-6 0,2 2 4 0,-1-1 2 16,-2 0-4-16,3 0 1 0,-2 1-6 0,-2 1 5 0,2-3 2 16,0 4 5-16,0-1-5 0,-1-1-3 0,0 1 3 15,2 1 2-15,-1-2 1 0,-1 2 3 0,1-2-2 16,0 2-8-16,-1-1 6 0,1-1 5 0,0 2-4 0,0-1 2 15,-1 0 2-15,-1 1-4 0,3 0 0 0,-2-2 5 16,0 2-4-16,1 0-3 0,0-1 1 0,0-1 1 16,0 2 0-16,2-1-3 0,-3-1 0 0,2 2 4 15,-1 0-3-15,2-2 6 0,-1 1-2 0,1 0-7 0,-2 0 2 16,2 0 2-16,-1 0 1 0,1 1-3 0,-3-1 2 16,2 0-2-16,1 1-3 0,-2 0 4 0,0 0 1 15,2 0 0-15,-2 1 1 0,0-3-5 0,0 2 9 0,2 0-10 16,-2 0 8-16,0 1 0 0,0-1-7 0,2-2 2 15,-1 4 1-15,1-1 1 0,1-2-5 0,-1 1 3 16,1 0-2-16,-1 2-1 0,1-3 5 0,0 1-2 0,-1 3 0 16,0 0 0-16,0-2-4 0,1 1 6 0,0 1-2 15,-2 0 7-15,2 0-4 0,-2 0 0 0,2-1-5 16,0 0 2-16,-1 1-1 0,3 0 4 0,-3-1 0 0,0 2-11 16,1-4 8-16,0 4 2 0,0-2-1 0,-2 1 1 15,3 0 6-15,1 0-8 0,-3-3-1 0,4 1 6 16,-1 1-5-16,0 0-4 0,-1 0-1 0,1 1 0 15,1-1-1-15,-2 0-1 0,3 1 5 0,-3-1 4 0,1 0-12 16,0 2 7-16,1-1 6 0,1 0-1 0,-2 0 1 16,1 1-1-16,-1-1-2 0,3 0-10 0,-2 2 8 15,1-3-3-15,-2 3-1 0,3-3 1 0,-2 2-3 0,2-2 6 16,0 2-3-16,-1-2 4 0,-1 2 7 0,2-2-4 16,-2 0-7-16,1 1 10 0,1 0-5 0,-2-1-4 0,2 1-2 15,-1-2 4-15,1 2-4 0,0 0 4 16,3 0 4-16,-3 1-9 0,0-1 6 0,1 1-1 0,-1-1 4 15,2 0-2-15,0-1-5 0,-1 2 6 0,1-1-3 0,-2-1 4 16,3 0-4-16,0 2 2 0,-2-1 4 0,1 1-6 16,0-1 5-16,1-1-11 0,0 3 7 0,-1 0 1 15,1-4-4-15,-2 2 1 0,1 0-1 0,0 0 8 0,1 0-3 16,-1 0 1-16,2 1 3 0,-3-1-7 0,3 1 7 16,-1 2-5-16,2-2 0 0,-2 0-1 0,0 0 4 0,4-1-5 15,-3 3 7-15,1-1-3 0,-2-2 3 0,3 3 0 16,-2-1-3-16,2-2-1 0,0 3-1 0,2-1 7 15,-3-2-14-15,3 4 9 0,-2-3-7 0,2-1 5 0,-2 1 7 16,1-1-1-16,1 2-4 0,1-3-1 0,-1 1 4 16,-2-2-6-16,1 1 2 0,2-1-2 0,-3 1-4 15,1-1 1-15,1-1 3 0,-1 3 2 0,0-3 1 0,-1 0 3 16,2 2-2-16,0 1-1 0,0-3 1 0,-2 2-5 16,1-1 2-16,2-1 0 0,-1 1-1 0,0 0-4 15,1-3 5-15,2 5 2 0,-1-3-2 0,1-1 1 16,0 1-4-16,2 2 1 0,-1-2 1 0,1 0-1 0,1-1-3 15,-1 2 5-15,-1-2-1 0,2 0-1 0,-1-2 4 16,0 2-6-16,-2-1 1 0,0-1 1 0,1 1 2 16,-2-1-3-16,2 0-3 0,-2-2 2 0,0 2-1 0,2 0 2 15,-4-1 0-15,3 1-1 0,0-1 1 0,-1 0-4 16,1-1 11-16,0 0-6 0,0 0-1 0,2 1-2 16,-1-1 3-16,-1-1 2 0,2 1 0 0,-2-1 2 0,0 0-5 15,3-1-6-15,-2 2 8 0,-4 0-1 0,4-2-1 16,-2-1-2-16,3 3 2 0,-4 0-1 0,2-3 3 15,-2 1 6-15,1-1-3 0,-1 2-2 0,2-2 6 0,-3 0-2 16,2 2-4-16,-2-2 1 0,2-2 1 0,0 2-1 16,-2-2 1-16,3 1 1 0,-2 1-4 0,0-1 5 15,1 1 1-15,-2-1 2 0,2-1-4 0,-2 1-3 16,1 0 2-16,-1 0 3 0,-1 0 0 0,2 0-7 0,-1 0 2 16,0-1-5-16,0 2 3 0,1-1 4 0,-1-1-2 15,2 0-4-15,0-1 6 0,-2 1-2 0,2 1-2 16,-4-1 6-16,4 1-6 0,-2-2 4 0,0 0-2 0,-4 0 5 15,6-1-12-15,-2 3 7 0,0-4 2 0,-2 1-4 16,2 1 7-16,0-1-5 0,0 1-1 0,0-2-3 16,-1 3 8-16,0-2-4 0,-1 0 1 0,1 1-1 0,2 0 2 15,-5-1-1-15,3 0 1 0,1-1-2 0,-3 3 2 16,2-2-4-16,0-1-4 0,-2 1 7 0,1 0-6 16,0-1-3-16,2-1 10 0,-3 2-5 0,-2-1-1 0,3 1 3 15,-2 0 4-15,0 0-5 0,2-3 1 0,-2 3 4 16,0-1-10-16,0-1 9 0,2 1-2 0,-4-1 1 15,3 1-6-15,-1-1 4 0,1 1 1 0,-2-1-4 0,0 1 6 16,0 1-2-16,0-3-6 0,1 3 2 0,-1-2 9 16,-1-1-5-16,3 0 2 0,-3 1 0 0,3 0-6 15,-4 0 6-15,3-2 6 0,-3 3-1 0,1-1-9 16,0 1 4-16,1-1-2 0,-2 1 1 0,1 0 3 0,-2 0-3 16,2 2-2-16,-1-1-3 0,2-2 9 0,-3 2-5 15,1-2 5-15,1 1 2 0,-2 2 1 0,2-3-6 16,-2 0 6-16,0-1-1 0,1 2-6 0,1-1 1 0,-2-3 0 15,1 3-6-15,-1-3 8 0,2 0-3 0,0-1-4 16,-2 1 1-16,3 0 1 0,-1-1 1 0,-1 0-4 16,1-2 8-16,-1 2-8 0,1-1 3 0,-2 2-1 15,2-2 4-15,-2 2 1 0,0 0 0 0,0 0-3 0,-2-1 5 16,2 1-5-16,-2 0 2 0,1 3 1 0,-2-2-3 16,3 0 2-16,-4-1-1 0,1 0-1 0,1 1-3 0,1-3 1 15,-2 2 2-15,-1 2 0 0,3-2 2 0,-5 0-4 16,4 0-2-16,1 3 8 0,-2-2-7 0,1 2 3 15,-1 0 0-15,1 1-1 0,0 1-3 0,1 2-2 0,-1-2 9 16,1 2-6-16,-1 0 3 0,2 1 3 0,-2 1-6 16,1 0 3-16,1 0 1 0,-3-1-1 0,3 4-18 15,-1 0-17-15,1-3-24 0,0 3-24 0,0-1-16 0,-2-2-41 16,2 2-52-16,-2-1-39 0,1-3-41 0,1 3-45 16,-4-2-60-16</inkml:trace>
  <inkml:trace contextRef="#ctx0" brushRef="#br0" timeOffset="49960.9513">3455 11243 1306 0,'-14'-1'5'0,"3"-3"5"15,-2-1 10-15,2 1 12 0,0 1 8 0,0 0 13 16,0 2 16-16,3-3 13 0,-2 3 7 0,1-4 1 16,-1 3 1-16,2 0-4 0,-3-1-1 0,2 0-4 0,-1 1-4 15,-2-1-3-15,1 2-5 0,-2-2-4 0,2 2-6 16,1 1 2-16,-4-3 1 0,3 2-9 0,0 1-10 15,-3 0-13-15,1-3-4 0,-1 3-2 0,0 3-3 0,-2-6-3 16,3 6-1-16,-6-3 3 0,3 0 12 0,1 1 6 16,-1-1 6-16,0 1-1 0,-2-1 3 0,1 2 2 15,0-2-2-15,1 1 5 0,-1-1-4 0,-1 3-4 0,1-2-8 16,-1 2 7-16,1-2-2 0,-2 0-5 0,2 2-3 0,-2 1-10 16,3-3-2-16,-3 3-1 0,2-1 4 0,1-1-7 15,-1 2 1-15,-1-1-7 0,3 1-2 0,-2 1 1 16,2-2-9-16,0 2 3 0,0-2-3 0,0 2-2 15,0-1-1-15,0 3 7 0,0-2-1 0,2 0-4 0,-1 2 5 16,-1-1-5-16,2 1 0 0,0-2 2 0,0 2-2 0,0-1-2 16,2 2-1-16,-4-3 7 0,2 2-8 15,-1 2 6-15,1-1 0 0,0 0-2 0,-1 1 0 0,0-1 0 16,0 1 0-16,-1 2-8 0,0-2 11 0,2 3-2 16,-3-3-4-16,2 3 2 0,-3 0-1 0,2 0-1 15,-2-2-2-15,1 5 14 0,-1-5-1 0,2 2 0 0,0 0 13 16,2-3-2-16,-1 2 4 0,1-1-1 0,-1 1 4 15,5-2-5-15,-1 0-4 0,-1 0-6 0,3 0-6 16,-2 1 3-16,1-1-3 0,1 0 2 0,2 2-3 16,-2-1 0-16,-1 1 5 0,2-1 4 0,-1 2-3 0,2 1 3 15,-2-1-1-15,2 3 1 0,-1-2 4 0,3 0 0 16,-3 1-6-16,0 1 2 0,2-1 2 0,0 2-6 16,0 1 3-16,2-2-7 0,-2 2-2 0,2 0-3 0,1 1-1 15,-2-2-1-15,2 4 0 0,1-3 4 0,1 4 3 16,0-4 2-16,0 3-4 0,0-3 7 0,3 3 0 15,-1-2-1-15,2-1 1 0,-1 0 0 0,2 1-12 0,1 0 9 16,1-2 3-16,2 1-10 0,-3-3 1 0,4 2 1 16,0-3-4-16,2 2-2 0,-2-2 8 0,2-3-8 15,1 5 0-15,-2-3 3 0,5-1-4 0,-3 2 3 16,-1-1-1-16,2 2 1 0,2-1-4 0,-2 1 11 16,2-2-10-16,0 0 10 0,-2 1 1 0,2-1-4 0,0 0 1 15,-2 0 0-15,2-2 5 0,-2 1-8 0,3-1 5 16,-1 1-1-16,0-2-3 0,2 0 1 0,-1 1 0 15,3-3 3-15,-4 3-4 0,3-2-1 0,-3 1-3 0,3-1 3 16,0-2 2-16,0 2-1 0,0 0 3 16,-2-4-6-16,4 4 5 0,-1-4-1 0,-1 1 6 15,2 0-8-15,-1-1 0 0,-2-1-3 0,2-1 5 0,-1 1-1 16,-1-1-9-16,-1-1 5 0,-1 1-1 0,1-2-1 16,-1 0 0-16,0 0 9 0,-2 0-4 0,2-2-2 15,-2 2 5-15,0-1-4 0,-1-2-3 0,1 0 9 16,-3 2-1-16,2-2-6 0,-2 3 2 0,0-4-3 0,1 2-1 15,0-1 9-15,-1 2 0 0,3-3-6 0,-3 1-3 16,1-1 4-16,3-1-3 0,-2 2 6 0,1-3-3 16,-3-2 0-16,3 0 0 0,-3 1-1 0,3 1-3 0,-3-2 6 15,1-1-4-15,2-1 4 0,-3 1 3 0,1 0-5 16,-1 0 3-16,1-1 7 0,-3 0-5 0,0 1-1 16,1-3-3-16,-2 4-1 0,0-4 2 0,-2 2 1 15,2-1-3-15,-1 1-7 0,2-2 9 0,-1-1-7 0,0 0 10 16,1 1-3-16,-3-1-1 0,1-1-6 0,1-2 0 15,1 2 7-15,-1-2 0 0,0 2 3 16,0-3-7-16,1 1 4 0,-1 0-4 0,0-1 5 0,0 1-1 16,1 0-5-16,-1 1 1 0,1 1-1 0,-3 0-2 15,3 0-2-15,-1-1 9 0,-1 2-5 0,-1 1 4 0,0 0-1 16,-3 0-2-16,2-1 1 0,0 0 1 0,-2 1 0 16,0 0-7-16,-1-1 7 0,1 1-2 0,0-1 4 15,-2 0 2-15,2 1-1 0,-1-1-5 0,0 1 6 0,1 0 6 16,0-1-7-16,-3-1 2 0,5 1-5 0,-5-3 0 15,3-1-2-15,0 1 9 0,-1-4-4 0,2 2-6 16,-2-3 8-16,0 2-7 0,-1-2 4 0,1 1 1 16,-1 3 4-16,1-3-2 0,-2 3-4 0,0 1 4 0,2 1-5 15,-4 2 0-15,2-2 4 0,-2 2-3 0,2 4-2 16,-1-3-1-16,-1 3 4 0,-1-2-4 0,3-1-1 16,-3 3 3-16,3-4-4 0,-5 4 4 0,4-3 4 0,-1 0-4 15,-1-1-2-15,3 1-1 0,-3 0 9 0,0 0-7 16,-1-2 4-16,1 2-8 0,0-1-2 0,0 1 4 15,-3-1 1-15,1 2 6 0,0-2-13 0,0 0 9 0,-1 0-1 16,-2 1 4-16,2 0 0 0,-2 3 1 0,-2-4-9 16,0 1 3-16,0 3 0 0,0-3 1 0,-2 4-1 15,-1-2-3-15,1 2 2 0,0-3-4 0,1 3 11 0,-4-1-18 16,2 0 0-16,-1 1-3 0,-1 0-4 0,-2 0-12 16,3-1-14-16,-5 1-2 0,3 0-14 0,0 0 3 15,-2-1 7-15,3 2-5 0,-2 2-18 0,1 0-9 0,2-2-15 16,-2 5-22-16,0-2-19 0,2 1-27 0,-2 2-48 15,0 1-38-15,-1 1-21 0,-2 2-30 0,0-2-30 0</inkml:trace>
  <inkml:trace contextRef="#ctx0" brushRef="#br0" timeOffset="55766.9873">8457 12029 616 0,'2'0'7'0,"-2"1"5"0,0-2 6 15,2 0-1-15,-2 1 5 0,0-1 5 0,0 1 9 16,0 1 7-16,0 0 6 0,0-1 7 0,0 1 10 0,1-1 16 16,-1 3 10-16,0-3 1 0,0 0 9 0,2-3 0 15,-2 3-3-15,0-1-7 0,1 1-10 0,1 0-12 16,-2 0-8-16,2 0 5 0,-2 0-19 0,1 0-3 0,1 0-8 15,-1 0-2-15,-1 0 0 0,0 0 3 0,2 0-7 16,0 0-7-16,-2 0 5 0,0 0-2 0,0 0-3 16,0 0-2-16,0 0-5 0,1 0-4 0,-2-1-3 0,2 2-6 15,-1-1 0-15,2 0-4 0,-2 0 7 0,0 0 1 16,2 1 2-16,-1-1 7 0,3 3 10 0,0-3 15 16,0 0 6-16,3 2 15 0,-1 0-10 0,5 0 1 0,-5-2-3 15,7 0-7-15,0 2-1 0,0-1-16 0,0 0-8 16,2-1-12-16,0 0 4 0,2 1 1 0,-3-1-5 15,2 0-2-15,-1 0-5 0,0 0 1 0,2 0-2 0,-3 1-2 16,3 0 0-16,-2-1-2 0,0 0 1 0,-2 1 1 16,1-1-2-16,-1 3 2 0,0-2 0 0,1-1 6 15,-1 3-4-15,-1-3-2 0,-1 1 6 0,2 0-6 0,1 1 1 16,-2-1 1-16,1 1-5 0,-1-1 0 0,0 0 6 16,1 0-5-16,0-1 1 0,1 2 5 0,-3-2 1 15,1 2-1-15,0-2 5 0,0 0-1 0,2 3-5 0,-2-3 7 16,2 0-1-16,0 0-1 0,0 1-4 0,-1 1 1 15,2-2 1-15,0 0 1 0,-1 1-4 0,0 0 3 0,1-1-1 16,0 2-2-16,0-2 1 0,0 1 7 0,0-1-8 16,-1 0-2-16,2 1 5 0,-2-1-3 0,2 0-6 15,-2 0 12-15,0 0-1 0,2 0-11 0,-2 0 10 0,2 0-4 16,0 0 5-16,-2 0-4 0,2 0 10 0,0 0-13 16,0 0 4-16,1-1 1 0,-3 0-2 0,3-1 11 15,1 2 0-15,-4-1 3 0,2 0-1 0,0-1-4 0,-2 1 4 16,0 1 1-16,-1-3-4 0,3 3-5 0,-4-2-3 15,4 2-3-15,-3-2-3 0,1 2 3 0,-3 0 0 16,3 0 1-16,-4 0-2 0,1 0 4 0,1 0-3 0,-1 0 1 16,-1 0-1-16,1 0 3 0,-2 0 2 0,1 0-4 15,2 0 5-15,-3 0-12 0,2 0 6 0,-2 2-1 0,1-2 2 16,-2 0-2-16,2 0-4 0,0 0 4 0,0 2-2 16,0-2 13-16,-2 0-7 0,4 0 2 0,-3 3 4 15,2-3 0-15,0 0-1 0,0 0-7 0,0-3 4 16,1 3-10-16,0 0 10 0,-1 0-4 0,1-2 1 0,0 2-1 15,-1 0 1-15,1 0 2 0,-2 0 1 0,1-2-1 16,2 2-5-16,-2 0 4 0,1-1-3 0,-1 0 1 0,1-2-1 16,0 3 0-16,1-3 3 0,1 2-1 0,-1 0 4 15,1 1-2-15,-2-3-5 0,1 2-1 0,1-2-1 16,-2 2 5-16,1 1 1 0,-1-1 0 0,-3-1-9 0,4 1 3 16,-4 0 7-16,-1-1-4 0,5 2 5 0,-5 0-7 15,1-2 1-15,-1 2-4 0,0-2 8 0,2 2-6 16,-2-2 6-16,-1 2-3 0,0 0-1 0,1-3-1 0,-2 3 1 15,2-1 2-15,0 1-5 0,-4 0 4 0,3-1-9 16,-2 1 7-16,2-1 2 0,0 0 5 0,-2 0-7 16,1 1 8-16,0-3-1 0,2 3-7 0,-2 0 5 15,1-1-3-15,-1-1-3 0,0 1 5 0,0 1-4 0,-1-1-4 16,2 0 3-16,-1-2 9 0,2 3-6 0,-3-1 0 16,1-1 3-16,0 2-9 0,2-2 2 0,2-1 5 0,-4 3-2 15,0-2-4-15,3 0 1 0,-2 0-1 0,1 0-2 16,2 1 7-16,-3-2 3 0,0 3-6 0,-1-2 6 15,1 2-6-15,1-2 0 0,-1 2 4 0,-1 0 4 0,1-1-8 16,-2 1-2-16,0 0-1 0,0 0-1 0,2 0 8 16,-4 0-2-16,2 0-2 0,0 0 1 0,0 0 4 0,0 0 1 15,0 0-2-15,0 0-1 0,0-1-4 0,1 1 7 16,2-1 3-16,-3-1-6 0,3 2 1 0,-3-1-5 0,1 1 5 16,2-2 7-16,-2 4-4 0,-1-2-13 15,0 0 4-15,1 0 2 0,-1 0-1 0,1 0 7 0,-1 0-5 16,-2 0 1-16,3-2 4 0,-3 2 9 0,2 0-10 0,1 0 4 15,-1 0-2-15,-2 3-5 0,2-3 4 0,0 0-3 0,0 2-5 16,-2-1 7-16,3-1 1 0,-3 0-6 16,0 0 0-16,0-1 6 0,-1 1 0 0,0 0 1 0,1-2 1 15,-1 2-7-15,1 2 1 0,-2-2 2 0,1 1 1 16,2-1-1-16,-1 0-4 0,-3 0-3 0,4 1 2 0,-3-1 2 16,1 0 5-16,0 0-3 0,-2 0 2 0,1 0-7 15,1 0 2-15,-2 0-1 0,1 1-1 0,1-1 1 16,0 0-4-16,-2 2 4 0,0-2-1 0,1 0 8 0,-1 0 2 15,2 0-7-15,-4 2 8 0,4-2-7 0,-2-2 7 16,0 2-3-16,0 0 1 0,0 0-5 0,0 0-1 16,-2 0 7-16,4 0-11 0,-4 0 10 0,4 0-5 0,-4 0 1 15,2 0-8-15,0 0-21 0,-1 0-32 0,1-2-39 16,0 2-59-16,0-1-90 0,0 0-114 0</inkml:trace>
  <inkml:trace contextRef="#ctx0" brushRef="#br0" timeOffset="56549.1306">11184 10692 2311 0,'3'-3'7'0,"-1"-1"10"0,-4 0 12 15,4 0 5-15,-2 2 3 0,-2-1 10 0,-2 2 28 16,4-2 22-16,-2 3 10 0,1 0-4 0,1 0-1 15,-2 0 2-15,0 0-2 0,1 0-6 0,1 0-27 0,0 0-19 16,-2 0-22-16,1 1-6 0,1 1-13 0,0-1-4 16,-2-1-2-16,0 0-6 0,-1 4-5 0,-2 0 2 15,-2 1 3-15,-1-1 0 0,-4 5 1 0,2-1-4 0,-5 4 4 16,0-1 1-16,-3 0 5 0,1 1-5 0,-1 3 1 16,-2-1 3-16,-1 2 3 0,-1-1 1 0,-2 3-11 15,1-1 1-15,-2 0 3 0,-1-1 8 0,4 3 6 16,-3-1-1-16,3-4-4 0,0 2 4 0,1-3 12 0,4 2 1 15,0-5-4-15,2 2-6 0,4-4-5 0,0 0 0 0,3-3-3 16,1 0-3-16,4-1-8 0,-2-1 4 0,5-3-4 16,0 0 0-16,0 0 2 0,0 3-1 0,0-3-1 15,0 0 0-15,0 0 1 0,2-3-4 0,-2 3 4 16,0 0-7-16,2 0-23 0,-2-1-13 0,0 0-21 0,0-1-22 16,0-1-24-16,0 2-33 0,0 0-32 0,1-2-47 15,-1 2-51-15,2-2-62 0,-5-1-39 0</inkml:trace>
  <inkml:trace contextRef="#ctx0" brushRef="#br0" timeOffset="56968.0012">10505 10876 2334 0,'0'0'24'15,"0"0"2"-15,0 0 16 0,0 0 12 0,0 0 7 0,0 0 20 16,0 0 20-16,0 0 11 0,-2-28 7 0,2 28-3 16,0 0-18-16,0 0-11 0,0 0-11 0,0 0-16 15,0 0-23-15,0 0-15 0,-3-11-24 0,3 11-17 16,-16 19 5-16,10-7 3 0,-4 5 5 16,-1 3 1-16,2 1 1 0,1 0 4 0,-4 1-3 0,3-2-2 15,0 1 4-15,2-1-3 0,2-3-5 0,1-2-2 16,1-1 2-16,1-1 3 0,1-1 0 0,1 0 1 15,0-3 0-15,3 1 2 0,-3-3 5 0,5 1-1 0,-1-1-3 16,1-1-2-16,3 1-1 0,0-3 2 0,3 1 2 16,0-1 1-16,-1 1-3 0,3-2 1 0,4-1 4 15,-4 0-1-15,4-1 4 0,0-1 0 0,-3 0-5 16,3 0-4-16,0-1 4 0,-2 1 0 0,0-2 2 0,0 1-4 16,-2 0-1-16,2-2-1 0,-3 1-3 0,2-1 6 15,-5 2-1-15,3-2-2 0,-3 2 1 0,0-1 4 0,-1 0-4 16,0 2-17-16,-3 0-25 0,0-3-23 0,-2 3-33 15,0 0-39-15,0 0-36 0,-1 0-48 0,-1 3-47 16,-1-3-32-16,0 4-33 0</inkml:trace>
  <inkml:trace contextRef="#ctx0" brushRef="#br0" timeOffset="63603.3625">12224 12316 2164 0,'-2'-3'5'0,"1"3"4"0,-1-5 2 0,0 2-7 0,2 2 1 16,-4 0-1-16,4-1 6 0,0 2 10 0,-1 0-2 16,2 0 6-16,-1 0 1 0,2 0 7 0,-2 0-3 15,2 0 4-15,-2 0-9 0,0 0-8 0,2 0-2 16,-2 2-1-16,2-2 4 0,-1 0 10 0,1 0 15 0,0 1-3 16,1-1 7-16,0 0 1 0,2 1-2 0,-2-1-10 15,2 0-7-15,3 0-7 0,-2 0-12 0,4 0-3 16,-2 3 0-16,1-3-5 0,0 2 2 0,4-2 2 0,3 0 2 15,-2 2-7-15,3-1 0 0,1 2 6 0,-1-2-2 16,4 0 4-16,1 1-4 0,-1 0 4 0,2-2-5 16,1 3 7-16,-1-2 2 0,2 1-7 0,0-1-2 0,0 0 4 15,-2 2-1-15,3-3-3 0,-4 0 2 0,3 0-4 16,1 0-2-16,-1-3 5 0,-2 2 2 0,2-1-9 16,0 0 3-16,-2-1 3 0,3 3-3 0,-1-1-1 0,0-2 1 15,-3 3-6-15,0-1 0 0,0 2 3 0,-1-1 0 16,1 2-8-16,-1-1 13 0,-4 0-4 0,1-1 1 15,-1 3-4-15,-3-1 2 0,2 0 2 0,-3-1 2 0,-2 2 2 16,3-1-12-16,-1 0 6 0,1 0 0 0,-3-2 6 16,2 3-4-16,1-3 2 0,0 3-4 0,2-3-1 15,-3 1 7-15,1-1 3 0,2 0-2 0,-2 0 2 16,2 0-1-16,1-1-5 0,-1-2 1 0,3 3 11 16,-1-1 11-16,3-1-5 0,0 0 4 0,1 0-2 0,-3 0 6 15,3-2 2-15,-2 3-1 0,0-1-4 0,-2-2-14 16,3 4 0-16,-5-1-3 0,3-2 2 0,-5 2-4 0,2 0 2 15,0-2-1-15,-2 2-2 0,-1 1-6 0,0 0 6 16,2-2-3-16,-3 2 0 0,3 0-1 0,-4 0-2 16,1 0-2-16,0 0 2 0,-2 0 4 0,2 0-5 0,-3 0 1 15,4 0-2-15,-4 0 5 0,-1 0-4 0,3 0 4 16,-1 0 3-16,-4 0-2 0,1 0-1 0,0 0 3 16,-2 0 0-16,0 0-7 0,-4-2 8 0,3 2-1 15,-3 2-3-15,1-4 7 0,-2 2-3 0,0 2 1 0,0-2 4 16,-2 0 3-16,1 0-10 0,1-2 3 0,0 2-2 15,0 0-5-15,-2 0 2 0,2 0-9 0,-2 0-29 16,2 0-32-16,0 0-35 0,0 0-70 0,0-3-74 0,-1 3-87 16</inkml:trace>
  <inkml:trace contextRef="#ctx0" brushRef="#br0" timeOffset="66816.223">14520 11296 2426 0,'-5'-2'0'0,"2"0"5"0,-2-1 1 16,1-2-2-16,0 1-1 0,-2 0 4 0,6 4 18 15,0 0-5-15,0 0 7 0,0 0 9 16,0 0 7-16,0 0-4 0,0 0 18 0,0 0-2 15,0 0-10-15,0 0-5 0,-23-14-6 0,23 14-8 16,0 0-1-16,0 0-4 0,0 0-4 0,-15-16 1 16,15 16 0-1,0 0 7-15,0 0 10 0,0 0 8 0,0 0 8 0,0 0 4 16,-16-17 5-16,16 17 3 0,0 0 2 0,0 0-11 16,0 0-5-16,0 0 1 0,0 0-9 0,0 0 6 15,-36-27-2-15,20 17-5 0,9 7-5 0,2-1 0 16,-1 4-4-16,0-5-6 0,0 4-2 0,1-2-5 0,-3-1-9 15,2 0 1-15,-2 4-4 0,0-4-6 0,0 0 2 16,-1 0-5-16,0 2 4 0,0-2-6 0,-2 0 2 16,1-3-2-16,-1 2 0 0,-1 1 7 0,1-1-5 0,-2-2 3 15,2 1-2-15,0-1 2 0,-3 3 7 0,1-1-6 16,1-2 4-16,-1-1-5 0,1 3 8 0,-3-2-6 0,2 0 6 16,-2 1 0-16,-2 0-1 0,0-1-1 0,-1 1-6 15,0-1 7-15,-4 0-7 0,2 2 8 0,-3 0-10 16,1-3 4-16,-3 0-7 0,0 3 10 0,-2-4 3 0,1 2-5 15,-1-1 2-15,-1 0 3 0,-2 3-6 0,1-3-2 16,-1 1 6-16,2 1-11 0,-2 0 1 0,0 0 4 16,0-2 1-16,0 4-11 0,0-4 10 0,0 3-4 0,1 1-5 15,-1-4 11-15,2 3-2 0,-1 2-10 0,3-2 5 16,-4 1 4-16,4 0-1 0,1 0 5 0,-2 0 4 16,-2-1-4-16,4 3-3 0,-2-3 8 0,4 4-4 0,-1-3-3 15,-2 2-1-15,0 0 2 0,1-1-2 0,-1 1-2 16,3-1 1-16,-1 1 7 0,-2-1-8 0,3 2 9 15,-2-2-7-15,-1 2-3 0,4-1 3 0,-2 1-4 0,1-1 8 16,-2 0-12-16,4 2 8 0,-3-2-9 0,2 1 8 16,0 1-1-16,3-2-1 0,-2 2 0 0,3 0-1 15,-2 0-2-15,3 0 3 0,1 0-2 0,0 0 0 0,2-1 2 16,-2 1 1-16,0 0 2 0,4 0-2 0,-1 0 2 16,1 0-3-16,1 0 5 0,-1 0-1 0,2 1 3 15,0-1-8-15,-1 2 9 0,2-1-10 0,-1 1 7 16,2-2-2-16,-4 3-2 0,3-1-1 0,0 1 3 0,-2-3 0 15,1 4-6-15,2-2 9 0,-2 1-3 0,0 0 2 16,0 1-4-16,4-1 2 0,-5 2-3 0,2-3 4 0,1 4-2 16,-3-2-3-16,0 0 4 0,1 2-4 0,-2-2 7 15,2-1-3-15,-2 3-5 0,0-3 5 0,3 2 0 16,-4-2 3-16,4 2-11 0,1-2 6 0,-5 0-1 0,7 0-3 16,-4 2 7-16,1 0-6 0,-2 0 5 0,1 0-3 15,1-1 6-15,-2 1-1 0,1 0-2 0,0 1 5 16,0-1-7-16,2-1-4 0,-2 0-2 0,1 1 8 15,1 0-5-15,-2 1 5 0,0-2-6 0,0 2-4 0,0 0 9 16,-4 0 2-16,3 1 1 0,0-2-10 0,-3 2 6 16,4-2-6-16,0 0 8 0,0-1 2 0,2 0-9 15,0 1 3-15,0-1-5 0,2 0 11 0,-2 0-5 0,0 0 3 16,-1 3-8-16,-1-3 6 0,2 1-3 0,0 0 5 16,0-1 2-16,0 1-7 0,2 0 2 0,-3-1-2 15,2-1 11-15,3 2-20 0,-3-2 14 0,1 1-5 0,0 1 3 16,1-2 1-16,0 1-1 0,0-3 1 0,0 3-7 15,-1-1 17-15,2-1-9 0,-1 1 0 0,0 1-1 16,0-3-1-16,2 1 2 0,0 0-5 0,3 1 4 0,-3-2 1 16,1 0 0-16,-1 1-3 0,3-1 6 0,-1 2-8 15,1-2 6-15,-2-1 1 0,1 0-2 0,1 0 2 16,0 0-9-16,0 0 9 0,1 0-2 0,-2 0 2 0,2 0-2 16,-1 0-2-16,0 0 5 0,2 0-13 0,-4 0 15 15,1-1-10-15,1 1-30 0,0 0-21 0,0-2-45 0,0 2-51 16,-2-1-80-16,2 1-80 0,-3-1-103 0</inkml:trace>
  <inkml:trace contextRef="#ctx0" brushRef="#br0" timeOffset="67310.0964">11516 11000 2414 0,'-4'-7'14'0,"-3"3"8"0,1-4 2 0,1 2 0 16,-1 2 0-16,-4 0 4 0,4 2-2 0,-2 0-1 16,-1 1-15-16,2-1-4 0,-1 2-3 0,3 0 0 15,-2 3-3-15,0-3 2 0,4 1 0 0,-2 0-2 16,4 1-4-16,-2-1-2 0,3 3 3 0,-2-1-3 0,0 2-1 15,1 1-5-15,-3 2 3 0,2-1 5 0,0 6 0 16,1-4-1-16,-3 3-5 0,3 0 9 0,1 5-1 16,-2-3 1-16,1 4-6 0,-3-1 4 0,4 1 3 0,0-1-2 15,-1 3 8-15,1-3-5 0,0 0 4 0,1 0-2 0,-1-1 8 16,4-1-6-16,-3-2 0 0,2 1-2 0,1-2 2 16,1 0-7-16,-1-3 2 0,-1-1 0 0,2 0-1 15,0-4-1-15,-1 1 2 0,3 1 3 0,0-1-7 16,1-4 4-16,0 4 0 0,3-3 4 0,-1-1-4 0,0 2 0 15,0-3 0-15,0 0-3 0,0 0-1 0,0 0 8 16,0 0-2-16,1 0-1 0,1-3-1 0,0 3 3 16,-3 0 2-16,0-1 3 0,3-1 4 0,-3 1-9 0,1 0-2 15,-1-2-2-15,1 3 2 0,-1-1 2 0,-3-1-1 16,2 1-2-16,1 1 1 0,0-1 1 0,-3 1 3 16,0 0-2-16,3 0 0 0,-5 1-11 0,5-1-19 0,-2 1-22 15,1 2-30-15,3-3-37 0,-5 3-50 0,2-2-61 16,0 0-81-16</inkml:trace>
  <inkml:trace contextRef="#ctx0" brushRef="#br0" timeOffset="79891.4476">20920 12612 1646 0,'3'-7'14'15,"-2"-2"11"-15,1 0 5 0,1-2 14 0,1 2 2 16,-4 0 9-16,4 1 23 0,-3-2 18 0,-1 3 1 0,4 0 2 16,-3 2 3-16,1 2-10 0,-2-1-2 0,1 2-2 15,1-1-24-15,0 2-13 0,-1 0-20 0,1 0-3 16,-1 0-6-16,3 0 0 0,-3-2 4 0,3 3-6 16,-2 0 6-16,0 0-7 0,-1 0 10 0,1 0-14 0,0 0-3 15,-2 0 1-15,0 3-11 0,0-1-2 0,1 0-2 16,-1 2-1-16,0 2-1 0,0-3-1 0,0 5-2 15,0 0-1-15,2 2 10 0,-2 3-5 0,1-1 0 0,-1 3 1 16,0-3-4-16,4 1 5 0,-3 0 4 0,1-1-5 16,-1-3-4-16,1-1 11 0,1-3-4 0,1 0 5 15,-2-1 0-15,3-1-3 0,-2 0 3 0,4-1-1 0,-3 0 7 16,6-1 1-16,-2-1 24 0,1-3 2 0,4 1 7 16,-2-4 11-16,3 1-3 0,3-3 1 0,2-1-5 0,1 0-5 15,0-3-20-15,3-1-7 0,-2-1-4 0,1 0-4 16,4-3 0-16,-1 3-5 0,0-3 3 0,-1-1-5 15,1 1 2-15,2 1-1 0,-2-1-5 0,1 0-2 0,-3 3-2 16,0-1 2-16,-1 3 1 0,-2-1-1 0,-1 3-8 16,-2 3-4-16,1-2-8 0,-2 4-30 0,-2 0-25 15,0 1-29-15,1 2-38 0,-1 1-36 0,-2-2-36 0,1 3-42 16,-2 3-39-16,0-2-50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5T14:30:51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6956 5782 2518 0,'3'-12'-3'0,"1"2"3"0,-3 0-8 0,1-4 6 16,-2 4 0-16,-2 1-4 0,2 4 9 0,0-3 19 15,2 4 25-15,-4 1 14 0,4 1 16 0,-4 0-4 16,2 2-7-16,0 0 5 0,0 2-7 0,2 0-24 0,-2-2-19 16,0 2-20-16,2-1-8 0,-2-1-1 0,0 4 4 15,2-1 1-15,-2 0-3 0,2 1 6 0,-1 2-2 16,1 1 1-16,1 0 2 0,-1 2 1 0,1-2 1 0,0 3-5 16,0-3 1-16,-1-1-2 0,-2 0 4 0,3-1 2 15,-1-2-3-15,0-1-1 0,0-1-5 0,0 0 10 16,-1 0-1-16,1 1 3 0,1-2-6 0,-1 0-1 0,1 1-1 15,0-1 11-15,4 0 31 0,0-1 1 0,3-1 7 16,-1-1 6-16,5-1 0 0,2-2 9 0,2-1 0 16,1-2-11-16,6-1-25 0,-1-4-10 0,1-1-7 15,2-2-8-15,1 1 6 0,0-4-8 0,1 1 3 0,1-1 2 16,-3 0 1-16,2-1 0 0,1 1-1 0,1 1 3 16,1 0-6-16,-2 0-6 0,-2 1 3 0,1 1-1 0,-2 4-1 15,-1-3-1-15,0 4 8 0,-3-2 0 0,-2 4-6 16,3-1 7-16,-5 0-10 0,0 2-20 0,1 1-35 15,-1-1-33-15,-3 2-51 0,0 0-53 0,-2 4-53 0,0-1-69 16,-4 0-87-16</inkml:trace>
  <inkml:trace contextRef="#ctx0" brushRef="#br0" timeOffset="12385.972">3752 9273 2414 0,'0'-4'5'16,"-2"-1"10"-16,2 2 4 0,0-1 4 0,0-1 6 15,0 4 9-15,0-1 10 0,0 0 24 0,0-1 13 16,0 3-3-16,-2 0 6 0,4 0 4 0,-2 0-2 0,0 0-5 15,0 0-11-15,0 0-23 0,2 0-17 0,-2 0-8 16,1 0-6-16,-1 0-14 0,2 0 1 0,-2 0-6 16,0 3-2-16,0-3-1 0,0 2-4 0,0-2-3 0,0 2-2 15,-2 1 3-15,2 0-3 0,0-1-3 0,0 3 3 16,0 0 2-16,2 2 1 0,0 2 7 0,1 3-7 16,0 1 2-16,-1 1 1 0,1 1 5 0,2 0-1 0,-2-1-4 15,1-1 4-15,-1-4-4 0,1 1 2 0,-1-3 4 16,0 0-4-16,-1-4 2 0,1-1-2 0,-2 0 4 15,1-1 1-15,0 0 1 0,1-1 15 0,3-1 15 0,-1-2 11 16,3 1 1-16,1-4 3 0,7 1 2 0,0-4 1 16,3-3-1-16,4-3-3 0,3-1-18 0,-1-2-11 0,4 0 1 15,-1-2 0-15,2-2-3 0,0 1-2 0,-1-2 4 16,-1 2-10-16,-1-1 0 0,-2 2 0 0,-1 2-5 16,0-2 2-16,-2 0-1 0,0 3-1 0,-2 1-6 0,-2 1 3 15,-1-1-4-15,-1 1 1 0,1 2 5 0,-2 1-6 16,2 0 0-16,-4 1-1 0,1 1 5 0,0 0-8 15,-2 3 1-15,1-1 4 0,-1 2-21 0,0 0-38 16,-1 1-45-16,1 1-54 0,-2-1-72 0,0 5-76 0,-1-2-85 16</inkml:trace>
  <inkml:trace contextRef="#ctx0" brushRef="#br0" timeOffset="13662.8878">5616 14695 1985 0,'0'-8'19'0,"0"3"15"0,-2-3 24 15,2-1 16-15,-3 2 11 0,1-1 14 0,-1 3 13 16,1 2 10-16,1-2-4 0,-2 1-2 0,1 4-14 0,1-3-9 15,1 2-3-15,0 1-14 0,0 0-15 0,0-1-6 16,0 1-21-16,0 0-8 0,3 1-3 0,-3-1-10 16,3 1-1-16,-3 2 10 0,3 0 11 0,-1-1 5 15,-1 3 11-15,1-1 6 0,1 4 6 0,2 2 9 0,-2 4-3 16,2-2-6-16,1 5-6 0,0 2-5 0,-1 0-3 16,0 1-16-16,0 0-6 0,1-1-2 0,0 0-9 0,-1-2 3 15,-2-3 3-15,2 1-6 0,-2-3 0 0,0-2 4 16,2 0 2-16,1-3-9 0,-4 0 7 0,4-2-6 15,-3-2-4-15,4 0-1 0,-2-1 3 0,4 1-3 16,-3-2-7-16,4-4 6 0,2 1-4 0,-2-2 0 0,3-4-4 16,2 3 12-16,1-6-7 0,3 1 4 0,0-5 2 15,0 2-1-15,0-3 0 0,1-1 1 0,1 3-3 0,-2-6-4 16,3 4 1-16,-4 1-1 0,-1-1-7 0,0 1 3 16,-1 2-3-16,0 0 7 0,0 1 3 0,-4 3-8 15,1-1 1-15,-4 3 4 0,1 0-6 0,-1 0-1 16,-1 2 10-16,-1 0-10 0,-2 1 2 0,4 0 6 0,-5 0-5 15,3 1-4-15,-2 1 16 0,1-1-10 0,2-1-9 16,-2 3 11-16,1-1-14 0,-1 0-14 0,-1 2-19 0,1-1-14 16,-2 1-35-16,1-1-35 0,-3 1-45 0,1 0-53 15,-1 0-59-15,-2 0-65 0,0 0-83 0</inkml:trace>
  <inkml:trace contextRef="#ctx0" brushRef="#br0" timeOffset="15317.9883">1825 10643 1571 0,'-1'-9'28'15,"-1"0"29"-15,0 1 22 0,2 1 30 0,-1 1 20 16,-1 1 14-16,1 2 2 0,-1-3 1 0,2 4-4 0,0-1-11 16,0 1-13-16,0-1-12 0,0 3-5 0,0-1-8 15,0 0 1-15,0 1 3 0,0 0-25 0,0 0-13 16,0 1-11-16,0-1-21 0,0 0-15 0,0 1-7 15,0-1-4-15,3 0-4 0,-3 2-3 0,0 1-8 16,2-3 3-16,-1 5 3 0,1 2 2 0,1 1-2 0,-1 1 4 16,1 2-1-16,0 2 8 0,5 1 0 0,-5-1-1 15,2 2-1-15,0-3-1 0,1-3 0 0,-1 1-3 16,1-3 3-16,-3-2-3 0,2 1 3 0,0-5-6 16,-2-1 6-16,2 3-3 0,2-3 8 0,-2-3-2 0,3 3 1 15,2-4 2-15,4-4 9 0,2 0 7 0,4-4-2 16,2-4-1-16,5-1-10 0,-1-5 8 0,5 0-2 15,2-5-4-15,2-3-3 0,-2 1-2 0,0-2-4 0,2 1 4 16,-3-1 5-16,1 1-6 0,-1 2 4 0,-2 1 1 16,-2 4-4-16,1 2 0 0,-4 3 4 0,-2 0-2 15,-3 5-2-15,0 1 2 0,-5 3-6 0,0 0 0 0,-2 4-12 16,-4 1-34-16,-1 0-38 0,0 4-39 0,-3-1-48 16,1 2-47-16,-3-1-58 0,-1 5-92 0</inkml:trace>
  <inkml:trace contextRef="#ctx0" brushRef="#br0" timeOffset="16806.1177">2254 11637 1985 0,'-7'-7'-6'0,"-1"5"1"0,-1-4 5 0,3 2 2 0,-1-1 3 15,-2 3 10-15,-2-1 14 0,3 1 16 0,-2 2 12 16,-2 0 6-16,2-1 2 0,-1 2 10 0,0 1 3 15,0-1 10-15,1 2-5 0,-2-2-9 0,1 1 0 16,-2 1-5-16,4 1-1 0,-1-3-11 0,2 5-10 0,-1-5-21 16,1 4-5-16,3 1-9 0,-3-3-1 0,2 3-8 15,-2-1-3-15,-2 2-5 0,4 1 3 0,-5 1 7 0,3 0 0 16,0 0-1-16,-3-1-1 0,2 5 12 0,-1-1 0 16,1 0 5-16,-1 0 1 0,1-1 2 0,-2 2-6 15,1-1 1-15,2-1-6 0,0 2-1 0,-1-1-5 16,1 1 1-16,3 2-6 0,-3-2-4 0,1 3 3 0,0-2 2 15,1 3 5-15,1-1-7 0,0 4 10 0,-1 1 1 16,1 1 19-16,2 3 3 0,-3 1 6 0,4 2 3 16,-1 2-2-16,-2 2 10 0,1 5-8 0,1-2 1 15,1 2-15-15,-1 2 0 0,1 1 1 0,2-1 1 0,0 1 4 16,-1 0-4-16,1-1-1 0,0 2 5 0,1 0-5 16,-1-2 3-16,2 1-7 0,-1-1 5 0,1 2 1 15,1-1 1-15,-1 0 1 0,0-3 0 0,2 1-1 16,-4-1 1-16,3 0 0 0,-3-1-7 0,2-1-6 0,-2-1-2 15,1 2 1-15,-1-1-8 0,0-2 9 0,0 1-8 16,2-2-6-16,-2 0 1 0,0-1 0 0,0 1-7 16,1-6 5-16,-1 3 0 0,-1 0-4 0,2 0-4 15,-2-3 5-15,1-1 1 0,0 2-1 0,1-4 1 16,-2 2 1-16,1 2-3 0,0-4-1 0,0 2 7 0,0-1-4 16,0 2-1-16,-2-1 1 0,1 1 2 0,1-2-1 15,-2 1 4-15,2-1-8 0,-2 4 0 0,1-5 7 16,1 4-9-16,0-1 5 0,-2 3-3 0,2 1-5 15,0-1 5-15,0 3 7 0,2-2 3 0,-2-1-7 16,0 3 4-16,1-1-9 0,1-2 2 0,-2-1 4 16,3 1-9-16,-1-1 5 0,1 0-4 0,0-3 1 0,-1 1 1 15,-1-2 11-15,3 0 2 0,-3 1-4 0,1-3 0 16,2 2-7-16,-4-4 5 0,0 1 3 0,0 1 2 16,2-1-8-16,-2-1-2 0,0 2 5 0,-2 1 5 0,2 0-1 15,0 1-4-15,0 0-5 0,-1 2-2 0,2-1 5 16,-1 2 1-16,0-1-4 0,0-1-4 0,0-1 3 15,0-2-1-15,0 1 3 0,2 1 3 0,-2-2-9 16,0 2 6-16,0-2 4 0,0 1-5 0,-2-2 2 16,2 1 1-16,-4-2-3 0,2 1 4 0,1 0-1 15,-1-3 2-15,-1 1-3 0,1-2 0 0,1 0 3 0,-1-1-7 16,-1 0 8-16,3-3-6 0,0 0 6 0,0-1-7 16,0 1 1-16,0-2 3 0,0-1 0 0,3 2-4 15,-1-2-6-15,-1 0-1 0,4-1-4 0,-3-2-5 16,5 3 3-16,-2-5 1 0,1 3-6 0,1-1 8 15,1 1 6-15,4-3-2 0,-2 3 2 0,2-3 6 0,1 2 1 16,0 1-7-16,4-1 8 0,0 0-4 0,-2 0 2 16,0 0 1-16,3 1 3 0,-1-1-6 0,1 1-3 15,-1 1 14-15,1-2-13 0,0 1 10 0,3-1-11 16,0 0 8-16,1 1-6 0,3 1 7 0,0-1 0 0,2 0-5 16,0 0 8-16,0 0-8 0,6-1 2 0,-6 0-10 15,3-1 3-15,0 0-5 0,-1 2-5 0,-1-1-2 16,-3-1-10-16,0 1 0 0,-4-1-3 0,-2 1 10 15,0 1-6-15,-3-3 1 0,-2 2-2 0,-3-2-3 0,0 4 6 16,-3-5-1-16,-3 0-1 0,0 1-10 0,-2-1-5 16,-3-1 4-16,0-1-15 0,-2 1-9 0,-1 0-19 15,0-2-19-15,-2-1-32 0,0 3-26 0,-4-2-30 16,1-1-60-16,0-1-35 0,0 1-59 0,-3-3-56 16</inkml:trace>
  <inkml:trace contextRef="#ctx0" brushRef="#br0" timeOffset="19475.5378">4405 11260 2289 0,'0'-3'12'0,"0"1"5"0,-2 2-4 0,4-1 0 15,-1 0 0-15,1-1 1 0,-2 2-4 0,0 0 4 16,2 2-12-16,-2-1-1 0,0-1 8 0,0 0 1 16,0 0 1-16,1 1-5 0,-1-1 4 0,2 0-7 0,-2 2 2 15,3-2-5-15,-3 0-5 0,3 0 0 0,-2 0-3 16,1 1 8-16,0-1-3 0,1 2 3 0,2-2-7 15,1 0 1-15,2 0 5 0,0 3-4 0,3-2 5 0,3 0-1 16,-1 0 7-16,4 0 18 0,-1-1 30 0,3 1 2 16,0-1 4-16,5 1 2 0,-2-1-5 0,1 0 0 15,0 0-1-15,2 0-18 0,0 2-23 0,0-2-1 16,0 0-5-16,0 0 4 0,1 0-1 0,1 0 3 0,0 1-4 16,0-1-2-16,3 0 0 0,-3 0 1 0,1 0-4 15,1 0-1-15,-1 0-1 0,0 3-2 0,1-3-1 16,-3 1 7-16,2 0-7 0,2 1-1 0,-3-1 2 0,-2 0-4 15,3 0 1-15,-2 0-1 0,-3-1 5 0,0 1-9 16,0-1 5-16,-2 1 2 0,-4 1 1 0,2 0-2 0,-4-2 4 16,2 0-2-16,-4 3-7 0,2-2 4 0,-2 0-1 15,1 1-4-15,-1-2-1 0,1 1 5 0,-3-1-2 16,3 3-1-16,-1-2 5 0,-2-1-3 0,3 0 8 0,-3 3-4 16,2-2-7-16,-4 0 5 0,3-1 4 0,0 3 3 0,-2-2-3 15,1 0 1-15,0 1-1 0,0-2 0 16,0 0 11-16,0 1-11 0,-2 2-8 0,1-3 5 0,1 0 2 15,-1 0 1-15,-2 0-3 0,2 0 4 0,0 0-7 16,-2 0 8-16,1-3 4 0,2 3-12 0,-3 0 6 0,3-1-1 16,-3 1 1-16,2-2-2 0,-2 1 5 0,4 0 0 0,-1 0-6 15,2-1 7-15,-2 1-3 0,2 1-6 16,-1-1-2-16,3-2 5 0,-1 3 2 0,-1 0-12 0,4-3 6 16,-4 2 5-16,5 0-5 0,0-1 6 0,-1 2 3 15,2-2-9-15,-1-1-2 0,2 3 7 0,2-3-4 16,-1 2 1-16,1-1 1 0,-2 0-3 0,3 0-2 15,-1-1 1-15,0 2 0 0,0-2 0 0,0 3 4 0,-1-1-8 16,1-2 1-16,-1 3 4 0,4-1-2 0,-3 0 4 16,3 1 2-16,-3-1 7 0,4 0-10 0,2 0 10 0,0 0-4 15,1-1-1-15,1 2 0 0,2 0 7 0,1-2-6 16,0 2-4-16,5 0 5 0,0-1-7 0,0-1 4 16,1 2 1-16,2 0 0 0,-1 0-7 0,1 0 1 0,0 0 3 15,-1-1 0-15,-1 1-2 0,-1 0-3 0,0 0-2 0,-3 0 1 16,0 0 4-16,-2 0 2 0,0 0-3 15,-1 1 0-15,-2-1 4 0,0 0 5 0,0 0 4 0,1 2-1 16,1-2-3-16,-4 0-2 0,2-2 4 0,0 2 1 16,0 0-11-16,2-1 4 0,-2 0-1 0,0-2-1 15,2 1-3-15,-4 0 5 0,4-1-4 0,-4 2-2 0,1-2 9 16,-2 1-12-16,-2 0 4 0,0 2 0 0,-2-2 0 16,-2 0-6-16,0 0 5 0,-2-1 1 0,-2 3-4 15,0-1 7-15,0-1-4 0,0 1-5 0,-1 1 1 0,-1-3 5 16,0 3 2-16,-1-1-1 0,2 0 4 0,-1 1-2 15,-3-3 0-15,5 3 4 0,-3 0 4 0,2 0-4 16,0-2-5-16,-2 2 4 0,2 0 0 0,-1-2-2 0,0 2 1 16,-1 0 1-16,-1 0-1 0,-1-1 2 0,-2 1-1 15,-1 0-4-15,-1 0-1 0,1 0 8 0,0 0-3 0,-3 1-3 16,-1-1 3-16,1 2-3 0,-1-2 2 0,-1 0 0 16,0 0-1-16,-1 2-4 0,-2-2 5 0,1 0 1 15,-2 0 0-15,0 0-3 0,0 0 4 0,0 0 1 0,0-2-34 16,-2 2-46-16,1-2-70 0,1 0-130 0</inkml:trace>
  <inkml:trace contextRef="#ctx0" brushRef="#br0" timeOffset="20300.2667">6638 10001 2600 0,'2'-4'-3'0,"3"4"-5"0,-4 0 0 0,2 0-3 15,-1 0-3-15,0 5 2 0,2 3-1 0,-2-1 1 0,4 2 5 16,-3 1 0-16,2 2 7 0,0 4-3 0,0 0 3 15,1-2-4-15,1 3 4 0,2-1-5 0,-1-3 1 16,1-1 1-16,4 0-4 0,-2-2 4 0,3-3 0 16,2 1 6-16,-1-4-6 0,2-1 9 0,3-1-5 0,-1-2 3 15,0 0 4-15,5-1 3 0,-4-3 7 0,2 0 4 16,2-2 7-16,0-1 9 0,-1-1 12 0,0-1 8 16,2-3 2-16,-1 0-2 0,1 0 1 0,2-1-2 0,-2-3-1 15,1-1-11-15,2 0-6 0,2-4-6 0,0-4-5 16,0 1 1-16,6-3-5 0,-3-4-4 0,4 0-3 15,1-3-1-15,0-1-2 0,1 2-6 0,-1-1 2 0,-3 3-5 16,1 2-7-16,-4 2 1 0,-2 5-1 0,-5 2-5 16,-3 3 0-16,-3 5 0 0,-3 1-15 0,-3 1-22 15,-1 3-36-15,-2 4-31 0,0-1-43 0,-3 1-37 0,-2 3-54 16,0 0-53-16,-2 3-53 0</inkml:trace>
  <inkml:trace contextRef="#ctx0" brushRef="#br0" timeOffset="22565.3528">2217 12686 2007 0,'-1'-6'-3'0,"-3"-3"6"0,3 1 6 16,-2 4 15-16,3-1-3 0,-2 0 20 0,0 2 7 16,2 1 15-16,0 0 12 0,2 0-2 0,-2 2-9 0,3 0-15 15,-3 0-2-15,0 0-17 0,2 0-11 0,-2 1-19 16,1 0-11-16,-2 1-2 0,4 0-2 0,0-2 3 0,-3 3 5 15,2-1-3-15,1 2 6 0,2 2 2 0,-2 1 9 16,5 1-9-16,-2 2 3 0,2 1-1 0,0 0 1 16,1 2 5-16,1-2 0 0,-4-2 0 0,5 1-6 0,-3-2 7 15,-3-2 0-15,1-1 4 0,-1 0-4 0,4-5 1 16,-2 0 20-16,1 0 21 0,0 0 4 0,4-3 17 16,-1 2 4-16,7-7 1 0,-2 0 9 0,4-1-3 0,2-4-24 15,-1 0-13-15,4-4-1 0,0-1-14 0,2-3-4 16,0 3 0-16,-2-3-5 0,2 0 6 0,0-3-1 15,0 2-4-15,0-1-7 0,-2-4 0 0,2 3-1 0,-2 0-4 16,-4-3-4-16,3 4-10 0,-4 1 5 0,-1 5-3 16,-3 0-3-16,-2 2-2 0,-3 5 3 0,-1 1-1 15,-1 1 3-15,-3 4-6 0,-1 1-27 0,-2 1-37 0,-1 0-34 16,1 1-24-16,-1 2-29 0,-2 3-27 0,0 1-54 0,0 3-59 16,0 3-48-16</inkml:trace>
  <inkml:trace contextRef="#ctx0" brushRef="#br0" timeOffset="23413.9188">2216 13977 1908 0,'-2'-2'-2'0,"2"-2"-2"16,0-1 3-16,2-1 5 0,-2 1 15 0,0-2 27 16,-2-2 15-16,0 1 27 0,1 1 18 0,1-1 15 15,-2 0-1-15,1 0 5 0,-1 0-6 0,0-1-22 16,2 2 2-16,-1 2-19 0,2 0-12 0,-2 0-9 0,2 2 6 16,-1-1-11-16,0 4-8 0,2-2-11 0,0 2-13 15,-1 0-9-15,-1 0-9 0,2 2-3 0,-2-2-10 16,0 4-2-16,0-1 0 0,3 2 11 0,0 4-1 15,0-1-3-15,1 7 11 0,2-1-4 0,5 6 1 16,-3-1 4-16,3 2 2 0,0 1-9 0,-2-2 2 0,1-1 8 16,1-2-6-16,-2 0 1 0,-2-5 2 0,4-1 3 15,-3-3-4-15,0-1 7 0,0-4 3 0,2-1 12 16,2-4 4-16,2 1 6 0,-1-6 2 0,4-2 2 16,0-5-4-16,4-1 1 0,1-6-7 0,-1-2-17 15,4-3 0-15,0 0-5 0,-1-4 2 0,1-1-14 16,-1-1 7-16,1 0-3 0,-1-2-3 0,-1-1 0 15,-3 1-5-15,3 0-3 0,-4 5-1 0,-1 0 7 0,-3 5-4 16,-2 2-1-16,-1 5-1 0,-2 5-3 0,-3 0-21 16,-3 5-24-16,1 2-33 0,-2 0-41 0,-1 4-43 0,-1-1-53 15,-1 2-61-15,0 0-71 0,0 2-40 0</inkml:trace>
  <inkml:trace contextRef="#ctx0" brushRef="#br0" timeOffset="32441.5802">10044 9332 2484 0,'7'0'-5'0,"-7"0"2"15,0 0-4-15,6-2 0 0,-4 1-1 0,4 2 0 0,-1-1-1 16,3-1 3-16,1-1 6 0,5 2-6 0,2 0 4 16,6-2 2-16,4 1 4 0,0-1 2 0,6-1-5 0,5 3-4 15,2-1-4-15,7-3 8 0,0 0-2 0,4 2-4 16,2-3-7-16,1 2 0 0,0-2 9 0,4 0 6 16,0 1 3-16,-2-1-3 0,2 2 1 0,-3-1 6 15,5 2 3-15,-1-2 2 0,-3 2-8 0,1 0-4 0,-4 2-5 16,-1-3 2-16,-4 3-3 0,-1 3-7 0,-2-3 3 15,-4 3-2-15,-4 2-2 0,2-1 2 0,-5 1 5 16,-2 4 1-16,-1-1 3 0,0 2 3 0,1 1-3 0,-7 2-3 16,3 3 7-16,-1 0-1 0,-1 2-1 0,1 2-2 15,0 6 23-15,-2 1 15 0,-1 4 7 0,2 4 18 0,-3 5 9 16,0 5-2-16,0 5 7 0,2 5 0 16,-2 6-19-16,-3 7-15 0,6 5-10 0,-3 3-20 0,2 3-7 15,1 2 2-15,1 4-1 0,1 0 0 0,0 2 0 16,3 0-2-16,0 2 7 0,3 1 3 0,0 0 3 0,3-1 14 15,-1 3 3-15,3 0 7 0,-2-1-2 0,7 1 8 16,-5 0 0-16,1-1 4 0,0 4-7 0,0-2-18 0,-1 4-1 16,0-3-7-16,-3 2 3 0,2-1-8 0,0 2-1 15,-4-2-5-15,2 1 5 0,-4-1-2 0,3 1-5 16,-4-3 0-16,1-2-1 0,-2-4 5 0,-2-1-4 16,-2-4 2-16,0 0-4 0,-4-3 4 0,-1-3-3 0,-1-1 0 15,-1 0-5-15,-4-2-2 0,-1-3 1 0,-2 0-3 16,-2-3 8-16,-3-1-3 0,-1-1 6 0,-3-2-4 15,-5 0 6-15,-2-3 1 0,-3-2 1 0,-6-2 1 16,1-6-9-16,-8-3 5 0,0-3-2 0,-2-6 7 0,-4-2-7 16,-1-5-1-16,-4-6-2 0,-3-1-11 0,-1-6-1 15,0-3-20-15,-5-4-17 0,1-4-29 0,-6-5-17 16,2-2-27-16,-3-2-23 0,-1-5-30 0,2-1-39 0,-1-6-37 16,3 0-43-16,-2-4-48 0</inkml:trace>
  <inkml:trace contextRef="#ctx0" brushRef="#br0" timeOffset="33078.0035">14224 11306 2955 0,'4'-6'21'0,"-4"-1"34"0,0-1 25 15,4-1 25-15,-4 1 11 0,-4 3 2 0,4-3 10 16,-3 7 10-16,2-3-3 0,-2 2-22 0,1 0-25 0,1 2-23 15,1-3-5-15,-4 3-6 0,4 0-9 0,-1 0-16 16,-1 0-19-16,2 3-18 0,-1-2-2 0,1 3 0 16,0 0-2-16,0 1 1 0,-2 3-4 0,0 1 8 0,1 3 0 15,-2 3 2-15,3 2 4 0,-2 0-8 0,2 0 1 0,2 0-2 16,1 3 4-16,0-4-1 0,3 1 2 16,4-3 7-16,-2-2-1 0,1 2 6 0,5-3-7 0,-3-2 2 15,4-1 3-15,0-1 5 0,-2-5 0 0,5 1-7 16,-6-3 0-16,4-1 0 0,-3-2 2 0,1-2 0 15,-1 0 4-15,1-3-9 0,-5 0-2 0,3-3 12 16,-3 1-8-16,0-2-2 0,-1-1 1 0,-1 0 3 0,-1-2-9 16,-2 1-4-16,0-2 6 0,-1 3-9 0,-3-2 4 15,0 0-10-15,0-1-13 0,-3 0-10 0,-2 1-18 0,0 1-12 16,-2 0-34-16,-2 0-24 0,1 0-31 0,0 1-32 16,-1 1-31-16,1 0-48 0,-1 0-47 0,-1 3-61 15,2 1-31-15</inkml:trace>
  <inkml:trace contextRef="#ctx0" brushRef="#br0" timeOffset="33479.2682">14524 11093 1996 0,'11'-1'8'0,"-6"-2"17"0,0 2 22 0,1-6 11 16,-3 7 6-16,3-2 10 0,-2 2 4 0,0-1 14 16,0-1-6-16,-1 4-14 0,2-1-15 0,-2 1-6 0,3 1-1 15,-3 2-4-15,2-1-1 0,0 4 6 0,-1 1-2 16,4 3 10-16,-2 2-3 0,2 4 0 0,0 0-4 15,-1 3-6-15,0 0-2 0,0 0-19 0,1-1-2 16,-3 2-14-16,4-3-4 0,-4-2-2 0,-1 0 0 0,1-5 0 16,2 0-1-16,-2-2 1 0,0-5 3 0,-1 2 0 15,-1-4 7-15,-2-2-7 0,3 0 11 0,-3-2 17 16,1 0 15-16,0-2 6 0,2-2 4 0,0-2 4 16,1-2-13-16,0 1 17 0,2-4-6 0,1-2-18 0,1-1-9 15,-3-2-10-15,4 0-6 0,0-1 0 0,-3-1 10 16,0 2-9-16,1 0-1 0,0-1 5 0,1 3 0 0,-3 2-1 15,1 2 1-15,-3 2 1 0,1 1-9 0,1 3 3 16,-3 1-6-16,1 1-6 0,-3 3-9 0,1 0 1 0,-1 0-4 16,3 0-9-16,-4 3 12 0,0 0-14 0,3 1 4 15,0 2 3-15,2 0 12 0,2 3-4 0,0 0 5 16,1 4 9-16,3 1 3 0,0 1-2 0,0 0 2 0,1 2 1 16,0-3-14-16,-3 3 13 0,4-2-5 0,-4-3 1 15,1-1-9-15,-1 1 3 0,-2-4-30 0,-1 0-43 16,-1-4-41-16,0 1-70 0,1-2-57 0,-3-3-100 0,0-3-106 15</inkml:trace>
  <inkml:trace contextRef="#ctx0" brushRef="#br0" timeOffset="78128.8901">2337 9131 507 0,'0'0'22'16,"0"0"6"-16,0 0 4 0,-18-2 21 0,18 2 8 0,0 0 16 16,0 0 26-16,0 0 7 0,0 0 10 0,0 0 15 15,0 0 9-15,-13 0 0 0,13 0 2 0,0 0-10 16,0 0-11-16,0 0-8 0,0 0-13 0,0 0-21 16,0 0-5-16,0 0-18 0,0 0-7 0,0 0-2 0,0 0-3 15,0 0 0-15,0 0 3 0,0 0-1 0,0 0 5 16,0 0 1-16,0 0-2 0,0 0-5 0,0 0 0 15,0 0-6-15,0 0-7 0,0 0 7 0,0 0-11 0,0 0 6 16,0 0 8-16,0 0-1 0,0 0 2 0,0 0 6 16,0 0-2-16,0 0-9 0,0 0-2 0,0 0 1 15,0 0-11-15,0 0 4 0,0 0-15 0,0 0 10 16,0 0-17-16,25-1 1 31,16-1-10-31,-33 4-9 16,3-2 7-16,0 1-1 0,-1 1 0 0,2-2 3 15,1 0-6-15,-1 3 6 0,0-2-4 0,3 0 1 16,-2-1 2-16,3 3 4 0,-2-2-6 0,1-1-2 16,0 3 12-16,2-2-12 0,-2 1 9 0,2-2-3 0,-1 1-5 15,1 0 1-15,-1 1-2 0,0-2 4 0,-2 1-4 16,2 0 2-16,-2 0-2 0,3-1-1 0,-4 0 2 16,1 3-7-16,1-3 3 0,-1 0 2 0,0 1-7 15,-1-1 4-15,-1 0-5 0,1 3 10 0,1-3-1 0,-3 0 2 16,2 3 0-16,-2-3-6 0,-1 2 6 0,2-2 0 15,-2 2 0-15,-2-1-2 0,1 0-1 0,-1-1-3 16,0 0 3-16,-3 0 3 0,1 3 0 0,2-3-3 0,-2 0 3 16,1 0 0-16,-1 0-3 0,1 2-1 0,0-2 7 15,-1 0-4-15,1 0 4 0,1 1 2 0,-1 0 4 16,-2-1 5-16,3 1 0 0,-1-1 4 0,2 0-5 0,-1 0 7 0,0 0-5 16,1 0 4-16,2 0-11 0,-3 0-3 15,2-1 1-15,1 1 7 0,-3-1-7 0,3 1 1 0,-2-1 1 16,2 1-5-16,-1-2 10 0,2-1-10 15,-2 3 3-15,4 0-3 0,-3 0 1 0,0-1-3 0,0 0 2 16,0-1 1-16,-1 2-8 0,2 0 6 0,-2 0 0 0,0 0 1 16,2-2 0-16,-4 2 2 0,3 0-3 15,0 0-2-15,-3-3 6 0,3 3 0 0,0 0-6 0,-1 0 2 16,-2 0 4-16,2 0-7 0,0-3 5 0,0 3 0 16,0 0-3-16,0 0-4 0,0-1 6 0,0 1-7 15,0-3-1-15,0 3 8 0,2 0-3 0,-2-1-5 0,-2 0 2 16,3 1 6-16,-2-1 0 0,1-1 2 0,1 2-2 15,-3 0-1-15,3-1-9 0,-2 0 12 0,1 1-5 0,1 0 2 16,0-2-4-16,-2 2 1 0,1 0 1 0,-1-1-5 16,2 1 8-16,-1 0-6 0,1 0 6 0,-3-3-6 15,3 3 0-15,0 0 4 0,-2-1-4 0,1 0 0 0,1-1 1 16,-2 2-2-16,1 0-4 0,1-1 1 16,-3 0 4-16,1 1-4 0,2-1 3 0,-3 1 0 0,2 0-7 15,0-2 8-15,-1 2-2 0,-1 0 4 0,-2 0-4 16,2-2-2-16,0 2 6 0,-2 0 2 0,2 0 1 0,-3 0-4 15,-2 0 6-15,3 0-8 0,-1 0 6 0,-2 0 3 16,2 0-5-16,-3 0 1 0,-1-1 1 0,2 1 3 16,-1 0-1-16,0 0 4 0,-2 0-3 0,1 0 3 15,2 0 12-15,-3 0-9 0,0 0 13 0,0 0-9 0,0 0 2 16,3 0-4-16,-3-2 3 0,0 2-1 0,0 0-21 16,0 0 12-16,0 2-11 0,-2-2 8 0,4 0-7 15,-2-2 2-15,0 2-3 0,0 0-6 0,0 0 4 0,0 0-22 16,2 2-8-16,-2-2-21 0,1 0-32 0,-1 1-26 15,2-1-35-15,-2 2-33 0,3-2-35 0,-1 2-42 16,-2-1-49-16,0 1-45 0,3-2-35 0</inkml:trace>
  <inkml:trace contextRef="#ctx0" brushRef="#br0" timeOffset="85595.2771">17323 6196 1842 0,'-3'-2'5'15,"-3"-1"13"-15,3 1 5 0,0-3 4 0,0 0-1 0,-2 2 7 16,0-1 0-16,2 3 5 0,-5-1 8 0,5 0-7 16,-2 0 6-16,0-1 5 0,0 3 10 0,2-1 4 15,-2 0 6-15,-2 0 1 0,4-1-10 0,-2-1-2 0,2 3-14 16,-4 0-1-16,2-2-15 0,0 0-8 0,0 0-3 16,-3-1-6-16,0 3-3 0,-2-2-2 0,-1 0 9 15,2-1-1-15,-5 3 9 0,2-1 5 0,-2-1 1 0,2 0 7 16,-1 1 2-16,-1 0 8 0,-1-2 1 0,1 3-3 15,1-1-4-15,0-1-2 0,0 1 1 0,0 0-6 16,-1-1 3-16,1 2 0 0,-3-1-3 0,4-1-1 16,-6 0 0-16,1 2-4 0,1 0-5 0,-3-3 2 0,2 3 3 15,-2 0-4-15,1-2-3 0,-1 2 2 0,2 0 0 16,1-2-3-16,1 2 1 0,-1 2-6 0,2-2-5 0,-1 0-8 16,0 0-1-16,2 0-4 0,-3 2 7 0,2-1-4 15,0 1 4-15,-1 0 10 0,4 0-6 0,-3-1 11 16,1 1-3-16,-1 0 2 0,3 1-2 0,0 0 2 0,-3-1-1 15,3 0-7-15,-3 1 2 0,1 1-5 0,-1-1 0 16,3 2 7-16,-2-1-4 0,-1-1 2 0,2 1 2 16,2 0-7-16,-2 0 1 0,3-1 0 0,-2 1 2 0,1-1-3 15,2 2-3-15,-1-1 2 0,1-1-9 0,0 2 13 16,-1 2-7-16,-1-2-3 0,1 0 1 0,1 2-2 16,-1 4 0-16,-3-3 5 0,3-1 0 0,0 3-5 0,-1 0 5 15,0 2 0-15,0-2-4 0,2 2 7 0,0 0-3 16,-2 0-5-16,2 3 8 0,0-1 7 0,0-1 0 15,3 0 2-15,-4 3 1 0,5-2-10 0,-1-2 5 0,-2 3 0 16,4-2-4-16,-2 0-8 0,-1-1 2 0,5 0-4 16,-3 1 1-16,1-1 3 0,2 0 4 0,-1-3-2 15,0 4-7-15,2 1 4 0,0-3 3 0,0 2-4 0,0 1 1 16,0-1 2-16,0 1-6 0,2 2-1 0,0 0 6 16,-1-2-5-16,2 3-3 0,-1 0 7 0,0 0-5 15,1 1 1-15,0-1 2 0,0-2 2 0,0 0-1 0,0 2 3 16,0-2-1-16,1-1-1 0,-3 0-7 0,6 0 10 15,-4-3-5-15,3 3 1 0,-1-4 6 0,-2 2-2 16,3 0 0-16,1-2-2 0,0-1 12 0,1 2-15 0,0-3 5 16,0 0 0-16,3 1-3 0,-1-1 1 0,1-3-5 15,0 3 5-15,2-1-8 0,-4 1 5 0,4-2 4 16,-1-1-1-16,1 1-4 0,-4-1-1 0,3 1 4 0,-2-4-4 16,2 5 4-16,-3-1-7 0,4-2 5 0,-4 1-5 15,-1 0 0-15,5-1 3 0,-4 2 0 0,-1-1-9 16,3-1 12-16,-1 1 4 0,1 0-8 0,0-2 3 0,0 1-2 15,0 1 1-15,0 0-1 0,0-3 10 0,5-2-6 16,-3 3 1-16,1-1 1 0,-2 5-9 0,2-6 10 16,-1 3-4-16,0-2 3 0,1 1-8 0,-3 2 3 15,3-2-9-15,-6-1-5 0,4 0 3 0,-2-2-3 0,2 5 2 16,-4-2-5-16,1 0 1 0,-1-2-12 0,0 2-1 0,-2 1-7 16,2 0-12-16,-2-2-16 0,-1-1-29 0,1 2-21 15,-1-3-34-15,3 3-31 0,-3-1-39 0,-1 1-40 16,0-2-49-16,2 1-70 0</inkml:trace>
  <inkml:trace contextRef="#ctx0" brushRef="#br0" timeOffset="91338.9356">23651 6892 2565 0,'-2'-2'5'0,"2"2"10"16,-3-2 2-16,6-1-2 0,-3 1 0 0,0 2-5 15,2 0 1-15,0 2-6 0,-2 0-7 0,1-2-8 0,2 0-3 16,-1 1-3-16,0-1 4 0,0 1-1 0,-2-1 2 15,2 0 0-15,-1 1 5 0,3-1 1 0,-1 3 0 16,2-1 7-16,1-2-7 0,1 3 7 0,0 1-4 0,4-2 11 16,-1 0-5-16,4-1 8 0,-3 4 13 0,3-2 10 15,-1 0 9-15,6-1 7 0,-3 0-3 0,1 0-3 16,-1 3 5-16,4-2-11 0,-2-1-12 0,3 0-11 16,-3 0-2-16,3 0-4 0,-2-1 5 0,1 1 0 0,2 0-7 15,-4-1 2-15,2 2 1 0,-2-2-2 0,-1 2-4 16,0 0-2-16,0-2-5 0,-2 0-1 0,0 2 3 15,-3-1 3-15,2 0-3 0,-1-2 0 0,1 3-1 0,-1-1-1 16,3 0 2-16,-2-1 0 0,2 1-1 0,-2 1 1 16,2-3-2-16,-2 3 11 0,0-2-9 0,1 2-3 0,-2-2 1 15,0 2 2-15,0-2 5 0,0 1-6 0,-1-1 4 16,2 1-11-16,-1-2 10 0,1 1 4 0,2 2 0 16,-2-3-4-16,-1 3-1 0,3-1 4 0,-2 1-2 0,2 0-5 15,-4-2 4-15,1 3-2 0,3 0-2 0,-3-2 4 16,2 1-5-16,-2 0 1 0,1 1 4 0,-1-2 2 15,1 1-2-15,-1-1 2 0,0 0-1 0,-1 1 0 0,3-1 2 16,-5 2-2-16,1-3-8 0,1 2 5 0,0-2 3 16,-1 2-1-16,0-3-4 0,-1 0 4 0,1 0-4 15,1 0 1-15,-2 0-1 0,1 3 2 0,2-3-3 0,-2 2-3 16,1-2 9-16,1 0-4 0,-2 2 4 0,2-1-5 16,-2-2 5-16,0 1-12 0,1 1 9 0,0-1-2 15,0 0 1-15,-1 1 1 0,1-1-5 0,-2-1 7 0,2 1-5 16,0-1 14-16,-1-1-13 0,0 2 5 0,0 0-9 15,-1 0 9-15,-1-2 0 0,2 2-9 0,-1 0 7 0,-2-3-1 16,3 3 0-16,-5 0-1 0,2 0 7 0,0-1-11 16,1-1 1-16,-1 1 12 0,-3-2-5 0,2 3-9 15,-1-1 6-15,1-1-2 0,0 0-6 0,-1 0 10 0,2-1-2 16,0 3-3-16,-2 0-2 0,2-2 8 0,-1 0-6 16,0-1 9-16,0 3 2 0,-1-1-8 0,-1 0 12 15,1 1-12-15,2-3 5 0,-2 3-2 0,-1 0 3 0,2-1-9 16,-1 1 3-16,2-3 0 0,-4 3-9 0,1 0 13 15,0-1-5-15,-2-1-1 0,2 2 4 0,-3 0-1 0,4 0-1 16,-5-2-1-16,2 2 1 0,-1-3-3 0,-2 3 6 16,0 3 0-16,3-6-3 0,-3 3 1 0,0 0-1 15,0 0 6-15,2 0 0 0,-4 0-3 0,2 0 0 0,2 0-3 16,-2 0 5-16,1 0-8 0,-1 3 6 0,-1-6-6 16,1 6-6-16,-2-3-1 0,2 0-29 0,0-3-22 15,-1 3-39-15,-1 0-34 0,2 0-44 0,0 0-43 0,-2 0-64 16</inkml:trace>
  <inkml:trace contextRef="#ctx0" brushRef="#br0" timeOffset="99356.6382">8719 9947 1897 0,'-12'-11'8'0,"3"-1"13"0,-2-2 11 0,4 0 17 15,-1-1 4-15,-2 2 10 0,3 0 5 0,-1-3 9 16,2 2 22-16,-3 0 17 0,4 2 5 0,2 2-13 0,-2 1-1 16,3 1-3-16,1 1-6 0,1 2-6 0,0 2-29 15,0-1-23-15,3-1-20 0,-2 0 1 0,3 2-5 16,-3 1-4-16,2-1 7 0,1-1-2 0,-1 4-8 15,1 0-9-15,-2 0 5 0,1 0-7 0,0 0-1 0,0 5-2 16,2-1-7-16,-2 6 0 0,4 0 5 0,2 7 3 16,1 5-1-16,1 2 4 0,1 8 2 0,3 3 1 0,2 5 1 15,1 0 1-15,2 1-1 0,0-1-6 0,0-2 5 16,2-1-7-16,3-6 4 0,0-3-10 0,-1-7 6 16,1-2 1-16,2-5 8 0,3-4 9 0,2-5-3 15,4-6 9-15,-1-5-7 0,6-6 12 0,4-5-3 0,2-8-2 16,5-4-7-16,0-5-1 0,3-7 2 0,2-3-12 15,2-4 7-15,-1-6-3 0,1-4-4 0,-1-4 5 16,-1-3 2-16,-2-3 6 0,-2-3 3 0,2-4 10 0,-2 0 11 16,3 3 11-16,-4 0 1 0,-1 7-3 0,-4 6-2 15,-1 4-4-15,-4 11-5 0,-5 7-9 0,-7 8-14 16,-3 8-13-16,-3 4 3 0,-6 7-3 0,-2 0-2 16,-2 6-1-16,-2-1-8 0,-2 4 1 0,-1 1-16 0,-1 1-9 15,-1 1-19-15,-1 1-20 0,1-1-24 0,-2 3-22 16,-4 0-27-16,3-1-33 0,-1 3-23 0,-2-1-58 15,-1 1-60-15</inkml:trace>
  <inkml:trace contextRef="#ctx0" brushRef="#br0" timeOffset="118526.3369">16604 7106 2007 0,'-6'-3'4'16,"3"-2"7"-16,-5 1 6 0,5-4 4 0,-4 6 3 0,1-3 5 15,0 3 5-15,1-1 15 0,-3 3 2 0,3 0-2 16,2 0 4-16,0 0-7 0,-3 3-2 0,2-1 1 0,-5 1-5 16,3 1-7-16,-5 3 7 0,-2-1 7 0,0 3-5 15,-1 3 10-15,-2 0 1 0,-4 3-1 0,1-1 3 16,-3 6-1-16,-2-1-14 0,-3 3-7 0,-3 3-4 0,2 1-3 15,-5 0 0-15,-1 3-2 0,-1 0 0 0,-1 5-1 16,0-2 2-16,-4 2-4 0,4-1-2 0,-1 4 2 16,-1-3 1-16,3 4-2 0,-2-4-6 0,2 5 0 0,0 0 3 15,0 2-3-15,1 0 12 0,-2 1-2 0,-1 1 1 16,2 2 1-16,2 1 6 0,-2 0-10 0,2 3-2 16,1 0 5-16,1 2-12 0,1-1-8 0,1 1 1 15,2-1-8-15,1 0 2 0,2 0-6 0,1 0 1 0,2-4-8 16,0 4-1-16,2-3 12 0,2 1-6 0,-2-1 8 15,4-1-3-15,2 2 11 0,-2-1-6 0,3 1 6 16,1 0 0-16,1 1-8 0,1-2-3 0,1-1-1 0,0 5 0 16,1-2-6-16,0-3 2 0,0 4-1 0,1-3-4 15,1-2 12-15,2-1 15 0,-2 0 5 0,1-3 8 0,4-2 2 16,-2 1 2-16,4-3 6 0,-2 2 6 0,1 0-13 16,4-1-11-16,-2 0 2 0,2 1-5 0,-1 0-2 0,0-1 4 15,1-1-4-15,4 2-1 0,-1-3 2 0,0 1-4 16,1-3-8-16,2-1 0 0,0 1 1 0,3-5-9 15,2 0 3-15,0 0 0 0,2-1 2 0,0-3 4 16,3-1 1-16,0 2-2 0,1-5 7 0,3 1 3 0,0-1-7 16,2 0 5-16,-1-1-4 0,0-1-1 0,3 0-1 15,-1-1-1-15,1 0-3 0,-1-1-1 0,0-1 0 16,1-2-6-16,-1 3 4 0,1-2-1 0,-1-1-2 16,-1 0-5-16,-1 0 4 0,1-1 1 0,-2-3 5 0,2 2 6 15,-1 0-7-15,1-2 9 0,0 2-2 0,1-1 7 16,1-2-5-16,1 0 4 0,-3 1-6 0,2 0 1 15,1-3 3-15,1 3-7 0,-1-3-3 0,5 0 5 0,-4-1-2 16,-1 0-1-16,3 0 2 0,-3-2-4 0,4 1 2 16,-4-2-2-16,0 0 0 0,-3 0-6 0,0-3 1 15,0 3 3-15,-4-1 0 0,3-2-6 0,-3 0 8 16,1 0-5-16,-3 0 2 0,-1 0 10 0,0-1-6 0,0 0-1 16,2-2-5-16,-5 3 14 0,4-2-3 0,-1-1-4 15,-1 0 4-15,2-1-6 0,-1 2 5 0,0-4 2 16,2 1 6-16,-4 0-8 0,2 1-5 0,2-3 9 0,-2 2-4 15,-1 1 0-15,3-4 3 0,2 3-8 0,-2-2-1 16,0 0-1-16,0 0 6 0,3-1-3 0,1 1 6 16,-1-3-6-16,-1 3-9 0,1-1 12 0,2 1-8 0,-2 0 3 15,0-1-3-15,1-1 1 0,-2 1 0 0,-1 0-2 16,3 0 6-16,-3 1-7 0,-1 0 2 0,1-1 8 16,-1-1-13-16,1 3 5 0,1-3-11 0,-5 2 15 0,1-3 0 15,2 2 0-15,-2-1 3 0,0 1-3 0,-1 0 7 16,-1 0-4-16,0 2 9 0,-3-5-9 0,2 6-3 15,1-3 2-15,-3 0-2 0,1 2 1 0,2-1-4 0,-1 0 6 16,0-1 0-16,0 2-1 0,1-2 3 0,1 1-4 16,-1 2 2-16,-1-3-11 0,0 1 17 0,1 0-11 0,-3 0-5 15,0 2 3-15,0-2 2 0,0 2 0 16,-1 1-1-16,-3-2 11 0,2 2-16 0,1-2 3 0,-1 1 5 16,-1-1 0-16,1 1-1 0,1-1-3 0,-1 1 3 15,0-2-6-15,-1 1 14 0,1 2-9 0,-1-4 2 16,-1 2 0-16,1 0 0 0,-2 0 2 0,0 0-4 0,-2-2 2 15,1 4-6-15,1-4 9 0,-4 3-6 0,1 0 3 16,2 0-2-16,-3 0 2 0,2-1 1 0,-1 1 1 0,0-2 0 16,1 2-2-16,0-1 9 0,0 1-15 0,0-1 6 15,0 0-3-15,0 1-5 0,-2 1 3 0,3-1 1 0,-2 2-4 16,-1-2 2-16,1 1 7 0,-1 2-4 0,-2-1 3 16,1 1 3-16,-2 0-1 0,2-2 5 0,-3 2 1 15,1 0-10-15,-1 0 5 0,-1 2-1 0,4-2-2 16,-5 1 0-16,0-1 11 0,1 2-14 0,-1-1 0 0,3 0 8 15,-3 1-3-15,-1-3-1 0,1 6-1 0,0-6 3 16,0 3-30-16,0 0-18 0,0 0-15 0,1-1-37 16,-1 1-34-16,0-1-57 0,0-2-65 0,-1 2-76 0,1-3-94 15</inkml:trace>
  <inkml:trace contextRef="#ctx0" brushRef="#br0" timeOffset="121616.671">4446 10254 1678 0,'-3'-7'9'0,"0"-1"13"0,-2 1 16 0,3-3 4 16,-1 7 1-16,1-2 4 0,1 1-3 0,1 2 4 0,0 0-2 16,0 2-5-16,0-3-13 0,1 6-2 0,1-3-5 15,-2 0-2-15,0-3 4 0,2 6-6 0,-1-6-6 16,1 6-11-16,-1-6-1 0,3 2 2 0,-3 1 2 0,3 0 0 15,0 0-2-15,-1 0 0 0,0 1-1 0,2 2 6 16,-2 1 4-16,2 1 3 0,-2 2 17 0,5 1 9 16,-3 1 9-16,1 3 6 0,-1 1 0 0,3 1 3 15,-2 2-7-15,2 0 1 0,-3 0-20 0,3 1-8 0,-3 0-10 16,4-5 2-16,-3 2-2 0,1-2-3 0,1-4-2 0,1 1-4 16,-3-2 0-16,2-2-4 0,2-2 3 0,-1-1 6 15,1-4 26-15,1 2-3 0,4-5 7 0,3-3-1 16,1-5 10-16,5-2 7 0,2-3 7 0,4-6-7 15,4 0-15-15,2-5 3 0,2-1 4 0,3-2 4 0,0-2 5 16,2 2-10-16,-1-3-8 0,0 0 2 0,2-1-12 16,-3-1-3-16,-1-1-9 0,2 1-11 0,-4-1-12 0,0 2 1 15,-1 0 1-15,2-1-9 0,-6 5 0 0,2-1-3 16,-4 3-2-16,-2 2 13 0,-1 1-5 0,-1 3 6 16,-6 3-7-16,1 1 9 0,-2 3-2 0,-2 3 6 0,-2 2 1 15,-2 2-8-15,0 3-1 0,-4-1-4 0,0 5-18 16,-3-2-32-16,-2 3-31 0,1 0-39 0,-4 4-28 15,1 0-22-15,-3-1-44 0,2 3-68 0,-2 2-55 16</inkml:trace>
  <inkml:trace contextRef="#ctx0" brushRef="#br0" timeOffset="136591.4601">3968 13297 824 0,'-14'-2'2'16,"0"-1"8"-16,2-1 4 0,2 1 9 0,-1 1 23 16,0-2 21-16,0 1 7 0,1 1 16 0,1-1 7 15,3 1 4-15,-3 1 0 0,3-1-4 0,-1 0-16 0,0 0-22 16,4 1-9-16,-2-1-15 0,2 2-5 0,0 0-10 16,3 0-1-16,-2-1-7 0,2 1-7 0,0 0-3 15,0 0 2-15,0-1-2 0,2 1-5 0,-2 0 0 0,1 0-5 16,1 0 8-16,-2-1 2 0,0 1 10 0,1 0 3 15,1 1 4-15,-2-4 3 0,2 3 17 0,-2 0 10 16,0 0 4-16,0 0 9 0,0 0 0 0,0 0 6 16,0 0 3-16,0 0-3 0,0 2-12 0,0-1-1 0,0 0-9 15,0-1-8-15,1 0-9 0,-2 1-4 0,1-1-12 16,1 0 2-16,-1 2-10 0,0-2-9 0,2 0 1 0,-2 1-4 16,0 0-2-16,3 0 1 0,-1-1 4 15,3 2-2-15,4 0 0 0,0-1 24 0,3 1 16 0,5-2 18 16,5 0 9-16,3 0 0 0,5 2 4 0,3-1 0 15,2-2 2-15,5 1-20 0,4 0-18 0,0-2-11 0,3 2-14 16,1-2-2-16,1-1 1 0,2-2-3 0,-1 1-1 16,2-2 1-16,2-3-8 0,-3 1-9 0,1-1 14 0,0 1 0 15,0-1 0-15,2 0 2 0,0-1 4 0,-1 0 6 16,-2 2 5-16,0-1 2 0,-1 2-8 0,-4-1-5 16,-5 3 3-16,-3-1-1 0,-3 3-4 0,-7-2-7 0,-1 2 2 15,-6-1 2-15,-2 2 2 0,-2 1-3 0,-4 1-2 16,-2-2 2-16,-2 2-4 0,-3 0 8 0,-1 0 2 15,-1 2 2-15,-1-2 15 0,0 0 11 0,-1 0 3 0,-2 0-3 16,0 1 6-16,2 1-14 0,0-2 1 0,-1 0 0 16,1 0-15-16,-2 2-8 0,2 0-2 0,-1-2 4 15,1 1-6-15,1-1 9 0,0 3-4 0,1-2 2 16,-1 2 3-16,-2-3-6 0,3 3 4 0,0-1-7 0,-1 2 4 16,-1-1 1-16,1 0-1 0,-1-1-16 0,1 3-46 15,0-1-31-15,0-1-46 0,0-1-39 0,-1 1-69 16,0 1-97-16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web scraping and why is it important?</a:t>
            </a:r>
          </a:p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Python libraries for web scraping</a:t>
            </a:r>
          </a:p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environment for web scraping</a:t>
            </a:r>
          </a:p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Web page Structure (HTML and CSS)</a:t>
            </a:r>
          </a:p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setting up Beautiful Soup</a:t>
            </a:r>
          </a:p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 techniques using Beautiful 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974960" y="622440"/>
              <a:ext cx="7587720" cy="3433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6680" y="612360"/>
                <a:ext cx="7605720" cy="34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22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2">
            <a:normAutofit fontScale="70000" lnSpcReduction="20000"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01: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bs4 import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content (replace this with your actual HTML content)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html_content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“”” &lt;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&lt;title&gt;Example Page&lt;/title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  &lt;/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head&gt;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&lt;h1&gt;Hello, World!&lt;/h1&gt;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&lt;p&gt;This is an example page.&lt;/p&gt;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&lt;/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“”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to parse the HTML content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html_content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50000"/>
              </a:lnSpc>
              <a:buSzPct val="150000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Extract data from the HTML using Beautiful Soup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soup.title.string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 = soup.h1.string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soup.p.string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Print the extracted data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print("Title:", title)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print("Heading:", heading)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print("Paragraph:", paragraph)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936778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936778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35040" y="1922760"/>
              <a:ext cx="8479800" cy="3718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040" y="1917000"/>
                <a:ext cx="8496720" cy="37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54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02: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requests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bs4 import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'https://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www.example.com‘ (jafricode.com)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response.content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soup.title.string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we use the "requests" library to send an HTTP request to the URL, and the "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library to parse the HTML content and extract the title of the web page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936778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936778"/>
            <a:ext cx="553131" cy="5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to always be respectful of the website's terms of use and do not scrape data without permission or in violation of their terms.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7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864702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</a:t>
            </a: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 without Requests Module: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Local HTML</a:t>
            </a:r>
            <a:r>
              <a:rPr lang="en-US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can be used to parse and extract data from HTML content that you already have, whether it's stored locally or obtained from a different source.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Web Requests</a:t>
            </a:r>
            <a:r>
              <a:rPr lang="en-US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does not involve making HTTP requests to fetch web pages; instead, you work with HTML content directly.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7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</a:t>
            </a:r>
            <a:r>
              <a:rPr lang="en-US" sz="17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Offline Data: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7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when you have a static HTML file or content that doesn't require fetching from the internet.</a:t>
            </a:r>
          </a:p>
          <a:p>
            <a:pPr>
              <a:lnSpc>
                <a:spcPct val="150000"/>
              </a:lnSpc>
              <a:buSzPct val="150000"/>
            </a:pPr>
            <a:endParaRPr lang="en-US" sz="17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864702" cy="4694830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 with Requests Module</a:t>
            </a:r>
            <a:r>
              <a:rPr lang="en-US" sz="1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 with HTTP Requests: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approach, you combine Beautiful Soup with the Requests module to perform web scraping by sending HTTP GET requests to web pages</a:t>
            </a:r>
            <a:r>
              <a:rPr lang="en-US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endParaRPr lang="en-US" sz="15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Retrieving </a:t>
            </a: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 Content</a:t>
            </a:r>
            <a:r>
              <a:rPr lang="en-US" sz="1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Requests module is used to retrieve the HTML content of a web page, making it available for parsing with Beautiful Soup</a:t>
            </a:r>
            <a:r>
              <a:rPr lang="en-US" sz="15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5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0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864702" cy="4694830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Data Extraction: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extract data from websites on the internet, including dynamic web pages that require an HTTP request to access.</a:t>
            </a:r>
            <a:endParaRPr lang="en-US" sz="15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endParaRPr lang="en-US" sz="15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5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1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Workflow: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common and powerful approach for web scraping, where Requests fetches web page content, and Beautiful Soup parses and extracts data from that content.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8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 fontScale="92500" lnSpcReduction="20000"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elements: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methods such as find and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find_all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find HTML elements on a web page based on their tag name, attributes, or text content. 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9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9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first occurrence of an h1 element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9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soup.find</a:t>
            </a:r>
            <a:r>
              <a:rPr lang="en-US" sz="19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</a:t>
            </a:r>
            <a:r>
              <a:rPr lang="en-US" sz="19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50000"/>
              </a:lnSpc>
              <a:buSzPct val="150000"/>
            </a:pP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Find all the div elements with a class of 'container'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soup.find_all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('div', {'class': 'container'})</a:t>
            </a:r>
          </a:p>
          <a:p>
            <a:pPr>
              <a:lnSpc>
                <a:spcPct val="150000"/>
              </a:lnSpc>
              <a:buSzPct val="150000"/>
            </a:pP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Find all the elements with a specific text content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soup.find_all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(text='Hello, world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!')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1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 fontScale="77500" lnSpcReduction="20000"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 element attributes and content: </a:t>
            </a:r>
            <a:endParaRPr lang="en-US" sz="19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you've found an HTML element, you can access its attributes and text content using various methods and attributes. Here are some examples: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the text content of an element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soup.find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('h1').text</a:t>
            </a:r>
          </a:p>
          <a:p>
            <a:pPr>
              <a:lnSpc>
                <a:spcPct val="150000"/>
              </a:lnSpc>
              <a:buSzPct val="150000"/>
            </a:pP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the value of an attribute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soup.find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('a')['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>
              <a:lnSpc>
                <a:spcPct val="150000"/>
              </a:lnSpc>
              <a:buSzPct val="150000"/>
            </a:pP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Get all the attributes of an element as a dictionary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soup.find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attrs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 fontScale="85000" lnSpcReduction="10000"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text: You can use Beautiful Soup to extract text from HTML elements such as headings, paragraphs, and lists. </a:t>
            </a:r>
            <a:endParaRPr lang="en-US" sz="1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01: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requests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bs4 import </a:t>
            </a: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'https://www.example.com'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response.content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 = soup.h1.text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paragraph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soup.p.text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list_items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li.text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li in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soup.ul.find_all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('li')]</a:t>
            </a:r>
          </a:p>
          <a:p>
            <a:pPr>
              <a:lnSpc>
                <a:spcPct val="150000"/>
              </a:lnSpc>
              <a:buSzPct val="150000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25400" y="1670760"/>
              <a:ext cx="10038240" cy="3801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320" y="1664280"/>
                <a:ext cx="10055880" cy="38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55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 fontScale="92500" lnSpcReduction="20000"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Beautiful Soup to extract attributes from HTML elements such as links and images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02: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bs4 import </a:t>
            </a: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'https://www.example.com'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response.content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soup.a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image_source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soup.img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23880" y="1633680"/>
              <a:ext cx="5473800" cy="4600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8120" y="1623240"/>
                <a:ext cx="5490000" cy="46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45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web 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scraping?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 is the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collecting data from websites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using software to extract it. 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web scraping refers to the use of tools and libraries to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data from websites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involves sending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 to the website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HTML content, and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the desired data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techniques such as regular expressions, HTML parsing, and web scraping libraries like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extracted data can then be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saved in a file or a database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further analysis or manipulation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699920" y="783000"/>
              <a:ext cx="9107280" cy="3924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1640" y="775440"/>
                <a:ext cx="9122760" cy="39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15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 lnSpcReduction="10000"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elements with specific attributes: </a:t>
            </a:r>
            <a:endParaRPr lang="en-US" sz="1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use Beautiful Soup to find elements on a web page that have specific attributes. 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03: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bs4 import </a:t>
            </a: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'https://www.example.com'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response.content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soup.find_all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('a', {'class': 'external-link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'})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952640" y="2631600"/>
              <a:ext cx="8588160" cy="3688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42200" y="2624760"/>
                <a:ext cx="8604720" cy="37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97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1151104" cy="4694830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tables: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use Beautiful Soup to extract data from HTML tables on a web page. 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04: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bs4 import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'https://www.example.com'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response.content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soup.find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('table', {'class': 'my-table'})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table.find_all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[]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row in rows: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cells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row.find_all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('td')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row_data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cell.text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cell in cells]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data.append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row_data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17720" y="1379160"/>
              <a:ext cx="11733840" cy="5088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60" y="1369440"/>
                <a:ext cx="11751120" cy="51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45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 it is important?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is important because it allows businesses and individuals to extract valuable data from websites that can be used for various purposes such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arket research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rice comparison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ead generation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more. 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save time and effort by automating the data collection process and provide insights that would not be possible to obtain manually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167200" y="2239200"/>
              <a:ext cx="6463440" cy="3133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4320" y="2232720"/>
                <a:ext cx="6469920" cy="31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842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2" y="1774209"/>
            <a:ext cx="11260487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Python libraries for web 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Soup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endParaRPr lang="en-US" sz="1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LXML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54960" y="1656720"/>
              <a:ext cx="8530200" cy="2346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240" y="1651680"/>
                <a:ext cx="8547120" cy="23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5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the environment for web 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scraping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set up the environment for web scraping in Python, you'll need to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code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web scraping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website and data to be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scraped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63640" y="1471680"/>
              <a:ext cx="9722160" cy="3853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360" y="1463760"/>
                <a:ext cx="9739080" cy="38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52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 Structure (HTML and CSS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(Hypertext Markup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94000" y="1374120"/>
              <a:ext cx="9082080" cy="206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080" y="1367280"/>
                <a:ext cx="9098280" cy="20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9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2">
            <a:normAutofit fontScale="92500" lnSpcReduction="10000"/>
          </a:bodyPr>
          <a:lstStyle/>
          <a:p>
            <a:pPr>
              <a:lnSpc>
                <a:spcPct val="12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HTML: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&lt;title&gt;My Web Page&lt;/title&gt;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&lt;header&gt;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&lt;h1&gt;Welcome to My Web Page&lt;/h1&gt;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&lt;/header&gt;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&lt;main&gt;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&lt;section&gt;	&lt;h2&gt;Section 1&lt;/h2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&lt;/section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&lt;section&gt;	&lt;h2&gt;Section 2&lt;/h2&gt;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&lt;p&gt;This is some text in section &lt;/p&gt;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/section&gt;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&lt;/main&gt;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&lt;footer&gt;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&lt;p&gt;&amp;copy; 2022 My Web Page&lt;/p&gt;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>
              <a:lnSpc>
                <a:spcPct val="120000"/>
              </a:lnSpc>
              <a:buSzPct val="150000"/>
            </a:pPr>
            <a:r>
              <a:rPr lang="en-US" sz="18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3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Installing and setting up Beautiful </a:t>
            </a: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Soup:</a:t>
            </a: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Python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 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sz="19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pip </a:t>
            </a:r>
            <a:r>
              <a:rPr lang="en-US" sz="19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beautifulsoup4</a:t>
            </a:r>
          </a:p>
          <a:p>
            <a:pPr marL="342900" indent="-342900">
              <a:lnSpc>
                <a:spcPct val="150000"/>
              </a:lnSpc>
              <a:buSzPct val="100000"/>
              <a:buFont typeface="Wingdings" panose="05000000000000000000" pitchFamily="2" charset="2"/>
              <a:buChar char="§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the 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sz="19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sz="19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bs4 import </a:t>
            </a:r>
            <a:r>
              <a:rPr lang="en-US" sz="19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19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errors, then Beautiful Soup is installed correctly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683720" y="3103200"/>
              <a:ext cx="2534760" cy="2219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5440" y="3093480"/>
                <a:ext cx="2550960" cy="223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331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web scraping techniques using Beautiful Soup: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9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bs4 import </a:t>
            </a:r>
            <a:r>
              <a:rPr lang="en-US" sz="19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19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HTML content: You can use the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to parse HTML content and create a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can be used to extract data..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9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soup = </a:t>
            </a:r>
            <a:r>
              <a:rPr lang="en-US" sz="19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9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html_content</a:t>
            </a:r>
            <a:r>
              <a:rPr lang="en-US" sz="19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'</a:t>
            </a:r>
            <a:r>
              <a:rPr lang="en-US" sz="19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19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html_content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HTML content that you want to parse, and '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html.parser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is the parser that Beautiful Soup will use to parse the content. You can also use other parsers such as '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lxml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or 'html5lib'.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08 Python Web Scraping</a:t>
            </a: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02720" y="1591920"/>
              <a:ext cx="8649000" cy="2972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360" y="1582560"/>
                <a:ext cx="8666640" cy="29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52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20542</TotalTime>
  <Words>1492</Words>
  <Application>Microsoft Office PowerPoint</Application>
  <PresentationFormat>Widescreen</PresentationFormat>
  <Paragraphs>265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983</cp:revision>
  <dcterms:created xsi:type="dcterms:W3CDTF">2021-11-08T00:20:31Z</dcterms:created>
  <dcterms:modified xsi:type="dcterms:W3CDTF">2023-11-07T13:06:10Z</dcterms:modified>
</cp:coreProperties>
</file>