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5" r:id="rId2"/>
    <p:sldId id="286" r:id="rId3"/>
    <p:sldId id="287" r:id="rId4"/>
    <p:sldId id="276" r:id="rId5"/>
    <p:sldId id="270" r:id="rId6"/>
    <p:sldId id="277" r:id="rId7"/>
    <p:sldId id="282" r:id="rId8"/>
    <p:sldId id="283" r:id="rId9"/>
    <p:sldId id="284" r:id="rId10"/>
    <p:sldId id="288" r:id="rId11"/>
    <p:sldId id="289" r:id="rId12"/>
    <p:sldId id="298" r:id="rId13"/>
    <p:sldId id="29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94660"/>
  </p:normalViewPr>
  <p:slideViewPr>
    <p:cSldViewPr>
      <p:cViewPr>
        <p:scale>
          <a:sx n="75" d="100"/>
          <a:sy n="75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D895D-D788-4B08-93B3-B78EFB535739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32714-8A85-4045-9756-8E58AB7B7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134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2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2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11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12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13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14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15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16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17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18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19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20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3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67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21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4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5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6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7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8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9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10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08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67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08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56" y="0"/>
            <a:ext cx="9147855" cy="548680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4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064"/>
            <a:ext cx="395064" cy="365125"/>
          </a:xfrm>
        </p:spPr>
        <p:txBody>
          <a:bodyPr/>
          <a:lstStyle>
            <a:lvl1pPr algn="ctr">
              <a:defRPr/>
            </a:lvl1pPr>
          </a:lstStyle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53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39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1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91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77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85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85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27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9676" y="8721"/>
            <a:ext cx="916367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/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20688"/>
            <a:ext cx="914400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64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en-IN" sz="2800" b="1" kern="120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quizizz.com/?lng=e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ormspree.io/" TargetMode="External"/><Relationship Id="rId5" Type="http://schemas.openxmlformats.org/officeDocument/2006/relationships/hyperlink" Target="https://manage.auth0.com/dashboard/us/dev-7h7yk8eyanz73qy7/" TargetMode="External"/><Relationship Id="rId4" Type="http://schemas.openxmlformats.org/officeDocument/2006/relationships/hyperlink" Target="https://interactives.ck12.org/plix/arithmetic/?gclid=CjwKCAiA_6yfBhBNEiwAkmXy5-YnQLo7tMl6EHn3VaJtyZZucY1Fm5PNXVvcBhg4DVGTrySyeF3QBxoC71wQAvD_Bw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449"/>
            <a:ext cx="9144000" cy="1080120"/>
          </a:xfrm>
        </p:spPr>
        <p:txBody>
          <a:bodyPr>
            <a:normAutofit fontScale="90000"/>
          </a:bodyPr>
          <a:lstStyle/>
          <a:p>
            <a:pPr fontAlgn="base">
              <a:spcAft>
                <a:spcPct val="0"/>
              </a:spcAft>
            </a:pPr>
            <a:r>
              <a:rPr lang="en-US" sz="2700" dirty="0" smtClean="0">
                <a:ea typeface="Droid Sans Fallback"/>
                <a:cs typeface="Times New Roman" pitchFamily="18" charset="0"/>
              </a:rPr>
              <a:t>Quiz Website</a:t>
            </a:r>
            <a:r>
              <a:rPr lang="en-US" sz="2000" dirty="0" smtClean="0">
                <a:ea typeface="Droid Sans Fallback"/>
                <a:cs typeface="Times New Roman" pitchFamily="18" charset="0"/>
              </a:rPr>
              <a:t/>
            </a:r>
            <a:br>
              <a:rPr lang="en-US" sz="2000" dirty="0" smtClean="0">
                <a:ea typeface="Droid Sans Fallback"/>
                <a:cs typeface="Times New Roman" pitchFamily="18" charset="0"/>
              </a:rPr>
            </a:br>
            <a:r>
              <a:rPr lang="en-US" sz="2400" dirty="0" smtClean="0">
                <a:ea typeface="Droid Sans Fallback"/>
                <a:cs typeface="Times New Roman" pitchFamily="18" charset="0"/>
              </a:rPr>
              <a:t>Project Synopsis </a:t>
            </a:r>
            <a:r>
              <a:rPr lang="en-US" sz="2400" dirty="0">
                <a:ea typeface="Droid Sans Fallback"/>
                <a:cs typeface="Times New Roman" pitchFamily="18" charset="0"/>
              </a:rPr>
              <a:t>Presentation </a:t>
            </a:r>
            <a:r>
              <a:rPr lang="en-US" sz="2400" dirty="0" smtClean="0">
                <a:ea typeface="Droid Sans Fallback"/>
                <a:cs typeface="Times New Roman" pitchFamily="18" charset="0"/>
              </a:rPr>
              <a:t/>
            </a:r>
            <a:br>
              <a:rPr lang="en-US" sz="2400" dirty="0" smtClean="0">
                <a:ea typeface="Droid Sans Fallback"/>
                <a:cs typeface="Times New Roman" pitchFamily="18" charset="0"/>
              </a:rPr>
            </a:br>
            <a:r>
              <a:rPr lang="en-US" sz="2000" dirty="0" smtClean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Date</a:t>
            </a:r>
            <a:r>
              <a:rPr lang="en-US" sz="2000" dirty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: </a:t>
            </a:r>
            <a:r>
              <a:rPr lang="en-US" sz="2000" dirty="0" smtClean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1/05/2023</a:t>
            </a:r>
            <a:endParaRPr lang="en-IN" sz="2000" dirty="0"/>
          </a:p>
        </p:txBody>
      </p:sp>
      <p:sp>
        <p:nvSpPr>
          <p:cNvPr id="5" name="Rectangle 4"/>
          <p:cNvSpPr/>
          <p:nvPr/>
        </p:nvSpPr>
        <p:spPr>
          <a:xfrm>
            <a:off x="2323783" y="1585264"/>
            <a:ext cx="4968552" cy="14401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61224" y="6122424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alibri" pitchFamily="34" charset="0"/>
                <a:ea typeface="Droid Sans Fallback"/>
                <a:cs typeface="Calibri" pitchFamily="34" charset="0"/>
              </a:rPr>
              <a:t>FACULTY OF ENGINEERING &amp; COMPUTING SCIENCES</a:t>
            </a:r>
            <a:endParaRPr lang="en-US" sz="700" dirty="0"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Calibri" pitchFamily="34" charset="0"/>
                <a:ea typeface="Droid Sans Fallback"/>
                <a:cs typeface="Calibri" pitchFamily="34" charset="0"/>
              </a:rPr>
              <a:t>TEERTHANKER </a:t>
            </a:r>
            <a:r>
              <a:rPr lang="en-US" b="1" dirty="0">
                <a:latin typeface="Calibri" pitchFamily="34" charset="0"/>
                <a:ea typeface="Droid Sans Fallback"/>
                <a:cs typeface="Calibri" pitchFamily="34" charset="0"/>
              </a:rPr>
              <a:t>MAHAVEER UNIVERSITY, MORADABAD</a:t>
            </a:r>
            <a:endParaRPr lang="en-US" b="1" dirty="0">
              <a:latin typeface="Arial" pitchFamily="34" charset="0"/>
              <a:ea typeface="Droid Sans Fallback"/>
              <a:cs typeface="Calibri" pitchFamily="34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301" y="4854798"/>
            <a:ext cx="1204101" cy="108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081301" y="318114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YOGIKA URAF SIMRAN (TCA2056028)</a:t>
            </a:r>
            <a:endParaRPr lang="en-US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33CC"/>
                </a:solidFill>
                <a:cs typeface="Arial" pitchFamily="34" charset="0"/>
              </a:rPr>
              <a:t>SAOOD ABBAS(TCA2055006)</a:t>
            </a:r>
            <a:endParaRPr lang="en-US" dirty="0">
              <a:solidFill>
                <a:srgbClr val="0033CC"/>
              </a:solidFill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3733" y="3198719"/>
            <a:ext cx="3740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Project Guide: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33CC"/>
                </a:solidFill>
                <a:latin typeface="Calibri" pitchFamily="34" charset="0"/>
                <a:cs typeface="Times New Roman" pitchFamily="18" charset="0"/>
              </a:rPr>
              <a:t>Mr.SANJEEV SONI</a:t>
            </a:r>
            <a:endParaRPr lang="en-US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1559" y="1863247"/>
            <a:ext cx="80417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Calibri" pitchFamily="34" charset="0"/>
                <a:ea typeface="Droid Sans Fallback"/>
                <a:cs typeface="Times New Roman" pitchFamily="18" charset="0"/>
              </a:rPr>
              <a:t>Major-Project (IMW651)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Calibri" pitchFamily="34" charset="0"/>
                <a:ea typeface="Droid Sans Fallback"/>
                <a:cs typeface="Times New Roman" pitchFamily="18" charset="0"/>
              </a:rPr>
              <a:t>Degree : </a:t>
            </a: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BCA(MAWT)I-NURTURE</a:t>
            </a:r>
            <a:endParaRPr lang="en-US" sz="20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28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2267744" cy="35436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Homepage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10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Screenshot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10</a:t>
            </a:fld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4225" y="1484784"/>
            <a:ext cx="6916143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643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2267744" cy="35436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Contact Us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11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Screenshot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11</a:t>
            </a:fld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4225" y="1484784"/>
            <a:ext cx="6916143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2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2267744" cy="35436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Thanking page 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12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Screenshot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12</a:t>
            </a:fld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4225" y="1484784"/>
            <a:ext cx="6916143" cy="3888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95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2267744" cy="35436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About Us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13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Screenshot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13</a:t>
            </a:fld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4225" y="1484784"/>
            <a:ext cx="6916143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077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2267744" cy="35436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Menu</a:t>
            </a:r>
            <a:r>
              <a:rPr lang="en-IN" dirty="0" smtClean="0"/>
              <a:t> </a:t>
            </a:r>
            <a:r>
              <a:rPr lang="en-IN" dirty="0" smtClean="0"/>
              <a:t>page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14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Screenshot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14</a:t>
            </a:fld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4225" y="1484784"/>
            <a:ext cx="6916143" cy="3888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151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2267744" cy="354360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/>
              <a:t>Html Theoretical Quiz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15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Screenshot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15</a:t>
            </a:fld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4226" y="1484784"/>
            <a:ext cx="6916141" cy="3888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009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2267744" cy="354360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Html Theoretical Quiz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16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Screenshot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16</a:t>
            </a:fld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4226" y="1484784"/>
            <a:ext cx="6916141" cy="3888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10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2267744" cy="354360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/>
              <a:t>Html</a:t>
            </a:r>
            <a:r>
              <a:rPr lang="en-IN" dirty="0"/>
              <a:t> </a:t>
            </a:r>
            <a:r>
              <a:rPr lang="en-IN" dirty="0" smtClean="0"/>
              <a:t>Code Based quiz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17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Screenshot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17</a:t>
            </a:fld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4226" y="1484784"/>
            <a:ext cx="6916141" cy="3888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289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2267744" cy="354360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/>
              <a:t>Html</a:t>
            </a:r>
            <a:r>
              <a:rPr lang="en-IN" dirty="0"/>
              <a:t> </a:t>
            </a:r>
            <a:r>
              <a:rPr lang="en-IN" dirty="0" smtClean="0"/>
              <a:t>Code Based quiz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18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Screenshot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18</a:t>
            </a:fld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4226" y="1484784"/>
            <a:ext cx="6916141" cy="3888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440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2267744" cy="35436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Quiz-Result page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19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Screenshot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19</a:t>
            </a:fld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4226" y="1484784"/>
            <a:ext cx="6916141" cy="3888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12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2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1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defRPr>
            </a:lvl1pPr>
          </a:lstStyle>
          <a:p>
            <a:r>
              <a:rPr lang="en-US" dirty="0" smtClean="0"/>
              <a:t>Team Details</a:t>
            </a:r>
            <a:endParaRPr lang="en-US" dirty="0"/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2</a:t>
            </a:fld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112464"/>
              </p:ext>
            </p:extLst>
          </p:nvPr>
        </p:nvGraphicFramePr>
        <p:xfrm>
          <a:off x="391209" y="1484784"/>
          <a:ext cx="8361582" cy="1588482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5877119">
                  <a:extLst>
                    <a:ext uri="{9D8B030D-6E8A-4147-A177-3AD203B41FA5}">
                      <a16:colId xmlns="" xmlns:a16="http://schemas.microsoft.com/office/drawing/2014/main" val="3341467042"/>
                    </a:ext>
                  </a:extLst>
                </a:gridCol>
                <a:gridCol w="2484463">
                  <a:extLst>
                    <a:ext uri="{9D8B030D-6E8A-4147-A177-3AD203B41FA5}">
                      <a16:colId xmlns="" xmlns:a16="http://schemas.microsoft.com/office/drawing/2014/main" val="4186870229"/>
                    </a:ext>
                  </a:extLst>
                </a:gridCol>
              </a:tblGrid>
              <a:tr h="51298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Student Name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Role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876531479"/>
                  </a:ext>
                </a:extLst>
              </a:tr>
              <a:tr h="639146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dirty="0" smtClean="0">
                          <a:effectLst/>
                        </a:rPr>
                        <a:t>YOGIKA URAF SIMRAN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Droid Sans Fallback"/>
                        </a:rPr>
                        <a:t>SAOOD</a:t>
                      </a:r>
                      <a:r>
                        <a:rPr lang="en-US" sz="1800" baseline="0" dirty="0" smtClean="0">
                          <a:effectLst/>
                          <a:latin typeface="Calibri" panose="020F0502020204030204" pitchFamily="34" charset="0"/>
                          <a:ea typeface="Droid Sans Fallback"/>
                        </a:rPr>
                        <a:t> ABBAS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 Designer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baseline="0" dirty="0" smtClean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Developer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i="0" kern="1200" cap="all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Tester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895163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71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2267744" cy="35436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Login page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20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Screenshot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20</a:t>
            </a:fld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4227" y="1484784"/>
            <a:ext cx="6916139" cy="3888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002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2267744" cy="35436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Signup page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21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Screenshot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21</a:t>
            </a:fld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4227" y="1484784"/>
            <a:ext cx="6916139" cy="3888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190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THANKS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0407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PPT Contents:</a:t>
            </a:r>
          </a:p>
          <a:p>
            <a:r>
              <a:rPr lang="en-US" dirty="0" smtClean="0"/>
              <a:t>Project Brief</a:t>
            </a:r>
          </a:p>
          <a:p>
            <a:r>
              <a:rPr lang="en-US" dirty="0" smtClean="0"/>
              <a:t>Tools to be used</a:t>
            </a:r>
          </a:p>
          <a:p>
            <a:r>
              <a:rPr lang="en-US" dirty="0" smtClean="0"/>
              <a:t>Context Diagram(Overall Project)</a:t>
            </a:r>
          </a:p>
          <a:p>
            <a:r>
              <a:rPr lang="en-US" dirty="0" smtClean="0"/>
              <a:t>Use Case Diagram</a:t>
            </a:r>
          </a:p>
          <a:p>
            <a:r>
              <a:rPr lang="en-US" dirty="0" smtClean="0"/>
              <a:t>Advantage of the project</a:t>
            </a:r>
          </a:p>
          <a:p>
            <a:r>
              <a:rPr lang="en-US" dirty="0" smtClean="0"/>
              <a:t>References</a:t>
            </a:r>
          </a:p>
          <a:p>
            <a:r>
              <a:rPr lang="en-US" dirty="0" smtClean="0"/>
              <a:t>screenshot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3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3056" y="158756"/>
            <a:ext cx="61727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1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defRPr>
            </a:lvl1pPr>
          </a:lstStyle>
          <a:p>
            <a:r>
              <a:rPr lang="en-US" dirty="0" smtClean="0"/>
              <a:t>		</a:t>
            </a:r>
            <a:r>
              <a:rPr lang="en-US" dirty="0"/>
              <a:t> </a:t>
            </a:r>
            <a:r>
              <a:rPr lang="en-US" dirty="0" smtClean="0"/>
              <a:t>                    </a:t>
            </a:r>
            <a:r>
              <a:rPr lang="en-US" sz="2800" dirty="0" smtClean="0"/>
              <a:t>Table of Contents </a:t>
            </a:r>
            <a:endParaRPr lang="en-US" sz="2800" dirty="0"/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3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75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quiz is a form of game or mind sport in which players attempt to answer questions correctly on one or several specific topics. Quizzes can be used as a brief assessment in education and similar fields to measure growth in knowledge, abilities, or skills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The Quiz website, </a:t>
            </a:r>
            <a:r>
              <a:rPr lang="en-US" dirty="0"/>
              <a:t>T</a:t>
            </a:r>
            <a:r>
              <a:rPr lang="en-US" dirty="0" smtClean="0"/>
              <a:t>his  website will provide you MCQ of some different types of subjects which will be very beneficial for students best study and as well student growth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4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1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defRPr>
            </a:lvl1pPr>
          </a:lstStyle>
          <a:p>
            <a:r>
              <a:rPr lang="en-US" dirty="0"/>
              <a:t>Project Brief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4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59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Frontend: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jsx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JavaScript</a:t>
            </a:r>
          </a:p>
          <a:p>
            <a:pPr marL="0" indent="0">
              <a:buNone/>
            </a:pPr>
            <a:r>
              <a:rPr lang="en-US" dirty="0" smtClean="0"/>
              <a:t>Backend:</a:t>
            </a:r>
          </a:p>
          <a:p>
            <a:r>
              <a:rPr lang="en-US" dirty="0" smtClean="0"/>
              <a:t>React.js</a:t>
            </a:r>
          </a:p>
          <a:p>
            <a:r>
              <a:rPr lang="en-US" dirty="0" smtClean="0"/>
              <a:t>Auth0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Tools:</a:t>
            </a:r>
          </a:p>
          <a:p>
            <a:r>
              <a:rPr lang="en-US" dirty="0" smtClean="0"/>
              <a:t>Atom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5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Tools to be used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5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7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6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-17016" y="-10468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Context Diagram (Overall Project)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6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53852" y="1268760"/>
            <a:ext cx="7236296" cy="396044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14400"/>
            <a:ext cx="7632848" cy="5250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91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3568" y="1412776"/>
            <a:ext cx="7092280" cy="36724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7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Use Case Diagram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7</a:t>
            </a:fld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072" y="1196752"/>
            <a:ext cx="7786688" cy="453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13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\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/>
          </a:bodyPr>
          <a:lstStyle/>
          <a:p>
            <a:r>
              <a:rPr lang="en-US" dirty="0"/>
              <a:t>Quizzes are good for revision</a:t>
            </a:r>
          </a:p>
          <a:p>
            <a:r>
              <a:rPr lang="en-US" dirty="0"/>
              <a:t>Quizzes are great for end of topic assessments</a:t>
            </a:r>
          </a:p>
          <a:p>
            <a:r>
              <a:rPr lang="en-IN" dirty="0"/>
              <a:t>Quizzes raise confidence</a:t>
            </a:r>
          </a:p>
          <a:p>
            <a:r>
              <a:rPr lang="en-IN" dirty="0"/>
              <a:t>Quizzes are fun</a:t>
            </a:r>
          </a:p>
          <a:p>
            <a:r>
              <a:rPr lang="en-US" dirty="0"/>
              <a:t>S</a:t>
            </a:r>
            <a:r>
              <a:rPr lang="en-US" dirty="0" smtClean="0"/>
              <a:t>tudents </a:t>
            </a:r>
            <a:r>
              <a:rPr lang="en-US" dirty="0"/>
              <a:t>tend to actually read the material.</a:t>
            </a:r>
          </a:p>
          <a:p>
            <a:r>
              <a:rPr lang="en-US" dirty="0"/>
              <a:t>Students show up for class on time since the quiz always comes first.</a:t>
            </a:r>
          </a:p>
          <a:p>
            <a:r>
              <a:rPr lang="en-US" dirty="0"/>
              <a:t>Students are placed in the right attitude for learning.</a:t>
            </a:r>
          </a:p>
          <a:p>
            <a:r>
              <a:rPr lang="en-US" dirty="0"/>
              <a:t>Students feel more confident to discuss the material.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8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Advantage of The Project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8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6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/>
          </a:bodyPr>
          <a:lstStyle/>
          <a:p>
            <a:r>
              <a:rPr lang="en-IN" dirty="0">
                <a:hlinkClick r:id="rId3"/>
              </a:rPr>
              <a:t>https://www.w3schools.com/quiztest</a:t>
            </a:r>
            <a:r>
              <a:rPr lang="en-IN" dirty="0" smtClean="0">
                <a:hlinkClick r:id="rId3"/>
              </a:rPr>
              <a:t>/</a:t>
            </a:r>
          </a:p>
          <a:p>
            <a:r>
              <a:rPr lang="en-IN" dirty="0">
                <a:hlinkClick r:id="rId3"/>
              </a:rPr>
              <a:t>https://www.geeksforgeeks.org/geeksquiz-home/</a:t>
            </a:r>
          </a:p>
          <a:p>
            <a:r>
              <a:rPr lang="en-IN" dirty="0" smtClean="0">
                <a:hlinkClick r:id="rId3"/>
              </a:rPr>
              <a:t>https</a:t>
            </a:r>
            <a:r>
              <a:rPr lang="en-IN" dirty="0">
                <a:hlinkClick r:id="rId3"/>
              </a:rPr>
              <a:t>://quizizz.com/?</a:t>
            </a:r>
            <a:r>
              <a:rPr lang="en-IN" dirty="0" smtClean="0">
                <a:hlinkClick r:id="rId3"/>
              </a:rPr>
              <a:t>lng=en</a:t>
            </a:r>
            <a:endParaRPr lang="en-IN" dirty="0" smtClean="0"/>
          </a:p>
          <a:p>
            <a:r>
              <a:rPr lang="en-IN" dirty="0">
                <a:hlinkClick r:id="rId4"/>
              </a:rPr>
              <a:t>https://interactives.ck12.org/plix/arithmetic/?</a:t>
            </a:r>
            <a:r>
              <a:rPr lang="en-IN" dirty="0" smtClean="0">
                <a:hlinkClick r:id="rId4"/>
              </a:rPr>
              <a:t>gclid=CjwKCAiA_6yfBhBNEiwAkmXy5-YnQLo7tMl6EHn3VaJtyZZucY1Fm5PNXVvcBhg4DVGTrySyeF3QBxoC71wQAvD_BwE</a:t>
            </a:r>
            <a:endParaRPr lang="en-IN" dirty="0" smtClean="0"/>
          </a:p>
          <a:p>
            <a:r>
              <a:rPr lang="en-IN" dirty="0">
                <a:hlinkClick r:id="rId5"/>
              </a:rPr>
              <a:t>https://manage.auth0.com/dashboard/us/dev-7h7yk8eyanz73qy7</a:t>
            </a:r>
            <a:r>
              <a:rPr lang="en-IN" dirty="0" smtClean="0">
                <a:hlinkClick r:id="rId5"/>
              </a:rPr>
              <a:t>/</a:t>
            </a:r>
            <a:endParaRPr lang="en-IN" dirty="0" smtClean="0"/>
          </a:p>
          <a:p>
            <a:r>
              <a:rPr lang="en-IN" dirty="0">
                <a:hlinkClick r:id="rId6"/>
              </a:rPr>
              <a:t>https://formspree.io</a:t>
            </a:r>
            <a:r>
              <a:rPr lang="en-IN" dirty="0" smtClean="0">
                <a:hlinkClick r:id="rId6"/>
              </a:rPr>
              <a:t>/</a:t>
            </a:r>
            <a:endParaRPr lang="en-IN" dirty="0" smtClean="0"/>
          </a:p>
          <a:p>
            <a:r>
              <a:rPr lang="en-IN" dirty="0"/>
              <a:t>https://</a:t>
            </a:r>
            <a:r>
              <a:rPr lang="en-IN" dirty="0" smtClean="0"/>
              <a:t>legacy.reactjs.org/docs/introducing-jsx.html/</a:t>
            </a:r>
          </a:p>
          <a:p>
            <a:r>
              <a:rPr lang="en-IN" dirty="0"/>
              <a:t>https://</a:t>
            </a:r>
            <a:r>
              <a:rPr lang="en-IN" dirty="0" smtClean="0"/>
              <a:t>legacy.reactjs.org/docs/create-a-new-react-app.html/</a:t>
            </a:r>
          </a:p>
          <a:p>
            <a:r>
              <a:rPr lang="en-IN" dirty="0"/>
              <a:t>https://www.flaticon.com/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9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References, if any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9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6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14955</TotalTime>
  <Words>383</Words>
  <Application>Microsoft Office PowerPoint</Application>
  <PresentationFormat>On-screen Show (4:3)</PresentationFormat>
  <Paragraphs>148</Paragraphs>
  <Slides>22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Quiz Website Project Synopsis Presentation  Date: 1/05/2023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\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Jain</dc:creator>
  <cp:lastModifiedBy>HP</cp:lastModifiedBy>
  <cp:revision>180</cp:revision>
  <dcterms:created xsi:type="dcterms:W3CDTF">2016-07-30T14:16:51Z</dcterms:created>
  <dcterms:modified xsi:type="dcterms:W3CDTF">2023-04-30T04:19:22Z</dcterms:modified>
</cp:coreProperties>
</file>