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731F93-7018-40F8-9BA2-D0ED7DD6653D}" v="58" dt="2019-02-12T20:32:54.2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yle Pew" userId="57de5c48f32aaca3" providerId="LiveId" clId="{80731F93-7018-40F8-9BA2-D0ED7DD6653D}"/>
    <pc:docChg chg="undo custSel addSld modSld">
      <pc:chgData name="Kyle Pew" userId="57de5c48f32aaca3" providerId="LiveId" clId="{80731F93-7018-40F8-9BA2-D0ED7DD6653D}" dt="2019-02-12T20:33:01.199" v="252" actId="1076"/>
      <pc:docMkLst>
        <pc:docMk/>
      </pc:docMkLst>
      <pc:sldChg chg="addSp delSp modSp delAnim modAnim">
        <pc:chgData name="Kyle Pew" userId="57de5c48f32aaca3" providerId="LiveId" clId="{80731F93-7018-40F8-9BA2-D0ED7DD6653D}" dt="2019-02-12T20:25:05.077" v="249"/>
        <pc:sldMkLst>
          <pc:docMk/>
          <pc:sldMk cId="4288984443" sldId="258"/>
        </pc:sldMkLst>
        <pc:spChg chg="add mod topLvl">
          <ac:chgData name="Kyle Pew" userId="57de5c48f32aaca3" providerId="LiveId" clId="{80731F93-7018-40F8-9BA2-D0ED7DD6653D}" dt="2019-02-12T20:15:54.515" v="134" actId="165"/>
          <ac:spMkLst>
            <pc:docMk/>
            <pc:sldMk cId="4288984443" sldId="258"/>
            <ac:spMk id="11" creationId="{49F174C1-D454-44CD-BFE0-8311A9A8ED11}"/>
          </ac:spMkLst>
        </pc:spChg>
        <pc:spChg chg="add mod topLvl">
          <ac:chgData name="Kyle Pew" userId="57de5c48f32aaca3" providerId="LiveId" clId="{80731F93-7018-40F8-9BA2-D0ED7DD6653D}" dt="2019-02-12T20:15:54.515" v="134" actId="165"/>
          <ac:spMkLst>
            <pc:docMk/>
            <pc:sldMk cId="4288984443" sldId="258"/>
            <ac:spMk id="12" creationId="{ECA48CCA-A973-402E-B764-72B961BFEEF8}"/>
          </ac:spMkLst>
        </pc:spChg>
        <pc:spChg chg="add mod topLvl">
          <ac:chgData name="Kyle Pew" userId="57de5c48f32aaca3" providerId="LiveId" clId="{80731F93-7018-40F8-9BA2-D0ED7DD6653D}" dt="2019-02-12T20:15:54.515" v="134" actId="165"/>
          <ac:spMkLst>
            <pc:docMk/>
            <pc:sldMk cId="4288984443" sldId="258"/>
            <ac:spMk id="13" creationId="{2AE46931-9690-48A5-8897-FA5513215B4C}"/>
          </ac:spMkLst>
        </pc:spChg>
        <pc:grpChg chg="add del mod">
          <ac:chgData name="Kyle Pew" userId="57de5c48f32aaca3" providerId="LiveId" clId="{80731F93-7018-40F8-9BA2-D0ED7DD6653D}" dt="2019-02-12T20:15:54.515" v="134" actId="165"/>
          <ac:grpSpMkLst>
            <pc:docMk/>
            <pc:sldMk cId="4288984443" sldId="258"/>
            <ac:grpSpMk id="2" creationId="{6A8F315C-CE05-4757-9E54-3808488E767D}"/>
          </ac:grpSpMkLst>
        </pc:grpChg>
        <pc:grpChg chg="add del mod">
          <ac:chgData name="Kyle Pew" userId="57de5c48f32aaca3" providerId="LiveId" clId="{80731F93-7018-40F8-9BA2-D0ED7DD6653D}" dt="2019-02-12T20:17:10.766" v="142" actId="478"/>
          <ac:grpSpMkLst>
            <pc:docMk/>
            <pc:sldMk cId="4288984443" sldId="258"/>
            <ac:grpSpMk id="14" creationId="{114A413C-4A17-49D2-81CA-3234088240C6}"/>
          </ac:grpSpMkLst>
        </pc:grpChg>
        <pc:picChg chg="add mod">
          <ac:chgData name="Kyle Pew" userId="57de5c48f32aaca3" providerId="LiveId" clId="{80731F93-7018-40F8-9BA2-D0ED7DD6653D}" dt="2019-02-12T20:17:34.023" v="145" actId="1076"/>
          <ac:picMkLst>
            <pc:docMk/>
            <pc:sldMk cId="4288984443" sldId="258"/>
            <ac:picMk id="19" creationId="{FB072E40-CE58-46E6-B7B0-F4A15DA15F10}"/>
          </ac:picMkLst>
        </pc:picChg>
      </pc:sldChg>
      <pc:sldChg chg="addSp delSp modSp add setBg addAnim delAnim modAnim">
        <pc:chgData name="Kyle Pew" userId="57de5c48f32aaca3" providerId="LiveId" clId="{80731F93-7018-40F8-9BA2-D0ED7DD6653D}" dt="2019-02-12T20:33:01.199" v="252" actId="1076"/>
        <pc:sldMkLst>
          <pc:docMk/>
          <pc:sldMk cId="4209948736" sldId="259"/>
        </pc:sldMkLst>
        <pc:spChg chg="mod">
          <ac:chgData name="Kyle Pew" userId="57de5c48f32aaca3" providerId="LiveId" clId="{80731F93-7018-40F8-9BA2-D0ED7DD6653D}" dt="2019-02-12T20:32:54.274" v="250"/>
          <ac:spMkLst>
            <pc:docMk/>
            <pc:sldMk cId="4209948736" sldId="259"/>
            <ac:spMk id="3" creationId="{92FAD5B5-582E-4EB8-8DEB-9470BF0A3709}"/>
          </ac:spMkLst>
        </pc:spChg>
        <pc:spChg chg="del mod">
          <ac:chgData name="Kyle Pew" userId="57de5c48f32aaca3" providerId="LiveId" clId="{80731F93-7018-40F8-9BA2-D0ED7DD6653D}" dt="2019-02-12T20:32:56.956" v="251" actId="478"/>
          <ac:spMkLst>
            <pc:docMk/>
            <pc:sldMk cId="4209948736" sldId="259"/>
            <ac:spMk id="9" creationId="{8E5A4A98-1C34-4E5E-A385-4036E926ECC8}"/>
          </ac:spMkLst>
        </pc:spChg>
        <pc:spChg chg="del">
          <ac:chgData name="Kyle Pew" userId="57de5c48f32aaca3" providerId="LiveId" clId="{80731F93-7018-40F8-9BA2-D0ED7DD6653D}" dt="2019-02-12T20:18:14.451" v="148" actId="478"/>
          <ac:spMkLst>
            <pc:docMk/>
            <pc:sldMk cId="4209948736" sldId="259"/>
            <ac:spMk id="11" creationId="{49F174C1-D454-44CD-BFE0-8311A9A8ED11}"/>
          </ac:spMkLst>
        </pc:spChg>
        <pc:spChg chg="del">
          <ac:chgData name="Kyle Pew" userId="57de5c48f32aaca3" providerId="LiveId" clId="{80731F93-7018-40F8-9BA2-D0ED7DD6653D}" dt="2019-02-12T20:18:15.804" v="149" actId="478"/>
          <ac:spMkLst>
            <pc:docMk/>
            <pc:sldMk cId="4209948736" sldId="259"/>
            <ac:spMk id="12" creationId="{ECA48CCA-A973-402E-B764-72B961BFEEF8}"/>
          </ac:spMkLst>
        </pc:spChg>
        <pc:spChg chg="del">
          <ac:chgData name="Kyle Pew" userId="57de5c48f32aaca3" providerId="LiveId" clId="{80731F93-7018-40F8-9BA2-D0ED7DD6653D}" dt="2019-02-12T20:18:17.999" v="150" actId="478"/>
          <ac:spMkLst>
            <pc:docMk/>
            <pc:sldMk cId="4209948736" sldId="259"/>
            <ac:spMk id="13" creationId="{2AE46931-9690-48A5-8897-FA5513215B4C}"/>
          </ac:spMkLst>
        </pc:spChg>
        <pc:spChg chg="add mod">
          <ac:chgData name="Kyle Pew" userId="57de5c48f32aaca3" providerId="LiveId" clId="{80731F93-7018-40F8-9BA2-D0ED7DD6653D}" dt="2019-02-12T20:33:01.199" v="252" actId="1076"/>
          <ac:spMkLst>
            <pc:docMk/>
            <pc:sldMk cId="4209948736" sldId="259"/>
            <ac:spMk id="14" creationId="{9E6EE140-2DF2-4C75-BFAC-0BF1E04D3A2E}"/>
          </ac:spMkLst>
        </pc:spChg>
        <pc:spChg chg="add mod">
          <ac:chgData name="Kyle Pew" userId="57de5c48f32aaca3" providerId="LiveId" clId="{80731F93-7018-40F8-9BA2-D0ED7DD6653D}" dt="2019-02-12T20:33:01.199" v="252" actId="1076"/>
          <ac:spMkLst>
            <pc:docMk/>
            <pc:sldMk cId="4209948736" sldId="259"/>
            <ac:spMk id="15" creationId="{54CF38B6-4909-4325-9F28-E7269E8F82D4}"/>
          </ac:spMkLst>
        </pc:spChg>
        <pc:spChg chg="add mod">
          <ac:chgData name="Kyle Pew" userId="57de5c48f32aaca3" providerId="LiveId" clId="{80731F93-7018-40F8-9BA2-D0ED7DD6653D}" dt="2019-02-12T20:33:01.199" v="252" actId="1076"/>
          <ac:spMkLst>
            <pc:docMk/>
            <pc:sldMk cId="4209948736" sldId="259"/>
            <ac:spMk id="16" creationId="{6AA3C159-DD61-4E2A-A5C6-F6ED78B4A44D}"/>
          </ac:spMkLst>
        </pc:spChg>
        <pc:spChg chg="add mod">
          <ac:chgData name="Kyle Pew" userId="57de5c48f32aaca3" providerId="LiveId" clId="{80731F93-7018-40F8-9BA2-D0ED7DD6653D}" dt="2019-02-12T20:33:01.199" v="252" actId="1076"/>
          <ac:spMkLst>
            <pc:docMk/>
            <pc:sldMk cId="4209948736" sldId="259"/>
            <ac:spMk id="17" creationId="{A9ECDA92-B848-4619-98CE-2C404DE04931}"/>
          </ac:spMkLst>
        </pc:spChg>
        <pc:picChg chg="add del mod">
          <ac:chgData name="Kyle Pew" userId="57de5c48f32aaca3" providerId="LiveId" clId="{80731F93-7018-40F8-9BA2-D0ED7DD6653D}" dt="2019-02-12T20:33:01.199" v="252" actId="1076"/>
          <ac:picMkLst>
            <pc:docMk/>
            <pc:sldMk cId="4209948736" sldId="259"/>
            <ac:picMk id="2" creationId="{A041B7F9-6011-4C82-8644-9DD5E412819F}"/>
          </ac:picMkLst>
        </pc:picChg>
        <pc:picChg chg="del">
          <ac:chgData name="Kyle Pew" userId="57de5c48f32aaca3" providerId="LiveId" clId="{80731F93-7018-40F8-9BA2-D0ED7DD6653D}" dt="2019-02-12T20:18:19.193" v="151" actId="478"/>
          <ac:picMkLst>
            <pc:docMk/>
            <pc:sldMk cId="4209948736" sldId="259"/>
            <ac:picMk id="19" creationId="{FB072E40-CE58-46E6-B7B0-F4A15DA15F10}"/>
          </ac:picMkLst>
        </pc:picChg>
      </pc:sldChg>
      <pc:sldChg chg="addSp delSp modSp add setBg delAnim modAnim">
        <pc:chgData name="Kyle Pew" userId="57de5c48f32aaca3" providerId="LiveId" clId="{80731F93-7018-40F8-9BA2-D0ED7DD6653D}" dt="2019-02-12T20:24:19.616" v="248"/>
        <pc:sldMkLst>
          <pc:docMk/>
          <pc:sldMk cId="1468249773" sldId="260"/>
        </pc:sldMkLst>
        <pc:spChg chg="mod">
          <ac:chgData name="Kyle Pew" userId="57de5c48f32aaca3" providerId="LiveId" clId="{80731F93-7018-40F8-9BA2-D0ED7DD6653D}" dt="2019-02-12T20:22:13.289" v="238" actId="20577"/>
          <ac:spMkLst>
            <pc:docMk/>
            <pc:sldMk cId="1468249773" sldId="260"/>
            <ac:spMk id="3" creationId="{92FAD5B5-582E-4EB8-8DEB-9470BF0A3709}"/>
          </ac:spMkLst>
        </pc:spChg>
        <pc:spChg chg="del">
          <ac:chgData name="Kyle Pew" userId="57de5c48f32aaca3" providerId="LiveId" clId="{80731F93-7018-40F8-9BA2-D0ED7DD6653D}" dt="2019-02-12T20:22:18.682" v="239" actId="478"/>
          <ac:spMkLst>
            <pc:docMk/>
            <pc:sldMk cId="1468249773" sldId="260"/>
            <ac:spMk id="9" creationId="{8E5A4A98-1C34-4E5E-A385-4036E926ECC8}"/>
          </ac:spMkLst>
        </pc:spChg>
        <pc:spChg chg="add mod">
          <ac:chgData name="Kyle Pew" userId="57de5c48f32aaca3" providerId="LiveId" clId="{80731F93-7018-40F8-9BA2-D0ED7DD6653D}" dt="2019-02-12T20:24:04.326" v="246" actId="14100"/>
          <ac:spMkLst>
            <pc:docMk/>
            <pc:sldMk cId="1468249773" sldId="260"/>
            <ac:spMk id="11" creationId="{27C47CB9-5BC2-418D-B4B1-4F4827BCAA18}"/>
          </ac:spMkLst>
        </pc:spChg>
        <pc:spChg chg="del">
          <ac:chgData name="Kyle Pew" userId="57de5c48f32aaca3" providerId="LiveId" clId="{80731F93-7018-40F8-9BA2-D0ED7DD6653D}" dt="2019-02-12T20:22:21.222" v="240" actId="478"/>
          <ac:spMkLst>
            <pc:docMk/>
            <pc:sldMk cId="1468249773" sldId="260"/>
            <ac:spMk id="14" creationId="{9E6EE140-2DF2-4C75-BFAC-0BF1E04D3A2E}"/>
          </ac:spMkLst>
        </pc:spChg>
        <pc:spChg chg="del">
          <ac:chgData name="Kyle Pew" userId="57de5c48f32aaca3" providerId="LiveId" clId="{80731F93-7018-40F8-9BA2-D0ED7DD6653D}" dt="2019-02-12T20:22:21.222" v="240" actId="478"/>
          <ac:spMkLst>
            <pc:docMk/>
            <pc:sldMk cId="1468249773" sldId="260"/>
            <ac:spMk id="15" creationId="{54CF38B6-4909-4325-9F28-E7269E8F82D4}"/>
          </ac:spMkLst>
        </pc:spChg>
        <pc:spChg chg="del">
          <ac:chgData name="Kyle Pew" userId="57de5c48f32aaca3" providerId="LiveId" clId="{80731F93-7018-40F8-9BA2-D0ED7DD6653D}" dt="2019-02-12T20:22:21.222" v="240" actId="478"/>
          <ac:spMkLst>
            <pc:docMk/>
            <pc:sldMk cId="1468249773" sldId="260"/>
            <ac:spMk id="16" creationId="{6AA3C159-DD61-4E2A-A5C6-F6ED78B4A44D}"/>
          </ac:spMkLst>
        </pc:spChg>
        <pc:spChg chg="del">
          <ac:chgData name="Kyle Pew" userId="57de5c48f32aaca3" providerId="LiveId" clId="{80731F93-7018-40F8-9BA2-D0ED7DD6653D}" dt="2019-02-12T20:22:21.222" v="240" actId="478"/>
          <ac:spMkLst>
            <pc:docMk/>
            <pc:sldMk cId="1468249773" sldId="260"/>
            <ac:spMk id="17" creationId="{A9ECDA92-B848-4619-98CE-2C404DE04931}"/>
          </ac:spMkLst>
        </pc:spChg>
        <pc:picChg chg="del">
          <ac:chgData name="Kyle Pew" userId="57de5c48f32aaca3" providerId="LiveId" clId="{80731F93-7018-40F8-9BA2-D0ED7DD6653D}" dt="2019-02-12T20:22:21.222" v="240" actId="478"/>
          <ac:picMkLst>
            <pc:docMk/>
            <pc:sldMk cId="1468249773" sldId="260"/>
            <ac:picMk id="2" creationId="{A041B7F9-6011-4C82-8644-9DD5E412819F}"/>
          </ac:picMkLst>
        </pc:picChg>
        <pc:picChg chg="add mod">
          <ac:chgData name="Kyle Pew" userId="57de5c48f32aaca3" providerId="LiveId" clId="{80731F93-7018-40F8-9BA2-D0ED7DD6653D}" dt="2019-02-12T20:23:52.982" v="243" actId="14100"/>
          <ac:picMkLst>
            <pc:docMk/>
            <pc:sldMk cId="1468249773" sldId="260"/>
            <ac:picMk id="4" creationId="{A0C252C7-6D11-4259-9E6B-F051929204E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F161D3-93BD-4F53-8FBF-9AB4A42C6C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ADF258B-8A29-4ED0-9A18-69F66DC88C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38673FD-B217-4D4E-AAFE-4FEA7D479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0983E-3BE3-4ED8-AB51-D55CA0ACE905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7AFE8ED-D464-413A-875C-D03EF4325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1779B93-7B30-459F-AEEE-8C8A51E35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E91F2-8A22-44BB-8B3C-CD9A4CC9B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616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F6CF9E-B964-4EB1-9020-173FF3D2B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86BFC8D-CE09-42E7-B5D3-E092FF2041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BCD6E05-B5D9-47E9-B2D1-B85089AC1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0983E-3BE3-4ED8-AB51-D55CA0ACE905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0C4459F-EDF3-4AC3-ABE4-84233A71F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0A43657-D925-4316-90E2-3119A8932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E91F2-8A22-44BB-8B3C-CD9A4CC9B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973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40F56E3E-C973-4751-BF17-DE40B65D78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D6101DB-F266-46B2-A980-84136C3FC1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9434F05-3A16-494B-8383-970F9F6B0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0983E-3BE3-4ED8-AB51-D55CA0ACE905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E1FC52B-8D0F-4EA5-891D-04C573ACE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5B74334-9352-4F93-BA6D-A88AAB823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E91F2-8A22-44BB-8B3C-CD9A4CC9B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051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D8B7F5-EB46-43D4-AB4C-51BA69CD0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98B3A8A-DFE8-4536-BCEA-83A190AC6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91135CE-4D5B-4342-853D-32A73EC05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0983E-3BE3-4ED8-AB51-D55CA0ACE905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0386B7F-EFC9-4234-B8EB-5891EC728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7CB012F-2F20-4035-BFFF-417414A3F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E91F2-8A22-44BB-8B3C-CD9A4CC9B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719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C72F45F-B6B0-485C-AC4C-9690998BC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B4BAE09-20C4-486E-BFD4-5C03B6626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6789E5A-F27D-4758-8A44-D5DE8A5A5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0983E-3BE3-4ED8-AB51-D55CA0ACE905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3E1E7A5-1281-430A-8588-9B3573CC9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B03BDF0-C152-4AE4-8A66-193F01FB8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E91F2-8A22-44BB-8B3C-CD9A4CC9B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586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FFC26E-385F-47FA-B3AB-C28925371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B86D662-7369-48C7-9897-4874DC1BCF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A139955-0B49-4DBB-9EE6-3CD0EDBA91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9AC5F50-4F77-471B-9932-57733BB8C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0983E-3BE3-4ED8-AB51-D55CA0ACE905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BABB6B7-8DE4-4D5F-9479-9711BE582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A2A55F1-72DA-4C8A-B4F6-643BB1B52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E91F2-8A22-44BB-8B3C-CD9A4CC9B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26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486E47-E87D-4E76-A6F8-F042BAC05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7882F6C-56AC-47A9-99E1-81024C00C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9158DBB-6306-4C12-BD90-F18E3E187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75753F46-6425-44E0-A292-F0F0410DCE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CC577938-C88D-402E-ADAC-06CCE09343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A21BE4FC-020D-439C-8108-71D5688A9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0983E-3BE3-4ED8-AB51-D55CA0ACE905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50372B22-12FF-4B8A-8531-E42915206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43502E0-395C-47A4-9164-18491A374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E91F2-8A22-44BB-8B3C-CD9A4CC9B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527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8F07D7-BBF3-4DA4-986C-4FF31007F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F4B6388-4B51-44E9-B5B0-01547A919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0983E-3BE3-4ED8-AB51-D55CA0ACE905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0CC1A4C-7225-4FE5-815A-57FBF94D6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7E42267-203C-4EE6-A99B-C6A59A534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E91F2-8A22-44BB-8B3C-CD9A4CC9B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342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865E822-6859-404A-8A5F-97E6B975B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0983E-3BE3-4ED8-AB51-D55CA0ACE905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9C923D51-98DC-4463-9920-1CE85346E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D4B89FB-291D-4A1E-B89B-39399C4B8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E91F2-8A22-44BB-8B3C-CD9A4CC9B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674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3FF5CF-7874-4025-8C76-59CBFA37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0F98C24-4689-4A97-B78A-85D0B6BA2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4A19CC2-7A60-45D2-AB07-6D7A2D0860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11F82DD-0D3D-40E7-B958-9BC682F24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0983E-3BE3-4ED8-AB51-D55CA0ACE905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0C3EBDA-A722-438C-82E9-2B64FABF7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AE3EFE9-1EA7-43A5-8584-434A5DA99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E91F2-8A22-44BB-8B3C-CD9A4CC9B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602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C6D6F9-35E7-4DBB-96D8-3424A525E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125CF0F2-5F44-435C-BD1B-66EFE07046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A3D2CA9-9297-4F61-B307-159DC28271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F777FE6-6949-4E74-BC24-417471B92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0983E-3BE3-4ED8-AB51-D55CA0ACE905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C27B630-E94F-46B6-9BED-55AF984B2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4B7A412-F2B7-41D7-80AC-B5F5AC459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E91F2-8A22-44BB-8B3C-CD9A4CC9B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899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A958DCB5-AF70-4220-8B6E-BB00ACE51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EC4A557-7EEE-4144-AAED-08C8AFA61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25CC193-094B-451A-AF18-B0589DFA07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70983E-3BE3-4ED8-AB51-D55CA0ACE905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C09270D-3F52-4794-81B8-C34BADC27E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0BF3AAB-4505-4C41-A751-74B6DD1CB2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E91F2-8A22-44BB-8B3C-CD9A4CC9B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290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17C0981-32BA-477C-BC71-8865B10526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Agency FB" panose="020B0503020202020204" pitchFamily="34" charset="0"/>
              </a:rPr>
              <a:t>EXCEL FUNCTIONS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0BFB0C8-9D1C-454F-9EAA-397CCD014B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OfficeNewb.com</a:t>
            </a:r>
          </a:p>
        </p:txBody>
      </p:sp>
    </p:spTree>
    <p:extLst>
      <p:ext uri="{BB962C8B-B14F-4D97-AF65-F5344CB8AC3E}">
        <p14:creationId xmlns:p14="http://schemas.microsoft.com/office/powerpoint/2010/main" val="27923848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2FAD5B5-582E-4EB8-8DEB-9470BF0A3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70561"/>
            <a:ext cx="10515600" cy="472439"/>
          </a:xfrm>
          <a:ln>
            <a:noFill/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Excel Function: </a:t>
            </a:r>
            <a:r>
              <a:rPr lang="en-US" dirty="0">
                <a:solidFill>
                  <a:schemeClr val="bg1"/>
                </a:solidFill>
              </a:rPr>
              <a:t>A predefined formula that performs a calculation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2424929E-9FBD-4578-972E-4EBC05E35540}"/>
              </a:ext>
            </a:extLst>
          </p:cNvPr>
          <p:cNvGrpSpPr/>
          <p:nvPr/>
        </p:nvGrpSpPr>
        <p:grpSpPr>
          <a:xfrm>
            <a:off x="4469417" y="1770610"/>
            <a:ext cx="2733675" cy="3919476"/>
            <a:chOff x="4469417" y="1770610"/>
            <a:chExt cx="2733675" cy="3919476"/>
          </a:xfrm>
        </p:grpSpPr>
        <p:sp>
          <p:nvSpPr>
            <p:cNvPr id="4" name="Content Placeholder 2">
              <a:extLst>
                <a:ext uri="{FF2B5EF4-FFF2-40B4-BE49-F238E27FC236}">
                  <a16:creationId xmlns:a16="http://schemas.microsoft.com/office/drawing/2014/main" xmlns="" id="{0C436364-3815-47E2-88ED-26179BF059EC}"/>
                </a:ext>
              </a:extLst>
            </p:cNvPr>
            <p:cNvSpPr txBox="1">
              <a:spLocks/>
            </p:cNvSpPr>
            <p:nvPr/>
          </p:nvSpPr>
          <p:spPr>
            <a:xfrm>
              <a:off x="4754963" y="1770610"/>
              <a:ext cx="2162581" cy="47243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b="1" dirty="0">
                  <a:solidFill>
                    <a:schemeClr val="bg1"/>
                  </a:solidFill>
                </a:rPr>
                <a:t>=SUM(B4:B8)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xmlns="" id="{77763290-2B09-4BCF-95A9-99E370BA9BE8}"/>
                </a:ext>
              </a:extLst>
            </p:cNvPr>
            <p:cNvGrpSpPr/>
            <p:nvPr/>
          </p:nvGrpSpPr>
          <p:grpSpPr>
            <a:xfrm>
              <a:off x="4469417" y="2546836"/>
              <a:ext cx="2733675" cy="3143250"/>
              <a:chOff x="4238508" y="1623200"/>
              <a:chExt cx="2733675" cy="3143250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xmlns="" id="{D0AB15A5-3E61-4277-93A5-888406E24C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238508" y="1623200"/>
                <a:ext cx="2733675" cy="3143250"/>
              </a:xfrm>
              <a:prstGeom prst="rect">
                <a:avLst/>
              </a:prstGeom>
            </p:spPr>
          </p:pic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xmlns="" id="{72007D07-68C8-4017-BDB4-8F18DCE25C4A}"/>
                  </a:ext>
                </a:extLst>
              </p:cNvPr>
              <p:cNvSpPr/>
              <p:nvPr/>
            </p:nvSpPr>
            <p:spPr>
              <a:xfrm>
                <a:off x="5519854" y="4259766"/>
                <a:ext cx="1371600" cy="412595"/>
              </a:xfrm>
              <a:prstGeom prst="round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A1A877AF-5571-4DAF-9953-C7C7894F1695}"/>
              </a:ext>
            </a:extLst>
          </p:cNvPr>
          <p:cNvCxnSpPr/>
          <p:nvPr/>
        </p:nvCxnSpPr>
        <p:spPr>
          <a:xfrm>
            <a:off x="923636" y="1143000"/>
            <a:ext cx="10233891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299706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2FAD5B5-582E-4EB8-8DEB-9470BF0A3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70561"/>
            <a:ext cx="10515600" cy="47243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Building Blocks of Excel Functions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8E5A4A98-1C34-4E5E-A385-4036E926ECC8}"/>
              </a:ext>
            </a:extLst>
          </p:cNvPr>
          <p:cNvSpPr txBox="1">
            <a:spLocks/>
          </p:cNvSpPr>
          <p:nvPr/>
        </p:nvSpPr>
        <p:spPr>
          <a:xfrm>
            <a:off x="838200" y="1543398"/>
            <a:ext cx="4241800" cy="47243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solidFill>
                  <a:schemeClr val="bg1"/>
                </a:solidFill>
              </a:rPr>
              <a:t>3 Parts of an Excel Function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E08BE0A8-2DDB-4894-B2FF-94C3B4708171}"/>
              </a:ext>
            </a:extLst>
          </p:cNvPr>
          <p:cNvCxnSpPr/>
          <p:nvPr/>
        </p:nvCxnSpPr>
        <p:spPr>
          <a:xfrm>
            <a:off x="923636" y="1143000"/>
            <a:ext cx="10233891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xmlns="" id="{49F174C1-D454-44CD-BFE0-8311A9A8ED11}"/>
              </a:ext>
            </a:extLst>
          </p:cNvPr>
          <p:cNvSpPr txBox="1">
            <a:spLocks/>
          </p:cNvSpPr>
          <p:nvPr/>
        </p:nvSpPr>
        <p:spPr>
          <a:xfrm>
            <a:off x="1336963" y="2416234"/>
            <a:ext cx="1316181" cy="115824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8800" b="1" dirty="0">
                <a:solidFill>
                  <a:schemeClr val="bg1"/>
                </a:solidFill>
              </a:rPr>
              <a:t>=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xmlns="" id="{ECA48CCA-A973-402E-B764-72B961BFEEF8}"/>
              </a:ext>
            </a:extLst>
          </p:cNvPr>
          <p:cNvSpPr txBox="1">
            <a:spLocks/>
          </p:cNvSpPr>
          <p:nvPr/>
        </p:nvSpPr>
        <p:spPr>
          <a:xfrm>
            <a:off x="2163617" y="2573253"/>
            <a:ext cx="4835238" cy="705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400" b="1" dirty="0">
                <a:solidFill>
                  <a:schemeClr val="bg1"/>
                </a:solidFill>
              </a:rPr>
              <a:t>FUNCTION NAME</a:t>
            </a:r>
            <a:endParaRPr lang="en-US" sz="200" dirty="0">
              <a:solidFill>
                <a:schemeClr val="bg1"/>
              </a:solidFill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xmlns="" id="{2AE46931-9690-48A5-8897-FA5513215B4C}"/>
              </a:ext>
            </a:extLst>
          </p:cNvPr>
          <p:cNvSpPr txBox="1">
            <a:spLocks/>
          </p:cNvSpPr>
          <p:nvPr/>
        </p:nvSpPr>
        <p:spPr>
          <a:xfrm>
            <a:off x="6444671" y="2573252"/>
            <a:ext cx="4835238" cy="705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400" b="1" dirty="0">
                <a:solidFill>
                  <a:schemeClr val="bg1"/>
                </a:solidFill>
              </a:rPr>
              <a:t>(ARGUMENTS)</a:t>
            </a:r>
            <a:endParaRPr lang="en-US" sz="200" dirty="0">
              <a:solidFill>
                <a:schemeClr val="bg1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FB072E40-CE58-46E6-B7B0-F4A15DA15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1342" y="3912097"/>
            <a:ext cx="6040948" cy="1594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98444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2FAD5B5-582E-4EB8-8DEB-9470BF0A3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70561"/>
            <a:ext cx="10515600" cy="47243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Function Arguments Window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E08BE0A8-2DDB-4894-B2FF-94C3B4708171}"/>
              </a:ext>
            </a:extLst>
          </p:cNvPr>
          <p:cNvCxnSpPr/>
          <p:nvPr/>
        </p:nvCxnSpPr>
        <p:spPr>
          <a:xfrm>
            <a:off x="923636" y="1143000"/>
            <a:ext cx="10233891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A041B7F9-6011-4C82-8644-9DD5E4128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254" y="1822572"/>
            <a:ext cx="5934075" cy="3629025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xmlns="" id="{9E6EE140-2DF2-4C75-BFAC-0BF1E04D3A2E}"/>
              </a:ext>
            </a:extLst>
          </p:cNvPr>
          <p:cNvSpPr/>
          <p:nvPr/>
        </p:nvSpPr>
        <p:spPr>
          <a:xfrm>
            <a:off x="2386239" y="1810848"/>
            <a:ext cx="567976" cy="35499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xmlns="" id="{54CF38B6-4909-4325-9F28-E7269E8F82D4}"/>
              </a:ext>
            </a:extLst>
          </p:cNvPr>
          <p:cNvSpPr/>
          <p:nvPr/>
        </p:nvSpPr>
        <p:spPr>
          <a:xfrm>
            <a:off x="2855162" y="3991340"/>
            <a:ext cx="2224838" cy="22603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xmlns="" id="{6AA3C159-DD61-4E2A-A5C6-F6ED78B4A44D}"/>
              </a:ext>
            </a:extLst>
          </p:cNvPr>
          <p:cNvSpPr/>
          <p:nvPr/>
        </p:nvSpPr>
        <p:spPr>
          <a:xfrm>
            <a:off x="4297100" y="4266832"/>
            <a:ext cx="4108346" cy="33740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A9ECDA92-B848-4619-98CE-2C404DE04931}"/>
              </a:ext>
            </a:extLst>
          </p:cNvPr>
          <p:cNvSpPr/>
          <p:nvPr/>
        </p:nvSpPr>
        <p:spPr>
          <a:xfrm>
            <a:off x="2855162" y="5084885"/>
            <a:ext cx="1283084" cy="30736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94873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2FAD5B5-582E-4EB8-8DEB-9470BF0A3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70561"/>
            <a:ext cx="10515600" cy="47243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Excel Functions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E08BE0A8-2DDB-4894-B2FF-94C3B4708171}"/>
              </a:ext>
            </a:extLst>
          </p:cNvPr>
          <p:cNvCxnSpPr/>
          <p:nvPr/>
        </p:nvCxnSpPr>
        <p:spPr>
          <a:xfrm>
            <a:off x="923636" y="1143000"/>
            <a:ext cx="10233891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A0C252C7-6D11-4259-9E6B-F05192920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550" y="2425393"/>
            <a:ext cx="8005894" cy="1841801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27C47CB9-5BC2-418D-B4B1-4F4827BCAA18}"/>
              </a:ext>
            </a:extLst>
          </p:cNvPr>
          <p:cNvSpPr/>
          <p:nvPr/>
        </p:nvSpPr>
        <p:spPr>
          <a:xfrm>
            <a:off x="5939063" y="2425392"/>
            <a:ext cx="1080861" cy="35499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24977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38</Words>
  <Application>Microsoft Office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Agency FB</vt:lpstr>
      <vt:lpstr>Arial</vt:lpstr>
      <vt:lpstr>Calibri</vt:lpstr>
      <vt:lpstr>Calibri Light</vt:lpstr>
      <vt:lpstr>Office Theme</vt:lpstr>
      <vt:lpstr>EXCEL FUNCTIONS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 FUNCTIONS</dc:title>
  <dc:creator>Kyle Pew</dc:creator>
  <cp:lastModifiedBy>Yoginee</cp:lastModifiedBy>
  <cp:revision>2</cp:revision>
  <dcterms:created xsi:type="dcterms:W3CDTF">2019-02-12T20:06:14Z</dcterms:created>
  <dcterms:modified xsi:type="dcterms:W3CDTF">2020-06-28T23:08:27Z</dcterms:modified>
</cp:coreProperties>
</file>