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306" r:id="rId4"/>
    <p:sldId id="261" r:id="rId5"/>
    <p:sldId id="279" r:id="rId6"/>
    <p:sldId id="311" r:id="rId7"/>
    <p:sldId id="305" r:id="rId8"/>
    <p:sldId id="286" r:id="rId9"/>
    <p:sldId id="287" r:id="rId10"/>
    <p:sldId id="288" r:id="rId11"/>
    <p:sldId id="289" r:id="rId12"/>
    <p:sldId id="290" r:id="rId13"/>
    <p:sldId id="315" r:id="rId14"/>
    <p:sldId id="292" r:id="rId15"/>
    <p:sldId id="294" r:id="rId16"/>
    <p:sldId id="295" r:id="rId17"/>
    <p:sldId id="296" r:id="rId18"/>
    <p:sldId id="297" r:id="rId19"/>
    <p:sldId id="298" r:id="rId20"/>
    <p:sldId id="312" r:id="rId21"/>
    <p:sldId id="299" r:id="rId22"/>
    <p:sldId id="313" r:id="rId23"/>
    <p:sldId id="300" r:id="rId24"/>
    <p:sldId id="314" r:id="rId25"/>
    <p:sldId id="301" r:id="rId26"/>
    <p:sldId id="302" r:id="rId27"/>
    <p:sldId id="303" r:id="rId28"/>
    <p:sldId id="308" r:id="rId29"/>
    <p:sldId id="309" r:id="rId30"/>
    <p:sldId id="310" r:id="rId31"/>
    <p:sldId id="316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3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6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303C6-6A4F-4DF0-927F-E64C4AC38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3471DB-AC4F-4C28-852B-F8310A34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6201" y="355600"/>
            <a:ext cx="8574622" cy="183726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 WEBSITE PERGUDANGAN MENGGUNAKAN PHP DENGAN FRAMEWORK LARAVEL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PT. ZETTA MEDIA DIGITAL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9" y="2743201"/>
            <a:ext cx="6914622" cy="3048000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Nikolas Syahrul Affandi</a:t>
            </a:r>
          </a:p>
          <a:p>
            <a:pPr algn="l"/>
            <a:r>
              <a:rPr lang="id-ID" dirty="0" smtClean="0"/>
              <a:t>06.2015.1.06576</a:t>
            </a:r>
            <a:endParaRPr lang="en-US" dirty="0" smtClean="0"/>
          </a:p>
          <a:p>
            <a:pPr algn="l"/>
            <a:r>
              <a:rPr lang="en-US" dirty="0" err="1" smtClean="0"/>
              <a:t>Katsrur</a:t>
            </a:r>
            <a:r>
              <a:rPr lang="en-US" dirty="0" smtClean="0"/>
              <a:t> </a:t>
            </a:r>
            <a:r>
              <a:rPr lang="en-US" dirty="0" err="1" smtClean="0"/>
              <a:t>Rizqi</a:t>
            </a:r>
            <a:r>
              <a:rPr lang="en-US" dirty="0" smtClean="0"/>
              <a:t> Aviva</a:t>
            </a:r>
          </a:p>
          <a:p>
            <a:pPr algn="l"/>
            <a:r>
              <a:rPr lang="en-US" dirty="0" smtClean="0"/>
              <a:t>06.2015.1.06536</a:t>
            </a:r>
          </a:p>
          <a:p>
            <a:pPr algn="l"/>
            <a:r>
              <a:rPr lang="en-US" dirty="0" err="1" smtClean="0"/>
              <a:t>Yussyafrida</a:t>
            </a:r>
            <a:r>
              <a:rPr lang="en-US" dirty="0" smtClean="0"/>
              <a:t> </a:t>
            </a:r>
            <a:r>
              <a:rPr lang="en-US" dirty="0" err="1" smtClean="0"/>
              <a:t>Choiriizzati</a:t>
            </a:r>
            <a:r>
              <a:rPr lang="en-US" dirty="0" smtClean="0"/>
              <a:t> R.</a:t>
            </a:r>
          </a:p>
          <a:p>
            <a:pPr algn="l"/>
            <a:r>
              <a:rPr lang="en-US" dirty="0" smtClean="0"/>
              <a:t>06.2015.1.06524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668" y="-53969"/>
            <a:ext cx="2286001" cy="5111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Super Admin</a:t>
            </a:r>
            <a:endParaRPr lang="en-US" sz="2000" dirty="0"/>
          </a:p>
        </p:txBody>
      </p:sp>
      <p:pic>
        <p:nvPicPr>
          <p:cNvPr id="4" name="Picture 3" descr="E:\laporan kp nky\super admin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8" y="0"/>
            <a:ext cx="3643630" cy="63723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36038" y="6350169"/>
            <a:ext cx="3777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E:\TUGAS\TUGAS KULIAH\KP\laporan\18juni19\screenshot website\screenshot website\super_admin user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4914087" y="3832774"/>
            <a:ext cx="6353716" cy="25603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19997" y="6317594"/>
            <a:ext cx="478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4.26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Super Admin Membership User.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E:\TUGAS\TUGAS KULIAH\KP\laporan\18juni19\laporan kp nky\screenshot website\dashboard super admi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6" b="4213"/>
          <a:stretch/>
        </p:blipFill>
        <p:spPr bwMode="auto">
          <a:xfrm>
            <a:off x="4914087" y="555850"/>
            <a:ext cx="6353716" cy="27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668" y="-53969"/>
            <a:ext cx="2286001" cy="5111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Super Admin</a:t>
            </a:r>
            <a:endParaRPr lang="en-US" sz="2000" dirty="0"/>
          </a:p>
        </p:txBody>
      </p:sp>
      <p:pic>
        <p:nvPicPr>
          <p:cNvPr id="9" name="Picture 8" descr="E:\TUGAS\TUGAS KULIAH\KP\laporan\18juni19\screenshot website\screenshot website\super_admin customer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0"/>
          <a:stretch/>
        </p:blipFill>
        <p:spPr bwMode="auto">
          <a:xfrm>
            <a:off x="2296662" y="3453347"/>
            <a:ext cx="7211922" cy="29728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44062" y="6426200"/>
            <a:ext cx="455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4.28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Super Admin Membership Customer.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E:\TUGAS\TUGAS KULIAH\KP\laporan\18juni19\screenshot website\screenshot website\super_admin supplier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2296662" y="351681"/>
            <a:ext cx="7253738" cy="2718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21994" y="2991682"/>
            <a:ext cx="5003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4.27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Super Admin Membership Supplier.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laporan kp nky\super admi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2" y="974997"/>
            <a:ext cx="5964555" cy="319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laporan kp nky\OWNER 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22" y="0"/>
            <a:ext cx="2742111" cy="64791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04339" y="6477062"/>
            <a:ext cx="2535694" cy="380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4.3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owner.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43803" y="3981046"/>
            <a:ext cx="35596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4.33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Owner.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Kuliah\semester 6\KP\Diagram\ss diagram\jenjang new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b="10811"/>
          <a:stretch/>
        </p:blipFill>
        <p:spPr bwMode="auto">
          <a:xfrm>
            <a:off x="511174" y="761364"/>
            <a:ext cx="11185526" cy="49591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73400" y="5584736"/>
            <a:ext cx="679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4.5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Berjenjang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 Pergudangan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22" y="457200"/>
            <a:ext cx="7926977" cy="534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08565" y="5806786"/>
            <a:ext cx="46503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Context Diagram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84" y="266382"/>
            <a:ext cx="7232016" cy="5054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781732" y="5321300"/>
            <a:ext cx="5517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4.6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0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Informasi Pergudangan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3"/>
          <a:stretch/>
        </p:blipFill>
        <p:spPr bwMode="auto">
          <a:xfrm>
            <a:off x="1684420" y="324802"/>
            <a:ext cx="8481295" cy="49329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79700" y="5638800"/>
            <a:ext cx="783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4.7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1 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Data Sistem Informasi Pergudangan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5"/>
          <a:stretch>
            <a:fillRect/>
          </a:stretch>
        </p:blipFill>
        <p:spPr bwMode="auto">
          <a:xfrm>
            <a:off x="2425700" y="647700"/>
            <a:ext cx="893899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24996" y="5147875"/>
            <a:ext cx="5740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4.8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Pembayaran Sistem Informasi Pergudangan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3" descr="data bar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65461"/>
            <a:ext cx="9690100" cy="52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19500" y="5586025"/>
            <a:ext cx="6286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4.9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Data Barang Sistem Informasi Pergudangan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2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457200"/>
            <a:ext cx="8940800" cy="50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41441" y="6090300"/>
            <a:ext cx="65091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Data Customer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18" y="97971"/>
            <a:ext cx="5870078" cy="1338943"/>
          </a:xfrm>
        </p:spPr>
        <p:txBody>
          <a:bodyPr/>
          <a:lstStyle/>
          <a:p>
            <a:r>
              <a:rPr lang="id-ID" b="1" dirty="0" smtClean="0"/>
              <a:t>Bab 1 pendahulan</a:t>
            </a:r>
            <a:br>
              <a:rPr lang="id-ID" b="1" dirty="0" smtClean="0"/>
            </a:br>
            <a:r>
              <a:rPr lang="id-ID" sz="2800" b="1" dirty="0" smtClean="0"/>
              <a:t>Latar Belakang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734" y="1243146"/>
            <a:ext cx="10742523" cy="5170716"/>
          </a:xfrm>
        </p:spPr>
        <p:txBody>
          <a:bodyPr>
            <a:normAutofit/>
          </a:bodyPr>
          <a:lstStyle/>
          <a:p>
            <a:r>
              <a:rPr lang="id-ID" dirty="0"/>
              <a:t>PT. ZETTA MEDIA </a:t>
            </a:r>
            <a:r>
              <a:rPr lang="id-ID" dirty="0" smtClean="0"/>
              <a:t>DIGITAL</a:t>
            </a:r>
            <a:r>
              <a:rPr lang="en-US" dirty="0" smtClean="0"/>
              <a:t> </a:t>
            </a:r>
            <a:r>
              <a:rPr lang="id-ID" dirty="0" smtClean="0"/>
              <a:t>adalah </a:t>
            </a:r>
            <a:r>
              <a:rPr lang="id-ID" dirty="0"/>
              <a:t>salah satu perusahaan pembuatan </a:t>
            </a:r>
            <a:r>
              <a:rPr lang="id-ID" dirty="0" smtClean="0"/>
              <a:t>web yang </a:t>
            </a:r>
            <a:r>
              <a:rPr lang="id-ID" smtClean="0"/>
              <a:t>memiliki jaringan yang luas. </a:t>
            </a:r>
            <a:r>
              <a:rPr lang="en-US" dirty="0"/>
              <a:t>J</a:t>
            </a:r>
            <a:r>
              <a:rPr lang="id-ID" dirty="0"/>
              <a:t>aringan media digital yang menciptakan konten berkualitas tinggi &amp; otentik membangun komunitas yang menarik atau </a:t>
            </a:r>
            <a:r>
              <a:rPr lang="id-ID" dirty="0" smtClean="0"/>
              <a:t>seri</a:t>
            </a:r>
            <a:r>
              <a:rPr lang="en-US" dirty="0" smtClean="0"/>
              <a:t>n</a:t>
            </a:r>
            <a:r>
              <a:rPr lang="id-ID" dirty="0" smtClean="0"/>
              <a:t>g </a:t>
            </a:r>
            <a:r>
              <a:rPr lang="id-ID" dirty="0"/>
              <a:t>disebut dengan</a:t>
            </a:r>
            <a:r>
              <a:rPr lang="id-ID" i="1" dirty="0"/>
              <a:t> Software House</a:t>
            </a:r>
            <a:r>
              <a:rPr lang="id-ID" dirty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study case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id-ID" dirty="0" smtClean="0"/>
              <a:t>plikasi </a:t>
            </a:r>
            <a:r>
              <a:rPr lang="id-ID" dirty="0"/>
              <a:t>web </a:t>
            </a:r>
            <a:r>
              <a:rPr lang="id-ID" dirty="0" smtClean="0"/>
              <a:t>pergudangan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sistem </a:t>
            </a:r>
            <a:r>
              <a:rPr lang="en-US" dirty="0" smtClean="0"/>
              <a:t>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id-ID" dirty="0" smtClean="0"/>
              <a:t>perusahaan </a:t>
            </a:r>
            <a:r>
              <a:rPr lang="id-ID" dirty="0"/>
              <a:t>masih melakukan pencatatan secara manual, artinya semua sistem pencatatan masih dilakukan oleh pegawai secara langsung dan belum terkomputerisasi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9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77800"/>
            <a:ext cx="958447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60753" y="5971400"/>
            <a:ext cx="4699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Data User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01" y="355600"/>
            <a:ext cx="7937501" cy="545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21226" y="6167050"/>
            <a:ext cx="53056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Data Supplier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7" descr="data katego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28" y="342900"/>
            <a:ext cx="896479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49927" y="6097624"/>
            <a:ext cx="5842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Data Kategori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44" y="914400"/>
            <a:ext cx="10236036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29024" y="6204137"/>
            <a:ext cx="52736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Transaksi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13707"/>
            <a:ext cx="10391117" cy="475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8346" y="5704207"/>
            <a:ext cx="703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DFD Level </a:t>
            </a:r>
            <a:r>
              <a:rPr kumimoji="0" lang="id-ID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Retur Sistem Informasi 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0"/>
            <a:ext cx="8978900" cy="64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44900" y="6483818"/>
            <a:ext cx="3898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CDM NKY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1599"/>
            <a:ext cx="8115300" cy="61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60800" y="6252775"/>
            <a:ext cx="3160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PDM NKY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3" descr="usecase be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19100"/>
            <a:ext cx="9067800" cy="52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30700" y="5686638"/>
            <a:ext cx="3759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</a:t>
            </a:r>
            <a:r>
              <a:rPr kumimoji="0" lang="id-ID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Usecase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 NKY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Pergudangan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Skenario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3946128"/>
              </p:ext>
            </p:extLst>
          </p:nvPr>
        </p:nvGraphicFramePr>
        <p:xfrm>
          <a:off x="1484313" y="1536700"/>
          <a:ext cx="4894262" cy="4569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Aksi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Aktor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Reaksi Sistem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Skenario Normal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Memasukkan username dan password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 dirty="0" err="1">
                          <a:effectLst/>
                        </a:rPr>
                        <a:t>Memeriksa</a:t>
                      </a:r>
                      <a:r>
                        <a:rPr lang="en-US" sz="1000" dirty="0">
                          <a:effectLst/>
                        </a:rPr>
                        <a:t> valid </a:t>
                      </a:r>
                      <a:r>
                        <a:rPr lang="en-US" sz="1000" dirty="0" err="1">
                          <a:effectLst/>
                        </a:rPr>
                        <a:t>tidaknya</a:t>
                      </a:r>
                      <a:r>
                        <a:rPr lang="en-US" sz="1000" dirty="0">
                          <a:effectLst/>
                        </a:rPr>
                        <a:t> data </a:t>
                      </a:r>
                      <a:r>
                        <a:rPr lang="en-US" sz="1000" dirty="0" err="1">
                          <a:effectLst/>
                        </a:rPr>
                        <a:t>masukan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dengan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memeriksa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tabel</a:t>
                      </a:r>
                      <a:r>
                        <a:rPr lang="en-US" sz="1000" dirty="0">
                          <a:effectLst/>
                        </a:rPr>
                        <a:t> user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 dirty="0" err="1">
                          <a:effectLst/>
                        </a:rPr>
                        <a:t>Masuk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halaman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dashbord</a:t>
                      </a:r>
                      <a:r>
                        <a:rPr lang="en-US" sz="1000" dirty="0">
                          <a:effectLst/>
                        </a:rPr>
                        <a:t> NKY </a:t>
                      </a:r>
                      <a:r>
                        <a:rPr lang="en-US" sz="1000" dirty="0" err="1">
                          <a:effectLst/>
                        </a:rPr>
                        <a:t>Pergudangan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Skenario Alternatif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Memasukkan username dan password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valid tidaknya data yang dimasukkan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Merefresh Text Area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Memasukkan username dan password yang valid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valid tidaknya data masukan dengan memriksa ke tabel user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 err="1">
                          <a:effectLst/>
                        </a:rPr>
                        <a:t>Masuk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ke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halaman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dashbord</a:t>
                      </a:r>
                      <a:r>
                        <a:rPr lang="en-US" sz="1000" dirty="0">
                          <a:effectLst/>
                        </a:rPr>
                        <a:t> NKY </a:t>
                      </a:r>
                      <a:r>
                        <a:rPr lang="en-US" sz="1000" dirty="0" err="1">
                          <a:effectLst/>
                        </a:rPr>
                        <a:t>Pergudangan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198" marR="5519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5408978"/>
              </p:ext>
            </p:extLst>
          </p:nvPr>
        </p:nvGraphicFramePr>
        <p:xfrm>
          <a:off x="6607175" y="1549400"/>
          <a:ext cx="4895850" cy="414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Aksi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Aktor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8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Memasukkan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barang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diterima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Supplier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Data berhasil ditambahkan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Skenario Alternatif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48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Mengecek barang merupakan barang lama atau baru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48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Menampilkan barang lama yang telah di cek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4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Mengedit stok barang baru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772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 err="1">
                          <a:effectLst/>
                        </a:rPr>
                        <a:t>Menampilkan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stok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baru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dari</a:t>
                      </a:r>
                      <a:r>
                        <a:rPr lang="en-US" sz="1100" dirty="0">
                          <a:effectLst/>
                        </a:rPr>
                        <a:t> data </a:t>
                      </a:r>
                      <a:r>
                        <a:rPr lang="en-US" sz="1100" dirty="0" err="1">
                          <a:effectLst/>
                        </a:rPr>
                        <a:t>stok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baru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dimasukkan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ditambah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stok</a:t>
                      </a:r>
                      <a:r>
                        <a:rPr lang="en-US" sz="1100" dirty="0">
                          <a:effectLst/>
                        </a:rPr>
                        <a:t> lama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00504" y="5797034"/>
            <a:ext cx="448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4.2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Memasok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42650" y="6279634"/>
            <a:ext cx="336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4.1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31123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9635714"/>
              </p:ext>
            </p:extLst>
          </p:nvPr>
        </p:nvGraphicFramePr>
        <p:xfrm>
          <a:off x="1484313" y="1930401"/>
          <a:ext cx="4894262" cy="21110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Aksi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Aktor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Skenario</a:t>
                      </a:r>
                      <a:r>
                        <a:rPr lang="en-US" sz="1000" dirty="0">
                          <a:effectLst/>
                        </a:rPr>
                        <a:t> Normal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67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Memasukkan data barang yang akan dikeluarkan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effectLst/>
                        </a:rPr>
                        <a:t>Data </a:t>
                      </a:r>
                      <a:r>
                        <a:rPr lang="en-US" sz="1000" dirty="0" err="1">
                          <a:effectLst/>
                        </a:rPr>
                        <a:t>berhasil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ditambahkan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89" marR="6428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287359"/>
              </p:ext>
            </p:extLst>
          </p:nvPr>
        </p:nvGraphicFramePr>
        <p:xfrm>
          <a:off x="6607175" y="1943102"/>
          <a:ext cx="4895850" cy="2117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Aksi Aktor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84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Memasukkan data yang dikembalikan oleh customer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dirty="0">
                          <a:effectLst/>
                        </a:rPr>
                        <a:t>Data </a:t>
                      </a:r>
                      <a:r>
                        <a:rPr lang="en-US" sz="1000" dirty="0" err="1">
                          <a:effectLst/>
                        </a:rPr>
                        <a:t>berhasil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ditambahkan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52497" y="4158734"/>
            <a:ext cx="491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4.3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329" y="4164568"/>
            <a:ext cx="509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4.4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36701"/>
            <a:ext cx="10018713" cy="4254500"/>
          </a:xfrm>
        </p:spPr>
        <p:txBody>
          <a:bodyPr/>
          <a:lstStyle/>
          <a:p>
            <a:pPr lvl="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id-ID" dirty="0"/>
              <a:t>melakukan proses dan mencatat ketersediaan barang pada gudang.</a:t>
            </a:r>
            <a:r>
              <a:rPr lang="id-ID" b="1" dirty="0"/>
              <a:t> </a:t>
            </a:r>
            <a:endParaRPr lang="en-US" dirty="0"/>
          </a:p>
          <a:p>
            <a:pPr lvl="0"/>
            <a:r>
              <a:rPr lang="id-ID" dirty="0"/>
              <a:t>Mendapatkan pengalaman di dunia 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id-ID" dirty="0"/>
              <a:t> wawasan serta keterampilan dalam bidang </a:t>
            </a:r>
            <a:r>
              <a:rPr lang="id-ID" dirty="0" smtClean="0"/>
              <a:t>IT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mengkomputerisasikan</a:t>
            </a:r>
            <a:r>
              <a:rPr lang="en-US" dirty="0"/>
              <a:t> </a:t>
            </a:r>
            <a:r>
              <a:rPr lang="en-US" dirty="0" err="1"/>
              <a:t>pergudangan</a:t>
            </a:r>
            <a:r>
              <a:rPr lang="en-US" dirty="0"/>
              <a:t> di PT. </a:t>
            </a:r>
            <a:r>
              <a:rPr lang="id-ID" dirty="0"/>
              <a:t>ZETTA MEDIA </a:t>
            </a:r>
            <a:r>
              <a:rPr lang="id-ID" dirty="0" smtClean="0"/>
              <a:t>DIGITAL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digudang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937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366440"/>
              </p:ext>
            </p:extLst>
          </p:nvPr>
        </p:nvGraphicFramePr>
        <p:xfrm>
          <a:off x="3140073" y="1333500"/>
          <a:ext cx="5762626" cy="3999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Aksi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Aktor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Reaksi Sistem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Skenario Normal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9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Mencetak hasil laporan yang sudah disediakan pada fitur web NKY Pergudangan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Skenario Alternatif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5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Memeriksa status login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95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Memilih jenis file yang diinginkan untuk melihat laporan atau langsung mencetak laporan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3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inherit"/>
                        <a:buAutoNum type="arabicPeriod"/>
                      </a:pPr>
                      <a:r>
                        <a:rPr lang="en-US" sz="1000" dirty="0" err="1">
                          <a:effectLst/>
                        </a:rPr>
                        <a:t>Menampilkan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hasil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laporan</a:t>
                      </a:r>
                      <a:r>
                        <a:rPr lang="en-US" sz="1000" dirty="0">
                          <a:effectLst/>
                        </a:rPr>
                        <a:t> yang </a:t>
                      </a:r>
                      <a:r>
                        <a:rPr lang="en-US" sz="1000" dirty="0" err="1">
                          <a:effectLst/>
                        </a:rPr>
                        <a:t>diinginkan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309" marR="64309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50840" y="5421868"/>
            <a:ext cx="433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Tabel</a:t>
            </a:r>
            <a:r>
              <a:rPr lang="en-US" b="1" dirty="0"/>
              <a:t> 4.6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9689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Dokumentasi</a:t>
            </a:r>
            <a:endParaRPr lang="en-US" dirty="0"/>
          </a:p>
        </p:txBody>
      </p:sp>
      <p:pic>
        <p:nvPicPr>
          <p:cNvPr id="5" name="Content Placeholder 4" descr="C:\Users\Yussyafrida\Pictures\ini lg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1981200"/>
            <a:ext cx="4895850" cy="355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E:\TUGAS\TUGAS KULIAH\KP\laporan\18juni19\Dokumentasi\IMG20190626212120.jpg"/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044701"/>
            <a:ext cx="4894262" cy="356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1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30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146" name="Picture 2" descr="D:\PROPOSAL\BABS\CLUSTERING\12_data\eko prasetyo\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4" y="1160462"/>
            <a:ext cx="6431756" cy="455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id-ID" dirty="0" smtClean="0"/>
              <a:t>Dalam Kerja praktik terdapat batasan masalah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id-ID" dirty="0" smtClean="0"/>
              <a:t> :</a:t>
            </a:r>
          </a:p>
          <a:p>
            <a:pPr lvl="0"/>
            <a:r>
              <a:rPr lang="id-ID" dirty="0"/>
              <a:t>Menggunakan bahasa pemrograman PHP dengan framewok Laravel dan MySql.</a:t>
            </a:r>
            <a:endParaRPr lang="en-US" dirty="0"/>
          </a:p>
          <a:p>
            <a:pPr lvl="0"/>
            <a:r>
              <a:rPr lang="id-ID" dirty="0"/>
              <a:t>Aplikasi meliputi proses seperti login, pencatatan pada master data, transaksi dan laporan.</a:t>
            </a:r>
            <a:endParaRPr lang="en-US" dirty="0"/>
          </a:p>
          <a:p>
            <a:pPr lvl="0"/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id-ID" dirty="0"/>
              <a:t> yang ada di gudang.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5047118" cy="999309"/>
          </a:xfrm>
        </p:spPr>
        <p:txBody>
          <a:bodyPr/>
          <a:lstStyle/>
          <a:p>
            <a:r>
              <a:rPr lang="id-ID" dirty="0" smtClean="0"/>
              <a:t>Bab IV Alur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856" y="1360101"/>
            <a:ext cx="10425715" cy="2232185"/>
          </a:xfrm>
        </p:spPr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id-ID" dirty="0"/>
              <a:t>pergudangan</a:t>
            </a:r>
            <a:r>
              <a:rPr lang="en-US" dirty="0"/>
              <a:t> level user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admin, </a:t>
            </a:r>
            <a:r>
              <a:rPr lang="en-US" dirty="0"/>
              <a:t>super admin, </a:t>
            </a:r>
            <a:r>
              <a:rPr lang="en-US" dirty="0" err="1"/>
              <a:t>dan</a:t>
            </a:r>
            <a:r>
              <a:rPr lang="en-US" dirty="0"/>
              <a:t> owner.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user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9532" y="13731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520" y="-133854"/>
            <a:ext cx="1637712" cy="738051"/>
          </a:xfrm>
        </p:spPr>
        <p:txBody>
          <a:bodyPr/>
          <a:lstStyle/>
          <a:p>
            <a:pPr lvl="1" fontAlgn="base"/>
            <a:r>
              <a:rPr lang="en-US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Web Profile</a:t>
            </a:r>
          </a:p>
        </p:txBody>
      </p:sp>
      <p:pic>
        <p:nvPicPr>
          <p:cNvPr id="4" name="Picture 3" descr="E:\TUGAS\TUGAS KULIAH\KP\laporan\18juni19\laporan kp nky\laporan kp nky\screenshot website\webProfileHom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7"/>
          <a:stretch/>
        </p:blipFill>
        <p:spPr bwMode="auto">
          <a:xfrm>
            <a:off x="2612571" y="407356"/>
            <a:ext cx="5717473" cy="26096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E:\TUGAS\TUGAS KULIAH\KP\laporan\18juni19\laporan kp nky\laporan kp nky\screenshot website\webProfileMacbookPNG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5984593" y="3569693"/>
            <a:ext cx="6169261" cy="2700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E:\TUGAS\TUGAS KULIAH\KP\laporan\18juni19\laporan kp nky\laporan kp nky\screenshot website\webProfileTentang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3"/>
          <a:stretch/>
        </p:blipFill>
        <p:spPr bwMode="auto">
          <a:xfrm>
            <a:off x="-1" y="3556630"/>
            <a:ext cx="5717473" cy="2700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892" y="6192740"/>
            <a:ext cx="4702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4.35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Profile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Macbook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6587" y="3016978"/>
            <a:ext cx="3772123" cy="461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4.34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Home Web Profile.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4431" y="6161962"/>
            <a:ext cx="52695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4.35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Profile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Macbook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2"/>
          <a:stretch>
            <a:fillRect/>
          </a:stretch>
        </p:blipFill>
        <p:spPr bwMode="auto">
          <a:xfrm>
            <a:off x="1908175" y="1435100"/>
            <a:ext cx="8122535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7400" y="5455850"/>
            <a:ext cx="3251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99611" y="6435411"/>
            <a:ext cx="28477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3472"/>
          <a:stretch/>
        </p:blipFill>
        <p:spPr bwMode="auto">
          <a:xfrm>
            <a:off x="6188255" y="163513"/>
            <a:ext cx="5458641" cy="25274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E:\TUGAS\TUGAS KULIAH\KP\laporan\18juni19\laporan kp nky\laporan kp nky\screenshot website\admin transaksi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6188256" y="3662409"/>
            <a:ext cx="5458641" cy="2424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19583" y="2552924"/>
            <a:ext cx="4995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Master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32392" y="5902821"/>
            <a:ext cx="5214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20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Master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E:\TUGAS\TUGAS KULIAH\KP\laporan\18juni19\laporan kp nky\screenshot website\ay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2" y="33024"/>
            <a:ext cx="4838700" cy="640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1520" y="940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5" descr="admin ret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>
            <a:fillRect/>
          </a:stretch>
        </p:blipFill>
        <p:spPr bwMode="auto">
          <a:xfrm>
            <a:off x="2149565" y="109192"/>
            <a:ext cx="6951558" cy="318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58198" y="3309755"/>
            <a:ext cx="37585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4.23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Master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E:\TUGAS\TUGAS KULIAH\KP\laporan\18juni19\laporan kp nky\laporan kp nky\screenshot website\admin kategori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 bwMode="auto">
          <a:xfrm>
            <a:off x="2149565" y="3725544"/>
            <a:ext cx="6951558" cy="2814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37510" y="6510158"/>
            <a:ext cx="4189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Gambar</a:t>
            </a:r>
            <a:r>
              <a:rPr lang="en-US" sz="1600" b="1" dirty="0"/>
              <a:t> 4.24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Admin Master </a:t>
            </a:r>
            <a:r>
              <a:rPr lang="en-US" sz="1600" dirty="0" err="1"/>
              <a:t>Kategori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1159</TotalTime>
  <Words>724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inherit</vt:lpstr>
      <vt:lpstr>Times New Roman</vt:lpstr>
      <vt:lpstr>Parallax</vt:lpstr>
      <vt:lpstr>PEMBUATAN WEBSITE PERGUDANGAN MENGGUNAKAN PHP DENGAN FRAMEWORK LARAVEL DI PT. ZETTA MEDIA DIGITAL</vt:lpstr>
      <vt:lpstr>Bab 1 pendahulan Latar Belakang</vt:lpstr>
      <vt:lpstr>Tujuan dan Manfaat</vt:lpstr>
      <vt:lpstr>Batasan Masalah</vt:lpstr>
      <vt:lpstr>Bab IV Alur Sistem</vt:lpstr>
      <vt:lpstr>Web Profile</vt:lpstr>
      <vt:lpstr>PowerPoint Presentation</vt:lpstr>
      <vt:lpstr>PowerPoint Presentation</vt:lpstr>
      <vt:lpstr>PowerPoint Presentation</vt:lpstr>
      <vt:lpstr>Super Admin</vt:lpstr>
      <vt:lpstr>Super 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Usecase Skenario</vt:lpstr>
      <vt:lpstr>PowerPoint Presentation</vt:lpstr>
      <vt:lpstr>PowerPoint Presentation</vt:lpstr>
      <vt:lpstr>Dokumentasi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ENKRIPSI AES (ADVANCE ENCRIPTION STANDARD) UNTUK PENGAMANAN DATA PENAWARAN KONTAKROT BAJA (STUDI KASUS PT. PUTRA DHARMA KENCANA)</dc:title>
  <dc:creator>Windows User</dc:creator>
  <cp:lastModifiedBy>Windows User</cp:lastModifiedBy>
  <cp:revision>76</cp:revision>
  <dcterms:created xsi:type="dcterms:W3CDTF">2019-04-19T16:39:25Z</dcterms:created>
  <dcterms:modified xsi:type="dcterms:W3CDTF">2019-07-01T18:13:53Z</dcterms:modified>
</cp:coreProperties>
</file>