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Bobby Jones" charset="1" panose="00000000000000000000"/>
      <p:regular r:id="rId22"/>
    </p:embeddedFont>
    <p:embeddedFont>
      <p:font typeface="KG Primary Penmanship" charset="1" panose="020005060000000200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979611" y="1247775"/>
            <a:ext cx="12719981" cy="1803538"/>
          </a:xfrm>
          <a:prstGeom prst="rect">
            <a:avLst/>
          </a:prstGeom>
        </p:spPr>
        <p:txBody>
          <a:bodyPr anchor="t" rtlCol="false" tIns="0" lIns="0" bIns="0" rIns="0">
            <a:spAutoFit/>
          </a:bodyPr>
          <a:lstStyle/>
          <a:p>
            <a:pPr algn="l">
              <a:lnSpc>
                <a:spcPts val="13299"/>
              </a:lnSpc>
            </a:pPr>
            <a:r>
              <a:rPr lang="en-US" sz="13299">
                <a:solidFill>
                  <a:srgbClr val="8C52FF"/>
                </a:solidFill>
                <a:latin typeface="Bobby Jones"/>
                <a:ea typeface="Bobby Jones"/>
                <a:cs typeface="Bobby Jones"/>
                <a:sym typeface="Bobby Jones"/>
              </a:rPr>
              <a:t>Data Analysis</a:t>
            </a:r>
          </a:p>
        </p:txBody>
      </p:sp>
      <p:grpSp>
        <p:nvGrpSpPr>
          <p:cNvPr name="Group 3" id="3"/>
          <p:cNvGrpSpPr/>
          <p:nvPr/>
        </p:nvGrpSpPr>
        <p:grpSpPr>
          <a:xfrm rot="-5400000">
            <a:off x="103634" y="10183366"/>
            <a:ext cx="4269996" cy="2419864"/>
            <a:chOff x="0" y="0"/>
            <a:chExt cx="1664741" cy="943431"/>
          </a:xfrm>
        </p:grpSpPr>
        <p:sp>
          <p:nvSpPr>
            <p:cNvPr name="Freeform 4" id="4"/>
            <p:cNvSpPr/>
            <p:nvPr/>
          </p:nvSpPr>
          <p:spPr>
            <a:xfrm flipH="false" flipV="false" rot="0">
              <a:off x="0" y="0"/>
              <a:ext cx="1664741" cy="943431"/>
            </a:xfrm>
            <a:custGeom>
              <a:avLst/>
              <a:gdLst/>
              <a:ahLst/>
              <a:cxnLst/>
              <a:rect r="r" b="b" t="t" l="l"/>
              <a:pathLst>
                <a:path h="943431" w="1664741">
                  <a:moveTo>
                    <a:pt x="0" y="0"/>
                  </a:moveTo>
                  <a:lnTo>
                    <a:pt x="1664741" y="0"/>
                  </a:lnTo>
                  <a:lnTo>
                    <a:pt x="1664741" y="943431"/>
                  </a:lnTo>
                  <a:lnTo>
                    <a:pt x="0" y="943431"/>
                  </a:lnTo>
                  <a:close/>
                </a:path>
              </a:pathLst>
            </a:custGeom>
            <a:gradFill rotWithShape="true">
              <a:gsLst>
                <a:gs pos="0">
                  <a:srgbClr val="0CC0DF">
                    <a:alpha val="100000"/>
                  </a:srgbClr>
                </a:gs>
                <a:gs pos="100000">
                  <a:srgbClr val="FFDE59">
                    <a:alpha val="100000"/>
                  </a:srgbClr>
                </a:gs>
              </a:gsLst>
              <a:lin ang="2700000"/>
            </a:gradFill>
          </p:spPr>
        </p:sp>
        <p:sp>
          <p:nvSpPr>
            <p:cNvPr name="TextBox 5" id="5"/>
            <p:cNvSpPr txBox="true"/>
            <p:nvPr/>
          </p:nvSpPr>
          <p:spPr>
            <a:xfrm>
              <a:off x="0" y="-57150"/>
              <a:ext cx="1664741" cy="1000581"/>
            </a:xfrm>
            <a:prstGeom prst="rect">
              <a:avLst/>
            </a:prstGeom>
          </p:spPr>
          <p:txBody>
            <a:bodyPr anchor="ctr" rtlCol="false" tIns="50800" lIns="50800" bIns="50800" rIns="50800"/>
            <a:lstStyle/>
            <a:p>
              <a:pPr algn="ctr">
                <a:lnSpc>
                  <a:spcPts val="3639"/>
                </a:lnSpc>
              </a:pPr>
            </a:p>
          </p:txBody>
        </p:sp>
      </p:grpSp>
      <p:grpSp>
        <p:nvGrpSpPr>
          <p:cNvPr name="Group 6" id="6"/>
          <p:cNvGrpSpPr/>
          <p:nvPr/>
        </p:nvGrpSpPr>
        <p:grpSpPr>
          <a:xfrm rot="-5400000">
            <a:off x="2513222" y="9244186"/>
            <a:ext cx="4949696" cy="2419864"/>
            <a:chOff x="0" y="0"/>
            <a:chExt cx="1929735" cy="943431"/>
          </a:xfrm>
        </p:grpSpPr>
        <p:sp>
          <p:nvSpPr>
            <p:cNvPr name="Freeform 7" id="7"/>
            <p:cNvSpPr/>
            <p:nvPr/>
          </p:nvSpPr>
          <p:spPr>
            <a:xfrm flipH="false" flipV="false" rot="0">
              <a:off x="0" y="0"/>
              <a:ext cx="1929735" cy="943431"/>
            </a:xfrm>
            <a:custGeom>
              <a:avLst/>
              <a:gdLst/>
              <a:ahLst/>
              <a:cxnLst/>
              <a:rect r="r" b="b" t="t" l="l"/>
              <a:pathLst>
                <a:path h="943431" w="1929735">
                  <a:moveTo>
                    <a:pt x="0" y="0"/>
                  </a:moveTo>
                  <a:lnTo>
                    <a:pt x="1929735" y="0"/>
                  </a:lnTo>
                  <a:lnTo>
                    <a:pt x="1929735" y="943431"/>
                  </a:lnTo>
                  <a:lnTo>
                    <a:pt x="0" y="943431"/>
                  </a:lnTo>
                  <a:close/>
                </a:path>
              </a:pathLst>
            </a:custGeom>
            <a:gradFill rotWithShape="true">
              <a:gsLst>
                <a:gs pos="0">
                  <a:srgbClr val="0CC0DF">
                    <a:alpha val="100000"/>
                  </a:srgbClr>
                </a:gs>
                <a:gs pos="100000">
                  <a:srgbClr val="FFDE59">
                    <a:alpha val="100000"/>
                  </a:srgbClr>
                </a:gs>
              </a:gsLst>
              <a:lin ang="2700000"/>
            </a:gradFill>
          </p:spPr>
        </p:sp>
        <p:sp>
          <p:nvSpPr>
            <p:cNvPr name="TextBox 8" id="8"/>
            <p:cNvSpPr txBox="true"/>
            <p:nvPr/>
          </p:nvSpPr>
          <p:spPr>
            <a:xfrm>
              <a:off x="0" y="-57150"/>
              <a:ext cx="1929735" cy="1000581"/>
            </a:xfrm>
            <a:prstGeom prst="rect">
              <a:avLst/>
            </a:prstGeom>
          </p:spPr>
          <p:txBody>
            <a:bodyPr anchor="ctr" rtlCol="false" tIns="50800" lIns="50800" bIns="50800" rIns="50800"/>
            <a:lstStyle/>
            <a:p>
              <a:pPr algn="ctr">
                <a:lnSpc>
                  <a:spcPts val="3639"/>
                </a:lnSpc>
              </a:pPr>
            </a:p>
          </p:txBody>
        </p:sp>
      </p:grpSp>
      <p:grpSp>
        <p:nvGrpSpPr>
          <p:cNvPr name="Group 9" id="9"/>
          <p:cNvGrpSpPr/>
          <p:nvPr/>
        </p:nvGrpSpPr>
        <p:grpSpPr>
          <a:xfrm rot="-5400000">
            <a:off x="4992815" y="8375011"/>
            <a:ext cx="5489386" cy="2419864"/>
            <a:chOff x="0" y="0"/>
            <a:chExt cx="2140144" cy="943431"/>
          </a:xfrm>
        </p:grpSpPr>
        <p:sp>
          <p:nvSpPr>
            <p:cNvPr name="Freeform 10" id="10"/>
            <p:cNvSpPr/>
            <p:nvPr/>
          </p:nvSpPr>
          <p:spPr>
            <a:xfrm flipH="false" flipV="false" rot="0">
              <a:off x="0" y="0"/>
              <a:ext cx="2140144" cy="943431"/>
            </a:xfrm>
            <a:custGeom>
              <a:avLst/>
              <a:gdLst/>
              <a:ahLst/>
              <a:cxnLst/>
              <a:rect r="r" b="b" t="t" l="l"/>
              <a:pathLst>
                <a:path h="943431" w="2140144">
                  <a:moveTo>
                    <a:pt x="0" y="0"/>
                  </a:moveTo>
                  <a:lnTo>
                    <a:pt x="2140144" y="0"/>
                  </a:lnTo>
                  <a:lnTo>
                    <a:pt x="2140144" y="943431"/>
                  </a:lnTo>
                  <a:lnTo>
                    <a:pt x="0" y="943431"/>
                  </a:lnTo>
                  <a:close/>
                </a:path>
              </a:pathLst>
            </a:custGeom>
            <a:gradFill rotWithShape="true">
              <a:gsLst>
                <a:gs pos="0">
                  <a:srgbClr val="0CC0DF">
                    <a:alpha val="100000"/>
                  </a:srgbClr>
                </a:gs>
                <a:gs pos="100000">
                  <a:srgbClr val="FFDE59">
                    <a:alpha val="100000"/>
                  </a:srgbClr>
                </a:gs>
              </a:gsLst>
              <a:lin ang="2700000"/>
            </a:gradFill>
          </p:spPr>
        </p:sp>
        <p:sp>
          <p:nvSpPr>
            <p:cNvPr name="TextBox 11" id="11"/>
            <p:cNvSpPr txBox="true"/>
            <p:nvPr/>
          </p:nvSpPr>
          <p:spPr>
            <a:xfrm>
              <a:off x="0" y="-57150"/>
              <a:ext cx="2140144" cy="1000581"/>
            </a:xfrm>
            <a:prstGeom prst="rect">
              <a:avLst/>
            </a:prstGeom>
          </p:spPr>
          <p:txBody>
            <a:bodyPr anchor="ctr" rtlCol="false" tIns="50800" lIns="50800" bIns="50800" rIns="50800"/>
            <a:lstStyle/>
            <a:p>
              <a:pPr algn="ctr">
                <a:lnSpc>
                  <a:spcPts val="3639"/>
                </a:lnSpc>
              </a:pPr>
            </a:p>
          </p:txBody>
        </p:sp>
      </p:grpSp>
      <p:grpSp>
        <p:nvGrpSpPr>
          <p:cNvPr name="Group 12" id="12"/>
          <p:cNvGrpSpPr/>
          <p:nvPr/>
        </p:nvGrpSpPr>
        <p:grpSpPr>
          <a:xfrm rot="-5400000">
            <a:off x="7113103" y="7146531"/>
            <a:ext cx="6747686" cy="2419864"/>
            <a:chOff x="0" y="0"/>
            <a:chExt cx="2630717" cy="943431"/>
          </a:xfrm>
        </p:grpSpPr>
        <p:sp>
          <p:nvSpPr>
            <p:cNvPr name="Freeform 13" id="13"/>
            <p:cNvSpPr/>
            <p:nvPr/>
          </p:nvSpPr>
          <p:spPr>
            <a:xfrm flipH="false" flipV="false" rot="0">
              <a:off x="0" y="0"/>
              <a:ext cx="2630717" cy="943431"/>
            </a:xfrm>
            <a:custGeom>
              <a:avLst/>
              <a:gdLst/>
              <a:ahLst/>
              <a:cxnLst/>
              <a:rect r="r" b="b" t="t" l="l"/>
              <a:pathLst>
                <a:path h="943431" w="2630717">
                  <a:moveTo>
                    <a:pt x="0" y="0"/>
                  </a:moveTo>
                  <a:lnTo>
                    <a:pt x="2630717" y="0"/>
                  </a:lnTo>
                  <a:lnTo>
                    <a:pt x="2630717" y="943431"/>
                  </a:lnTo>
                  <a:lnTo>
                    <a:pt x="0" y="943431"/>
                  </a:lnTo>
                  <a:close/>
                </a:path>
              </a:pathLst>
            </a:custGeom>
            <a:gradFill rotWithShape="true">
              <a:gsLst>
                <a:gs pos="0">
                  <a:srgbClr val="0CC0DF">
                    <a:alpha val="100000"/>
                  </a:srgbClr>
                </a:gs>
                <a:gs pos="100000">
                  <a:srgbClr val="FFDE59">
                    <a:alpha val="100000"/>
                  </a:srgbClr>
                </a:gs>
              </a:gsLst>
              <a:lin ang="2700000"/>
            </a:gradFill>
          </p:spPr>
        </p:sp>
        <p:sp>
          <p:nvSpPr>
            <p:cNvPr name="TextBox 14" id="14"/>
            <p:cNvSpPr txBox="true"/>
            <p:nvPr/>
          </p:nvSpPr>
          <p:spPr>
            <a:xfrm>
              <a:off x="0" y="-57150"/>
              <a:ext cx="2630717" cy="1000581"/>
            </a:xfrm>
            <a:prstGeom prst="rect">
              <a:avLst/>
            </a:prstGeom>
          </p:spPr>
          <p:txBody>
            <a:bodyPr anchor="ctr" rtlCol="false" tIns="50800" lIns="50800" bIns="50800" rIns="50800"/>
            <a:lstStyle/>
            <a:p>
              <a:pPr algn="ctr">
                <a:lnSpc>
                  <a:spcPts val="3639"/>
                </a:lnSpc>
              </a:pPr>
            </a:p>
          </p:txBody>
        </p:sp>
      </p:grpSp>
      <p:grpSp>
        <p:nvGrpSpPr>
          <p:cNvPr name="Group 15" id="15"/>
          <p:cNvGrpSpPr/>
          <p:nvPr/>
        </p:nvGrpSpPr>
        <p:grpSpPr>
          <a:xfrm rot="-5400000">
            <a:off x="8945658" y="5630319"/>
            <a:ext cx="8581451" cy="2419864"/>
            <a:chOff x="0" y="0"/>
            <a:chExt cx="3345646" cy="943431"/>
          </a:xfrm>
        </p:grpSpPr>
        <p:sp>
          <p:nvSpPr>
            <p:cNvPr name="Freeform 16" id="16"/>
            <p:cNvSpPr/>
            <p:nvPr/>
          </p:nvSpPr>
          <p:spPr>
            <a:xfrm flipH="false" flipV="false" rot="0">
              <a:off x="0" y="0"/>
              <a:ext cx="3345646" cy="943431"/>
            </a:xfrm>
            <a:custGeom>
              <a:avLst/>
              <a:gdLst/>
              <a:ahLst/>
              <a:cxnLst/>
              <a:rect r="r" b="b" t="t" l="l"/>
              <a:pathLst>
                <a:path h="943431" w="3345646">
                  <a:moveTo>
                    <a:pt x="0" y="0"/>
                  </a:moveTo>
                  <a:lnTo>
                    <a:pt x="3345646" y="0"/>
                  </a:lnTo>
                  <a:lnTo>
                    <a:pt x="3345646" y="943431"/>
                  </a:lnTo>
                  <a:lnTo>
                    <a:pt x="0" y="943431"/>
                  </a:lnTo>
                  <a:close/>
                </a:path>
              </a:pathLst>
            </a:custGeom>
            <a:gradFill rotWithShape="true">
              <a:gsLst>
                <a:gs pos="0">
                  <a:srgbClr val="0CC0DF">
                    <a:alpha val="100000"/>
                  </a:srgbClr>
                </a:gs>
                <a:gs pos="100000">
                  <a:srgbClr val="FFDE59">
                    <a:alpha val="100000"/>
                  </a:srgbClr>
                </a:gs>
              </a:gsLst>
              <a:lin ang="2700000"/>
            </a:gradFill>
          </p:spPr>
        </p:sp>
        <p:sp>
          <p:nvSpPr>
            <p:cNvPr name="TextBox 17" id="17"/>
            <p:cNvSpPr txBox="true"/>
            <p:nvPr/>
          </p:nvSpPr>
          <p:spPr>
            <a:xfrm>
              <a:off x="0" y="-57150"/>
              <a:ext cx="3345646" cy="1000581"/>
            </a:xfrm>
            <a:prstGeom prst="rect">
              <a:avLst/>
            </a:prstGeom>
          </p:spPr>
          <p:txBody>
            <a:bodyPr anchor="ctr" rtlCol="false" tIns="50800" lIns="50800" bIns="50800" rIns="50800"/>
            <a:lstStyle/>
            <a:p>
              <a:pPr algn="ctr">
                <a:lnSpc>
                  <a:spcPts val="3639"/>
                </a:lnSpc>
              </a:pPr>
            </a:p>
          </p:txBody>
        </p:sp>
      </p:grpSp>
      <p:grpSp>
        <p:nvGrpSpPr>
          <p:cNvPr name="Group 18" id="18"/>
          <p:cNvGrpSpPr/>
          <p:nvPr/>
        </p:nvGrpSpPr>
        <p:grpSpPr>
          <a:xfrm rot="-5400000">
            <a:off x="11186826" y="4681310"/>
            <a:ext cx="9725084" cy="2419864"/>
            <a:chOff x="0" y="0"/>
            <a:chExt cx="3791514" cy="943431"/>
          </a:xfrm>
        </p:grpSpPr>
        <p:sp>
          <p:nvSpPr>
            <p:cNvPr name="Freeform 19" id="19"/>
            <p:cNvSpPr/>
            <p:nvPr/>
          </p:nvSpPr>
          <p:spPr>
            <a:xfrm flipH="false" flipV="false" rot="0">
              <a:off x="0" y="0"/>
              <a:ext cx="3791514" cy="943431"/>
            </a:xfrm>
            <a:custGeom>
              <a:avLst/>
              <a:gdLst/>
              <a:ahLst/>
              <a:cxnLst/>
              <a:rect r="r" b="b" t="t" l="l"/>
              <a:pathLst>
                <a:path h="943431" w="3791514">
                  <a:moveTo>
                    <a:pt x="0" y="0"/>
                  </a:moveTo>
                  <a:lnTo>
                    <a:pt x="3791514" y="0"/>
                  </a:lnTo>
                  <a:lnTo>
                    <a:pt x="3791514" y="943431"/>
                  </a:lnTo>
                  <a:lnTo>
                    <a:pt x="0" y="943431"/>
                  </a:lnTo>
                  <a:close/>
                </a:path>
              </a:pathLst>
            </a:custGeom>
            <a:gradFill rotWithShape="true">
              <a:gsLst>
                <a:gs pos="0">
                  <a:srgbClr val="0CC0DF">
                    <a:alpha val="100000"/>
                  </a:srgbClr>
                </a:gs>
                <a:gs pos="100000">
                  <a:srgbClr val="FFDE59">
                    <a:alpha val="100000"/>
                  </a:srgbClr>
                </a:gs>
              </a:gsLst>
              <a:lin ang="2700000"/>
            </a:gradFill>
          </p:spPr>
        </p:sp>
        <p:sp>
          <p:nvSpPr>
            <p:cNvPr name="TextBox 20" id="20"/>
            <p:cNvSpPr txBox="true"/>
            <p:nvPr/>
          </p:nvSpPr>
          <p:spPr>
            <a:xfrm>
              <a:off x="0" y="-57150"/>
              <a:ext cx="3791514" cy="1000581"/>
            </a:xfrm>
            <a:prstGeom prst="rect">
              <a:avLst/>
            </a:prstGeom>
          </p:spPr>
          <p:txBody>
            <a:bodyPr anchor="ctr" rtlCol="false" tIns="50800" lIns="50800" bIns="50800" rIns="50800"/>
            <a:lstStyle/>
            <a:p>
              <a:pPr algn="ctr">
                <a:lnSpc>
                  <a:spcPts val="3639"/>
                </a:lnSpc>
              </a:pPr>
            </a:p>
          </p:txBody>
        </p:sp>
      </p:grpSp>
      <p:sp>
        <p:nvSpPr>
          <p:cNvPr name="TextBox 21" id="21"/>
          <p:cNvSpPr txBox="true"/>
          <p:nvPr/>
        </p:nvSpPr>
        <p:spPr>
          <a:xfrm rot="0">
            <a:off x="1287267" y="3219145"/>
            <a:ext cx="7401607" cy="3336451"/>
          </a:xfrm>
          <a:prstGeom prst="rect">
            <a:avLst/>
          </a:prstGeom>
        </p:spPr>
        <p:txBody>
          <a:bodyPr anchor="t" rtlCol="false" tIns="0" lIns="0" bIns="0" rIns="0">
            <a:spAutoFit/>
          </a:bodyPr>
          <a:lstStyle/>
          <a:p>
            <a:pPr algn="l">
              <a:lnSpc>
                <a:spcPts val="13338"/>
              </a:lnSpc>
            </a:pPr>
            <a:r>
              <a:rPr lang="en-US" sz="9527">
                <a:solidFill>
                  <a:srgbClr val="000000"/>
                </a:solidFill>
                <a:latin typeface="KG Primary Penmanship"/>
                <a:ea typeface="KG Primary Penmanship"/>
                <a:cs typeface="KG Primary Penmanship"/>
                <a:sym typeface="KG Primary Penmanship"/>
              </a:rPr>
              <a:t> Pizza Sales Data Analysis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057400" y="-12093812"/>
          <a:ext cx="16230600" cy="5828170"/>
        </p:xfrm>
        <a:graphic>
          <a:graphicData uri="http://schemas.openxmlformats.org/drawingml/2006/table">
            <a:tbl>
              <a:tblPr/>
              <a:tblGrid>
                <a:gridCol w="2599541"/>
                <a:gridCol w="11194757"/>
                <a:gridCol w="2436302"/>
              </a:tblGrid>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D5EAB"/>
                    </a:soli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3" id="3"/>
          <p:cNvGrpSpPr/>
          <p:nvPr/>
        </p:nvGrpSpPr>
        <p:grpSpPr>
          <a:xfrm rot="0">
            <a:off x="556041" y="360814"/>
            <a:ext cx="945318" cy="1335773"/>
            <a:chOff x="0" y="0"/>
            <a:chExt cx="812800" cy="1148519"/>
          </a:xfrm>
        </p:grpSpPr>
        <p:sp>
          <p:nvSpPr>
            <p:cNvPr name="Freeform 4" id="4"/>
            <p:cNvSpPr/>
            <p:nvPr/>
          </p:nvSpPr>
          <p:spPr>
            <a:xfrm flipH="false" flipV="false" rot="0">
              <a:off x="0" y="0"/>
              <a:ext cx="812800" cy="1148519"/>
            </a:xfrm>
            <a:custGeom>
              <a:avLst/>
              <a:gdLst/>
              <a:ahLst/>
              <a:cxnLst/>
              <a:rect r="r" b="b" t="t" l="l"/>
              <a:pathLst>
                <a:path h="1148519" w="812800">
                  <a:moveTo>
                    <a:pt x="406400" y="0"/>
                  </a:moveTo>
                  <a:cubicBezTo>
                    <a:pt x="181951" y="0"/>
                    <a:pt x="0" y="257105"/>
                    <a:pt x="0" y="574260"/>
                  </a:cubicBezTo>
                  <a:cubicBezTo>
                    <a:pt x="0" y="891414"/>
                    <a:pt x="181951" y="1148519"/>
                    <a:pt x="406400" y="1148519"/>
                  </a:cubicBezTo>
                  <a:cubicBezTo>
                    <a:pt x="630849" y="1148519"/>
                    <a:pt x="812800" y="891414"/>
                    <a:pt x="812800" y="574260"/>
                  </a:cubicBezTo>
                  <a:cubicBezTo>
                    <a:pt x="812800" y="257105"/>
                    <a:pt x="630849" y="0"/>
                    <a:pt x="406400" y="0"/>
                  </a:cubicBezTo>
                  <a:close/>
                </a:path>
              </a:pathLst>
            </a:custGeom>
            <a:gradFill rotWithShape="true">
              <a:gsLst>
                <a:gs pos="0">
                  <a:srgbClr val="0CC0DF">
                    <a:alpha val="100000"/>
                  </a:srgbClr>
                </a:gs>
                <a:gs pos="100000">
                  <a:srgbClr val="FFDE59">
                    <a:alpha val="100000"/>
                  </a:srgbClr>
                </a:gs>
              </a:gsLst>
              <a:lin ang="2700000"/>
            </a:gradFill>
          </p:spPr>
        </p:sp>
        <p:sp>
          <p:nvSpPr>
            <p:cNvPr name="TextBox 5" id="5"/>
            <p:cNvSpPr txBox="true"/>
            <p:nvPr/>
          </p:nvSpPr>
          <p:spPr>
            <a:xfrm>
              <a:off x="76200" y="-6626"/>
              <a:ext cx="660400" cy="1047472"/>
            </a:xfrm>
            <a:prstGeom prst="rect">
              <a:avLst/>
            </a:prstGeom>
          </p:spPr>
          <p:txBody>
            <a:bodyPr anchor="ctr" rtlCol="false" tIns="50800" lIns="50800" bIns="50800" rIns="50800"/>
            <a:lstStyle/>
            <a:p>
              <a:pPr algn="ctr">
                <a:lnSpc>
                  <a:spcPts val="7279"/>
                </a:lnSpc>
                <a:spcBef>
                  <a:spcPct val="0"/>
                </a:spcBef>
              </a:pPr>
              <a:r>
                <a:rPr lang="en-US" sz="5199">
                  <a:solidFill>
                    <a:srgbClr val="000000"/>
                  </a:solidFill>
                  <a:latin typeface="Bobby Jones"/>
                  <a:ea typeface="Bobby Jones"/>
                  <a:cs typeface="Bobby Jones"/>
                  <a:sym typeface="Bobby Jones"/>
                </a:rPr>
                <a:t>8</a:t>
              </a:r>
            </a:p>
          </p:txBody>
        </p:sp>
      </p:grpSp>
      <p:sp>
        <p:nvSpPr>
          <p:cNvPr name="Freeform 6" id="6"/>
          <p:cNvSpPr/>
          <p:nvPr/>
        </p:nvSpPr>
        <p:spPr>
          <a:xfrm flipH="false" flipV="false" rot="0">
            <a:off x="1501359" y="1028700"/>
            <a:ext cx="16162175" cy="8562406"/>
          </a:xfrm>
          <a:custGeom>
            <a:avLst/>
            <a:gdLst/>
            <a:ahLst/>
            <a:cxnLst/>
            <a:rect r="r" b="b" t="t" l="l"/>
            <a:pathLst>
              <a:path h="8562406" w="16162175">
                <a:moveTo>
                  <a:pt x="0" y="0"/>
                </a:moveTo>
                <a:lnTo>
                  <a:pt x="16162175" y="0"/>
                </a:lnTo>
                <a:lnTo>
                  <a:pt x="16162175" y="8562406"/>
                </a:lnTo>
                <a:lnTo>
                  <a:pt x="0" y="8562406"/>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368221" y="360814"/>
            <a:ext cx="945318" cy="1335773"/>
            <a:chOff x="0" y="0"/>
            <a:chExt cx="812800" cy="1148519"/>
          </a:xfrm>
        </p:grpSpPr>
        <p:sp>
          <p:nvSpPr>
            <p:cNvPr name="Freeform 3" id="3"/>
            <p:cNvSpPr/>
            <p:nvPr/>
          </p:nvSpPr>
          <p:spPr>
            <a:xfrm flipH="false" flipV="false" rot="0">
              <a:off x="0" y="0"/>
              <a:ext cx="812800" cy="1148519"/>
            </a:xfrm>
            <a:custGeom>
              <a:avLst/>
              <a:gdLst/>
              <a:ahLst/>
              <a:cxnLst/>
              <a:rect r="r" b="b" t="t" l="l"/>
              <a:pathLst>
                <a:path h="1148519" w="812800">
                  <a:moveTo>
                    <a:pt x="406400" y="0"/>
                  </a:moveTo>
                  <a:cubicBezTo>
                    <a:pt x="181951" y="0"/>
                    <a:pt x="0" y="257105"/>
                    <a:pt x="0" y="574260"/>
                  </a:cubicBezTo>
                  <a:cubicBezTo>
                    <a:pt x="0" y="891414"/>
                    <a:pt x="181951" y="1148519"/>
                    <a:pt x="406400" y="1148519"/>
                  </a:cubicBezTo>
                  <a:cubicBezTo>
                    <a:pt x="630849" y="1148519"/>
                    <a:pt x="812800" y="891414"/>
                    <a:pt x="812800" y="574260"/>
                  </a:cubicBezTo>
                  <a:cubicBezTo>
                    <a:pt x="812800" y="257105"/>
                    <a:pt x="630849" y="0"/>
                    <a:pt x="406400" y="0"/>
                  </a:cubicBezTo>
                  <a:close/>
                </a:path>
              </a:pathLst>
            </a:custGeom>
            <a:gradFill rotWithShape="true">
              <a:gsLst>
                <a:gs pos="0">
                  <a:srgbClr val="0CC0DF">
                    <a:alpha val="100000"/>
                  </a:srgbClr>
                </a:gs>
                <a:gs pos="100000">
                  <a:srgbClr val="FFDE59">
                    <a:alpha val="100000"/>
                  </a:srgbClr>
                </a:gs>
              </a:gsLst>
              <a:lin ang="2700000"/>
            </a:gradFill>
          </p:spPr>
        </p:sp>
        <p:sp>
          <p:nvSpPr>
            <p:cNvPr name="TextBox 4" id="4"/>
            <p:cNvSpPr txBox="true"/>
            <p:nvPr/>
          </p:nvSpPr>
          <p:spPr>
            <a:xfrm>
              <a:off x="76200" y="-6626"/>
              <a:ext cx="660400" cy="1047472"/>
            </a:xfrm>
            <a:prstGeom prst="rect">
              <a:avLst/>
            </a:prstGeom>
          </p:spPr>
          <p:txBody>
            <a:bodyPr anchor="ctr" rtlCol="false" tIns="50800" lIns="50800" bIns="50800" rIns="50800"/>
            <a:lstStyle/>
            <a:p>
              <a:pPr algn="ctr">
                <a:lnSpc>
                  <a:spcPts val="7279"/>
                </a:lnSpc>
                <a:spcBef>
                  <a:spcPct val="0"/>
                </a:spcBef>
              </a:pPr>
              <a:r>
                <a:rPr lang="en-US" sz="5199">
                  <a:solidFill>
                    <a:srgbClr val="000000"/>
                  </a:solidFill>
                  <a:latin typeface="Bobby Jones"/>
                  <a:ea typeface="Bobby Jones"/>
                  <a:cs typeface="Bobby Jones"/>
                  <a:sym typeface="Bobby Jones"/>
                </a:rPr>
                <a:t>9</a:t>
              </a:r>
            </a:p>
          </p:txBody>
        </p:sp>
      </p:grpSp>
      <p:sp>
        <p:nvSpPr>
          <p:cNvPr name="Freeform 5" id="5"/>
          <p:cNvSpPr/>
          <p:nvPr/>
        </p:nvSpPr>
        <p:spPr>
          <a:xfrm flipH="false" flipV="false" rot="0">
            <a:off x="1028700" y="1028700"/>
            <a:ext cx="16260966" cy="8774146"/>
          </a:xfrm>
          <a:custGeom>
            <a:avLst/>
            <a:gdLst/>
            <a:ahLst/>
            <a:cxnLst/>
            <a:rect r="r" b="b" t="t" l="l"/>
            <a:pathLst>
              <a:path h="8774146" w="16260966">
                <a:moveTo>
                  <a:pt x="0" y="0"/>
                </a:moveTo>
                <a:lnTo>
                  <a:pt x="16260966" y="0"/>
                </a:lnTo>
                <a:lnTo>
                  <a:pt x="16260966" y="8774146"/>
                </a:lnTo>
                <a:lnTo>
                  <a:pt x="0" y="8774146"/>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368221" y="360814"/>
            <a:ext cx="945318" cy="1335773"/>
            <a:chOff x="0" y="0"/>
            <a:chExt cx="812800" cy="1148519"/>
          </a:xfrm>
        </p:grpSpPr>
        <p:sp>
          <p:nvSpPr>
            <p:cNvPr name="Freeform 3" id="3"/>
            <p:cNvSpPr/>
            <p:nvPr/>
          </p:nvSpPr>
          <p:spPr>
            <a:xfrm flipH="false" flipV="false" rot="0">
              <a:off x="0" y="0"/>
              <a:ext cx="812800" cy="1148519"/>
            </a:xfrm>
            <a:custGeom>
              <a:avLst/>
              <a:gdLst/>
              <a:ahLst/>
              <a:cxnLst/>
              <a:rect r="r" b="b" t="t" l="l"/>
              <a:pathLst>
                <a:path h="1148519" w="812800">
                  <a:moveTo>
                    <a:pt x="406400" y="0"/>
                  </a:moveTo>
                  <a:cubicBezTo>
                    <a:pt x="181951" y="0"/>
                    <a:pt x="0" y="257105"/>
                    <a:pt x="0" y="574260"/>
                  </a:cubicBezTo>
                  <a:cubicBezTo>
                    <a:pt x="0" y="891414"/>
                    <a:pt x="181951" y="1148519"/>
                    <a:pt x="406400" y="1148519"/>
                  </a:cubicBezTo>
                  <a:cubicBezTo>
                    <a:pt x="630849" y="1148519"/>
                    <a:pt x="812800" y="891414"/>
                    <a:pt x="812800" y="574260"/>
                  </a:cubicBezTo>
                  <a:cubicBezTo>
                    <a:pt x="812800" y="257105"/>
                    <a:pt x="630849" y="0"/>
                    <a:pt x="406400" y="0"/>
                  </a:cubicBezTo>
                  <a:close/>
                </a:path>
              </a:pathLst>
            </a:custGeom>
            <a:gradFill rotWithShape="true">
              <a:gsLst>
                <a:gs pos="0">
                  <a:srgbClr val="0CC0DF">
                    <a:alpha val="100000"/>
                  </a:srgbClr>
                </a:gs>
                <a:gs pos="100000">
                  <a:srgbClr val="FFDE59">
                    <a:alpha val="100000"/>
                  </a:srgbClr>
                </a:gs>
              </a:gsLst>
              <a:lin ang="2700000"/>
            </a:gradFill>
          </p:spPr>
        </p:sp>
        <p:sp>
          <p:nvSpPr>
            <p:cNvPr name="TextBox 4" id="4"/>
            <p:cNvSpPr txBox="true"/>
            <p:nvPr/>
          </p:nvSpPr>
          <p:spPr>
            <a:xfrm>
              <a:off x="76200" y="-6626"/>
              <a:ext cx="660400" cy="1047472"/>
            </a:xfrm>
            <a:prstGeom prst="rect">
              <a:avLst/>
            </a:prstGeom>
          </p:spPr>
          <p:txBody>
            <a:bodyPr anchor="ctr" rtlCol="false" tIns="50800" lIns="50800" bIns="50800" rIns="50800"/>
            <a:lstStyle/>
            <a:p>
              <a:pPr algn="ctr">
                <a:lnSpc>
                  <a:spcPts val="7279"/>
                </a:lnSpc>
                <a:spcBef>
                  <a:spcPct val="0"/>
                </a:spcBef>
              </a:pPr>
              <a:r>
                <a:rPr lang="en-US" sz="5199">
                  <a:solidFill>
                    <a:srgbClr val="000000"/>
                  </a:solidFill>
                  <a:latin typeface="Bobby Jones"/>
                  <a:ea typeface="Bobby Jones"/>
                  <a:cs typeface="Bobby Jones"/>
                  <a:sym typeface="Bobby Jones"/>
                </a:rPr>
                <a:t>10</a:t>
              </a:r>
            </a:p>
          </p:txBody>
        </p:sp>
      </p:grpSp>
      <p:sp>
        <p:nvSpPr>
          <p:cNvPr name="Freeform 5" id="5"/>
          <p:cNvSpPr/>
          <p:nvPr/>
        </p:nvSpPr>
        <p:spPr>
          <a:xfrm flipH="false" flipV="false" rot="0">
            <a:off x="1313539" y="1028700"/>
            <a:ext cx="16215484" cy="9121210"/>
          </a:xfrm>
          <a:custGeom>
            <a:avLst/>
            <a:gdLst/>
            <a:ahLst/>
            <a:cxnLst/>
            <a:rect r="r" b="b" t="t" l="l"/>
            <a:pathLst>
              <a:path h="9121210" w="16215484">
                <a:moveTo>
                  <a:pt x="0" y="0"/>
                </a:moveTo>
                <a:lnTo>
                  <a:pt x="16215484" y="0"/>
                </a:lnTo>
                <a:lnTo>
                  <a:pt x="16215484" y="9121210"/>
                </a:lnTo>
                <a:lnTo>
                  <a:pt x="0" y="9121210"/>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057400" y="-12093812"/>
          <a:ext cx="16230600" cy="5828170"/>
        </p:xfrm>
        <a:graphic>
          <a:graphicData uri="http://schemas.openxmlformats.org/drawingml/2006/table">
            <a:tbl>
              <a:tblPr/>
              <a:tblGrid>
                <a:gridCol w="2599541"/>
                <a:gridCol w="11194757"/>
                <a:gridCol w="2436302"/>
              </a:tblGrid>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D5EAB"/>
                    </a:soli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3" id="3"/>
          <p:cNvGrpSpPr/>
          <p:nvPr/>
        </p:nvGrpSpPr>
        <p:grpSpPr>
          <a:xfrm rot="0">
            <a:off x="368221" y="360814"/>
            <a:ext cx="945318" cy="1335773"/>
            <a:chOff x="0" y="0"/>
            <a:chExt cx="812800" cy="1148519"/>
          </a:xfrm>
        </p:grpSpPr>
        <p:sp>
          <p:nvSpPr>
            <p:cNvPr name="Freeform 4" id="4"/>
            <p:cNvSpPr/>
            <p:nvPr/>
          </p:nvSpPr>
          <p:spPr>
            <a:xfrm flipH="false" flipV="false" rot="0">
              <a:off x="0" y="0"/>
              <a:ext cx="812800" cy="1148519"/>
            </a:xfrm>
            <a:custGeom>
              <a:avLst/>
              <a:gdLst/>
              <a:ahLst/>
              <a:cxnLst/>
              <a:rect r="r" b="b" t="t" l="l"/>
              <a:pathLst>
                <a:path h="1148519" w="812800">
                  <a:moveTo>
                    <a:pt x="406400" y="0"/>
                  </a:moveTo>
                  <a:cubicBezTo>
                    <a:pt x="181951" y="0"/>
                    <a:pt x="0" y="257105"/>
                    <a:pt x="0" y="574260"/>
                  </a:cubicBezTo>
                  <a:cubicBezTo>
                    <a:pt x="0" y="891414"/>
                    <a:pt x="181951" y="1148519"/>
                    <a:pt x="406400" y="1148519"/>
                  </a:cubicBezTo>
                  <a:cubicBezTo>
                    <a:pt x="630849" y="1148519"/>
                    <a:pt x="812800" y="891414"/>
                    <a:pt x="812800" y="574260"/>
                  </a:cubicBezTo>
                  <a:cubicBezTo>
                    <a:pt x="812800" y="257105"/>
                    <a:pt x="630849" y="0"/>
                    <a:pt x="406400" y="0"/>
                  </a:cubicBezTo>
                  <a:close/>
                </a:path>
              </a:pathLst>
            </a:custGeom>
            <a:gradFill rotWithShape="true">
              <a:gsLst>
                <a:gs pos="0">
                  <a:srgbClr val="0CC0DF">
                    <a:alpha val="100000"/>
                  </a:srgbClr>
                </a:gs>
                <a:gs pos="100000">
                  <a:srgbClr val="FFDE59">
                    <a:alpha val="100000"/>
                  </a:srgbClr>
                </a:gs>
              </a:gsLst>
              <a:lin ang="2700000"/>
            </a:gradFill>
          </p:spPr>
        </p:sp>
        <p:sp>
          <p:nvSpPr>
            <p:cNvPr name="TextBox 5" id="5"/>
            <p:cNvSpPr txBox="true"/>
            <p:nvPr/>
          </p:nvSpPr>
          <p:spPr>
            <a:xfrm>
              <a:off x="76200" y="-6626"/>
              <a:ext cx="660400" cy="1047472"/>
            </a:xfrm>
            <a:prstGeom prst="rect">
              <a:avLst/>
            </a:prstGeom>
          </p:spPr>
          <p:txBody>
            <a:bodyPr anchor="ctr" rtlCol="false" tIns="50800" lIns="50800" bIns="50800" rIns="50800"/>
            <a:lstStyle/>
            <a:p>
              <a:pPr algn="ctr">
                <a:lnSpc>
                  <a:spcPts val="7279"/>
                </a:lnSpc>
                <a:spcBef>
                  <a:spcPct val="0"/>
                </a:spcBef>
              </a:pPr>
              <a:r>
                <a:rPr lang="en-US" sz="5199">
                  <a:solidFill>
                    <a:srgbClr val="000000"/>
                  </a:solidFill>
                  <a:latin typeface="Bobby Jones"/>
                  <a:ea typeface="Bobby Jones"/>
                  <a:cs typeface="Bobby Jones"/>
                  <a:sym typeface="Bobby Jones"/>
                </a:rPr>
                <a:t>11</a:t>
              </a:r>
            </a:p>
          </p:txBody>
        </p:sp>
      </p:grpSp>
      <p:sp>
        <p:nvSpPr>
          <p:cNvPr name="Freeform 6" id="6"/>
          <p:cNvSpPr/>
          <p:nvPr/>
        </p:nvSpPr>
        <p:spPr>
          <a:xfrm flipH="false" flipV="false" rot="0">
            <a:off x="1313539" y="1028700"/>
            <a:ext cx="16208118" cy="9108625"/>
          </a:xfrm>
          <a:custGeom>
            <a:avLst/>
            <a:gdLst/>
            <a:ahLst/>
            <a:cxnLst/>
            <a:rect r="r" b="b" t="t" l="l"/>
            <a:pathLst>
              <a:path h="9108625" w="16208118">
                <a:moveTo>
                  <a:pt x="0" y="0"/>
                </a:moveTo>
                <a:lnTo>
                  <a:pt x="16208118" y="0"/>
                </a:lnTo>
                <a:lnTo>
                  <a:pt x="16208118" y="9108625"/>
                </a:lnTo>
                <a:lnTo>
                  <a:pt x="0" y="9108625"/>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368221" y="360814"/>
            <a:ext cx="945318" cy="1335773"/>
            <a:chOff x="0" y="0"/>
            <a:chExt cx="812800" cy="1148519"/>
          </a:xfrm>
        </p:grpSpPr>
        <p:sp>
          <p:nvSpPr>
            <p:cNvPr name="Freeform 3" id="3"/>
            <p:cNvSpPr/>
            <p:nvPr/>
          </p:nvSpPr>
          <p:spPr>
            <a:xfrm flipH="false" flipV="false" rot="0">
              <a:off x="0" y="0"/>
              <a:ext cx="812800" cy="1148519"/>
            </a:xfrm>
            <a:custGeom>
              <a:avLst/>
              <a:gdLst/>
              <a:ahLst/>
              <a:cxnLst/>
              <a:rect r="r" b="b" t="t" l="l"/>
              <a:pathLst>
                <a:path h="1148519" w="812800">
                  <a:moveTo>
                    <a:pt x="406400" y="0"/>
                  </a:moveTo>
                  <a:cubicBezTo>
                    <a:pt x="181951" y="0"/>
                    <a:pt x="0" y="257105"/>
                    <a:pt x="0" y="574260"/>
                  </a:cubicBezTo>
                  <a:cubicBezTo>
                    <a:pt x="0" y="891414"/>
                    <a:pt x="181951" y="1148519"/>
                    <a:pt x="406400" y="1148519"/>
                  </a:cubicBezTo>
                  <a:cubicBezTo>
                    <a:pt x="630849" y="1148519"/>
                    <a:pt x="812800" y="891414"/>
                    <a:pt x="812800" y="574260"/>
                  </a:cubicBezTo>
                  <a:cubicBezTo>
                    <a:pt x="812800" y="257105"/>
                    <a:pt x="630849" y="0"/>
                    <a:pt x="406400" y="0"/>
                  </a:cubicBezTo>
                  <a:close/>
                </a:path>
              </a:pathLst>
            </a:custGeom>
            <a:gradFill rotWithShape="true">
              <a:gsLst>
                <a:gs pos="0">
                  <a:srgbClr val="0CC0DF">
                    <a:alpha val="100000"/>
                  </a:srgbClr>
                </a:gs>
                <a:gs pos="100000">
                  <a:srgbClr val="FFDE59">
                    <a:alpha val="100000"/>
                  </a:srgbClr>
                </a:gs>
              </a:gsLst>
              <a:lin ang="2700000"/>
            </a:gradFill>
          </p:spPr>
        </p:sp>
        <p:sp>
          <p:nvSpPr>
            <p:cNvPr name="TextBox 4" id="4"/>
            <p:cNvSpPr txBox="true"/>
            <p:nvPr/>
          </p:nvSpPr>
          <p:spPr>
            <a:xfrm>
              <a:off x="76200" y="-6626"/>
              <a:ext cx="660400" cy="1047472"/>
            </a:xfrm>
            <a:prstGeom prst="rect">
              <a:avLst/>
            </a:prstGeom>
          </p:spPr>
          <p:txBody>
            <a:bodyPr anchor="ctr" rtlCol="false" tIns="50800" lIns="50800" bIns="50800" rIns="50800"/>
            <a:lstStyle/>
            <a:p>
              <a:pPr algn="ctr">
                <a:lnSpc>
                  <a:spcPts val="7279"/>
                </a:lnSpc>
                <a:spcBef>
                  <a:spcPct val="0"/>
                </a:spcBef>
              </a:pPr>
              <a:r>
                <a:rPr lang="en-US" sz="5199">
                  <a:solidFill>
                    <a:srgbClr val="000000"/>
                  </a:solidFill>
                  <a:latin typeface="Bobby Jones"/>
                  <a:ea typeface="Bobby Jones"/>
                  <a:cs typeface="Bobby Jones"/>
                  <a:sym typeface="Bobby Jones"/>
                </a:rPr>
                <a:t>12</a:t>
              </a:r>
            </a:p>
          </p:txBody>
        </p:sp>
      </p:grpSp>
      <p:sp>
        <p:nvSpPr>
          <p:cNvPr name="Freeform 5" id="5"/>
          <p:cNvSpPr/>
          <p:nvPr/>
        </p:nvSpPr>
        <p:spPr>
          <a:xfrm flipH="false" flipV="false" rot="0">
            <a:off x="1313539" y="851210"/>
            <a:ext cx="16210248" cy="9084493"/>
          </a:xfrm>
          <a:custGeom>
            <a:avLst/>
            <a:gdLst/>
            <a:ahLst/>
            <a:cxnLst/>
            <a:rect r="r" b="b" t="t" l="l"/>
            <a:pathLst>
              <a:path h="9084493" w="16210248">
                <a:moveTo>
                  <a:pt x="0" y="0"/>
                </a:moveTo>
                <a:lnTo>
                  <a:pt x="16210248" y="0"/>
                </a:lnTo>
                <a:lnTo>
                  <a:pt x="16210248" y="9084493"/>
                </a:lnTo>
                <a:lnTo>
                  <a:pt x="0" y="9084493"/>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368221" y="360814"/>
            <a:ext cx="945318" cy="1335773"/>
            <a:chOff x="0" y="0"/>
            <a:chExt cx="812800" cy="1148519"/>
          </a:xfrm>
        </p:grpSpPr>
        <p:sp>
          <p:nvSpPr>
            <p:cNvPr name="Freeform 3" id="3"/>
            <p:cNvSpPr/>
            <p:nvPr/>
          </p:nvSpPr>
          <p:spPr>
            <a:xfrm flipH="false" flipV="false" rot="0">
              <a:off x="0" y="0"/>
              <a:ext cx="812800" cy="1148519"/>
            </a:xfrm>
            <a:custGeom>
              <a:avLst/>
              <a:gdLst/>
              <a:ahLst/>
              <a:cxnLst/>
              <a:rect r="r" b="b" t="t" l="l"/>
              <a:pathLst>
                <a:path h="1148519" w="812800">
                  <a:moveTo>
                    <a:pt x="406400" y="0"/>
                  </a:moveTo>
                  <a:cubicBezTo>
                    <a:pt x="181951" y="0"/>
                    <a:pt x="0" y="257105"/>
                    <a:pt x="0" y="574260"/>
                  </a:cubicBezTo>
                  <a:cubicBezTo>
                    <a:pt x="0" y="891414"/>
                    <a:pt x="181951" y="1148519"/>
                    <a:pt x="406400" y="1148519"/>
                  </a:cubicBezTo>
                  <a:cubicBezTo>
                    <a:pt x="630849" y="1148519"/>
                    <a:pt x="812800" y="891414"/>
                    <a:pt x="812800" y="574260"/>
                  </a:cubicBezTo>
                  <a:cubicBezTo>
                    <a:pt x="812800" y="257105"/>
                    <a:pt x="630849" y="0"/>
                    <a:pt x="406400" y="0"/>
                  </a:cubicBezTo>
                  <a:close/>
                </a:path>
              </a:pathLst>
            </a:custGeom>
            <a:gradFill rotWithShape="true">
              <a:gsLst>
                <a:gs pos="0">
                  <a:srgbClr val="0CC0DF">
                    <a:alpha val="100000"/>
                  </a:srgbClr>
                </a:gs>
                <a:gs pos="100000">
                  <a:srgbClr val="FFDE59">
                    <a:alpha val="100000"/>
                  </a:srgbClr>
                </a:gs>
              </a:gsLst>
              <a:lin ang="2700000"/>
            </a:gradFill>
          </p:spPr>
        </p:sp>
        <p:sp>
          <p:nvSpPr>
            <p:cNvPr name="TextBox 4" id="4"/>
            <p:cNvSpPr txBox="true"/>
            <p:nvPr/>
          </p:nvSpPr>
          <p:spPr>
            <a:xfrm>
              <a:off x="76200" y="-6626"/>
              <a:ext cx="660400" cy="1047472"/>
            </a:xfrm>
            <a:prstGeom prst="rect">
              <a:avLst/>
            </a:prstGeom>
          </p:spPr>
          <p:txBody>
            <a:bodyPr anchor="ctr" rtlCol="false" tIns="50800" lIns="50800" bIns="50800" rIns="50800"/>
            <a:lstStyle/>
            <a:p>
              <a:pPr algn="ctr">
                <a:lnSpc>
                  <a:spcPts val="7279"/>
                </a:lnSpc>
                <a:spcBef>
                  <a:spcPct val="0"/>
                </a:spcBef>
              </a:pPr>
              <a:r>
                <a:rPr lang="en-US" sz="5199">
                  <a:solidFill>
                    <a:srgbClr val="000000"/>
                  </a:solidFill>
                  <a:latin typeface="Bobby Jones"/>
                  <a:ea typeface="Bobby Jones"/>
                  <a:cs typeface="Bobby Jones"/>
                  <a:sym typeface="Bobby Jones"/>
                </a:rPr>
                <a:t>13</a:t>
              </a:r>
            </a:p>
          </p:txBody>
        </p:sp>
      </p:grpSp>
      <p:sp>
        <p:nvSpPr>
          <p:cNvPr name="Freeform 5" id="5"/>
          <p:cNvSpPr/>
          <p:nvPr/>
        </p:nvSpPr>
        <p:spPr>
          <a:xfrm flipH="false" flipV="false" rot="0">
            <a:off x="1313539" y="1028700"/>
            <a:ext cx="16306870" cy="9130149"/>
          </a:xfrm>
          <a:custGeom>
            <a:avLst/>
            <a:gdLst/>
            <a:ahLst/>
            <a:cxnLst/>
            <a:rect r="r" b="b" t="t" l="l"/>
            <a:pathLst>
              <a:path h="9130149" w="16306870">
                <a:moveTo>
                  <a:pt x="0" y="0"/>
                </a:moveTo>
                <a:lnTo>
                  <a:pt x="16306870" y="0"/>
                </a:lnTo>
                <a:lnTo>
                  <a:pt x="16306870" y="9130149"/>
                </a:lnTo>
                <a:lnTo>
                  <a:pt x="0" y="9130149"/>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057400" y="-12093812"/>
          <a:ext cx="16230600" cy="5828170"/>
        </p:xfrm>
        <a:graphic>
          <a:graphicData uri="http://schemas.openxmlformats.org/drawingml/2006/table">
            <a:tbl>
              <a:tblPr/>
              <a:tblGrid>
                <a:gridCol w="2599541"/>
                <a:gridCol w="11194757"/>
                <a:gridCol w="2436302"/>
              </a:tblGrid>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D5EAB"/>
                    </a:soli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431263" y="906991"/>
            <a:ext cx="17856737" cy="6075384"/>
          </a:xfrm>
          <a:prstGeom prst="rect">
            <a:avLst/>
          </a:prstGeom>
        </p:spPr>
        <p:txBody>
          <a:bodyPr anchor="t" rtlCol="false" tIns="0" lIns="0" bIns="0" rIns="0">
            <a:spAutoFit/>
          </a:bodyPr>
          <a:lstStyle/>
          <a:p>
            <a:pPr algn="just">
              <a:lnSpc>
                <a:spcPts val="5336"/>
              </a:lnSpc>
              <a:spcBef>
                <a:spcPct val="0"/>
              </a:spcBef>
            </a:pPr>
            <a:r>
              <a:rPr lang="en-US" sz="3811">
                <a:solidFill>
                  <a:srgbClr val="000000"/>
                </a:solidFill>
                <a:latin typeface="Bobby Jones"/>
                <a:ea typeface="Bobby Jones"/>
                <a:cs typeface="Bobby Jones"/>
                <a:sym typeface="Bobby Jones"/>
              </a:rPr>
              <a:t>Conclusion:</a:t>
            </a:r>
          </a:p>
          <a:p>
            <a:pPr algn="just">
              <a:lnSpc>
                <a:spcPts val="5336"/>
              </a:lnSpc>
              <a:spcBef>
                <a:spcPct val="0"/>
              </a:spcBef>
            </a:pPr>
          </a:p>
          <a:p>
            <a:pPr algn="just">
              <a:lnSpc>
                <a:spcPts val="5336"/>
              </a:lnSpc>
              <a:spcBef>
                <a:spcPct val="0"/>
              </a:spcBef>
            </a:pPr>
            <a:r>
              <a:rPr lang="en-US" sz="3811">
                <a:solidFill>
                  <a:srgbClr val="000000"/>
                </a:solidFill>
                <a:latin typeface="Bobby Jones"/>
                <a:ea typeface="Bobby Jones"/>
                <a:cs typeface="Bobby Jones"/>
                <a:sym typeface="Bobby Jones"/>
              </a:rPr>
              <a:t>By solving these SQL queries, we gain comprehensive insights into various aspects of pizza sales and orders. We can determine the overall order volume, total revenue, and identify top-performing pizzas in terms of price and popularity. The analysis also reveals patterns in order distribution by time and size preferences. These insights are invaluable for optimizing inventory, tailoring marketing strategies, and enhancing customer satisfaction, ultimately driving business growth and efficiency in pizza operations.</a:t>
            </a:r>
          </a:p>
        </p:txBody>
      </p:sp>
      <p:sp>
        <p:nvSpPr>
          <p:cNvPr name="TextBox 4" id="4"/>
          <p:cNvSpPr txBox="true"/>
          <p:nvPr/>
        </p:nvSpPr>
        <p:spPr>
          <a:xfrm rot="0">
            <a:off x="10921514" y="7708236"/>
            <a:ext cx="6337786" cy="1550064"/>
          </a:xfrm>
          <a:prstGeom prst="rect">
            <a:avLst/>
          </a:prstGeom>
        </p:spPr>
        <p:txBody>
          <a:bodyPr anchor="t" rtlCol="false" tIns="0" lIns="0" bIns="0" rIns="0">
            <a:spAutoFit/>
          </a:bodyPr>
          <a:lstStyle/>
          <a:p>
            <a:pPr algn="ctr">
              <a:lnSpc>
                <a:spcPts val="12499"/>
              </a:lnSpc>
              <a:spcBef>
                <a:spcPct val="0"/>
              </a:spcBef>
            </a:pPr>
            <a:r>
              <a:rPr lang="en-US" sz="8928">
                <a:solidFill>
                  <a:srgbClr val="000000"/>
                </a:solidFill>
                <a:latin typeface="Bobby Jones"/>
                <a:ea typeface="Bobby Jones"/>
                <a:cs typeface="Bobby Jones"/>
                <a:sym typeface="Bobby Jones"/>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1214914" y="577906"/>
            <a:ext cx="15858172" cy="1595952"/>
          </a:xfrm>
          <a:prstGeom prst="rect">
            <a:avLst/>
          </a:prstGeom>
        </p:spPr>
        <p:txBody>
          <a:bodyPr anchor="t" rtlCol="false" tIns="0" lIns="0" bIns="0" rIns="0">
            <a:spAutoFit/>
          </a:bodyPr>
          <a:lstStyle/>
          <a:p>
            <a:pPr algn="ctr">
              <a:lnSpc>
                <a:spcPts val="6397"/>
              </a:lnSpc>
            </a:pPr>
            <a:r>
              <a:rPr lang="en-US" sz="4569">
                <a:solidFill>
                  <a:srgbClr val="000000"/>
                </a:solidFill>
                <a:latin typeface="Bobby Jones"/>
                <a:ea typeface="Bobby Jones"/>
                <a:cs typeface="Bobby Jones"/>
                <a:sym typeface="Bobby Jones"/>
              </a:rPr>
              <a:t>"Unlocking Data Insights: A Showcase of Solved SQL Query Projects"</a:t>
            </a:r>
          </a:p>
        </p:txBody>
      </p:sp>
      <p:sp>
        <p:nvSpPr>
          <p:cNvPr name="TextBox 3" id="3"/>
          <p:cNvSpPr txBox="true"/>
          <p:nvPr/>
        </p:nvSpPr>
        <p:spPr>
          <a:xfrm rot="0">
            <a:off x="1028700" y="2366380"/>
            <a:ext cx="16230600" cy="698500"/>
          </a:xfrm>
          <a:prstGeom prst="rect">
            <a:avLst/>
          </a:prstGeom>
        </p:spPr>
        <p:txBody>
          <a:bodyPr anchor="t" rtlCol="false" tIns="0" lIns="0" bIns="0" rIns="0">
            <a:spAutoFit/>
          </a:bodyPr>
          <a:lstStyle/>
          <a:p>
            <a:pPr algn="ctr">
              <a:lnSpc>
                <a:spcPts val="5600"/>
              </a:lnSpc>
            </a:pPr>
            <a:r>
              <a:rPr lang="en-US" sz="4000">
                <a:solidFill>
                  <a:srgbClr val="000000"/>
                </a:solidFill>
                <a:latin typeface="KG Primary Penmanship"/>
                <a:ea typeface="KG Primary Penmanship"/>
                <a:cs typeface="KG Primary Penmanship"/>
                <a:sym typeface="KG Primary Penmanship"/>
              </a:rPr>
              <a:t>Here diffrent 4 diffrent tables used for Analyze the Pizza Sales!</a:t>
            </a:r>
          </a:p>
        </p:txBody>
      </p:sp>
      <p:graphicFrame>
        <p:nvGraphicFramePr>
          <p:cNvPr name="Table 4" id="4"/>
          <p:cNvGraphicFramePr>
            <a:graphicFrameLocks noGrp="true"/>
          </p:cNvGraphicFramePr>
          <p:nvPr/>
        </p:nvGraphicFramePr>
        <p:xfrm>
          <a:off x="1028700" y="3064879"/>
          <a:ext cx="16230600" cy="6634522"/>
        </p:xfrm>
        <a:graphic>
          <a:graphicData uri="http://schemas.openxmlformats.org/drawingml/2006/table">
            <a:tbl>
              <a:tblPr/>
              <a:tblGrid>
                <a:gridCol w="3723332"/>
                <a:gridCol w="3675814"/>
                <a:gridCol w="8831454"/>
              </a:tblGrid>
              <a:tr h="1159182">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Tables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No of Rows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 Columns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59182">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Pizzas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97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Pizza_id, Pizza_type, Size, Price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1757">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Pizza_type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33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Pizza_type, Name, Category, Ingredients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1757">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Orders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21350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Order_id, Date, Time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92643">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Order_details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48620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r>
                        <a:rPr lang="en-US" sz="4699">
                          <a:solidFill>
                            <a:srgbClr val="000000"/>
                          </a:solidFill>
                          <a:latin typeface="KG Primary Penmanship"/>
                          <a:ea typeface="KG Primary Penmanship"/>
                          <a:cs typeface="KG Primary Penmanship"/>
                          <a:sym typeface="KG Primary Penmanship"/>
                        </a:rPr>
                        <a:t>Oder_details_id, order_id, Pizza_id, Quantity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368221" y="360814"/>
            <a:ext cx="945318" cy="1335773"/>
            <a:chOff x="0" y="0"/>
            <a:chExt cx="812800" cy="1148519"/>
          </a:xfrm>
        </p:grpSpPr>
        <p:sp>
          <p:nvSpPr>
            <p:cNvPr name="Freeform 3" id="3"/>
            <p:cNvSpPr/>
            <p:nvPr/>
          </p:nvSpPr>
          <p:spPr>
            <a:xfrm flipH="false" flipV="false" rot="0">
              <a:off x="0" y="0"/>
              <a:ext cx="812800" cy="1148519"/>
            </a:xfrm>
            <a:custGeom>
              <a:avLst/>
              <a:gdLst/>
              <a:ahLst/>
              <a:cxnLst/>
              <a:rect r="r" b="b" t="t" l="l"/>
              <a:pathLst>
                <a:path h="1148519" w="812800">
                  <a:moveTo>
                    <a:pt x="406400" y="0"/>
                  </a:moveTo>
                  <a:cubicBezTo>
                    <a:pt x="181951" y="0"/>
                    <a:pt x="0" y="257105"/>
                    <a:pt x="0" y="574260"/>
                  </a:cubicBezTo>
                  <a:cubicBezTo>
                    <a:pt x="0" y="891414"/>
                    <a:pt x="181951" y="1148519"/>
                    <a:pt x="406400" y="1148519"/>
                  </a:cubicBezTo>
                  <a:cubicBezTo>
                    <a:pt x="630849" y="1148519"/>
                    <a:pt x="812800" y="891414"/>
                    <a:pt x="812800" y="574260"/>
                  </a:cubicBezTo>
                  <a:cubicBezTo>
                    <a:pt x="812800" y="257105"/>
                    <a:pt x="630849" y="0"/>
                    <a:pt x="406400" y="0"/>
                  </a:cubicBezTo>
                  <a:close/>
                </a:path>
              </a:pathLst>
            </a:custGeom>
            <a:gradFill rotWithShape="true">
              <a:gsLst>
                <a:gs pos="0">
                  <a:srgbClr val="0CC0DF">
                    <a:alpha val="100000"/>
                  </a:srgbClr>
                </a:gs>
                <a:gs pos="100000">
                  <a:srgbClr val="FFDE59">
                    <a:alpha val="100000"/>
                  </a:srgbClr>
                </a:gs>
              </a:gsLst>
              <a:lin ang="2700000"/>
            </a:gradFill>
          </p:spPr>
        </p:sp>
        <p:sp>
          <p:nvSpPr>
            <p:cNvPr name="TextBox 4" id="4"/>
            <p:cNvSpPr txBox="true"/>
            <p:nvPr/>
          </p:nvSpPr>
          <p:spPr>
            <a:xfrm>
              <a:off x="76200" y="-6626"/>
              <a:ext cx="660400" cy="1047472"/>
            </a:xfrm>
            <a:prstGeom prst="rect">
              <a:avLst/>
            </a:prstGeom>
          </p:spPr>
          <p:txBody>
            <a:bodyPr anchor="ctr" rtlCol="false" tIns="50800" lIns="50800" bIns="50800" rIns="50800"/>
            <a:lstStyle/>
            <a:p>
              <a:pPr algn="ctr">
                <a:lnSpc>
                  <a:spcPts val="7279"/>
                </a:lnSpc>
                <a:spcBef>
                  <a:spcPct val="0"/>
                </a:spcBef>
              </a:pPr>
              <a:r>
                <a:rPr lang="en-US" sz="5199">
                  <a:solidFill>
                    <a:srgbClr val="000000"/>
                  </a:solidFill>
                  <a:latin typeface="Bobby Jones"/>
                  <a:ea typeface="Bobby Jones"/>
                  <a:cs typeface="Bobby Jones"/>
                  <a:sym typeface="Bobby Jones"/>
                </a:rPr>
                <a:t>1</a:t>
              </a:r>
            </a:p>
          </p:txBody>
        </p:sp>
      </p:grpSp>
      <p:sp>
        <p:nvSpPr>
          <p:cNvPr name="Freeform 5" id="5"/>
          <p:cNvSpPr/>
          <p:nvPr/>
        </p:nvSpPr>
        <p:spPr>
          <a:xfrm flipH="false" flipV="false" rot="0">
            <a:off x="1313539" y="815374"/>
            <a:ext cx="16135583" cy="9076266"/>
          </a:xfrm>
          <a:custGeom>
            <a:avLst/>
            <a:gdLst/>
            <a:ahLst/>
            <a:cxnLst/>
            <a:rect r="r" b="b" t="t" l="l"/>
            <a:pathLst>
              <a:path h="9076266" w="16135583">
                <a:moveTo>
                  <a:pt x="0" y="0"/>
                </a:moveTo>
                <a:lnTo>
                  <a:pt x="16135584" y="0"/>
                </a:lnTo>
                <a:lnTo>
                  <a:pt x="16135584" y="9076265"/>
                </a:lnTo>
                <a:lnTo>
                  <a:pt x="0" y="9076265"/>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057400" y="-12093812"/>
          <a:ext cx="16230600" cy="5828170"/>
        </p:xfrm>
        <a:graphic>
          <a:graphicData uri="http://schemas.openxmlformats.org/drawingml/2006/table">
            <a:tbl>
              <a:tblPr/>
              <a:tblGrid>
                <a:gridCol w="2599541"/>
                <a:gridCol w="11194757"/>
                <a:gridCol w="2436302"/>
              </a:tblGrid>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D5EAB"/>
                    </a:soli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3" id="3"/>
          <p:cNvGrpSpPr/>
          <p:nvPr/>
        </p:nvGrpSpPr>
        <p:grpSpPr>
          <a:xfrm rot="0">
            <a:off x="368221" y="360814"/>
            <a:ext cx="945318" cy="1335773"/>
            <a:chOff x="0" y="0"/>
            <a:chExt cx="812800" cy="1148519"/>
          </a:xfrm>
        </p:grpSpPr>
        <p:sp>
          <p:nvSpPr>
            <p:cNvPr name="Freeform 4" id="4"/>
            <p:cNvSpPr/>
            <p:nvPr/>
          </p:nvSpPr>
          <p:spPr>
            <a:xfrm flipH="false" flipV="false" rot="0">
              <a:off x="0" y="0"/>
              <a:ext cx="812800" cy="1148519"/>
            </a:xfrm>
            <a:custGeom>
              <a:avLst/>
              <a:gdLst/>
              <a:ahLst/>
              <a:cxnLst/>
              <a:rect r="r" b="b" t="t" l="l"/>
              <a:pathLst>
                <a:path h="1148519" w="812800">
                  <a:moveTo>
                    <a:pt x="406400" y="0"/>
                  </a:moveTo>
                  <a:cubicBezTo>
                    <a:pt x="181951" y="0"/>
                    <a:pt x="0" y="257105"/>
                    <a:pt x="0" y="574260"/>
                  </a:cubicBezTo>
                  <a:cubicBezTo>
                    <a:pt x="0" y="891414"/>
                    <a:pt x="181951" y="1148519"/>
                    <a:pt x="406400" y="1148519"/>
                  </a:cubicBezTo>
                  <a:cubicBezTo>
                    <a:pt x="630849" y="1148519"/>
                    <a:pt x="812800" y="891414"/>
                    <a:pt x="812800" y="574260"/>
                  </a:cubicBezTo>
                  <a:cubicBezTo>
                    <a:pt x="812800" y="257105"/>
                    <a:pt x="630849" y="0"/>
                    <a:pt x="406400" y="0"/>
                  </a:cubicBezTo>
                  <a:close/>
                </a:path>
              </a:pathLst>
            </a:custGeom>
            <a:gradFill rotWithShape="true">
              <a:gsLst>
                <a:gs pos="0">
                  <a:srgbClr val="0CC0DF">
                    <a:alpha val="100000"/>
                  </a:srgbClr>
                </a:gs>
                <a:gs pos="100000">
                  <a:srgbClr val="FFDE59">
                    <a:alpha val="100000"/>
                  </a:srgbClr>
                </a:gs>
              </a:gsLst>
              <a:lin ang="2700000"/>
            </a:gradFill>
          </p:spPr>
        </p:sp>
        <p:sp>
          <p:nvSpPr>
            <p:cNvPr name="TextBox 5" id="5"/>
            <p:cNvSpPr txBox="true"/>
            <p:nvPr/>
          </p:nvSpPr>
          <p:spPr>
            <a:xfrm>
              <a:off x="76200" y="-6626"/>
              <a:ext cx="660400" cy="1047472"/>
            </a:xfrm>
            <a:prstGeom prst="rect">
              <a:avLst/>
            </a:prstGeom>
          </p:spPr>
          <p:txBody>
            <a:bodyPr anchor="ctr" rtlCol="false" tIns="50800" lIns="50800" bIns="50800" rIns="50800"/>
            <a:lstStyle/>
            <a:p>
              <a:pPr algn="ctr">
                <a:lnSpc>
                  <a:spcPts val="7279"/>
                </a:lnSpc>
                <a:spcBef>
                  <a:spcPct val="0"/>
                </a:spcBef>
              </a:pPr>
              <a:r>
                <a:rPr lang="en-US" sz="5199">
                  <a:solidFill>
                    <a:srgbClr val="000000"/>
                  </a:solidFill>
                  <a:latin typeface="Bobby Jones"/>
                  <a:ea typeface="Bobby Jones"/>
                  <a:cs typeface="Bobby Jones"/>
                  <a:sym typeface="Bobby Jones"/>
                </a:rPr>
                <a:t>2</a:t>
              </a:r>
            </a:p>
          </p:txBody>
        </p:sp>
      </p:grpSp>
      <p:sp>
        <p:nvSpPr>
          <p:cNvPr name="Freeform 6" id="6"/>
          <p:cNvSpPr/>
          <p:nvPr/>
        </p:nvSpPr>
        <p:spPr>
          <a:xfrm flipH="false" flipV="false" rot="0">
            <a:off x="1313539" y="767968"/>
            <a:ext cx="16190726" cy="9107283"/>
          </a:xfrm>
          <a:custGeom>
            <a:avLst/>
            <a:gdLst/>
            <a:ahLst/>
            <a:cxnLst/>
            <a:rect r="r" b="b" t="t" l="l"/>
            <a:pathLst>
              <a:path h="9107283" w="16190726">
                <a:moveTo>
                  <a:pt x="0" y="0"/>
                </a:moveTo>
                <a:lnTo>
                  <a:pt x="16190726" y="0"/>
                </a:lnTo>
                <a:lnTo>
                  <a:pt x="16190726" y="9107283"/>
                </a:lnTo>
                <a:lnTo>
                  <a:pt x="0" y="9107283"/>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368221" y="360814"/>
            <a:ext cx="945318" cy="1335773"/>
            <a:chOff x="0" y="0"/>
            <a:chExt cx="812800" cy="1148519"/>
          </a:xfrm>
        </p:grpSpPr>
        <p:sp>
          <p:nvSpPr>
            <p:cNvPr name="Freeform 3" id="3"/>
            <p:cNvSpPr/>
            <p:nvPr/>
          </p:nvSpPr>
          <p:spPr>
            <a:xfrm flipH="false" flipV="false" rot="0">
              <a:off x="0" y="0"/>
              <a:ext cx="812800" cy="1148519"/>
            </a:xfrm>
            <a:custGeom>
              <a:avLst/>
              <a:gdLst/>
              <a:ahLst/>
              <a:cxnLst/>
              <a:rect r="r" b="b" t="t" l="l"/>
              <a:pathLst>
                <a:path h="1148519" w="812800">
                  <a:moveTo>
                    <a:pt x="406400" y="0"/>
                  </a:moveTo>
                  <a:cubicBezTo>
                    <a:pt x="181951" y="0"/>
                    <a:pt x="0" y="257105"/>
                    <a:pt x="0" y="574260"/>
                  </a:cubicBezTo>
                  <a:cubicBezTo>
                    <a:pt x="0" y="891414"/>
                    <a:pt x="181951" y="1148519"/>
                    <a:pt x="406400" y="1148519"/>
                  </a:cubicBezTo>
                  <a:cubicBezTo>
                    <a:pt x="630849" y="1148519"/>
                    <a:pt x="812800" y="891414"/>
                    <a:pt x="812800" y="574260"/>
                  </a:cubicBezTo>
                  <a:cubicBezTo>
                    <a:pt x="812800" y="257105"/>
                    <a:pt x="630849" y="0"/>
                    <a:pt x="406400" y="0"/>
                  </a:cubicBezTo>
                  <a:close/>
                </a:path>
              </a:pathLst>
            </a:custGeom>
            <a:gradFill rotWithShape="true">
              <a:gsLst>
                <a:gs pos="0">
                  <a:srgbClr val="0CC0DF">
                    <a:alpha val="100000"/>
                  </a:srgbClr>
                </a:gs>
                <a:gs pos="100000">
                  <a:srgbClr val="FFDE59">
                    <a:alpha val="100000"/>
                  </a:srgbClr>
                </a:gs>
              </a:gsLst>
              <a:lin ang="2700000"/>
            </a:gradFill>
          </p:spPr>
        </p:sp>
        <p:sp>
          <p:nvSpPr>
            <p:cNvPr name="TextBox 4" id="4"/>
            <p:cNvSpPr txBox="true"/>
            <p:nvPr/>
          </p:nvSpPr>
          <p:spPr>
            <a:xfrm>
              <a:off x="76200" y="-6626"/>
              <a:ext cx="660400" cy="1047472"/>
            </a:xfrm>
            <a:prstGeom prst="rect">
              <a:avLst/>
            </a:prstGeom>
          </p:spPr>
          <p:txBody>
            <a:bodyPr anchor="ctr" rtlCol="false" tIns="50800" lIns="50800" bIns="50800" rIns="50800"/>
            <a:lstStyle/>
            <a:p>
              <a:pPr algn="ctr">
                <a:lnSpc>
                  <a:spcPts val="7279"/>
                </a:lnSpc>
                <a:spcBef>
                  <a:spcPct val="0"/>
                </a:spcBef>
              </a:pPr>
              <a:r>
                <a:rPr lang="en-US" sz="5199">
                  <a:solidFill>
                    <a:srgbClr val="000000"/>
                  </a:solidFill>
                  <a:latin typeface="Bobby Jones"/>
                  <a:ea typeface="Bobby Jones"/>
                  <a:cs typeface="Bobby Jones"/>
                  <a:sym typeface="Bobby Jones"/>
                </a:rPr>
                <a:t>3</a:t>
              </a:r>
            </a:p>
          </p:txBody>
        </p:sp>
      </p:grpSp>
      <p:sp>
        <p:nvSpPr>
          <p:cNvPr name="Freeform 5" id="5"/>
          <p:cNvSpPr/>
          <p:nvPr/>
        </p:nvSpPr>
        <p:spPr>
          <a:xfrm flipH="false" flipV="false" rot="0">
            <a:off x="1313539" y="1028700"/>
            <a:ext cx="16191560" cy="8337003"/>
          </a:xfrm>
          <a:custGeom>
            <a:avLst/>
            <a:gdLst/>
            <a:ahLst/>
            <a:cxnLst/>
            <a:rect r="r" b="b" t="t" l="l"/>
            <a:pathLst>
              <a:path h="8337003" w="16191560">
                <a:moveTo>
                  <a:pt x="0" y="0"/>
                </a:moveTo>
                <a:lnTo>
                  <a:pt x="16191561" y="0"/>
                </a:lnTo>
                <a:lnTo>
                  <a:pt x="16191561" y="8337003"/>
                </a:lnTo>
                <a:lnTo>
                  <a:pt x="0" y="8337003"/>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368221" y="360814"/>
            <a:ext cx="945318" cy="1335773"/>
            <a:chOff x="0" y="0"/>
            <a:chExt cx="812800" cy="1148519"/>
          </a:xfrm>
        </p:grpSpPr>
        <p:sp>
          <p:nvSpPr>
            <p:cNvPr name="Freeform 3" id="3"/>
            <p:cNvSpPr/>
            <p:nvPr/>
          </p:nvSpPr>
          <p:spPr>
            <a:xfrm flipH="false" flipV="false" rot="0">
              <a:off x="0" y="0"/>
              <a:ext cx="812800" cy="1148519"/>
            </a:xfrm>
            <a:custGeom>
              <a:avLst/>
              <a:gdLst/>
              <a:ahLst/>
              <a:cxnLst/>
              <a:rect r="r" b="b" t="t" l="l"/>
              <a:pathLst>
                <a:path h="1148519" w="812800">
                  <a:moveTo>
                    <a:pt x="406400" y="0"/>
                  </a:moveTo>
                  <a:cubicBezTo>
                    <a:pt x="181951" y="0"/>
                    <a:pt x="0" y="257105"/>
                    <a:pt x="0" y="574260"/>
                  </a:cubicBezTo>
                  <a:cubicBezTo>
                    <a:pt x="0" y="891414"/>
                    <a:pt x="181951" y="1148519"/>
                    <a:pt x="406400" y="1148519"/>
                  </a:cubicBezTo>
                  <a:cubicBezTo>
                    <a:pt x="630849" y="1148519"/>
                    <a:pt x="812800" y="891414"/>
                    <a:pt x="812800" y="574260"/>
                  </a:cubicBezTo>
                  <a:cubicBezTo>
                    <a:pt x="812800" y="257105"/>
                    <a:pt x="630849" y="0"/>
                    <a:pt x="406400" y="0"/>
                  </a:cubicBezTo>
                  <a:close/>
                </a:path>
              </a:pathLst>
            </a:custGeom>
            <a:gradFill rotWithShape="true">
              <a:gsLst>
                <a:gs pos="0">
                  <a:srgbClr val="0CC0DF">
                    <a:alpha val="100000"/>
                  </a:srgbClr>
                </a:gs>
                <a:gs pos="100000">
                  <a:srgbClr val="FFDE59">
                    <a:alpha val="100000"/>
                  </a:srgbClr>
                </a:gs>
              </a:gsLst>
              <a:lin ang="2700000"/>
            </a:gradFill>
          </p:spPr>
        </p:sp>
        <p:sp>
          <p:nvSpPr>
            <p:cNvPr name="TextBox 4" id="4"/>
            <p:cNvSpPr txBox="true"/>
            <p:nvPr/>
          </p:nvSpPr>
          <p:spPr>
            <a:xfrm>
              <a:off x="76200" y="-6626"/>
              <a:ext cx="660400" cy="1047472"/>
            </a:xfrm>
            <a:prstGeom prst="rect">
              <a:avLst/>
            </a:prstGeom>
          </p:spPr>
          <p:txBody>
            <a:bodyPr anchor="ctr" rtlCol="false" tIns="50800" lIns="50800" bIns="50800" rIns="50800"/>
            <a:lstStyle/>
            <a:p>
              <a:pPr algn="ctr">
                <a:lnSpc>
                  <a:spcPts val="7279"/>
                </a:lnSpc>
                <a:spcBef>
                  <a:spcPct val="0"/>
                </a:spcBef>
              </a:pPr>
              <a:r>
                <a:rPr lang="en-US" sz="5199">
                  <a:solidFill>
                    <a:srgbClr val="000000"/>
                  </a:solidFill>
                  <a:latin typeface="Bobby Jones"/>
                  <a:ea typeface="Bobby Jones"/>
                  <a:cs typeface="Bobby Jones"/>
                  <a:sym typeface="Bobby Jones"/>
                </a:rPr>
                <a:t>4</a:t>
              </a:r>
            </a:p>
          </p:txBody>
        </p:sp>
      </p:grpSp>
      <p:sp>
        <p:nvSpPr>
          <p:cNvPr name="Freeform 5" id="5"/>
          <p:cNvSpPr/>
          <p:nvPr/>
        </p:nvSpPr>
        <p:spPr>
          <a:xfrm flipH="false" flipV="false" rot="0">
            <a:off x="1313539" y="1028700"/>
            <a:ext cx="16224303" cy="8788164"/>
          </a:xfrm>
          <a:custGeom>
            <a:avLst/>
            <a:gdLst/>
            <a:ahLst/>
            <a:cxnLst/>
            <a:rect r="r" b="b" t="t" l="l"/>
            <a:pathLst>
              <a:path h="8788164" w="16224303">
                <a:moveTo>
                  <a:pt x="0" y="0"/>
                </a:moveTo>
                <a:lnTo>
                  <a:pt x="16224303" y="0"/>
                </a:lnTo>
                <a:lnTo>
                  <a:pt x="16224303" y="8788164"/>
                </a:lnTo>
                <a:lnTo>
                  <a:pt x="0" y="8788164"/>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057400" y="-12093812"/>
          <a:ext cx="16230600" cy="5828170"/>
        </p:xfrm>
        <a:graphic>
          <a:graphicData uri="http://schemas.openxmlformats.org/drawingml/2006/table">
            <a:tbl>
              <a:tblPr/>
              <a:tblGrid>
                <a:gridCol w="2599541"/>
                <a:gridCol w="11194757"/>
                <a:gridCol w="2436302"/>
              </a:tblGrid>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D5EAB"/>
                    </a:soli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5634">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0CC0DF">
                            <a:alpha val="100000"/>
                          </a:srgbClr>
                        </a:gs>
                        <a:gs pos="100000">
                          <a:srgbClr val="FFDE59">
                            <a:alpha val="100000"/>
                          </a:srgbClr>
                        </a:gs>
                      </a:gsLst>
                      <a:lin ang="2700000"/>
                    </a:gradFill>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3" id="3"/>
          <p:cNvGrpSpPr/>
          <p:nvPr/>
        </p:nvGrpSpPr>
        <p:grpSpPr>
          <a:xfrm rot="0">
            <a:off x="368221" y="360814"/>
            <a:ext cx="945318" cy="1335773"/>
            <a:chOff x="0" y="0"/>
            <a:chExt cx="812800" cy="1148519"/>
          </a:xfrm>
        </p:grpSpPr>
        <p:sp>
          <p:nvSpPr>
            <p:cNvPr name="Freeform 4" id="4"/>
            <p:cNvSpPr/>
            <p:nvPr/>
          </p:nvSpPr>
          <p:spPr>
            <a:xfrm flipH="false" flipV="false" rot="0">
              <a:off x="0" y="0"/>
              <a:ext cx="812800" cy="1148519"/>
            </a:xfrm>
            <a:custGeom>
              <a:avLst/>
              <a:gdLst/>
              <a:ahLst/>
              <a:cxnLst/>
              <a:rect r="r" b="b" t="t" l="l"/>
              <a:pathLst>
                <a:path h="1148519" w="812800">
                  <a:moveTo>
                    <a:pt x="406400" y="0"/>
                  </a:moveTo>
                  <a:cubicBezTo>
                    <a:pt x="181951" y="0"/>
                    <a:pt x="0" y="257105"/>
                    <a:pt x="0" y="574260"/>
                  </a:cubicBezTo>
                  <a:cubicBezTo>
                    <a:pt x="0" y="891414"/>
                    <a:pt x="181951" y="1148519"/>
                    <a:pt x="406400" y="1148519"/>
                  </a:cubicBezTo>
                  <a:cubicBezTo>
                    <a:pt x="630849" y="1148519"/>
                    <a:pt x="812800" y="891414"/>
                    <a:pt x="812800" y="574260"/>
                  </a:cubicBezTo>
                  <a:cubicBezTo>
                    <a:pt x="812800" y="257105"/>
                    <a:pt x="630849" y="0"/>
                    <a:pt x="406400" y="0"/>
                  </a:cubicBezTo>
                  <a:close/>
                </a:path>
              </a:pathLst>
            </a:custGeom>
            <a:gradFill rotWithShape="true">
              <a:gsLst>
                <a:gs pos="0">
                  <a:srgbClr val="0CC0DF">
                    <a:alpha val="100000"/>
                  </a:srgbClr>
                </a:gs>
                <a:gs pos="100000">
                  <a:srgbClr val="FFDE59">
                    <a:alpha val="100000"/>
                  </a:srgbClr>
                </a:gs>
              </a:gsLst>
              <a:lin ang="2700000"/>
            </a:gradFill>
          </p:spPr>
        </p:sp>
        <p:sp>
          <p:nvSpPr>
            <p:cNvPr name="TextBox 5" id="5"/>
            <p:cNvSpPr txBox="true"/>
            <p:nvPr/>
          </p:nvSpPr>
          <p:spPr>
            <a:xfrm>
              <a:off x="76200" y="-6626"/>
              <a:ext cx="660400" cy="1047472"/>
            </a:xfrm>
            <a:prstGeom prst="rect">
              <a:avLst/>
            </a:prstGeom>
          </p:spPr>
          <p:txBody>
            <a:bodyPr anchor="ctr" rtlCol="false" tIns="50800" lIns="50800" bIns="50800" rIns="50800"/>
            <a:lstStyle/>
            <a:p>
              <a:pPr algn="ctr">
                <a:lnSpc>
                  <a:spcPts val="7279"/>
                </a:lnSpc>
                <a:spcBef>
                  <a:spcPct val="0"/>
                </a:spcBef>
              </a:pPr>
              <a:r>
                <a:rPr lang="en-US" sz="5199">
                  <a:solidFill>
                    <a:srgbClr val="000000"/>
                  </a:solidFill>
                  <a:latin typeface="Bobby Jones"/>
                  <a:ea typeface="Bobby Jones"/>
                  <a:cs typeface="Bobby Jones"/>
                  <a:sym typeface="Bobby Jones"/>
                </a:rPr>
                <a:t>5</a:t>
              </a:r>
            </a:p>
          </p:txBody>
        </p:sp>
      </p:grpSp>
      <p:sp>
        <p:nvSpPr>
          <p:cNvPr name="Freeform 6" id="6"/>
          <p:cNvSpPr/>
          <p:nvPr/>
        </p:nvSpPr>
        <p:spPr>
          <a:xfrm flipH="false" flipV="false" rot="0">
            <a:off x="1313539" y="1028700"/>
            <a:ext cx="16288611" cy="8895500"/>
          </a:xfrm>
          <a:custGeom>
            <a:avLst/>
            <a:gdLst/>
            <a:ahLst/>
            <a:cxnLst/>
            <a:rect r="r" b="b" t="t" l="l"/>
            <a:pathLst>
              <a:path h="8895500" w="16288611">
                <a:moveTo>
                  <a:pt x="0" y="0"/>
                </a:moveTo>
                <a:lnTo>
                  <a:pt x="16288611" y="0"/>
                </a:lnTo>
                <a:lnTo>
                  <a:pt x="16288611" y="8895500"/>
                </a:lnTo>
                <a:lnTo>
                  <a:pt x="0" y="8895500"/>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368221" y="360814"/>
            <a:ext cx="945318" cy="1335773"/>
            <a:chOff x="0" y="0"/>
            <a:chExt cx="812800" cy="1148519"/>
          </a:xfrm>
        </p:grpSpPr>
        <p:sp>
          <p:nvSpPr>
            <p:cNvPr name="Freeform 3" id="3"/>
            <p:cNvSpPr/>
            <p:nvPr/>
          </p:nvSpPr>
          <p:spPr>
            <a:xfrm flipH="false" flipV="false" rot="0">
              <a:off x="0" y="0"/>
              <a:ext cx="812800" cy="1148519"/>
            </a:xfrm>
            <a:custGeom>
              <a:avLst/>
              <a:gdLst/>
              <a:ahLst/>
              <a:cxnLst/>
              <a:rect r="r" b="b" t="t" l="l"/>
              <a:pathLst>
                <a:path h="1148519" w="812800">
                  <a:moveTo>
                    <a:pt x="406400" y="0"/>
                  </a:moveTo>
                  <a:cubicBezTo>
                    <a:pt x="181951" y="0"/>
                    <a:pt x="0" y="257105"/>
                    <a:pt x="0" y="574260"/>
                  </a:cubicBezTo>
                  <a:cubicBezTo>
                    <a:pt x="0" y="891414"/>
                    <a:pt x="181951" y="1148519"/>
                    <a:pt x="406400" y="1148519"/>
                  </a:cubicBezTo>
                  <a:cubicBezTo>
                    <a:pt x="630849" y="1148519"/>
                    <a:pt x="812800" y="891414"/>
                    <a:pt x="812800" y="574260"/>
                  </a:cubicBezTo>
                  <a:cubicBezTo>
                    <a:pt x="812800" y="257105"/>
                    <a:pt x="630849" y="0"/>
                    <a:pt x="406400" y="0"/>
                  </a:cubicBezTo>
                  <a:close/>
                </a:path>
              </a:pathLst>
            </a:custGeom>
            <a:gradFill rotWithShape="true">
              <a:gsLst>
                <a:gs pos="0">
                  <a:srgbClr val="0CC0DF">
                    <a:alpha val="100000"/>
                  </a:srgbClr>
                </a:gs>
                <a:gs pos="100000">
                  <a:srgbClr val="FFDE59">
                    <a:alpha val="100000"/>
                  </a:srgbClr>
                </a:gs>
              </a:gsLst>
              <a:lin ang="2700000"/>
            </a:gradFill>
          </p:spPr>
        </p:sp>
        <p:sp>
          <p:nvSpPr>
            <p:cNvPr name="TextBox 4" id="4"/>
            <p:cNvSpPr txBox="true"/>
            <p:nvPr/>
          </p:nvSpPr>
          <p:spPr>
            <a:xfrm>
              <a:off x="76200" y="-6626"/>
              <a:ext cx="660400" cy="1047472"/>
            </a:xfrm>
            <a:prstGeom prst="rect">
              <a:avLst/>
            </a:prstGeom>
          </p:spPr>
          <p:txBody>
            <a:bodyPr anchor="ctr" rtlCol="false" tIns="50800" lIns="50800" bIns="50800" rIns="50800"/>
            <a:lstStyle/>
            <a:p>
              <a:pPr algn="ctr">
                <a:lnSpc>
                  <a:spcPts val="7279"/>
                </a:lnSpc>
                <a:spcBef>
                  <a:spcPct val="0"/>
                </a:spcBef>
              </a:pPr>
              <a:r>
                <a:rPr lang="en-US" sz="5199">
                  <a:solidFill>
                    <a:srgbClr val="000000"/>
                  </a:solidFill>
                  <a:latin typeface="Bobby Jones"/>
                  <a:ea typeface="Bobby Jones"/>
                  <a:cs typeface="Bobby Jones"/>
                  <a:sym typeface="Bobby Jones"/>
                </a:rPr>
                <a:t>6</a:t>
              </a:r>
            </a:p>
          </p:txBody>
        </p:sp>
      </p:grpSp>
      <p:sp>
        <p:nvSpPr>
          <p:cNvPr name="Freeform 5" id="5"/>
          <p:cNvSpPr/>
          <p:nvPr/>
        </p:nvSpPr>
        <p:spPr>
          <a:xfrm flipH="false" flipV="false" rot="0">
            <a:off x="1313539" y="1028700"/>
            <a:ext cx="16193311" cy="8948491"/>
          </a:xfrm>
          <a:custGeom>
            <a:avLst/>
            <a:gdLst/>
            <a:ahLst/>
            <a:cxnLst/>
            <a:rect r="r" b="b" t="t" l="l"/>
            <a:pathLst>
              <a:path h="8948491" w="16193311">
                <a:moveTo>
                  <a:pt x="0" y="0"/>
                </a:moveTo>
                <a:lnTo>
                  <a:pt x="16193311" y="0"/>
                </a:lnTo>
                <a:lnTo>
                  <a:pt x="16193311" y="8948491"/>
                </a:lnTo>
                <a:lnTo>
                  <a:pt x="0" y="8948491"/>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368221" y="360814"/>
            <a:ext cx="945318" cy="1335773"/>
            <a:chOff x="0" y="0"/>
            <a:chExt cx="812800" cy="1148519"/>
          </a:xfrm>
        </p:grpSpPr>
        <p:sp>
          <p:nvSpPr>
            <p:cNvPr name="Freeform 3" id="3"/>
            <p:cNvSpPr/>
            <p:nvPr/>
          </p:nvSpPr>
          <p:spPr>
            <a:xfrm flipH="false" flipV="false" rot="0">
              <a:off x="0" y="0"/>
              <a:ext cx="812800" cy="1148519"/>
            </a:xfrm>
            <a:custGeom>
              <a:avLst/>
              <a:gdLst/>
              <a:ahLst/>
              <a:cxnLst/>
              <a:rect r="r" b="b" t="t" l="l"/>
              <a:pathLst>
                <a:path h="1148519" w="812800">
                  <a:moveTo>
                    <a:pt x="406400" y="0"/>
                  </a:moveTo>
                  <a:cubicBezTo>
                    <a:pt x="181951" y="0"/>
                    <a:pt x="0" y="257105"/>
                    <a:pt x="0" y="574260"/>
                  </a:cubicBezTo>
                  <a:cubicBezTo>
                    <a:pt x="0" y="891414"/>
                    <a:pt x="181951" y="1148519"/>
                    <a:pt x="406400" y="1148519"/>
                  </a:cubicBezTo>
                  <a:cubicBezTo>
                    <a:pt x="630849" y="1148519"/>
                    <a:pt x="812800" y="891414"/>
                    <a:pt x="812800" y="574260"/>
                  </a:cubicBezTo>
                  <a:cubicBezTo>
                    <a:pt x="812800" y="257105"/>
                    <a:pt x="630849" y="0"/>
                    <a:pt x="406400" y="0"/>
                  </a:cubicBezTo>
                  <a:close/>
                </a:path>
              </a:pathLst>
            </a:custGeom>
            <a:gradFill rotWithShape="true">
              <a:gsLst>
                <a:gs pos="0">
                  <a:srgbClr val="0CC0DF">
                    <a:alpha val="100000"/>
                  </a:srgbClr>
                </a:gs>
                <a:gs pos="100000">
                  <a:srgbClr val="FFDE59">
                    <a:alpha val="100000"/>
                  </a:srgbClr>
                </a:gs>
              </a:gsLst>
              <a:lin ang="2700000"/>
            </a:gradFill>
          </p:spPr>
        </p:sp>
        <p:sp>
          <p:nvSpPr>
            <p:cNvPr name="TextBox 4" id="4"/>
            <p:cNvSpPr txBox="true"/>
            <p:nvPr/>
          </p:nvSpPr>
          <p:spPr>
            <a:xfrm>
              <a:off x="76200" y="-6626"/>
              <a:ext cx="660400" cy="1047472"/>
            </a:xfrm>
            <a:prstGeom prst="rect">
              <a:avLst/>
            </a:prstGeom>
          </p:spPr>
          <p:txBody>
            <a:bodyPr anchor="ctr" rtlCol="false" tIns="50800" lIns="50800" bIns="50800" rIns="50800"/>
            <a:lstStyle/>
            <a:p>
              <a:pPr algn="ctr">
                <a:lnSpc>
                  <a:spcPts val="7279"/>
                </a:lnSpc>
                <a:spcBef>
                  <a:spcPct val="0"/>
                </a:spcBef>
              </a:pPr>
              <a:r>
                <a:rPr lang="en-US" sz="5199">
                  <a:solidFill>
                    <a:srgbClr val="000000"/>
                  </a:solidFill>
                  <a:latin typeface="Bobby Jones"/>
                  <a:ea typeface="Bobby Jones"/>
                  <a:cs typeface="Bobby Jones"/>
                  <a:sym typeface="Bobby Jones"/>
                </a:rPr>
                <a:t>7</a:t>
              </a:r>
            </a:p>
          </p:txBody>
        </p:sp>
      </p:grpSp>
      <p:sp>
        <p:nvSpPr>
          <p:cNvPr name="Freeform 5" id="5"/>
          <p:cNvSpPr/>
          <p:nvPr/>
        </p:nvSpPr>
        <p:spPr>
          <a:xfrm flipH="false" flipV="false" rot="0">
            <a:off x="1028700" y="1028700"/>
            <a:ext cx="16045139" cy="8858254"/>
          </a:xfrm>
          <a:custGeom>
            <a:avLst/>
            <a:gdLst/>
            <a:ahLst/>
            <a:cxnLst/>
            <a:rect r="r" b="b" t="t" l="l"/>
            <a:pathLst>
              <a:path h="8858254" w="16045139">
                <a:moveTo>
                  <a:pt x="0" y="0"/>
                </a:moveTo>
                <a:lnTo>
                  <a:pt x="16045139" y="0"/>
                </a:lnTo>
                <a:lnTo>
                  <a:pt x="16045139" y="8858254"/>
                </a:lnTo>
                <a:lnTo>
                  <a:pt x="0" y="8858254"/>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DAGMW-lWJ1Y</dc:identifier>
  <dcterms:modified xsi:type="dcterms:W3CDTF">2011-08-01T06:04:30Z</dcterms:modified>
  <cp:revision>1</cp:revision>
  <dc:title>Data Analysis</dc:title>
</cp:coreProperties>
</file>