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E23F-DFE3-4027-937E-AA2C2A9BA4B8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2C9-39CA-4EC2-AD5F-D6F5E5D4D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990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33400"/>
            <a:ext cx="6172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"/>
            <a:ext cx="2286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C:\Documents and Settings\Administrator\Desktop\iMailer\dataentry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188" y="457200"/>
            <a:ext cx="714375" cy="533400"/>
          </a:xfrm>
          <a:prstGeom prst="rect">
            <a:avLst/>
          </a:prstGeom>
          <a:noFill/>
        </p:spPr>
      </p:pic>
      <p:pic>
        <p:nvPicPr>
          <p:cNvPr id="1032" name="Picture 8" descr="C:\Documents and Settings\Administrator\Desktop\iMailer\CALENDAR%20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953000"/>
            <a:ext cx="611188" cy="611188"/>
          </a:xfrm>
          <a:prstGeom prst="rect">
            <a:avLst/>
          </a:prstGeom>
          <a:noFill/>
        </p:spPr>
      </p:pic>
      <p:pic>
        <p:nvPicPr>
          <p:cNvPr id="1033" name="Picture 9" descr="C:\Documents and Settings\Administrator\Desktop\iMailer\focus_grou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047" y="3505200"/>
            <a:ext cx="515541" cy="515541"/>
          </a:xfrm>
          <a:prstGeom prst="rect">
            <a:avLst/>
          </a:prstGeom>
          <a:noFill/>
        </p:spPr>
      </p:pic>
      <p:pic>
        <p:nvPicPr>
          <p:cNvPr id="1034" name="Picture 10" descr="C:\Documents and Settings\Administrator\Desktop\iMailer\industry_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188" y="1898917"/>
            <a:ext cx="667941" cy="667941"/>
          </a:xfrm>
          <a:prstGeom prst="rect">
            <a:avLst/>
          </a:prstGeom>
          <a:noFill/>
        </p:spPr>
      </p:pic>
      <p:pic>
        <p:nvPicPr>
          <p:cNvPr id="1035" name="Picture 11" descr="C:\Documents and Settings\Administrator\Desktop\iMailer\receptioni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76200"/>
            <a:ext cx="381000" cy="381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38200" y="51485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Schedule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609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Application Settings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210965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Messages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37007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Contacts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588" y="990600"/>
            <a:ext cx="1981200" cy="854080"/>
          </a:xfrm>
          <a:prstGeom prst="rect">
            <a:avLst/>
          </a:prstGeom>
          <a:noFill/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Database Settings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Security Settings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Advanced Settings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2588" y="2601862"/>
            <a:ext cx="1981200" cy="8229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Draft Message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Send Message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Message History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88" y="4038600"/>
            <a:ext cx="1981200" cy="11079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Import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Export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Lists</a:t>
            </a:r>
          </a:p>
        </p:txBody>
      </p:sp>
      <p:pic>
        <p:nvPicPr>
          <p:cNvPr id="1037" name="Picture 13" descr="C:\Documents and Settings\Administrator\Desktop\Website Development Suite\Website Images\Thumbnails\Folder-Hom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67600" y="76200"/>
            <a:ext cx="381000" cy="381000"/>
          </a:xfrm>
          <a:prstGeom prst="rect">
            <a:avLst/>
          </a:prstGeom>
          <a:noFill/>
        </p:spPr>
      </p:pic>
      <p:pic>
        <p:nvPicPr>
          <p:cNvPr id="1038" name="Picture 14" descr="C:\Documents and Settings\Administrator\Desktop\Website Development Suite\Website Images\Thumbnails\abou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76200"/>
            <a:ext cx="381000" cy="3810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7800" y="3352800"/>
            <a:ext cx="19812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3352800"/>
            <a:ext cx="1143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Username :</a:t>
            </a:r>
            <a:endParaRPr lang="en-US" sz="11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3776990"/>
            <a:ext cx="19812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3776990"/>
            <a:ext cx="1143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Password :</a:t>
            </a:r>
            <a:endParaRPr lang="en-US" sz="11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4191000"/>
            <a:ext cx="914400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Trebuchet MS" pitchFamily="34" charset="0"/>
              </a:rPr>
              <a:t>Login</a:t>
            </a:r>
            <a:endParaRPr lang="en-US" sz="11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24200" y="6172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6122313"/>
            <a:ext cx="5562600" cy="378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Copyright © Infolancers E Services Private Limited 2011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588" y="5622920"/>
            <a:ext cx="1981200" cy="6001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Schedules</a:t>
            </a:r>
          </a:p>
          <a:p>
            <a:pPr>
              <a:lnSpc>
                <a:spcPct val="150000"/>
              </a:lnSpc>
            </a:pPr>
            <a:r>
              <a:rPr lang="en-US" sz="11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Occasion Management</a:t>
            </a:r>
            <a:endParaRPr lang="en-US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762000"/>
            <a:ext cx="60198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Welcome to</a:t>
            </a:r>
          </a:p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Unique features of product are: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 Simple, Reliable and Easy to operate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Easy to configure to send both Emails and SMS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Simple design of scheduler to keep you connected with your customers on special occasions, festivals and send your sales promotions / news letters in an automated fashion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Import and Export data from / to text and excel file extensions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28675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990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33400"/>
            <a:ext cx="6172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"/>
            <a:ext cx="2286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C:\Documents and Settings\Administrator\Desktop\iMailer\dataentry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188" y="457200"/>
            <a:ext cx="714375" cy="533400"/>
          </a:xfrm>
          <a:prstGeom prst="rect">
            <a:avLst/>
          </a:prstGeom>
          <a:noFill/>
        </p:spPr>
      </p:pic>
      <p:pic>
        <p:nvPicPr>
          <p:cNvPr id="1032" name="Picture 8" descr="C:\Documents and Settings\Administrator\Desktop\iMailer\CALENDAR%20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953000"/>
            <a:ext cx="611188" cy="611188"/>
          </a:xfrm>
          <a:prstGeom prst="rect">
            <a:avLst/>
          </a:prstGeom>
          <a:noFill/>
        </p:spPr>
      </p:pic>
      <p:pic>
        <p:nvPicPr>
          <p:cNvPr id="1033" name="Picture 9" descr="C:\Documents and Settings\Administrator\Desktop\iMailer\focus_grou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047" y="3505200"/>
            <a:ext cx="515541" cy="515541"/>
          </a:xfrm>
          <a:prstGeom prst="rect">
            <a:avLst/>
          </a:prstGeom>
          <a:noFill/>
        </p:spPr>
      </p:pic>
      <p:pic>
        <p:nvPicPr>
          <p:cNvPr id="1034" name="Picture 10" descr="C:\Documents and Settings\Administrator\Desktop\iMailer\industry_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188" y="1898917"/>
            <a:ext cx="667941" cy="667941"/>
          </a:xfrm>
          <a:prstGeom prst="rect">
            <a:avLst/>
          </a:prstGeom>
          <a:noFill/>
        </p:spPr>
      </p:pic>
      <p:pic>
        <p:nvPicPr>
          <p:cNvPr id="1035" name="Picture 11" descr="C:\Documents and Settings\Administrator\Desktop\iMailer\receptioni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76200"/>
            <a:ext cx="381000" cy="381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38200" y="51485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Schedule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609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Application Settings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210965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Messages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37007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rebuchet MS" pitchFamily="34" charset="0"/>
              </a:rPr>
              <a:t>Contacts Management</a:t>
            </a:r>
            <a:endParaRPr lang="en-US" sz="1100" b="1" dirty="0">
              <a:latin typeface="Trebuchet M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588" y="990600"/>
            <a:ext cx="1981200" cy="854080"/>
          </a:xfrm>
          <a:prstGeom prst="rect">
            <a:avLst/>
          </a:prstGeom>
          <a:noFill/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Database Settings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Security Settings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Advanced Settings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2588" y="2601862"/>
            <a:ext cx="1981200" cy="8229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Draft Message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Send Message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Message History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588" y="4038600"/>
            <a:ext cx="1981200" cy="11079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Import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Export Contacts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Lists</a:t>
            </a:r>
          </a:p>
        </p:txBody>
      </p:sp>
      <p:pic>
        <p:nvPicPr>
          <p:cNvPr id="1037" name="Picture 13" descr="C:\Documents and Settings\Administrator\Desktop\Website Development Suite\Website Images\Thumbnails\Folder-Hom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67600" y="76200"/>
            <a:ext cx="381000" cy="381000"/>
          </a:xfrm>
          <a:prstGeom prst="rect">
            <a:avLst/>
          </a:prstGeom>
          <a:noFill/>
        </p:spPr>
      </p:pic>
      <p:pic>
        <p:nvPicPr>
          <p:cNvPr id="1038" name="Picture 14" descr="C:\Documents and Settings\Administrator\Desktop\Website Development Suite\Website Images\Thumbnails\abou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76200"/>
            <a:ext cx="381000" cy="3810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7800" y="3352800"/>
            <a:ext cx="19812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3352800"/>
            <a:ext cx="1143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Subject </a:t>
            </a:r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:</a:t>
            </a:r>
            <a:endParaRPr lang="en-US" sz="11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3776990"/>
            <a:ext cx="19812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3776990"/>
            <a:ext cx="1143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Message </a:t>
            </a:r>
            <a:r>
              <a:rPr lang="en-US" sz="1100" b="1" dirty="0" smtClean="0">
                <a:solidFill>
                  <a:srgbClr val="FF0000"/>
                </a:solidFill>
                <a:latin typeface="Trebuchet MS" pitchFamily="34" charset="0"/>
              </a:rPr>
              <a:t>:</a:t>
            </a:r>
            <a:endParaRPr lang="en-US" sz="11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4191000"/>
            <a:ext cx="914400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Trebuchet MS" pitchFamily="34" charset="0"/>
              </a:rPr>
              <a:t>Login</a:t>
            </a:r>
            <a:endParaRPr lang="en-US" sz="11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24200" y="6172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6122313"/>
            <a:ext cx="5562600" cy="378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Copyright © Infolancers E Services Private Limited 2011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588" y="5622920"/>
            <a:ext cx="1981200" cy="6001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Manage Schedules</a:t>
            </a:r>
          </a:p>
          <a:p>
            <a:pPr>
              <a:lnSpc>
                <a:spcPct val="150000"/>
              </a:lnSpc>
            </a:pPr>
            <a:r>
              <a:rPr lang="en-US" sz="11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Occasion Management</a:t>
            </a:r>
            <a:endParaRPr lang="en-US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762000"/>
            <a:ext cx="60198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Welcome to</a:t>
            </a:r>
          </a:p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Unique features of product are: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 Simple, Reliable and Easy to operate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Easy to configure to send both Emails and SMS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Simple design of scheduler to keep you connected with your customers on special occasions, festivals and send your sales promotions / news letters in an automated fashion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</a:rPr>
              <a:t>  Import and Export data from / to text and excel file extensions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28675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226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Infolancers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Prabhat Dixit</dc:creator>
  <cp:lastModifiedBy>Prabhat Dixit</cp:lastModifiedBy>
  <cp:revision>39</cp:revision>
  <dcterms:created xsi:type="dcterms:W3CDTF">2011-03-02T19:50:48Z</dcterms:created>
  <dcterms:modified xsi:type="dcterms:W3CDTF">2011-03-05T08:32:30Z</dcterms:modified>
</cp:coreProperties>
</file>