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-4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8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7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9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7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37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5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13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6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2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1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5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2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86F957E-FAC3-4EB1-95E5-C05BD68B8A04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E45B3A8-2CF6-4B8D-96E9-8E4DFAD2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0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1AC5-F785-BCEA-B3FB-97E2010D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961" y="1707154"/>
            <a:ext cx="7234036" cy="74693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E-Banking 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FA206-ED66-4D28-8AB3-83B949EF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Name:- Yogiram Duddukuri</a:t>
            </a:r>
          </a:p>
          <a:p>
            <a:r>
              <a:rPr lang="en-US" dirty="0"/>
              <a:t>Reg no:-192011437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6A1DA-5BA6-7036-2404-062399F7843D}"/>
              </a:ext>
            </a:extLst>
          </p:cNvPr>
          <p:cNvSpPr txBox="1"/>
          <p:nvPr/>
        </p:nvSpPr>
        <p:spPr>
          <a:xfrm>
            <a:off x="1909963" y="1618569"/>
            <a:ext cx="319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 and </a:t>
            </a:r>
            <a:r>
              <a:rPr lang="en-US" dirty="0" err="1">
                <a:solidFill>
                  <a:schemeClr val="bg1"/>
                </a:solidFill>
              </a:rPr>
              <a:t>regestration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EA060-C9FD-8A5E-7494-1E340BF2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14" y="2628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1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1A38-03F9-DC5D-1160-F293F1D0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B9F5E-146F-89DC-DF85-B78530B28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9" y="2734310"/>
            <a:ext cx="2123281" cy="330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33CA95-053C-8B55-0268-6D8E79A4A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182" y="2511107"/>
            <a:ext cx="1877378" cy="3754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C3849-3596-6420-A1E3-46FDB5809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642" y="2630805"/>
            <a:ext cx="1514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8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2C90-1A58-9B4A-D606-EF4C284F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E -Banking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CEC9-99B8-44CF-5CDF-98E66307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It is available in 24/7</a:t>
            </a:r>
          </a:p>
          <a:p>
            <a:r>
              <a:rPr lang="en-IN" dirty="0"/>
              <a:t>- we can send money in any time</a:t>
            </a:r>
          </a:p>
          <a:p>
            <a:r>
              <a:rPr lang="en-IN" dirty="0"/>
              <a:t>- with this we can check bank balance and transaction history</a:t>
            </a:r>
          </a:p>
          <a:p>
            <a:r>
              <a:rPr lang="en-IN" dirty="0"/>
              <a:t>- No need to revolve around banks</a:t>
            </a:r>
          </a:p>
          <a:p>
            <a:r>
              <a:rPr lang="en-IN" dirty="0"/>
              <a:t>- paying of bills and ticket booking become easy</a:t>
            </a:r>
          </a:p>
          <a:p>
            <a:r>
              <a:rPr lang="en-IN" dirty="0"/>
              <a:t>- login application with internet banking can be done with record</a:t>
            </a:r>
          </a:p>
        </p:txBody>
      </p:sp>
    </p:spTree>
    <p:extLst>
      <p:ext uri="{BB962C8B-B14F-4D97-AF65-F5344CB8AC3E}">
        <p14:creationId xmlns:p14="http://schemas.microsoft.com/office/powerpoint/2010/main" val="87494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812F-C867-FFA6-7588-38CF9334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E- banking:-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5CE5-A593-B241-DB68-DDF5CC619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For e-Banking internet connection is required</a:t>
            </a:r>
          </a:p>
          <a:p>
            <a:r>
              <a:rPr lang="en-IN" dirty="0"/>
              <a:t>- To use internet banking basic knowledge is required</a:t>
            </a:r>
          </a:p>
          <a:p>
            <a:r>
              <a:rPr lang="en-IN" dirty="0"/>
              <a:t>- If server is low or net speed is down the online transaction is not possible </a:t>
            </a:r>
          </a:p>
          <a:p>
            <a:r>
              <a:rPr lang="en-IN" dirty="0"/>
              <a:t>- If your password or pin id </a:t>
            </a:r>
            <a:r>
              <a:rPr lang="en-IN" dirty="0" err="1"/>
              <a:t>gose</a:t>
            </a:r>
            <a:r>
              <a:rPr lang="en-IN" dirty="0"/>
              <a:t> in wrong hands it can be misuse</a:t>
            </a:r>
          </a:p>
          <a:p>
            <a:r>
              <a:rPr lang="en-IN" dirty="0"/>
              <a:t>- It can be difficult to deposit cash</a:t>
            </a:r>
          </a:p>
          <a:p>
            <a:r>
              <a:rPr lang="en-IN" dirty="0"/>
              <a:t>- security risk and money laundering risk</a:t>
            </a:r>
          </a:p>
        </p:txBody>
      </p:sp>
    </p:spTree>
    <p:extLst>
      <p:ext uri="{BB962C8B-B14F-4D97-AF65-F5344CB8AC3E}">
        <p14:creationId xmlns:p14="http://schemas.microsoft.com/office/powerpoint/2010/main" val="73797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49B8-F0AA-DD69-D6B7-ADD0CD5A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9FD6E-16EE-3666-E5F8-C4A978D0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14" y="2451100"/>
            <a:ext cx="5018146" cy="3713480"/>
          </a:xfrm>
        </p:spPr>
      </p:pic>
    </p:spTree>
    <p:extLst>
      <p:ext uri="{BB962C8B-B14F-4D97-AF65-F5344CB8AC3E}">
        <p14:creationId xmlns:p14="http://schemas.microsoft.com/office/powerpoint/2010/main" val="169114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F440-78E2-5B3A-F6E4-8520AC9D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90" y="956890"/>
            <a:ext cx="8761413" cy="706964"/>
          </a:xfrm>
        </p:spPr>
        <p:txBody>
          <a:bodyPr/>
          <a:lstStyle/>
          <a:p>
            <a:r>
              <a:rPr lang="en-US" dirty="0"/>
              <a:t>AIM :- To </a:t>
            </a:r>
            <a:r>
              <a:rPr lang="en-US" dirty="0" err="1"/>
              <a:t>analyse</a:t>
            </a:r>
            <a:r>
              <a:rPr lang="en-US" dirty="0"/>
              <a:t> E-banking applications for INDIAN bank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3C11-2E2D-6AD7-55FD-358858D0F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57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5584-19A5-42C6-BD32-8147B7AA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 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AD46-E9A3-9C05-968C-E2560ADD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MODULE –</a:t>
            </a:r>
          </a:p>
          <a:p>
            <a:r>
              <a:rPr lang="en-US" dirty="0"/>
              <a:t>1.user ID</a:t>
            </a:r>
          </a:p>
          <a:p>
            <a:r>
              <a:rPr lang="en-US" dirty="0"/>
              <a:t>2.password</a:t>
            </a:r>
          </a:p>
          <a:p>
            <a:r>
              <a:rPr lang="en-US" dirty="0"/>
              <a:t>3.i agree with the terms and conditions</a:t>
            </a:r>
          </a:p>
          <a:p>
            <a:r>
              <a:rPr lang="en-US" dirty="0"/>
              <a:t>4.forgot password</a:t>
            </a:r>
          </a:p>
          <a:p>
            <a:r>
              <a:rPr lang="en-US" dirty="0"/>
              <a:t>5.login</a:t>
            </a:r>
          </a:p>
          <a:p>
            <a:r>
              <a:rPr lang="en-US" dirty="0"/>
              <a:t>6.new user or new registration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56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626-42FC-43D5-3B51-C8AF965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interface of Indian bank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A027D-CBAB-B2BB-3FC7-EDB6BAB4D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4016" y="2552375"/>
            <a:ext cx="4894104" cy="3245003"/>
          </a:xfrm>
        </p:spPr>
      </p:pic>
    </p:spTree>
    <p:extLst>
      <p:ext uri="{BB962C8B-B14F-4D97-AF65-F5344CB8AC3E}">
        <p14:creationId xmlns:p14="http://schemas.microsoft.com/office/powerpoint/2010/main" val="236097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D420-8B00-9878-49E1-E1A3747C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Regestration</a:t>
            </a:r>
            <a:r>
              <a:rPr lang="en-IN" dirty="0"/>
              <a:t> process:-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2F44F-D026-04AB-E576-BC3EBFD28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1" y="2603500"/>
            <a:ext cx="7117291" cy="3416300"/>
          </a:xfrm>
        </p:spPr>
      </p:pic>
    </p:spTree>
    <p:extLst>
      <p:ext uri="{BB962C8B-B14F-4D97-AF65-F5344CB8AC3E}">
        <p14:creationId xmlns:p14="http://schemas.microsoft.com/office/powerpoint/2010/main" val="91614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97AF-D23A-EEA4-1595-F161A385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important layers of e-banking:-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0A09-E34B-AE84-CF89-A68C189C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Admin interface :- for managing the application</a:t>
            </a:r>
          </a:p>
          <a:p>
            <a:endParaRPr lang="en-IN" dirty="0"/>
          </a:p>
          <a:p>
            <a:r>
              <a:rPr lang="en-IN" dirty="0"/>
              <a:t>2. user interface :- Conducting business operations</a:t>
            </a:r>
          </a:p>
          <a:p>
            <a:endParaRPr lang="en-IN" dirty="0"/>
          </a:p>
          <a:p>
            <a:r>
              <a:rPr lang="en-IN" dirty="0"/>
              <a:t>3. database :- to communicate with banking database</a:t>
            </a:r>
          </a:p>
        </p:txBody>
      </p:sp>
    </p:spTree>
    <p:extLst>
      <p:ext uri="{BB962C8B-B14F-4D97-AF65-F5344CB8AC3E}">
        <p14:creationId xmlns:p14="http://schemas.microsoft.com/office/powerpoint/2010/main" val="90656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CB1A-8D9A-498B-A916-46C32587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E- Banking software for software testers:-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C654-33CC-3075-D894-468BF592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- BSFI (banking financial services and insurance )  largest domine in terms of</a:t>
            </a:r>
          </a:p>
          <a:p>
            <a:r>
              <a:rPr lang="en-IN" dirty="0"/>
              <a:t>   revenue.</a:t>
            </a:r>
          </a:p>
          <a:p>
            <a:r>
              <a:rPr lang="en-IN" dirty="0"/>
              <a:t>- ERP ( Enterprise resource planning )  largest domine in terms of value.</a:t>
            </a:r>
          </a:p>
          <a:p>
            <a:r>
              <a:rPr lang="en-IN" dirty="0"/>
              <a:t>- telecom</a:t>
            </a:r>
          </a:p>
          <a:p>
            <a:r>
              <a:rPr lang="en-IN" dirty="0"/>
              <a:t>- Health care</a:t>
            </a:r>
          </a:p>
          <a:p>
            <a:r>
              <a:rPr lang="en-IN" dirty="0"/>
              <a:t>- Retail market</a:t>
            </a:r>
          </a:p>
          <a:p>
            <a:r>
              <a:rPr lang="en-IN" dirty="0"/>
              <a:t>- logistics</a:t>
            </a:r>
          </a:p>
          <a:p>
            <a:r>
              <a:rPr lang="en-IN" dirty="0"/>
              <a:t>- e commerce</a:t>
            </a:r>
          </a:p>
          <a:p>
            <a:r>
              <a:rPr lang="en-IN" dirty="0"/>
              <a:t>- games etc</a:t>
            </a:r>
          </a:p>
          <a:p>
            <a:r>
              <a:rPr lang="en-IN" dirty="0"/>
              <a:t>[ single application is not suitable for all banking applications )</a:t>
            </a:r>
          </a:p>
        </p:txBody>
      </p:sp>
    </p:spTree>
    <p:extLst>
      <p:ext uri="{BB962C8B-B14F-4D97-AF65-F5344CB8AC3E}">
        <p14:creationId xmlns:p14="http://schemas.microsoft.com/office/powerpoint/2010/main" val="421450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A36C-E180-F883-D679-0DD92C32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Banking software applications:-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DA81-A3A2-F2ED-04B4-6859F3FF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core banking</a:t>
            </a:r>
          </a:p>
          <a:p>
            <a:r>
              <a:rPr lang="en-IN" dirty="0"/>
              <a:t>- ATM banking</a:t>
            </a:r>
          </a:p>
          <a:p>
            <a:r>
              <a:rPr lang="en-IN" dirty="0"/>
              <a:t>- Internet banking</a:t>
            </a:r>
          </a:p>
          <a:p>
            <a:r>
              <a:rPr lang="en-IN" dirty="0"/>
              <a:t>- mobile banking</a:t>
            </a:r>
          </a:p>
          <a:p>
            <a:r>
              <a:rPr lang="en-IN" dirty="0"/>
              <a:t>- Treasury management system</a:t>
            </a:r>
          </a:p>
          <a:p>
            <a:r>
              <a:rPr lang="en-IN" dirty="0"/>
              <a:t>- Financial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97422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64F3-53D5-720B-4497-C77CBD7E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UPI applications:-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A6F96-B756-7A12-DC2B-FFE223919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85" y="2387494"/>
            <a:ext cx="6320949" cy="4005686"/>
          </a:xfrm>
        </p:spPr>
      </p:pic>
    </p:spTree>
    <p:extLst>
      <p:ext uri="{BB962C8B-B14F-4D97-AF65-F5344CB8AC3E}">
        <p14:creationId xmlns:p14="http://schemas.microsoft.com/office/powerpoint/2010/main" val="3550993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633</TotalTime>
  <Words>318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E-Banking  </vt:lpstr>
      <vt:lpstr>AIM :- To analyse E-banking applications for INDIAN bank</vt:lpstr>
      <vt:lpstr>REQUIREMENTS   :-</vt:lpstr>
      <vt:lpstr>Login interface of Indian bank</vt:lpstr>
      <vt:lpstr>Regestration process:-</vt:lpstr>
      <vt:lpstr>3 important layers of e-banking:-</vt:lpstr>
      <vt:lpstr>E- Banking software for software testers:-</vt:lpstr>
      <vt:lpstr>Important Banking software applications:-</vt:lpstr>
      <vt:lpstr>UPI applications:-</vt:lpstr>
      <vt:lpstr>PowerPoint Presentation</vt:lpstr>
      <vt:lpstr>Advantages of E -Banking</vt:lpstr>
      <vt:lpstr>Disadvantages of E- banking:- </vt:lpstr>
      <vt:lpstr>Test cases:-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E-Banking</dc:title>
  <dc:creator>Duddukuri Yogiram</dc:creator>
  <cp:lastModifiedBy>Duddukuri Yogiram</cp:lastModifiedBy>
  <cp:revision>2</cp:revision>
  <dcterms:created xsi:type="dcterms:W3CDTF">2022-09-30T19:09:14Z</dcterms:created>
  <dcterms:modified xsi:type="dcterms:W3CDTF">2022-10-01T05:42:18Z</dcterms:modified>
</cp:coreProperties>
</file>