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1E083FC-D7DA-4071-AAAF-4D9676220577}">
  <a:tblStyle styleName="Table_0" styleId="{B1E083FC-D7DA-4071-AAAF-4D9676220577}"/>
</a:tblStyleLst>
</file>

<file path=ppt/_rels/presentation.xml.rels><?xml version="1.0" encoding="UTF-8" standalone="yes"?><Relationships xmlns="http://schemas.openxmlformats.org/package/2006/relationships"><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3.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y="0" x="0"/>
          <a:ext cy="0" cx="0"/>
          <a:chOff y="0" x="0"/>
          <a:chExt cy="0" cx="0"/>
        </a:xfrm>
      </p:grpSpPr>
      <p:sp>
        <p:nvSpPr>
          <p:cNvPr id="2" name="Shape 2"/>
          <p:cNvSpPr txBox="1"/>
          <p:nvPr>
            <p:ph idx="2" type="hdr"/>
          </p:nvPr>
        </p:nvSpPr>
        <p:spPr>
          <a:xfrm>
            <a:off y="0" x="0"/>
            <a:ext cy="457200" cx="2971799"/>
          </a:xfrm>
          <a:prstGeom prst="rect">
            <a:avLst/>
          </a:prstGeom>
          <a:noFill/>
          <a:ln>
            <a:noFill/>
          </a:ln>
        </p:spPr>
        <p:txBody>
          <a:bodyPr bIns="91425" rIns="91425" lIns="91425" tIns="91425" anchor="t" anchorCtr="0"/>
          <a:lstStyle>
            <a:lvl1pPr algn="l" rtl="0" marR="0" indent="0" mar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 name="Shape 3"/>
          <p:cNvSpPr txBox="1"/>
          <p:nvPr>
            <p:ph idx="10" type="dt"/>
          </p:nvPr>
        </p:nvSpPr>
        <p:spPr>
          <a:xfrm>
            <a:off y="0" x="3884612"/>
            <a:ext cy="457200" cx="2971799"/>
          </a:xfrm>
          <a:prstGeom prst="rect">
            <a:avLst/>
          </a:prstGeom>
          <a:noFill/>
          <a:ln>
            <a:noFill/>
          </a:ln>
        </p:spPr>
        <p:txBody>
          <a:bodyPr bIns="91425" rIns="91425" lIns="91425" tIns="91425" anchor="t" anchorCtr="0"/>
          <a:lstStyle>
            <a:lvl1pPr algn="r" rtl="0" marR="0" indent="0" mar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 name="Shape 4"/>
          <p:cNvSpPr/>
          <p:nvPr>
            <p:ph idx="3"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5" name="Shape 5"/>
          <p:cNvSpPr txBox="1"/>
          <p:nvPr>
            <p:ph idx="1" type="body"/>
          </p:nvPr>
        </p:nvSpPr>
        <p:spPr>
          <a:xfrm>
            <a:off y="4343400" x="685800"/>
            <a:ext cy="4114800" cx="5486399"/>
          </a:xfrm>
          <a:prstGeom prst="rect">
            <a:avLst/>
          </a:prstGeom>
          <a:noFill/>
          <a:ln>
            <a:noFill/>
          </a:ln>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 name="Shape 6"/>
          <p:cNvSpPr txBox="1"/>
          <p:nvPr>
            <p:ph idx="11" type="ftr"/>
          </p:nvPr>
        </p:nvSpPr>
        <p:spPr>
          <a:xfrm>
            <a:off y="8685213" x="0"/>
            <a:ext cy="457200" cx="2971799"/>
          </a:xfrm>
          <a:prstGeom prst="rect">
            <a:avLst/>
          </a:prstGeom>
          <a:noFill/>
          <a:ln>
            <a:noFill/>
          </a:ln>
        </p:spPr>
        <p:txBody>
          <a:bodyPr bIns="91425" rIns="91425" lIns="91425" tIns="91425" anchor="b" anchorCtr="0"/>
          <a:lstStyle>
            <a:lvl1pPr algn="l" rtl="0" marR="0" indent="0" mar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 name="Shape 7"/>
          <p:cNvSpPr txBox="1"/>
          <p:nvPr>
            <p:ph idx="12" type="sldNum"/>
          </p:nvPr>
        </p:nvSpPr>
        <p:spPr>
          <a:xfrm>
            <a:off y="8685213" x="3884612"/>
            <a:ext cy="457200" cx="2971799"/>
          </a:xfrm>
          <a:prstGeom prst="rect">
            <a:avLst/>
          </a:prstGeom>
          <a:noFill/>
          <a:ln>
            <a:noFill/>
          </a:ln>
        </p:spPr>
        <p:txBody>
          <a:bodyPr bIns="91425" rIns="91425" lIns="91425" tIns="91425" anchor="b" anchorCtr="0"/>
          <a:lstStyle>
            <a:lvl1pPr algn="r" rtl="0" marR="0" indent="0" mar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9" name="Shape 69"/>
        <p:cNvGrpSpPr/>
        <p:nvPr/>
      </p:nvGrpSpPr>
      <p:grpSpPr>
        <a:xfrm>
          <a:off y="0" x="0"/>
          <a:ext cy="0" cx="0"/>
          <a:chOff y="0" x="0"/>
          <a:chExt cy="0" cx="0"/>
        </a:xfrm>
      </p:grpSpPr>
      <p:sp>
        <p:nvSpPr>
          <p:cNvPr id="70" name="Shape 7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1" name="Shape 7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28" name="Shape 12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2" name="Shape 132"/>
        <p:cNvGrpSpPr/>
        <p:nvPr/>
      </p:nvGrpSpPr>
      <p:grpSpPr>
        <a:xfrm>
          <a:off y="0" x="0"/>
          <a:ext cy="0" cx="0"/>
          <a:chOff y="0" x="0"/>
          <a:chExt cy="0" cx="0"/>
        </a:xfrm>
      </p:grpSpPr>
      <p:sp>
        <p:nvSpPr>
          <p:cNvPr id="133" name="Shape 13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34" name="Shape 13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8" name="Shape 138"/>
        <p:cNvGrpSpPr/>
        <p:nvPr/>
      </p:nvGrpSpPr>
      <p:grpSpPr>
        <a:xfrm>
          <a:off y="0" x="0"/>
          <a:ext cy="0" cx="0"/>
          <a:chOff y="0" x="0"/>
          <a:chExt cy="0" cx="0"/>
        </a:xfrm>
      </p:grpSpPr>
      <p:sp>
        <p:nvSpPr>
          <p:cNvPr id="139" name="Shape 13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40" name="Shape 14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 name="Shape 75"/>
        <p:cNvGrpSpPr/>
        <p:nvPr/>
      </p:nvGrpSpPr>
      <p:grpSpPr>
        <a:xfrm>
          <a:off y="0" x="0"/>
          <a:ext cy="0" cx="0"/>
          <a:chOff y="0" x="0"/>
          <a:chExt cy="0" cx="0"/>
        </a:xfrm>
      </p:grpSpPr>
      <p:sp>
        <p:nvSpPr>
          <p:cNvPr id="76" name="Shape 7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7" name="Shape 7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 name="Shape 81"/>
        <p:cNvGrpSpPr/>
        <p:nvPr/>
      </p:nvGrpSpPr>
      <p:grpSpPr>
        <a:xfrm>
          <a:off y="0" x="0"/>
          <a:ext cy="0" cx="0"/>
          <a:chOff y="0" x="0"/>
          <a:chExt cy="0" cx="0"/>
        </a:xfrm>
      </p:grpSpPr>
      <p:sp>
        <p:nvSpPr>
          <p:cNvPr id="82" name="Shape 8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83" name="Shape 8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7" name="Shape 87"/>
        <p:cNvGrpSpPr/>
        <p:nvPr/>
      </p:nvGrpSpPr>
      <p:grpSpPr>
        <a:xfrm>
          <a:off y="0" x="0"/>
          <a:ext cy="0" cx="0"/>
          <a:chOff y="0" x="0"/>
          <a:chExt cy="0" cx="0"/>
        </a:xfrm>
      </p:grpSpPr>
      <p:sp>
        <p:nvSpPr>
          <p:cNvPr id="88" name="Shape 8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89" name="Shape 8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 name="Shape 93"/>
        <p:cNvGrpSpPr/>
        <p:nvPr/>
      </p:nvGrpSpPr>
      <p:grpSpPr>
        <a:xfrm>
          <a:off y="0" x="0"/>
          <a:ext cy="0" cx="0"/>
          <a:chOff y="0" x="0"/>
          <a:chExt cy="0" cx="0"/>
        </a:xfrm>
      </p:grpSpPr>
      <p:sp>
        <p:nvSpPr>
          <p:cNvPr id="94" name="Shape 9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95" name="Shape 9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01" name="Shape 10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7" name="Shape 107"/>
        <p:cNvGrpSpPr/>
        <p:nvPr/>
      </p:nvGrpSpPr>
      <p:grpSpPr>
        <a:xfrm>
          <a:off y="0" x="0"/>
          <a:ext cy="0" cx="0"/>
          <a:chOff y="0" x="0"/>
          <a:chExt cy="0" cx="0"/>
        </a:xfrm>
      </p:grpSpPr>
      <p:sp>
        <p:nvSpPr>
          <p:cNvPr id="108" name="Shape 10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09" name="Shape 10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15" name="Shape 11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9" name="Shape 119"/>
        <p:cNvGrpSpPr/>
        <p:nvPr/>
      </p:nvGrpSpPr>
      <p:grpSpPr>
        <a:xfrm>
          <a:off y="0" x="0"/>
          <a:ext cy="0" cx="0"/>
          <a:chOff y="0" x="0"/>
          <a:chExt cy="0" cx="0"/>
        </a:xfrm>
      </p:grpSpPr>
      <p:sp>
        <p:nvSpPr>
          <p:cNvPr id="120" name="Shape 12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21" name="Shape 12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Target="../media/image06.png" Type="http://schemas.openxmlformats.org/officeDocument/2006/relationships/image" Id="rId2"/><Relationship Target="../slideMasters/slideMaster1.xml" Type="http://schemas.openxmlformats.org/officeDocument/2006/relationships/slideMaster" Id="rId1"/><Relationship Target="../media/image00.png" Type="http://schemas.openxmlformats.org/officeDocument/2006/relationships/image" Id="rId3"/></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media/image05.png" Type="http://schemas.openxmlformats.org/officeDocument/2006/relationships/image" Id="rId2"/><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media/image01.png" Type="http://schemas.openxmlformats.org/officeDocument/2006/relationships/image" Id="rId2"/><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media/image02.png" Type="http://schemas.openxmlformats.org/officeDocument/2006/relationships/image" Id="rId2"/><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media/image03.png" Type="http://schemas.openxmlformats.org/officeDocument/2006/relationships/image" Id="rId2"/><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media/image07.png" Type="http://schemas.openxmlformats.org/officeDocument/2006/relationships/image" Id="rId2"/><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media/image04.png" Type="http://schemas.openxmlformats.org/officeDocument/2006/relationships/image" Id="rId2"/><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 name="Shape 12"/>
        <p:cNvGrpSpPr/>
        <p:nvPr/>
      </p:nvGrpSpPr>
      <p:grpSpPr>
        <a:xfrm>
          <a:off y="0" x="0"/>
          <a:ext cy="0" cx="0"/>
          <a:chOff y="0" x="0"/>
          <a:chExt cy="0" cx="0"/>
        </a:xfrm>
      </p:grpSpPr>
      <p:pic>
        <p:nvPicPr>
          <p:cNvPr id="13" name="Shape 13"/>
          <p:cNvPicPr preferRelativeResize="0"/>
          <p:nvPr/>
        </p:nvPicPr>
        <p:blipFill rotWithShape="1">
          <a:blip r:embed="rId2"/>
          <a:srcRect t="0" b="0" r="0" l="0"/>
          <a:stretch/>
        </p:blipFill>
        <p:spPr>
          <a:xfrm rot="400629">
            <a:off y="3020013" x="2981427"/>
            <a:ext cy="4355737" cx="7416030"/>
          </a:xfrm>
          <a:prstGeom prst="rect">
            <a:avLst/>
          </a:prstGeom>
          <a:noFill/>
          <a:ln>
            <a:noFill/>
          </a:ln>
        </p:spPr>
      </p:pic>
      <p:sp>
        <p:nvSpPr>
          <p:cNvPr id="14" name="Shape 14"/>
          <p:cNvSpPr txBox="1"/>
          <p:nvPr>
            <p:ph type="ctrTitle"/>
          </p:nvPr>
        </p:nvSpPr>
        <p:spPr>
          <a:xfrm>
            <a:off y="2944917" x="505389"/>
            <a:ext cy="929512" cx="8133220"/>
          </a:xfrm>
          <a:prstGeom prst="rect">
            <a:avLst/>
          </a:prstGeom>
          <a:noFill/>
          <a:ln>
            <a:noFill/>
          </a:ln>
        </p:spPr>
        <p:txBody>
          <a:bodyPr bIns="91425" rIns="91425" lIns="91425" tIns="91425" anchor="ctr" anchorCtr="0"/>
          <a:lstStyle>
            <a:lvl1pPr algn="l" rtl="0" marR="0" indent="0" marL="0">
              <a:spcBef>
                <a:spcPts val="0"/>
              </a:spcBef>
              <a:buClr>
                <a:schemeClr val="dk1"/>
              </a:buClr>
              <a:buFont typeface="Calibri"/>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15" name="Shape 15"/>
          <p:cNvSpPr txBox="1"/>
          <p:nvPr>
            <p:ph idx="1" type="subTitle"/>
          </p:nvPr>
        </p:nvSpPr>
        <p:spPr>
          <a:xfrm>
            <a:off y="3874428" x="505389"/>
            <a:ext cy="971848" cx="8133220"/>
          </a:xfrm>
          <a:prstGeom prst="rect">
            <a:avLst/>
          </a:prstGeom>
          <a:noFill/>
          <a:ln>
            <a:noFill/>
          </a:ln>
        </p:spPr>
        <p:txBody>
          <a:bodyPr bIns="91425" rIns="91425" lIns="91425" tIns="91425" anchor="t" anchorCtr="0"/>
          <a:lstStyle>
            <a:lvl1pPr algn="l" rtl="0" marR="0" indent="0" marL="0">
              <a:lnSpc>
                <a:spcPct val="130000"/>
              </a:lnSpc>
              <a:spcBef>
                <a:spcPts val="400"/>
              </a:spcBef>
              <a:buClr>
                <a:srgbClr val="888888"/>
              </a:buClr>
              <a:buFont typeface="Calibri"/>
              <a:buNone/>
              <a:defRPr/>
            </a:lvl1pPr>
            <a:lvl2pPr algn="ctr" rtl="0" marR="0" indent="0" marL="457200">
              <a:lnSpc>
                <a:spcPct val="130000"/>
              </a:lnSpc>
              <a:spcBef>
                <a:spcPts val="400"/>
              </a:spcBef>
              <a:buClr>
                <a:srgbClr val="888888"/>
              </a:buClr>
              <a:buFont typeface="Calibri"/>
              <a:buNone/>
              <a:defRPr/>
            </a:lvl2pPr>
            <a:lvl3pPr algn="ctr" rtl="0" marR="0" indent="0" marL="914400">
              <a:lnSpc>
                <a:spcPct val="130000"/>
              </a:lnSpc>
              <a:spcBef>
                <a:spcPts val="360"/>
              </a:spcBef>
              <a:buClr>
                <a:srgbClr val="888888"/>
              </a:buClr>
              <a:buFont typeface="Calibri"/>
              <a:buNone/>
              <a:defRPr/>
            </a:lvl3pPr>
            <a:lvl4pPr algn="ctr" rtl="0" marR="0" indent="0" marL="1371600">
              <a:lnSpc>
                <a:spcPct val="130000"/>
              </a:lnSpc>
              <a:spcBef>
                <a:spcPts val="320"/>
              </a:spcBef>
              <a:buClr>
                <a:srgbClr val="888888"/>
              </a:buClr>
              <a:buFont typeface="Calibri"/>
              <a:buNone/>
              <a:defRPr/>
            </a:lvl4pPr>
            <a:lvl5pPr algn="ctr" rtl="0" marR="0" indent="0" marL="1828800">
              <a:lnSpc>
                <a:spcPct val="130000"/>
              </a:lnSpc>
              <a:spcBef>
                <a:spcPts val="320"/>
              </a:spcBef>
              <a:buClr>
                <a:srgbClr val="888888"/>
              </a:buClr>
              <a:buFont typeface="Calibri"/>
              <a:buNone/>
              <a:defRPr/>
            </a:lvl5pPr>
            <a:lvl6pPr algn="ctr" rtl="0" marR="0" indent="0" marL="2286000">
              <a:spcBef>
                <a:spcPts val="400"/>
              </a:spcBef>
              <a:buClr>
                <a:srgbClr val="888888"/>
              </a:buClr>
              <a:buFont typeface="Calibri"/>
              <a:buNone/>
              <a:defRPr/>
            </a:lvl6pPr>
            <a:lvl7pPr algn="ctr" rtl="0" marR="0" indent="0" marL="2743200">
              <a:spcBef>
                <a:spcPts val="400"/>
              </a:spcBef>
              <a:buClr>
                <a:srgbClr val="888888"/>
              </a:buClr>
              <a:buFont typeface="Calibri"/>
              <a:buNone/>
              <a:defRPr/>
            </a:lvl7pPr>
            <a:lvl8pPr algn="ctr" rtl="0" marR="0" indent="0" marL="3200400">
              <a:spcBef>
                <a:spcPts val="400"/>
              </a:spcBef>
              <a:buClr>
                <a:srgbClr val="888888"/>
              </a:buClr>
              <a:buFont typeface="Calibri"/>
              <a:buNone/>
              <a:defRPr/>
            </a:lvl8pPr>
            <a:lvl9pPr algn="ctr" rtl="0" marR="0" indent="0" marL="3657600">
              <a:spcBef>
                <a:spcPts val="400"/>
              </a:spcBef>
              <a:buClr>
                <a:srgbClr val="888888"/>
              </a:buClr>
              <a:buFont typeface="Calibri"/>
              <a:buNone/>
              <a:defRPr/>
            </a:lvl9pPr>
          </a:lstStyle>
          <a:p/>
        </p:txBody>
      </p:sp>
      <p:sp>
        <p:nvSpPr>
          <p:cNvPr id="16" name="Shape 16"/>
          <p:cNvSpPr txBox="1"/>
          <p:nvPr>
            <p:ph idx="11" type="ftr"/>
          </p:nvPr>
        </p:nvSpPr>
        <p:spPr>
          <a:xfrm>
            <a:off y="648593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pic>
        <p:nvPicPr>
          <p:cNvPr id="17" name="Shape 17"/>
          <p:cNvPicPr preferRelativeResize="0"/>
          <p:nvPr/>
        </p:nvPicPr>
        <p:blipFill rotWithShape="1">
          <a:blip r:embed="rId3"/>
          <a:srcRect t="0" b="0" r="0" l="0"/>
          <a:stretch/>
        </p:blipFill>
        <p:spPr>
          <a:xfrm>
            <a:off y="142538" x="155507"/>
            <a:ext cy="840618" cx="209588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58" name="Shape 58"/>
        <p:cNvGrpSpPr/>
        <p:nvPr/>
      </p:nvGrpSpPr>
      <p:grpSpPr>
        <a:xfrm>
          <a:off y="0" x="0"/>
          <a:ext cy="0" cx="0"/>
          <a:chOff y="0" x="0"/>
          <a:chExt cy="0" cx="0"/>
        </a:xfrm>
      </p:grpSpPr>
      <p:sp>
        <p:nvSpPr>
          <p:cNvPr id="59" name="Shape 59"/>
          <p:cNvSpPr txBox="1"/>
          <p:nvPr>
            <p:ph type="title"/>
          </p:nvPr>
        </p:nvSpPr>
        <p:spPr>
          <a:xfrm>
            <a:off y="15477" x="0"/>
            <a:ext cy="1143000" cx="9144000"/>
          </a:xfrm>
          <a:prstGeom prst="rect">
            <a:avLst/>
          </a:prstGeom>
          <a:solidFill>
            <a:srgbClr val="FF6600"/>
          </a:solidFill>
          <a:ln>
            <a:noFill/>
          </a:ln>
        </p:spPr>
        <p:txBody>
          <a:bodyPr bIns="91425" rIns="91425" lIns="91425" tIns="91425" anchor="ctr" anchorCtr="0"/>
          <a:lstStyle>
            <a:lvl1pPr algn="l" rtl="0" indent="-7938" marL="363538">
              <a:spcBef>
                <a:spcPts val="0"/>
              </a:spcBef>
              <a:buClr>
                <a:schemeClr val="lt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0" name="Shape 60"/>
          <p:cNvSpPr txBox="1"/>
          <p:nvPr>
            <p:ph idx="1" type="body"/>
          </p:nvPr>
        </p:nvSpPr>
        <p:spPr>
          <a:xfrm rot="5400000">
            <a:off y="-749796" x="1908273"/>
            <a:ext cy="9144000" cx="5327451"/>
          </a:xfrm>
          <a:prstGeom prst="rect">
            <a:avLst/>
          </a:prstGeom>
          <a:noFill/>
          <a:ln>
            <a:noFill/>
          </a:ln>
        </p:spPr>
        <p:txBody>
          <a:bodyPr bIns="91425" rIns="91425" lIns="91425" tIns="91425" anchor="t" anchorCtr="0"/>
          <a:lstStyle>
            <a:lvl1pPr algn="l" rtl="0" indent="-190500" marL="342900">
              <a:lnSpc>
                <a:spcPct val="130000"/>
              </a:lnSpc>
              <a:spcBef>
                <a:spcPts val="480"/>
              </a:spcBef>
              <a:buClr>
                <a:schemeClr val="dk1"/>
              </a:buClr>
              <a:buFont typeface="Calibri"/>
              <a:buChar char="•"/>
              <a:defRPr/>
            </a:lvl1pPr>
            <a:lvl2pPr algn="l" rtl="0" indent="-158750" marL="742950">
              <a:lnSpc>
                <a:spcPct val="130000"/>
              </a:lnSpc>
              <a:spcBef>
                <a:spcPts val="400"/>
              </a:spcBef>
              <a:buClr>
                <a:schemeClr val="dk1"/>
              </a:buClr>
              <a:buFont typeface="Calibri"/>
              <a:buChar char="•"/>
              <a:defRPr/>
            </a:lvl2pPr>
            <a:lvl3pPr algn="l" rtl="0" indent="-114300" marL="1143000">
              <a:lnSpc>
                <a:spcPct val="130000"/>
              </a:lnSpc>
              <a:spcBef>
                <a:spcPts val="360"/>
              </a:spcBef>
              <a:buClr>
                <a:schemeClr val="dk1"/>
              </a:buClr>
              <a:buFont typeface="Calibri"/>
              <a:buChar char="•"/>
              <a:defRPr/>
            </a:lvl3pPr>
            <a:lvl4pPr algn="l" rtl="0" indent="-127000" marL="1600200">
              <a:lnSpc>
                <a:spcPct val="130000"/>
              </a:lnSpc>
              <a:spcBef>
                <a:spcPts val="320"/>
              </a:spcBef>
              <a:buClr>
                <a:schemeClr val="dk1"/>
              </a:buClr>
              <a:buFont typeface="Calibri"/>
              <a:buChar char="•"/>
              <a:defRPr/>
            </a:lvl4pPr>
            <a:lvl5pPr algn="l" rtl="0" indent="-127000" marL="2057400">
              <a:lnSpc>
                <a:spcPct val="130000"/>
              </a:lnSpc>
              <a:spcBef>
                <a:spcPts val="320"/>
              </a:spcBef>
              <a:buClr>
                <a:schemeClr val="dk1"/>
              </a:buClr>
              <a:buFont typeface="Calibri"/>
              <a:buChar char="•"/>
              <a:defRPr/>
            </a:lvl5pPr>
            <a:lvl6pPr algn="l" rtl="0" indent="-101600" marL="2514600">
              <a:spcBef>
                <a:spcPts val="400"/>
              </a:spcBef>
              <a:buClr>
                <a:schemeClr val="dk1"/>
              </a:buClr>
              <a:buFont typeface="Calibri"/>
              <a:buChar char="•"/>
              <a:defRPr/>
            </a:lvl6pPr>
            <a:lvl7pPr algn="l" rtl="0" indent="-101600" marL="2971800">
              <a:spcBef>
                <a:spcPts val="400"/>
              </a:spcBef>
              <a:buClr>
                <a:schemeClr val="dk1"/>
              </a:buClr>
              <a:buFont typeface="Calibri"/>
              <a:buChar char="•"/>
              <a:defRPr/>
            </a:lvl7pPr>
            <a:lvl8pPr algn="l" rtl="0" indent="-101600" marL="3429000">
              <a:spcBef>
                <a:spcPts val="400"/>
              </a:spcBef>
              <a:buClr>
                <a:schemeClr val="dk1"/>
              </a:buClr>
              <a:buFont typeface="Calibri"/>
              <a:buChar char="•"/>
              <a:defRPr/>
            </a:lvl8pPr>
            <a:lvl9pPr algn="l" rtl="0" indent="-101600" marL="3886200">
              <a:spcBef>
                <a:spcPts val="400"/>
              </a:spcBef>
              <a:buClr>
                <a:schemeClr val="dk1"/>
              </a:buClr>
              <a:buFont typeface="Calibri"/>
              <a:buChar char="•"/>
              <a:defRPr/>
            </a:lvl9pPr>
          </a:lstStyle>
          <a:p/>
        </p:txBody>
      </p:sp>
      <p:sp>
        <p:nvSpPr>
          <p:cNvPr id="61" name="Shape 61"/>
          <p:cNvSpPr txBox="1"/>
          <p:nvPr>
            <p:ph idx="11" type="ftr"/>
          </p:nvPr>
        </p:nvSpPr>
        <p:spPr>
          <a:xfrm>
            <a:off y="648593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62" name="Shape 62"/>
        <p:cNvGrpSpPr/>
        <p:nvPr/>
      </p:nvGrpSpPr>
      <p:grpSpPr>
        <a:xfrm>
          <a:off y="0" x="0"/>
          <a:ext cy="0" cx="0"/>
          <a:chOff y="0" x="0"/>
          <a:chExt cy="0" cx="0"/>
        </a:xfrm>
      </p:grpSpPr>
      <p:sp>
        <p:nvSpPr>
          <p:cNvPr id="63" name="Shape 63"/>
          <p:cNvSpPr txBox="1"/>
          <p:nvPr>
            <p:ph type="title"/>
          </p:nvPr>
        </p:nvSpPr>
        <p:spPr>
          <a:xfrm rot="5400000">
            <a:off y="2396827" x="4712055"/>
            <a:ext cy="2057400" cx="6851054"/>
          </a:xfrm>
          <a:prstGeom prst="rect">
            <a:avLst/>
          </a:prstGeom>
          <a:solidFill>
            <a:srgbClr val="FF6600"/>
          </a:solidFill>
          <a:ln>
            <a:noFill/>
          </a:ln>
        </p:spPr>
        <p:txBody>
          <a:bodyPr bIns="91425" rIns="91425" lIns="91425" tIns="91425" anchor="ctr" anchorCtr="0"/>
          <a:lstStyle>
            <a:lvl1pPr algn="l" rtl="0" indent="-7938" marL="363538">
              <a:spcBef>
                <a:spcPts val="0"/>
              </a:spcBef>
              <a:buClr>
                <a:schemeClr val="lt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4" name="Shape 64"/>
          <p:cNvSpPr txBox="1"/>
          <p:nvPr>
            <p:ph idx="1" type="body"/>
          </p:nvPr>
        </p:nvSpPr>
        <p:spPr>
          <a:xfrm rot="5400000">
            <a:off y="-311476" x="311475"/>
            <a:ext cy="7108883" cx="6485929"/>
          </a:xfrm>
          <a:prstGeom prst="rect">
            <a:avLst/>
          </a:prstGeom>
          <a:noFill/>
          <a:ln>
            <a:noFill/>
          </a:ln>
        </p:spPr>
        <p:txBody>
          <a:bodyPr bIns="91425" rIns="91425" lIns="91425" tIns="91425" anchor="t" anchorCtr="0"/>
          <a:lstStyle>
            <a:lvl1pPr algn="l" rtl="0" indent="-190500" marL="342900">
              <a:lnSpc>
                <a:spcPct val="130000"/>
              </a:lnSpc>
              <a:spcBef>
                <a:spcPts val="480"/>
              </a:spcBef>
              <a:buClr>
                <a:schemeClr val="dk1"/>
              </a:buClr>
              <a:buFont typeface="Calibri"/>
              <a:buChar char="•"/>
              <a:defRPr/>
            </a:lvl1pPr>
            <a:lvl2pPr algn="l" rtl="0" indent="-158750" marL="742950">
              <a:lnSpc>
                <a:spcPct val="130000"/>
              </a:lnSpc>
              <a:spcBef>
                <a:spcPts val="400"/>
              </a:spcBef>
              <a:buClr>
                <a:schemeClr val="dk1"/>
              </a:buClr>
              <a:buFont typeface="Calibri"/>
              <a:buChar char="•"/>
              <a:defRPr/>
            </a:lvl2pPr>
            <a:lvl3pPr algn="l" rtl="0" indent="-114300" marL="1143000">
              <a:lnSpc>
                <a:spcPct val="130000"/>
              </a:lnSpc>
              <a:spcBef>
                <a:spcPts val="360"/>
              </a:spcBef>
              <a:buClr>
                <a:schemeClr val="dk1"/>
              </a:buClr>
              <a:buFont typeface="Calibri"/>
              <a:buChar char="•"/>
              <a:defRPr/>
            </a:lvl3pPr>
            <a:lvl4pPr algn="l" rtl="0" indent="-127000" marL="1600200">
              <a:lnSpc>
                <a:spcPct val="130000"/>
              </a:lnSpc>
              <a:spcBef>
                <a:spcPts val="320"/>
              </a:spcBef>
              <a:buClr>
                <a:schemeClr val="dk1"/>
              </a:buClr>
              <a:buFont typeface="Calibri"/>
              <a:buChar char="•"/>
              <a:defRPr/>
            </a:lvl4pPr>
            <a:lvl5pPr algn="l" rtl="0" indent="-127000" marL="2057400">
              <a:lnSpc>
                <a:spcPct val="130000"/>
              </a:lnSpc>
              <a:spcBef>
                <a:spcPts val="320"/>
              </a:spcBef>
              <a:buClr>
                <a:schemeClr val="dk1"/>
              </a:buClr>
              <a:buFont typeface="Calibri"/>
              <a:buChar char="•"/>
              <a:defRPr/>
            </a:lvl5pPr>
            <a:lvl6pPr algn="l" rtl="0" indent="-101600" marL="2514600">
              <a:spcBef>
                <a:spcPts val="400"/>
              </a:spcBef>
              <a:buClr>
                <a:schemeClr val="dk1"/>
              </a:buClr>
              <a:buFont typeface="Calibri"/>
              <a:buChar char="•"/>
              <a:defRPr/>
            </a:lvl6pPr>
            <a:lvl7pPr algn="l" rtl="0" indent="-101600" marL="2971800">
              <a:spcBef>
                <a:spcPts val="400"/>
              </a:spcBef>
              <a:buClr>
                <a:schemeClr val="dk1"/>
              </a:buClr>
              <a:buFont typeface="Calibri"/>
              <a:buChar char="•"/>
              <a:defRPr/>
            </a:lvl7pPr>
            <a:lvl8pPr algn="l" rtl="0" indent="-101600" marL="3429000">
              <a:spcBef>
                <a:spcPts val="400"/>
              </a:spcBef>
              <a:buClr>
                <a:schemeClr val="dk1"/>
              </a:buClr>
              <a:buFont typeface="Calibri"/>
              <a:buChar char="•"/>
              <a:defRPr/>
            </a:lvl8pPr>
            <a:lvl9pPr algn="l" rtl="0" indent="-101600" marL="3886200">
              <a:spcBef>
                <a:spcPts val="400"/>
              </a:spcBef>
              <a:buClr>
                <a:schemeClr val="dk1"/>
              </a:buClr>
              <a:buFont typeface="Calibri"/>
              <a:buChar char="•"/>
              <a:defRPr/>
            </a:lvl9pPr>
          </a:lstStyle>
          <a:p/>
        </p:txBody>
      </p:sp>
      <p:sp>
        <p:nvSpPr>
          <p:cNvPr id="65" name="Shape 65"/>
          <p:cNvSpPr txBox="1"/>
          <p:nvPr>
            <p:ph idx="11" type="ftr"/>
          </p:nvPr>
        </p:nvSpPr>
        <p:spPr>
          <a:xfrm>
            <a:off y="648593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8" name="Shape 18"/>
        <p:cNvGrpSpPr/>
        <p:nvPr/>
      </p:nvGrpSpPr>
      <p:grpSpPr>
        <a:xfrm>
          <a:off y="0" x="0"/>
          <a:ext cy="0" cx="0"/>
          <a:chOff y="0" x="0"/>
          <a:chExt cy="0" cx="0"/>
        </a:xfrm>
      </p:grpSpPr>
      <p:pic>
        <p:nvPicPr>
          <p:cNvPr id="19" name="Shape 19"/>
          <p:cNvPicPr preferRelativeResize="0"/>
          <p:nvPr/>
        </p:nvPicPr>
        <p:blipFill rotWithShape="1">
          <a:blip r:embed="rId2"/>
          <a:srcRect t="0" b="0" r="0" l="0"/>
          <a:stretch/>
        </p:blipFill>
        <p:spPr>
          <a:xfrm>
            <a:off y="5761323" x="6624697"/>
            <a:ext cy="960151" cx="2389711"/>
          </a:xfrm>
          <a:prstGeom prst="rect">
            <a:avLst/>
          </a:prstGeom>
          <a:noFill/>
          <a:ln>
            <a:noFill/>
          </a:ln>
        </p:spPr>
      </p:pic>
      <p:sp>
        <p:nvSpPr>
          <p:cNvPr id="20" name="Shape 20"/>
          <p:cNvSpPr txBox="1"/>
          <p:nvPr>
            <p:ph type="title"/>
          </p:nvPr>
        </p:nvSpPr>
        <p:spPr>
          <a:xfrm>
            <a:off y="0" x="0"/>
            <a:ext cy="1158477" cx="9144000"/>
          </a:xfrm>
          <a:prstGeom prst="rect">
            <a:avLst/>
          </a:prstGeom>
          <a:solidFill>
            <a:srgbClr val="FF6600"/>
          </a:solidFill>
          <a:ln>
            <a:noFill/>
          </a:ln>
        </p:spPr>
        <p:txBody>
          <a:bodyPr bIns="91425" rIns="91425" lIns="91425" tIns="91425" anchor="ctr" anchorCtr="0"/>
          <a:lstStyle>
            <a:lvl1pPr algn="l" rtl="0" indent="-7938" marL="363538">
              <a:spcBef>
                <a:spcPts val="0"/>
              </a:spcBef>
              <a:buClr>
                <a:schemeClr val="lt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 type="body"/>
          </p:nvPr>
        </p:nvSpPr>
        <p:spPr>
          <a:xfrm>
            <a:off y="1158478" x="0"/>
            <a:ext cy="5327451" cx="9144000"/>
          </a:xfrm>
          <a:prstGeom prst="rect">
            <a:avLst/>
          </a:prstGeom>
          <a:noFill/>
          <a:ln>
            <a:noFill/>
          </a:ln>
        </p:spPr>
        <p:txBody>
          <a:bodyPr bIns="91425" rIns="91425" lIns="91425" tIns="91425" anchor="t" anchorCtr="0"/>
          <a:lstStyle>
            <a:lvl1pPr algn="l" rtl="0" indent="-190500" marL="342900">
              <a:lnSpc>
                <a:spcPct val="130000"/>
              </a:lnSpc>
              <a:spcBef>
                <a:spcPts val="480"/>
              </a:spcBef>
              <a:buClr>
                <a:schemeClr val="dk1"/>
              </a:buClr>
              <a:buFont typeface="Calibri"/>
              <a:buChar char="•"/>
              <a:defRPr/>
            </a:lvl1pPr>
            <a:lvl2pPr algn="l" rtl="0" indent="-158750" marL="742950">
              <a:lnSpc>
                <a:spcPct val="130000"/>
              </a:lnSpc>
              <a:spcBef>
                <a:spcPts val="400"/>
              </a:spcBef>
              <a:buClr>
                <a:schemeClr val="dk1"/>
              </a:buClr>
              <a:buFont typeface="Calibri"/>
              <a:buChar char="•"/>
              <a:defRPr/>
            </a:lvl2pPr>
            <a:lvl3pPr algn="l" rtl="0" indent="-114300" marL="1143000">
              <a:lnSpc>
                <a:spcPct val="130000"/>
              </a:lnSpc>
              <a:spcBef>
                <a:spcPts val="360"/>
              </a:spcBef>
              <a:buClr>
                <a:schemeClr val="dk1"/>
              </a:buClr>
              <a:buFont typeface="Calibri"/>
              <a:buChar char="•"/>
              <a:defRPr/>
            </a:lvl3pPr>
            <a:lvl4pPr algn="l" rtl="0" indent="-127000" marL="1600200">
              <a:lnSpc>
                <a:spcPct val="130000"/>
              </a:lnSpc>
              <a:spcBef>
                <a:spcPts val="320"/>
              </a:spcBef>
              <a:buClr>
                <a:schemeClr val="dk1"/>
              </a:buClr>
              <a:buFont typeface="Calibri"/>
              <a:buChar char="•"/>
              <a:defRPr/>
            </a:lvl4pPr>
            <a:lvl5pPr algn="l" rtl="0" indent="-127000" marL="2057400">
              <a:lnSpc>
                <a:spcPct val="130000"/>
              </a:lnSpc>
              <a:spcBef>
                <a:spcPts val="320"/>
              </a:spcBef>
              <a:buClr>
                <a:schemeClr val="dk1"/>
              </a:buClr>
              <a:buFont typeface="Calibri"/>
              <a:buChar char="•"/>
              <a:defRPr/>
            </a:lvl5pPr>
            <a:lvl6pPr algn="l" rtl="0" indent="-101600" marL="2514600">
              <a:spcBef>
                <a:spcPts val="400"/>
              </a:spcBef>
              <a:buClr>
                <a:schemeClr val="dk1"/>
              </a:buClr>
              <a:buFont typeface="Calibri"/>
              <a:buChar char="•"/>
              <a:defRPr/>
            </a:lvl6pPr>
            <a:lvl7pPr algn="l" rtl="0" indent="-101600" marL="2971800">
              <a:spcBef>
                <a:spcPts val="400"/>
              </a:spcBef>
              <a:buClr>
                <a:schemeClr val="dk1"/>
              </a:buClr>
              <a:buFont typeface="Calibri"/>
              <a:buChar char="•"/>
              <a:defRPr/>
            </a:lvl7pPr>
            <a:lvl8pPr algn="l" rtl="0" indent="-101600" marL="3429000">
              <a:spcBef>
                <a:spcPts val="400"/>
              </a:spcBef>
              <a:buClr>
                <a:schemeClr val="dk1"/>
              </a:buClr>
              <a:buFont typeface="Calibri"/>
              <a:buChar char="•"/>
              <a:defRPr/>
            </a:lvl8pPr>
            <a:lvl9pPr algn="l" rtl="0" indent="-101600" marL="3886200">
              <a:spcBef>
                <a:spcPts val="400"/>
              </a:spcBef>
              <a:buClr>
                <a:schemeClr val="dk1"/>
              </a:buClr>
              <a:buFont typeface="Calibri"/>
              <a:buChar char="•"/>
              <a:defRPr/>
            </a:lvl9pPr>
          </a:lstStyle>
          <a:p/>
        </p:txBody>
      </p:sp>
      <p:sp>
        <p:nvSpPr>
          <p:cNvPr id="22" name="Shape 22"/>
          <p:cNvSpPr txBox="1"/>
          <p:nvPr>
            <p:ph idx="11" type="ftr"/>
          </p:nvPr>
        </p:nvSpPr>
        <p:spPr>
          <a:xfrm>
            <a:off y="648593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p:bg>
      <p:bgPr>
        <a:solidFill>
          <a:srgbClr val="FF6600"/>
        </a:solidFill>
      </p:bgPr>
    </p:bg>
    <p:spTree>
      <p:nvGrpSpPr>
        <p:cNvPr id="23" name="Shape 23"/>
        <p:cNvGrpSpPr/>
        <p:nvPr/>
      </p:nvGrpSpPr>
      <p:grpSpPr>
        <a:xfrm>
          <a:off y="0" x="0"/>
          <a:ext cy="0" cx="0"/>
          <a:chOff y="0" x="0"/>
          <a:chExt cy="0" cx="0"/>
        </a:xfrm>
      </p:grpSpPr>
      <p:sp>
        <p:nvSpPr>
          <p:cNvPr id="24" name="Shape 24"/>
          <p:cNvSpPr txBox="1"/>
          <p:nvPr>
            <p:ph type="title"/>
          </p:nvPr>
        </p:nvSpPr>
        <p:spPr>
          <a:xfrm>
            <a:off y="2906457" x="492431"/>
            <a:ext cy="993889" cx="8232162"/>
          </a:xfrm>
          <a:prstGeom prst="rect">
            <a:avLst/>
          </a:prstGeom>
          <a:noFill/>
          <a:ln>
            <a:noFill/>
          </a:ln>
        </p:spPr>
        <p:txBody>
          <a:bodyPr bIns="91425" rIns="91425" lIns="91425" tIns="91425" anchor="ctr" anchorCtr="0"/>
          <a:lstStyle>
            <a:lvl1pPr algn="l" rtl="0" indent="0" mar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5" name="Shape 25"/>
          <p:cNvSpPr txBox="1"/>
          <p:nvPr>
            <p:ph idx="1" type="body"/>
          </p:nvPr>
        </p:nvSpPr>
        <p:spPr>
          <a:xfrm>
            <a:off y="3900346" x="492431"/>
            <a:ext cy="699729" cx="8232162"/>
          </a:xfrm>
          <a:prstGeom prst="rect">
            <a:avLst/>
          </a:prstGeom>
          <a:noFill/>
          <a:ln>
            <a:noFill/>
          </a:ln>
        </p:spPr>
        <p:txBody>
          <a:bodyPr bIns="91425" rIns="91425" lIns="91425" tIns="91425" anchor="t" anchorCtr="0"/>
          <a:lstStyle>
            <a:lvl1pPr rtl="0" indent="0" marL="0">
              <a:spcBef>
                <a:spcPts val="0"/>
              </a:spcBef>
              <a:buClr>
                <a:srgbClr val="FFFFFF"/>
              </a:buClr>
              <a:buFont typeface="Calibri"/>
              <a:buNone/>
              <a:defRPr/>
            </a:lvl1pPr>
            <a:lvl2pPr rtl="0" indent="0" marL="457200">
              <a:spcBef>
                <a:spcPts val="0"/>
              </a:spcBef>
              <a:buClr>
                <a:srgbClr val="888888"/>
              </a:buClr>
              <a:buFont typeface="Calibri"/>
              <a:buNone/>
              <a:defRPr/>
            </a:lvl2pPr>
            <a:lvl3pPr rtl="0" indent="0" marL="914400">
              <a:spcBef>
                <a:spcPts val="0"/>
              </a:spcBef>
              <a:buClr>
                <a:srgbClr val="888888"/>
              </a:buClr>
              <a:buFont typeface="Calibri"/>
              <a:buNone/>
              <a:defRPr/>
            </a:lvl3pPr>
            <a:lvl4pPr rtl="0" indent="0" marL="1371600">
              <a:spcBef>
                <a:spcPts val="0"/>
              </a:spcBef>
              <a:buClr>
                <a:srgbClr val="888888"/>
              </a:buClr>
              <a:buFont typeface="Calibri"/>
              <a:buNone/>
              <a:defRPr/>
            </a:lvl4pPr>
            <a:lvl5pPr rtl="0" indent="0" marL="1828800">
              <a:spcBef>
                <a:spcPts val="0"/>
              </a:spcBef>
              <a:buClr>
                <a:srgbClr val="888888"/>
              </a:buClr>
              <a:buFont typeface="Calibri"/>
              <a:buNone/>
              <a:defRPr/>
            </a:lvl5pPr>
            <a:lvl6pPr rtl="0" indent="0" marL="2286000">
              <a:spcBef>
                <a:spcPts val="0"/>
              </a:spcBef>
              <a:buClr>
                <a:srgbClr val="888888"/>
              </a:buClr>
              <a:buFont typeface="Calibri"/>
              <a:buNone/>
              <a:defRPr/>
            </a:lvl6pPr>
            <a:lvl7pPr rtl="0" indent="0" marL="2743200">
              <a:spcBef>
                <a:spcPts val="0"/>
              </a:spcBef>
              <a:buClr>
                <a:srgbClr val="888888"/>
              </a:buClr>
              <a:buFont typeface="Calibri"/>
              <a:buNone/>
              <a:defRPr/>
            </a:lvl7pPr>
            <a:lvl8pPr rtl="0" indent="0" marL="3200400">
              <a:spcBef>
                <a:spcPts val="0"/>
              </a:spcBef>
              <a:buClr>
                <a:srgbClr val="888888"/>
              </a:buClr>
              <a:buFont typeface="Calibri"/>
              <a:buNone/>
              <a:defRPr/>
            </a:lvl8pPr>
            <a:lvl9pPr rtl="0" indent="0" marL="3657600">
              <a:spcBef>
                <a:spcPts val="0"/>
              </a:spcBef>
              <a:buClr>
                <a:srgbClr val="888888"/>
              </a:buClr>
              <a:buFont typeface="Calibri"/>
              <a:buNone/>
              <a:defRPr/>
            </a:lvl9pPr>
          </a:lstStyle>
          <a:p/>
        </p:txBody>
      </p:sp>
      <p:pic>
        <p:nvPicPr>
          <p:cNvPr id="26" name="Shape 26"/>
          <p:cNvPicPr preferRelativeResize="0"/>
          <p:nvPr/>
        </p:nvPicPr>
        <p:blipFill rotWithShape="1">
          <a:blip r:embed="rId2"/>
          <a:srcRect t="0" b="0" r="0" l="0"/>
          <a:stretch/>
        </p:blipFill>
        <p:spPr>
          <a:xfrm>
            <a:off y="6233876" x="7695806"/>
            <a:ext cy="533418" cx="13259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7" name="Shape 27"/>
        <p:cNvGrpSpPr/>
        <p:nvPr/>
      </p:nvGrpSpPr>
      <p:grpSpPr>
        <a:xfrm>
          <a:off y="0" x="0"/>
          <a:ext cy="0" cx="0"/>
          <a:chOff y="0" x="0"/>
          <a:chExt cy="0" cx="0"/>
        </a:xfrm>
      </p:grpSpPr>
      <p:pic>
        <p:nvPicPr>
          <p:cNvPr id="28" name="Shape 28"/>
          <p:cNvPicPr preferRelativeResize="0"/>
          <p:nvPr/>
        </p:nvPicPr>
        <p:blipFill rotWithShape="1">
          <a:blip r:embed="rId2"/>
          <a:srcRect t="0" b="0" r="0" l="0"/>
          <a:stretch/>
        </p:blipFill>
        <p:spPr>
          <a:xfrm>
            <a:off y="5761323" x="6624697"/>
            <a:ext cy="960151" cx="2389711"/>
          </a:xfrm>
          <a:prstGeom prst="rect">
            <a:avLst/>
          </a:prstGeom>
          <a:noFill/>
          <a:ln>
            <a:noFill/>
          </a:ln>
        </p:spPr>
      </p:pic>
      <p:sp>
        <p:nvSpPr>
          <p:cNvPr id="29" name="Shape 29"/>
          <p:cNvSpPr txBox="1"/>
          <p:nvPr>
            <p:ph type="title"/>
          </p:nvPr>
        </p:nvSpPr>
        <p:spPr>
          <a:xfrm>
            <a:off y="15477" x="0"/>
            <a:ext cy="1143000" cx="9144000"/>
          </a:xfrm>
          <a:prstGeom prst="rect">
            <a:avLst/>
          </a:prstGeom>
          <a:solidFill>
            <a:srgbClr val="FF6600"/>
          </a:solidFill>
          <a:ln>
            <a:noFill/>
          </a:ln>
        </p:spPr>
        <p:txBody>
          <a:bodyPr bIns="91425" rIns="91425" lIns="91425" tIns="91425" anchor="ctr" anchorCtr="0"/>
          <a:lstStyle>
            <a:lvl1pPr algn="l" rtl="0" indent="-7938" marL="363538">
              <a:spcBef>
                <a:spcPts val="0"/>
              </a:spcBef>
              <a:buClr>
                <a:schemeClr val="lt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y="1158478" x="0"/>
            <a:ext cy="5327451" cx="4574429"/>
          </a:xfrm>
          <a:prstGeom prst="rect">
            <a:avLst/>
          </a:prstGeom>
          <a:noFill/>
          <a:ln>
            <a:noFill/>
          </a:ln>
        </p:spPr>
        <p:txBody>
          <a:bodyPr bIns="91425" rIns="91425" lIns="91425" tIns="91425" anchor="t" anchorCtr="0"/>
          <a:lstStyle>
            <a:lvl1pPr rtl="0" indent="-165100" marL="342900">
              <a:spcBef>
                <a:spcPts val="0"/>
              </a:spcBef>
              <a:buFont typeface="Calibri"/>
              <a:buChar char="•"/>
              <a:defRPr/>
            </a:lvl1pPr>
            <a:lvl2pPr rtl="0" indent="-133350" marL="742950">
              <a:spcBef>
                <a:spcPts val="0"/>
              </a:spcBef>
              <a:buFont typeface="Calibri"/>
              <a:buChar char="•"/>
              <a:defRPr/>
            </a:lvl2pPr>
            <a:lvl3pPr rtl="0" indent="-101600" marL="1143000">
              <a:spcBef>
                <a:spcPts val="0"/>
              </a:spcBef>
              <a:buFont typeface="Calibri"/>
              <a:buChar char="•"/>
              <a:defRPr/>
            </a:lvl3pPr>
            <a:lvl4pPr rtl="0" indent="-114300" marL="1600200">
              <a:spcBef>
                <a:spcPts val="0"/>
              </a:spcBef>
              <a:buFont typeface="Calibri"/>
              <a:buChar char="•"/>
              <a:defRPr/>
            </a:lvl4pPr>
            <a:lvl5pPr rtl="0" indent="-114300" marL="2057400">
              <a:spcBef>
                <a:spcPts val="0"/>
              </a:spcBef>
              <a:buFont typeface="Calibri"/>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 name="Shape 31"/>
          <p:cNvSpPr txBox="1"/>
          <p:nvPr>
            <p:ph idx="2" type="body"/>
          </p:nvPr>
        </p:nvSpPr>
        <p:spPr>
          <a:xfrm>
            <a:off y="1158478" x="4587387"/>
            <a:ext cy="5327451" cx="4556612"/>
          </a:xfrm>
          <a:prstGeom prst="rect">
            <a:avLst/>
          </a:prstGeom>
          <a:noFill/>
          <a:ln>
            <a:noFill/>
          </a:ln>
        </p:spPr>
        <p:txBody>
          <a:bodyPr bIns="91425" rIns="91425" lIns="91425" tIns="91425" anchor="t" anchorCtr="0"/>
          <a:lstStyle>
            <a:lvl1pPr rtl="0" indent="-165100" marL="342900">
              <a:spcBef>
                <a:spcPts val="0"/>
              </a:spcBef>
              <a:buFont typeface="Calibri"/>
              <a:buChar char="•"/>
              <a:defRPr/>
            </a:lvl1pPr>
            <a:lvl2pPr rtl="0" indent="-133350" marL="742950">
              <a:spcBef>
                <a:spcPts val="0"/>
              </a:spcBef>
              <a:buFont typeface="Calibri"/>
              <a:buChar char="•"/>
              <a:defRPr/>
            </a:lvl2pPr>
            <a:lvl3pPr rtl="0" indent="-101600" marL="1143000">
              <a:spcBef>
                <a:spcPts val="0"/>
              </a:spcBef>
              <a:buFont typeface="Calibri"/>
              <a:buChar char="•"/>
              <a:defRPr/>
            </a:lvl3pPr>
            <a:lvl4pPr rtl="0" indent="-114300" marL="1600200">
              <a:spcBef>
                <a:spcPts val="0"/>
              </a:spcBef>
              <a:buFont typeface="Calibri"/>
              <a:buChar char="•"/>
              <a:defRPr/>
            </a:lvl4pPr>
            <a:lvl5pPr rtl="0" indent="-114300" marL="2057400">
              <a:spcBef>
                <a:spcPts val="0"/>
              </a:spcBef>
              <a:buFont typeface="Calibri"/>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2" name="Shape 32"/>
          <p:cNvSpPr txBox="1"/>
          <p:nvPr>
            <p:ph idx="11" type="ftr"/>
          </p:nvPr>
        </p:nvSpPr>
        <p:spPr>
          <a:xfrm>
            <a:off y="648593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3" name="Shape 33"/>
        <p:cNvGrpSpPr/>
        <p:nvPr/>
      </p:nvGrpSpPr>
      <p:grpSpPr>
        <a:xfrm>
          <a:off y="0" x="0"/>
          <a:ext cy="0" cx="0"/>
          <a:chOff y="0" x="0"/>
          <a:chExt cy="0" cx="0"/>
        </a:xfrm>
      </p:grpSpPr>
      <p:pic>
        <p:nvPicPr>
          <p:cNvPr id="34" name="Shape 34"/>
          <p:cNvPicPr preferRelativeResize="0"/>
          <p:nvPr/>
        </p:nvPicPr>
        <p:blipFill rotWithShape="1">
          <a:blip r:embed="rId2"/>
          <a:srcRect t="0" b="0" r="0" l="0"/>
          <a:stretch/>
        </p:blipFill>
        <p:spPr>
          <a:xfrm>
            <a:off y="5761323" x="6624697"/>
            <a:ext cy="960151" cx="2389711"/>
          </a:xfrm>
          <a:prstGeom prst="rect">
            <a:avLst/>
          </a:prstGeom>
          <a:noFill/>
          <a:ln>
            <a:noFill/>
          </a:ln>
        </p:spPr>
      </p:pic>
      <p:sp>
        <p:nvSpPr>
          <p:cNvPr id="35" name="Shape 35"/>
          <p:cNvSpPr txBox="1"/>
          <p:nvPr>
            <p:ph type="title"/>
          </p:nvPr>
        </p:nvSpPr>
        <p:spPr>
          <a:xfrm>
            <a:off y="15477" x="0"/>
            <a:ext cy="1143000" cx="9144000"/>
          </a:xfrm>
          <a:prstGeom prst="rect">
            <a:avLst/>
          </a:prstGeom>
          <a:solidFill>
            <a:srgbClr val="FF6600"/>
          </a:solid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 type="body"/>
          </p:nvPr>
        </p:nvSpPr>
        <p:spPr>
          <a:xfrm>
            <a:off y="1172288" x="0"/>
            <a:ext cy="639762" cx="4497387"/>
          </a:xfrm>
          <a:prstGeom prst="rect">
            <a:avLst/>
          </a:prstGeom>
          <a:noFill/>
          <a:ln>
            <a:noFill/>
          </a:ln>
        </p:spPr>
        <p:txBody>
          <a:bodyPr bIns="91425" rIns="91425" lIns="91425" tIns="91425" anchor="b" anchorCtr="0"/>
          <a:lstStyle>
            <a:lvl1pPr algn="ct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37" name="Shape 37"/>
          <p:cNvSpPr txBox="1"/>
          <p:nvPr>
            <p:ph idx="2" type="body"/>
          </p:nvPr>
        </p:nvSpPr>
        <p:spPr>
          <a:xfrm>
            <a:off y="1812050" x="0"/>
            <a:ext cy="4673879" cx="4497387"/>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8" name="Shape 38"/>
          <p:cNvSpPr txBox="1"/>
          <p:nvPr>
            <p:ph idx="3" type="body"/>
          </p:nvPr>
        </p:nvSpPr>
        <p:spPr>
          <a:xfrm>
            <a:off y="1172288" x="4645025"/>
            <a:ext cy="639762" cx="4498975"/>
          </a:xfrm>
          <a:prstGeom prst="rect">
            <a:avLst/>
          </a:prstGeom>
          <a:noFill/>
          <a:ln>
            <a:noFill/>
          </a:ln>
        </p:spPr>
        <p:txBody>
          <a:bodyPr bIns="91425" rIns="91425" lIns="91425" tIns="91425" anchor="b" anchorCtr="0"/>
          <a:lstStyle>
            <a:lvl1pPr algn="ct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39" name="Shape 39"/>
          <p:cNvSpPr txBox="1"/>
          <p:nvPr>
            <p:ph idx="4" type="body"/>
          </p:nvPr>
        </p:nvSpPr>
        <p:spPr>
          <a:xfrm>
            <a:off y="1812050" x="4645025"/>
            <a:ext cy="4673879" cx="4498975"/>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0" name="Shape 40"/>
          <p:cNvSpPr txBox="1"/>
          <p:nvPr>
            <p:ph idx="11" type="ftr"/>
          </p:nvPr>
        </p:nvSpPr>
        <p:spPr>
          <a:xfrm>
            <a:off y="648593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1" name="Shape 41"/>
        <p:cNvGrpSpPr/>
        <p:nvPr/>
      </p:nvGrpSpPr>
      <p:grpSpPr>
        <a:xfrm>
          <a:off y="0" x="0"/>
          <a:ext cy="0" cx="0"/>
          <a:chOff y="0" x="0"/>
          <a:chExt cy="0" cx="0"/>
        </a:xfrm>
      </p:grpSpPr>
      <p:sp>
        <p:nvSpPr>
          <p:cNvPr id="42" name="Shape 42"/>
          <p:cNvSpPr txBox="1"/>
          <p:nvPr>
            <p:ph type="title"/>
          </p:nvPr>
        </p:nvSpPr>
        <p:spPr>
          <a:xfrm>
            <a:off y="15477" x="0"/>
            <a:ext cy="1143000" cx="9144000"/>
          </a:xfrm>
          <a:prstGeom prst="rect">
            <a:avLst/>
          </a:prstGeom>
          <a:solidFill>
            <a:srgbClr val="FF6600"/>
          </a:solidFill>
          <a:ln>
            <a:noFill/>
          </a:ln>
        </p:spPr>
        <p:txBody>
          <a:bodyPr bIns="91425" rIns="91425" lIns="91425" tIns="91425" anchor="ctr" anchorCtr="0"/>
          <a:lstStyle>
            <a:lvl1pPr algn="l" rtl="0" indent="-7938" marL="363538">
              <a:spcBef>
                <a:spcPts val="0"/>
              </a:spcBef>
              <a:buClr>
                <a:schemeClr val="lt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11" type="ftr"/>
          </p:nvPr>
        </p:nvSpPr>
        <p:spPr>
          <a:xfrm>
            <a:off y="648593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pic>
        <p:nvPicPr>
          <p:cNvPr id="44" name="Shape 44"/>
          <p:cNvPicPr preferRelativeResize="0"/>
          <p:nvPr/>
        </p:nvPicPr>
        <p:blipFill rotWithShape="1">
          <a:blip r:embed="rId2"/>
          <a:srcRect t="0" b="0" r="0" l="0"/>
          <a:stretch/>
        </p:blipFill>
        <p:spPr>
          <a:xfrm>
            <a:off y="5761323" x="6624697"/>
            <a:ext cy="960151" cx="238971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5" name="Shape 45"/>
        <p:cNvGrpSpPr/>
        <p:nvPr/>
      </p:nvGrpSpPr>
      <p:grpSpPr>
        <a:xfrm>
          <a:off y="0" x="0"/>
          <a:ext cy="0" cx="0"/>
          <a:chOff y="0" x="0"/>
          <a:chExt cy="0" cx="0"/>
        </a:xfrm>
      </p:grpSpPr>
      <p:sp>
        <p:nvSpPr>
          <p:cNvPr id="46" name="Shape 46"/>
          <p:cNvSpPr txBox="1"/>
          <p:nvPr>
            <p:ph idx="11" type="ftr"/>
          </p:nvPr>
        </p:nvSpPr>
        <p:spPr>
          <a:xfrm>
            <a:off y="648593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47" name="Shape 47"/>
        <p:cNvGrpSpPr/>
        <p:nvPr/>
      </p:nvGrpSpPr>
      <p:grpSpPr>
        <a:xfrm>
          <a:off y="0" x="0"/>
          <a:ext cy="0" cx="0"/>
          <a:chOff y="0" x="0"/>
          <a:chExt cy="0" cx="0"/>
        </a:xfrm>
      </p:grpSpPr>
      <p:pic>
        <p:nvPicPr>
          <p:cNvPr id="48" name="Shape 48"/>
          <p:cNvPicPr preferRelativeResize="0"/>
          <p:nvPr/>
        </p:nvPicPr>
        <p:blipFill rotWithShape="1">
          <a:blip r:embed="rId2"/>
          <a:srcRect t="0" b="0" r="0" l="0"/>
          <a:stretch/>
        </p:blipFill>
        <p:spPr>
          <a:xfrm>
            <a:off y="5761323" x="6624697"/>
            <a:ext cy="960151" cx="2389711"/>
          </a:xfrm>
          <a:prstGeom prst="rect">
            <a:avLst/>
          </a:prstGeom>
          <a:noFill/>
          <a:ln>
            <a:noFill/>
          </a:ln>
        </p:spPr>
      </p:pic>
      <p:sp>
        <p:nvSpPr>
          <p:cNvPr id="49" name="Shape 49"/>
          <p:cNvSpPr txBox="1"/>
          <p:nvPr>
            <p:ph type="title"/>
          </p:nvPr>
        </p:nvSpPr>
        <p:spPr>
          <a:xfrm>
            <a:off y="12958" x="0"/>
            <a:ext cy="1422141" cx="3465513"/>
          </a:xfrm>
          <a:prstGeom prst="rect">
            <a:avLst/>
          </a:prstGeom>
          <a:solidFill>
            <a:srgbClr val="FF6600"/>
          </a:solidFill>
          <a:ln>
            <a:noFill/>
          </a:ln>
        </p:spPr>
        <p:txBody>
          <a:bodyPr bIns="91425" rIns="91425" lIns="91425" tIns="91425" anchor="ctr" anchorCtr="0"/>
          <a:lstStyle>
            <a:lvl1pPr algn="l" rtl="0" indent="0" mar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0" name="Shape 50"/>
          <p:cNvSpPr txBox="1"/>
          <p:nvPr>
            <p:ph idx="1" type="body"/>
          </p:nvPr>
        </p:nvSpPr>
        <p:spPr>
          <a:xfrm>
            <a:off y="12958" x="3575050"/>
            <a:ext cy="6472972" cx="55689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1" name="Shape 51"/>
          <p:cNvSpPr txBox="1"/>
          <p:nvPr>
            <p:ph idx="2" type="body"/>
          </p:nvPr>
        </p:nvSpPr>
        <p:spPr>
          <a:xfrm>
            <a:off y="1435100" x="0"/>
            <a:ext cy="5050829" cx="3465513"/>
          </a:xfrm>
          <a:prstGeom prst="rect">
            <a:avLst/>
          </a:prstGeom>
          <a:noFill/>
          <a:ln>
            <a:noFill/>
          </a:ln>
        </p:spPr>
        <p:txBody>
          <a:bodyPr bIns="91425" rIns="91425" lIns="91425" tIns="91425" anchor="t" anchorCtr="0"/>
          <a:lstStyle>
            <a:lvl1pP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52" name="Shape 52"/>
          <p:cNvSpPr txBox="1"/>
          <p:nvPr>
            <p:ph idx="11" type="ftr"/>
          </p:nvPr>
        </p:nvSpPr>
        <p:spPr>
          <a:xfrm>
            <a:off y="648593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3" name="Shape 53"/>
        <p:cNvGrpSpPr/>
        <p:nvPr/>
      </p:nvGrpSpPr>
      <p:grpSpPr>
        <a:xfrm>
          <a:off y="0" x="0"/>
          <a:ext cy="0" cx="0"/>
          <a:chOff y="0" x="0"/>
          <a:chExt cy="0" cx="0"/>
        </a:xfrm>
      </p:grpSpPr>
      <p:sp>
        <p:nvSpPr>
          <p:cNvPr id="54" name="Shape 54"/>
          <p:cNvSpPr txBox="1"/>
          <p:nvPr>
            <p:ph type="title"/>
          </p:nvPr>
        </p:nvSpPr>
        <p:spPr>
          <a:xfrm>
            <a:off y="4800600" x="1792288"/>
            <a:ext cy="566737" cx="5486399"/>
          </a:xfrm>
          <a:prstGeom prst="rect">
            <a:avLst/>
          </a:prstGeom>
          <a:noFill/>
          <a:ln>
            <a:noFill/>
          </a:ln>
        </p:spPr>
        <p:txBody>
          <a:bodyPr bIns="91425" rIns="91425" lIns="91425" tIns="91425" anchor="ctr" anchorCtr="0"/>
          <a:lstStyle>
            <a:lvl1pPr algn="ctr" rtl="0" indent="0" mar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p:nvPr>
            <p:ph idx="2" type="pic"/>
          </p:nvPr>
        </p:nvSpPr>
        <p:spPr>
          <a:xfrm>
            <a:off y="612775" x="1792288"/>
            <a:ext cy="4114800" cx="5486399"/>
          </a:xfrm>
          <a:prstGeom prst="rect">
            <a:avLst/>
          </a:prstGeom>
          <a:noFill/>
          <a:ln>
            <a:noFill/>
          </a:ln>
        </p:spPr>
      </p:sp>
      <p:sp>
        <p:nvSpPr>
          <p:cNvPr id="56" name="Shape 56"/>
          <p:cNvSpPr txBox="1"/>
          <p:nvPr>
            <p:ph idx="1" type="body"/>
          </p:nvPr>
        </p:nvSpPr>
        <p:spPr>
          <a:xfrm>
            <a:off y="5367337" x="1792288"/>
            <a:ext cy="804861" cx="5486399"/>
          </a:xfrm>
          <a:prstGeom prst="rect">
            <a:avLst/>
          </a:prstGeom>
          <a:noFill/>
          <a:ln>
            <a:noFill/>
          </a:ln>
        </p:spPr>
        <p:txBody>
          <a:bodyPr bIns="91425" rIns="91425" lIns="91425" tIns="91425" anchor="t" anchorCtr="0"/>
          <a:lstStyle>
            <a:lvl1pPr algn="ct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57" name="Shape 57"/>
          <p:cNvSpPr txBox="1"/>
          <p:nvPr>
            <p:ph idx="11" type="ftr"/>
          </p:nvPr>
        </p:nvSpPr>
        <p:spPr>
          <a:xfrm>
            <a:off y="648593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theme/theme2.xml" Type="http://schemas.openxmlformats.org/officeDocument/2006/relationships/theme" Id="rId12"/><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10.xml" Type="http://schemas.openxmlformats.org/officeDocument/2006/relationships/slideLayout" Id="rId10"/><Relationship Target="../slideLayouts/slideLayout4.xml" Type="http://schemas.openxmlformats.org/officeDocument/2006/relationships/slideLayout" Id="rId4"/><Relationship Target="../slideLayouts/slideLayout11.xml" Type="http://schemas.openxmlformats.org/officeDocument/2006/relationships/slideLayout" Id="rId11"/><Relationship Target="../slideLayouts/slideLayout3.xml" Type="http://schemas.openxmlformats.org/officeDocument/2006/relationships/slideLayout" Id="rId3"/><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y="0" x="0"/>
          <a:ext cy="0" cx="0"/>
          <a:chOff y="0" x="0"/>
          <a:chExt cy="0" cx="0"/>
        </a:xfrm>
      </p:grpSpPr>
      <p:sp>
        <p:nvSpPr>
          <p:cNvPr id="9" name="Shape 9"/>
          <p:cNvSpPr txBox="1"/>
          <p:nvPr>
            <p:ph type="title"/>
          </p:nvPr>
        </p:nvSpPr>
        <p:spPr>
          <a:xfrm>
            <a:off y="15477" x="0"/>
            <a:ext cy="1143000" cx="9144000"/>
          </a:xfrm>
          <a:prstGeom prst="rect">
            <a:avLst/>
          </a:prstGeom>
          <a:solidFill>
            <a:srgbClr val="FF6600"/>
          </a:solidFill>
          <a:ln>
            <a:noFill/>
          </a:ln>
        </p:spPr>
        <p:txBody>
          <a:bodyPr bIns="91425" rIns="91425" lIns="91425" tIns="91425" anchor="ctr" anchorCtr="0"/>
          <a:lstStyle>
            <a:lvl1pPr algn="l" rtl="0" marR="0" indent="-7938" marL="363538">
              <a:spcBef>
                <a:spcPts val="0"/>
              </a:spcBef>
              <a:buClr>
                <a:schemeClr val="lt1"/>
              </a:buClr>
              <a:buFont typeface="Calibri"/>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10" name="Shape 10"/>
          <p:cNvSpPr txBox="1"/>
          <p:nvPr>
            <p:ph idx="1" type="body"/>
          </p:nvPr>
        </p:nvSpPr>
        <p:spPr>
          <a:xfrm>
            <a:off y="1158478" x="0"/>
            <a:ext cy="5327451" cx="9144000"/>
          </a:xfrm>
          <a:prstGeom prst="rect">
            <a:avLst/>
          </a:prstGeom>
          <a:noFill/>
          <a:ln>
            <a:noFill/>
          </a:ln>
        </p:spPr>
        <p:txBody>
          <a:bodyPr bIns="91425" rIns="91425" lIns="91425" tIns="91425" anchor="t" anchorCtr="0"/>
          <a:lstStyle>
            <a:lvl1pPr algn="l" rtl="0" marR="0" indent="-190500" marL="342900">
              <a:lnSpc>
                <a:spcPct val="130000"/>
              </a:lnSpc>
              <a:spcBef>
                <a:spcPts val="480"/>
              </a:spcBef>
              <a:buClr>
                <a:schemeClr val="dk1"/>
              </a:buClr>
              <a:buFont typeface="Calibri"/>
              <a:buChar char="•"/>
              <a:defRPr/>
            </a:lvl1pPr>
            <a:lvl2pPr algn="l" rtl="0" marR="0" indent="-158750" marL="742950">
              <a:lnSpc>
                <a:spcPct val="130000"/>
              </a:lnSpc>
              <a:spcBef>
                <a:spcPts val="400"/>
              </a:spcBef>
              <a:buClr>
                <a:schemeClr val="dk1"/>
              </a:buClr>
              <a:buFont typeface="Calibri"/>
              <a:buChar char="•"/>
              <a:defRPr/>
            </a:lvl2pPr>
            <a:lvl3pPr algn="l" rtl="0" marR="0" indent="-114300" marL="1143000">
              <a:lnSpc>
                <a:spcPct val="130000"/>
              </a:lnSpc>
              <a:spcBef>
                <a:spcPts val="360"/>
              </a:spcBef>
              <a:buClr>
                <a:schemeClr val="dk1"/>
              </a:buClr>
              <a:buFont typeface="Calibri"/>
              <a:buChar char="•"/>
              <a:defRPr/>
            </a:lvl3pPr>
            <a:lvl4pPr algn="l" rtl="0" marR="0" indent="-127000" marL="1600200">
              <a:lnSpc>
                <a:spcPct val="130000"/>
              </a:lnSpc>
              <a:spcBef>
                <a:spcPts val="320"/>
              </a:spcBef>
              <a:buClr>
                <a:schemeClr val="dk1"/>
              </a:buClr>
              <a:buFont typeface="Calibri"/>
              <a:buChar char="•"/>
              <a:defRPr/>
            </a:lvl4pPr>
            <a:lvl5pPr algn="l" rtl="0" marR="0" indent="-127000" marL="2057400">
              <a:lnSpc>
                <a:spcPct val="130000"/>
              </a:lnSpc>
              <a:spcBef>
                <a:spcPts val="320"/>
              </a:spcBef>
              <a:buClr>
                <a:schemeClr val="dk1"/>
              </a:buClr>
              <a:buFont typeface="Calibri"/>
              <a:buChar char="•"/>
              <a:defRPr/>
            </a:lvl5pPr>
            <a:lvl6pPr algn="l" rtl="0" marR="0" indent="-101600" marL="2514600">
              <a:spcBef>
                <a:spcPts val="400"/>
              </a:spcBef>
              <a:buClr>
                <a:schemeClr val="dk1"/>
              </a:buClr>
              <a:buFont typeface="Calibri"/>
              <a:buChar char="•"/>
              <a:defRPr/>
            </a:lvl6pPr>
            <a:lvl7pPr algn="l" rtl="0" marR="0" indent="-101600" marL="2971800">
              <a:spcBef>
                <a:spcPts val="400"/>
              </a:spcBef>
              <a:buClr>
                <a:schemeClr val="dk1"/>
              </a:buClr>
              <a:buFont typeface="Calibri"/>
              <a:buChar char="•"/>
              <a:defRPr/>
            </a:lvl7pPr>
            <a:lvl8pPr algn="l" rtl="0" marR="0" indent="-101600" marL="3429000">
              <a:spcBef>
                <a:spcPts val="400"/>
              </a:spcBef>
              <a:buClr>
                <a:schemeClr val="dk1"/>
              </a:buClr>
              <a:buFont typeface="Calibri"/>
              <a:buChar char="•"/>
              <a:defRPr/>
            </a:lvl8pPr>
            <a:lvl9pPr algn="l" rtl="0" marR="0" indent="-101600" marL="3886200">
              <a:spcBef>
                <a:spcPts val="400"/>
              </a:spcBef>
              <a:buClr>
                <a:schemeClr val="dk1"/>
              </a:buClr>
              <a:buFont typeface="Calibri"/>
              <a:buChar char="•"/>
              <a:defRPr/>
            </a:lvl9pPr>
          </a:lstStyle>
          <a:p/>
        </p:txBody>
      </p:sp>
      <p:sp>
        <p:nvSpPr>
          <p:cNvPr id="11" name="Shape 11"/>
          <p:cNvSpPr txBox="1"/>
          <p:nvPr>
            <p:ph idx="11" type="ftr"/>
          </p:nvPr>
        </p:nvSpPr>
        <p:spPr>
          <a:xfrm>
            <a:off y="6485930" x="3124200"/>
            <a:ext cy="365125" cx="2895600"/>
          </a:xfrm>
          <a:prstGeom prst="rect">
            <a:avLst/>
          </a:prstGeom>
          <a:noFill/>
          <a:ln>
            <a:noFill/>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ailto:dodo@suitmedia.com" Type="http://schemas.openxmlformats.org/officeDocument/2006/relationships/hyperlink" TargetMode="External" Id="rId4"/><Relationship Target="mailto:wico@suitmedia.com" Type="http://schemas.openxmlformats.org/officeDocument/2006/relationships/hyperlink" TargetMode="External"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3.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3.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https://lapor.ukp.go.id/" Type="http://schemas.openxmlformats.org/officeDocument/2006/relationships/hyperlink" TargetMode="External" Id="rId4"/><Relationship Target="http://www.jakarta.go.id/web/apbd" Type="http://schemas.openxmlformats.org/officeDocument/2006/relationships/hyperlink" TargetMode="External"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3.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4"/><Relationship Target="../media/image08.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http://help.hipchat.com/forums/138883-suggestions-issues" Type="http://schemas.openxmlformats.org/officeDocument/2006/relationships/hyperlink" TargetMode="External" Id="rId4"/><Relationship Target="https://petitions.whitehouse.gov/" Type="http://schemas.openxmlformats.org/officeDocument/2006/relationships/hyperlink" TargetMode="External"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sp>
        <p:nvSpPr>
          <p:cNvPr id="67" name="Shape 67"/>
          <p:cNvSpPr txBox="1"/>
          <p:nvPr>
            <p:ph type="ctrTitle"/>
          </p:nvPr>
        </p:nvSpPr>
        <p:spPr>
          <a:xfrm>
            <a:off y="2944917" x="505389"/>
            <a:ext cy="929399" cx="8133300"/>
          </a:xfrm>
          <a:prstGeom prst="rect">
            <a:avLst/>
          </a:prstGeom>
          <a:noFill/>
          <a:ln>
            <a:noFill/>
          </a:ln>
        </p:spPr>
        <p:txBody>
          <a:bodyPr bIns="45700" rIns="91425" lIns="91425" tIns="45700" anchor="ctr" anchorCtr="0">
            <a:noAutofit/>
          </a:bodyPr>
          <a:lstStyle/>
          <a:p>
            <a:pPr algn="l" rtl="0" lvl="0" marR="0" indent="0" marL="0">
              <a:spcBef>
                <a:spcPts val="0"/>
              </a:spcBef>
              <a:buClr>
                <a:schemeClr val="dk1"/>
              </a:buClr>
              <a:buSzPct val="25000"/>
              <a:buFont typeface="Calibri"/>
              <a:buNone/>
            </a:pPr>
            <a:r>
              <a:rPr b="1" sz="4400" lang="en-US">
                <a:solidFill>
                  <a:schemeClr val="dk1"/>
                </a:solidFill>
                <a:latin typeface="Calibri"/>
                <a:ea typeface="Calibri"/>
                <a:cs typeface="Calibri"/>
                <a:sym typeface="Calibri"/>
              </a:rPr>
              <a:t>APBD + Petisi</a:t>
            </a:r>
          </a:p>
        </p:txBody>
      </p:sp>
      <p:sp>
        <p:nvSpPr>
          <p:cNvPr id="68" name="Shape 68"/>
          <p:cNvSpPr txBox="1"/>
          <p:nvPr>
            <p:ph idx="1" type="subTitle"/>
          </p:nvPr>
        </p:nvSpPr>
        <p:spPr>
          <a:xfrm>
            <a:off y="3874428" x="505389"/>
            <a:ext cy="971848" cx="8133220"/>
          </a:xfrm>
          <a:prstGeom prst="rect">
            <a:avLst/>
          </a:prstGeom>
          <a:noFill/>
          <a:ln>
            <a:noFill/>
          </a:ln>
        </p:spPr>
        <p:txBody>
          <a:bodyPr bIns="45700" rIns="91425" lIns="91425" tIns="45700" anchor="t" anchorCtr="0">
            <a:noAutofit/>
          </a:bodyPr>
          <a:lstStyle/>
          <a:p>
            <a:pPr algn="l" rtl="0" lvl="0" marR="0" indent="0" marL="0">
              <a:lnSpc>
                <a:spcPct val="130000"/>
              </a:lnSpc>
              <a:spcBef>
                <a:spcPts val="0"/>
              </a:spcBef>
              <a:buClr>
                <a:srgbClr val="FF6600"/>
              </a:buClr>
              <a:buSzPct val="25000"/>
              <a:buFont typeface="Calibri"/>
              <a:buNone/>
            </a:pPr>
            <a:r>
              <a:rPr b="1" sz="2000" lang="en-US">
                <a:solidFill>
                  <a:srgbClr val="FF6600"/>
                </a:solidFill>
                <a:latin typeface="Calibri"/>
                <a:ea typeface="Calibri"/>
                <a:cs typeface="Calibri"/>
                <a:sym typeface="Calibri"/>
              </a:rPr>
              <a:t>Concept</a:t>
            </a:r>
            <a:r>
              <a:rPr strike="noStrike" u="none" b="1" cap="none" baseline="0" sz="2000" lang="en-US" i="0">
                <a:solidFill>
                  <a:srgbClr val="FF6600"/>
                </a:solidFill>
                <a:latin typeface="Calibri"/>
                <a:ea typeface="Calibri"/>
                <a:cs typeface="Calibri"/>
                <a:sym typeface="Calibri"/>
              </a:rPr>
              <a:t> Documentation</a:t>
            </a:r>
            <a:r>
              <a:rPr sz="1800" lang="en-US">
                <a:solidFill>
                  <a:srgbClr val="888888"/>
                </a:solidFill>
                <a:latin typeface="Calibri"/>
                <a:ea typeface="Calibri"/>
                <a:cs typeface="Calibri"/>
                <a:sym typeface="Calibri"/>
              </a:rPr>
              <a:t>edwin@suitmedia.com dodo@suitmedia.com wico@suitmedia.com</a:t>
            </a:r>
          </a:p>
          <a:p>
            <a:pPr algn="l" rtl="0" lvl="0" marR="0" indent="0" marL="0">
              <a:lnSpc>
                <a:spcPct val="130000"/>
              </a:lnSpc>
              <a:spcBef>
                <a:spcPts val="400"/>
              </a:spcBef>
              <a:buClr>
                <a:srgbClr val="888888"/>
              </a:buClr>
              <a:buFont typeface="Calibri"/>
              <a:buNone/>
            </a:pPr>
            <a:r>
              <a:t/>
            </a:r>
            <a:endParaRPr strike="noStrike" u="none" b="0" cap="none" baseline="0" sz="2000" i="0">
              <a:solidFill>
                <a:srgbClr val="888888"/>
              </a:solidFill>
              <a:latin typeface="Calibri"/>
              <a:ea typeface="Calibri"/>
              <a:cs typeface="Calibri"/>
              <a:sym typeface="Calibri"/>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y="0" x="0"/>
          <a:ext cy="0" cx="0"/>
          <a:chOff y="0" x="0"/>
          <a:chExt cy="0" cx="0"/>
        </a:xfrm>
      </p:grpSpPr>
      <p:sp>
        <p:nvSpPr>
          <p:cNvPr id="123" name="Shape 123"/>
          <p:cNvSpPr txBox="1"/>
          <p:nvPr>
            <p:ph type="title"/>
          </p:nvPr>
        </p:nvSpPr>
        <p:spPr>
          <a:xfrm>
            <a:off y="0" x="0"/>
            <a:ext cy="1158477" cx="9144000"/>
          </a:xfrm>
          <a:prstGeom prst="rect">
            <a:avLst/>
          </a:prstGeom>
          <a:solidFill>
            <a:srgbClr val="FF6600"/>
          </a:solidFill>
          <a:ln>
            <a:noFill/>
          </a:ln>
        </p:spPr>
        <p:txBody>
          <a:bodyPr bIns="45700" rIns="91425" lIns="91425" tIns="45700" anchor="ctr" anchorCtr="0">
            <a:noAutofit/>
          </a:bodyPr>
          <a:lstStyle/>
          <a:p>
            <a:pPr algn="l" rtl="0" lvl="0" marR="0" indent="-7938" marL="363538">
              <a:spcBef>
                <a:spcPts val="0"/>
              </a:spcBef>
              <a:buClr>
                <a:schemeClr val="lt1"/>
              </a:buClr>
              <a:buSzPct val="25000"/>
              <a:buFont typeface="Calibri"/>
              <a:buNone/>
            </a:pPr>
            <a:r>
              <a:rPr strike="noStrike" u="none" b="0" cap="none" baseline="0" sz="3600" lang="en-US" i="0">
                <a:solidFill>
                  <a:schemeClr val="lt1"/>
                </a:solidFill>
                <a:latin typeface="Calibri"/>
                <a:ea typeface="Calibri"/>
                <a:cs typeface="Calibri"/>
                <a:sym typeface="Calibri"/>
              </a:rPr>
              <a:t>Technology</a:t>
            </a:r>
          </a:p>
        </p:txBody>
      </p:sp>
      <p:sp>
        <p:nvSpPr>
          <p:cNvPr id="124" name="Shape 124"/>
          <p:cNvSpPr txBox="1"/>
          <p:nvPr/>
        </p:nvSpPr>
        <p:spPr>
          <a:xfrm>
            <a:off y="3430825" x="9853842"/>
            <a:ext cy="369332" cx="184666"/>
          </a:xfrm>
          <a:prstGeom prst="rect">
            <a:avLst/>
          </a:prstGeom>
          <a:noFill/>
          <a:ln>
            <a:noFill/>
          </a:ln>
        </p:spPr>
        <p:txBody>
          <a:bodyPr bIns="45700" rIns="91425" lIns="91425" tIns="45700" anchor="t" anchorCtr="0">
            <a:noAutofit/>
          </a:bodyPr>
          <a:lstStyle/>
          <a:p>
            <a:pPr algn="l" rtl="0" lvl="0" marR="0" indent="0" marL="0">
              <a:spcBef>
                <a:spcPts val="0"/>
              </a:spcBef>
              <a:buNone/>
            </a:pPr>
            <a:r>
              <a:t/>
            </a:r>
            <a:endParaRPr strike="noStrike" u="none" b="0" cap="none" baseline="0" sz="1800" i="0">
              <a:solidFill>
                <a:schemeClr val="dk1"/>
              </a:solidFill>
              <a:latin typeface="Calibri"/>
              <a:ea typeface="Calibri"/>
              <a:cs typeface="Calibri"/>
              <a:sym typeface="Calibri"/>
            </a:endParaRPr>
          </a:p>
        </p:txBody>
      </p:sp>
      <p:graphicFrame>
        <p:nvGraphicFramePr>
          <p:cNvPr id="125" name="Shape 125"/>
          <p:cNvGraphicFramePr/>
          <p:nvPr/>
        </p:nvGraphicFramePr>
        <p:xfrm>
          <a:off y="1643063" x="928687"/>
          <a:ext cy="3000000" cx="3000000"/>
        </p:xfrm>
        <a:graphic>
          <a:graphicData uri="http://schemas.openxmlformats.org/drawingml/2006/table">
            <a:tbl>
              <a:tblPr firstRow="1" bandRow="1">
                <a:noFill/>
                <a:tableStyleId>{B1E083FC-D7DA-4071-AAAF-4D9676220577}</a:tableStyleId>
              </a:tblPr>
              <a:tblGrid>
                <a:gridCol w="3671875"/>
                <a:gridCol w="3671900"/>
              </a:tblGrid>
              <a:tr h="371475">
                <a:tc>
                  <a:txBody>
                    <a:bodyPr>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cap="none" baseline="0" sz="1800" lang="en-US"/>
                        <a:t>Item</a:t>
                      </a:r>
                    </a:p>
                  </a:txBody>
                  <a:tcPr marR="91450" marB="45725" marT="45725" anchor="ctr" marL="91450"/>
                </a:tc>
                <a:tc>
                  <a:txBody>
                    <a:bodyPr>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cap="none" baseline="0" sz="1800" lang="en-US"/>
                        <a:t>Choice</a:t>
                      </a:r>
                    </a:p>
                  </a:txBody>
                  <a:tcPr marR="91450" marB="45725" marT="45725" anchor="ctr" marL="91450"/>
                </a:tc>
              </a:tr>
              <a:tr h="371475">
                <a:tc>
                  <a:txBody>
                    <a:bodyPr>
                      <a:noAutofit/>
                    </a:bodyPr>
                    <a:lstStyle/>
                    <a:p>
                      <a:pPr algn="ctr" rtl="0" lvl="0" marR="0" indent="0" marL="0">
                        <a:lnSpc>
                          <a:spcPct val="100000"/>
                        </a:lnSpc>
                        <a:spcBef>
                          <a:spcPts val="0"/>
                        </a:spcBef>
                        <a:spcAft>
                          <a:spcPts val="0"/>
                        </a:spcAft>
                        <a:buClr>
                          <a:srgbClr val="000000"/>
                        </a:buClr>
                        <a:buSzPct val="25000"/>
                        <a:buFont typeface="Calibri"/>
                        <a:buNone/>
                      </a:pPr>
                      <a:r>
                        <a:rPr strike="noStrike" u="none" b="0" cap="none" baseline="0" sz="1800" lang="en-US" i="0">
                          <a:solidFill>
                            <a:srgbClr val="000000"/>
                          </a:solidFill>
                          <a:latin typeface="Calibri"/>
                          <a:ea typeface="Calibri"/>
                          <a:cs typeface="Calibri"/>
                          <a:sym typeface="Calibri"/>
                        </a:rPr>
                        <a:t>Frontend Library</a:t>
                      </a:r>
                    </a:p>
                  </a:txBody>
                  <a:tcPr marR="91450" marB="45725" marT="45725" anchor="ctr" marL="91450"/>
                </a:tc>
                <a:tc>
                  <a:txBody>
                    <a:bodyPr>
                      <a:noAutofit/>
                    </a:bodyPr>
                    <a:lstStyle/>
                    <a:p>
                      <a:pPr algn="ctr" rtl="0" lvl="0" marR="0" indent="0" marL="0">
                        <a:lnSpc>
                          <a:spcPct val="100000"/>
                        </a:lnSpc>
                        <a:spcBef>
                          <a:spcPts val="0"/>
                        </a:spcBef>
                        <a:spcAft>
                          <a:spcPts val="0"/>
                        </a:spcAft>
                        <a:buClr>
                          <a:schemeClr val="dk1"/>
                        </a:buClr>
                        <a:buSzPct val="25000"/>
                        <a:buFont typeface="Calibri"/>
                        <a:buNone/>
                      </a:pPr>
                      <a:r>
                        <a:rPr sz="1800" lang="en-US">
                          <a:latin typeface="Calibri"/>
                          <a:ea typeface="Calibri"/>
                          <a:cs typeface="Calibri"/>
                          <a:sym typeface="Calibri"/>
                        </a:rPr>
                        <a:t>JQuery 1.9.x</a:t>
                      </a:r>
                    </a:p>
                  </a:txBody>
                  <a:tcPr marR="91450" marB="45725" marT="45725" anchor="ctr" marL="91450"/>
                </a:tc>
              </a:tr>
              <a:tr h="371475">
                <a:tc>
                  <a:txBody>
                    <a:bodyPr>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cap="none" baseline="0" sz="1800" lang="en-US"/>
                        <a:t>Web Framework</a:t>
                      </a:r>
                    </a:p>
                  </a:txBody>
                  <a:tcPr marR="91450" marB="45725" marT="45725" anchor="ctr" marL="91450"/>
                </a:tc>
                <a:tc>
                  <a:txBody>
                    <a:bodyPr>
                      <a:noAutofit/>
                    </a:bodyPr>
                    <a:lstStyle/>
                    <a:p>
                      <a:pPr algn="ctr" rtl="0" lvl="0" marR="0" indent="0" marL="0">
                        <a:lnSpc>
                          <a:spcPct val="100000"/>
                        </a:lnSpc>
                        <a:spcBef>
                          <a:spcPts val="0"/>
                        </a:spcBef>
                        <a:spcAft>
                          <a:spcPts val="0"/>
                        </a:spcAft>
                        <a:buClr>
                          <a:schemeClr val="dk1"/>
                        </a:buClr>
                        <a:buSzPct val="25000"/>
                        <a:buFont typeface="Calibri"/>
                        <a:buNone/>
                      </a:pPr>
                      <a:r>
                        <a:rPr sz="1800" lang="en-US">
                          <a:latin typeface="Calibri"/>
                          <a:ea typeface="Calibri"/>
                          <a:cs typeface="Calibri"/>
                          <a:sym typeface="Calibri"/>
                        </a:rPr>
                        <a:t>Laravel 4.1.x</a:t>
                      </a:r>
                    </a:p>
                  </a:txBody>
                  <a:tcPr marR="91450" marB="45725" marT="45725" anchor="ctr" marL="91450"/>
                </a:tc>
              </a:tr>
              <a:tr h="371475">
                <a:tc>
                  <a:txBody>
                    <a:bodyPr>
                      <a:noAutofit/>
                    </a:bodyPr>
                    <a:lstStyle/>
                    <a:p>
                      <a:pPr algn="ctr" rtl="0" lvl="0" marR="0" indent="0" marL="0">
                        <a:lnSpc>
                          <a:spcPct val="100000"/>
                        </a:lnSpc>
                        <a:spcBef>
                          <a:spcPts val="0"/>
                        </a:spcBef>
                        <a:spcAft>
                          <a:spcPts val="0"/>
                        </a:spcAft>
                        <a:buClr>
                          <a:srgbClr val="000000"/>
                        </a:buClr>
                        <a:buSzPct val="25000"/>
                        <a:buFont typeface="Calibri"/>
                        <a:buNone/>
                      </a:pPr>
                      <a:r>
                        <a:rPr strike="noStrike" u="none" b="0" cap="none" baseline="0" sz="1800" lang="en-US" i="0">
                          <a:solidFill>
                            <a:srgbClr val="000000"/>
                          </a:solidFill>
                          <a:latin typeface="Calibri"/>
                          <a:ea typeface="Calibri"/>
                          <a:cs typeface="Calibri"/>
                          <a:sym typeface="Calibri"/>
                        </a:rPr>
                        <a:t>ORM Library</a:t>
                      </a:r>
                    </a:p>
                  </a:txBody>
                  <a:tcPr marR="91450" marB="45725" marT="45725" anchor="ctr" marL="91450"/>
                </a:tc>
                <a:tc>
                  <a:txBody>
                    <a:bodyPr>
                      <a:noAutofit/>
                    </a:bodyPr>
                    <a:lstStyle/>
                    <a:p>
                      <a:pPr algn="ctr" rtl="0" lvl="0" marR="0" indent="0" marL="0">
                        <a:lnSpc>
                          <a:spcPct val="100000"/>
                        </a:lnSpc>
                        <a:spcBef>
                          <a:spcPts val="0"/>
                        </a:spcBef>
                        <a:spcAft>
                          <a:spcPts val="0"/>
                        </a:spcAft>
                        <a:buClr>
                          <a:schemeClr val="dk1"/>
                        </a:buClr>
                        <a:buSzPct val="25000"/>
                        <a:buFont typeface="Calibri"/>
                        <a:buNone/>
                      </a:pPr>
                      <a:r>
                        <a:rPr sz="1800" lang="en-US">
                          <a:latin typeface="Calibri"/>
                          <a:ea typeface="Calibri"/>
                          <a:cs typeface="Calibri"/>
                          <a:sym typeface="Calibri"/>
                        </a:rPr>
                        <a:t>Native</a:t>
                      </a:r>
                    </a:p>
                  </a:txBody>
                  <a:tcPr marR="91450" marB="45725" marT="45725" anchor="ctr" marL="91450"/>
                </a:tc>
              </a:tr>
              <a:tr h="371475">
                <a:tc>
                  <a:txBody>
                    <a:bodyPr>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cap="none" baseline="0" sz="1800" lang="en-US"/>
                        <a:t>Programming Language</a:t>
                      </a:r>
                    </a:p>
                  </a:txBody>
                  <a:tcPr marR="91450" marB="45725" marT="45725" anchor="ctr" marL="91450"/>
                </a:tc>
                <a:tc>
                  <a:txBody>
                    <a:bodyPr>
                      <a:noAutofit/>
                    </a:bodyPr>
                    <a:lstStyle/>
                    <a:p>
                      <a:pPr algn="ctr" rtl="0" lvl="0" marR="0" indent="0" marL="0">
                        <a:lnSpc>
                          <a:spcPct val="100000"/>
                        </a:lnSpc>
                        <a:spcBef>
                          <a:spcPts val="0"/>
                        </a:spcBef>
                        <a:spcAft>
                          <a:spcPts val="0"/>
                        </a:spcAft>
                        <a:buClr>
                          <a:schemeClr val="dk1"/>
                        </a:buClr>
                        <a:buSzPct val="25000"/>
                        <a:buFont typeface="Calibri"/>
                        <a:buNone/>
                      </a:pPr>
                      <a:r>
                        <a:rPr sz="1800" lang="en-US">
                          <a:latin typeface="Calibri"/>
                          <a:ea typeface="Calibri"/>
                          <a:cs typeface="Calibri"/>
                          <a:sym typeface="Calibri"/>
                        </a:rPr>
                        <a:t>PHP 5.5</a:t>
                      </a:r>
                    </a:p>
                  </a:txBody>
                  <a:tcPr marR="91450" marB="45725" marT="45725" anchor="ctr" marL="91450"/>
                </a:tc>
              </a:tr>
              <a:tr h="371475">
                <a:tc>
                  <a:txBody>
                    <a:bodyPr>
                      <a:noAutofit/>
                    </a:bodyPr>
                    <a:lstStyle/>
                    <a:p>
                      <a:pPr algn="ctr" rtl="0" lvl="0" marR="0" indent="0" marL="0">
                        <a:lnSpc>
                          <a:spcPct val="100000"/>
                        </a:lnSpc>
                        <a:spcBef>
                          <a:spcPts val="0"/>
                        </a:spcBef>
                        <a:spcAft>
                          <a:spcPts val="0"/>
                        </a:spcAft>
                        <a:buClr>
                          <a:srgbClr val="000000"/>
                        </a:buClr>
                        <a:buSzPct val="25000"/>
                        <a:buFont typeface="Calibri"/>
                        <a:buNone/>
                      </a:pPr>
                      <a:r>
                        <a:rPr strike="noStrike" u="none" b="0" cap="none" baseline="0" sz="1800" lang="en-US" i="0">
                          <a:solidFill>
                            <a:srgbClr val="000000"/>
                          </a:solidFill>
                          <a:latin typeface="Calibri"/>
                          <a:ea typeface="Calibri"/>
                          <a:cs typeface="Calibri"/>
                          <a:sym typeface="Calibri"/>
                        </a:rPr>
                        <a:t>Web Server</a:t>
                      </a:r>
                    </a:p>
                  </a:txBody>
                  <a:tcPr marR="91450" marB="45725" marT="45725" anchor="ctr" marL="91450"/>
                </a:tc>
                <a:tc>
                  <a:txBody>
                    <a:bodyPr>
                      <a:noAutofit/>
                    </a:bodyPr>
                    <a:lstStyle/>
                    <a:p>
                      <a:pPr algn="ctr" rtl="0" lvl="0" marR="0" indent="0" marL="0">
                        <a:lnSpc>
                          <a:spcPct val="100000"/>
                        </a:lnSpc>
                        <a:spcBef>
                          <a:spcPts val="0"/>
                        </a:spcBef>
                        <a:spcAft>
                          <a:spcPts val="0"/>
                        </a:spcAft>
                        <a:buClr>
                          <a:schemeClr val="dk1"/>
                        </a:buClr>
                        <a:buSzPct val="25000"/>
                        <a:buFont typeface="Calibri"/>
                        <a:buNone/>
                      </a:pPr>
                      <a:r>
                        <a:rPr sz="1800" lang="en-US">
                          <a:latin typeface="Calibri"/>
                          <a:ea typeface="Calibri"/>
                          <a:cs typeface="Calibri"/>
                          <a:sym typeface="Calibri"/>
                        </a:rPr>
                        <a:t>Nginx</a:t>
                      </a:r>
                    </a:p>
                  </a:txBody>
                  <a:tcPr marR="91450" marB="45725" marT="45725" anchor="ctr" marL="91450"/>
                </a:tc>
              </a:tr>
              <a:tr h="371475">
                <a:tc>
                  <a:txBody>
                    <a:bodyPr>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cap="none" baseline="0" sz="1800" lang="en-US"/>
                        <a:t>Database Server</a:t>
                      </a:r>
                    </a:p>
                  </a:txBody>
                  <a:tcPr marR="91450" marB="45725" marT="45725" anchor="ctr" marL="91450"/>
                </a:tc>
                <a:tc>
                  <a:txBody>
                    <a:bodyPr>
                      <a:noAutofit/>
                    </a:bodyPr>
                    <a:lstStyle/>
                    <a:p>
                      <a:pPr algn="ctr" rtl="0" lvl="0" marR="0" indent="0" marL="0">
                        <a:lnSpc>
                          <a:spcPct val="100000"/>
                        </a:lnSpc>
                        <a:spcBef>
                          <a:spcPts val="0"/>
                        </a:spcBef>
                        <a:spcAft>
                          <a:spcPts val="0"/>
                        </a:spcAft>
                        <a:buClr>
                          <a:schemeClr val="dk1"/>
                        </a:buClr>
                        <a:buSzPct val="25000"/>
                        <a:buFont typeface="Calibri"/>
                        <a:buNone/>
                      </a:pPr>
                      <a:r>
                        <a:rPr sz="1800" lang="en-US">
                          <a:latin typeface="Calibri"/>
                          <a:ea typeface="Calibri"/>
                          <a:cs typeface="Calibri"/>
                          <a:sym typeface="Calibri"/>
                        </a:rPr>
                        <a:t>MySQL</a:t>
                      </a:r>
                    </a:p>
                  </a:txBody>
                  <a:tcPr marR="91450" marB="45725" marT="45725" anchor="ctr" marL="91450"/>
                </a:tc>
              </a:tr>
              <a:tr h="371475">
                <a:tc>
                  <a:txBody>
                    <a:bodyPr>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cap="none" baseline="0" sz="1800" lang="en-US"/>
                        <a:t>Load Balancer</a:t>
                      </a:r>
                    </a:p>
                  </a:txBody>
                  <a:tcPr marR="91450" marB="45725" marT="45725" anchor="ctr" marL="91450"/>
                </a:tc>
                <a:tc>
                  <a:txBody>
                    <a:bodyPr>
                      <a:noAutofit/>
                    </a:bodyPr>
                    <a:lstStyle/>
                    <a:p>
                      <a:pPr algn="ctr" rtl="0" lvl="0" marR="0" indent="0" marL="0">
                        <a:lnSpc>
                          <a:spcPct val="100000"/>
                        </a:lnSpc>
                        <a:spcBef>
                          <a:spcPts val="0"/>
                        </a:spcBef>
                        <a:spcAft>
                          <a:spcPts val="0"/>
                        </a:spcAft>
                        <a:buClr>
                          <a:schemeClr val="dk1"/>
                        </a:buClr>
                        <a:buSzPct val="25000"/>
                        <a:buFont typeface="Calibri"/>
                        <a:buNone/>
                      </a:pPr>
                      <a:r>
                        <a:rPr sz="1800" lang="en-US">
                          <a:latin typeface="Calibri"/>
                          <a:ea typeface="Calibri"/>
                          <a:cs typeface="Calibri"/>
                          <a:sym typeface="Calibri"/>
                        </a:rPr>
                        <a:t>Nginx</a:t>
                      </a:r>
                    </a:p>
                  </a:txBody>
                  <a:tcPr marR="91450" marB="45725" marT="45725" anchor="ctr" marL="91450"/>
                </a:tc>
              </a:tr>
              <a:tr h="371475">
                <a:tc>
                  <a:txBody>
                    <a:bodyPr>
                      <a:noAutofit/>
                    </a:bodyPr>
                    <a:lstStyle/>
                    <a:p>
                      <a:pPr algn="ctr" rtl="0" lvl="0" marR="0" indent="0" marL="0">
                        <a:lnSpc>
                          <a:spcPct val="100000"/>
                        </a:lnSpc>
                        <a:spcBef>
                          <a:spcPts val="0"/>
                        </a:spcBef>
                        <a:spcAft>
                          <a:spcPts val="0"/>
                        </a:spcAft>
                        <a:buClr>
                          <a:schemeClr val="dk1"/>
                        </a:buClr>
                        <a:buSzPct val="25000"/>
                        <a:buFont typeface="Calibri"/>
                        <a:buNone/>
                      </a:pPr>
                      <a:r>
                        <a:rPr strike="noStrike" u="none" cap="none" baseline="0" sz="1800" lang="en-US"/>
                        <a:t>Operating System</a:t>
                      </a:r>
                    </a:p>
                  </a:txBody>
                  <a:tcPr marR="91450" marB="45725" marT="45725" anchor="ctr" marL="91450"/>
                </a:tc>
                <a:tc>
                  <a:txBody>
                    <a:bodyPr>
                      <a:noAutofit/>
                    </a:bodyPr>
                    <a:lstStyle/>
                    <a:p>
                      <a:pPr algn="ctr" rtl="0" lvl="0" marR="0" indent="0" marL="0">
                        <a:lnSpc>
                          <a:spcPct val="100000"/>
                        </a:lnSpc>
                        <a:spcBef>
                          <a:spcPts val="0"/>
                        </a:spcBef>
                        <a:spcAft>
                          <a:spcPts val="0"/>
                        </a:spcAft>
                        <a:buClr>
                          <a:schemeClr val="dk1"/>
                        </a:buClr>
                        <a:buSzPct val="25000"/>
                        <a:buFont typeface="Calibri"/>
                        <a:buNone/>
                      </a:pPr>
                      <a:r>
                        <a:rPr sz="1800" lang="en-US">
                          <a:latin typeface="Calibri"/>
                          <a:ea typeface="Calibri"/>
                          <a:cs typeface="Calibri"/>
                          <a:sym typeface="Calibri"/>
                        </a:rPr>
                        <a:t>Ubuntu Server</a:t>
                      </a:r>
                    </a:p>
                  </a:txBody>
                  <a:tcPr marR="91450" marB="45725" marT="45725" anchor="ctr" marL="91450"/>
                </a:tc>
              </a:tr>
              <a:tr h="371475">
                <a:tc>
                  <a:txBody>
                    <a:bodyPr>
                      <a:noAutofit/>
                    </a:bodyPr>
                    <a:lstStyle/>
                    <a:p>
                      <a:pPr algn="ctr" rtl="0" lvl="0" marR="0" indent="0" marL="0">
                        <a:lnSpc>
                          <a:spcPct val="100000"/>
                        </a:lnSpc>
                        <a:spcBef>
                          <a:spcPts val="0"/>
                        </a:spcBef>
                        <a:spcAft>
                          <a:spcPts val="0"/>
                        </a:spcAft>
                        <a:buClr>
                          <a:schemeClr val="dk1"/>
                        </a:buClr>
                        <a:buFont typeface="Calibri"/>
                        <a:buNone/>
                      </a:pPr>
                      <a:r>
                        <a:t/>
                      </a:r>
                      <a:endParaRPr strike="noStrike" u="none" b="0" cap="none" baseline="0" sz="1800" i="0">
                        <a:solidFill>
                          <a:srgbClr val="000000"/>
                        </a:solidFill>
                        <a:latin typeface="Calibri"/>
                        <a:ea typeface="Calibri"/>
                        <a:cs typeface="Calibri"/>
                        <a:sym typeface="Calibri"/>
                      </a:endParaRPr>
                    </a:p>
                  </a:txBody>
                  <a:tcPr marR="91450" marB="45725" marT="45725" anchor="ctr" marL="91450"/>
                </a:tc>
                <a:tc>
                  <a:txBody>
                    <a:bodyPr>
                      <a:noAutofit/>
                    </a:bodyPr>
                    <a:lstStyle/>
                    <a:p>
                      <a:pPr algn="ctr" rtl="0" lvl="0" marR="0" indent="0" marL="0">
                        <a:lnSpc>
                          <a:spcPct val="100000"/>
                        </a:lnSpc>
                        <a:spcBef>
                          <a:spcPts val="0"/>
                        </a:spcBef>
                        <a:spcAft>
                          <a:spcPts val="0"/>
                        </a:spcAft>
                        <a:buClr>
                          <a:schemeClr val="dk1"/>
                        </a:buClr>
                        <a:buFont typeface="Calibri"/>
                        <a:buNone/>
                      </a:pPr>
                      <a:r>
                        <a:t/>
                      </a:r>
                      <a:endParaRPr strike="noStrike" u="none" b="0" cap="none" baseline="0" sz="1800" i="0">
                        <a:solidFill>
                          <a:srgbClr val="000000"/>
                        </a:solidFill>
                        <a:latin typeface="Calibri"/>
                        <a:ea typeface="Calibri"/>
                        <a:cs typeface="Calibri"/>
                        <a:sym typeface="Calibri"/>
                      </a:endParaRPr>
                    </a:p>
                  </a:txBody>
                  <a:tcPr marR="91450" marB="45725" marT="45725" anchor="ctr" marL="91450"/>
                </a:tc>
              </a:tr>
              <a:tr h="371475">
                <a:tc>
                  <a:txBody>
                    <a:bodyPr>
                      <a:noAutofit/>
                    </a:bodyPr>
                    <a:lstStyle/>
                    <a:p>
                      <a:pPr algn="ctr" rtl="0" lvl="0" marR="0" indent="0" marL="0">
                        <a:lnSpc>
                          <a:spcPct val="100000"/>
                        </a:lnSpc>
                        <a:spcBef>
                          <a:spcPts val="0"/>
                        </a:spcBef>
                        <a:spcAft>
                          <a:spcPts val="0"/>
                        </a:spcAft>
                        <a:buClr>
                          <a:schemeClr val="dk1"/>
                        </a:buClr>
                        <a:buFont typeface="Calibri"/>
                        <a:buNone/>
                      </a:pPr>
                      <a:r>
                        <a:t/>
                      </a:r>
                      <a:endParaRPr strike="noStrike" u="none" b="0" cap="none" baseline="0" sz="1800" i="0">
                        <a:solidFill>
                          <a:srgbClr val="000000"/>
                        </a:solidFill>
                        <a:latin typeface="Calibri"/>
                        <a:ea typeface="Calibri"/>
                        <a:cs typeface="Calibri"/>
                        <a:sym typeface="Calibri"/>
                      </a:endParaRPr>
                    </a:p>
                  </a:txBody>
                  <a:tcPr marR="91450" marB="45725" marT="45725" anchor="ctr" marL="91450"/>
                </a:tc>
                <a:tc>
                  <a:txBody>
                    <a:bodyPr>
                      <a:noAutofit/>
                    </a:bodyPr>
                    <a:lstStyle/>
                    <a:p>
                      <a:pPr algn="ctr" rtl="0" lvl="0" marR="0" indent="0" marL="0">
                        <a:lnSpc>
                          <a:spcPct val="100000"/>
                        </a:lnSpc>
                        <a:spcBef>
                          <a:spcPts val="0"/>
                        </a:spcBef>
                        <a:spcAft>
                          <a:spcPts val="0"/>
                        </a:spcAft>
                        <a:buClr>
                          <a:schemeClr val="dk1"/>
                        </a:buClr>
                        <a:buFont typeface="Calibri"/>
                        <a:buNone/>
                      </a:pPr>
                      <a:r>
                        <a:t/>
                      </a:r>
                      <a:endParaRPr strike="noStrike" u="none" b="0" cap="none" baseline="0" sz="1800" i="0">
                        <a:solidFill>
                          <a:srgbClr val="000000"/>
                        </a:solidFill>
                        <a:latin typeface="Calibri"/>
                        <a:ea typeface="Calibri"/>
                        <a:cs typeface="Calibri"/>
                        <a:sym typeface="Calibri"/>
                      </a:endParaRPr>
                    </a:p>
                  </a:txBody>
                  <a:tcPr marR="91450" marB="45725" marT="45725" anchor="ctr" marL="91450"/>
                </a:tc>
              </a:tr>
              <a:tr h="371475">
                <a:tc>
                  <a:txBody>
                    <a:bodyPr>
                      <a:noAutofit/>
                    </a:bodyPr>
                    <a:lstStyle/>
                    <a:p>
                      <a:pPr algn="ctr" rtl="0" lvl="0" marR="0" indent="0" marL="0">
                        <a:lnSpc>
                          <a:spcPct val="100000"/>
                        </a:lnSpc>
                        <a:spcBef>
                          <a:spcPts val="0"/>
                        </a:spcBef>
                        <a:spcAft>
                          <a:spcPts val="0"/>
                        </a:spcAft>
                        <a:buClr>
                          <a:schemeClr val="dk1"/>
                        </a:buClr>
                        <a:buFont typeface="Calibri"/>
                        <a:buNone/>
                      </a:pPr>
                      <a:r>
                        <a:t/>
                      </a:r>
                      <a:endParaRPr strike="noStrike" u="none" b="0" cap="none" baseline="0" sz="1800" i="0">
                        <a:solidFill>
                          <a:srgbClr val="000000"/>
                        </a:solidFill>
                        <a:latin typeface="Calibri"/>
                        <a:ea typeface="Calibri"/>
                        <a:cs typeface="Calibri"/>
                        <a:sym typeface="Calibri"/>
                      </a:endParaRPr>
                    </a:p>
                  </a:txBody>
                  <a:tcPr marR="91450" marB="45725" marT="45725" anchor="ctr" marL="91450"/>
                </a:tc>
                <a:tc>
                  <a:txBody>
                    <a:bodyPr>
                      <a:noAutofit/>
                    </a:bodyPr>
                    <a:lstStyle/>
                    <a:p>
                      <a:pPr algn="ctr" rtl="0" lvl="0" marR="0" indent="0" marL="0">
                        <a:lnSpc>
                          <a:spcPct val="100000"/>
                        </a:lnSpc>
                        <a:spcBef>
                          <a:spcPts val="0"/>
                        </a:spcBef>
                        <a:spcAft>
                          <a:spcPts val="0"/>
                        </a:spcAft>
                        <a:buClr>
                          <a:schemeClr val="dk1"/>
                        </a:buClr>
                        <a:buFont typeface="Calibri"/>
                        <a:buNone/>
                      </a:pPr>
                      <a:r>
                        <a:t/>
                      </a:r>
                      <a:endParaRPr strike="noStrike" u="none" b="0" cap="none" baseline="0" sz="1800" i="0">
                        <a:solidFill>
                          <a:srgbClr val="000000"/>
                        </a:solidFill>
                        <a:latin typeface="Calibri"/>
                        <a:ea typeface="Calibri"/>
                        <a:cs typeface="Calibri"/>
                        <a:sym typeface="Calibri"/>
                      </a:endParaRPr>
                    </a:p>
                  </a:txBody>
                  <a:tcPr marR="91450" marB="45725" marT="45725" anchor="ctr" marL="91450"/>
                </a:tc>
              </a:tr>
            </a:tbl>
          </a:graphicData>
        </a:graphic>
      </p:graphicFrame>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y="0" x="0"/>
          <a:ext cy="0" cx="0"/>
          <a:chOff y="0" x="0"/>
          <a:chExt cy="0" cx="0"/>
        </a:xfrm>
      </p:grpSpPr>
      <p:sp>
        <p:nvSpPr>
          <p:cNvPr id="130" name="Shape 130"/>
          <p:cNvSpPr txBox="1"/>
          <p:nvPr>
            <p:ph type="title"/>
          </p:nvPr>
        </p:nvSpPr>
        <p:spPr>
          <a:xfrm>
            <a:off y="0" x="0"/>
            <a:ext cy="1158477" cx="9144000"/>
          </a:xfrm>
          <a:prstGeom prst="rect">
            <a:avLst/>
          </a:prstGeom>
          <a:solidFill>
            <a:srgbClr val="FF6600"/>
          </a:solidFill>
          <a:ln>
            <a:noFill/>
          </a:ln>
        </p:spPr>
        <p:txBody>
          <a:bodyPr bIns="45700" rIns="91425" lIns="91425" tIns="45700" anchor="ctr" anchorCtr="0">
            <a:noAutofit/>
          </a:bodyPr>
          <a:lstStyle/>
          <a:p>
            <a:pPr algn="l" rtl="0" lvl="0" marR="0" indent="-7938" marL="363538">
              <a:spcBef>
                <a:spcPts val="0"/>
              </a:spcBef>
              <a:buClr>
                <a:schemeClr val="lt1"/>
              </a:buClr>
              <a:buSzPct val="25000"/>
              <a:buFont typeface="Calibri"/>
              <a:buNone/>
            </a:pPr>
            <a:r>
              <a:rPr sz="3600" lang="en-US">
                <a:solidFill>
                  <a:schemeClr val="lt1"/>
                </a:solidFill>
                <a:latin typeface="Calibri"/>
                <a:ea typeface="Calibri"/>
                <a:cs typeface="Calibri"/>
                <a:sym typeface="Calibri"/>
              </a:rPr>
              <a:t>Team	</a:t>
            </a:r>
          </a:p>
        </p:txBody>
      </p:sp>
      <p:sp>
        <p:nvSpPr>
          <p:cNvPr id="131" name="Shape 131"/>
          <p:cNvSpPr txBox="1"/>
          <p:nvPr>
            <p:ph idx="1" type="body"/>
          </p:nvPr>
        </p:nvSpPr>
        <p:spPr>
          <a:xfrm>
            <a:off y="1158478" x="0"/>
            <a:ext cy="5327451" cx="9144000"/>
          </a:xfrm>
          <a:prstGeom prst="rect">
            <a:avLst/>
          </a:prstGeom>
          <a:noFill/>
          <a:ln>
            <a:noFill/>
          </a:ln>
        </p:spPr>
        <p:txBody>
          <a:bodyPr bIns="45700" rIns="91425" lIns="91425" tIns="45700" anchor="t" anchorCtr="0">
            <a:noAutofit/>
          </a:bodyPr>
          <a:lstStyle/>
          <a:p>
            <a:pPr algn="l" rtl="0" lvl="0" marR="0" indent="-381000" marL="457200">
              <a:lnSpc>
                <a:spcPct val="130000"/>
              </a:lnSpc>
              <a:spcBef>
                <a:spcPts val="0"/>
              </a:spcBef>
              <a:buClr>
                <a:schemeClr val="dk1"/>
              </a:buClr>
              <a:buSzPct val="100000"/>
              <a:buFont typeface="Calibri"/>
              <a:buChar char="•"/>
            </a:pPr>
            <a:r>
              <a:rPr sz="2400" lang="en-US">
                <a:solidFill>
                  <a:schemeClr val="dk1"/>
                </a:solidFill>
                <a:latin typeface="Calibri"/>
                <a:ea typeface="Calibri"/>
                <a:cs typeface="Calibri"/>
                <a:sym typeface="Calibri"/>
              </a:rPr>
              <a:t>Wico Chandra, Lead developer (</a:t>
            </a:r>
            <a:r>
              <a:rPr u="sng" sz="2400" lang="en-US">
                <a:solidFill>
                  <a:schemeClr val="hlink"/>
                </a:solidFill>
                <a:latin typeface="Calibri"/>
                <a:ea typeface="Calibri"/>
                <a:cs typeface="Calibri"/>
                <a:sym typeface="Calibri"/>
                <a:hlinkClick r:id="rId3"/>
              </a:rPr>
              <a:t>wico@suitmedia.com</a:t>
            </a:r>
            <a:r>
              <a:rPr sz="2400" lang="en-US">
                <a:solidFill>
                  <a:schemeClr val="dk1"/>
                </a:solidFill>
                <a:latin typeface="Calibri"/>
                <a:ea typeface="Calibri"/>
                <a:cs typeface="Calibri"/>
                <a:sym typeface="Calibri"/>
              </a:rPr>
              <a:t>)</a:t>
            </a:r>
          </a:p>
          <a:p>
            <a:pPr algn="l" rtl="0" lvl="0" marR="0" indent="-381000" marL="457200">
              <a:lnSpc>
                <a:spcPct val="130000"/>
              </a:lnSpc>
              <a:spcBef>
                <a:spcPts val="0"/>
              </a:spcBef>
              <a:buClr>
                <a:schemeClr val="dk1"/>
              </a:buClr>
              <a:buSzPct val="100000"/>
              <a:buFont typeface="Calibri"/>
              <a:buChar char="•"/>
            </a:pPr>
            <a:r>
              <a:rPr sz="2400" lang="en-US">
                <a:solidFill>
                  <a:schemeClr val="dk1"/>
                </a:solidFill>
                <a:latin typeface="Calibri"/>
                <a:ea typeface="Calibri"/>
                <a:cs typeface="Calibri"/>
                <a:sym typeface="Calibri"/>
              </a:rPr>
              <a:t>Georgius Rinaldo, Front-end developer (</a:t>
            </a:r>
            <a:r>
              <a:rPr u="sng" sz="2400" lang="en-US">
                <a:solidFill>
                  <a:schemeClr val="hlink"/>
                </a:solidFill>
                <a:latin typeface="Calibri"/>
                <a:ea typeface="Calibri"/>
                <a:cs typeface="Calibri"/>
                <a:sym typeface="Calibri"/>
                <a:hlinkClick r:id="rId4"/>
              </a:rPr>
              <a:t>dodo@suitmedia.com</a:t>
            </a:r>
            <a:r>
              <a:rPr sz="2400" lang="en-US">
                <a:solidFill>
                  <a:schemeClr val="dk1"/>
                </a:solidFill>
                <a:latin typeface="Calibri"/>
                <a:ea typeface="Calibri"/>
                <a:cs typeface="Calibri"/>
                <a:sym typeface="Calibri"/>
              </a:rPr>
              <a:t>)</a:t>
            </a:r>
          </a:p>
          <a:p>
            <a:pPr algn="l" rtl="0" lvl="0" marR="0" indent="-381000" marL="457200">
              <a:lnSpc>
                <a:spcPct val="130000"/>
              </a:lnSpc>
              <a:spcBef>
                <a:spcPts val="0"/>
              </a:spcBef>
              <a:buClr>
                <a:schemeClr val="dk1"/>
              </a:buClr>
              <a:buSzPct val="100000"/>
              <a:buFont typeface="Calibri"/>
              <a:buChar char="•"/>
            </a:pPr>
            <a:r>
              <a:rPr sz="2400" lang="en-US">
                <a:solidFill>
                  <a:schemeClr val="dk1"/>
                </a:solidFill>
                <a:latin typeface="Calibri"/>
                <a:ea typeface="Calibri"/>
                <a:cs typeface="Calibri"/>
                <a:sym typeface="Calibri"/>
              </a:rPr>
              <a:t>Edwin Lunando, Pro-DotA Player (edwin@suitmedia.com)</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y="0" x="0"/>
          <a:ext cy="0" cx="0"/>
          <a:chOff y="0" x="0"/>
          <a:chExt cy="0" cx="0"/>
        </a:xfrm>
      </p:grpSpPr>
      <p:sp>
        <p:nvSpPr>
          <p:cNvPr id="136" name="Shape 136"/>
          <p:cNvSpPr txBox="1"/>
          <p:nvPr>
            <p:ph type="title"/>
          </p:nvPr>
        </p:nvSpPr>
        <p:spPr>
          <a:xfrm>
            <a:off y="2906457" x="492431"/>
            <a:ext cy="993889" cx="8232162"/>
          </a:xfrm>
          <a:prstGeom prst="rect">
            <a:avLst/>
          </a:prstGeom>
          <a:noFill/>
          <a:ln>
            <a:noFill/>
          </a:ln>
        </p:spPr>
        <p:txBody>
          <a:bodyPr bIns="45700" rIns="91425" lIns="91425" tIns="45700" anchor="ctr" anchorCtr="0">
            <a:noAutofit/>
          </a:bodyPr>
          <a:lstStyle/>
          <a:p>
            <a:pPr algn="l" rtl="0" lvl="0" marR="0" indent="0" marL="0">
              <a:spcBef>
                <a:spcPts val="0"/>
              </a:spcBef>
              <a:buClr>
                <a:schemeClr val="lt1"/>
              </a:buClr>
              <a:buSzPct val="25000"/>
              <a:buFont typeface="Calibri"/>
              <a:buNone/>
            </a:pPr>
            <a:r>
              <a:rPr strike="noStrike" u="none" b="1" cap="none" baseline="0" sz="4000" lang="en-US" i="0">
                <a:solidFill>
                  <a:schemeClr val="lt1"/>
                </a:solidFill>
                <a:latin typeface="Calibri"/>
                <a:ea typeface="Calibri"/>
                <a:cs typeface="Calibri"/>
                <a:sym typeface="Calibri"/>
              </a:rPr>
              <a:t>Thank You</a:t>
            </a:r>
          </a:p>
        </p:txBody>
      </p:sp>
      <p:sp>
        <p:nvSpPr>
          <p:cNvPr id="137" name="Shape 137"/>
          <p:cNvSpPr txBox="1"/>
          <p:nvPr>
            <p:ph idx="1" type="body"/>
          </p:nvPr>
        </p:nvSpPr>
        <p:spPr>
          <a:xfrm>
            <a:off y="3900346" x="492431"/>
            <a:ext cy="699729" cx="8232162"/>
          </a:xfrm>
          <a:prstGeom prst="rect">
            <a:avLst/>
          </a:prstGeom>
          <a:noFill/>
          <a:ln>
            <a:noFill/>
          </a:ln>
        </p:spPr>
        <p:txBody>
          <a:bodyPr bIns="45700" rIns="91425" lIns="91425" tIns="45700" anchor="t" anchorCtr="0">
            <a:noAutofit/>
          </a:bodyPr>
          <a:lstStyle/>
          <a:p>
            <a:pPr algn="l" rtl="0" lvl="0" marR="0" indent="0" marL="0">
              <a:lnSpc>
                <a:spcPct val="130000"/>
              </a:lnSpc>
              <a:spcBef>
                <a:spcPts val="0"/>
              </a:spcBef>
              <a:buClr>
                <a:srgbClr val="FFFFFF"/>
              </a:buClr>
              <a:buSzPct val="25000"/>
              <a:buFont typeface="Calibri"/>
              <a:buNone/>
            </a:pPr>
            <a:r>
              <a:rPr sz="2000" lang="en-US">
                <a:solidFill>
                  <a:srgbClr val="FFFFFF"/>
                </a:solidFill>
                <a:latin typeface="Calibri"/>
                <a:ea typeface="Calibri"/>
                <a:cs typeface="Calibri"/>
                <a:sym typeface="Calibri"/>
              </a:rPr>
              <a:t>edwin@suitmedia.com dodo@suitmedia.com wico@suitmedia.com</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y="0" x="0"/>
          <a:ext cy="0" cx="0"/>
          <a:chOff y="0" x="0"/>
          <a:chExt cy="0" cx="0"/>
        </a:xfrm>
      </p:grpSpPr>
      <p:sp>
        <p:nvSpPr>
          <p:cNvPr id="73" name="Shape 73"/>
          <p:cNvSpPr txBox="1"/>
          <p:nvPr>
            <p:ph type="title"/>
          </p:nvPr>
        </p:nvSpPr>
        <p:spPr>
          <a:xfrm>
            <a:off y="2906457" x="492431"/>
            <a:ext cy="993889" cx="8232162"/>
          </a:xfrm>
          <a:prstGeom prst="rect">
            <a:avLst/>
          </a:prstGeom>
          <a:noFill/>
          <a:ln>
            <a:noFill/>
          </a:ln>
        </p:spPr>
        <p:txBody>
          <a:bodyPr bIns="45700" rIns="91425" lIns="91425" tIns="45700" anchor="ctr" anchorCtr="0">
            <a:noAutofit/>
          </a:bodyPr>
          <a:lstStyle/>
          <a:p>
            <a:pPr algn="l" rtl="0" lvl="0" marR="0" indent="0" marL="0">
              <a:spcBef>
                <a:spcPts val="0"/>
              </a:spcBef>
              <a:buClr>
                <a:schemeClr val="lt1"/>
              </a:buClr>
              <a:buSzPct val="25000"/>
              <a:buFont typeface="Calibri"/>
              <a:buNone/>
            </a:pPr>
            <a:r>
              <a:rPr strike="noStrike" u="none" b="1" cap="none" baseline="0" sz="4000" lang="en-US" i="0">
                <a:solidFill>
                  <a:schemeClr val="lt1"/>
                </a:solidFill>
                <a:latin typeface="Calibri"/>
                <a:ea typeface="Calibri"/>
                <a:cs typeface="Calibri"/>
                <a:sym typeface="Calibri"/>
              </a:rPr>
              <a:t>Project Overview</a:t>
            </a:r>
          </a:p>
        </p:txBody>
      </p:sp>
      <p:sp>
        <p:nvSpPr>
          <p:cNvPr id="74" name="Shape 74"/>
          <p:cNvSpPr txBox="1"/>
          <p:nvPr>
            <p:ph idx="1" type="body"/>
          </p:nvPr>
        </p:nvSpPr>
        <p:spPr>
          <a:xfrm>
            <a:off y="3900346" x="492431"/>
            <a:ext cy="699729" cx="8232162"/>
          </a:xfrm>
          <a:prstGeom prst="rect">
            <a:avLst/>
          </a:prstGeom>
          <a:noFill/>
          <a:ln>
            <a:noFill/>
          </a:ln>
        </p:spPr>
        <p:txBody>
          <a:bodyPr bIns="45700" rIns="91425" lIns="91425" tIns="45700" anchor="t" anchorCtr="0">
            <a:noAutofit/>
          </a:bodyPr>
          <a:lstStyle/>
          <a:p>
            <a:pPr algn="l" rtl="0" lvl="0" marR="0" indent="0" marL="0">
              <a:lnSpc>
                <a:spcPct val="130000"/>
              </a:lnSpc>
              <a:spcBef>
                <a:spcPts val="0"/>
              </a:spcBef>
              <a:buClr>
                <a:srgbClr val="FFFFFF"/>
              </a:buClr>
              <a:buSzPct val="25000"/>
              <a:buFont typeface="Calibri"/>
              <a:buNone/>
            </a:pPr>
            <a:r>
              <a:rPr sz="2000" lang="en-US">
                <a:solidFill>
                  <a:srgbClr val="FFFFFF"/>
                </a:solidFill>
                <a:latin typeface="Calibri"/>
                <a:ea typeface="Calibri"/>
                <a:cs typeface="Calibri"/>
                <a:sym typeface="Calibri"/>
              </a:rPr>
              <a:t>APBD + Petisi</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y="0" x="0"/>
          <a:ext cy="0" cx="0"/>
          <a:chOff y="0" x="0"/>
          <a:chExt cy="0" cx="0"/>
        </a:xfrm>
      </p:grpSpPr>
      <p:sp>
        <p:nvSpPr>
          <p:cNvPr id="79" name="Shape 79"/>
          <p:cNvSpPr txBox="1"/>
          <p:nvPr>
            <p:ph type="title"/>
          </p:nvPr>
        </p:nvSpPr>
        <p:spPr>
          <a:xfrm>
            <a:off y="0" x="0"/>
            <a:ext cy="1158477" cx="9144000"/>
          </a:xfrm>
          <a:prstGeom prst="rect">
            <a:avLst/>
          </a:prstGeom>
          <a:solidFill>
            <a:srgbClr val="FF6600"/>
          </a:solidFill>
          <a:ln>
            <a:noFill/>
          </a:ln>
        </p:spPr>
        <p:txBody>
          <a:bodyPr bIns="45700" rIns="91425" lIns="91425" tIns="45700" anchor="ctr" anchorCtr="0">
            <a:noAutofit/>
          </a:bodyPr>
          <a:lstStyle/>
          <a:p>
            <a:pPr algn="l" rtl="0" lvl="0" marR="0" indent="-7938" marL="363538">
              <a:spcBef>
                <a:spcPts val="0"/>
              </a:spcBef>
              <a:buClr>
                <a:schemeClr val="lt1"/>
              </a:buClr>
              <a:buSzPct val="25000"/>
              <a:buFont typeface="Calibri"/>
              <a:buNone/>
            </a:pPr>
            <a:r>
              <a:rPr strike="noStrike" u="none" b="0" cap="none" baseline="0" sz="3600" lang="en-US" i="0">
                <a:solidFill>
                  <a:schemeClr val="lt1"/>
                </a:solidFill>
                <a:latin typeface="Calibri"/>
                <a:ea typeface="Calibri"/>
                <a:cs typeface="Calibri"/>
                <a:sym typeface="Calibri"/>
              </a:rPr>
              <a:t>Problem</a:t>
            </a:r>
          </a:p>
        </p:txBody>
      </p:sp>
      <p:sp>
        <p:nvSpPr>
          <p:cNvPr id="80" name="Shape 80"/>
          <p:cNvSpPr txBox="1"/>
          <p:nvPr>
            <p:ph idx="1" type="body"/>
          </p:nvPr>
        </p:nvSpPr>
        <p:spPr>
          <a:xfrm>
            <a:off y="1158478" x="0"/>
            <a:ext cy="5327451" cx="9144000"/>
          </a:xfrm>
          <a:prstGeom prst="rect">
            <a:avLst/>
          </a:prstGeom>
          <a:noFill/>
          <a:ln>
            <a:noFill/>
          </a:ln>
        </p:spPr>
        <p:txBody>
          <a:bodyPr bIns="45700" rIns="91425" lIns="91425" tIns="45700" anchor="t" anchorCtr="0">
            <a:noAutofit/>
          </a:bodyPr>
          <a:lstStyle/>
          <a:p>
            <a:pPr algn="l" rtl="0" lvl="0" marR="0" indent="-190500" marL="342900">
              <a:lnSpc>
                <a:spcPct val="130000"/>
              </a:lnSpc>
              <a:spcBef>
                <a:spcPts val="0"/>
              </a:spcBef>
              <a:buClr>
                <a:schemeClr val="dk1"/>
              </a:buClr>
              <a:buSzPct val="100000"/>
              <a:buFont typeface="Calibri"/>
              <a:buNone/>
            </a:pPr>
            <a:r>
              <a:rPr sz="2400" lang="en-US">
                <a:solidFill>
                  <a:schemeClr val="dk1"/>
                </a:solidFill>
                <a:latin typeface="Calibri"/>
                <a:ea typeface="Calibri"/>
                <a:cs typeface="Calibri"/>
                <a:sym typeface="Calibri"/>
              </a:rPr>
              <a:t>Pemerintah DKI Jakarta merilis API terhadap data mereka terkait APBD, trayek angkot, dan rute busway. Mereka merilis data ini dnegan tujuan ada aplikasi yang dapat mengedukasi publik tentang program kerja yang ada di Jakarta. Pemerintah DKI Jakarta ingin warga Jakarta itu dapat mengontrol dan memberi saran terhadap program kerja DKI Jakarta. Selain itu, pemerintah DKI Jakarta juga berharap adanya sistem terpadu mengenai tranportasi umum untuk DKI Jakarta.</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y="0" x="0"/>
          <a:ext cy="0" cx="0"/>
          <a:chOff y="0" x="0"/>
          <a:chExt cy="0" cx="0"/>
        </a:xfrm>
      </p:grpSpPr>
      <p:sp>
        <p:nvSpPr>
          <p:cNvPr id="85" name="Shape 85"/>
          <p:cNvSpPr txBox="1"/>
          <p:nvPr>
            <p:ph type="title"/>
          </p:nvPr>
        </p:nvSpPr>
        <p:spPr>
          <a:xfrm>
            <a:off y="0" x="0"/>
            <a:ext cy="1158477" cx="9144000"/>
          </a:xfrm>
          <a:prstGeom prst="rect">
            <a:avLst/>
          </a:prstGeom>
          <a:solidFill>
            <a:srgbClr val="FF6600"/>
          </a:solidFill>
          <a:ln>
            <a:noFill/>
          </a:ln>
        </p:spPr>
        <p:txBody>
          <a:bodyPr bIns="45700" rIns="91425" lIns="91425" tIns="45700" anchor="ctr" anchorCtr="0">
            <a:noAutofit/>
          </a:bodyPr>
          <a:lstStyle/>
          <a:p>
            <a:pPr algn="l" rtl="0" lvl="0" marR="0" indent="-7938" marL="363538">
              <a:spcBef>
                <a:spcPts val="0"/>
              </a:spcBef>
              <a:buClr>
                <a:schemeClr val="lt1"/>
              </a:buClr>
              <a:buSzPct val="25000"/>
              <a:buFont typeface="Calibri"/>
              <a:buNone/>
            </a:pPr>
            <a:r>
              <a:rPr strike="noStrike" u="none" b="0" cap="none" baseline="0" sz="3600" lang="en-US" i="0">
                <a:solidFill>
                  <a:schemeClr val="lt1"/>
                </a:solidFill>
                <a:latin typeface="Calibri"/>
                <a:ea typeface="Calibri"/>
                <a:cs typeface="Calibri"/>
                <a:sym typeface="Calibri"/>
              </a:rPr>
              <a:t>Existing System</a:t>
            </a:r>
          </a:p>
        </p:txBody>
      </p:sp>
      <p:sp>
        <p:nvSpPr>
          <p:cNvPr id="86" name="Shape 86"/>
          <p:cNvSpPr txBox="1"/>
          <p:nvPr>
            <p:ph idx="1" type="body"/>
          </p:nvPr>
        </p:nvSpPr>
        <p:spPr>
          <a:xfrm>
            <a:off y="1158478" x="0"/>
            <a:ext cy="5327451" cx="9144000"/>
          </a:xfrm>
          <a:prstGeom prst="rect">
            <a:avLst/>
          </a:prstGeom>
          <a:noFill/>
          <a:ln>
            <a:noFill/>
          </a:ln>
        </p:spPr>
        <p:txBody>
          <a:bodyPr bIns="45700" rIns="91425" lIns="91425" tIns="45700" anchor="t" anchorCtr="0">
            <a:noAutofit/>
          </a:bodyPr>
          <a:lstStyle/>
          <a:p>
            <a:pPr algn="l" rtl="0" lvl="0" marR="0" indent="-190500" marL="342900">
              <a:lnSpc>
                <a:spcPct val="130000"/>
              </a:lnSpc>
              <a:spcBef>
                <a:spcPts val="0"/>
              </a:spcBef>
              <a:buClr>
                <a:schemeClr val="dk1"/>
              </a:buClr>
              <a:buSzPct val="100000"/>
              <a:buFont typeface="Calibri"/>
              <a:buNone/>
            </a:pPr>
            <a:r>
              <a:rPr sz="2400" lang="en-US">
                <a:solidFill>
                  <a:schemeClr val="dk1"/>
                </a:solidFill>
                <a:latin typeface="Calibri"/>
                <a:ea typeface="Calibri"/>
                <a:cs typeface="Calibri"/>
                <a:sym typeface="Calibri"/>
              </a:rPr>
              <a:t>Not very informative and the experience is bad. </a:t>
            </a:r>
            <a:r>
              <a:rPr u="sng" sz="2400" lang="en-US">
                <a:solidFill>
                  <a:schemeClr val="hlink"/>
                </a:solidFill>
                <a:latin typeface="Calibri"/>
                <a:ea typeface="Calibri"/>
                <a:cs typeface="Calibri"/>
                <a:sym typeface="Calibri"/>
                <a:hlinkClick r:id="rId3"/>
              </a:rPr>
              <a:t>http://www.jakarta.go.id/web/apbd</a:t>
            </a:r>
            <a:r>
              <a:rPr sz="2400" lang="en-US">
                <a:solidFill>
                  <a:schemeClr val="dk1"/>
                </a:solidFill>
                <a:latin typeface="Calibri"/>
                <a:ea typeface="Calibri"/>
                <a:cs typeface="Calibri"/>
                <a:sym typeface="Calibri"/>
              </a:rPr>
              <a:t>. Then, there is no platform that could let people send their petitions or ideas to the state government publicly. </a:t>
            </a:r>
            <a:r>
              <a:rPr u="sng" sz="2400" lang="en-US">
                <a:solidFill>
                  <a:schemeClr val="hlink"/>
                </a:solidFill>
                <a:latin typeface="Calibri"/>
                <a:ea typeface="Calibri"/>
                <a:cs typeface="Calibri"/>
                <a:sym typeface="Calibri"/>
                <a:hlinkClick r:id="rId4"/>
              </a:rPr>
              <a:t>https://lapor.ukp.go.id/</a:t>
            </a:r>
            <a:r>
              <a:rPr sz="2400" lang="en-US">
                <a:solidFill>
                  <a:schemeClr val="dk1"/>
                </a:solidFill>
                <a:latin typeface="Calibri"/>
                <a:ea typeface="Calibri"/>
                <a:cs typeface="Calibri"/>
                <a:sym typeface="Calibri"/>
              </a:rPr>
              <a:t> is not very effective for new ideas as the web is designed for complaints.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y="0" x="0"/>
          <a:ext cy="0" cx="0"/>
          <a:chOff y="0" x="0"/>
          <a:chExt cy="0" cx="0"/>
        </a:xfrm>
      </p:grpSpPr>
      <p:sp>
        <p:nvSpPr>
          <p:cNvPr id="91" name="Shape 91"/>
          <p:cNvSpPr txBox="1"/>
          <p:nvPr>
            <p:ph type="title"/>
          </p:nvPr>
        </p:nvSpPr>
        <p:spPr>
          <a:xfrm>
            <a:off y="2906457" x="492431"/>
            <a:ext cy="993889" cx="8232162"/>
          </a:xfrm>
          <a:prstGeom prst="rect">
            <a:avLst/>
          </a:prstGeom>
          <a:noFill/>
          <a:ln>
            <a:noFill/>
          </a:ln>
        </p:spPr>
        <p:txBody>
          <a:bodyPr bIns="45700" rIns="91425" lIns="91425" tIns="45700" anchor="ctr" anchorCtr="0">
            <a:noAutofit/>
          </a:bodyPr>
          <a:lstStyle/>
          <a:p>
            <a:pPr algn="l" rtl="0" lvl="0" marR="0" indent="0" marL="0">
              <a:spcBef>
                <a:spcPts val="0"/>
              </a:spcBef>
              <a:buClr>
                <a:schemeClr val="lt1"/>
              </a:buClr>
              <a:buSzPct val="25000"/>
              <a:buFont typeface="Calibri"/>
              <a:buNone/>
            </a:pPr>
            <a:r>
              <a:rPr strike="noStrike" u="none" b="1" cap="none" baseline="0" sz="4000" lang="en-US" i="0">
                <a:solidFill>
                  <a:schemeClr val="lt1"/>
                </a:solidFill>
                <a:latin typeface="Calibri"/>
                <a:ea typeface="Calibri"/>
                <a:cs typeface="Calibri"/>
                <a:sym typeface="Calibri"/>
              </a:rPr>
              <a:t>Our Solution</a:t>
            </a:r>
          </a:p>
        </p:txBody>
      </p:sp>
      <p:sp>
        <p:nvSpPr>
          <p:cNvPr id="92" name="Shape 92"/>
          <p:cNvSpPr txBox="1"/>
          <p:nvPr>
            <p:ph idx="1" type="body"/>
          </p:nvPr>
        </p:nvSpPr>
        <p:spPr>
          <a:xfrm>
            <a:off y="3900346" x="492431"/>
            <a:ext cy="699729" cx="8232162"/>
          </a:xfrm>
          <a:prstGeom prst="rect">
            <a:avLst/>
          </a:prstGeom>
          <a:noFill/>
          <a:ln>
            <a:noFill/>
          </a:ln>
        </p:spPr>
        <p:txBody>
          <a:bodyPr bIns="45700" rIns="91425" lIns="91425" tIns="45700" anchor="t" anchorCtr="0">
            <a:noAutofit/>
          </a:bodyPr>
          <a:lstStyle/>
          <a:p>
            <a:pPr algn="l" rtl="0" lvl="0" marR="0" indent="0" marL="0">
              <a:lnSpc>
                <a:spcPct val="130000"/>
              </a:lnSpc>
              <a:spcBef>
                <a:spcPts val="0"/>
              </a:spcBef>
              <a:buClr>
                <a:srgbClr val="FFFFFF"/>
              </a:buClr>
              <a:buSzPct val="25000"/>
              <a:buFont typeface="Calibri"/>
              <a:buNone/>
            </a:pPr>
            <a:r>
              <a:rPr sz="2000" lang="en-US">
                <a:solidFill>
                  <a:srgbClr val="FFFFFF"/>
                </a:solidFill>
                <a:latin typeface="Calibri"/>
                <a:ea typeface="Calibri"/>
                <a:cs typeface="Calibri"/>
                <a:sym typeface="Calibri"/>
              </a:rPr>
              <a:t>APBD + Petisi</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y="0" x="0"/>
          <a:ext cy="0" cx="0"/>
          <a:chOff y="0" x="0"/>
          <a:chExt cy="0" cx="0"/>
        </a:xfrm>
      </p:grpSpPr>
      <p:sp>
        <p:nvSpPr>
          <p:cNvPr id="97" name="Shape 97"/>
          <p:cNvSpPr txBox="1"/>
          <p:nvPr>
            <p:ph type="title"/>
          </p:nvPr>
        </p:nvSpPr>
        <p:spPr>
          <a:xfrm>
            <a:off y="0" x="0"/>
            <a:ext cy="1158477" cx="9144000"/>
          </a:xfrm>
          <a:prstGeom prst="rect">
            <a:avLst/>
          </a:prstGeom>
          <a:solidFill>
            <a:srgbClr val="FF6600"/>
          </a:solidFill>
          <a:ln>
            <a:noFill/>
          </a:ln>
        </p:spPr>
        <p:txBody>
          <a:bodyPr bIns="45700" rIns="91425" lIns="91425" tIns="45700" anchor="ctr" anchorCtr="0">
            <a:noAutofit/>
          </a:bodyPr>
          <a:lstStyle/>
          <a:p>
            <a:pPr algn="l" rtl="0" lvl="0" marR="0" indent="-7938" marL="363538">
              <a:spcBef>
                <a:spcPts val="0"/>
              </a:spcBef>
              <a:buClr>
                <a:schemeClr val="lt1"/>
              </a:buClr>
              <a:buSzPct val="25000"/>
              <a:buFont typeface="Calibri"/>
              <a:buNone/>
            </a:pPr>
            <a:r>
              <a:rPr strike="noStrike" u="none" b="0" cap="none" baseline="0" sz="3600" lang="en-US" i="0">
                <a:solidFill>
                  <a:schemeClr val="lt1"/>
                </a:solidFill>
                <a:latin typeface="Calibri"/>
                <a:ea typeface="Calibri"/>
                <a:cs typeface="Calibri"/>
                <a:sym typeface="Calibri"/>
              </a:rPr>
              <a:t>Solution</a:t>
            </a:r>
          </a:p>
        </p:txBody>
      </p:sp>
      <p:sp>
        <p:nvSpPr>
          <p:cNvPr id="98" name="Shape 98"/>
          <p:cNvSpPr txBox="1"/>
          <p:nvPr>
            <p:ph idx="1" type="body"/>
          </p:nvPr>
        </p:nvSpPr>
        <p:spPr>
          <a:xfrm>
            <a:off y="1158478" x="0"/>
            <a:ext cy="5327451" cx="9144000"/>
          </a:xfrm>
          <a:prstGeom prst="rect">
            <a:avLst/>
          </a:prstGeom>
          <a:noFill/>
          <a:ln>
            <a:noFill/>
          </a:ln>
        </p:spPr>
        <p:txBody>
          <a:bodyPr bIns="45700" rIns="91425" lIns="91425" tIns="45700" anchor="t" anchorCtr="0">
            <a:noAutofit/>
          </a:bodyPr>
          <a:lstStyle/>
          <a:p>
            <a:pPr algn="l" rtl="0" lvl="0" marR="0" indent="-190500" marL="342900">
              <a:lnSpc>
                <a:spcPct val="130000"/>
              </a:lnSpc>
              <a:spcBef>
                <a:spcPts val="0"/>
              </a:spcBef>
              <a:buClr>
                <a:schemeClr val="dk1"/>
              </a:buClr>
              <a:buSzPct val="100000"/>
              <a:buFont typeface="Calibri"/>
              <a:buNone/>
            </a:pPr>
            <a:r>
              <a:rPr sz="2400" lang="en-US">
                <a:solidFill>
                  <a:schemeClr val="dk1"/>
                </a:solidFill>
                <a:latin typeface="Calibri"/>
                <a:ea typeface="Calibri"/>
                <a:cs typeface="Calibri"/>
                <a:sym typeface="Calibri"/>
              </a:rPr>
              <a:t>APBD dashboard and public petition application. Of course, it will be responsive to tackle the mobile users. The application will be the integration of those two features. So, in this application, the user could see and vote on all DKI Jakarta programs and send their suggestions and complains through the petition management. </a:t>
            </a:r>
          </a:p>
          <a:p>
            <a:pPr algn="l" rtl="0" lvl="0" marR="0" indent="-190500" marL="342900">
              <a:lnSpc>
                <a:spcPct val="130000"/>
              </a:lnSpc>
              <a:spcBef>
                <a:spcPts val="0"/>
              </a:spcBef>
              <a:buClr>
                <a:schemeClr val="dk1"/>
              </a:buClr>
              <a:buFont typeface="Calibri"/>
              <a:buNone/>
            </a:pPr>
            <a:r>
              <a:t/>
            </a:r>
            <a:endParaRPr sz="2400">
              <a:solidFill>
                <a:schemeClr val="dk1"/>
              </a:solidFill>
              <a:latin typeface="Calibri"/>
              <a:ea typeface="Calibri"/>
              <a:cs typeface="Calibri"/>
              <a:sym typeface="Calibri"/>
            </a:endParaRPr>
          </a:p>
          <a:p>
            <a:pPr algn="l" rtl="0" lvl="0" marR="0" indent="0" marL="152400">
              <a:lnSpc>
                <a:spcPct val="130000"/>
              </a:lnSpc>
              <a:spcBef>
                <a:spcPts val="0"/>
              </a:spcBef>
              <a:buClr>
                <a:schemeClr val="dk1"/>
              </a:buClr>
              <a:buFont typeface="Calibri"/>
              <a:buNone/>
            </a:pPr>
            <a:r>
              <a:t/>
            </a:r>
            <a:endParaRPr sz="2400">
              <a:solidFill>
                <a:schemeClr val="dk1"/>
              </a:solidFill>
              <a:latin typeface="Calibri"/>
              <a:ea typeface="Calibri"/>
              <a:cs typeface="Calibri"/>
              <a:sym typeface="Calibri"/>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y="0" x="0"/>
          <a:ext cy="0" cx="0"/>
          <a:chOff y="0" x="0"/>
          <a:chExt cy="0" cx="0"/>
        </a:xfrm>
      </p:grpSpPr>
      <p:sp>
        <p:nvSpPr>
          <p:cNvPr id="103" name="Shape 103"/>
          <p:cNvSpPr txBox="1"/>
          <p:nvPr>
            <p:ph type="title"/>
          </p:nvPr>
        </p:nvSpPr>
        <p:spPr>
          <a:xfrm>
            <a:off y="0" x="0"/>
            <a:ext cy="1158600" cx="9144000"/>
          </a:xfrm>
          <a:prstGeom prst="rect">
            <a:avLst/>
          </a:prstGeom>
          <a:solidFill>
            <a:srgbClr val="FF6600"/>
          </a:solidFill>
          <a:ln>
            <a:noFill/>
          </a:ln>
        </p:spPr>
        <p:txBody>
          <a:bodyPr bIns="45700" rIns="91425" lIns="91425" tIns="45700" anchor="ctr" anchorCtr="0">
            <a:noAutofit/>
          </a:bodyPr>
          <a:lstStyle/>
          <a:p>
            <a:pPr algn="l" rtl="0" lvl="0" marR="0" indent="-7937" marL="363537">
              <a:spcBef>
                <a:spcPts val="0"/>
              </a:spcBef>
              <a:buClr>
                <a:schemeClr val="lt1"/>
              </a:buClr>
              <a:buSzPct val="25000"/>
              <a:buFont typeface="Calibri"/>
              <a:buNone/>
            </a:pPr>
            <a:r>
              <a:rPr sz="3600" lang="en-US">
                <a:solidFill>
                  <a:schemeClr val="lt1"/>
                </a:solidFill>
                <a:latin typeface="Calibri"/>
                <a:ea typeface="Calibri"/>
                <a:cs typeface="Calibri"/>
                <a:sym typeface="Calibri"/>
              </a:rPr>
              <a:t>APBD Dashboard</a:t>
            </a:r>
          </a:p>
        </p:txBody>
      </p:sp>
      <p:sp>
        <p:nvSpPr>
          <p:cNvPr id="104" name="Shape 104"/>
          <p:cNvSpPr txBox="1"/>
          <p:nvPr>
            <p:ph idx="1" type="body"/>
          </p:nvPr>
        </p:nvSpPr>
        <p:spPr>
          <a:xfrm>
            <a:off y="1158478" x="0"/>
            <a:ext cy="5327399" cx="9144000"/>
          </a:xfrm>
          <a:prstGeom prst="rect">
            <a:avLst/>
          </a:prstGeom>
          <a:noFill/>
          <a:ln>
            <a:noFill/>
          </a:ln>
        </p:spPr>
        <p:txBody>
          <a:bodyPr bIns="45700" rIns="91425" lIns="91425" tIns="45700" anchor="t" anchorCtr="0">
            <a:noAutofit/>
          </a:bodyPr>
          <a:lstStyle/>
          <a:p>
            <a:pPr algn="l" rtl="0" lvl="0" marR="0" indent="-190500" marL="342900">
              <a:lnSpc>
                <a:spcPct val="130000"/>
              </a:lnSpc>
              <a:spcBef>
                <a:spcPts val="0"/>
              </a:spcBef>
              <a:buClr>
                <a:schemeClr val="dk1"/>
              </a:buClr>
              <a:buSzPct val="100000"/>
              <a:buFont typeface="Calibri"/>
              <a:buNone/>
            </a:pPr>
            <a:r>
              <a:rPr sz="2400" lang="en-US">
                <a:solidFill>
                  <a:schemeClr val="dk1"/>
                </a:solidFill>
                <a:latin typeface="Calibri"/>
                <a:ea typeface="Calibri"/>
                <a:cs typeface="Calibri"/>
                <a:sym typeface="Calibri"/>
              </a:rPr>
              <a:t>APBD dashboard is like your regular social media dashboard e.g. hootsuite.com or tweetdeck.com but for DKI Jakarta programs. The design will be like those dashboard app. There will be column-based information, but the design will be like burufly.com. Pinterest style.</a:t>
            </a:r>
          </a:p>
          <a:p>
            <a:pPr algn="l" rtl="0" lvl="0" marR="0" indent="-190500" marL="342900">
              <a:lnSpc>
                <a:spcPct val="130000"/>
              </a:lnSpc>
              <a:spcBef>
                <a:spcPts val="0"/>
              </a:spcBef>
              <a:buClr>
                <a:schemeClr val="dk1"/>
              </a:buClr>
              <a:buFont typeface="Calibri"/>
              <a:buNone/>
            </a:pPr>
            <a:r>
              <a:t/>
            </a:r>
            <a:endParaRPr sz="2400">
              <a:solidFill>
                <a:schemeClr val="dk1"/>
              </a:solidFill>
              <a:latin typeface="Calibri"/>
              <a:ea typeface="Calibri"/>
              <a:cs typeface="Calibri"/>
              <a:sym typeface="Calibri"/>
            </a:endParaRPr>
          </a:p>
          <a:p>
            <a:pPr algn="l" rtl="0" lvl="0" marR="0" indent="0" marL="152400">
              <a:lnSpc>
                <a:spcPct val="130000"/>
              </a:lnSpc>
              <a:spcBef>
                <a:spcPts val="0"/>
              </a:spcBef>
              <a:buClr>
                <a:schemeClr val="dk1"/>
              </a:buClr>
              <a:buFont typeface="Calibri"/>
              <a:buNone/>
            </a:pPr>
            <a:r>
              <a:t/>
            </a:r>
            <a:endParaRPr sz="2400">
              <a:solidFill>
                <a:schemeClr val="dk1"/>
              </a:solidFill>
              <a:latin typeface="Calibri"/>
              <a:ea typeface="Calibri"/>
              <a:cs typeface="Calibri"/>
              <a:sym typeface="Calibri"/>
            </a:endParaRPr>
          </a:p>
        </p:txBody>
      </p:sp>
      <p:pic>
        <p:nvPicPr>
          <p:cNvPr id="105" name="Shape 105"/>
          <p:cNvPicPr preferRelativeResize="0"/>
          <p:nvPr/>
        </p:nvPicPr>
        <p:blipFill>
          <a:blip r:embed="rId3"/>
          <a:stretch>
            <a:fillRect/>
          </a:stretch>
        </p:blipFill>
        <p:spPr>
          <a:xfrm>
            <a:off y="3375375" x="1"/>
            <a:ext cy="2995725" cx="3769449"/>
          </a:xfrm>
          <a:prstGeom prst="rect">
            <a:avLst/>
          </a:prstGeom>
          <a:noFill/>
          <a:ln>
            <a:noFill/>
          </a:ln>
        </p:spPr>
      </p:pic>
      <p:pic>
        <p:nvPicPr>
          <p:cNvPr id="106" name="Shape 106"/>
          <p:cNvPicPr preferRelativeResize="0"/>
          <p:nvPr/>
        </p:nvPicPr>
        <p:blipFill>
          <a:blip r:embed="rId4"/>
          <a:stretch>
            <a:fillRect/>
          </a:stretch>
        </p:blipFill>
        <p:spPr>
          <a:xfrm>
            <a:off y="3375375" x="3769450"/>
            <a:ext cy="2565427" cx="5374548"/>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y="0" x="0"/>
          <a:ext cy="0" cx="0"/>
          <a:chOff y="0" x="0"/>
          <a:chExt cy="0" cx="0"/>
        </a:xfrm>
      </p:grpSpPr>
      <p:sp>
        <p:nvSpPr>
          <p:cNvPr id="111" name="Shape 111"/>
          <p:cNvSpPr txBox="1"/>
          <p:nvPr>
            <p:ph type="title"/>
          </p:nvPr>
        </p:nvSpPr>
        <p:spPr>
          <a:xfrm>
            <a:off y="0" x="0"/>
            <a:ext cy="1158600" cx="9144000"/>
          </a:xfrm>
          <a:prstGeom prst="rect">
            <a:avLst/>
          </a:prstGeom>
          <a:solidFill>
            <a:srgbClr val="FF6600"/>
          </a:solidFill>
          <a:ln>
            <a:noFill/>
          </a:ln>
        </p:spPr>
        <p:txBody>
          <a:bodyPr bIns="45700" rIns="91425" lIns="91425" tIns="45700" anchor="ctr" anchorCtr="0">
            <a:noAutofit/>
          </a:bodyPr>
          <a:lstStyle/>
          <a:p>
            <a:pPr algn="l" rtl="0" lvl="0" marR="0" indent="-7937" marL="363537">
              <a:spcBef>
                <a:spcPts val="0"/>
              </a:spcBef>
              <a:buClr>
                <a:schemeClr val="lt1"/>
              </a:buClr>
              <a:buSzPct val="25000"/>
              <a:buFont typeface="Calibri"/>
              <a:buNone/>
            </a:pPr>
            <a:r>
              <a:rPr sz="3600" lang="en-US">
                <a:solidFill>
                  <a:schemeClr val="lt1"/>
                </a:solidFill>
                <a:latin typeface="Calibri"/>
                <a:ea typeface="Calibri"/>
                <a:cs typeface="Calibri"/>
                <a:sym typeface="Calibri"/>
              </a:rPr>
              <a:t>APBD Dashboard (2)</a:t>
            </a:r>
          </a:p>
        </p:txBody>
      </p:sp>
      <p:sp>
        <p:nvSpPr>
          <p:cNvPr id="112" name="Shape 112"/>
          <p:cNvSpPr txBox="1"/>
          <p:nvPr>
            <p:ph idx="1" type="body"/>
          </p:nvPr>
        </p:nvSpPr>
        <p:spPr>
          <a:xfrm>
            <a:off y="1158478" x="0"/>
            <a:ext cy="5327399" cx="9144000"/>
          </a:xfrm>
          <a:prstGeom prst="rect">
            <a:avLst/>
          </a:prstGeom>
          <a:noFill/>
          <a:ln>
            <a:noFill/>
          </a:ln>
        </p:spPr>
        <p:txBody>
          <a:bodyPr bIns="45700" rIns="91425" lIns="91425" tIns="45700" anchor="t" anchorCtr="0">
            <a:noAutofit/>
          </a:bodyPr>
          <a:lstStyle/>
          <a:p>
            <a:pPr algn="l" rtl="0" lvl="0" marR="0" indent="-190500" marL="342900">
              <a:lnSpc>
                <a:spcPct val="130000"/>
              </a:lnSpc>
              <a:spcBef>
                <a:spcPts val="0"/>
              </a:spcBef>
              <a:buClr>
                <a:schemeClr val="dk1"/>
              </a:buClr>
              <a:buSzPct val="100000"/>
              <a:buFont typeface="Calibri"/>
              <a:buNone/>
            </a:pPr>
            <a:r>
              <a:rPr sz="2400" lang="en-US">
                <a:solidFill>
                  <a:schemeClr val="dk1"/>
                </a:solidFill>
                <a:latin typeface="Calibri"/>
                <a:ea typeface="Calibri"/>
                <a:cs typeface="Calibri"/>
                <a:sym typeface="Calibri"/>
              </a:rPr>
              <a:t>The point of this feature is to let people know the state government programs and to let them choose their favourite program. Each people could sign up for the website and log in to cast their vote for each program. There will be only two button, like and dislike. User can also comment about the programs to discuss it. It will give a lot of inputs to the state government.</a:t>
            </a:r>
          </a:p>
          <a:p>
            <a:pPr algn="l" rtl="0" lvl="0" marR="0" indent="-190500" marL="342900">
              <a:lnSpc>
                <a:spcPct val="130000"/>
              </a:lnSpc>
              <a:spcBef>
                <a:spcPts val="0"/>
              </a:spcBef>
              <a:buClr>
                <a:schemeClr val="dk1"/>
              </a:buClr>
              <a:buFont typeface="Calibri"/>
              <a:buNone/>
            </a:pPr>
            <a:r>
              <a:t/>
            </a:r>
            <a:endParaRPr sz="2400">
              <a:solidFill>
                <a:schemeClr val="dk1"/>
              </a:solidFill>
              <a:latin typeface="Calibri"/>
              <a:ea typeface="Calibri"/>
              <a:cs typeface="Calibri"/>
              <a:sym typeface="Calibri"/>
            </a:endParaRPr>
          </a:p>
          <a:p>
            <a:pPr algn="l" rtl="0" lvl="0" marR="0" indent="0" marL="152400">
              <a:lnSpc>
                <a:spcPct val="130000"/>
              </a:lnSpc>
              <a:spcBef>
                <a:spcPts val="0"/>
              </a:spcBef>
              <a:buClr>
                <a:schemeClr val="dk1"/>
              </a:buClr>
              <a:buFont typeface="Calibri"/>
              <a:buNone/>
            </a:pPr>
            <a:r>
              <a:t/>
            </a:r>
            <a:endParaRPr sz="2400">
              <a:solidFill>
                <a:schemeClr val="dk1"/>
              </a:solidFill>
              <a:latin typeface="Calibri"/>
              <a:ea typeface="Calibri"/>
              <a:cs typeface="Calibri"/>
              <a:sym typeface="Calibri"/>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y="0" x="0"/>
          <a:ext cy="0" cx="0"/>
          <a:chOff y="0" x="0"/>
          <a:chExt cy="0" cx="0"/>
        </a:xfrm>
      </p:grpSpPr>
      <p:sp>
        <p:nvSpPr>
          <p:cNvPr id="117" name="Shape 117"/>
          <p:cNvSpPr txBox="1"/>
          <p:nvPr>
            <p:ph type="title"/>
          </p:nvPr>
        </p:nvSpPr>
        <p:spPr>
          <a:xfrm>
            <a:off y="0" x="0"/>
            <a:ext cy="1158477" cx="9144000"/>
          </a:xfrm>
          <a:prstGeom prst="rect">
            <a:avLst/>
          </a:prstGeom>
          <a:solidFill>
            <a:srgbClr val="FF6600"/>
          </a:solidFill>
          <a:ln>
            <a:noFill/>
          </a:ln>
        </p:spPr>
        <p:txBody>
          <a:bodyPr bIns="45700" rIns="91425" lIns="91425" tIns="45700" anchor="ctr" anchorCtr="0">
            <a:noAutofit/>
          </a:bodyPr>
          <a:lstStyle/>
          <a:p>
            <a:pPr algn="l" rtl="0" lvl="0" marR="0" indent="-7938" marL="363538">
              <a:spcBef>
                <a:spcPts val="0"/>
              </a:spcBef>
              <a:buClr>
                <a:schemeClr val="lt1"/>
              </a:buClr>
              <a:buSzPct val="25000"/>
              <a:buFont typeface="Calibri"/>
              <a:buNone/>
            </a:pPr>
            <a:r>
              <a:rPr sz="3600" lang="en-US">
                <a:solidFill>
                  <a:schemeClr val="lt1"/>
                </a:solidFill>
                <a:latin typeface="Calibri"/>
                <a:ea typeface="Calibri"/>
                <a:cs typeface="Calibri"/>
                <a:sym typeface="Calibri"/>
              </a:rPr>
              <a:t>Petition</a:t>
            </a:r>
          </a:p>
        </p:txBody>
      </p:sp>
      <p:sp>
        <p:nvSpPr>
          <p:cNvPr id="118" name="Shape 118"/>
          <p:cNvSpPr txBox="1"/>
          <p:nvPr>
            <p:ph idx="1" type="body"/>
          </p:nvPr>
        </p:nvSpPr>
        <p:spPr>
          <a:xfrm>
            <a:off y="1158478" x="0"/>
            <a:ext cy="5327451" cx="9144000"/>
          </a:xfrm>
          <a:prstGeom prst="rect">
            <a:avLst/>
          </a:prstGeom>
          <a:noFill/>
          <a:ln>
            <a:noFill/>
          </a:ln>
        </p:spPr>
        <p:txBody>
          <a:bodyPr bIns="45700" rIns="91425" lIns="91425" tIns="45700" anchor="t" anchorCtr="0">
            <a:noAutofit/>
          </a:bodyPr>
          <a:lstStyle/>
          <a:p>
            <a:pPr algn="l" rtl="0" lvl="0" marR="0" indent="-190500" marL="342900">
              <a:lnSpc>
                <a:spcPct val="130000"/>
              </a:lnSpc>
              <a:spcBef>
                <a:spcPts val="0"/>
              </a:spcBef>
              <a:buClr>
                <a:schemeClr val="dk1"/>
              </a:buClr>
              <a:buSzPct val="100000"/>
              <a:buFont typeface="Calibri"/>
              <a:buNone/>
            </a:pPr>
            <a:r>
              <a:rPr sz="2400" lang="en-US">
                <a:solidFill>
                  <a:schemeClr val="dk1"/>
                </a:solidFill>
                <a:latin typeface="Calibri"/>
                <a:ea typeface="Calibri"/>
                <a:cs typeface="Calibri"/>
                <a:sym typeface="Calibri"/>
              </a:rPr>
              <a:t>The second feature is petition management. Almost all state government in the U.S. has this and it really works. So, basically, people could send their ideas and it could be accessed publicly. Then, every people could gave their support by sign the petition. e.g. </a:t>
            </a:r>
            <a:r>
              <a:rPr u="sng" sz="2400" lang="en-US">
                <a:solidFill>
                  <a:schemeClr val="hlink"/>
                </a:solidFill>
                <a:latin typeface="Calibri"/>
                <a:ea typeface="Calibri"/>
                <a:cs typeface="Calibri"/>
                <a:sym typeface="Calibri"/>
                <a:hlinkClick r:id="rId3"/>
              </a:rPr>
              <a:t>https://petitions.whitehouse.gov/</a:t>
            </a:r>
            <a:r>
              <a:rPr sz="2400" lang="en-US">
                <a:solidFill>
                  <a:schemeClr val="dk1"/>
                </a:solidFill>
                <a:latin typeface="Calibri"/>
                <a:ea typeface="Calibri"/>
                <a:cs typeface="Calibri"/>
                <a:sym typeface="Calibri"/>
              </a:rPr>
              <a:t>(the formal one) and </a:t>
            </a:r>
            <a:r>
              <a:rPr u="sng" sz="2400" lang="en-US">
                <a:solidFill>
                  <a:schemeClr val="hlink"/>
                </a:solidFill>
                <a:latin typeface="Calibri"/>
                <a:ea typeface="Calibri"/>
                <a:cs typeface="Calibri"/>
                <a:sym typeface="Calibri"/>
                <a:hlinkClick r:id="rId4"/>
              </a:rPr>
              <a:t>http://help.hipchat.com/forums/138883-suggestions-issues</a:t>
            </a:r>
            <a:r>
              <a:rPr sz="2400" lang="en-US">
                <a:solidFill>
                  <a:schemeClr val="dk1"/>
                </a:solidFill>
                <a:latin typeface="Calibri"/>
                <a:ea typeface="Calibri"/>
                <a:cs typeface="Calibri"/>
                <a:sym typeface="Calibri"/>
              </a:rPr>
              <a:t>(the developer style). The purpose of this feature is to let the state government get a lot of fresh ideas from the people.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Suitmedi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