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9323C-08C2-5693-5626-24B6CA51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D3568-28F4-5616-AD58-4816C2875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E9CF7-F37F-520C-F8DE-0379AF70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039DD-36CC-D599-6839-1D2B98E1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7C3B-2E41-2EB5-F9BD-6D56F3A22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4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4BB0-853D-FD36-8CB7-72D7ABE5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36905-AEA5-D570-D631-23DFBC5B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1202-DD91-0A57-AD9F-2EBDA7A9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BBBA2-1CBE-F0A4-E9B8-E790D7B2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DC576-A3A0-76B5-C82B-2279C792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6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3F890-F363-41FF-DC33-971530FCD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D6BC2-FAF0-C97C-E6CA-FEFBCC1D3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86CAA-6469-5935-544E-3E848CBA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768A4-CA71-90DA-E667-0C5D772B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0814B-FE68-151F-CBDA-730BF1A1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83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3FDB-2E10-0C62-96C0-29DF4E0C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7269-187B-01AB-7643-D88FFC37B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64FE6-B8E1-E823-23B8-F63C5D436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79DCC-56D2-EAB1-D4F5-3CF446B1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2BB8-14F8-40A9-42A5-E873779C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C7F7-B264-33E5-B39B-D8519E4D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436C9-F998-2C0A-58D0-CD0B818D5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E1751-A071-E277-99E3-643E7D22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0ABDB-9C17-DD7A-07CD-90B51CE1C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A4D6D-B44A-C1A5-5E4B-BACCBF75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94C6-C30F-7101-36FF-CBF31DBE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E220E-C198-D6AE-743E-D0FD2B510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D593E-DA86-2BA8-7ECA-E83FE296F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DB7B3-5F28-8624-AC0A-53E28DB1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15299-33DD-6C25-B7C5-8EA0AC85C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CE2B6-E983-F72C-E60A-2C2BB99A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1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DE11-4648-7587-35E9-FA02F203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789C1-9E3F-3212-35AC-C3F06467A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FF367-874F-4AB3-E467-CAC3148EF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71C13-B3FE-F229-1408-AA1F59F27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20837-2105-4F4B-CA26-2CB2A1A91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478EC-20B5-8BF4-0F3C-E0AC2601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6EC5D-F9C0-1214-08BA-C1BBDD13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641A06-12F5-1DA8-4A81-26A5490EB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1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6A53A-EA4D-C288-69CD-40B7EF34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9D746-8FD5-E9B7-1263-062053D1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35438-2CEA-08DC-C415-689812A2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00077-1F36-A0B3-248F-86DDB1EC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D3A80-6345-BF8E-66E6-BB2D1A88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BEE0C-7325-448D-6830-7C0B3EC3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DD113-EF4E-2AA2-5F33-0E0276A9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0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9731-A17A-3570-8BAB-CE623BA1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BC47-E773-EADE-767C-CFC31E08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74AFA-41FA-D03D-28ED-C0FB17B3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B6285-E637-CBCA-0B0F-6C581AF1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3B46A-429A-60AE-1054-F150017E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940C-ED5A-FEF5-42C7-696216ED9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4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CB95-642D-163D-28B6-C6DB65AF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2D4BB-BDAA-FAF4-A268-903659679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A10D-35DE-49F7-51B1-F3E94872C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4B436-299C-577F-8457-156E9CFC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2FC63-9096-C2F1-1C31-ED5C4CC56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44399-E061-1A4A-2928-DCA1B8CD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9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BBBBA-60FC-5B21-D1BE-5DA421E5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C243C-5552-6304-198E-3DF8A6DA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6DE7-9941-BFA1-BAE4-B0CB9EBED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5B879-D76B-4768-B6BF-065B0C515C59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63847-9384-0232-673A-77CE5648E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D61E-C11E-5102-5E9E-D924FDDFA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8765C-8446-4706-8846-54BBF8887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4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F9B8C-6535-8A38-22B6-D5D3416D6BD3}"/>
              </a:ext>
            </a:extLst>
          </p:cNvPr>
          <p:cNvSpPr txBox="1"/>
          <p:nvPr/>
        </p:nvSpPr>
        <p:spPr>
          <a:xfrm>
            <a:off x="0" y="21808"/>
            <a:ext cx="224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Marketing - </a:t>
            </a:r>
            <a:r>
              <a:rPr lang="en-US"/>
              <a:t>Penjualan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9CC50-B199-2694-D3A7-37B518992BDB}"/>
              </a:ext>
            </a:extLst>
          </p:cNvPr>
          <p:cNvSpPr txBox="1"/>
          <p:nvPr/>
        </p:nvSpPr>
        <p:spPr>
          <a:xfrm>
            <a:off x="881053" y="1082093"/>
            <a:ext cx="8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Tanggal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717A8-3758-CF73-1E2D-7A4E3ABC3AF1}"/>
              </a:ext>
            </a:extLst>
          </p:cNvPr>
          <p:cNvSpPr txBox="1"/>
          <p:nvPr/>
        </p:nvSpPr>
        <p:spPr>
          <a:xfrm>
            <a:off x="652208" y="1443836"/>
            <a:ext cx="114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Pelanggan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81FF6-166D-CA79-C5D1-4C452A360657}"/>
              </a:ext>
            </a:extLst>
          </p:cNvPr>
          <p:cNvSpPr txBox="1"/>
          <p:nvPr/>
        </p:nvSpPr>
        <p:spPr>
          <a:xfrm>
            <a:off x="917921" y="174992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Cabang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0DF2C-6318-74B9-422F-F7F4FC45220D}"/>
              </a:ext>
            </a:extLst>
          </p:cNvPr>
          <p:cNvSpPr txBox="1"/>
          <p:nvPr/>
        </p:nvSpPr>
        <p:spPr>
          <a:xfrm>
            <a:off x="748003" y="2119253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An.Nama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25FAC-F6E0-B3F8-F0F7-872E6DAD7AFC}"/>
              </a:ext>
            </a:extLst>
          </p:cNvPr>
          <p:cNvSpPr txBox="1"/>
          <p:nvPr/>
        </p:nvSpPr>
        <p:spPr>
          <a:xfrm>
            <a:off x="968704" y="2519449"/>
            <a:ext cx="8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Kontak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0A0EE-768F-E6E9-E4C9-3FE2C83AAE89}"/>
              </a:ext>
            </a:extLst>
          </p:cNvPr>
          <p:cNvSpPr txBox="1"/>
          <p:nvPr/>
        </p:nvSpPr>
        <p:spPr>
          <a:xfrm>
            <a:off x="130783" y="2933647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Alamat </a:t>
            </a:r>
            <a:r>
              <a:rPr lang="en-US" dirty="0" err="1"/>
              <a:t>Kurir</a:t>
            </a:r>
            <a:r>
              <a:rPr lang="en-US" dirty="0"/>
              <a:t>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C267E-7850-C65E-6882-B2583EA37B92}"/>
              </a:ext>
            </a:extLst>
          </p:cNvPr>
          <p:cNvSpPr txBox="1"/>
          <p:nvPr/>
        </p:nvSpPr>
        <p:spPr>
          <a:xfrm>
            <a:off x="158996" y="3287847"/>
            <a:ext cx="164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Alamat </a:t>
            </a:r>
            <a:r>
              <a:rPr lang="en-US" dirty="0" err="1"/>
              <a:t>Kurir</a:t>
            </a:r>
            <a:r>
              <a:rPr lang="en-US" dirty="0"/>
              <a:t> #2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070E37-0850-706F-31EC-ACCC618C80D7}"/>
              </a:ext>
            </a:extLst>
          </p:cNvPr>
          <p:cNvSpPr/>
          <p:nvPr/>
        </p:nvSpPr>
        <p:spPr>
          <a:xfrm>
            <a:off x="2534194" y="1110343"/>
            <a:ext cx="1576252" cy="300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A7B82-5181-E48E-183D-C3C1CBC53CB4}"/>
              </a:ext>
            </a:extLst>
          </p:cNvPr>
          <p:cNvSpPr/>
          <p:nvPr/>
        </p:nvSpPr>
        <p:spPr>
          <a:xfrm>
            <a:off x="2534193" y="1470184"/>
            <a:ext cx="5172891" cy="300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0E412-9D59-0C87-FF92-5B98325BA4AD}"/>
              </a:ext>
            </a:extLst>
          </p:cNvPr>
          <p:cNvSpPr/>
          <p:nvPr/>
        </p:nvSpPr>
        <p:spPr>
          <a:xfrm>
            <a:off x="2534194" y="1830025"/>
            <a:ext cx="3039292" cy="300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900E29-09F4-7E6D-CEB2-B69D7EEF430F}"/>
              </a:ext>
            </a:extLst>
          </p:cNvPr>
          <p:cNvSpPr/>
          <p:nvPr/>
        </p:nvSpPr>
        <p:spPr>
          <a:xfrm>
            <a:off x="2534194" y="2189866"/>
            <a:ext cx="1576252" cy="300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8F6706A0-FE1F-4999-9ABA-A86C45429258}"/>
              </a:ext>
            </a:extLst>
          </p:cNvPr>
          <p:cNvSpPr/>
          <p:nvPr/>
        </p:nvSpPr>
        <p:spPr>
          <a:xfrm>
            <a:off x="7437120" y="1558834"/>
            <a:ext cx="182880" cy="13933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61B56FBF-BD9F-BEF1-468C-39A4A0FF3C6C}"/>
              </a:ext>
            </a:extLst>
          </p:cNvPr>
          <p:cNvSpPr/>
          <p:nvPr/>
        </p:nvSpPr>
        <p:spPr>
          <a:xfrm>
            <a:off x="3879667" y="2294540"/>
            <a:ext cx="182880" cy="13933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CC06B7-554D-42C3-976F-231CB677F2AF}"/>
              </a:ext>
            </a:extLst>
          </p:cNvPr>
          <p:cNvSpPr/>
          <p:nvPr/>
        </p:nvSpPr>
        <p:spPr>
          <a:xfrm>
            <a:off x="2534193" y="2553892"/>
            <a:ext cx="1576252" cy="300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2761F08-89BC-1673-578B-65E1A38C4F42}"/>
              </a:ext>
            </a:extLst>
          </p:cNvPr>
          <p:cNvSpPr/>
          <p:nvPr/>
        </p:nvSpPr>
        <p:spPr>
          <a:xfrm>
            <a:off x="3879666" y="2658566"/>
            <a:ext cx="182880" cy="13933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219CAB-96D5-E457-1A09-33B1D9FEB1CB}"/>
              </a:ext>
            </a:extLst>
          </p:cNvPr>
          <p:cNvSpPr/>
          <p:nvPr/>
        </p:nvSpPr>
        <p:spPr>
          <a:xfrm>
            <a:off x="2534193" y="2907647"/>
            <a:ext cx="5564778" cy="300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732ED3EB-1622-6F07-2522-ABBDD5F0C994}"/>
              </a:ext>
            </a:extLst>
          </p:cNvPr>
          <p:cNvSpPr/>
          <p:nvPr/>
        </p:nvSpPr>
        <p:spPr>
          <a:xfrm>
            <a:off x="7842066" y="3018747"/>
            <a:ext cx="182880" cy="13933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E9E046-6281-0352-8BE0-0442541969C8}"/>
              </a:ext>
            </a:extLst>
          </p:cNvPr>
          <p:cNvSpPr/>
          <p:nvPr/>
        </p:nvSpPr>
        <p:spPr>
          <a:xfrm>
            <a:off x="2534193" y="3293109"/>
            <a:ext cx="5564778" cy="300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5318AF-6E37-7829-B648-03AF72C4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56714"/>
              </p:ext>
            </p:extLst>
          </p:nvPr>
        </p:nvGraphicFramePr>
        <p:xfrm>
          <a:off x="2534193" y="3800430"/>
          <a:ext cx="81280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04566361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75218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1901167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99372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6244257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443315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66542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7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86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5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79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278809"/>
                  </a:ext>
                </a:extLst>
              </a:tr>
            </a:tbl>
          </a:graphicData>
        </a:graphic>
      </p:graphicFrame>
      <p:sp>
        <p:nvSpPr>
          <p:cNvPr id="24" name="Cross 23">
            <a:extLst>
              <a:ext uri="{FF2B5EF4-FFF2-40B4-BE49-F238E27FC236}">
                <a16:creationId xmlns:a16="http://schemas.microsoft.com/office/drawing/2014/main" id="{9FCA1CAE-856B-3259-82F1-271AEA1E8617}"/>
              </a:ext>
            </a:extLst>
          </p:cNvPr>
          <p:cNvSpPr/>
          <p:nvPr/>
        </p:nvSpPr>
        <p:spPr>
          <a:xfrm>
            <a:off x="2751909" y="3884023"/>
            <a:ext cx="313508" cy="200297"/>
          </a:xfrm>
          <a:prstGeom prst="plu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0B2FD7-0744-249B-9CA4-6433CCA55822}"/>
              </a:ext>
            </a:extLst>
          </p:cNvPr>
          <p:cNvSpPr txBox="1"/>
          <p:nvPr/>
        </p:nvSpPr>
        <p:spPr>
          <a:xfrm>
            <a:off x="245366" y="736796"/>
            <a:ext cx="15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No.Penawaran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AEC790-7693-9FB3-2FF5-C58D0DB430B3}"/>
              </a:ext>
            </a:extLst>
          </p:cNvPr>
          <p:cNvSpPr/>
          <p:nvPr/>
        </p:nvSpPr>
        <p:spPr>
          <a:xfrm>
            <a:off x="2533720" y="748179"/>
            <a:ext cx="1576252" cy="300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3A1E6C-A730-E79A-36CF-EF121E726A31}"/>
              </a:ext>
            </a:extLst>
          </p:cNvPr>
          <p:cNvSpPr txBox="1"/>
          <p:nvPr/>
        </p:nvSpPr>
        <p:spPr>
          <a:xfrm>
            <a:off x="963836" y="3804888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D5A71-4E9C-BA1E-B537-512A9BF0D4EA}"/>
              </a:ext>
            </a:extLst>
          </p:cNvPr>
          <p:cNvSpPr txBox="1"/>
          <p:nvPr/>
        </p:nvSpPr>
        <p:spPr>
          <a:xfrm>
            <a:off x="1022630" y="569223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PO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171495-B7CA-F3BD-202E-23FB64A0F60E}"/>
              </a:ext>
            </a:extLst>
          </p:cNvPr>
          <p:cNvSpPr/>
          <p:nvPr/>
        </p:nvSpPr>
        <p:spPr>
          <a:xfrm>
            <a:off x="2533720" y="5748041"/>
            <a:ext cx="1576252" cy="300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5B0536-9A80-4EC5-E8D3-6C75C1C13A17}"/>
              </a:ext>
            </a:extLst>
          </p:cNvPr>
          <p:cNvSpPr txBox="1"/>
          <p:nvPr/>
        </p:nvSpPr>
        <p:spPr>
          <a:xfrm>
            <a:off x="4275435" y="5748041"/>
            <a:ext cx="34336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E9D481-9501-549D-C466-2A89692F66EE}"/>
              </a:ext>
            </a:extLst>
          </p:cNvPr>
          <p:cNvSpPr txBox="1"/>
          <p:nvPr/>
        </p:nvSpPr>
        <p:spPr>
          <a:xfrm>
            <a:off x="2510850" y="6302592"/>
            <a:ext cx="71122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Cetak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8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BF9B8C-6535-8A38-22B6-D5D3416D6BD3}"/>
              </a:ext>
            </a:extLst>
          </p:cNvPr>
          <p:cNvSpPr txBox="1"/>
          <p:nvPr/>
        </p:nvSpPr>
        <p:spPr>
          <a:xfrm>
            <a:off x="0" y="21808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Tambah</a:t>
            </a:r>
            <a:r>
              <a:rPr lang="en-US" dirty="0"/>
              <a:t> Device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9CC50-B199-2694-D3A7-37B518992BDB}"/>
              </a:ext>
            </a:extLst>
          </p:cNvPr>
          <p:cNvSpPr txBox="1"/>
          <p:nvPr/>
        </p:nvSpPr>
        <p:spPr>
          <a:xfrm>
            <a:off x="881053" y="1082093"/>
            <a:ext cx="114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Spesifikasi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717A8-3758-CF73-1E2D-7A4E3ABC3AF1}"/>
              </a:ext>
            </a:extLst>
          </p:cNvPr>
          <p:cNvSpPr txBox="1"/>
          <p:nvPr/>
        </p:nvSpPr>
        <p:spPr>
          <a:xfrm>
            <a:off x="1492041" y="219568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HPP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81FF6-166D-CA79-C5D1-4C452A360657}"/>
              </a:ext>
            </a:extLst>
          </p:cNvPr>
          <p:cNvSpPr txBox="1"/>
          <p:nvPr/>
        </p:nvSpPr>
        <p:spPr>
          <a:xfrm>
            <a:off x="1536925" y="402838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Qty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070E37-0850-706F-31EC-ACCC618C80D7}"/>
              </a:ext>
            </a:extLst>
          </p:cNvPr>
          <p:cNvSpPr/>
          <p:nvPr/>
        </p:nvSpPr>
        <p:spPr>
          <a:xfrm>
            <a:off x="2534193" y="1110342"/>
            <a:ext cx="5564777" cy="1087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A7B82-5181-E48E-183D-C3C1CBC53CB4}"/>
              </a:ext>
            </a:extLst>
          </p:cNvPr>
          <p:cNvSpPr/>
          <p:nvPr/>
        </p:nvSpPr>
        <p:spPr>
          <a:xfrm>
            <a:off x="2533719" y="2252858"/>
            <a:ext cx="2290830" cy="312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00E412-9D59-0C87-FF92-5B98325BA4AD}"/>
              </a:ext>
            </a:extLst>
          </p:cNvPr>
          <p:cNvSpPr/>
          <p:nvPr/>
        </p:nvSpPr>
        <p:spPr>
          <a:xfrm>
            <a:off x="2533719" y="3128554"/>
            <a:ext cx="1689938" cy="312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0B2FD7-0744-249B-9CA4-6433CCA55822}"/>
              </a:ext>
            </a:extLst>
          </p:cNvPr>
          <p:cNvSpPr txBox="1"/>
          <p:nvPr/>
        </p:nvSpPr>
        <p:spPr>
          <a:xfrm>
            <a:off x="1246333" y="67545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AEC790-7693-9FB3-2FF5-C58D0DB430B3}"/>
              </a:ext>
            </a:extLst>
          </p:cNvPr>
          <p:cNvSpPr/>
          <p:nvPr/>
        </p:nvSpPr>
        <p:spPr>
          <a:xfrm>
            <a:off x="2533719" y="748178"/>
            <a:ext cx="5991971" cy="312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B3383-735B-212F-29B9-82E738EB330F}"/>
              </a:ext>
            </a:extLst>
          </p:cNvPr>
          <p:cNvSpPr txBox="1"/>
          <p:nvPr/>
        </p:nvSpPr>
        <p:spPr>
          <a:xfrm>
            <a:off x="2533719" y="2759222"/>
            <a:ext cx="168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6ADF6-A208-66D2-98C8-EA5858C6573F}"/>
              </a:ext>
            </a:extLst>
          </p:cNvPr>
          <p:cNvSpPr/>
          <p:nvPr/>
        </p:nvSpPr>
        <p:spPr>
          <a:xfrm>
            <a:off x="4323331" y="3128554"/>
            <a:ext cx="1689938" cy="312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FBF23-BBAD-03EF-3B66-CAFA97BBAAD9}"/>
              </a:ext>
            </a:extLst>
          </p:cNvPr>
          <p:cNvSpPr txBox="1"/>
          <p:nvPr/>
        </p:nvSpPr>
        <p:spPr>
          <a:xfrm>
            <a:off x="4323331" y="2759222"/>
            <a:ext cx="168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F8DBEE-5393-2042-0292-D6392C9B2860}"/>
              </a:ext>
            </a:extLst>
          </p:cNvPr>
          <p:cNvSpPr/>
          <p:nvPr/>
        </p:nvSpPr>
        <p:spPr>
          <a:xfrm>
            <a:off x="2533719" y="4136911"/>
            <a:ext cx="1689938" cy="312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CBA0FA-FEC3-8048-01BB-D68B6B9AA4C1}"/>
              </a:ext>
            </a:extLst>
          </p:cNvPr>
          <p:cNvSpPr/>
          <p:nvPr/>
        </p:nvSpPr>
        <p:spPr>
          <a:xfrm>
            <a:off x="6278407" y="3128554"/>
            <a:ext cx="1689938" cy="312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9608D-F75D-0123-0E70-F06AC02A11EC}"/>
              </a:ext>
            </a:extLst>
          </p:cNvPr>
          <p:cNvSpPr txBox="1"/>
          <p:nvPr/>
        </p:nvSpPr>
        <p:spPr>
          <a:xfrm>
            <a:off x="6278407" y="2759222"/>
            <a:ext cx="168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Diskon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3D657F-5A8D-4496-36BA-94CD53FF06FA}"/>
              </a:ext>
            </a:extLst>
          </p:cNvPr>
          <p:cNvSpPr txBox="1"/>
          <p:nvPr/>
        </p:nvSpPr>
        <p:spPr>
          <a:xfrm>
            <a:off x="5758303" y="3497886"/>
            <a:ext cx="389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Harga </a:t>
            </a:r>
            <a:r>
              <a:rPr lang="en-US" dirty="0" err="1"/>
              <a:t>penawaran</a:t>
            </a:r>
            <a:r>
              <a:rPr lang="en-US" dirty="0"/>
              <a:t> = Harga + fee - </a:t>
            </a:r>
            <a:r>
              <a:rPr lang="en-US" dirty="0" err="1"/>
              <a:t>diskon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D28D6E-2126-55BA-764B-5EB6AEF3EA03}"/>
              </a:ext>
            </a:extLst>
          </p:cNvPr>
          <p:cNvSpPr txBox="1"/>
          <p:nvPr/>
        </p:nvSpPr>
        <p:spPr>
          <a:xfrm>
            <a:off x="9788908" y="2765289"/>
            <a:ext cx="63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5A72CC-984B-6890-B023-FBDA741F590A}"/>
              </a:ext>
            </a:extLst>
          </p:cNvPr>
          <p:cNvSpPr/>
          <p:nvPr/>
        </p:nvSpPr>
        <p:spPr>
          <a:xfrm>
            <a:off x="9788908" y="3099466"/>
            <a:ext cx="1689938" cy="312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6E8A72-2B36-284F-6CFA-F19C9F81D2BD}"/>
              </a:ext>
            </a:extLst>
          </p:cNvPr>
          <p:cNvSpPr txBox="1"/>
          <p:nvPr/>
        </p:nvSpPr>
        <p:spPr>
          <a:xfrm>
            <a:off x="937427" y="309946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Harga </a:t>
            </a:r>
            <a:r>
              <a:rPr lang="en-US" dirty="0" err="1"/>
              <a:t>Aju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43098-1467-12DB-BD0D-763DEAC6A17C}"/>
              </a:ext>
            </a:extLst>
          </p:cNvPr>
          <p:cNvSpPr txBox="1"/>
          <p:nvPr/>
        </p:nvSpPr>
        <p:spPr>
          <a:xfrm>
            <a:off x="9788908" y="692114"/>
            <a:ext cx="9862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Upgrade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87870C-5501-41C2-D31D-B9EF729300AC}"/>
              </a:ext>
            </a:extLst>
          </p:cNvPr>
          <p:cNvSpPr txBox="1"/>
          <p:nvPr/>
        </p:nvSpPr>
        <p:spPr>
          <a:xfrm>
            <a:off x="8604808" y="738224"/>
            <a:ext cx="34336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E287F9-2848-0A51-BF6F-A88CA88ED444}"/>
              </a:ext>
            </a:extLst>
          </p:cNvPr>
          <p:cNvSpPr txBox="1"/>
          <p:nvPr/>
        </p:nvSpPr>
        <p:spPr>
          <a:xfrm>
            <a:off x="8033657" y="2782669"/>
            <a:ext cx="163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Harga Upgrade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1CD2EF-4DD9-ACD4-0B03-562319D30982}"/>
              </a:ext>
            </a:extLst>
          </p:cNvPr>
          <p:cNvSpPr/>
          <p:nvPr/>
        </p:nvSpPr>
        <p:spPr>
          <a:xfrm>
            <a:off x="8033657" y="3116846"/>
            <a:ext cx="1689938" cy="312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9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21190-6714-E59C-6471-EE0C5FE6EBD3}"/>
              </a:ext>
            </a:extLst>
          </p:cNvPr>
          <p:cNvSpPr txBox="1"/>
          <p:nvPr/>
        </p:nvSpPr>
        <p:spPr>
          <a:xfrm>
            <a:off x="0" y="21808"/>
            <a:ext cx="171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Upgrade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DC095-9AF6-6B04-CFC5-220610293F9C}"/>
              </a:ext>
            </a:extLst>
          </p:cNvPr>
          <p:cNvSpPr txBox="1"/>
          <p:nvPr/>
        </p:nvSpPr>
        <p:spPr>
          <a:xfrm>
            <a:off x="881053" y="1082093"/>
            <a:ext cx="114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Spesifikasi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FA2F4-A71B-00BE-F428-DB6FF5C916E6}"/>
              </a:ext>
            </a:extLst>
          </p:cNvPr>
          <p:cNvSpPr txBox="1"/>
          <p:nvPr/>
        </p:nvSpPr>
        <p:spPr>
          <a:xfrm>
            <a:off x="1492041" y="219568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HPP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E1402-9212-CD20-A77F-4FE0E5197F93}"/>
              </a:ext>
            </a:extLst>
          </p:cNvPr>
          <p:cNvSpPr txBox="1"/>
          <p:nvPr/>
        </p:nvSpPr>
        <p:spPr>
          <a:xfrm>
            <a:off x="1536925" y="402838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Qty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B4998-73C4-BC75-3408-7E076DCE3E0B}"/>
              </a:ext>
            </a:extLst>
          </p:cNvPr>
          <p:cNvSpPr/>
          <p:nvPr/>
        </p:nvSpPr>
        <p:spPr>
          <a:xfrm>
            <a:off x="2534193" y="1110342"/>
            <a:ext cx="5564777" cy="1087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03A07-3EE9-B800-9BEE-5AEB3C15C23E}"/>
              </a:ext>
            </a:extLst>
          </p:cNvPr>
          <p:cNvSpPr/>
          <p:nvPr/>
        </p:nvSpPr>
        <p:spPr>
          <a:xfrm>
            <a:off x="2533719" y="2252858"/>
            <a:ext cx="2290830" cy="312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BD243-7F96-92B4-6EA5-D7608B28053A}"/>
              </a:ext>
            </a:extLst>
          </p:cNvPr>
          <p:cNvSpPr/>
          <p:nvPr/>
        </p:nvSpPr>
        <p:spPr>
          <a:xfrm>
            <a:off x="2533719" y="3128554"/>
            <a:ext cx="1689938" cy="312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8DF70-99E4-3920-5511-F4F861B56BA4}"/>
              </a:ext>
            </a:extLst>
          </p:cNvPr>
          <p:cNvSpPr txBox="1"/>
          <p:nvPr/>
        </p:nvSpPr>
        <p:spPr>
          <a:xfrm>
            <a:off x="1246333" y="675456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F17B70-4FA9-EFC2-CC6F-26C5DA721138}"/>
              </a:ext>
            </a:extLst>
          </p:cNvPr>
          <p:cNvSpPr/>
          <p:nvPr/>
        </p:nvSpPr>
        <p:spPr>
          <a:xfrm>
            <a:off x="2533719" y="748178"/>
            <a:ext cx="5991971" cy="3121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F6022-6E29-FB57-622A-82E48708323C}"/>
              </a:ext>
            </a:extLst>
          </p:cNvPr>
          <p:cNvSpPr txBox="1"/>
          <p:nvPr/>
        </p:nvSpPr>
        <p:spPr>
          <a:xfrm>
            <a:off x="2533719" y="2759222"/>
            <a:ext cx="1689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Harga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A364F-A99B-14F1-2116-D8FC32B821A7}"/>
              </a:ext>
            </a:extLst>
          </p:cNvPr>
          <p:cNvSpPr/>
          <p:nvPr/>
        </p:nvSpPr>
        <p:spPr>
          <a:xfrm>
            <a:off x="2533719" y="4136911"/>
            <a:ext cx="1689938" cy="312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2CF2F-93E6-FEAF-AE03-7782144A5D6A}"/>
              </a:ext>
            </a:extLst>
          </p:cNvPr>
          <p:cNvSpPr txBox="1"/>
          <p:nvPr/>
        </p:nvSpPr>
        <p:spPr>
          <a:xfrm>
            <a:off x="937427" y="309946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Harga </a:t>
            </a:r>
            <a:r>
              <a:rPr lang="en-US" dirty="0" err="1"/>
              <a:t>Aju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701C5A-066F-1572-7B13-6764975918C8}"/>
              </a:ext>
            </a:extLst>
          </p:cNvPr>
          <p:cNvSpPr txBox="1"/>
          <p:nvPr/>
        </p:nvSpPr>
        <p:spPr>
          <a:xfrm>
            <a:off x="8604808" y="738224"/>
            <a:ext cx="34336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9179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11BBFC-4DB8-8A68-0D47-EF675F6B88BC}"/>
              </a:ext>
            </a:extLst>
          </p:cNvPr>
          <p:cNvSpPr txBox="1"/>
          <p:nvPr/>
        </p:nvSpPr>
        <p:spPr>
          <a:xfrm>
            <a:off x="1261872" y="1060704"/>
            <a:ext cx="9919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Pemilihan</a:t>
            </a:r>
            <a:r>
              <a:rPr lang="en-US" dirty="0"/>
              <a:t> device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pada web enterkomputer.com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Submit </a:t>
            </a:r>
            <a:r>
              <a:rPr lang="en-US" dirty="0" err="1"/>
              <a:t>ke</a:t>
            </a:r>
            <a:r>
              <a:rPr lang="en-US" dirty="0"/>
              <a:t> purchasing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konfirmasi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customer </a:t>
            </a:r>
            <a:r>
              <a:rPr lang="en-US" dirty="0" err="1"/>
              <a:t>berupa</a:t>
            </a:r>
            <a:r>
              <a:rPr lang="en-US" dirty="0"/>
              <a:t> file PO yang </a:t>
            </a:r>
            <a:r>
              <a:rPr lang="en-US" dirty="0" err="1"/>
              <a:t>diupload</a:t>
            </a:r>
            <a:r>
              <a:rPr lang="en-US" dirty="0"/>
              <a:t> pada menu </a:t>
            </a:r>
            <a:r>
              <a:rPr lang="en-US" dirty="0" err="1"/>
              <a:t>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983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89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yogi samsudin</dc:creator>
  <cp:lastModifiedBy>yogi samsudin</cp:lastModifiedBy>
  <cp:revision>12</cp:revision>
  <dcterms:created xsi:type="dcterms:W3CDTF">2024-06-15T03:04:13Z</dcterms:created>
  <dcterms:modified xsi:type="dcterms:W3CDTF">2024-06-15T15:38:24Z</dcterms:modified>
</cp:coreProperties>
</file>