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9144000" cy="5143500"/>
  <p:embeddedFontLst>
    <p:embeddedFont>
      <p:font typeface="Abel" charset="0"/>
      <p:regular r:id="rId8"/>
      <p:bold r:id="rId9"/>
    </p:embeddedFont>
    <p:embeddedFont>
      <p:font typeface="Dosis-medium" charset="0"/>
      <p:regular r:id="rId10"/>
    </p:embeddedFont>
    <p:embeddedFont>
      <p:font typeface="Dosis" charset="0"/>
      <p:regular r:id="rId11"/>
      <p:bold r:id="rId12"/>
    </p:embeddedFont>
    <p:embeddedFont>
      <p:font typeface="Averia Serif Libre" charset="0"/>
      <p:regular r:id="rId13"/>
    </p:embeddedFont>
  </p:embeddedFontLst>
  <p:custDataLst>
    <p:tags r:id="rId14"/>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5DE3527-E3F3-4A88-B5E3-EA925DBE488B}" styleName="Style 9">
    <a:wholeTbl>
      <a:tcTxStyle>
        <a:fontRef idx="minor">
          <a:srgbClr val="000000"/>
        </a:fontRef>
        <a:schemeClr val="tx1"/>
      </a:tcTxStyle>
      <a:tcStyle>
        <a:tcBdr>
          <a:left>
            <a:ln w="9525">
              <a:solidFill>
                <a:schemeClr val="bg1"/>
              </a:solidFill>
            </a:ln>
          </a:left>
          <a:right>
            <a:ln w="9525">
              <a:solidFill>
                <a:schemeClr val="bg1"/>
              </a:solidFill>
            </a:ln>
          </a:right>
          <a:top>
            <a:ln w="9525">
              <a:solidFill>
                <a:schemeClr val="bg1"/>
              </a:solidFill>
            </a:ln>
          </a:top>
          <a:bottom>
            <a:ln w="9525">
              <a:solidFill>
                <a:schemeClr val="bg1"/>
              </a:solidFill>
            </a:ln>
          </a:bottom>
          <a:insideH>
            <a:ln w="9525">
              <a:solidFill>
                <a:schemeClr val="bg1"/>
              </a:solidFill>
            </a:ln>
          </a:insideH>
          <a:insideV>
            <a:ln w="9525">
              <a:solidFill>
                <a:schemeClr val="bg1"/>
              </a:solidFill>
            </a:ln>
          </a:insideV>
        </a:tcBdr>
        <a:fill>
          <a:solidFill>
            <a:schemeClr val="bg1"/>
          </a:solidFill>
        </a:fill>
      </a:tcStyle>
    </a:wholeTbl>
    <a:band1H>
      <a:tcStyle>
        <a:tcBdr/>
        <a:fill>
          <a:solidFill>
            <a:schemeClr val="bg1"/>
          </a:solidFill>
        </a:fill>
      </a:tcStyle>
    </a:band1H>
    <a:band1V>
      <a:tcStyle>
        <a:tcBdr/>
        <a:fill>
          <a:solidFill>
            <a:schemeClr val="bg1"/>
          </a:solidFill>
        </a:fill>
      </a:tcStyle>
    </a:band1V>
    <a:band2V>
      <a:tcStyle>
        <a:tcBdr/>
      </a:tcStyle>
    </a:band2V>
    <a:lastCol>
      <a:tcStyle>
        <a:tcBdr/>
        <a:fill>
          <a:solidFill>
            <a:schemeClr val="accent1"/>
          </a:solidFill>
        </a:fill>
      </a:tcStyle>
    </a:lastCol>
    <a:firstCol>
      <a:tcStyle>
        <a:tcBdr/>
        <a:fill>
          <a:solidFill>
            <a:schemeClr val="accent1"/>
          </a:solidFill>
        </a:fill>
      </a:tcStyle>
    </a:firstCol>
    <a:lastRow>
      <a:tcStyle>
        <a:tcBdr>
          <a:top>
            <a:ln w="9525">
              <a:solidFill>
                <a:schemeClr val="bg1"/>
              </a:solidFill>
            </a:ln>
          </a:top>
        </a:tcBdr>
        <a:fill>
          <a:solidFill>
            <a:schemeClr val="accent1"/>
          </a:solidFill>
        </a:fill>
      </a:tcStyle>
    </a:lastRow>
    <a:firstRow>
      <a:tcTxStyle>
        <a:fontRef idx="minor">
          <a:srgbClr val="000000"/>
        </a:fontRef>
        <a:schemeClr val="bg1"/>
      </a:tcTxStyle>
      <a:tcStyle>
        <a:tcBdr>
          <a:bottom>
            <a:ln w="9525">
              <a:solidFill>
                <a:schemeClr val="bg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3/5/2023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a:p>
        </p:txBody>
      </p:sp>
    </p:spTree>
    <p:extLst>
      <p:ext uri="{BB962C8B-B14F-4D97-AF65-F5344CB8AC3E}">
        <p14:creationId xmlns=""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47998B03-431B-48C0-9C26-ECB58D2F6E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F940FB-D173-49B7-BCA2-717E8782941C}"/>
              </a:ext>
            </a:extLst>
          </p:cNvPr>
          <p:cNvSpPr>
            <a:spLocks noGrp="1"/>
          </p:cNvSpPr>
          <p:nvPr>
            <p:ph type="title"/>
          </p:nvPr>
        </p:nvSpPr>
        <p:spPr>
          <a:xfrm>
            <a:off x="885825" y="1560361"/>
            <a:ext cx="7362414" cy="1093813"/>
          </a:xfrm>
          <a:prstGeom prst="rect">
            <a:avLst/>
          </a:prstGeom>
        </p:spPr>
        <p:txBody>
          <a:bodyPr vert="horz" rtlCol="0" anchor="b"/>
          <a:lstStyle>
            <a:lvl1pPr lvl="0" algn="ctr">
              <a:lnSpc>
                <a:spcPct val="100000"/>
              </a:lnSpc>
              <a:defRPr lang="en-US" sz="4400" b="1" i="0" cap="all" spc="150" baseline="0" dirty="0">
                <a:solidFill>
                  <a:schemeClr val="tx2"/>
                </a:solidFill>
                <a:latin typeface="+mj-lt"/>
              </a:defRPr>
            </a:lvl1pPr>
          </a:lstStyle>
          <a:p>
            <a:r>
              <a:rPr lang="en-US" dirty="0"/>
              <a:t>Click to edit Master title style</a:t>
            </a:r>
          </a:p>
        </p:txBody>
      </p:sp>
      <p:sp>
        <p:nvSpPr>
          <p:cNvPr id="3" name="Subtitle 2">
            <a:extLst>
              <a:ext uri="{E241C814-EB3A-4EF5-B565-5A17D940FA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554249-750B-4CEF-BAFC-899854DB6780}"/>
              </a:ext>
            </a:extLst>
          </p:cNvPr>
          <p:cNvSpPr>
            <a:spLocks noGrp="1"/>
          </p:cNvSpPr>
          <p:nvPr>
            <p:ph type="subTitle" idx="1"/>
          </p:nvPr>
        </p:nvSpPr>
        <p:spPr>
          <a:xfrm>
            <a:off x="885825" y="2654174"/>
            <a:ext cx="7362414" cy="431925"/>
          </a:xfrm>
          <a:prstGeom prst="rect">
            <a:avLst/>
          </a:prstGeom>
        </p:spPr>
        <p:txBody>
          <a:bodyPr vert="horz" lIns="91440" rtlCol="0" anchor="t">
            <a:noAutofit/>
          </a:bodyPr>
          <a:lstStyle>
            <a:lvl1pPr marL="0" lvl="0" indent="0" algn="ctr">
              <a:lnSpc>
                <a:spcPct val="100000"/>
              </a:lnSpc>
              <a:spcBef>
                <a:spcPts val="0"/>
              </a:spcBef>
              <a:buNone/>
              <a:defRPr lang="en-US" sz="1600" i="0" cap="all" baseline="0" dirty="0">
                <a:solidFill>
                  <a:schemeClr val="accent1"/>
                </a:solidFill>
                <a:latin typeface="Dosis-medium"/>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4" name="Slide Number Placeholder 5">
            <a:extLst>
              <a:ext uri="{BC41CAC6-1547-40CC-801A-D0BE9DEF8D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C43E9B-67C0-44D4-ACE2-2EAC5C9F7EB2}"/>
              </a:ext>
            </a:extLst>
          </p:cNvPr>
          <p:cNvSpPr>
            <a:spLocks noGrp="1"/>
          </p:cNvSpPr>
          <p:nvPr>
            <p:ph type="sldNum" sz="quarter" idx="12"/>
          </p:nvPr>
        </p:nvSpPr>
        <p:spPr/>
        <p:txBody>
          <a:bodyPr vert="horz" rtlCol="0"/>
          <a:lstStyle>
            <a:lvl1pPr lvl="0"/>
          </a:lstStyle>
          <a:p>
            <a:r>
              <a:rPr lang="en-US" dirty="0"/>
              <a:t>&lt;#&gt;</a:t>
            </a:r>
          </a:p>
        </p:txBody>
      </p:sp>
      <p:sp>
        <p:nvSpPr>
          <p:cNvPr id="5" name="Footer Placeholder 4">
            <a:extLst>
              <a:ext uri="{E2C3F5D4-5B36-4E56-834E-0ECDDA44CF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F799FC-130B-4EBC-BE96-694C9870233C}"/>
              </a:ext>
            </a:extLst>
          </p:cNvPr>
          <p:cNvSpPr>
            <a:spLocks noGrp="1"/>
          </p:cNvSpPr>
          <p:nvPr>
            <p:ph type="ftr" sz="quarter" idx="11"/>
          </p:nvPr>
        </p:nvSpPr>
        <p:spPr/>
        <p:txBody>
          <a:bodyPr vert="horz" rtlCol="0"/>
          <a:lstStyle>
            <a:lvl1pPr lvl="0"/>
          </a:lstStyle>
          <a:p>
            <a:r>
              <a:rPr lang="en-US" dirty="0"/>
              <a:t>Footer</a:t>
            </a:r>
          </a:p>
        </p:txBody>
      </p:sp>
      <p:sp>
        <p:nvSpPr>
          <p:cNvPr id="6" name="Date Placeholder 3">
            <a:extLst>
              <a:ext uri="{D1DE850C-70E9-48C0-B8BB-4AECCB4F4E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1E2774-C8CB-4C8C-9441-D73804AA5A11}"/>
              </a:ext>
            </a:extLst>
          </p:cNvPr>
          <p:cNvSpPr>
            <a:spLocks noGrp="1"/>
          </p:cNvSpPr>
          <p:nvPr>
            <p:ph type="dt" sz="half" idx="10"/>
          </p:nvPr>
        </p:nvSpPr>
        <p:spPr/>
        <p:txBody>
          <a:bodyPr vert="horz" rtlCol="0"/>
          <a:lstStyle>
            <a:lvl1pPr lvl="0"/>
          </a:lstStyle>
          <a:p>
            <a:r>
              <a:rPr lang="en-US" dirty="0"/>
              <a:t>Date</a:t>
            </a:r>
          </a:p>
        </p:txBody>
      </p:sp>
      <p:pic>
        <p:nvPicPr>
          <p:cNvPr id="7" name="Picture 6">
            <a:extLst>
              <a:ext uri="{19637782-C161-4785-BDDF-AE4901B38B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5D2374-3A91-405F-A14A-D7B27D5EBABF}"/>
              </a:ext>
            </a:extLst>
          </p:cNvPr>
          <p:cNvPicPr>
            <a:picLocks noChangeAspect="1"/>
          </p:cNvPicPr>
          <p:nvPr/>
        </p:nvPicPr>
        <p:blipFill>
          <a:blip r:embed="rId3"/>
          <a:srcRect l="410"/>
          <a:stretch>
            <a:fillRect/>
          </a:stretch>
        </p:blipFill>
        <p:spPr>
          <a:xfrm>
            <a:off x="2812066" y="403571"/>
            <a:ext cx="6331932" cy="1173506"/>
          </a:xfrm>
          <a:prstGeom prst="rect">
            <a:avLst/>
          </a:prstGeom>
          <a:noFill/>
        </p:spPr>
      </p:pic>
      <p:pic>
        <p:nvPicPr>
          <p:cNvPr id="8" name="Picture 7">
            <a:extLst>
              <a:ext uri="{95C10B2F-0B3F-4B2E-98DC-F35DAE09D6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C01431-E09B-4F60-96F1-2FEBCFD6FB3C}"/>
              </a:ext>
            </a:extLst>
          </p:cNvPr>
          <p:cNvPicPr>
            <a:picLocks noChangeAspect="1"/>
          </p:cNvPicPr>
          <p:nvPr/>
        </p:nvPicPr>
        <p:blipFill>
          <a:blip r:embed="rId3"/>
          <a:srcRect l="410"/>
          <a:stretch>
            <a:fillRect/>
          </a:stretch>
        </p:blipFill>
        <p:spPr>
          <a:xfrm flipH="1" flipV="1">
            <a:off x="0" y="3724275"/>
            <a:ext cx="6331932" cy="1173506"/>
          </a:xfrm>
          <a:prstGeom prst="rect">
            <a:avLst/>
          </a:prstGeom>
          <a:noFill/>
        </p:spPr>
      </p:pic>
    </p:spTree>
    <p:custDataLst>
      <p:tags r:id="rId1"/>
    </p:custDataLst>
    <p:extLst>
      <p:ext uri="{DAB78D30-BAC7-4E0C-B2C7-4A92FFD00C2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Title 1">
            <a:extLst>
              <a:ext uri="{D1CB5B05-E493-4EC1-B0CC-A42C58DE1C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995671-685D-4FF5-839B-B3400542CD78}"/>
              </a:ext>
            </a:extLst>
          </p:cNvPr>
          <p:cNvSpPr>
            <a:spLocks noGrp="1"/>
          </p:cNvSpPr>
          <p:nvPr>
            <p:ph type="title"/>
          </p:nvPr>
        </p:nvSpPr>
        <p:spPr>
          <a:xfrm>
            <a:off x="571500" y="571500"/>
            <a:ext cx="8001000" cy="571500"/>
          </a:xfrm>
          <a:prstGeom prst="rect">
            <a:avLst/>
          </a:prstGeom>
          <a:noFill/>
          <a:ln w="9525" cap="flat">
            <a:noFill/>
            <a:prstDash val="solid"/>
            <a:round/>
          </a:ln>
        </p:spPr>
        <p:txBody>
          <a:bodyPr vert="horz" rtlCol="0"/>
          <a:lstStyle>
            <a:lvl1pPr lvl="0" algn="ctr"/>
          </a:lstStyle>
          <a:p>
            <a:r>
              <a:rPr lang="en-US" dirty="0"/>
              <a:t>Click to edit Master title style</a:t>
            </a:r>
          </a:p>
        </p:txBody>
      </p:sp>
      <p:sp>
        <p:nvSpPr>
          <p:cNvPr id="3" name="Picture Placeholder 2">
            <a:extLst>
              <a:ext uri="{AACCCAA1-2DD4-49B2-A1E9-08F8C7F27A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25A088-A0CD-4117-B562-BEE81F400C0D}"/>
              </a:ext>
            </a:extLst>
          </p:cNvPr>
          <p:cNvSpPr>
            <a:spLocks noGrp="1"/>
          </p:cNvSpPr>
          <p:nvPr>
            <p:ph type="pic" idx="1"/>
          </p:nvPr>
        </p:nvSpPr>
        <p:spPr>
          <a:xfrm>
            <a:off x="704850" y="1439533"/>
            <a:ext cx="2381250" cy="2381250"/>
          </a:xfrm>
          <a:prstGeom prst="rect">
            <a:avLst/>
          </a:prstGeom>
        </p:spPr>
        <p:txBody>
          <a:bodyPr vert="horz" rtlCol="0"/>
          <a:lstStyle/>
          <a:p>
            <a:pPr lvl="0"/>
            <a:r>
              <a:rPr lang="en-US" dirty="0"/>
              <a:t>Click to edit Master text styles</a:t>
            </a:r>
          </a:p>
        </p:txBody>
      </p:sp>
      <p:sp>
        <p:nvSpPr>
          <p:cNvPr id="4" name="Content Placeholder 2">
            <a:extLst>
              <a:ext uri="{1F8D398B-67A2-4D8D-86C3-D7AA6EA30B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4FB43C-1073-4335-A401-064DAC78B496}"/>
              </a:ext>
            </a:extLst>
          </p:cNvPr>
          <p:cNvSpPr>
            <a:spLocks noGrp="1"/>
          </p:cNvSpPr>
          <p:nvPr>
            <p:ph type="body" idx="2"/>
          </p:nvPr>
        </p:nvSpPr>
        <p:spPr>
          <a:xfrm>
            <a:off x="600075" y="3924300"/>
            <a:ext cx="2571750" cy="666750"/>
          </a:xfrm>
          <a:prstGeom prst="rect">
            <a:avLst/>
          </a:prstGeom>
          <a:solidFill>
            <a:schemeClr val="accent1"/>
          </a:solidFill>
        </p:spPr>
        <p:txBody>
          <a:bodyPr vert="horz" rtlCol="0" anchor="ctr">
            <a:normAutofit/>
          </a:bodyPr>
          <a:lstStyle>
            <a:lvl1pPr marL="0" lvl="0" indent="0" algn="ctr">
              <a:lnSpc>
                <a:spcPct val="100000"/>
              </a:lnSpc>
              <a:buFont typeface="Arial"/>
              <a:buNone/>
              <a:defRPr lang="en-US" sz="1400" dirty="0">
                <a:solidFill>
                  <a:srgbClr val="FFFFFF"/>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5" name="Content Placeholder 2">
            <a:extLst>
              <a:ext uri="{847E6380-254A-41FB-8183-D38C0D6E69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281A23-78EE-49F8-9C40-C1AFF19605A4}"/>
              </a:ext>
            </a:extLst>
          </p:cNvPr>
          <p:cNvSpPr>
            <a:spLocks noGrp="1"/>
          </p:cNvSpPr>
          <p:nvPr>
            <p:ph type="body" idx="3"/>
          </p:nvPr>
        </p:nvSpPr>
        <p:spPr>
          <a:xfrm>
            <a:off x="3295650" y="1352550"/>
            <a:ext cx="2571750" cy="666750"/>
          </a:xfrm>
          <a:prstGeom prst="rect">
            <a:avLst/>
          </a:prstGeom>
          <a:solidFill>
            <a:schemeClr val="accent1"/>
          </a:solidFill>
        </p:spPr>
        <p:txBody>
          <a:bodyPr vert="horz" rtlCol="0" anchor="ctr">
            <a:normAutofit/>
          </a:bodyPr>
          <a:lstStyle>
            <a:lvl1pPr marL="0" lvl="0" indent="0" algn="ctr">
              <a:lnSpc>
                <a:spcPct val="100000"/>
              </a:lnSpc>
              <a:buFont typeface="Arial"/>
              <a:buNone/>
              <a:defRPr lang="en-US" sz="1400" b="0" dirty="0">
                <a:solidFill>
                  <a:srgbClr val="FFFFFF"/>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6" name="Picture Placeholder 2">
            <a:extLst>
              <a:ext uri="{C41C8E9C-EEA0-478B-9AE5-CD1965FFAE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C55BD1-B5FB-47A1-B046-B6EA1360A38A}"/>
              </a:ext>
            </a:extLst>
          </p:cNvPr>
          <p:cNvSpPr>
            <a:spLocks noGrp="1"/>
          </p:cNvSpPr>
          <p:nvPr>
            <p:ph type="pic" idx="4"/>
          </p:nvPr>
        </p:nvSpPr>
        <p:spPr>
          <a:xfrm>
            <a:off x="3400425" y="2114550"/>
            <a:ext cx="2381250" cy="2381250"/>
          </a:xfrm>
          <a:ln w="38100">
            <a:noFill/>
            <a:miter lim="800000"/>
          </a:ln>
        </p:spPr>
        <p:txBody>
          <a:bodyPr vert="horz" rtlCol="0"/>
          <a:lstStyle/>
          <a:p>
            <a:r>
              <a:rPr lang="en-US" dirty="0"/>
              <a:t>Click icon to add picture</a:t>
            </a:r>
          </a:p>
        </p:txBody>
      </p:sp>
      <p:sp>
        <p:nvSpPr>
          <p:cNvPr id="7" name="Picture Placeholder 2">
            <a:extLst>
              <a:ext uri="{9D83527D-0F8F-498E-9C33-F2F5FB0287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694195-0A5C-4FCD-97A6-2A01D116DFB9}"/>
              </a:ext>
            </a:extLst>
          </p:cNvPr>
          <p:cNvSpPr>
            <a:spLocks noGrp="1"/>
          </p:cNvSpPr>
          <p:nvPr>
            <p:ph type="pic" idx="5"/>
          </p:nvPr>
        </p:nvSpPr>
        <p:spPr>
          <a:xfrm>
            <a:off x="6038850" y="1447800"/>
            <a:ext cx="2381250" cy="2381250"/>
          </a:xfrm>
          <a:ln w="38100">
            <a:noFill/>
            <a:miter lim="800000"/>
          </a:ln>
        </p:spPr>
        <p:txBody>
          <a:bodyPr vert="horz" rtlCol="0"/>
          <a:lstStyle/>
          <a:p>
            <a:r>
              <a:rPr lang="en-US" dirty="0"/>
              <a:t>Click icon to add picture</a:t>
            </a:r>
          </a:p>
        </p:txBody>
      </p:sp>
      <p:sp>
        <p:nvSpPr>
          <p:cNvPr id="8" name="Content Placeholder 2">
            <a:extLst>
              <a:ext uri="{2A809692-4F59-4891-A705-8CCA2A6F2E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B89522-DAF0-44FE-8B9E-553E43A2B3F4}"/>
              </a:ext>
            </a:extLst>
          </p:cNvPr>
          <p:cNvSpPr>
            <a:spLocks noGrp="1"/>
          </p:cNvSpPr>
          <p:nvPr>
            <p:ph type="body" idx="6"/>
          </p:nvPr>
        </p:nvSpPr>
        <p:spPr>
          <a:xfrm>
            <a:off x="5953125" y="3924300"/>
            <a:ext cx="2560032" cy="666750"/>
          </a:xfrm>
          <a:prstGeom prst="rect">
            <a:avLst/>
          </a:prstGeom>
          <a:solidFill>
            <a:schemeClr val="accent1"/>
          </a:solidFill>
        </p:spPr>
        <p:txBody>
          <a:bodyPr vert="horz" rtlCol="0" anchor="ctr">
            <a:normAutofit/>
          </a:bodyPr>
          <a:lstStyle>
            <a:lvl1pPr marL="0" lvl="0" indent="0" algn="ctr">
              <a:lnSpc>
                <a:spcPct val="100000"/>
              </a:lnSpc>
              <a:buFont typeface="Arial"/>
              <a:buNone/>
              <a:defRPr lang="en-US" sz="1400" b="0" dirty="0">
                <a:solidFill>
                  <a:srgbClr val="FFFFFF"/>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9" name="Date Placeholder 1">
            <a:extLst>
              <a:ext uri="{C62FD11F-D1FC-4918-BD80-AF63AADFA9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F23807-5E98-4AA7-9EEE-56DCB2346E57}"/>
              </a:ext>
            </a:extLst>
          </p:cNvPr>
          <p:cNvSpPr>
            <a:spLocks noGrp="1"/>
          </p:cNvSpPr>
          <p:nvPr>
            <p:ph type="dt" sz="half" idx="10"/>
          </p:nvPr>
        </p:nvSpPr>
        <p:spPr/>
        <p:txBody>
          <a:bodyPr vert="horz" rtlCol="0"/>
          <a:lstStyle>
            <a:lvl1pPr lvl="0"/>
          </a:lstStyle>
          <a:p>
            <a:r>
              <a:rPr lang="en-US" dirty="0"/>
              <a:t>Date</a:t>
            </a:r>
          </a:p>
        </p:txBody>
      </p:sp>
      <p:sp>
        <p:nvSpPr>
          <p:cNvPr id="10" name="Footer Placeholder 3">
            <a:extLst>
              <a:ext uri="{2208BECE-2EFA-4258-BAC9-2A7DD27EA3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9FF649-E619-41F2-A169-5EA5E473105A}"/>
              </a:ext>
            </a:extLst>
          </p:cNvPr>
          <p:cNvSpPr>
            <a:spLocks noGrp="1"/>
          </p:cNvSpPr>
          <p:nvPr>
            <p:ph type="ftr" sz="quarter" idx="11"/>
          </p:nvPr>
        </p:nvSpPr>
        <p:spPr/>
        <p:txBody>
          <a:bodyPr vert="horz" rtlCol="0"/>
          <a:lstStyle>
            <a:lvl1pPr lvl="0"/>
          </a:lstStyle>
          <a:p>
            <a:r>
              <a:rPr lang="en-US" dirty="0"/>
              <a:t>Footer</a:t>
            </a:r>
          </a:p>
        </p:txBody>
      </p:sp>
      <p:sp>
        <p:nvSpPr>
          <p:cNvPr id="11" name="Slide Number Placeholder 4">
            <a:extLst>
              <a:ext uri="{F56C7C1F-3C84-4184-BBDD-08502E3D99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C9867F-12EA-4352-AC46-24E2C0C1D4D2}"/>
              </a:ext>
            </a:extLst>
          </p:cNvPr>
          <p:cNvSpPr>
            <a:spLocks noGrp="1"/>
          </p:cNvSpPr>
          <p:nvPr>
            <p:ph type="sldNum" sz="quarter" idx="12"/>
          </p:nvPr>
        </p:nvSpPr>
        <p:spPr/>
        <p:txBody>
          <a:bodyPr vert="horz" rtlCol="0"/>
          <a:lstStyle>
            <a:lvl1pPr lvl="0"/>
          </a:lstStyle>
          <a:p>
            <a:r>
              <a:rPr lang="en-US" dirty="0"/>
              <a:t>&lt;#&gt;</a:t>
            </a:r>
          </a:p>
        </p:txBody>
      </p:sp>
      <p:pic>
        <p:nvPicPr>
          <p:cNvPr id="12" name="Picture 11">
            <a:extLst>
              <a:ext uri="{8B35CF56-F3A6-4525-AE34-6431F7CCD3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AC7A14-336F-4EE1-8D55-1755975BA900}"/>
              </a:ext>
            </a:extLst>
          </p:cNvPr>
          <p:cNvPicPr>
            <a:picLocks noChangeAspect="1"/>
          </p:cNvPicPr>
          <p:nvPr/>
        </p:nvPicPr>
        <p:blipFill>
          <a:blip r:embed="rId3"/>
          <a:srcRect l="750"/>
          <a:stretch>
            <a:fillRect/>
          </a:stretch>
        </p:blipFill>
        <p:spPr>
          <a:xfrm flipH="1" flipV="1">
            <a:off x="0" y="4473814"/>
            <a:ext cx="3290309" cy="660991"/>
          </a:xfrm>
          <a:prstGeom prst="rect">
            <a:avLst/>
          </a:prstGeom>
          <a:noFill/>
        </p:spPr>
      </p:pic>
      <p:pic>
        <p:nvPicPr>
          <p:cNvPr id="13" name="Picture 12">
            <a:extLst>
              <a:ext uri="{1BA8F652-1CFF-4637-8DEC-F8A89CD732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491E6A-2246-4937-9712-281A2C2CE732}"/>
              </a:ext>
            </a:extLst>
          </p:cNvPr>
          <p:cNvPicPr>
            <a:picLocks noChangeAspect="1"/>
          </p:cNvPicPr>
          <p:nvPr/>
        </p:nvPicPr>
        <p:blipFill>
          <a:blip r:embed="rId3"/>
          <a:srcRect l="750"/>
          <a:stretch>
            <a:fillRect/>
          </a:stretch>
        </p:blipFill>
        <p:spPr>
          <a:xfrm>
            <a:off x="5853690" y="0"/>
            <a:ext cx="3290309" cy="660991"/>
          </a:xfrm>
          <a:prstGeom prst="rect">
            <a:avLst/>
          </a:prstGeom>
          <a:noFill/>
        </p:spPr>
      </p:pic>
      <p:sp>
        <p:nvSpPr>
          <p:cNvPr id="14" name="Rectangle 13">
            <a:extLst>
              <a:ext uri="{377CA4F5-D2AE-47A2-A4CE-2E17A47CCC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104543-EE67-4174-AA9A-399A4A9FC17C}"/>
              </a:ext>
            </a:extLst>
          </p:cNvPr>
          <p:cNvSpPr/>
          <p:nvPr/>
        </p:nvSpPr>
        <p:spPr>
          <a:xfrm>
            <a:off x="5934074" y="135255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Rectangle 14">
            <a:extLst>
              <a:ext uri="{8827681A-5B82-4F7C-83E1-93692D3ABC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B01324-F8F1-4225-AFF0-2083C6ACBCBE}"/>
              </a:ext>
            </a:extLst>
          </p:cNvPr>
          <p:cNvSpPr/>
          <p:nvPr/>
        </p:nvSpPr>
        <p:spPr>
          <a:xfrm>
            <a:off x="3286125" y="201930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Rectangle 15">
            <a:extLst>
              <a:ext uri="{F223A3AE-9944-4156-A391-2EE8857570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A89CDB-F3C6-4D89-8368-510D933F8BD7}"/>
              </a:ext>
            </a:extLst>
          </p:cNvPr>
          <p:cNvSpPr/>
          <p:nvPr/>
        </p:nvSpPr>
        <p:spPr>
          <a:xfrm>
            <a:off x="600075" y="135255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Tree>
    <p:custDataLst>
      <p:tags r:id="rId1"/>
    </p:custDataLst>
    <p:extLst>
      <p:ext uri="{D8255A75-BB2F-4D45-AACC-44D7425FFA5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pic>
        <p:nvPicPr>
          <p:cNvPr id="2" name="Picture 1">
            <a:extLst>
              <a:ext uri="{F8ED28D0-298C-438D-8E8D-4777AD71C4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35B579-4137-4222-8652-06BE563C6A0D}"/>
              </a:ext>
            </a:extLst>
          </p:cNvPr>
          <p:cNvPicPr>
            <a:picLocks noChangeAspect="1"/>
          </p:cNvPicPr>
          <p:nvPr/>
        </p:nvPicPr>
        <p:blipFill>
          <a:blip r:embed="rId3"/>
          <a:srcRect l="750"/>
          <a:stretch>
            <a:fillRect/>
          </a:stretch>
        </p:blipFill>
        <p:spPr>
          <a:xfrm>
            <a:off x="5853690" y="0"/>
            <a:ext cx="3290309" cy="660991"/>
          </a:xfrm>
          <a:prstGeom prst="rect">
            <a:avLst/>
          </a:prstGeom>
          <a:noFill/>
        </p:spPr>
      </p:pic>
      <p:pic>
        <p:nvPicPr>
          <p:cNvPr id="3" name="Picture 2">
            <a:extLst>
              <a:ext uri="{C83E08DF-BDFD-4944-A530-F61317E099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EA6DD1-F13E-413E-AEA6-01D9A37C1A45}"/>
              </a:ext>
            </a:extLst>
          </p:cNvPr>
          <p:cNvPicPr>
            <a:picLocks noChangeAspect="1"/>
          </p:cNvPicPr>
          <p:nvPr/>
        </p:nvPicPr>
        <p:blipFill>
          <a:blip r:embed="rId3"/>
          <a:srcRect l="750"/>
          <a:stretch>
            <a:fillRect/>
          </a:stretch>
        </p:blipFill>
        <p:spPr>
          <a:xfrm flipH="1" flipV="1">
            <a:off x="0" y="4473814"/>
            <a:ext cx="3290309" cy="660991"/>
          </a:xfrm>
          <a:prstGeom prst="rect">
            <a:avLst/>
          </a:prstGeom>
          <a:noFill/>
        </p:spPr>
      </p:pic>
      <p:sp>
        <p:nvSpPr>
          <p:cNvPr id="4" name="Title 1">
            <a:extLst>
              <a:ext uri="{752B0C0A-DFF5-4736-B88B-9C67FECFB3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B77F04-7D31-415A-B9CE-B8108A79D5A6}"/>
              </a:ext>
            </a:extLst>
          </p:cNvPr>
          <p:cNvSpPr>
            <a:spLocks noGrp="1"/>
          </p:cNvSpPr>
          <p:nvPr>
            <p:ph type="title"/>
          </p:nvPr>
        </p:nvSpPr>
        <p:spPr>
          <a:xfrm>
            <a:off x="571500" y="572099"/>
            <a:ext cx="8001000" cy="571500"/>
          </a:xfrm>
          <a:prstGeom prst="rect">
            <a:avLst/>
          </a:prstGeom>
        </p:spPr>
        <p:txBody>
          <a:bodyPr vert="horz" rtlCol="0"/>
          <a:lstStyle>
            <a:lvl1pPr lvl="0" algn="ctr"/>
          </a:lstStyle>
          <a:p>
            <a:r>
              <a:rPr lang="en-US" dirty="0"/>
              <a:t>Click to edit Master title style</a:t>
            </a:r>
          </a:p>
        </p:txBody>
      </p:sp>
      <p:sp>
        <p:nvSpPr>
          <p:cNvPr id="5" name="Picture Placeholder 2">
            <a:extLst>
              <a:ext uri="{727E6D79-1977-4175-80FA-3784F31010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6C7D34-4BD8-4079-852B-659C9A838914}"/>
              </a:ext>
            </a:extLst>
          </p:cNvPr>
          <p:cNvSpPr>
            <a:spLocks noGrp="1"/>
          </p:cNvSpPr>
          <p:nvPr>
            <p:ph type="pic" idx="1"/>
          </p:nvPr>
        </p:nvSpPr>
        <p:spPr>
          <a:xfrm>
            <a:off x="631280" y="1276350"/>
            <a:ext cx="1905000" cy="3286125"/>
          </a:xfrm>
          <a:ln w="38100">
            <a:noFill/>
            <a:miter lim="800000"/>
          </a:ln>
        </p:spPr>
        <p:txBody>
          <a:bodyPr vert="horz" rtlCol="0"/>
          <a:lstStyle/>
          <a:p>
            <a:r>
              <a:rPr lang="en-US" dirty="0"/>
              <a:t>Click icon to add picture</a:t>
            </a:r>
          </a:p>
        </p:txBody>
      </p:sp>
      <p:sp>
        <p:nvSpPr>
          <p:cNvPr id="6" name="Picture Placeholder 2">
            <a:extLst>
              <a:ext uri="{DB509541-BB1B-4F55-9D17-642E3019CC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1940DB-F4C5-49CB-9E62-26C17DB67687}"/>
              </a:ext>
            </a:extLst>
          </p:cNvPr>
          <p:cNvSpPr>
            <a:spLocks noGrp="1"/>
          </p:cNvSpPr>
          <p:nvPr>
            <p:ph type="pic" idx="2"/>
          </p:nvPr>
        </p:nvSpPr>
        <p:spPr>
          <a:xfrm>
            <a:off x="2607379" y="1276350"/>
            <a:ext cx="1905000" cy="3286125"/>
          </a:xfrm>
          <a:ln w="38100">
            <a:noFill/>
            <a:miter lim="800000"/>
          </a:ln>
        </p:spPr>
        <p:txBody>
          <a:bodyPr vert="horz" rtlCol="0"/>
          <a:lstStyle/>
          <a:p>
            <a:r>
              <a:rPr lang="en-US" dirty="0"/>
              <a:t>Click icon to add picture</a:t>
            </a:r>
          </a:p>
        </p:txBody>
      </p:sp>
      <p:sp>
        <p:nvSpPr>
          <p:cNvPr id="7" name="Picture Placeholder 2">
            <a:extLst>
              <a:ext uri="{6DCB28E3-80CC-4200-9BBE-ABC0660ED3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CE83F2-AAFD-41BF-B1BF-0286B9B09AA3}"/>
              </a:ext>
            </a:extLst>
          </p:cNvPr>
          <p:cNvSpPr>
            <a:spLocks noGrp="1"/>
          </p:cNvSpPr>
          <p:nvPr>
            <p:ph type="pic" idx="3"/>
          </p:nvPr>
        </p:nvSpPr>
        <p:spPr>
          <a:xfrm>
            <a:off x="4610259" y="1276350"/>
            <a:ext cx="1905000" cy="3286125"/>
          </a:xfrm>
          <a:ln w="38100">
            <a:noFill/>
            <a:miter lim="800000"/>
          </a:ln>
        </p:spPr>
        <p:txBody>
          <a:bodyPr vert="horz" rtlCol="0"/>
          <a:lstStyle/>
          <a:p>
            <a:r>
              <a:rPr lang="en-US" dirty="0"/>
              <a:t>Click icon to add picture</a:t>
            </a:r>
          </a:p>
        </p:txBody>
      </p:sp>
      <p:sp>
        <p:nvSpPr>
          <p:cNvPr id="8" name="Picture Placeholder 2">
            <a:extLst>
              <a:ext uri="{5A44E1DA-2488-4EB7-92AB-D72AAA3F19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FFAB12-D35B-453B-9CA9-3EF87650B46E}"/>
              </a:ext>
            </a:extLst>
          </p:cNvPr>
          <p:cNvSpPr>
            <a:spLocks noGrp="1"/>
          </p:cNvSpPr>
          <p:nvPr>
            <p:ph type="pic" idx="4"/>
          </p:nvPr>
        </p:nvSpPr>
        <p:spPr>
          <a:xfrm>
            <a:off x="6629080" y="1276350"/>
            <a:ext cx="1905000" cy="3286125"/>
          </a:xfrm>
          <a:ln w="38100">
            <a:noFill/>
            <a:miter lim="800000"/>
          </a:ln>
        </p:spPr>
        <p:txBody>
          <a:bodyPr vert="horz" rtlCol="0"/>
          <a:lstStyle/>
          <a:p>
            <a:r>
              <a:rPr lang="en-US" dirty="0"/>
              <a:t>Click icon to add picture</a:t>
            </a:r>
          </a:p>
        </p:txBody>
      </p:sp>
      <p:sp>
        <p:nvSpPr>
          <p:cNvPr id="9" name="Slide Number Placeholder 4">
            <a:extLst>
              <a:ext uri="{334A06A8-0FAE-4EAC-8FB1-1AA5104301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A83DDE-AC1A-4224-BEB0-BAC6BF6BB769}"/>
              </a:ext>
            </a:extLst>
          </p:cNvPr>
          <p:cNvSpPr>
            <a:spLocks noGrp="1"/>
          </p:cNvSpPr>
          <p:nvPr>
            <p:ph type="sldNum" sz="quarter" idx="12"/>
          </p:nvPr>
        </p:nvSpPr>
        <p:spPr/>
        <p:txBody>
          <a:bodyPr vert="horz" rtlCol="0"/>
          <a:lstStyle>
            <a:lvl1pPr lvl="0"/>
          </a:lstStyle>
          <a:p>
            <a:r>
              <a:rPr lang="en-US" dirty="0"/>
              <a:t>&lt;#&gt;</a:t>
            </a:r>
          </a:p>
        </p:txBody>
      </p:sp>
      <p:sp>
        <p:nvSpPr>
          <p:cNvPr id="10" name="Footer Placeholder 3">
            <a:extLst>
              <a:ext uri="{E00FB207-B038-4720-A1C6-5844D47C82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819F56-32B9-4DCA-8EB5-CC25D2B2E6B4}"/>
              </a:ext>
            </a:extLst>
          </p:cNvPr>
          <p:cNvSpPr>
            <a:spLocks noGrp="1"/>
          </p:cNvSpPr>
          <p:nvPr>
            <p:ph type="ftr" sz="quarter" idx="11"/>
          </p:nvPr>
        </p:nvSpPr>
        <p:spPr/>
        <p:txBody>
          <a:bodyPr vert="horz" rtlCol="0"/>
          <a:lstStyle>
            <a:lvl1pPr lvl="0"/>
          </a:lstStyle>
          <a:p>
            <a:r>
              <a:rPr lang="en-US" dirty="0"/>
              <a:t>Footer</a:t>
            </a:r>
          </a:p>
        </p:txBody>
      </p:sp>
      <p:sp>
        <p:nvSpPr>
          <p:cNvPr id="11" name="Date Placeholder 1">
            <a:extLst>
              <a:ext uri="{A9CFFE06-C9F0-4A9C-BFC4-B6F0418E6F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0DE11F-8ABB-4A5F-B320-734034E89868}"/>
              </a:ext>
            </a:extLst>
          </p:cNvPr>
          <p:cNvSpPr>
            <a:spLocks noGrp="1"/>
          </p:cNvSpPr>
          <p:nvPr>
            <p:ph type="dt" sz="half" idx="10"/>
          </p:nvPr>
        </p:nvSpPr>
        <p:spPr/>
        <p:txBody>
          <a:bodyPr vert="horz" rtlCol="0"/>
          <a:lstStyle>
            <a:lvl1pPr lvl="0"/>
          </a:lstStyle>
          <a:p>
            <a:r>
              <a:rPr lang="en-US" dirty="0"/>
              <a:t>Date</a:t>
            </a:r>
          </a:p>
        </p:txBody>
      </p:sp>
    </p:spTree>
    <p:custDataLst>
      <p:tags r:id="rId1"/>
    </p:custDataLst>
    <p:extLst>
      <p:ext uri="{C6B19968-0C59-4EC9-9FB6-CD540BA89B8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a:extLst>
              <a:ext uri="{9FC03640-1762-49DB-9BAF-B8FD60C96B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16AA5D-D276-4ACA-A35D-87E997044917}"/>
              </a:ext>
            </a:extLst>
          </p:cNvPr>
          <p:cNvSpPr>
            <a:spLocks noGrp="1"/>
          </p:cNvSpPr>
          <p:nvPr>
            <p:ph/>
          </p:nvPr>
        </p:nvSpPr>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a:extLst>
              <a:ext uri="{85F44711-C482-4959-BBFB-289FE18928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7C8ADF-51C4-4E82-BC7E-2255B2FFDBAE}"/>
              </a:ext>
            </a:extLst>
          </p:cNvPr>
          <p:cNvSpPr>
            <a:spLocks noGrp="1"/>
          </p:cNvSpPr>
          <p:nvPr>
            <p:ph type="title" idx="1"/>
          </p:nvPr>
        </p:nvSpPr>
        <p:spPr/>
        <p:txBody>
          <a:bodyPr vert="horz" rtlCol="0"/>
          <a:lstStyle>
            <a:lvl1pPr lvl="0"/>
          </a:lstStyle>
          <a:p>
            <a:r>
              <a:rPr lang="en-US" dirty="0"/>
              <a:t>Click to edit Master title style</a:t>
            </a:r>
          </a:p>
        </p:txBody>
      </p:sp>
      <p:pic>
        <p:nvPicPr>
          <p:cNvPr id="4" name="Picture 3">
            <a:extLst>
              <a:ext uri="{6AEB5BED-590F-417C-8820-7D71615228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17F82F-3508-4B04-884A-6A7F0AB6D488}"/>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pic>
        <p:nvPicPr>
          <p:cNvPr id="5" name="Picture 4">
            <a:extLst>
              <a:ext uri="{12175D9C-7952-4402-838D-347F0F0620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0CA96A-6A07-409B-8D4A-F3676AB08040}"/>
              </a:ext>
            </a:extLst>
          </p:cNvPr>
          <p:cNvPicPr>
            <a:picLocks noChangeAspect="1"/>
          </p:cNvPicPr>
          <p:nvPr/>
        </p:nvPicPr>
        <p:blipFill>
          <a:blip r:embed="rId2"/>
          <a:srcRect l="750"/>
          <a:stretch>
            <a:fillRect/>
          </a:stretch>
        </p:blipFill>
        <p:spPr>
          <a:xfrm>
            <a:off x="5853690" y="0"/>
            <a:ext cx="3290309" cy="660991"/>
          </a:xfrm>
          <a:prstGeom prst="rect">
            <a:avLst/>
          </a:prstGeom>
          <a:noFill/>
        </p:spPr>
      </p:pic>
      <p:cxnSp>
        <p:nvCxnSpPr>
          <p:cNvPr id="6" name="Straight Connector 4">
            <a:extLst>
              <a:ext uri="{6D473636-4FFB-4BE1-BA7D-B44A05D162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45998D-335C-4057-B679-9FBBD3064FFC}"/>
              </a:ext>
            </a:extLst>
          </p:cNvPr>
          <p:cNvCxnSpPr/>
          <p:nvPr/>
        </p:nvCxnSpPr>
        <p:spPr>
          <a:xfrm>
            <a:off x="564928" y="1200150"/>
            <a:ext cx="7362092" cy="0"/>
          </a:xfrm>
          <a:prstGeom prst="line">
            <a:avLst/>
          </a:prstGeom>
          <a:ln w="6350">
            <a:solidFill>
              <a:schemeClr val="accent1">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7" name="Slide Number Placeholder 4">
            <a:extLst>
              <a:ext uri="{4ED3E233-167B-4CF9-81AC-4C64CB69D5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67D642-1AD5-4F21-9FDD-8B43400B03D2}"/>
              </a:ext>
            </a:extLst>
          </p:cNvPr>
          <p:cNvSpPr>
            <a:spLocks noGrp="1"/>
          </p:cNvSpPr>
          <p:nvPr>
            <p:ph type="sldNum" sz="quarter" idx="12"/>
          </p:nvPr>
        </p:nvSpPr>
        <p:spPr/>
        <p:txBody>
          <a:bodyPr vert="horz" rtlCol="0"/>
          <a:lstStyle>
            <a:lvl1pPr lvl="0"/>
          </a:lstStyle>
          <a:p>
            <a:r>
              <a:rPr lang="en-US" dirty="0"/>
              <a:t>&lt;#&gt;</a:t>
            </a:r>
          </a:p>
        </p:txBody>
      </p:sp>
      <p:sp>
        <p:nvSpPr>
          <p:cNvPr id="8" name="Footer Placeholder 3">
            <a:extLst>
              <a:ext uri="{FACAF290-1FB5-44D8-9206-922C8128BF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C18231-F3CA-49CC-A34A-DACB935AC0ED}"/>
              </a:ext>
            </a:extLst>
          </p:cNvPr>
          <p:cNvSpPr>
            <a:spLocks noGrp="1"/>
          </p:cNvSpPr>
          <p:nvPr>
            <p:ph type="ftr" sz="quarter" idx="11"/>
          </p:nvPr>
        </p:nvSpPr>
        <p:spPr/>
        <p:txBody>
          <a:bodyPr vert="horz" rtlCol="0"/>
          <a:lstStyle>
            <a:lvl1pPr lvl="0"/>
          </a:lstStyle>
          <a:p>
            <a:r>
              <a:rPr lang="en-US" dirty="0"/>
              <a:t>Footer</a:t>
            </a:r>
          </a:p>
        </p:txBody>
      </p:sp>
      <p:sp>
        <p:nvSpPr>
          <p:cNvPr id="9" name="Date Placeholder 1">
            <a:extLst>
              <a:ext uri="{5C6ED3CE-0538-42A6-8465-7BCFCE5118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7571EC-DCE4-41A7-A067-BF76E79B6CE1}"/>
              </a:ext>
            </a:extLst>
          </p:cNvPr>
          <p:cNvSpPr>
            <a:spLocks noGrp="1"/>
          </p:cNvSpPr>
          <p:nvPr>
            <p:ph type="dt" sz="half" idx="10"/>
          </p:nvPr>
        </p:nvSpPr>
        <p:spPr/>
        <p:txBody>
          <a:bodyPr vert="horz" rtlCol="0"/>
          <a:lstStyle>
            <a:lvl1pPr lvl="0"/>
          </a:lstStyle>
          <a:p>
            <a:r>
              <a:rPr lang="en-US" dirty="0"/>
              <a:t>Date</a:t>
            </a:r>
          </a:p>
        </p:txBody>
      </p:sp>
    </p:spTree>
    <p:extLst>
      <p:ext uri="{1E9890B0-6FE2-4ABD-A595-C166E76CFE7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2" name="Straight Connector 9">
            <a:extLst>
              <a:ext uri="{AEEB307E-D98E-4B2F-B68D-F31813AA94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09FEAA-CBA0-4067-817E-3B669C15CB9F}"/>
              </a:ext>
            </a:extLst>
          </p:cNvPr>
          <p:cNvCxnSpPr/>
          <p:nvPr/>
        </p:nvCxnSpPr>
        <p:spPr>
          <a:xfrm>
            <a:off x="781053" y="2726329"/>
            <a:ext cx="6436178"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3" name="Title 1">
            <a:extLst>
              <a:ext uri="{6583C4C5-675C-4729-A155-34F85368E2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D2FA01-B3D7-4AC4-82D0-954D45C45FF2}"/>
              </a:ext>
            </a:extLst>
          </p:cNvPr>
          <p:cNvSpPr>
            <a:spLocks noGrp="1"/>
          </p:cNvSpPr>
          <p:nvPr>
            <p:ph type="title"/>
          </p:nvPr>
        </p:nvSpPr>
        <p:spPr>
          <a:xfrm>
            <a:off x="828675" y="2773762"/>
            <a:ext cx="7480300" cy="626001"/>
          </a:xfrm>
          <a:prstGeom prst="rect">
            <a:avLst/>
          </a:prstGeom>
        </p:spPr>
        <p:txBody>
          <a:bodyPr vert="horz" rtlCol="0" anchor="t"/>
          <a:lstStyle>
            <a:lvl1pPr lvl="0" algn="l">
              <a:lnSpc>
                <a:spcPct val="100000"/>
              </a:lnSpc>
              <a:spcBef>
                <a:spcPts val="0"/>
              </a:spcBef>
              <a:defRPr lang="en-US" sz="4000" b="1" i="0" cap="all" spc="150" dirty="0">
                <a:solidFill>
                  <a:schemeClr val="tx2"/>
                </a:solidFill>
                <a:latin typeface="+mj-lt"/>
              </a:defRPr>
            </a:lvl1pPr>
          </a:lstStyle>
          <a:p>
            <a:r>
              <a:rPr lang="en-US" dirty="0"/>
              <a:t>Click to edit Master title style</a:t>
            </a:r>
          </a:p>
        </p:txBody>
      </p:sp>
      <p:sp>
        <p:nvSpPr>
          <p:cNvPr id="4" name="Text Placeholder 2">
            <a:extLst>
              <a:ext uri="{E70DF107-21B4-4758-9FA5-00D074407F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5EE044-DC41-4F67-AFB0-45285BFFB334}"/>
              </a:ext>
            </a:extLst>
          </p:cNvPr>
          <p:cNvSpPr>
            <a:spLocks noGrp="1"/>
          </p:cNvSpPr>
          <p:nvPr>
            <p:ph type="body" idx="1"/>
          </p:nvPr>
        </p:nvSpPr>
        <p:spPr>
          <a:xfrm>
            <a:off x="838200" y="2192059"/>
            <a:ext cx="7472264" cy="511812"/>
          </a:xfrm>
          <a:prstGeom prst="rect">
            <a:avLst/>
          </a:prstGeom>
        </p:spPr>
        <p:txBody>
          <a:bodyPr vert="horz" rtlCol="0" anchor="b">
            <a:normAutofit/>
          </a:bodyPr>
          <a:lstStyle>
            <a:lvl1pPr marL="0" lvl="0" indent="0">
              <a:lnSpc>
                <a:spcPct val="100000"/>
              </a:lnSpc>
              <a:buNone/>
              <a:defRPr lang="en-US" sz="1600" i="0" cap="all" dirty="0">
                <a:solidFill>
                  <a:schemeClr val="accent1"/>
                </a:solidFill>
                <a:latin typeface="Dosis-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5" name="Slide Number Placeholder 5">
            <a:extLst>
              <a:ext uri="{B4457569-655F-4F44-8D94-D06C524018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D8BA98-0405-4A51-8E70-58593E69410E}"/>
              </a:ext>
            </a:extLst>
          </p:cNvPr>
          <p:cNvSpPr>
            <a:spLocks noGrp="1"/>
          </p:cNvSpPr>
          <p:nvPr>
            <p:ph type="sldNum" sz="quarter" idx="12"/>
          </p:nvPr>
        </p:nvSpPr>
        <p:spPr/>
        <p:txBody>
          <a:bodyPr vert="horz" rtlCol="0"/>
          <a:lstStyle>
            <a:lvl1pPr lvl="0"/>
          </a:lstStyle>
          <a:p>
            <a:r>
              <a:rPr lang="en-US" dirty="0"/>
              <a:t>&lt;#&gt;</a:t>
            </a:r>
          </a:p>
        </p:txBody>
      </p:sp>
      <p:sp>
        <p:nvSpPr>
          <p:cNvPr id="6" name="Footer Placeholder 4">
            <a:extLst>
              <a:ext uri="{8E1DC985-7D71-4437-8080-70AA2CB61A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4F286E-7AF8-440D-AF7B-42BFCD49E3CD}"/>
              </a:ext>
            </a:extLst>
          </p:cNvPr>
          <p:cNvSpPr>
            <a:spLocks noGrp="1"/>
          </p:cNvSpPr>
          <p:nvPr>
            <p:ph type="ftr" sz="quarter" idx="11"/>
          </p:nvPr>
        </p:nvSpPr>
        <p:spPr/>
        <p:txBody>
          <a:bodyPr vert="horz" rtlCol="0"/>
          <a:lstStyle>
            <a:lvl1pPr lvl="0"/>
          </a:lstStyle>
          <a:p>
            <a:r>
              <a:rPr lang="en-US" dirty="0"/>
              <a:t>Footer</a:t>
            </a:r>
          </a:p>
        </p:txBody>
      </p:sp>
      <p:sp>
        <p:nvSpPr>
          <p:cNvPr id="7" name="Date Placeholder 3">
            <a:extLst>
              <a:ext uri="{10C04EE3-249F-4029-A377-321F364F40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1FF6BE-6940-42F4-95F9-78EAD5F95FF3}"/>
              </a:ext>
            </a:extLst>
          </p:cNvPr>
          <p:cNvSpPr>
            <a:spLocks noGrp="1"/>
          </p:cNvSpPr>
          <p:nvPr>
            <p:ph type="dt" sz="half" idx="10"/>
          </p:nvPr>
        </p:nvSpPr>
        <p:spPr/>
        <p:txBody>
          <a:bodyPr vert="horz" rtlCol="0"/>
          <a:lstStyle>
            <a:lvl1pPr lvl="0"/>
          </a:lstStyle>
          <a:p>
            <a:r>
              <a:rPr lang="en-US" dirty="0"/>
              <a:t>Date</a:t>
            </a:r>
          </a:p>
        </p:txBody>
      </p:sp>
      <p:pic>
        <p:nvPicPr>
          <p:cNvPr id="8" name="Picture 7">
            <a:extLst>
              <a:ext uri="{384D0560-BC91-4CCE-B154-2F65D44ADF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FF5843-01FE-4CAD-A8CF-ED7702A55341}"/>
              </a:ext>
            </a:extLst>
          </p:cNvPr>
          <p:cNvPicPr>
            <a:picLocks noChangeAspect="1"/>
          </p:cNvPicPr>
          <p:nvPr/>
        </p:nvPicPr>
        <p:blipFill>
          <a:blip r:embed="rId3"/>
          <a:srcRect l="410"/>
          <a:stretch>
            <a:fillRect/>
          </a:stretch>
        </p:blipFill>
        <p:spPr>
          <a:xfrm>
            <a:off x="2812066" y="403571"/>
            <a:ext cx="6331932" cy="1173506"/>
          </a:xfrm>
          <a:prstGeom prst="rect">
            <a:avLst/>
          </a:prstGeom>
          <a:noFill/>
        </p:spPr>
      </p:pic>
    </p:spTree>
    <p:custDataLst>
      <p:tags r:id="rId1"/>
    </p:custDataLst>
    <p:extLst>
      <p:ext uri="{D548D2E7-A12C-40CD-B251-27C8EA76D60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a:extLst>
              <a:ext uri="{D30515FE-F847-4E5D-BC67-EA81B8433F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F61530-E78C-4BEE-A19D-4B122913653E}"/>
              </a:ext>
            </a:extLst>
          </p:cNvPr>
          <p:cNvSpPr>
            <a:spLocks noGrp="1"/>
          </p:cNvSpPr>
          <p:nvPr>
            <p:ph/>
          </p:nvPr>
        </p:nvSpPr>
        <p:spPr>
          <a:xfrm>
            <a:off x="5805404" y="571500"/>
            <a:ext cx="2971800" cy="4002424"/>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a:extLst>
              <a:ext uri="{DD005463-4952-4FFB-8E84-36DD6EAC4B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D5F928-9388-4103-ADB1-A7117BEC04C8}"/>
              </a:ext>
            </a:extLst>
          </p:cNvPr>
          <p:cNvSpPr>
            <a:spLocks noGrp="1"/>
          </p:cNvSpPr>
          <p:nvPr>
            <p:ph type="title" idx="1"/>
          </p:nvPr>
        </p:nvSpPr>
        <p:spPr>
          <a:xfrm flipV="1">
            <a:off x="3552825" y="571500"/>
            <a:ext cx="2032045" cy="4002424"/>
          </a:xfrm>
          <a:prstGeom prst="rect">
            <a:avLst/>
          </a:prstGeom>
          <a:solidFill>
            <a:schemeClr val="accent1"/>
          </a:solidFill>
          <a:ln w="9525" cap="flat">
            <a:solidFill>
              <a:schemeClr val="bg1"/>
            </a:solidFill>
            <a:prstDash val="solid"/>
            <a:round/>
          </a:ln>
        </p:spPr>
        <p:txBody>
          <a:bodyPr rot="10800000" vert="horz" rtlCol="0" anchor="ctr"/>
          <a:lstStyle>
            <a:lvl1pPr lvl="0" algn="ctr">
              <a:lnSpc>
                <a:spcPct val="125000"/>
              </a:lnSpc>
              <a:defRPr lang="en-US" sz="2400" b="1" cap="all" spc="150" dirty="0">
                <a:solidFill>
                  <a:schemeClr val="bg1"/>
                </a:solidFill>
                <a:latin typeface="+mj-lt"/>
              </a:defRPr>
            </a:lvl1pPr>
          </a:lstStyle>
          <a:p>
            <a:r>
              <a:rPr lang="en-US" dirty="0"/>
              <a:t>Click to edit Master title style</a:t>
            </a:r>
          </a:p>
        </p:txBody>
      </p:sp>
      <p:sp>
        <p:nvSpPr>
          <p:cNvPr id="4" name="Content Placeholder 2">
            <a:extLst>
              <a:ext uri="{3A4262C9-D125-4890-B42C-D6931BE5CB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F21916-2C37-4503-A604-51FC2E883135}"/>
              </a:ext>
            </a:extLst>
          </p:cNvPr>
          <p:cNvSpPr>
            <a:spLocks noGrp="1"/>
          </p:cNvSpPr>
          <p:nvPr>
            <p:ph idx="2"/>
          </p:nvPr>
        </p:nvSpPr>
        <p:spPr>
          <a:xfrm>
            <a:off x="352425" y="571500"/>
            <a:ext cx="2971800" cy="4002424"/>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135C5F68-FA80-4CD6-A9A2-432121BC32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7D8924-0872-4EC2-B51C-08913233CB77}"/>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6" name="Picture 5">
            <a:extLst>
              <a:ext uri="{8908982D-7C0B-41AC-B8E5-0433F0E361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FD1640-AC33-4ECE-8B47-B5D94E283967}"/>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
        <p:nvSpPr>
          <p:cNvPr id="7" name="Rectangle 6">
            <a:extLst>
              <a:ext uri="{42AE1BA1-C01D-48F7-9F68-8CBA2040B3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F3D9AA-9AEE-4559-BC43-54D845E67849}"/>
              </a:ext>
            </a:extLst>
          </p:cNvPr>
          <p:cNvSpPr/>
          <p:nvPr/>
        </p:nvSpPr>
        <p:spPr>
          <a:xfrm>
            <a:off x="3438525" y="0"/>
            <a:ext cx="226333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Slide Number Placeholder 6">
            <a:extLst>
              <a:ext uri="{1EC71B61-8D41-4405-A9D9-4B09D49100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994CB0-0823-48C1-A5F6-10E685038EBF}"/>
              </a:ext>
            </a:extLst>
          </p:cNvPr>
          <p:cNvSpPr>
            <a:spLocks noGrp="1"/>
          </p:cNvSpPr>
          <p:nvPr>
            <p:ph type="sldNum" sz="quarter" idx="12"/>
          </p:nvPr>
        </p:nvSpPr>
        <p:spPr/>
        <p:txBody>
          <a:bodyPr vert="horz" rtlCol="0"/>
          <a:lstStyle>
            <a:lvl1pPr lvl="0"/>
          </a:lstStyle>
          <a:p>
            <a:r>
              <a:rPr lang="en-US" dirty="0"/>
              <a:t>&lt;#&gt;</a:t>
            </a:r>
          </a:p>
        </p:txBody>
      </p:sp>
      <p:sp>
        <p:nvSpPr>
          <p:cNvPr id="9" name="Footer Placeholder 5">
            <a:extLst>
              <a:ext uri="{F660D64F-7460-48D9-B794-6F7534C944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894724-8D10-45D9-BC20-659C29F6A734}"/>
              </a:ext>
            </a:extLst>
          </p:cNvPr>
          <p:cNvSpPr>
            <a:spLocks noGrp="1"/>
          </p:cNvSpPr>
          <p:nvPr>
            <p:ph type="ftr" sz="quarter" idx="11"/>
          </p:nvPr>
        </p:nvSpPr>
        <p:spPr/>
        <p:txBody>
          <a:bodyPr vert="horz" rtlCol="0"/>
          <a:lstStyle>
            <a:lvl1pPr lvl="0"/>
          </a:lstStyle>
          <a:p>
            <a:r>
              <a:rPr lang="en-US" dirty="0"/>
              <a:t>Footer</a:t>
            </a:r>
          </a:p>
        </p:txBody>
      </p:sp>
      <p:sp>
        <p:nvSpPr>
          <p:cNvPr id="10" name="Date Placeholder 4">
            <a:extLst>
              <a:ext uri="{97DC8D4F-8E83-47A5-A030-427B08EA17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DE51ED-CBAA-4CF7-A15F-30E7FD7F315F}"/>
              </a:ext>
            </a:extLst>
          </p:cNvPr>
          <p:cNvSpPr>
            <a:spLocks noGrp="1"/>
          </p:cNvSpPr>
          <p:nvPr>
            <p:ph type="dt" sz="half" idx="10"/>
          </p:nvPr>
        </p:nvSpPr>
        <p:spPr/>
        <p:txBody>
          <a:bodyPr vert="horz" rtlCol="0"/>
          <a:lstStyle>
            <a:lvl1pPr lvl="0"/>
          </a:lstStyle>
          <a:p>
            <a:r>
              <a:rPr lang="en-US" dirty="0"/>
              <a:t>Date</a:t>
            </a:r>
          </a:p>
        </p:txBody>
      </p:sp>
    </p:spTree>
    <p:extLst>
      <p:ext uri="{3A57A8DE-06EB-4390-B211-F9EDC08ACD6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a:extLst>
              <a:ext uri="{D0B4FEEC-E1ED-448F-AED9-FA80F637CB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9F9B70-1466-45A8-A5B3-F2349C60DC90}"/>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3" name="Picture 2">
            <a:extLst>
              <a:ext uri="{783EFFAB-E750-44B0-AAE6-C6D5E883B5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E43BDE-BD11-4CFB-8F78-4B375FC5EB63}"/>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
        <p:nvSpPr>
          <p:cNvPr id="4" name="Title 1">
            <a:extLst>
              <a:ext uri="{004FF76C-5430-401E-856F-C541EFC5F1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5A1BA3-87F9-47A1-8B23-D78756F0AA82}"/>
              </a:ext>
            </a:extLst>
          </p:cNvPr>
          <p:cNvSpPr>
            <a:spLocks noGrp="1"/>
          </p:cNvSpPr>
          <p:nvPr>
            <p:ph type="title"/>
          </p:nvPr>
        </p:nvSpPr>
        <p:spPr>
          <a:xfrm>
            <a:off x="3552825" y="568924"/>
            <a:ext cx="2038789" cy="3925290"/>
          </a:xfrm>
          <a:prstGeom prst="rect">
            <a:avLst/>
          </a:prstGeom>
          <a:ln w="9525" cap="flat">
            <a:solidFill>
              <a:schemeClr val="accent1"/>
            </a:solidFill>
            <a:prstDash val="solid"/>
            <a:round/>
          </a:ln>
        </p:spPr>
        <p:txBody>
          <a:bodyPr vert="horz" rtlCol="0" anchor="ctr"/>
          <a:lstStyle>
            <a:lvl1pPr lvl="0" algn="ctr">
              <a:lnSpc>
                <a:spcPct val="125000"/>
              </a:lnSpc>
              <a:defRPr lang="en-US" sz="2400" cap="all" spc="150" dirty="0">
                <a:solidFill>
                  <a:schemeClr val="accent1"/>
                </a:solidFill>
                <a:latin typeface="+mj-lt"/>
              </a:defRPr>
            </a:lvl1pPr>
          </a:lstStyle>
          <a:p>
            <a:r>
              <a:rPr lang="en-US" dirty="0"/>
              <a:t>Click to edit Master title style</a:t>
            </a:r>
          </a:p>
        </p:txBody>
      </p:sp>
      <p:sp>
        <p:nvSpPr>
          <p:cNvPr id="5" name="Text Placeholder 2">
            <a:extLst>
              <a:ext uri="{854A8FB8-7908-4C4A-9174-3C8070267E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BABA40-58DB-4400-AB84-24DA029582E5}"/>
              </a:ext>
            </a:extLst>
          </p:cNvPr>
          <p:cNvSpPr>
            <a:spLocks noGrp="1"/>
          </p:cNvSpPr>
          <p:nvPr>
            <p:ph type="body" idx="1"/>
          </p:nvPr>
        </p:nvSpPr>
        <p:spPr>
          <a:xfrm>
            <a:off x="542925" y="568924"/>
            <a:ext cx="2861039"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78981808-7E91-4E2C-A79F-9BAD029A5F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7BE667-29B3-45B0-BDF6-B92B0AD44FF3}"/>
              </a:ext>
            </a:extLst>
          </p:cNvPr>
          <p:cNvSpPr>
            <a:spLocks noGrp="1"/>
          </p:cNvSpPr>
          <p:nvPr>
            <p:ph idx="2"/>
          </p:nvPr>
        </p:nvSpPr>
        <p:spPr>
          <a:xfrm>
            <a:off x="542925" y="1234290"/>
            <a:ext cx="2857500" cy="3259923"/>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3AE11BBC-9337-48E0-A75B-BA63F4741B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BD0A93-12B2-4121-A845-E39A358B4124}"/>
              </a:ext>
            </a:extLst>
          </p:cNvPr>
          <p:cNvSpPr>
            <a:spLocks noGrp="1"/>
          </p:cNvSpPr>
          <p:nvPr>
            <p:ph type="body" idx="3"/>
          </p:nvPr>
        </p:nvSpPr>
        <p:spPr>
          <a:xfrm>
            <a:off x="5762625" y="568924"/>
            <a:ext cx="2857500"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2">
            <a:extLst>
              <a:ext uri="{76E64E55-1797-40CE-BC58-2629FE8D7E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23481F-1B8E-4B47-8236-946C1FB42B83}"/>
              </a:ext>
            </a:extLst>
          </p:cNvPr>
          <p:cNvSpPr>
            <a:spLocks noGrp="1"/>
          </p:cNvSpPr>
          <p:nvPr>
            <p:ph idx="4"/>
          </p:nvPr>
        </p:nvSpPr>
        <p:spPr>
          <a:xfrm>
            <a:off x="5762625" y="1233866"/>
            <a:ext cx="2862083" cy="3257550"/>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a:extLst>
              <a:ext uri="{7FE7E6DD-05F2-45E9-894E-D76730A8DE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02221E-CA91-49EF-8D65-0B498E7E8F0E}"/>
              </a:ext>
            </a:extLst>
          </p:cNvPr>
          <p:cNvSpPr>
            <a:spLocks noGrp="1"/>
          </p:cNvSpPr>
          <p:nvPr>
            <p:ph type="sldNum" sz="quarter" idx="12"/>
          </p:nvPr>
        </p:nvSpPr>
        <p:spPr/>
        <p:txBody>
          <a:bodyPr vert="horz" rtlCol="0"/>
          <a:lstStyle>
            <a:lvl1pPr lvl="0"/>
          </a:lstStyle>
          <a:p>
            <a:r>
              <a:rPr lang="en-US" dirty="0"/>
              <a:t>&lt;#&gt;</a:t>
            </a:r>
          </a:p>
        </p:txBody>
      </p:sp>
      <p:sp>
        <p:nvSpPr>
          <p:cNvPr id="10" name="Footer Placeholder 5">
            <a:extLst>
              <a:ext uri="{AE8F90A9-F749-4A45-8FF6-1E6BA9A65E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C8D6B6-ECF0-461F-AD6D-98CEEA8C54A4}"/>
              </a:ext>
            </a:extLst>
          </p:cNvPr>
          <p:cNvSpPr>
            <a:spLocks noGrp="1"/>
          </p:cNvSpPr>
          <p:nvPr>
            <p:ph type="ftr" sz="quarter" idx="11"/>
          </p:nvPr>
        </p:nvSpPr>
        <p:spPr/>
        <p:txBody>
          <a:bodyPr vert="horz" rtlCol="0"/>
          <a:lstStyle>
            <a:lvl1pPr lvl="0"/>
          </a:lstStyle>
          <a:p>
            <a:r>
              <a:rPr lang="en-US" dirty="0"/>
              <a:t>Footer</a:t>
            </a:r>
          </a:p>
        </p:txBody>
      </p:sp>
      <p:sp>
        <p:nvSpPr>
          <p:cNvPr id="11" name="Date Placeholder 4">
            <a:extLst>
              <a:ext uri="{D355D038-8F7D-4B60-A24C-FA644C8952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42DD89-13C3-445E-BC88-B5759CF81448}"/>
              </a:ext>
            </a:extLst>
          </p:cNvPr>
          <p:cNvSpPr>
            <a:spLocks noGrp="1"/>
          </p:cNvSpPr>
          <p:nvPr>
            <p:ph type="dt" sz="half" idx="10"/>
          </p:nvPr>
        </p:nvSpPr>
        <p:spPr/>
        <p:txBody>
          <a:bodyPr vert="horz" rtlCol="0"/>
          <a:lstStyle>
            <a:lvl1pPr lvl="0"/>
          </a:lstStyle>
          <a:p>
            <a:r>
              <a:rPr lang="en-US" dirty="0"/>
              <a:t>Date</a:t>
            </a:r>
          </a:p>
        </p:txBody>
      </p:sp>
    </p:spTree>
    <p:extLst>
      <p:ext uri="{3C92EDB3-67D1-4520-A5D3-A2574D47157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2A8CE447-EC37-4996-A366-D7B1CF5BB3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D7FD19-85E9-4EB3-BBCF-48743A0B3B14}"/>
              </a:ext>
            </a:extLst>
          </p:cNvPr>
          <p:cNvSpPr>
            <a:spLocks noGrp="1"/>
          </p:cNvSpPr>
          <p:nvPr>
            <p:ph type="title"/>
          </p:nvPr>
        </p:nvSpPr>
        <p:spPr>
          <a:xfrm>
            <a:off x="904875" y="2219325"/>
            <a:ext cx="7330866" cy="704850"/>
          </a:xfrm>
          <a:prstGeom prst="rect">
            <a:avLst/>
          </a:prstGeom>
        </p:spPr>
        <p:txBody>
          <a:bodyPr vert="horz" rtlCol="0" anchor="ctr"/>
          <a:lstStyle>
            <a:lvl1pPr lvl="0" algn="ctr">
              <a:lnSpc>
                <a:spcPct val="100000"/>
              </a:lnSpc>
              <a:defRPr lang="en-US" sz="4000" cap="all" spc="150" dirty="0">
                <a:solidFill>
                  <a:schemeClr val="tx2"/>
                </a:solidFill>
                <a:latin typeface="+mj-lt"/>
              </a:defRPr>
            </a:lvl1pPr>
          </a:lstStyle>
          <a:p>
            <a:r>
              <a:rPr lang="en-US" dirty="0"/>
              <a:t>Click to edit Master title style</a:t>
            </a:r>
          </a:p>
        </p:txBody>
      </p:sp>
      <p:sp>
        <p:nvSpPr>
          <p:cNvPr id="3" name="Slide Number Placeholder 3">
            <a:extLst>
              <a:ext uri="{48376182-1DBD-4019-8FD6-E907022031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FE292D-C890-4D32-8834-E96C9FF65FE9}"/>
              </a:ext>
            </a:extLst>
          </p:cNvPr>
          <p:cNvSpPr>
            <a:spLocks noGrp="1"/>
          </p:cNvSpPr>
          <p:nvPr>
            <p:ph type="sldNum" sz="quarter" idx="12"/>
          </p:nvPr>
        </p:nvSpPr>
        <p:spPr/>
        <p:txBody>
          <a:bodyPr vert="horz" rtlCol="0"/>
          <a:lstStyle>
            <a:lvl1pPr lvl="0"/>
          </a:lstStyle>
          <a:p>
            <a:r>
              <a:rPr lang="en-US" dirty="0"/>
              <a:t>&lt;#&gt;</a:t>
            </a:r>
          </a:p>
        </p:txBody>
      </p:sp>
      <p:sp>
        <p:nvSpPr>
          <p:cNvPr id="4" name="Footer Placeholder 2">
            <a:extLst>
              <a:ext uri="{4DB3E637-DEEE-4E9A-A4CD-470C930F3B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EE668F-A679-43B5-9151-68006A42625B}"/>
              </a:ext>
            </a:extLst>
          </p:cNvPr>
          <p:cNvSpPr>
            <a:spLocks noGrp="1"/>
          </p:cNvSpPr>
          <p:nvPr>
            <p:ph type="ftr" sz="quarter" idx="11"/>
          </p:nvPr>
        </p:nvSpPr>
        <p:spPr/>
        <p:txBody>
          <a:bodyPr vert="horz" rtlCol="0"/>
          <a:lstStyle>
            <a:lvl1pPr lvl="0"/>
          </a:lstStyle>
          <a:p>
            <a:r>
              <a:rPr lang="en-US" dirty="0"/>
              <a:t>Footer</a:t>
            </a:r>
          </a:p>
        </p:txBody>
      </p:sp>
      <p:sp>
        <p:nvSpPr>
          <p:cNvPr id="5" name="Date Placeholder 1">
            <a:extLst>
              <a:ext uri="{A0B7E6DD-887A-4CB3-BBC2-9F09AF5C1F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3EEF1F-657D-4A95-BB09-F8F3FD4FA6B8}"/>
              </a:ext>
            </a:extLst>
          </p:cNvPr>
          <p:cNvSpPr>
            <a:spLocks noGrp="1"/>
          </p:cNvSpPr>
          <p:nvPr>
            <p:ph type="dt" sz="half" idx="10"/>
          </p:nvPr>
        </p:nvSpPr>
        <p:spPr/>
        <p:txBody>
          <a:bodyPr vert="horz" rtlCol="0"/>
          <a:lstStyle>
            <a:lvl1pPr lvl="0"/>
          </a:lstStyle>
          <a:p>
            <a:r>
              <a:rPr lang="en-US" dirty="0"/>
              <a:t>Date</a:t>
            </a:r>
          </a:p>
        </p:txBody>
      </p:sp>
      <p:pic>
        <p:nvPicPr>
          <p:cNvPr id="6" name="Picture 5">
            <a:extLst>
              <a:ext uri="{5F1A6B5C-BE2A-481E-828A-7442A6A5E9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B7DFF3-E484-418E-8C54-4B89B2EAAB84}"/>
              </a:ext>
            </a:extLst>
          </p:cNvPr>
          <p:cNvPicPr>
            <a:picLocks noChangeAspect="1"/>
          </p:cNvPicPr>
          <p:nvPr/>
        </p:nvPicPr>
        <p:blipFill>
          <a:blip r:embed="rId2"/>
          <a:srcRect l="410"/>
          <a:stretch>
            <a:fillRect/>
          </a:stretch>
        </p:blipFill>
        <p:spPr>
          <a:xfrm flipV="1">
            <a:off x="2812066" y="3724275"/>
            <a:ext cx="6331932" cy="1173506"/>
          </a:xfrm>
          <a:prstGeom prst="rect">
            <a:avLst/>
          </a:prstGeom>
          <a:noFill/>
        </p:spPr>
      </p:pic>
      <p:pic>
        <p:nvPicPr>
          <p:cNvPr id="7" name="Picture 6">
            <a:extLst>
              <a:ext uri="{7E25749B-69D4-400F-A656-0FA7DD2E70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C13731-9F52-4518-BF5B-8F58146CDF9E}"/>
              </a:ext>
            </a:extLst>
          </p:cNvPr>
          <p:cNvPicPr>
            <a:picLocks noChangeAspect="1"/>
          </p:cNvPicPr>
          <p:nvPr/>
        </p:nvPicPr>
        <p:blipFill>
          <a:blip r:embed="rId2"/>
          <a:srcRect l="410"/>
          <a:stretch>
            <a:fillRect/>
          </a:stretch>
        </p:blipFill>
        <p:spPr>
          <a:xfrm flipH="1">
            <a:off x="0" y="219075"/>
            <a:ext cx="6331932" cy="1173506"/>
          </a:xfrm>
          <a:prstGeom prst="rect">
            <a:avLst/>
          </a:prstGeom>
          <a:noFill/>
        </p:spPr>
      </p:pic>
    </p:spTree>
    <p:extLst>
      <p:ext uri="{7EE5B1FD-D3DB-4C13-817A-5417B8AF685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73E9637A-DD2A-4094-ACD2-0F71C106DB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EC4845-640B-42AD-AB9C-752CEF95DB78}"/>
              </a:ext>
            </a:extLst>
          </p:cNvPr>
          <p:cNvSpPr>
            <a:spLocks noGrp="1"/>
          </p:cNvSpPr>
          <p:nvPr>
            <p:ph type="sldNum" sz="quarter" idx="12"/>
          </p:nvPr>
        </p:nvSpPr>
        <p:spPr/>
        <p:txBody>
          <a:bodyPr vert="horz" rtlCol="0"/>
          <a:lstStyle>
            <a:lvl1pPr lvl="0"/>
          </a:lstStyle>
          <a:p>
            <a:r>
              <a:rPr lang="en-US" dirty="0"/>
              <a:t>&lt;#&gt;</a:t>
            </a:r>
          </a:p>
        </p:txBody>
      </p:sp>
      <p:sp>
        <p:nvSpPr>
          <p:cNvPr id="3" name="Footer Placeholder 2">
            <a:extLst>
              <a:ext uri="{54692F94-F37C-4636-9E4A-2E56ED5281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D90BEB-48E2-4619-93BE-D354F7264147}"/>
              </a:ext>
            </a:extLst>
          </p:cNvPr>
          <p:cNvSpPr>
            <a:spLocks noGrp="1"/>
          </p:cNvSpPr>
          <p:nvPr>
            <p:ph type="ftr" sz="quarter" idx="11"/>
          </p:nvPr>
        </p:nvSpPr>
        <p:spPr/>
        <p:txBody>
          <a:bodyPr vert="horz" rtlCol="0"/>
          <a:lstStyle>
            <a:lvl1pPr lvl="0"/>
          </a:lstStyle>
          <a:p>
            <a:r>
              <a:rPr lang="en-US" dirty="0"/>
              <a:t>Footer</a:t>
            </a:r>
          </a:p>
        </p:txBody>
      </p:sp>
      <p:sp>
        <p:nvSpPr>
          <p:cNvPr id="4" name="Date Placeholder 1">
            <a:extLst>
              <a:ext uri="{C4BD8214-5997-4496-A7E2-52D8350EC1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565AD8-60EB-4CEB-90E5-BFD7FB3DA90E}"/>
              </a:ext>
            </a:extLst>
          </p:cNvPr>
          <p:cNvSpPr>
            <a:spLocks noGrp="1"/>
          </p:cNvSpPr>
          <p:nvPr>
            <p:ph type="dt" sz="half" idx="10"/>
          </p:nvPr>
        </p:nvSpPr>
        <p:spPr/>
        <p:txBody>
          <a:bodyPr vert="horz" rtlCol="0"/>
          <a:lstStyle>
            <a:lvl1pPr lvl="0"/>
          </a:lstStyle>
          <a:p>
            <a:r>
              <a:rPr lang="en-US" dirty="0"/>
              <a:t>Date</a:t>
            </a:r>
          </a:p>
        </p:txBody>
      </p:sp>
      <p:pic>
        <p:nvPicPr>
          <p:cNvPr id="5" name="Picture 4">
            <a:extLst>
              <a:ext uri="{6AD7D3EB-0013-417C-A66E-02B6A5022F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9837A2-47B3-46CC-98A3-D5AABF9820F0}"/>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6" name="Picture 5">
            <a:extLst>
              <a:ext uri="{DF769556-FECC-4865-8250-E870842B2D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371DD6-84D4-44C5-B2B2-5DCCFE97F70A}"/>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Tree>
    <p:extLst>
      <p:ext uri="{D45E6A18-CC92-48C2-A0EF-4B614BA6B48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a:extLst>
              <a:ext uri="{BFF1C4CF-19EA-4FB6-8B52-847B27D238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15F1FA-CD82-4010-B5A6-9091A1EF21D7}"/>
              </a:ext>
            </a:extLst>
          </p:cNvPr>
          <p:cNvSpPr/>
          <p:nvPr/>
        </p:nvSpPr>
        <p:spPr>
          <a:xfrm>
            <a:off x="571500" y="0"/>
            <a:ext cx="255270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9">
            <a:extLst>
              <a:ext uri="{C72102DF-A301-4DA7-AD83-2BC965B6B5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8C4575-63AB-4EC6-A793-A20518FA96AC}"/>
              </a:ext>
            </a:extLst>
          </p:cNvPr>
          <p:cNvCxnSpPr/>
          <p:nvPr/>
        </p:nvCxnSpPr>
        <p:spPr>
          <a:xfrm rot="10800000" flipH="1">
            <a:off x="3463781" y="1343025"/>
            <a:ext cx="5124450"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4" name="Title 1">
            <a:extLst>
              <a:ext uri="{658F38BE-3709-47FA-8FA2-0A87BB78A5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5D961A-0301-45C8-9C31-5E04A405B775}"/>
              </a:ext>
            </a:extLst>
          </p:cNvPr>
          <p:cNvSpPr>
            <a:spLocks noGrp="1"/>
          </p:cNvSpPr>
          <p:nvPr>
            <p:ph type="title"/>
          </p:nvPr>
        </p:nvSpPr>
        <p:spPr>
          <a:xfrm>
            <a:off x="3445407" y="314325"/>
            <a:ext cx="5127093" cy="1000125"/>
          </a:xfrm>
          <a:prstGeom prst="rect">
            <a:avLst/>
          </a:prstGeom>
        </p:spPr>
        <p:txBody>
          <a:bodyPr vert="horz" rtlCol="0"/>
          <a:lstStyle>
            <a:lvl1pPr lvl="0"/>
          </a:lstStyle>
          <a:p>
            <a:r>
              <a:rPr lang="en-US" dirty="0"/>
              <a:t>Click to edit Master title style</a:t>
            </a:r>
          </a:p>
        </p:txBody>
      </p:sp>
      <p:sp>
        <p:nvSpPr>
          <p:cNvPr id="5" name="Content Placeholder 2">
            <a:extLst>
              <a:ext uri="{290DF5CC-A4E9-49F8-A087-8E3AF90AB8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6B969F-7115-417A-8183-6CAAD836828D}"/>
              </a:ext>
            </a:extLst>
          </p:cNvPr>
          <p:cNvSpPr>
            <a:spLocks noGrp="1"/>
          </p:cNvSpPr>
          <p:nvPr>
            <p:ph idx="1"/>
          </p:nvPr>
        </p:nvSpPr>
        <p:spPr>
          <a:xfrm>
            <a:off x="3444591" y="1380137"/>
            <a:ext cx="5127908" cy="3181668"/>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DF98DCC3-1267-4B57-969B-2695526F04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4C4FFC-DA3A-414E-AEBA-E736EA59090C}"/>
              </a:ext>
            </a:extLst>
          </p:cNvPr>
          <p:cNvSpPr>
            <a:spLocks noGrp="1"/>
          </p:cNvSpPr>
          <p:nvPr>
            <p:ph type="body" idx="2"/>
          </p:nvPr>
        </p:nvSpPr>
        <p:spPr>
          <a:xfrm>
            <a:off x="737532" y="374676"/>
            <a:ext cx="2220634" cy="4196724"/>
          </a:xfrm>
          <a:ln w="9525" cap="flat">
            <a:solidFill>
              <a:schemeClr val="bg1"/>
            </a:solidFill>
            <a:prstDash val="solid"/>
            <a:round/>
          </a:ln>
        </p:spPr>
        <p:txBody>
          <a:bodyPr vert="horz" lIns="91440" tIns="93600" rIns="91440" bIns="45720" rtlCol="0" anchor="t">
            <a:normAutofit/>
          </a:bodyPr>
          <a:lstStyle>
            <a:lvl1pPr marL="0" lvl="0" indent="0">
              <a:lnSpc>
                <a:spcPct val="125000"/>
              </a:lnSpc>
              <a:buNone/>
              <a:defRPr lang="en-US" cap="all" dirty="0">
                <a:solidFill>
                  <a:srgbClr val="FFFFFF"/>
                </a:solidFill>
                <a:latin typeface="+mn-lt"/>
              </a:defRPr>
            </a:lvl1pPr>
          </a:lstStyle>
          <a:p>
            <a:r>
              <a:rPr lang="en-US" dirty="0"/>
              <a:t>Click to edit Master text styles</a:t>
            </a:r>
          </a:p>
        </p:txBody>
      </p:sp>
      <p:sp>
        <p:nvSpPr>
          <p:cNvPr id="7" name="Slide Number Placeholder 3">
            <a:extLst>
              <a:ext uri="{B4F4846B-5539-4AC4-A2B5-AF4D894D82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58CA0A-2841-414A-A064-062A5F943670}"/>
              </a:ext>
            </a:extLst>
          </p:cNvPr>
          <p:cNvSpPr>
            <a:spLocks noGrp="1"/>
          </p:cNvSpPr>
          <p:nvPr>
            <p:ph type="sldNum" sz="quarter" idx="12"/>
          </p:nvPr>
        </p:nvSpPr>
        <p:spPr/>
        <p:txBody>
          <a:bodyPr vert="horz" rtlCol="0"/>
          <a:lstStyle>
            <a:lvl1pPr lvl="0"/>
          </a:lstStyle>
          <a:p>
            <a:r>
              <a:rPr lang="en-US" dirty="0"/>
              <a:t>&lt;#&gt;</a:t>
            </a:r>
          </a:p>
        </p:txBody>
      </p:sp>
      <p:sp>
        <p:nvSpPr>
          <p:cNvPr id="8" name="Footer Placeholder 2">
            <a:extLst>
              <a:ext uri="{33BA3FFE-94C1-4D97-933E-03B1494E9A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97F871-96D4-4938-871D-1E4E064879F1}"/>
              </a:ext>
            </a:extLst>
          </p:cNvPr>
          <p:cNvSpPr>
            <a:spLocks noGrp="1"/>
          </p:cNvSpPr>
          <p:nvPr>
            <p:ph type="ftr" sz="quarter" idx="11"/>
          </p:nvPr>
        </p:nvSpPr>
        <p:spPr/>
        <p:txBody>
          <a:bodyPr vert="horz" rtlCol="0"/>
          <a:lstStyle>
            <a:lvl1pPr lvl="0"/>
          </a:lstStyle>
          <a:p>
            <a:r>
              <a:rPr lang="en-US" dirty="0"/>
              <a:t>Footer</a:t>
            </a:r>
          </a:p>
        </p:txBody>
      </p:sp>
      <p:sp>
        <p:nvSpPr>
          <p:cNvPr id="9" name="Date Placeholder 1">
            <a:extLst>
              <a:ext uri="{7F983D50-CE8F-4AD9-BAE2-8E90116C80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A35577-07E1-44A1-8B3E-A6D1744D21BC}"/>
              </a:ext>
            </a:extLst>
          </p:cNvPr>
          <p:cNvSpPr>
            <a:spLocks noGrp="1"/>
          </p:cNvSpPr>
          <p:nvPr>
            <p:ph type="dt" sz="half" idx="10"/>
          </p:nvPr>
        </p:nvSpPr>
        <p:spPr/>
        <p:txBody>
          <a:bodyPr vert="horz" rtlCol="0"/>
          <a:lstStyle>
            <a:lvl1pPr lvl="0"/>
          </a:lstStyle>
          <a:p>
            <a:r>
              <a:rPr lang="en-US" dirty="0"/>
              <a:t>Date</a:t>
            </a:r>
          </a:p>
        </p:txBody>
      </p:sp>
      <p:pic>
        <p:nvPicPr>
          <p:cNvPr id="10" name="Picture 9">
            <a:extLst>
              <a:ext uri="{9A7EDC43-2845-44DC-9D40-B18EEEC482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3A2FE2-3FE1-4E96-87C3-4D0744C47F2D}"/>
              </a:ext>
            </a:extLst>
          </p:cNvPr>
          <p:cNvPicPr>
            <a:picLocks noChangeAspect="1"/>
          </p:cNvPicPr>
          <p:nvPr/>
        </p:nvPicPr>
        <p:blipFill>
          <a:blip r:embed="rId2"/>
          <a:srcRect l="750"/>
          <a:stretch>
            <a:fillRect/>
          </a:stretch>
        </p:blipFill>
        <p:spPr>
          <a:xfrm>
            <a:off x="5853690" y="0"/>
            <a:ext cx="3290309" cy="660991"/>
          </a:xfrm>
          <a:prstGeom prst="rect">
            <a:avLst/>
          </a:prstGeom>
          <a:noFill/>
        </p:spPr>
      </p:pic>
    </p:spTree>
    <p:extLst>
      <p:ext uri="{043ABD2C-1D2F-4996-81C0-BF90AFB3E7A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lide Number Placeholder 4">
            <a:extLst>
              <a:ext uri="{2B2398D3-80AE-4410-A53F-97509A31BB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532E34-AD1E-4BBF-BE6B-773A545DC3E0}"/>
              </a:ext>
            </a:extLst>
          </p:cNvPr>
          <p:cNvSpPr>
            <a:spLocks noGrp="1"/>
          </p:cNvSpPr>
          <p:nvPr>
            <p:ph type="sldNum" sz="quarter" idx="12"/>
          </p:nvPr>
        </p:nvSpPr>
        <p:spPr/>
        <p:txBody>
          <a:bodyPr vert="horz" rtlCol="0"/>
          <a:lstStyle>
            <a:lvl1pPr lvl="0"/>
          </a:lstStyle>
          <a:p>
            <a:r>
              <a:rPr lang="en-US" dirty="0"/>
              <a:t>&lt;#&gt;</a:t>
            </a:r>
          </a:p>
        </p:txBody>
      </p:sp>
      <p:sp>
        <p:nvSpPr>
          <p:cNvPr id="3" name="Footer Placeholder 3">
            <a:extLst>
              <a:ext uri="{11994E40-6184-4508-9294-A025AEA748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B2711F-919C-4BA1-AA46-ED0DAB60A98A}"/>
              </a:ext>
            </a:extLst>
          </p:cNvPr>
          <p:cNvSpPr>
            <a:spLocks noGrp="1"/>
          </p:cNvSpPr>
          <p:nvPr>
            <p:ph type="ftr" sz="quarter" idx="11"/>
          </p:nvPr>
        </p:nvSpPr>
        <p:spPr/>
        <p:txBody>
          <a:bodyPr vert="horz" rtlCol="0"/>
          <a:lstStyle>
            <a:lvl1pPr lvl="0"/>
          </a:lstStyle>
          <a:p>
            <a:r>
              <a:rPr lang="en-US" dirty="0"/>
              <a:t>Footer</a:t>
            </a:r>
          </a:p>
        </p:txBody>
      </p:sp>
      <p:sp>
        <p:nvSpPr>
          <p:cNvPr id="4" name="Date Placeholder 1">
            <a:extLst>
              <a:ext uri="{E9ABB4AE-EC34-478A-822B-62A82ECFAB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1FC060-25DD-4498-92FF-66445E9C6EF8}"/>
              </a:ext>
            </a:extLst>
          </p:cNvPr>
          <p:cNvSpPr>
            <a:spLocks noGrp="1"/>
          </p:cNvSpPr>
          <p:nvPr>
            <p:ph type="dt" sz="half" idx="10"/>
          </p:nvPr>
        </p:nvSpPr>
        <p:spPr/>
        <p:txBody>
          <a:bodyPr vert="horz" rtlCol="0"/>
          <a:lstStyle>
            <a:lvl1pPr lvl="0"/>
          </a:lstStyle>
          <a:p>
            <a:r>
              <a:rPr lang="en-US" dirty="0"/>
              <a:t>Date</a:t>
            </a:r>
          </a:p>
        </p:txBody>
      </p:sp>
      <p:sp>
        <p:nvSpPr>
          <p:cNvPr id="5" name="Text Placeholder 3">
            <a:extLst>
              <a:ext uri="{FA753C83-A196-4738-90E2-59D0485645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84FCE3-2BCD-48E5-924D-ABEE5529669F}"/>
              </a:ext>
            </a:extLst>
          </p:cNvPr>
          <p:cNvSpPr>
            <a:spLocks noGrp="1"/>
          </p:cNvSpPr>
          <p:nvPr>
            <p:ph type="body"/>
          </p:nvPr>
        </p:nvSpPr>
        <p:spPr>
          <a:xfrm>
            <a:off x="3828390" y="1371600"/>
            <a:ext cx="4744108" cy="3181350"/>
          </a:xfrm>
        </p:spPr>
        <p:txBody>
          <a:bodyPr vert="horz" lIns="91440" tIns="93600" rIns="91440" bIns="45720" rtlCol="0" anchor="t">
            <a:normAutofit/>
          </a:bodyPr>
          <a:lstStyle>
            <a:lvl1pPr marL="0" lvl="0" indent="0">
              <a:lnSpc>
                <a:spcPct val="100000"/>
              </a:lnSpc>
              <a:buNone/>
              <a:defRPr lang="en-US" sz="1600" b="0" dirty="0">
                <a:solidFill>
                  <a:schemeClr val="tx1"/>
                </a:solidFill>
                <a:latin typeface="+mn-lt"/>
              </a:defRPr>
            </a:lvl1pPr>
          </a:lstStyle>
          <a:p>
            <a:r>
              <a:rPr lang="en-US" dirty="0"/>
              <a:t>Click to edit Master text styles</a:t>
            </a:r>
          </a:p>
        </p:txBody>
      </p:sp>
      <p:sp>
        <p:nvSpPr>
          <p:cNvPr id="6" name="Title 1">
            <a:extLst>
              <a:ext uri="{B40F0FBF-BD94-44FB-819F-66EEC29206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7F7DB5-4D58-4919-9B6B-A58D39C95977}"/>
              </a:ext>
            </a:extLst>
          </p:cNvPr>
          <p:cNvSpPr>
            <a:spLocks noGrp="1"/>
          </p:cNvSpPr>
          <p:nvPr>
            <p:ph type="title" idx="1"/>
          </p:nvPr>
        </p:nvSpPr>
        <p:spPr>
          <a:xfrm>
            <a:off x="3828390" y="317762"/>
            <a:ext cx="4742469" cy="995975"/>
          </a:xfrm>
          <a:prstGeom prst="rect">
            <a:avLst/>
          </a:prstGeom>
        </p:spPr>
        <p:txBody>
          <a:bodyPr vert="horz" rtlCol="0"/>
          <a:lstStyle>
            <a:lvl1pPr lvl="0"/>
          </a:lstStyle>
          <a:p>
            <a:r>
              <a:rPr lang="en-US" dirty="0"/>
              <a:t>Click to edit Master title style</a:t>
            </a:r>
          </a:p>
        </p:txBody>
      </p:sp>
      <p:sp>
        <p:nvSpPr>
          <p:cNvPr id="7" name="Picture Placeholder 2">
            <a:extLst>
              <a:ext uri="{861719CD-A56C-4DA0-A8F5-0A9F43EF8E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E5C5E7-F809-408B-BD04-4C2C6F8D3A51}"/>
              </a:ext>
            </a:extLst>
          </p:cNvPr>
          <p:cNvSpPr>
            <a:spLocks noGrp="1"/>
          </p:cNvSpPr>
          <p:nvPr>
            <p:ph type="pic" idx="2"/>
          </p:nvPr>
        </p:nvSpPr>
        <p:spPr>
          <a:xfrm>
            <a:off x="0" y="0"/>
            <a:ext cx="3603599" cy="5142900"/>
          </a:xfrm>
          <a:ln w="38100">
            <a:noFill/>
            <a:miter lim="800000"/>
          </a:ln>
        </p:spPr>
        <p:txBody>
          <a:bodyPr vert="horz" rtlCol="0"/>
          <a:lstStyle/>
          <a:p>
            <a:r>
              <a:rPr lang="en-US" dirty="0"/>
              <a:t>Click icon to add picture</a:t>
            </a:r>
          </a:p>
        </p:txBody>
      </p:sp>
      <p:cxnSp>
        <p:nvCxnSpPr>
          <p:cNvPr id="8" name="Straight Connector 4">
            <a:extLst>
              <a:ext uri="{8A4D7478-DCFB-4B52-AEAD-F11C005C7E4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B47BDE-D752-4285-A934-87418B3352A4}"/>
              </a:ext>
            </a:extLst>
          </p:cNvPr>
          <p:cNvCxnSpPr/>
          <p:nvPr/>
        </p:nvCxnSpPr>
        <p:spPr>
          <a:xfrm rot="10800000" flipH="1" flipV="1">
            <a:off x="3818794" y="1343025"/>
            <a:ext cx="4778291"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9" name="Picture 8">
            <a:extLst>
              <a:ext uri="{C09D562F-0790-4EEB-AA3A-456410A48B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0B0ED6-F4F9-40F0-B6E4-C45FDEC8686A}"/>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10" name="Picture 9">
            <a:extLst>
              <a:ext uri="{D7AEEB50-7FD8-44ED-8EF2-D6E2B5255E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FB2A1B-DFB5-44DA-A4E2-60F1053D2FF0}"/>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Tree>
    <p:extLst>
      <p:ext uri="{DE750F5D-4711-49DA-AD51-2D054F43DA2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B2ECD0CC-9E82-4BC8-9267-09D5B7F807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F6FE40-613B-46F1-84EF-9E67D29EFE51}"/>
              </a:ext>
            </a:extLst>
          </p:cNvPr>
          <p:cNvSpPr>
            <a:spLocks noGrp="1"/>
          </p:cNvSpPr>
          <p:nvPr>
            <p:ph type="title"/>
          </p:nvPr>
        </p:nvSpPr>
        <p:spPr>
          <a:xfrm>
            <a:off x="571500" y="572099"/>
            <a:ext cx="8001000" cy="624156"/>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1085003C-E374-449D-BD94-81D8C4E4F7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BDF64B-D1EC-45DA-9326-2111AA8873E0}"/>
              </a:ext>
            </a:extLst>
          </p:cNvPr>
          <p:cNvSpPr>
            <a:spLocks noGrp="1"/>
          </p:cNvSpPr>
          <p:nvPr>
            <p:ph type="body" idx="1"/>
          </p:nvPr>
        </p:nvSpPr>
        <p:spPr>
          <a:xfrm>
            <a:off x="571500" y="1276350"/>
            <a:ext cx="8001000" cy="328922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B3989039-7294-4005-89D0-A498AD28EF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3CCECA-931A-4891-B9F7-A41442BA7CA6}"/>
              </a:ext>
            </a:extLst>
          </p:cNvPr>
          <p:cNvSpPr>
            <a:spLocks noGrp="1"/>
          </p:cNvSpPr>
          <p:nvPr>
            <p:ph type="sldNum" sz="quarter" idx="4"/>
          </p:nvPr>
        </p:nvSpPr>
        <p:spPr>
          <a:xfrm>
            <a:off x="6123448" y="4761638"/>
            <a:ext cx="2450148" cy="285750"/>
          </a:xfrm>
          <a:prstGeom prst="rect">
            <a:avLst/>
          </a:prstGeom>
        </p:spPr>
        <p:txBody>
          <a:bodyPr vert="horz" lIns="91440" tIns="45720" rIns="91440" bIns="45720" rtlCol="0" anchor="ctr"/>
          <a:lstStyle>
            <a:lvl1pPr lvl="0" algn="r">
              <a:defRPr lang="en-US" sz="600" b="0" i="0" dirty="0">
                <a:solidFill>
                  <a:schemeClr val="tx1"/>
                </a:solidFill>
                <a:latin typeface="+mn-lt"/>
              </a:defRPr>
            </a:lvl1pPr>
          </a:lstStyle>
          <a:p>
            <a:r>
              <a:rPr lang="en-US" dirty="0"/>
              <a:t>&lt;#&gt;</a:t>
            </a:r>
          </a:p>
        </p:txBody>
      </p:sp>
      <p:sp>
        <p:nvSpPr>
          <p:cNvPr id="5" name="Footer Placeholder 4">
            <a:extLst>
              <a:ext uri="{1AC0841C-63CD-42BD-84F4-F44F3C2E01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DD6285-1A9F-4AB7-9992-98AE045B08BB}"/>
              </a:ext>
            </a:extLst>
          </p:cNvPr>
          <p:cNvSpPr>
            <a:spLocks noGrp="1"/>
          </p:cNvSpPr>
          <p:nvPr>
            <p:ph type="ftr" sz="quarter" idx="3"/>
          </p:nvPr>
        </p:nvSpPr>
        <p:spPr>
          <a:xfrm>
            <a:off x="3124200" y="4771233"/>
            <a:ext cx="2895600" cy="285750"/>
          </a:xfrm>
          <a:prstGeom prst="rect">
            <a:avLst/>
          </a:prstGeom>
        </p:spPr>
        <p:txBody>
          <a:bodyPr vert="horz" lIns="91440" tIns="45720" rIns="91440" bIns="45720" rtlCol="0" anchor="ctr"/>
          <a:lstStyle>
            <a:lvl1pPr lvl="0" algn="ctr">
              <a:defRPr lang="en-US" sz="600" b="0" i="0" dirty="0">
                <a:solidFill>
                  <a:schemeClr val="tx1"/>
                </a:solidFill>
                <a:latin typeface="+mn-lt"/>
              </a:defRPr>
            </a:lvl1pPr>
          </a:lstStyle>
          <a:p>
            <a:r>
              <a:rPr lang="en-US" dirty="0"/>
              <a:t>Footer</a:t>
            </a:r>
          </a:p>
        </p:txBody>
      </p:sp>
      <p:sp>
        <p:nvSpPr>
          <p:cNvPr id="6" name="Date Placeholder 3">
            <a:extLst>
              <a:ext uri="{5BBC9F31-C7D6-4AE4-9924-2866E29963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7A6470-6BBB-4BB1-8F9E-C9C6FD997479}"/>
              </a:ext>
            </a:extLst>
          </p:cNvPr>
          <p:cNvSpPr>
            <a:spLocks noGrp="1"/>
          </p:cNvSpPr>
          <p:nvPr>
            <p:ph type="dt" sz="half" idx="2"/>
          </p:nvPr>
        </p:nvSpPr>
        <p:spPr>
          <a:xfrm>
            <a:off x="570402" y="4771233"/>
            <a:ext cx="2462604" cy="285750"/>
          </a:xfrm>
          <a:prstGeom prst="rect">
            <a:avLst/>
          </a:prstGeom>
        </p:spPr>
        <p:txBody>
          <a:bodyPr vert="horz" lIns="91440" tIns="45720" rIns="91440" bIns="45720" rtlCol="0" anchor="ctr"/>
          <a:lstStyle>
            <a:lvl1pPr lvl="0" algn="l">
              <a:defRPr lang="en-US" sz="600" b="0" i="0" dirty="0">
                <a:solidFill>
                  <a:schemeClr val="tx1"/>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cap="all" dirty="0">
          <a:solidFill>
            <a:schemeClr val="tx2"/>
          </a:solidFill>
          <a:latin typeface="+mj-lt"/>
        </a:defRPr>
      </a:lvl1pPr>
    </p:titleStyle>
    <p:bodyStyle>
      <a:lvl1pPr marL="342900" lvl="0" indent="-342900" algn="l" rtl="0">
        <a:lnSpc>
          <a:spcPct val="100000"/>
        </a:lnSpc>
        <a:spcBef>
          <a:spcPts val="1200"/>
        </a:spcBef>
        <a:buClr>
          <a:schemeClr val="accent1"/>
        </a:buClr>
        <a:buFont typeface="Arial"/>
        <a:buChar char="•"/>
        <a:defRPr lang="en-US" sz="1800" b="0" i="0" dirty="0">
          <a:solidFill>
            <a:schemeClr val="tx1"/>
          </a:solidFill>
          <a:latin typeface="+mn-lt"/>
        </a:defRPr>
      </a:lvl1pPr>
      <a:lvl2pPr marL="742950" lvl="1" indent="-285750" algn="l" rtl="0">
        <a:lnSpc>
          <a:spcPct val="100000"/>
        </a:lnSpc>
        <a:spcBef>
          <a:spcPts val="300"/>
        </a:spcBef>
        <a:buClr>
          <a:schemeClr val="tx1">
            <a:lumMod val="50000"/>
            <a:lumOff val="50000"/>
          </a:schemeClr>
        </a:buClr>
        <a:buFont typeface="Arial"/>
        <a:buChar char="•"/>
        <a:defRPr lang="en-US" sz="1600" b="0" i="0" dirty="0">
          <a:solidFill>
            <a:schemeClr val="tx1"/>
          </a:solidFill>
          <a:latin typeface="+mn-lt"/>
        </a:defRPr>
      </a:lvl2pPr>
      <a:lvl3pPr marL="1143000" lvl="2" indent="-228600" algn="l" rtl="0">
        <a:lnSpc>
          <a:spcPct val="100000"/>
        </a:lnSpc>
        <a:spcBef>
          <a:spcPts val="300"/>
        </a:spcBef>
        <a:buClr>
          <a:schemeClr val="tx1">
            <a:lumMod val="50000"/>
            <a:lumOff val="50000"/>
          </a:schemeClr>
        </a:buClr>
        <a:buFont typeface="Arial"/>
        <a:buChar char="•"/>
        <a:defRPr lang="en-US" sz="1400" b="0" i="0" dirty="0">
          <a:solidFill>
            <a:schemeClr val="tx1"/>
          </a:solidFill>
          <a:latin typeface="+mn-lt"/>
        </a:defRPr>
      </a:lvl3pPr>
      <a:lvl4pPr marL="1600200" lvl="3" indent="-228600" algn="l" rtl="0">
        <a:lnSpc>
          <a:spcPct val="100000"/>
        </a:lnSpc>
        <a:spcBef>
          <a:spcPts val="300"/>
        </a:spcBef>
        <a:buClr>
          <a:schemeClr val="tx1">
            <a:lumMod val="50000"/>
            <a:lumOff val="50000"/>
          </a:schemeClr>
        </a:buClr>
        <a:buFont typeface="Arial"/>
        <a:buChar char="•"/>
        <a:defRPr lang="en-US" sz="1200" b="0" i="0" dirty="0">
          <a:solidFill>
            <a:schemeClr val="tx1"/>
          </a:solidFill>
          <a:latin typeface="+mn-lt"/>
        </a:defRPr>
      </a:lvl4pPr>
      <a:lvl5pPr marL="2057400" lvl="4" indent="-228600" algn="l" rtl="0">
        <a:lnSpc>
          <a:spcPct val="100000"/>
        </a:lnSpc>
        <a:spcBef>
          <a:spcPts val="300"/>
        </a:spcBef>
        <a:buClr>
          <a:schemeClr val="tx1">
            <a:lumMod val="50000"/>
            <a:lumOff val="50000"/>
          </a:schemeClr>
        </a:buClr>
        <a:buFont typeface="Arial"/>
        <a:buChar char="•"/>
        <a:defRPr lang="en-US" sz="1100" b="0" i="0" dirty="0">
          <a:solidFill>
            <a:schemeClr val="tx1"/>
          </a:solidFill>
          <a:latin typeface="+mn-lt"/>
        </a:defRPr>
      </a:lvl5pPr>
      <a:lvl6pPr marL="2514600" lvl="5" indent="-228600" algn="l" rtl="0">
        <a:spcBef>
          <a:spcPct val="20000"/>
        </a:spcBef>
        <a:buFont typeface="Arial"/>
        <a:buChar char="-"/>
        <a:defRPr lang="en-US" sz="1100" b="0" i="0" dirty="0">
          <a:solidFill>
            <a:schemeClr val="tx1"/>
          </a:solidFill>
          <a:latin typeface="+mn-lt"/>
        </a:defRPr>
      </a:lvl6pPr>
      <a:lvl7pPr marL="2971800" lvl="6" indent="-228600" algn="l" rtl="0">
        <a:spcBef>
          <a:spcPct val="20000"/>
        </a:spcBef>
        <a:buFont typeface="Arial"/>
        <a:buChar char="-"/>
        <a:defRPr lang="en-US" sz="1100" b="0" i="0" dirty="0">
          <a:solidFill>
            <a:schemeClr val="tx1"/>
          </a:solidFill>
          <a:latin typeface="+mn-lt"/>
        </a:defRPr>
      </a:lvl7pPr>
      <a:lvl8pPr marL="3429000" lvl="7" indent="-228600" algn="l" rtl="0">
        <a:spcBef>
          <a:spcPct val="20000"/>
        </a:spcBef>
        <a:buFont typeface="Arial"/>
        <a:buChar char="-"/>
        <a:defRPr lang="en-US" sz="1100" b="0" i="0" dirty="0">
          <a:solidFill>
            <a:schemeClr val="tx1"/>
          </a:solidFill>
          <a:latin typeface="+mn-lt"/>
        </a:defRPr>
      </a:lvl8pPr>
      <a:lvl9pPr marL="3886200" lvl="8" indent="-228600" algn="l" rtl="0">
        <a:spcBef>
          <a:spcPct val="20000"/>
        </a:spcBef>
        <a:buFont typeface="Arial"/>
        <a:buChar char="-"/>
        <a:defRPr lang="en-US" sz="1100" b="0" i="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27EA5502-BB61-45EC-A42B-FC72C3950C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DF7EA5-AAD2-4DEC-AE6A-DE6615AE9C81}"/>
              </a:ext>
            </a:extLst>
          </p:cNvPr>
          <p:cNvSpPr>
            <a:spLocks noGrp="1"/>
          </p:cNvSpPr>
          <p:nvPr>
            <p:ph type="title"/>
          </p:nvPr>
        </p:nvSpPr>
        <p:spPr/>
        <p:txBody>
          <a:bodyPr vert="horz" rtlCol="0"/>
          <a:lstStyle/>
          <a:p>
            <a:r>
              <a:rPr lang="en-US" dirty="0"/>
              <a:t>ZOHO Creator-APPATHON</a:t>
            </a:r>
          </a:p>
        </p:txBody>
      </p:sp>
      <p:sp>
        <p:nvSpPr>
          <p:cNvPr id="3" name="Subtitle 2">
            <a:extLst>
              <a:ext uri="{5FE52C6E-7455-46D7-8F3D-6266B0D26B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D4F5A7-039B-4760-9058-32A1A8309FF0}"/>
              </a:ext>
            </a:extLst>
          </p:cNvPr>
          <p:cNvSpPr>
            <a:spLocks noGrp="1"/>
          </p:cNvSpPr>
          <p:nvPr>
            <p:ph type="subTitle" idx="1"/>
          </p:nvPr>
        </p:nvSpPr>
        <p:spPr/>
        <p:txBody>
          <a:bodyPr vert="horz" rtlCol="0"/>
          <a:lstStyle/>
          <a:p>
            <a:endParaRPr lang="en-US" dirty="0"/>
          </a:p>
        </p:txBody>
      </p:sp>
    </p:spTree>
    <p:extLst>
      <p:ext uri="{F0C2A4F3-EE0F-49FA-B474-E2A68E9F3BE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a:extLst>
              <a:ext uri="{0A02A2E8-21CD-49B3-80ED-CB7807EB97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3DC24B-A7E4-4D5B-B625-87CABC0942C0}"/>
              </a:ext>
            </a:extLst>
          </p:cNvPr>
          <p:cNvSpPr>
            <a:spLocks noGrp="1"/>
          </p:cNvSpPr>
          <p:nvPr>
            <p:ph/>
          </p:nvPr>
        </p:nvSpPr>
        <p:spPr/>
        <p:txBody>
          <a:bodyPr vert="horz" rtlCol="0"/>
          <a:lstStyle/>
          <a:p>
            <a:pPr marL="0" indent="0">
              <a:buNone/>
            </a:pPr>
            <a:r>
              <a:rPr lang="en-US" sz="2800" b="1" dirty="0">
                <a:solidFill>
                  <a:schemeClr val="tx2"/>
                </a:solidFill>
                <a:latin typeface="Abel"/>
              </a:rPr>
              <a:t>TEAM DETAILS</a:t>
            </a:r>
          </a:p>
        </p:txBody>
      </p:sp>
      <p:sp>
        <p:nvSpPr>
          <p:cNvPr id="3" name="Title 7">
            <a:extLst>
              <a:ext uri="{76EDC5B7-52BD-4E0D-914A-495F002AFE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03A309-9CE2-4E8A-9CD9-D2F51A406778}"/>
              </a:ext>
            </a:extLst>
          </p:cNvPr>
          <p:cNvSpPr>
            <a:spLocks noGrp="1"/>
          </p:cNvSpPr>
          <p:nvPr>
            <p:ph type="title" idx="1"/>
          </p:nvPr>
        </p:nvSpPr>
        <p:spPr/>
        <p:txBody>
          <a:bodyPr vert="horz" rtlCol="0"/>
          <a:lstStyle/>
          <a:p>
            <a:r>
              <a:rPr lang="en-US" sz="2800" dirty="0"/>
              <a:t>team name- "SMART THINKERS"</a:t>
            </a:r>
          </a:p>
        </p:txBody>
      </p:sp>
      <p:graphicFrame>
        <p:nvGraphicFramePr>
          <p:cNvPr id="4" name="Table 3">
            <a:extLst>
              <a:ext uri="{0A1955CD-EF89-4AB4-9B8A-3E7A67F672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C3C14B-137B-4D7C-8C76-C70D23ECE36A}"/>
              </a:ext>
            </a:extLst>
          </p:cNvPr>
          <p:cNvGraphicFramePr/>
          <p:nvPr/>
        </p:nvGraphicFramePr>
        <p:xfrm>
          <a:off x="454623" y="1929726"/>
          <a:ext cx="8030042" cy="2525487"/>
        </p:xfrm>
        <a:graphic>
          <a:graphicData uri="http://schemas.openxmlformats.org/drawingml/2006/table">
            <a:tbl>
              <a:tblPr firstRow="1">
                <a:tableStyleId>{35DE3527-E3F3-4A88-B5E3-EA925DBE488B}</a:tableStyleId>
              </a:tblPr>
              <a:tblGrid>
                <a:gridCol w="1575597">
                  <a:extLst>
                    <a:ext uri="{9D8B030D-6E8A-4147-A177-3AD203B41FA5}">
                      <a16:colId xmlns="" xmlns:a16="http://schemas.microsoft.com/office/drawing/2014/main" val="20000"/>
                    </a:ext>
                  </a:extLst>
                </a:gridCol>
                <a:gridCol w="1374038">
                  <a:extLst>
                    <a:ext uri="{9D8B030D-6E8A-4147-A177-3AD203B41FA5}">
                      <a16:colId xmlns="" xmlns:a16="http://schemas.microsoft.com/office/drawing/2014/main" val="20001"/>
                    </a:ext>
                  </a:extLst>
                </a:gridCol>
                <a:gridCol w="2016757">
                  <a:extLst>
                    <a:ext uri="{9D8B030D-6E8A-4147-A177-3AD203B41FA5}">
                      <a16:colId xmlns="" xmlns:a16="http://schemas.microsoft.com/office/drawing/2014/main" val="20002"/>
                    </a:ext>
                  </a:extLst>
                </a:gridCol>
                <a:gridCol w="1080716">
                  <a:extLst>
                    <a:ext uri="{9D8B030D-6E8A-4147-A177-3AD203B41FA5}">
                      <a16:colId xmlns="" xmlns:a16="http://schemas.microsoft.com/office/drawing/2014/main" val="20003"/>
                    </a:ext>
                  </a:extLst>
                </a:gridCol>
                <a:gridCol w="1145010">
                  <a:extLst>
                    <a:ext uri="{9D8B030D-6E8A-4147-A177-3AD203B41FA5}">
                      <a16:colId xmlns="" xmlns:a16="http://schemas.microsoft.com/office/drawing/2014/main" val="20004"/>
                    </a:ext>
                  </a:extLst>
                </a:gridCol>
                <a:gridCol w="837924">
                  <a:extLst>
                    <a:ext uri="{9D8B030D-6E8A-4147-A177-3AD203B41FA5}">
                      <a16:colId xmlns="" xmlns:a16="http://schemas.microsoft.com/office/drawing/2014/main" val="20005"/>
                    </a:ext>
                  </a:extLst>
                </a:gridCol>
              </a:tblGrid>
              <a:tr h="628469">
                <a:tc>
                  <a:txBody>
                    <a:bodyPr/>
                    <a:lstStyle/>
                    <a:p>
                      <a:r>
                        <a:rPr lang="en-US" dirty="0"/>
                        <a:t>STUDENT NAME</a:t>
                      </a:r>
                    </a:p>
                  </a:txBody>
                  <a:tcPr/>
                </a:tc>
                <a:tc>
                  <a:txBody>
                    <a:bodyPr/>
                    <a:lstStyle/>
                    <a:p>
                      <a:r>
                        <a:rPr lang="en-US" dirty="0"/>
                        <a:t>REGISTER NUMBER</a:t>
                      </a:r>
                    </a:p>
                  </a:txBody>
                  <a:tcPr/>
                </a:tc>
                <a:tc>
                  <a:txBody>
                    <a:bodyPr/>
                    <a:lstStyle/>
                    <a:p>
                      <a:r>
                        <a:rPr lang="en-US" dirty="0"/>
                        <a:t>EMAIL</a:t>
                      </a:r>
                    </a:p>
                  </a:txBody>
                  <a:tcPr/>
                </a:tc>
                <a:tc>
                  <a:txBody>
                    <a:bodyPr/>
                    <a:lstStyle/>
                    <a:p>
                      <a:r>
                        <a:rPr lang="en-US" dirty="0"/>
                        <a:t>PROGRAM</a:t>
                      </a:r>
                    </a:p>
                  </a:txBody>
                  <a:tcPr/>
                </a:tc>
                <a:tc>
                  <a:txBody>
                    <a:bodyPr/>
                    <a:lstStyle/>
                    <a:p>
                      <a:r>
                        <a:rPr lang="en-US" dirty="0"/>
                        <a:t>SEMESTER</a:t>
                      </a:r>
                    </a:p>
                  </a:txBody>
                  <a:tcPr/>
                </a:tc>
                <a:tc>
                  <a:txBody>
                    <a:bodyPr/>
                    <a:lstStyle/>
                    <a:p>
                      <a:r>
                        <a:rPr lang="en-US" dirty="0"/>
                        <a:t>TEAM LEAD</a:t>
                      </a:r>
                    </a:p>
                  </a:txBody>
                  <a:tcPr/>
                </a:tc>
                <a:extLst>
                  <a:ext uri="{0D108BD9-81ED-4DB2-BD59-A6C34878D82A}">
                    <a16:rowId xmlns="" xmlns:a16="http://schemas.microsoft.com/office/drawing/2014/main" val="10000"/>
                  </a:ext>
                </a:extLst>
              </a:tr>
              <a:tr h="628469">
                <a:tc>
                  <a:txBody>
                    <a:bodyPr/>
                    <a:lstStyle/>
                    <a:p>
                      <a:r>
                        <a:rPr lang="en-US" sz="1400" b="0" dirty="0" err="1">
                          <a:latin typeface="Averia Serif Libre"/>
                        </a:rPr>
                        <a:t>YOGITAA</a:t>
                      </a:r>
                      <a:r>
                        <a:rPr lang="en-US" sz="1400" b="0" dirty="0">
                          <a:latin typeface="Averia Serif Libre"/>
                        </a:rPr>
                        <a:t> DEVI.R.C</a:t>
                      </a:r>
                    </a:p>
                  </a:txBody>
                  <a:tcPr/>
                </a:tc>
                <a:tc>
                  <a:txBody>
                    <a:bodyPr/>
                    <a:lstStyle/>
                    <a:p>
                      <a:r>
                        <a:rPr lang="en-US" sz="1400" b="0" dirty="0">
                          <a:latin typeface="Averia Serif Libre"/>
                        </a:rPr>
                        <a:t>211420205185</a:t>
                      </a:r>
                    </a:p>
                  </a:txBody>
                  <a:tcPr/>
                </a:tc>
                <a:tc>
                  <a:txBody>
                    <a:bodyPr/>
                    <a:lstStyle/>
                    <a:p>
                      <a:r>
                        <a:rPr lang="en-US" sz="1400" b="0" dirty="0" err="1">
                          <a:latin typeface="Averia Serif Libre"/>
                        </a:rPr>
                        <a:t>rcyogitaa</a:t>
                      </a:r>
                      <a:r>
                        <a:rPr lang="en-US" sz="1400" b="0" dirty="0">
                          <a:latin typeface="Averia Serif Libre"/>
                        </a:rPr>
                        <a:t>@gmail.com</a:t>
                      </a:r>
                    </a:p>
                  </a:txBody>
                  <a:tcPr/>
                </a:tc>
                <a:tc>
                  <a:txBody>
                    <a:bodyPr/>
                    <a:lstStyle/>
                    <a:p>
                      <a:endParaRPr lang="en-US" dirty="0"/>
                    </a:p>
                  </a:txBody>
                  <a:tcPr/>
                </a:tc>
                <a:tc>
                  <a:txBody>
                    <a:bodyPr/>
                    <a:lstStyle/>
                    <a:p>
                      <a:r>
                        <a:rPr lang="en-US" sz="1400" b="0" dirty="0">
                          <a:latin typeface="Averia Serif Libre"/>
                        </a:rPr>
                        <a:t>6th</a:t>
                      </a:r>
                    </a:p>
                  </a:txBody>
                  <a:tcPr/>
                </a:tc>
                <a:tc>
                  <a:txBody>
                    <a:bodyPr/>
                    <a:lstStyle/>
                    <a:p>
                      <a:r>
                        <a:rPr lang="en-US" sz="1400" b="0" dirty="0">
                          <a:latin typeface="Averia Serif Libre"/>
                        </a:rPr>
                        <a:t>YES</a:t>
                      </a:r>
                    </a:p>
                  </a:txBody>
                  <a:tcPr/>
                </a:tc>
                <a:extLst>
                  <a:ext uri="{0D108BD9-81ED-4DB2-BD59-A6C34878D82A}">
                    <a16:rowId xmlns="" xmlns:a16="http://schemas.microsoft.com/office/drawing/2014/main" val="10001"/>
                  </a:ext>
                </a:extLst>
              </a:tr>
              <a:tr h="628469">
                <a:tc>
                  <a:txBody>
                    <a:bodyPr/>
                    <a:lstStyle/>
                    <a:p>
                      <a:r>
                        <a:rPr lang="en-US" sz="1400" b="0" dirty="0" err="1">
                          <a:latin typeface="Averia Serif Libre"/>
                        </a:rPr>
                        <a:t>RENITHA</a:t>
                      </a:r>
                      <a:r>
                        <a:rPr lang="en-US" sz="1400" b="0" dirty="0">
                          <a:latin typeface="Averia Serif Libre"/>
                        </a:rPr>
                        <a:t>.S</a:t>
                      </a:r>
                    </a:p>
                  </a:txBody>
                  <a:tcPr/>
                </a:tc>
                <a:tc>
                  <a:txBody>
                    <a:bodyPr/>
                    <a:lstStyle/>
                    <a:p>
                      <a:r>
                        <a:rPr lang="en-US" sz="1400" b="0" dirty="0">
                          <a:latin typeface="Averia Serif Libre"/>
                        </a:rPr>
                        <a:t>211420205123</a:t>
                      </a:r>
                    </a:p>
                  </a:txBody>
                  <a:tcPr/>
                </a:tc>
                <a:tc>
                  <a:txBody>
                    <a:bodyPr/>
                    <a:lstStyle/>
                    <a:p>
                      <a:r>
                        <a:rPr lang="en-US" sz="1400" b="0" dirty="0">
                          <a:latin typeface="Averia Serif Libre"/>
                        </a:rPr>
                        <a:t>Renithaselvaraji@gmail.com</a:t>
                      </a:r>
                    </a:p>
                  </a:txBody>
                  <a:tcPr/>
                </a:tc>
                <a:tc>
                  <a:txBody>
                    <a:bodyPr/>
                    <a:lstStyle/>
                    <a:p>
                      <a:endParaRPr lang="en-US" dirty="0"/>
                    </a:p>
                  </a:txBody>
                  <a:tcPr/>
                </a:tc>
                <a:tc>
                  <a:txBody>
                    <a:bodyPr/>
                    <a:lstStyle/>
                    <a:p>
                      <a:r>
                        <a:rPr lang="en-US" sz="1400" b="0" dirty="0">
                          <a:latin typeface="Averia Serif Libre"/>
                        </a:rPr>
                        <a:t>6th</a:t>
                      </a:r>
                    </a:p>
                  </a:txBody>
                  <a:tcPr/>
                </a:tc>
                <a:tc>
                  <a:txBody>
                    <a:bodyPr/>
                    <a:lstStyle/>
                    <a:p>
                      <a:r>
                        <a:rPr lang="en-US" sz="1400" b="0" dirty="0">
                          <a:latin typeface="Averia Serif Libre"/>
                        </a:rPr>
                        <a:t>NO</a:t>
                      </a:r>
                    </a:p>
                  </a:txBody>
                  <a:tcPr/>
                </a:tc>
                <a:extLst>
                  <a:ext uri="{0D108BD9-81ED-4DB2-BD59-A6C34878D82A}">
                    <a16:rowId xmlns="" xmlns:a16="http://schemas.microsoft.com/office/drawing/2014/main" val="10002"/>
                  </a:ext>
                </a:extLst>
              </a:tr>
              <a:tr h="628469">
                <a:tc>
                  <a:txBody>
                    <a:bodyPr/>
                    <a:lstStyle/>
                    <a:p>
                      <a:r>
                        <a:rPr lang="en-US" sz="1400" b="0" dirty="0">
                          <a:latin typeface="Averia Serif Libre"/>
                        </a:rPr>
                        <a:t>TERESA MARY </a:t>
                      </a:r>
                      <a:r>
                        <a:rPr lang="en-US" sz="1400" b="0" dirty="0" err="1">
                          <a:latin typeface="Averia Serif Libre"/>
                        </a:rPr>
                        <a:t>DELICIA</a:t>
                      </a:r>
                    </a:p>
                  </a:txBody>
                  <a:tcPr/>
                </a:tc>
                <a:tc>
                  <a:txBody>
                    <a:bodyPr/>
                    <a:lstStyle/>
                    <a:p>
                      <a:r>
                        <a:rPr lang="en-US" sz="1400" b="0" dirty="0">
                          <a:latin typeface="Averia Serif Libre"/>
                        </a:rPr>
                        <a:t>211420205167</a:t>
                      </a:r>
                    </a:p>
                  </a:txBody>
                  <a:tcPr/>
                </a:tc>
                <a:tc>
                  <a:txBody>
                    <a:bodyPr/>
                    <a:lstStyle/>
                    <a:p>
                      <a:r>
                        <a:rPr lang="en-US" sz="1400" b="0" dirty="0" err="1">
                          <a:latin typeface="Averia Serif Libre"/>
                        </a:rPr>
                        <a:t>deliciamliton</a:t>
                      </a:r>
                      <a:r>
                        <a:rPr lang="en-US" sz="1400" b="0" dirty="0">
                          <a:latin typeface="Averia Serif Libre"/>
                        </a:rPr>
                        <a:t>@gmail.com</a:t>
                      </a:r>
                    </a:p>
                  </a:txBody>
                  <a:tcPr/>
                </a:tc>
                <a:tc>
                  <a:txBody>
                    <a:bodyPr/>
                    <a:lstStyle/>
                    <a:p>
                      <a:endParaRPr lang="en-US" dirty="0"/>
                    </a:p>
                  </a:txBody>
                  <a:tcPr/>
                </a:tc>
                <a:tc>
                  <a:txBody>
                    <a:bodyPr/>
                    <a:lstStyle/>
                    <a:p>
                      <a:r>
                        <a:rPr lang="en-US" sz="1400" b="0" dirty="0">
                          <a:latin typeface="Averia Serif Libre"/>
                        </a:rPr>
                        <a:t>6th</a:t>
                      </a:r>
                    </a:p>
                  </a:txBody>
                  <a:tcPr/>
                </a:tc>
                <a:tc>
                  <a:txBody>
                    <a:bodyPr/>
                    <a:lstStyle/>
                    <a:p>
                      <a:r>
                        <a:rPr lang="en-US" sz="1400" b="0" dirty="0">
                          <a:latin typeface="Averia Serif Libre"/>
                        </a:rPr>
                        <a:t>NO</a:t>
                      </a:r>
                    </a:p>
                  </a:txBody>
                  <a:tcPr/>
                </a:tc>
                <a:extLst>
                  <a:ext uri="{0D108BD9-81ED-4DB2-BD59-A6C34878D82A}">
                    <a16:rowId xmlns="" xmlns:a16="http://schemas.microsoft.com/office/drawing/2014/main" val="10003"/>
                  </a:ext>
                </a:extLst>
              </a:tr>
            </a:tbl>
          </a:graphicData>
        </a:graphic>
      </p:graphicFrame>
    </p:spTree>
    <p:extLst>
      <p:ext uri="{9FE67B4F-7F7E-4779-B071-AD76422663B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ontent Placeholder 2">
            <a:extLst>
              <a:ext uri="{79370FBD-56F6-4D03-B113-6BC5BA0E6C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297C2B-D6BB-4B00-A60C-D4E76B4591BD}"/>
              </a:ext>
            </a:extLst>
          </p:cNvPr>
          <p:cNvSpPr>
            <a:spLocks noGrp="1"/>
          </p:cNvSpPr>
          <p:nvPr>
            <p:ph/>
          </p:nvPr>
        </p:nvSpPr>
        <p:spPr/>
        <p:txBody>
          <a:bodyPr vert="horz" rtlCol="0"/>
          <a:lstStyle/>
          <a:p>
            <a:pPr marL="0" indent="0">
              <a:buNone/>
            </a:pPr>
            <a:endParaRPr/>
          </a:p>
          <a:p>
            <a:pPr marL="0" indent="0">
              <a:buNone/>
            </a:pPr>
            <a:r>
              <a:rPr lang="en-US" sz="2000" b="0" dirty="0">
                <a:solidFill>
                  <a:schemeClr val="tx2"/>
                </a:solidFill>
                <a:latin typeface="Abel"/>
              </a:rPr>
              <a:t>In colleges, managing the staffs details and their works are difficult.It is more complex to maintain attendance of entire staffs ,monitoring their daily schedules, notify them urgent tasks. It is not sure that if the staffs are doing their assigned jobs/tasks correctly on right time or not. Also it is </a:t>
            </a:r>
            <a:r>
              <a:rPr lang="en-US" sz="2000" b="0" dirty="0" smtClean="0">
                <a:solidFill>
                  <a:schemeClr val="tx2"/>
                </a:solidFill>
                <a:latin typeface="Abel"/>
              </a:rPr>
              <a:t> </a:t>
            </a:r>
            <a:r>
              <a:rPr lang="en-US" sz="2000" b="0" dirty="0">
                <a:solidFill>
                  <a:schemeClr val="tx2"/>
                </a:solidFill>
                <a:latin typeface="Abel"/>
              </a:rPr>
              <a:t>a burden to handle these data just through a excel sheet or by doing it manually.</a:t>
            </a:r>
          </a:p>
        </p:txBody>
      </p:sp>
      <p:sp>
        <p:nvSpPr>
          <p:cNvPr id="3" name="Title 7">
            <a:extLst>
              <a:ext uri="{C12ECAD1-6939-4F5E-A2FF-B0FC24F8D2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BB6C82-470C-469B-A197-11ED9E7DFE6F}"/>
              </a:ext>
            </a:extLst>
          </p:cNvPr>
          <p:cNvSpPr>
            <a:spLocks noGrp="1"/>
          </p:cNvSpPr>
          <p:nvPr>
            <p:ph type="title" idx="1"/>
          </p:nvPr>
        </p:nvSpPr>
        <p:spPr/>
        <p:txBody>
          <a:bodyPr vert="horz" rtlCol="0"/>
          <a:lstStyle/>
          <a:p>
            <a:r>
              <a:rPr lang="en-US" dirty="0"/>
              <a:t>                  PROBLEM STATEMENT</a:t>
            </a:r>
          </a:p>
        </p:txBody>
      </p:sp>
    </p:spTree>
    <p:extLst>
      <p:ext uri="{AF06207C-1708-45D9-8169-6A5477EFF46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Content Placeholder 2">
            <a:extLst>
              <a:ext uri="{CABDB2C4-7CCF-48A4-AE94-F00E2DE32C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5D3A87-8792-4414-96BE-E781878FA861}"/>
              </a:ext>
            </a:extLst>
          </p:cNvPr>
          <p:cNvSpPr>
            <a:spLocks noGrp="1"/>
          </p:cNvSpPr>
          <p:nvPr>
            <p:ph/>
          </p:nvPr>
        </p:nvSpPr>
        <p:spPr/>
        <p:txBody>
          <a:bodyPr vert="horz" rtlCol="0"/>
          <a:lstStyle/>
          <a:p>
            <a:endParaRPr/>
          </a:p>
          <a:p>
            <a:pPr marL="0" indent="0">
              <a:buNone/>
            </a:pPr>
            <a:r>
              <a:rPr lang="en-US" sz="2800" b="1" dirty="0">
                <a:solidFill>
                  <a:schemeClr val="tx2"/>
                </a:solidFill>
                <a:latin typeface="Abel"/>
              </a:rPr>
              <a:t>IDEA DESCRIPTION</a:t>
            </a:r>
          </a:p>
          <a:p>
            <a:pPr marL="0" indent="0">
              <a:buNone/>
            </a:pPr>
            <a:r>
              <a:rPr lang="en-US" sz="2000" dirty="0">
                <a:solidFill>
                  <a:schemeClr val="tx2"/>
                </a:solidFill>
              </a:rPr>
              <a:t>This app keeps track of staff such as sanitation employees, canteen staff, peons, and other staff that help keep the college functioning. App is able to take their daily attendance, give them their daily schedule, have a notification system incase they're needed for an urgent task and have a way to add images of their work for proof. App should be able to hold a database of these employees.</a:t>
            </a:r>
          </a:p>
        </p:txBody>
      </p:sp>
      <p:sp>
        <p:nvSpPr>
          <p:cNvPr id="3" name="Title 7">
            <a:extLst>
              <a:ext uri="{A0C4F02D-F60E-42D7-91FE-2E5222913D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687FA4-725B-462E-BC45-7ED34ADDB7DB}"/>
              </a:ext>
            </a:extLst>
          </p:cNvPr>
          <p:cNvSpPr>
            <a:spLocks noGrp="1"/>
          </p:cNvSpPr>
          <p:nvPr>
            <p:ph type="title" idx="1"/>
          </p:nvPr>
        </p:nvSpPr>
        <p:spPr/>
        <p:txBody>
          <a:bodyPr vert="horz" rtlCol="0"/>
          <a:lstStyle/>
          <a:p>
            <a:r>
              <a:rPr lang="en-US" dirty="0"/>
              <a:t>  Idea title- staff management application</a:t>
            </a:r>
          </a:p>
        </p:txBody>
      </p:sp>
    </p:spTree>
    <p:extLst>
      <p:ext uri="{3A09789B-DC3F-4CE6-B21E-D2759B98AAA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4" name="Rectangle 3"/>
          <p:cNvSpPr/>
          <p:nvPr/>
        </p:nvSpPr>
        <p:spPr>
          <a:xfrm>
            <a:off x="928662" y="571486"/>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rPr smtClean="0"/>
              <a:t>Employee/Staff</a:t>
            </a:r>
            <a:endParaRPr lang="en-US" dirty="0"/>
          </a:p>
        </p:txBody>
      </p:sp>
      <p:sp>
        <p:nvSpPr>
          <p:cNvPr id="10" name="Rectangle 9"/>
          <p:cNvSpPr/>
          <p:nvPr/>
        </p:nvSpPr>
        <p:spPr>
          <a:xfrm>
            <a:off x="6143636" y="571486"/>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rPr smtClean="0"/>
              <a:t>Log Out</a:t>
            </a:r>
            <a:endParaRPr lang="en-US" dirty="0"/>
          </a:p>
        </p:txBody>
      </p:sp>
      <p:sp>
        <p:nvSpPr>
          <p:cNvPr id="11" name="Rectangle 10"/>
          <p:cNvSpPr/>
          <p:nvPr/>
        </p:nvSpPr>
        <p:spPr>
          <a:xfrm>
            <a:off x="3571868" y="571486"/>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rPr smtClean="0"/>
              <a:t>Organizer/User</a:t>
            </a:r>
            <a:endParaRPr lang="en-US" dirty="0"/>
          </a:p>
        </p:txBody>
      </p:sp>
      <p:sp>
        <p:nvSpPr>
          <p:cNvPr id="12" name="Rectangle 11"/>
          <p:cNvSpPr/>
          <p:nvPr/>
        </p:nvSpPr>
        <p:spPr>
          <a:xfrm>
            <a:off x="928662" y="3571882"/>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rPr smtClean="0"/>
              <a:t>Upload Image</a:t>
            </a:r>
            <a:endParaRPr lang="en-US" dirty="0"/>
          </a:p>
        </p:txBody>
      </p:sp>
      <p:sp>
        <p:nvSpPr>
          <p:cNvPr id="13" name="Rectangle 12"/>
          <p:cNvSpPr/>
          <p:nvPr/>
        </p:nvSpPr>
        <p:spPr>
          <a:xfrm>
            <a:off x="928662" y="2571750"/>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rPr smtClean="0"/>
              <a:t>ViewSchedule</a:t>
            </a:r>
            <a:endParaRPr lang="en-US" dirty="0"/>
          </a:p>
        </p:txBody>
      </p:sp>
      <p:sp>
        <p:nvSpPr>
          <p:cNvPr id="14" name="Rectangle 13"/>
          <p:cNvSpPr/>
          <p:nvPr/>
        </p:nvSpPr>
        <p:spPr>
          <a:xfrm>
            <a:off x="928662" y="1571618"/>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rPr smtClean="0"/>
              <a:t>login</a:t>
            </a:r>
            <a:endParaRPr lang="en-US" dirty="0"/>
          </a:p>
        </p:txBody>
      </p:sp>
      <p:sp>
        <p:nvSpPr>
          <p:cNvPr id="15" name="Rectangle 14"/>
          <p:cNvSpPr/>
          <p:nvPr/>
        </p:nvSpPr>
        <p:spPr>
          <a:xfrm>
            <a:off x="3571868" y="3571882"/>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rPr smtClean="0"/>
              <a:t>Notify Overall</a:t>
            </a:r>
            <a:endParaRPr lang="en-US" dirty="0"/>
          </a:p>
        </p:txBody>
      </p:sp>
      <p:sp>
        <p:nvSpPr>
          <p:cNvPr id="16" name="Rectangle 15"/>
          <p:cNvSpPr/>
          <p:nvPr/>
        </p:nvSpPr>
        <p:spPr>
          <a:xfrm>
            <a:off x="3571868" y="2571750"/>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rPr smtClean="0"/>
              <a:t>assign Work  schedule</a:t>
            </a:r>
            <a:endParaRPr lang="en-US" dirty="0"/>
          </a:p>
        </p:txBody>
      </p:sp>
      <p:sp>
        <p:nvSpPr>
          <p:cNvPr id="17" name="Rectangle 16"/>
          <p:cNvSpPr/>
          <p:nvPr/>
        </p:nvSpPr>
        <p:spPr>
          <a:xfrm>
            <a:off x="3571868" y="1571618"/>
            <a:ext cx="2000264" cy="642942"/>
          </a:xfrm>
          <a:prstGeom prst="rect">
            <a:avLst/>
          </a:prstGeom>
        </p:spPr>
        <p:style>
          <a:lnRef idx="0">
            <a:schemeClr val="accent1"/>
          </a:lnRef>
          <a:fillRef idx="1">
            <a:schemeClr val="accent1"/>
          </a:fillRef>
          <a:effectRef idx="0">
            <a:schemeClr val="accent1"/>
          </a:effectRef>
          <a:fontRef idx="none"/>
        </p:style>
        <p:txBody>
          <a:bodyPr vert="horz" rtlCol="0" anchor="ctr"/>
          <a:lstStyle/>
          <a:p>
            <a:pPr algn="ctr"/>
            <a:r>
              <a:rPr smtClean="0"/>
              <a:t>login</a:t>
            </a:r>
            <a:endParaRPr lang="en-US" dirty="0"/>
          </a:p>
        </p:txBody>
      </p:sp>
      <p:cxnSp>
        <p:nvCxnSpPr>
          <p:cNvPr id="21" name="Straight Arrow Connector 20"/>
          <p:cNvCxnSpPr>
            <a:stCxn id="4" idx="2"/>
            <a:endCxn id="14" idx="0"/>
          </p:cNvCxnSpPr>
          <p:nvPr/>
        </p:nvCxnSpPr>
        <p:spPr>
          <a:xfrm rot="5400000">
            <a:off x="1750199" y="1393023"/>
            <a:ext cx="357190" cy="1588"/>
          </a:xfrm>
          <a:prstGeom prst="straightConnector1">
            <a:avLst/>
          </a:prstGeom>
          <a:ln w="19050" cap="flat">
            <a:solidFill>
              <a:schemeClr val="accent2"/>
            </a:solidFill>
            <a:prstDash val="solid"/>
            <a:round/>
            <a:tailEnd type="arrow"/>
          </a:ln>
        </p:spPr>
      </p:cxnSp>
      <p:cxnSp>
        <p:nvCxnSpPr>
          <p:cNvPr id="27" name="Straight Arrow Connector 26"/>
          <p:cNvCxnSpPr>
            <a:endCxn id="13" idx="0"/>
          </p:cNvCxnSpPr>
          <p:nvPr/>
        </p:nvCxnSpPr>
        <p:spPr>
          <a:xfrm rot="5400000">
            <a:off x="1785918" y="2428874"/>
            <a:ext cx="285752" cy="1588"/>
          </a:xfrm>
          <a:prstGeom prst="straightConnector1">
            <a:avLst/>
          </a:prstGeom>
          <a:ln w="19050" cap="flat">
            <a:solidFill>
              <a:schemeClr val="accent2"/>
            </a:solidFill>
            <a:prstDash val="solid"/>
            <a:round/>
            <a:tailEnd type="arrow"/>
          </a:ln>
        </p:spPr>
      </p:cxnSp>
      <p:cxnSp>
        <p:nvCxnSpPr>
          <p:cNvPr id="33" name="Straight Arrow Connector 32"/>
          <p:cNvCxnSpPr>
            <a:endCxn id="12" idx="0"/>
          </p:cNvCxnSpPr>
          <p:nvPr/>
        </p:nvCxnSpPr>
        <p:spPr>
          <a:xfrm rot="5400000">
            <a:off x="1785918" y="3429006"/>
            <a:ext cx="285752" cy="1588"/>
          </a:xfrm>
          <a:prstGeom prst="straightConnector1">
            <a:avLst/>
          </a:prstGeom>
          <a:ln w="19050" cap="flat">
            <a:solidFill>
              <a:schemeClr val="accent2"/>
            </a:solidFill>
            <a:prstDash val="solid"/>
            <a:round/>
            <a:tailEnd type="arrow"/>
          </a:ln>
        </p:spPr>
      </p:cxnSp>
      <p:cxnSp>
        <p:nvCxnSpPr>
          <p:cNvPr id="57" name="Straight Arrow Connector 56"/>
          <p:cNvCxnSpPr>
            <a:endCxn id="17" idx="0"/>
          </p:cNvCxnSpPr>
          <p:nvPr/>
        </p:nvCxnSpPr>
        <p:spPr>
          <a:xfrm rot="5400000">
            <a:off x="4429124" y="1428742"/>
            <a:ext cx="285752" cy="1588"/>
          </a:xfrm>
          <a:prstGeom prst="straightConnector1">
            <a:avLst/>
          </a:prstGeom>
          <a:ln w="19050" cap="flat">
            <a:solidFill>
              <a:schemeClr val="accent2"/>
            </a:solidFill>
            <a:prstDash val="solid"/>
            <a:round/>
            <a:tailEnd type="arrow"/>
          </a:ln>
        </p:spPr>
      </p:cxnSp>
      <p:cxnSp>
        <p:nvCxnSpPr>
          <p:cNvPr id="63" name="Straight Arrow Connector 62"/>
          <p:cNvCxnSpPr>
            <a:stCxn id="17" idx="2"/>
            <a:endCxn id="16" idx="0"/>
          </p:cNvCxnSpPr>
          <p:nvPr/>
        </p:nvCxnSpPr>
        <p:spPr>
          <a:xfrm rot="5400000">
            <a:off x="4393405" y="2393155"/>
            <a:ext cx="357190" cy="1588"/>
          </a:xfrm>
          <a:prstGeom prst="straightConnector1">
            <a:avLst/>
          </a:prstGeom>
          <a:ln w="19050" cap="flat">
            <a:solidFill>
              <a:schemeClr val="accent2"/>
            </a:solidFill>
            <a:prstDash val="solid"/>
            <a:round/>
            <a:tailEnd type="arrow"/>
          </a:ln>
        </p:spPr>
      </p:cxnSp>
      <p:cxnSp>
        <p:nvCxnSpPr>
          <p:cNvPr id="65" name="Straight Arrow Connector 64"/>
          <p:cNvCxnSpPr>
            <a:stCxn id="16" idx="2"/>
            <a:endCxn id="15" idx="0"/>
          </p:cNvCxnSpPr>
          <p:nvPr/>
        </p:nvCxnSpPr>
        <p:spPr>
          <a:xfrm rot="5400000">
            <a:off x="4393405" y="3393287"/>
            <a:ext cx="357190" cy="1588"/>
          </a:xfrm>
          <a:prstGeom prst="straightConnector1">
            <a:avLst/>
          </a:prstGeom>
          <a:ln w="19050" cap="flat">
            <a:solidFill>
              <a:schemeClr val="accent2"/>
            </a:solidFill>
            <a:prstDash val="solid"/>
            <a:round/>
            <a:tailEnd type="arrow"/>
          </a:ln>
        </p:spPr>
      </p:cxnSp>
      <p:cxnSp>
        <p:nvCxnSpPr>
          <p:cNvPr id="67" name="Straight Connector 66"/>
          <p:cNvCxnSpPr>
            <a:stCxn id="15" idx="2"/>
          </p:cNvCxnSpPr>
          <p:nvPr/>
        </p:nvCxnSpPr>
        <p:spPr>
          <a:xfrm rot="5400000">
            <a:off x="4393405" y="4393419"/>
            <a:ext cx="357190" cy="1588"/>
          </a:xfrm>
          <a:prstGeom prst="line">
            <a:avLst/>
          </a:prstGeom>
          <a:ln w="19050" cap="flat">
            <a:solidFill>
              <a:schemeClr val="accent2"/>
            </a:solidFill>
            <a:prstDash val="solid"/>
            <a:round/>
          </a:ln>
        </p:spPr>
      </p:cxnSp>
      <p:cxnSp>
        <p:nvCxnSpPr>
          <p:cNvPr id="93" name="Straight Connector 92"/>
          <p:cNvCxnSpPr>
            <a:stCxn id="12" idx="2"/>
          </p:cNvCxnSpPr>
          <p:nvPr/>
        </p:nvCxnSpPr>
        <p:spPr>
          <a:xfrm rot="5400000">
            <a:off x="1607323" y="4536295"/>
            <a:ext cx="642942" cy="1588"/>
          </a:xfrm>
          <a:prstGeom prst="line">
            <a:avLst/>
          </a:prstGeom>
          <a:ln w="19050" cap="flat">
            <a:solidFill>
              <a:schemeClr val="accent2"/>
            </a:solidFill>
            <a:prstDash val="solid"/>
            <a:round/>
          </a:ln>
        </p:spPr>
      </p:cxnSp>
      <p:cxnSp>
        <p:nvCxnSpPr>
          <p:cNvPr id="116" name="Straight Arrow Connector 115"/>
          <p:cNvCxnSpPr>
            <a:endCxn id="10" idx="2"/>
          </p:cNvCxnSpPr>
          <p:nvPr/>
        </p:nvCxnSpPr>
        <p:spPr>
          <a:xfrm rot="5400000" flipH="1" flipV="1">
            <a:off x="5322099" y="3036097"/>
            <a:ext cx="3643338" cy="1588"/>
          </a:xfrm>
          <a:prstGeom prst="straightConnector1">
            <a:avLst/>
          </a:prstGeom>
          <a:ln w="19050" cap="flat">
            <a:solidFill>
              <a:schemeClr val="accent2"/>
            </a:solidFill>
            <a:prstDash val="solid"/>
            <a:round/>
            <a:tailEnd type="arrow"/>
          </a:ln>
        </p:spPr>
      </p:cxnSp>
      <p:cxnSp>
        <p:nvCxnSpPr>
          <p:cNvPr id="130" name="Straight Connector 129"/>
          <p:cNvCxnSpPr/>
          <p:nvPr/>
        </p:nvCxnSpPr>
        <p:spPr>
          <a:xfrm flipV="1">
            <a:off x="1923393" y="4859354"/>
            <a:ext cx="5220375" cy="6936"/>
          </a:xfrm>
          <a:prstGeom prst="line">
            <a:avLst/>
          </a:prstGeom>
          <a:ln w="19050" cap="flat">
            <a:solidFill>
              <a:schemeClr val="accent2"/>
            </a:solidFill>
            <a:prstDash val="solid"/>
            <a:round/>
          </a:ln>
        </p:spPr>
      </p:cxnSp>
      <p:cxnSp>
        <p:nvCxnSpPr>
          <p:cNvPr id="148" name="Straight Arrow Connector 147"/>
          <p:cNvCxnSpPr/>
          <p:nvPr/>
        </p:nvCxnSpPr>
        <p:spPr>
          <a:xfrm>
            <a:off x="4572000" y="4572014"/>
            <a:ext cx="2571768" cy="1588"/>
          </a:xfrm>
          <a:prstGeom prst="straightConnector1">
            <a:avLst/>
          </a:prstGeom>
          <a:ln w="19050" cap="flat">
            <a:solidFill>
              <a:schemeClr val="accent2"/>
            </a:solidFill>
            <a:prstDash val="solid"/>
            <a:round/>
            <a:tailEnd type="arrow"/>
          </a:ln>
        </p:spPr>
      </p:cxnSp>
      <p:sp>
        <p:nvSpPr>
          <p:cNvPr id="149" name="Title 7">
            <a:extLst>
              <a:ext uri="{76EDC5B7-52BD-4E0D-914A-495F002AFE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03A309-9CE2-4E8A-9CD9-D2F51A406778}"/>
              </a:ext>
            </a:extLst>
          </p:cNvPr>
          <p:cNvSpPr>
            <a:spLocks noGrp="1"/>
          </p:cNvSpPr>
          <p:nvPr>
            <p:ph type="title" idx="1"/>
          </p:nvPr>
        </p:nvSpPr>
        <p:spPr>
          <a:xfrm>
            <a:off x="714348" y="0"/>
            <a:ext cx="8001000" cy="624156"/>
          </a:xfrm>
        </p:spPr>
        <p:txBody>
          <a:bodyPr vert="horz" rtlCol="0"/>
          <a:lstStyle/>
          <a:p>
            <a:r>
              <a:rPr sz="2400" cap="none" smtClean="0"/>
              <a:t>                       F</a:t>
            </a:r>
            <a:r>
              <a:rPr lang="en-US" sz="2400" cap="none" dirty="0" smtClean="0"/>
              <a:t>low  Diagram –</a:t>
            </a:r>
            <a:r>
              <a:rPr sz="2400" cap="none" smtClean="0"/>
              <a:t>S</a:t>
            </a:r>
            <a:r>
              <a:rPr lang="en-US" sz="2400" cap="none" dirty="0" err="1" smtClean="0"/>
              <a:t>taff</a:t>
            </a:r>
            <a:r>
              <a:rPr lang="en-US" sz="2400" cap="none" dirty="0" smtClean="0"/>
              <a:t> Management</a:t>
            </a:r>
            <a:endParaRPr lang="en-US" sz="2400" cap="none" dirty="0"/>
          </a:p>
        </p:txBody>
      </p:sp>
    </p:spTree>
    <p:extLst>
      <p:ext uri="{AA1961DF-95BE-4844-B50C-BBD9E65F010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773458805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Dosis-medium"/>
</p:tagLst>
</file>

<file path=ppt/tags/tag2.xml><?xml version="1.0" encoding="utf-8"?>
<p:tagLst xmlns:a="http://schemas.openxmlformats.org/drawingml/2006/main" xmlns:r="http://schemas.openxmlformats.org/officeDocument/2006/relationships" xmlns:p="http://schemas.openxmlformats.org/presentationml/2006/main">
  <p:tag name="FONTWEIGHT:3:0:0" val="5"/>
</p:tagLst>
</file>

<file path=ppt/tags/tag3.xml><?xml version="1.0" encoding="utf-8"?>
<p:tagLst xmlns:a="http://schemas.openxmlformats.org/drawingml/2006/main" xmlns:r="http://schemas.openxmlformats.org/officeDocument/2006/relationships" xmlns:p="http://schemas.openxmlformats.org/presentationml/2006/main">
  <p:tag name="FONTWEIGHT:4:0:0" val="5"/>
</p:tagLst>
</file>

<file path=ppt/tags/tag4.xml><?xml version="1.0" encoding="utf-8"?>
<p:tagLst xmlns:a="http://schemas.openxmlformats.org/drawingml/2006/main" xmlns:r="http://schemas.openxmlformats.org/officeDocument/2006/relationships" xmlns:p="http://schemas.openxmlformats.org/presentationml/2006/main">
  <p:tag name="LAYOUT" val="threePicAndTx"/>
</p:tagLst>
</file>

<file path=ppt/tags/tag5.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hemeClr val="accent1"/>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hemeClr val="accent1"/>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349</TotalTime>
  <Words>219</Words>
  <Application>Microsoft Office PowerPoint</Application>
  <PresentationFormat>On-screen Show (16:9)</PresentationFormat>
  <Paragraphs>41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Abel</vt:lpstr>
      <vt:lpstr>Dosis-medium</vt:lpstr>
      <vt:lpstr>Dosis</vt:lpstr>
      <vt:lpstr>Averia Serif Libre</vt:lpstr>
      <vt:lpstr>Breezy</vt:lpstr>
      <vt:lpstr>ZOHO Creator-APPATHON</vt:lpstr>
      <vt:lpstr>team name- "SMART THINKERS"</vt:lpstr>
      <vt:lpstr>                  PROBLEM STATEMENT</vt:lpstr>
      <vt:lpstr>  Idea title- staff management application</vt:lpstr>
      <vt:lpstr>                       Flow  Diagram –Staff Management</vt:lpstr>
    </vt:vector>
  </TitlesOfParts>
  <Company>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10</cp:revision>
  <dcterms:created xsi:type="dcterms:W3CDTF">2023-02-25T20:35:38Z</dcterms:created>
  <dcterms:modified xsi:type="dcterms:W3CDTF">2023-03-05T16:05:11Z</dcterms:modified>
</cp:coreProperties>
</file>