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5" r:id="rId9"/>
    <p:sldId id="263" r:id="rId10"/>
    <p:sldId id="264" r:id="rId11"/>
    <p:sldId id="266" r:id="rId12"/>
    <p:sldId id="272" r:id="rId13"/>
    <p:sldId id="273" r:id="rId14"/>
    <p:sldId id="268" r:id="rId15"/>
    <p:sldId id="269" r:id="rId16"/>
  </p:sldIdLst>
  <p:sldSz cx="9144000" cy="5143500" type="screen16x9"/>
  <p:notesSz cx="6858000" cy="9144000"/>
  <p:embeddedFontLst>
    <p:embeddedFont>
      <p:font typeface="Barlow Semi Condensed" panose="00000506000000000000" pitchFamily="2" charset="0"/>
      <p:regular r:id="rId18"/>
      <p:bold r:id="rId19"/>
      <p:italic r:id="rId20"/>
      <p:boldItalic r:id="rId21"/>
    </p:embeddedFont>
    <p:embeddedFont>
      <p:font typeface="Barlow Semi Condensed Light" panose="00000406000000000000" pitchFamily="2" charset="0"/>
      <p:regular r:id="rId22"/>
      <p:bold r:id="rId23"/>
      <p:italic r:id="rId24"/>
    </p:embeddedFont>
    <p:embeddedFont>
      <p:font typeface="Barlow Semi Condensed Medium" panose="00000606000000000000" pitchFamily="2" charset="0"/>
      <p:regular r:id="rId25"/>
      <p:italic r:id="rId26"/>
      <p:boldItalic r:id="rId27"/>
    </p:embeddedFont>
    <p:embeddedFont>
      <p:font typeface="Barlow Semi Condensed SemiBold" panose="00000706000000000000" pitchFamily="2" charset="0"/>
      <p:bold r:id="rId28"/>
      <p:boldItalic r:id="rId29"/>
    </p:embeddedFont>
    <p:embeddedFont>
      <p:font typeface="Fjalla One" panose="02000506040000020004" pitchFamily="2" charset="0"/>
      <p:regular r:id="rId30"/>
    </p:embeddedFont>
    <p:embeddedFont>
      <p:font typeface="Roboto Condensed Light" panose="02000000000000000000" pitchFamily="2"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CACA37E-ABEF-4738-A7C4-E784A66E8A2E}" styleName="Table_0">
    <a:wholeTbl>
      <a:tcTxStyle>
        <a:font>
          <a:latin typeface="Arial"/>
          <a:ea typeface="Arial"/>
          <a:cs typeface="Arial"/>
        </a:font>
        <a:schemeClr val="dk1"/>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tcBdr>
      </a:tcStyle>
    </a:band1H>
    <a:band2H>
      <a:tcStyle>
        <a:tcBdr/>
      </a:tcStyle>
    </a:band2H>
    <a:band1V>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1V>
    <a:band2V>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2V>
    <a:lastCol>
      <a:tcTxStyle b="on"/>
      <a:tcStyle>
        <a:tcBdr/>
      </a:tcStyle>
    </a:lastCol>
    <a:firstCol>
      <a:tcTxStyle b="on"/>
      <a:tcStyle>
        <a:tcBdr/>
      </a:tcStyle>
    </a:firstCol>
    <a:lastRow>
      <a:tcTxStyle b="on"/>
      <a:tcStyle>
        <a:tcBdr>
          <a:top>
            <a:ln w="50800" cap="flat" cmpd="sng">
              <a:solidFill>
                <a:schemeClr val="dk1"/>
              </a:solidFill>
              <a:prstDash val="solid"/>
              <a:round/>
              <a:headEnd type="none" w="sm" len="sm"/>
              <a:tailEnd type="none" w="sm" len="sm"/>
            </a:ln>
          </a:top>
        </a:tcBdr>
      </a:tcStyle>
    </a:lastRow>
    <a:seCell>
      <a:tcStyle>
        <a:tcBdr/>
      </a:tcStyle>
    </a:seCell>
    <a:swCell>
      <a:tcStyle>
        <a:tcBdr/>
      </a:tcStyle>
    </a:swCell>
    <a:firstRow>
      <a:tcTxStyle b="on">
        <a:font>
          <a:latin typeface="Arial"/>
          <a:ea typeface="Arial"/>
          <a:cs typeface="Arial"/>
        </a:font>
        <a:schemeClr val="lt1"/>
      </a:tcTxStyle>
      <a:tcStyle>
        <a:tcBdr/>
        <a:fill>
          <a:solidFill>
            <a:schemeClr val="dk1"/>
          </a:solidFill>
        </a:fill>
      </a:tcStyle>
    </a:firstRow>
    <a:neCell>
      <a:tcStyle>
        <a:tcBdr/>
      </a:tcStyle>
    </a:neCell>
    <a:nwCell>
      <a:tcStyle>
        <a:tcBdr/>
      </a:tcStyle>
    </a:nwCell>
  </a:tblStyle>
  <a:tblStyle styleId="{02E26A97-09CE-467B-A213-F40FAB51BBF6}" styleName="Table_1">
    <a:wholeTbl>
      <a:tcTxStyle>
        <a:font>
          <a:latin typeface="Arial"/>
          <a:ea typeface="Arial"/>
          <a:cs typeface="Arial"/>
        </a:font>
        <a:schemeClr val="dk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tcBdr>
      </a:tcStyle>
    </a:band1H>
    <a:band2H>
      <a:tcStyle>
        <a:tcBdr/>
      </a:tcStyle>
    </a:band2H>
    <a:band1V>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cBdr>
      </a:tcStyle>
    </a:band1V>
    <a:band2V>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cBdr>
      </a:tcStyle>
    </a:band2V>
    <a:lastCol>
      <a:tcTxStyle b="on"/>
      <a:tcStyle>
        <a:tcBdr/>
      </a:tcStyle>
    </a:lastCol>
    <a:firstCol>
      <a:tcTxStyle b="on"/>
      <a:tcStyle>
        <a:tcBdr/>
      </a:tcStyle>
    </a:firstCol>
    <a:lastRow>
      <a:tcTxStyle b="on"/>
      <a:tcStyle>
        <a:tcBdr>
          <a:top>
            <a:ln w="50800" cap="flat" cmpd="sng">
              <a:solidFill>
                <a:schemeClr val="accent6"/>
              </a:solidFill>
              <a:prstDash val="solid"/>
              <a:round/>
              <a:headEnd type="none" w="sm" len="sm"/>
              <a:tailEnd type="none" w="sm" len="sm"/>
            </a:ln>
          </a:top>
        </a:tcBdr>
      </a:tcStyle>
    </a:lastRow>
    <a:seCell>
      <a:tcStyle>
        <a:tcBdr/>
      </a:tcStyle>
    </a:seCell>
    <a:swCell>
      <a:tcStyle>
        <a:tcBdr/>
      </a:tcStyle>
    </a:swCell>
    <a:firstRow>
      <a:tcTxStyle b="on">
        <a:font>
          <a:latin typeface="Arial"/>
          <a:ea typeface="Arial"/>
          <a:cs typeface="Arial"/>
        </a:font>
        <a:schemeClr val="lt1"/>
      </a:tcTxStyle>
      <a:tcStyle>
        <a:tcBdr/>
        <a:fill>
          <a:solidFill>
            <a:schemeClr val="accent6"/>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1" name="Google Shape;7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2149c434909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2149c43490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4" name="Google Shape;1084;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8" name="Google Shape;1098;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4" name="Google Shape;110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3" name="Google Shape;943;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0" name="Google Shape;9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6" name="Google Shape;956;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2" name="Google Shape;9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8" name="Google Shape;9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3" name="Google Shape;9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7" name="Google Shape;10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2149c434909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1" name="Google Shape;1031;g2149c434909_1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7"/>
        <p:cNvGrpSpPr/>
        <p:nvPr/>
      </p:nvGrpSpPr>
      <p:grpSpPr>
        <a:xfrm>
          <a:off x="0" y="0"/>
          <a:ext cx="0" cy="0"/>
          <a:chOff x="0" y="0"/>
          <a:chExt cx="0" cy="0"/>
        </a:xfrm>
      </p:grpSpPr>
      <p:sp>
        <p:nvSpPr>
          <p:cNvPr id="8" name="Google Shape;8;p14"/>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cxnSp>
        <p:nvCxnSpPr>
          <p:cNvPr id="9" name="Google Shape;9;p14"/>
          <p:cNvCxnSpPr/>
          <p:nvPr/>
        </p:nvCxnSpPr>
        <p:spPr>
          <a:xfrm rot="10800000">
            <a:off x="8109000" y="501275"/>
            <a:ext cx="737700" cy="737700"/>
          </a:xfrm>
          <a:prstGeom prst="straightConnector1">
            <a:avLst/>
          </a:prstGeom>
          <a:noFill/>
          <a:ln w="9525" cap="flat" cmpd="sng">
            <a:solidFill>
              <a:schemeClr val="dk2"/>
            </a:solidFill>
            <a:prstDash val="solid"/>
            <a:round/>
            <a:headEnd type="none" w="sm" len="sm"/>
            <a:tailEnd type="none" w="sm" len="sm"/>
          </a:ln>
        </p:spPr>
      </p:cxnSp>
      <p:cxnSp>
        <p:nvCxnSpPr>
          <p:cNvPr id="10" name="Google Shape;10;p14"/>
          <p:cNvCxnSpPr/>
          <p:nvPr/>
        </p:nvCxnSpPr>
        <p:spPr>
          <a:xfrm>
            <a:off x="582475" y="282188"/>
            <a:ext cx="1212900" cy="422700"/>
          </a:xfrm>
          <a:prstGeom prst="straightConnector1">
            <a:avLst/>
          </a:prstGeom>
          <a:noFill/>
          <a:ln w="9525" cap="flat" cmpd="sng">
            <a:solidFill>
              <a:schemeClr val="dk2"/>
            </a:solidFill>
            <a:prstDash val="solid"/>
            <a:round/>
            <a:headEnd type="none" w="sm" len="sm"/>
            <a:tailEnd type="none" w="sm" len="sm"/>
          </a:ln>
        </p:spPr>
      </p:cxnSp>
      <p:cxnSp>
        <p:nvCxnSpPr>
          <p:cNvPr id="11" name="Google Shape;11;p14"/>
          <p:cNvCxnSpPr/>
          <p:nvPr/>
        </p:nvCxnSpPr>
        <p:spPr>
          <a:xfrm rot="10800000" flipH="1">
            <a:off x="0" y="274188"/>
            <a:ext cx="582600" cy="654300"/>
          </a:xfrm>
          <a:prstGeom prst="straightConnector1">
            <a:avLst/>
          </a:prstGeom>
          <a:noFill/>
          <a:ln w="9525" cap="flat" cmpd="sng">
            <a:solidFill>
              <a:schemeClr val="dk2"/>
            </a:solidFill>
            <a:prstDash val="solid"/>
            <a:round/>
            <a:headEnd type="none" w="sm" len="sm"/>
            <a:tailEnd type="none" w="sm" len="sm"/>
          </a:ln>
        </p:spPr>
      </p:cxnSp>
      <p:grpSp>
        <p:nvGrpSpPr>
          <p:cNvPr id="12" name="Google Shape;12;p14"/>
          <p:cNvGrpSpPr/>
          <p:nvPr/>
        </p:nvGrpSpPr>
        <p:grpSpPr>
          <a:xfrm flipH="1">
            <a:off x="423750" y="125363"/>
            <a:ext cx="292025" cy="292575"/>
            <a:chOff x="7353050" y="316275"/>
            <a:chExt cx="292025" cy="292575"/>
          </a:xfrm>
        </p:grpSpPr>
        <p:sp>
          <p:nvSpPr>
            <p:cNvPr id="13" name="Google Shape;13;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 name="Google Shape;17;p14"/>
          <p:cNvGrpSpPr/>
          <p:nvPr/>
        </p:nvGrpSpPr>
        <p:grpSpPr>
          <a:xfrm>
            <a:off x="1638739" y="558163"/>
            <a:ext cx="293111" cy="293388"/>
            <a:chOff x="3164039" y="430875"/>
            <a:chExt cx="293111" cy="293388"/>
          </a:xfrm>
        </p:grpSpPr>
        <p:sp>
          <p:nvSpPr>
            <p:cNvPr id="18" name="Google Shape;18;p1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1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1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1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1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1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4" name="Google Shape;24;p14"/>
          <p:cNvGrpSpPr/>
          <p:nvPr/>
        </p:nvGrpSpPr>
        <p:grpSpPr>
          <a:xfrm>
            <a:off x="1591750" y="362600"/>
            <a:ext cx="175013" cy="27000"/>
            <a:chOff x="5662375" y="212375"/>
            <a:chExt cx="175013" cy="27000"/>
          </a:xfrm>
        </p:grpSpPr>
        <p:sp>
          <p:nvSpPr>
            <p:cNvPr id="25" name="Google Shape;25;p1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1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1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28" name="Google Shape;28;p14"/>
          <p:cNvCxnSpPr/>
          <p:nvPr/>
        </p:nvCxnSpPr>
        <p:spPr>
          <a:xfrm flipH="1">
            <a:off x="8151325" y="6875"/>
            <a:ext cx="1002600" cy="494400"/>
          </a:xfrm>
          <a:prstGeom prst="straightConnector1">
            <a:avLst/>
          </a:prstGeom>
          <a:noFill/>
          <a:ln w="9525" cap="flat" cmpd="sng">
            <a:solidFill>
              <a:schemeClr val="dk2"/>
            </a:solidFill>
            <a:prstDash val="solid"/>
            <a:round/>
            <a:headEnd type="none" w="sm" len="sm"/>
            <a:tailEnd type="none" w="sm" len="sm"/>
          </a:ln>
        </p:spPr>
      </p:cxnSp>
      <p:grpSp>
        <p:nvGrpSpPr>
          <p:cNvPr id="29" name="Google Shape;29;p14"/>
          <p:cNvGrpSpPr/>
          <p:nvPr/>
        </p:nvGrpSpPr>
        <p:grpSpPr>
          <a:xfrm>
            <a:off x="7823875" y="202375"/>
            <a:ext cx="581800" cy="582350"/>
            <a:chOff x="8064275" y="887850"/>
            <a:chExt cx="581800" cy="582350"/>
          </a:xfrm>
        </p:grpSpPr>
        <p:sp>
          <p:nvSpPr>
            <p:cNvPr id="30" name="Google Shape;30;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 name="Google Shape;32;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6" name="Google Shape;36;p14"/>
          <p:cNvGrpSpPr/>
          <p:nvPr/>
        </p:nvGrpSpPr>
        <p:grpSpPr>
          <a:xfrm flipH="1">
            <a:off x="8698650" y="1117488"/>
            <a:ext cx="292025" cy="292575"/>
            <a:chOff x="7353050" y="316275"/>
            <a:chExt cx="292025" cy="292575"/>
          </a:xfrm>
        </p:grpSpPr>
        <p:sp>
          <p:nvSpPr>
            <p:cNvPr id="37" name="Google Shape;37;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1" name="Google Shape;41;p14"/>
          <p:cNvGrpSpPr/>
          <p:nvPr/>
        </p:nvGrpSpPr>
        <p:grpSpPr>
          <a:xfrm>
            <a:off x="8678350" y="1581800"/>
            <a:ext cx="175013" cy="27000"/>
            <a:chOff x="5662375" y="212375"/>
            <a:chExt cx="175013" cy="27000"/>
          </a:xfrm>
        </p:grpSpPr>
        <p:sp>
          <p:nvSpPr>
            <p:cNvPr id="42" name="Google Shape;42;p1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1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1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87"/>
        <p:cNvGrpSpPr/>
        <p:nvPr/>
      </p:nvGrpSpPr>
      <p:grpSpPr>
        <a:xfrm>
          <a:off x="0" y="0"/>
          <a:ext cx="0" cy="0"/>
          <a:chOff x="0" y="0"/>
          <a:chExt cx="0" cy="0"/>
        </a:xfrm>
      </p:grpSpPr>
      <p:sp>
        <p:nvSpPr>
          <p:cNvPr id="388" name="Google Shape;388;p23"/>
          <p:cNvSpPr txBox="1">
            <a:spLocks noGrp="1"/>
          </p:cNvSpPr>
          <p:nvPr>
            <p:ph type="title"/>
          </p:nvPr>
        </p:nvSpPr>
        <p:spPr>
          <a:xfrm>
            <a:off x="5907024" y="356616"/>
            <a:ext cx="2615100" cy="576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a:endParaRPr/>
          </a:p>
        </p:txBody>
      </p:sp>
      <p:sp>
        <p:nvSpPr>
          <p:cNvPr id="389" name="Google Shape;389;p2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sp>
        <p:nvSpPr>
          <p:cNvPr id="390" name="Google Shape;390;p2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sp>
        <p:nvSpPr>
          <p:cNvPr id="391" name="Google Shape;391;p2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sp>
        <p:nvSpPr>
          <p:cNvPr id="392" name="Google Shape;392;p2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sp>
        <p:nvSpPr>
          <p:cNvPr id="393" name="Google Shape;393;p2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sp>
        <p:nvSpPr>
          <p:cNvPr id="394" name="Google Shape;394;p2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sp>
        <p:nvSpPr>
          <p:cNvPr id="395" name="Google Shape;395;p2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sp>
        <p:nvSpPr>
          <p:cNvPr id="396" name="Google Shape;396;p2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sp>
        <p:nvSpPr>
          <p:cNvPr id="397" name="Google Shape;397;p23"/>
          <p:cNvSpPr txBox="1">
            <a:spLocks noGrp="1"/>
          </p:cNvSpPr>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398" name="Google Shape;398;p23"/>
          <p:cNvSpPr txBox="1">
            <a:spLocks noGrp="1"/>
          </p:cNvSpPr>
          <p:nvPr>
            <p:ph type="title" idx="13"/>
          </p:nvPr>
        </p:nvSpPr>
        <p:spPr>
          <a:xfrm>
            <a:off x="813816" y="1801368"/>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399" name="Google Shape;399;p23"/>
          <p:cNvSpPr txBox="1">
            <a:spLocks noGrp="1"/>
          </p:cNvSpPr>
          <p:nvPr>
            <p:ph type="title" idx="14"/>
          </p:nvPr>
        </p:nvSpPr>
        <p:spPr>
          <a:xfrm>
            <a:off x="813816" y="2880360"/>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400" name="Google Shape;400;p23"/>
          <p:cNvSpPr txBox="1">
            <a:spLocks noGrp="1"/>
          </p:cNvSpPr>
          <p:nvPr>
            <p:ph type="title" idx="15"/>
          </p:nvPr>
        </p:nvSpPr>
        <p:spPr>
          <a:xfrm>
            <a:off x="813816" y="3959352"/>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401"/>
        <p:cNvGrpSpPr/>
        <p:nvPr/>
      </p:nvGrpSpPr>
      <p:grpSpPr>
        <a:xfrm>
          <a:off x="0" y="0"/>
          <a:ext cx="0" cy="0"/>
          <a:chOff x="0" y="0"/>
          <a:chExt cx="0" cy="0"/>
        </a:xfrm>
      </p:grpSpPr>
      <p:grpSp>
        <p:nvGrpSpPr>
          <p:cNvPr id="402" name="Google Shape;402;p24"/>
          <p:cNvGrpSpPr/>
          <p:nvPr/>
        </p:nvGrpSpPr>
        <p:grpSpPr>
          <a:xfrm>
            <a:off x="1349626" y="598417"/>
            <a:ext cx="6453730" cy="3631136"/>
            <a:chOff x="365750" y="1285025"/>
            <a:chExt cx="6934275" cy="3315500"/>
          </a:xfrm>
        </p:grpSpPr>
        <p:sp>
          <p:nvSpPr>
            <p:cNvPr id="403" name="Google Shape;403;p24"/>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24"/>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05" name="Google Shape;405;p24"/>
          <p:cNvSpPr txBox="1">
            <a:spLocks noGrp="1"/>
          </p:cNvSpPr>
          <p:nvPr>
            <p:ph type="title"/>
          </p:nvPr>
        </p:nvSpPr>
        <p:spPr>
          <a:xfrm>
            <a:off x="2624328" y="1018528"/>
            <a:ext cx="3904500" cy="190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grpSp>
        <p:nvGrpSpPr>
          <p:cNvPr id="406" name="Google Shape;406;p24"/>
          <p:cNvGrpSpPr/>
          <p:nvPr/>
        </p:nvGrpSpPr>
        <p:grpSpPr>
          <a:xfrm>
            <a:off x="-6867" y="-6625"/>
            <a:ext cx="9152342" cy="5102050"/>
            <a:chOff x="-6867" y="-6625"/>
            <a:chExt cx="9152342" cy="5102050"/>
          </a:xfrm>
        </p:grpSpPr>
        <p:cxnSp>
          <p:nvCxnSpPr>
            <p:cNvPr id="407" name="Google Shape;407;p24"/>
            <p:cNvCxnSpPr/>
            <p:nvPr/>
          </p:nvCxnSpPr>
          <p:spPr>
            <a:xfrm>
              <a:off x="2904283" y="4513075"/>
              <a:ext cx="1133100" cy="306300"/>
            </a:xfrm>
            <a:prstGeom prst="straightConnector1">
              <a:avLst/>
            </a:prstGeom>
            <a:noFill/>
            <a:ln w="9525" cap="flat" cmpd="sng">
              <a:solidFill>
                <a:srgbClr val="595959"/>
              </a:solidFill>
              <a:prstDash val="solid"/>
              <a:round/>
              <a:headEnd type="none" w="sm" len="sm"/>
              <a:tailEnd type="none" w="sm" len="sm"/>
            </a:ln>
          </p:spPr>
        </p:cxnSp>
        <p:cxnSp>
          <p:nvCxnSpPr>
            <p:cNvPr id="408" name="Google Shape;408;p24"/>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sm" len="sm"/>
              <a:tailEnd type="none" w="sm" len="sm"/>
            </a:ln>
          </p:spPr>
        </p:cxnSp>
        <p:cxnSp>
          <p:nvCxnSpPr>
            <p:cNvPr id="409" name="Google Shape;409;p24"/>
            <p:cNvCxnSpPr/>
            <p:nvPr/>
          </p:nvCxnSpPr>
          <p:spPr>
            <a:xfrm>
              <a:off x="259558" y="4408000"/>
              <a:ext cx="1332000" cy="392100"/>
            </a:xfrm>
            <a:prstGeom prst="straightConnector1">
              <a:avLst/>
            </a:prstGeom>
            <a:noFill/>
            <a:ln w="9525" cap="flat" cmpd="sng">
              <a:solidFill>
                <a:srgbClr val="595959"/>
              </a:solidFill>
              <a:prstDash val="solid"/>
              <a:round/>
              <a:headEnd type="none" w="sm" len="sm"/>
              <a:tailEnd type="none" w="sm" len="sm"/>
            </a:ln>
          </p:spPr>
        </p:cxnSp>
        <p:cxnSp>
          <p:nvCxnSpPr>
            <p:cNvPr id="410" name="Google Shape;410;p24"/>
            <p:cNvCxnSpPr/>
            <p:nvPr/>
          </p:nvCxnSpPr>
          <p:spPr>
            <a:xfrm>
              <a:off x="-6867" y="3993550"/>
              <a:ext cx="273900" cy="407100"/>
            </a:xfrm>
            <a:prstGeom prst="straightConnector1">
              <a:avLst/>
            </a:prstGeom>
            <a:noFill/>
            <a:ln w="9525" cap="flat" cmpd="sng">
              <a:solidFill>
                <a:srgbClr val="595959"/>
              </a:solidFill>
              <a:prstDash val="solid"/>
              <a:round/>
              <a:headEnd type="none" w="sm" len="sm"/>
              <a:tailEnd type="none" w="sm" len="sm"/>
            </a:ln>
          </p:spPr>
        </p:cxnSp>
        <p:grpSp>
          <p:nvGrpSpPr>
            <p:cNvPr id="411" name="Google Shape;411;p24"/>
            <p:cNvGrpSpPr/>
            <p:nvPr/>
          </p:nvGrpSpPr>
          <p:grpSpPr>
            <a:xfrm flipH="1">
              <a:off x="1278333" y="4513075"/>
              <a:ext cx="581800" cy="582350"/>
              <a:chOff x="8064275" y="887850"/>
              <a:chExt cx="581800" cy="582350"/>
            </a:xfrm>
          </p:grpSpPr>
          <p:sp>
            <p:nvSpPr>
              <p:cNvPr id="412" name="Google Shape;41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3" name="Google Shape;41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4" name="Google Shape;41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5" name="Google Shape;41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6" name="Google Shape;41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7" name="Google Shape;41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18" name="Google Shape;418;p24"/>
            <p:cNvGrpSpPr/>
            <p:nvPr/>
          </p:nvGrpSpPr>
          <p:grpSpPr>
            <a:xfrm flipH="1">
              <a:off x="2747608" y="4340463"/>
              <a:ext cx="292025" cy="292575"/>
              <a:chOff x="7353050" y="316275"/>
              <a:chExt cx="292025" cy="292575"/>
            </a:xfrm>
          </p:grpSpPr>
          <p:sp>
            <p:nvSpPr>
              <p:cNvPr id="419" name="Google Shape;41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0" name="Google Shape;42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1" name="Google Shape;42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2" name="Google Shape;42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23" name="Google Shape;423;p24"/>
            <p:cNvGrpSpPr/>
            <p:nvPr/>
          </p:nvGrpSpPr>
          <p:grpSpPr>
            <a:xfrm flipH="1">
              <a:off x="171308" y="4315025"/>
              <a:ext cx="175000" cy="175000"/>
              <a:chOff x="8792300" y="321275"/>
              <a:chExt cx="175000" cy="175000"/>
            </a:xfrm>
          </p:grpSpPr>
          <p:sp>
            <p:nvSpPr>
              <p:cNvPr id="424" name="Google Shape;42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5" name="Google Shape;42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6" name="Google Shape;42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7" name="Google Shape;42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28" name="Google Shape;428;p24"/>
            <p:cNvGrpSpPr/>
            <p:nvPr/>
          </p:nvGrpSpPr>
          <p:grpSpPr>
            <a:xfrm>
              <a:off x="3873197" y="4657550"/>
              <a:ext cx="293111" cy="293388"/>
              <a:chOff x="3164039" y="430875"/>
              <a:chExt cx="293111" cy="293388"/>
            </a:xfrm>
          </p:grpSpPr>
          <p:sp>
            <p:nvSpPr>
              <p:cNvPr id="429" name="Google Shape;429;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0" name="Google Shape;430;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1" name="Google Shape;431;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2" name="Google Shape;432;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3" name="Google Shape;433;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4" name="Google Shape;434;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35" name="Google Shape;435;p24"/>
            <p:cNvGrpSpPr/>
            <p:nvPr/>
          </p:nvGrpSpPr>
          <p:grpSpPr>
            <a:xfrm flipH="1">
              <a:off x="242270" y="4142425"/>
              <a:ext cx="175013" cy="27000"/>
              <a:chOff x="5662375" y="212375"/>
              <a:chExt cx="175013" cy="27000"/>
            </a:xfrm>
          </p:grpSpPr>
          <p:sp>
            <p:nvSpPr>
              <p:cNvPr id="436" name="Google Shape;436;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7" name="Google Shape;437;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439" name="Google Shape;439;p24"/>
            <p:cNvCxnSpPr/>
            <p:nvPr/>
          </p:nvCxnSpPr>
          <p:spPr>
            <a:xfrm rot="10800000">
              <a:off x="5995050" y="226600"/>
              <a:ext cx="1504500" cy="224700"/>
            </a:xfrm>
            <a:prstGeom prst="straightConnector1">
              <a:avLst/>
            </a:prstGeom>
            <a:noFill/>
            <a:ln w="9525" cap="flat" cmpd="sng">
              <a:solidFill>
                <a:srgbClr val="595959"/>
              </a:solidFill>
              <a:prstDash val="solid"/>
              <a:round/>
              <a:headEnd type="none" w="sm" len="sm"/>
              <a:tailEnd type="none" w="sm" len="sm"/>
            </a:ln>
          </p:spPr>
        </p:cxnSp>
        <p:cxnSp>
          <p:nvCxnSpPr>
            <p:cNvPr id="440" name="Google Shape;440;p24"/>
            <p:cNvCxnSpPr/>
            <p:nvPr/>
          </p:nvCxnSpPr>
          <p:spPr>
            <a:xfrm rot="10800000">
              <a:off x="7512925" y="457850"/>
              <a:ext cx="829500" cy="743400"/>
            </a:xfrm>
            <a:prstGeom prst="straightConnector1">
              <a:avLst/>
            </a:prstGeom>
            <a:noFill/>
            <a:ln w="9525" cap="flat" cmpd="sng">
              <a:solidFill>
                <a:srgbClr val="595959"/>
              </a:solidFill>
              <a:prstDash val="solid"/>
              <a:round/>
              <a:headEnd type="none" w="sm" len="sm"/>
              <a:tailEnd type="none" w="sm" len="sm"/>
            </a:ln>
          </p:spPr>
        </p:cxnSp>
        <p:cxnSp>
          <p:nvCxnSpPr>
            <p:cNvPr id="441" name="Google Shape;441;p24"/>
            <p:cNvCxnSpPr/>
            <p:nvPr/>
          </p:nvCxnSpPr>
          <p:spPr>
            <a:xfrm flipH="1">
              <a:off x="8348975" y="-6625"/>
              <a:ext cx="796500" cy="1188000"/>
            </a:xfrm>
            <a:prstGeom prst="straightConnector1">
              <a:avLst/>
            </a:prstGeom>
            <a:noFill/>
            <a:ln w="9525" cap="flat" cmpd="sng">
              <a:solidFill>
                <a:srgbClr val="595959"/>
              </a:solidFill>
              <a:prstDash val="solid"/>
              <a:round/>
              <a:headEnd type="none" w="sm" len="sm"/>
              <a:tailEnd type="none" w="sm" len="sm"/>
            </a:ln>
          </p:spPr>
        </p:cxnSp>
        <p:grpSp>
          <p:nvGrpSpPr>
            <p:cNvPr id="442" name="Google Shape;442;p24"/>
            <p:cNvGrpSpPr/>
            <p:nvPr/>
          </p:nvGrpSpPr>
          <p:grpSpPr>
            <a:xfrm>
              <a:off x="8064275" y="1040250"/>
              <a:ext cx="581800" cy="582350"/>
              <a:chOff x="8064275" y="887850"/>
              <a:chExt cx="581800" cy="582350"/>
            </a:xfrm>
          </p:grpSpPr>
          <p:sp>
            <p:nvSpPr>
              <p:cNvPr id="443" name="Google Shape;443;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4" name="Google Shape;444;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5" name="Google Shape;445;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6" name="Google Shape;446;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7" name="Google Shape;447;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8" name="Google Shape;448;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49" name="Google Shape;449;p24"/>
            <p:cNvGrpSpPr/>
            <p:nvPr/>
          </p:nvGrpSpPr>
          <p:grpSpPr>
            <a:xfrm>
              <a:off x="7353050" y="316275"/>
              <a:ext cx="292025" cy="292575"/>
              <a:chOff x="7353050" y="316275"/>
              <a:chExt cx="292025" cy="292575"/>
            </a:xfrm>
          </p:grpSpPr>
          <p:sp>
            <p:nvSpPr>
              <p:cNvPr id="450" name="Google Shape;450;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1" name="Google Shape;451;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2" name="Google Shape;452;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3" name="Google Shape;453;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54" name="Google Shape;454;p24"/>
            <p:cNvGrpSpPr/>
            <p:nvPr/>
          </p:nvGrpSpPr>
          <p:grpSpPr>
            <a:xfrm>
              <a:off x="8792300" y="321275"/>
              <a:ext cx="175000" cy="175000"/>
              <a:chOff x="8792300" y="321275"/>
              <a:chExt cx="175000" cy="175000"/>
            </a:xfrm>
          </p:grpSpPr>
          <p:sp>
            <p:nvSpPr>
              <p:cNvPr id="455" name="Google Shape;455;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6" name="Google Shape;456;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7" name="Google Shape;457;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8" name="Google Shape;458;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59" name="Google Shape;459;p24"/>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0" name="Google Shape;460;p24"/>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1" name="Google Shape;461;p24"/>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2" name="Google Shape;462;p24"/>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3" name="Google Shape;463;p24"/>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4" name="Google Shape;464;p24"/>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65" name="Google Shape;465;p24"/>
            <p:cNvGrpSpPr/>
            <p:nvPr/>
          </p:nvGrpSpPr>
          <p:grpSpPr>
            <a:xfrm>
              <a:off x="8490050" y="170875"/>
              <a:ext cx="175013" cy="27000"/>
              <a:chOff x="5662375" y="212375"/>
              <a:chExt cx="175013" cy="27000"/>
            </a:xfrm>
          </p:grpSpPr>
          <p:sp>
            <p:nvSpPr>
              <p:cNvPr id="466" name="Google Shape;466;p2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7" name="Google Shape;467;p2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8" name="Google Shape;468;p2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69" name="Google Shape;469;p24"/>
            <p:cNvGrpSpPr/>
            <p:nvPr/>
          </p:nvGrpSpPr>
          <p:grpSpPr>
            <a:xfrm>
              <a:off x="8678350" y="1658000"/>
              <a:ext cx="175013" cy="27000"/>
              <a:chOff x="5662375" y="212375"/>
              <a:chExt cx="175013" cy="27000"/>
            </a:xfrm>
          </p:grpSpPr>
          <p:sp>
            <p:nvSpPr>
              <p:cNvPr id="470" name="Google Shape;470;p2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1" name="Google Shape;471;p2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2" name="Google Shape;472;p2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473" name="Google Shape;473;p24"/>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4"/>
        <p:cNvGrpSpPr/>
        <p:nvPr/>
      </p:nvGrpSpPr>
      <p:grpSpPr>
        <a:xfrm>
          <a:off x="0" y="0"/>
          <a:ext cx="0" cy="0"/>
          <a:chOff x="0" y="0"/>
          <a:chExt cx="0" cy="0"/>
        </a:xfrm>
      </p:grpSpPr>
      <p:sp>
        <p:nvSpPr>
          <p:cNvPr id="475" name="Google Shape;475;p25"/>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900"/>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900"/>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900"/>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900"/>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900"/>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900"/>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900"/>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900"/>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900"/>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sp>
        <p:nvSpPr>
          <p:cNvPr id="476" name="Google Shape;476;p25"/>
          <p:cNvSpPr txBox="1">
            <a:spLocks noGrp="1"/>
          </p:cNvSpPr>
          <p:nvPr>
            <p:ph type="title"/>
          </p:nvPr>
        </p:nvSpPr>
        <p:spPr>
          <a:xfrm>
            <a:off x="804672" y="3319272"/>
            <a:ext cx="3291900" cy="4023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a:lnSpc>
                <a:spcPct val="100000"/>
              </a:lnSpc>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r">
              <a:lnSpc>
                <a:spcPct val="100000"/>
              </a:lnSpc>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r">
              <a:lnSpc>
                <a:spcPct val="100000"/>
              </a:lnSpc>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r">
              <a:lnSpc>
                <a:spcPct val="100000"/>
              </a:lnSpc>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r">
              <a:lnSpc>
                <a:spcPct val="100000"/>
              </a:lnSpc>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r">
              <a:lnSpc>
                <a:spcPct val="100000"/>
              </a:lnSpc>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r">
              <a:lnSpc>
                <a:spcPct val="100000"/>
              </a:lnSpc>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r">
              <a:lnSpc>
                <a:spcPct val="100000"/>
              </a:lnSpc>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cxnSp>
        <p:nvCxnSpPr>
          <p:cNvPr id="477" name="Google Shape;477;p25"/>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478" name="Google Shape;478;p25"/>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479" name="Google Shape;479;p25"/>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480" name="Google Shape;480;p25"/>
          <p:cNvGrpSpPr/>
          <p:nvPr/>
        </p:nvGrpSpPr>
        <p:grpSpPr>
          <a:xfrm flipH="1">
            <a:off x="499400" y="959675"/>
            <a:ext cx="581800" cy="582350"/>
            <a:chOff x="8064275" y="887850"/>
            <a:chExt cx="581800" cy="582350"/>
          </a:xfrm>
        </p:grpSpPr>
        <p:sp>
          <p:nvSpPr>
            <p:cNvPr id="481" name="Google Shape;481;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3" name="Google Shape;483;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4" name="Google Shape;484;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5" name="Google Shape;485;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6" name="Google Shape;486;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87" name="Google Shape;487;p25"/>
          <p:cNvGrpSpPr/>
          <p:nvPr/>
        </p:nvGrpSpPr>
        <p:grpSpPr>
          <a:xfrm flipH="1">
            <a:off x="1500400" y="388100"/>
            <a:ext cx="292025" cy="292575"/>
            <a:chOff x="7353050" y="316275"/>
            <a:chExt cx="292025" cy="292575"/>
          </a:xfrm>
        </p:grpSpPr>
        <p:sp>
          <p:nvSpPr>
            <p:cNvPr id="488" name="Google Shape;488;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9" name="Google Shape;489;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0" name="Google Shape;490;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1" name="Google Shape;491;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92" name="Google Shape;492;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3" name="Google Shape;493;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4" name="Google Shape;494;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5" name="Google Shape;495;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6" name="Google Shape;496;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7" name="Google Shape;497;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98" name="Google Shape;498;p25"/>
          <p:cNvGrpSpPr/>
          <p:nvPr/>
        </p:nvGrpSpPr>
        <p:grpSpPr>
          <a:xfrm flipH="1">
            <a:off x="3527112" y="361100"/>
            <a:ext cx="175013" cy="27000"/>
            <a:chOff x="5662375" y="212375"/>
            <a:chExt cx="175013" cy="27000"/>
          </a:xfrm>
        </p:grpSpPr>
        <p:sp>
          <p:nvSpPr>
            <p:cNvPr id="499" name="Google Shape;499;p2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0" name="Google Shape;500;p2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1" name="Google Shape;501;p2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02" name="Google Shape;502;p25"/>
          <p:cNvGrpSpPr/>
          <p:nvPr/>
        </p:nvGrpSpPr>
        <p:grpSpPr>
          <a:xfrm flipH="1">
            <a:off x="480412" y="242700"/>
            <a:ext cx="175013" cy="27000"/>
            <a:chOff x="5662375" y="212375"/>
            <a:chExt cx="175013" cy="27000"/>
          </a:xfrm>
        </p:grpSpPr>
        <p:sp>
          <p:nvSpPr>
            <p:cNvPr id="503" name="Google Shape;503;p2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4" name="Google Shape;504;p2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5" name="Google Shape;505;p2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06" name="Google Shape;506;p25"/>
          <p:cNvGrpSpPr/>
          <p:nvPr/>
        </p:nvGrpSpPr>
        <p:grpSpPr>
          <a:xfrm flipH="1">
            <a:off x="901712" y="1653625"/>
            <a:ext cx="175013" cy="27000"/>
            <a:chOff x="5662375" y="212375"/>
            <a:chExt cx="175013" cy="27000"/>
          </a:xfrm>
        </p:grpSpPr>
        <p:sp>
          <p:nvSpPr>
            <p:cNvPr id="507" name="Google Shape;507;p2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8" name="Google Shape;508;p2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9" name="Google Shape;509;p2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510" name="Google Shape;510;p25"/>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511" name="Google Shape;511;p25"/>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512" name="Google Shape;512;p25"/>
          <p:cNvGrpSpPr/>
          <p:nvPr/>
        </p:nvGrpSpPr>
        <p:grpSpPr>
          <a:xfrm rot="10800000">
            <a:off x="499400" y="3940925"/>
            <a:ext cx="581800" cy="582350"/>
            <a:chOff x="8064275" y="887850"/>
            <a:chExt cx="581800" cy="582350"/>
          </a:xfrm>
        </p:grpSpPr>
        <p:sp>
          <p:nvSpPr>
            <p:cNvPr id="513" name="Google Shape;513;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4" name="Google Shape;514;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5" name="Google Shape;515;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6" name="Google Shape;516;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7" name="Google Shape;517;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8" name="Google Shape;518;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19" name="Google Shape;519;p25"/>
          <p:cNvGrpSpPr/>
          <p:nvPr/>
        </p:nvGrpSpPr>
        <p:grpSpPr>
          <a:xfrm rot="10800000">
            <a:off x="1819575" y="4586750"/>
            <a:ext cx="292025" cy="292575"/>
            <a:chOff x="7353050" y="316275"/>
            <a:chExt cx="292025" cy="292575"/>
          </a:xfrm>
        </p:grpSpPr>
        <p:sp>
          <p:nvSpPr>
            <p:cNvPr id="520" name="Google Shape;520;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 name="Google Shape;521;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2" name="Google Shape;522;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 name="Google Shape;523;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24" name="Google Shape;524;p25"/>
          <p:cNvGrpSpPr/>
          <p:nvPr/>
        </p:nvGrpSpPr>
        <p:grpSpPr>
          <a:xfrm rot="10800000">
            <a:off x="212525" y="4645550"/>
            <a:ext cx="175000" cy="175000"/>
            <a:chOff x="8792300" y="321275"/>
            <a:chExt cx="175000" cy="175000"/>
          </a:xfrm>
        </p:grpSpPr>
        <p:sp>
          <p:nvSpPr>
            <p:cNvPr id="525" name="Google Shape;525;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 name="Google Shape;526;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 name="Google Shape;527;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8" name="Google Shape;528;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29" name="Google Shape;529;p25"/>
          <p:cNvGrpSpPr/>
          <p:nvPr/>
        </p:nvGrpSpPr>
        <p:grpSpPr>
          <a:xfrm rot="10800000">
            <a:off x="480412" y="4852325"/>
            <a:ext cx="175013" cy="27000"/>
            <a:chOff x="5662375" y="212375"/>
            <a:chExt cx="175013" cy="27000"/>
          </a:xfrm>
        </p:grpSpPr>
        <p:sp>
          <p:nvSpPr>
            <p:cNvPr id="530" name="Google Shape;530;p2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1" name="Google Shape;531;p2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2" name="Google Shape;532;p2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33" name="Google Shape;533;p25"/>
          <p:cNvGrpSpPr/>
          <p:nvPr/>
        </p:nvGrpSpPr>
        <p:grpSpPr>
          <a:xfrm rot="10800000">
            <a:off x="1054112" y="3898600"/>
            <a:ext cx="175013" cy="27000"/>
            <a:chOff x="5662375" y="212375"/>
            <a:chExt cx="175013" cy="27000"/>
          </a:xfrm>
        </p:grpSpPr>
        <p:sp>
          <p:nvSpPr>
            <p:cNvPr id="534" name="Google Shape;534;p2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5" name="Google Shape;535;p2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6" name="Google Shape;536;p2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7"/>
        <p:cNvGrpSpPr/>
        <p:nvPr/>
      </p:nvGrpSpPr>
      <p:grpSpPr>
        <a:xfrm>
          <a:off x="0" y="0"/>
          <a:ext cx="0" cy="0"/>
          <a:chOff x="0" y="0"/>
          <a:chExt cx="0" cy="0"/>
        </a:xfrm>
      </p:grpSpPr>
      <p:sp>
        <p:nvSpPr>
          <p:cNvPr id="538" name="Google Shape;538;p26"/>
          <p:cNvSpPr txBox="1">
            <a:spLocks noGrp="1"/>
          </p:cNvSpPr>
          <p:nvPr>
            <p:ph type="title"/>
          </p:nvPr>
        </p:nvSpPr>
        <p:spPr>
          <a:xfrm>
            <a:off x="896112" y="2039112"/>
            <a:ext cx="3566100" cy="136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39" name="Google Shape;539;p26"/>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marR="0" lvl="1"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marR="0" lvl="2"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marR="0" lvl="3"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marR="0" lvl="4"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marR="0" lvl="5"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marR="0" lvl="6"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marR="0" lvl="7"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marR="0" lvl="8"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cxnSp>
        <p:nvCxnSpPr>
          <p:cNvPr id="540" name="Google Shape;540;p26"/>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541" name="Google Shape;541;p26"/>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542" name="Google Shape;542;p26"/>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543" name="Google Shape;543;p26"/>
          <p:cNvGrpSpPr/>
          <p:nvPr/>
        </p:nvGrpSpPr>
        <p:grpSpPr>
          <a:xfrm flipH="1">
            <a:off x="499400" y="959675"/>
            <a:ext cx="581800" cy="582350"/>
            <a:chOff x="8064275" y="887850"/>
            <a:chExt cx="581800" cy="582350"/>
          </a:xfrm>
        </p:grpSpPr>
        <p:sp>
          <p:nvSpPr>
            <p:cNvPr id="544" name="Google Shape;544;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 name="Google Shape;546;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 name="Google Shape;547;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 name="Google Shape;548;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9" name="Google Shape;549;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50" name="Google Shape;550;p26"/>
          <p:cNvGrpSpPr/>
          <p:nvPr/>
        </p:nvGrpSpPr>
        <p:grpSpPr>
          <a:xfrm flipH="1">
            <a:off x="1500400" y="388100"/>
            <a:ext cx="292025" cy="292575"/>
            <a:chOff x="7353050" y="316275"/>
            <a:chExt cx="292025" cy="292575"/>
          </a:xfrm>
        </p:grpSpPr>
        <p:sp>
          <p:nvSpPr>
            <p:cNvPr id="551" name="Google Shape;551;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2" name="Google Shape;552;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3" name="Google Shape;553;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4" name="Google Shape;554;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55" name="Google Shape;555;p26"/>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6" name="Google Shape;556;p26"/>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7" name="Google Shape;557;p26"/>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8" name="Google Shape;558;p26"/>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9" name="Google Shape;559;p26"/>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0" name="Google Shape;560;p26"/>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61" name="Google Shape;561;p26"/>
          <p:cNvGrpSpPr/>
          <p:nvPr/>
        </p:nvGrpSpPr>
        <p:grpSpPr>
          <a:xfrm flipH="1">
            <a:off x="3527112" y="361100"/>
            <a:ext cx="175013" cy="27000"/>
            <a:chOff x="5662375" y="212375"/>
            <a:chExt cx="175013" cy="27000"/>
          </a:xfrm>
        </p:grpSpPr>
        <p:sp>
          <p:nvSpPr>
            <p:cNvPr id="562" name="Google Shape;562;p2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3" name="Google Shape;563;p2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4" name="Google Shape;564;p2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65" name="Google Shape;565;p26"/>
          <p:cNvGrpSpPr/>
          <p:nvPr/>
        </p:nvGrpSpPr>
        <p:grpSpPr>
          <a:xfrm flipH="1">
            <a:off x="480412" y="242700"/>
            <a:ext cx="175013" cy="27000"/>
            <a:chOff x="5662375" y="212375"/>
            <a:chExt cx="175013" cy="27000"/>
          </a:xfrm>
        </p:grpSpPr>
        <p:sp>
          <p:nvSpPr>
            <p:cNvPr id="566" name="Google Shape;566;p2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7" name="Google Shape;567;p2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8" name="Google Shape;568;p2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69" name="Google Shape;569;p26"/>
          <p:cNvGrpSpPr/>
          <p:nvPr/>
        </p:nvGrpSpPr>
        <p:grpSpPr>
          <a:xfrm flipH="1">
            <a:off x="901712" y="1653625"/>
            <a:ext cx="175013" cy="27000"/>
            <a:chOff x="5662375" y="212375"/>
            <a:chExt cx="175013" cy="27000"/>
          </a:xfrm>
        </p:grpSpPr>
        <p:sp>
          <p:nvSpPr>
            <p:cNvPr id="570" name="Google Shape;570;p2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1" name="Google Shape;571;p2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2" name="Google Shape;572;p2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573" name="Google Shape;573;p26"/>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574" name="Google Shape;574;p26"/>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575" name="Google Shape;575;p26"/>
          <p:cNvGrpSpPr/>
          <p:nvPr/>
        </p:nvGrpSpPr>
        <p:grpSpPr>
          <a:xfrm rot="10800000">
            <a:off x="499400" y="3940925"/>
            <a:ext cx="581800" cy="582350"/>
            <a:chOff x="8064275" y="887850"/>
            <a:chExt cx="581800" cy="582350"/>
          </a:xfrm>
        </p:grpSpPr>
        <p:sp>
          <p:nvSpPr>
            <p:cNvPr id="576" name="Google Shape;576;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7" name="Google Shape;577;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8" name="Google Shape;578;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9" name="Google Shape;579;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0" name="Google Shape;580;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1" name="Google Shape;581;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82" name="Google Shape;582;p26"/>
          <p:cNvGrpSpPr/>
          <p:nvPr/>
        </p:nvGrpSpPr>
        <p:grpSpPr>
          <a:xfrm rot="10800000">
            <a:off x="1819575" y="4586750"/>
            <a:ext cx="292025" cy="292575"/>
            <a:chOff x="7353050" y="316275"/>
            <a:chExt cx="292025" cy="292575"/>
          </a:xfrm>
        </p:grpSpPr>
        <p:sp>
          <p:nvSpPr>
            <p:cNvPr id="583" name="Google Shape;583;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4" name="Google Shape;584;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5" name="Google Shape;585;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6" name="Google Shape;586;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87" name="Google Shape;587;p26"/>
          <p:cNvGrpSpPr/>
          <p:nvPr/>
        </p:nvGrpSpPr>
        <p:grpSpPr>
          <a:xfrm rot="10800000">
            <a:off x="212525" y="4645550"/>
            <a:ext cx="175000" cy="175000"/>
            <a:chOff x="8792300" y="321275"/>
            <a:chExt cx="175000" cy="175000"/>
          </a:xfrm>
        </p:grpSpPr>
        <p:sp>
          <p:nvSpPr>
            <p:cNvPr id="588" name="Google Shape;588;p2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9" name="Google Shape;589;p2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0" name="Google Shape;590;p2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1" name="Google Shape;591;p2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92" name="Google Shape;592;p26"/>
          <p:cNvGrpSpPr/>
          <p:nvPr/>
        </p:nvGrpSpPr>
        <p:grpSpPr>
          <a:xfrm rot="10800000">
            <a:off x="480412" y="4852325"/>
            <a:ext cx="175013" cy="27000"/>
            <a:chOff x="5662375" y="212375"/>
            <a:chExt cx="175013" cy="27000"/>
          </a:xfrm>
        </p:grpSpPr>
        <p:sp>
          <p:nvSpPr>
            <p:cNvPr id="593" name="Google Shape;593;p2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4" name="Google Shape;594;p2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5" name="Google Shape;595;p2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96" name="Google Shape;596;p26"/>
          <p:cNvGrpSpPr/>
          <p:nvPr/>
        </p:nvGrpSpPr>
        <p:grpSpPr>
          <a:xfrm rot="10800000">
            <a:off x="1054112" y="3898600"/>
            <a:ext cx="175013" cy="27000"/>
            <a:chOff x="5662375" y="212375"/>
            <a:chExt cx="175013" cy="27000"/>
          </a:xfrm>
        </p:grpSpPr>
        <p:sp>
          <p:nvSpPr>
            <p:cNvPr id="597" name="Google Shape;597;p2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8" name="Google Shape;598;p2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9" name="Google Shape;599;p2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600"/>
        <p:cNvGrpSpPr/>
        <p:nvPr/>
      </p:nvGrpSpPr>
      <p:grpSpPr>
        <a:xfrm>
          <a:off x="0" y="0"/>
          <a:ext cx="0" cy="0"/>
          <a:chOff x="0" y="0"/>
          <a:chExt cx="0" cy="0"/>
        </a:xfrm>
      </p:grpSpPr>
      <p:cxnSp>
        <p:nvCxnSpPr>
          <p:cNvPr id="601" name="Google Shape;601;p27"/>
          <p:cNvCxnSpPr/>
          <p:nvPr/>
        </p:nvCxnSpPr>
        <p:spPr>
          <a:xfrm rot="5400000">
            <a:off x="7269708" y="3324550"/>
            <a:ext cx="1133100" cy="306300"/>
          </a:xfrm>
          <a:prstGeom prst="straightConnector1">
            <a:avLst/>
          </a:prstGeom>
          <a:noFill/>
          <a:ln w="9525" cap="flat" cmpd="sng">
            <a:solidFill>
              <a:srgbClr val="1A2E35"/>
            </a:solidFill>
            <a:prstDash val="solid"/>
            <a:round/>
            <a:headEnd type="none" w="sm" len="sm"/>
            <a:tailEnd type="none" w="sm" len="sm"/>
          </a:ln>
        </p:spPr>
      </p:cxnSp>
      <p:cxnSp>
        <p:nvCxnSpPr>
          <p:cNvPr id="602" name="Google Shape;602;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sm" len="sm"/>
            <a:tailEnd type="none" w="sm" len="sm"/>
          </a:ln>
        </p:spPr>
      </p:cxnSp>
      <p:cxnSp>
        <p:nvCxnSpPr>
          <p:cNvPr id="603" name="Google Shape;603;p27"/>
          <p:cNvCxnSpPr/>
          <p:nvPr/>
        </p:nvCxnSpPr>
        <p:spPr>
          <a:xfrm rot="5400000">
            <a:off x="7232433" y="736375"/>
            <a:ext cx="1332000" cy="392100"/>
          </a:xfrm>
          <a:prstGeom prst="straightConnector1">
            <a:avLst/>
          </a:prstGeom>
          <a:noFill/>
          <a:ln w="9525" cap="flat" cmpd="sng">
            <a:solidFill>
              <a:srgbClr val="1A2E35"/>
            </a:solidFill>
            <a:prstDash val="solid"/>
            <a:round/>
            <a:headEnd type="none" w="sm" len="sm"/>
            <a:tailEnd type="none" w="sm" len="sm"/>
          </a:ln>
        </p:spPr>
      </p:cxnSp>
      <p:cxnSp>
        <p:nvCxnSpPr>
          <p:cNvPr id="604" name="Google Shape;604;p27"/>
          <p:cNvCxnSpPr/>
          <p:nvPr/>
        </p:nvCxnSpPr>
        <p:spPr>
          <a:xfrm rot="5400000">
            <a:off x="8168433" y="-66600"/>
            <a:ext cx="273900" cy="407100"/>
          </a:xfrm>
          <a:prstGeom prst="straightConnector1">
            <a:avLst/>
          </a:prstGeom>
          <a:noFill/>
          <a:ln w="9525" cap="flat" cmpd="sng">
            <a:solidFill>
              <a:srgbClr val="1A2E35"/>
            </a:solidFill>
            <a:prstDash val="solid"/>
            <a:round/>
            <a:headEnd type="none" w="sm" len="sm"/>
            <a:tailEnd type="none" w="sm" len="sm"/>
          </a:ln>
        </p:spPr>
      </p:cxnSp>
      <p:grpSp>
        <p:nvGrpSpPr>
          <p:cNvPr id="605" name="Google Shape;605;p27"/>
          <p:cNvGrpSpPr/>
          <p:nvPr/>
        </p:nvGrpSpPr>
        <p:grpSpPr>
          <a:xfrm rot="5400000" flipH="1">
            <a:off x="7407333" y="1284925"/>
            <a:ext cx="581800" cy="582350"/>
            <a:chOff x="8064275" y="887850"/>
            <a:chExt cx="581800" cy="582350"/>
          </a:xfrm>
        </p:grpSpPr>
        <p:sp>
          <p:nvSpPr>
            <p:cNvPr id="606" name="Google Shape;606;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7" name="Google Shape;607;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8" name="Google Shape;608;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9" name="Google Shape;609;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0" name="Google Shape;610;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1" name="Google Shape;611;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12" name="Google Shape;612;p27"/>
          <p:cNvGrpSpPr/>
          <p:nvPr/>
        </p:nvGrpSpPr>
        <p:grpSpPr>
          <a:xfrm rot="5400000" flipH="1">
            <a:off x="7869720" y="2754200"/>
            <a:ext cx="292025" cy="292575"/>
            <a:chOff x="7353050" y="316275"/>
            <a:chExt cx="292025" cy="292575"/>
          </a:xfrm>
        </p:grpSpPr>
        <p:sp>
          <p:nvSpPr>
            <p:cNvPr id="613" name="Google Shape;613;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4" name="Google Shape;614;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5" name="Google Shape;615;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6" name="Google Shape;616;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17" name="Google Shape;617;p27"/>
          <p:cNvGrpSpPr/>
          <p:nvPr/>
        </p:nvGrpSpPr>
        <p:grpSpPr>
          <a:xfrm rot="5400000" flipH="1">
            <a:off x="8012458" y="178175"/>
            <a:ext cx="175000" cy="175000"/>
            <a:chOff x="8792300" y="321275"/>
            <a:chExt cx="175000" cy="175000"/>
          </a:xfrm>
        </p:grpSpPr>
        <p:sp>
          <p:nvSpPr>
            <p:cNvPr id="618" name="Google Shape;618;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9" name="Google Shape;619;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0" name="Google Shape;620;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1" name="Google Shape;621;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22" name="Google Shape;622;p27"/>
          <p:cNvGrpSpPr/>
          <p:nvPr/>
        </p:nvGrpSpPr>
        <p:grpSpPr>
          <a:xfrm rot="5400000">
            <a:off x="7551683" y="3879926"/>
            <a:ext cx="293111" cy="293388"/>
            <a:chOff x="3164039" y="430875"/>
            <a:chExt cx="293111" cy="293388"/>
          </a:xfrm>
        </p:grpSpPr>
        <p:sp>
          <p:nvSpPr>
            <p:cNvPr id="623" name="Google Shape;623;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4" name="Google Shape;624;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5" name="Google Shape;625;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6" name="Google Shape;626;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7" name="Google Shape;627;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8" name="Google Shape;628;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29" name="Google Shape;629;p27"/>
          <p:cNvGrpSpPr/>
          <p:nvPr/>
        </p:nvGrpSpPr>
        <p:grpSpPr>
          <a:xfrm rot="5400000" flipH="1">
            <a:off x="8259052" y="323144"/>
            <a:ext cx="175013" cy="27000"/>
            <a:chOff x="5662375" y="212375"/>
            <a:chExt cx="175013" cy="27000"/>
          </a:xfrm>
        </p:grpSpPr>
        <p:sp>
          <p:nvSpPr>
            <p:cNvPr id="630" name="Google Shape;63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1" name="Google Shape;63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2" name="Google Shape;63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633" name="Google Shape;633;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sm" len="sm"/>
            <a:tailEnd type="none" w="sm" len="sm"/>
          </a:ln>
        </p:spPr>
      </p:cxnSp>
      <p:cxnSp>
        <p:nvCxnSpPr>
          <p:cNvPr id="634" name="Google Shape;634;p27"/>
          <p:cNvCxnSpPr/>
          <p:nvPr/>
        </p:nvCxnSpPr>
        <p:spPr>
          <a:xfrm rot="-5400000">
            <a:off x="847100" y="3554000"/>
            <a:ext cx="829500" cy="743400"/>
          </a:xfrm>
          <a:prstGeom prst="straightConnector1">
            <a:avLst/>
          </a:prstGeom>
          <a:noFill/>
          <a:ln w="9525" cap="flat" cmpd="sng">
            <a:solidFill>
              <a:srgbClr val="1A2E35"/>
            </a:solidFill>
            <a:prstDash val="solid"/>
            <a:round/>
            <a:headEnd type="none" w="sm" len="sm"/>
            <a:tailEnd type="none" w="sm" len="sm"/>
          </a:ln>
        </p:spPr>
      </p:cxnSp>
      <p:cxnSp>
        <p:nvCxnSpPr>
          <p:cNvPr id="635" name="Google Shape;635;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sm" len="sm"/>
            <a:tailEnd type="none" w="sm" len="sm"/>
          </a:ln>
        </p:spPr>
      </p:cxnSp>
      <p:grpSp>
        <p:nvGrpSpPr>
          <p:cNvPr id="636" name="Google Shape;636;p27"/>
          <p:cNvGrpSpPr/>
          <p:nvPr/>
        </p:nvGrpSpPr>
        <p:grpSpPr>
          <a:xfrm rot="5400000">
            <a:off x="621475" y="4062025"/>
            <a:ext cx="581800" cy="582350"/>
            <a:chOff x="8064275" y="887850"/>
            <a:chExt cx="581800" cy="582350"/>
          </a:xfrm>
        </p:grpSpPr>
        <p:sp>
          <p:nvSpPr>
            <p:cNvPr id="637" name="Google Shape;637;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8" name="Google Shape;638;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9" name="Google Shape;639;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0" name="Google Shape;640;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1" name="Google Shape;641;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2" name="Google Shape;642;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43" name="Google Shape;643;p27"/>
          <p:cNvGrpSpPr/>
          <p:nvPr/>
        </p:nvGrpSpPr>
        <p:grpSpPr>
          <a:xfrm rot="5400000">
            <a:off x="1482825" y="3350800"/>
            <a:ext cx="292025" cy="292575"/>
            <a:chOff x="7353050" y="316275"/>
            <a:chExt cx="292025" cy="292575"/>
          </a:xfrm>
        </p:grpSpPr>
        <p:sp>
          <p:nvSpPr>
            <p:cNvPr id="644" name="Google Shape;644;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5" name="Google Shape;645;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6" name="Google Shape;646;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7" name="Google Shape;647;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48" name="Google Shape;648;p27"/>
          <p:cNvGrpSpPr/>
          <p:nvPr/>
        </p:nvGrpSpPr>
        <p:grpSpPr>
          <a:xfrm rot="5400000">
            <a:off x="1595125" y="4790325"/>
            <a:ext cx="175000" cy="175000"/>
            <a:chOff x="8792300" y="321275"/>
            <a:chExt cx="175000" cy="175000"/>
          </a:xfrm>
        </p:grpSpPr>
        <p:sp>
          <p:nvSpPr>
            <p:cNvPr id="649" name="Google Shape;649;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0" name="Google Shape;650;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1" name="Google Shape;651;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2" name="Google Shape;652;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53" name="Google Shape;653;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4" name="Google Shape;654;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5" name="Google Shape;655;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6" name="Google Shape;656;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7" name="Google Shape;657;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8" name="Google Shape;658;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59" name="Google Shape;659;p27"/>
          <p:cNvGrpSpPr/>
          <p:nvPr/>
        </p:nvGrpSpPr>
        <p:grpSpPr>
          <a:xfrm rot="5400000">
            <a:off x="1701119" y="1515381"/>
            <a:ext cx="175013" cy="27000"/>
            <a:chOff x="5662375" y="212375"/>
            <a:chExt cx="175013" cy="27000"/>
          </a:xfrm>
        </p:grpSpPr>
        <p:sp>
          <p:nvSpPr>
            <p:cNvPr id="660" name="Google Shape;66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1" name="Google Shape;66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2" name="Google Shape;66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63" name="Google Shape;663;p27"/>
          <p:cNvGrpSpPr/>
          <p:nvPr/>
        </p:nvGrpSpPr>
        <p:grpSpPr>
          <a:xfrm rot="5400000">
            <a:off x="1819519" y="4562081"/>
            <a:ext cx="175013" cy="27000"/>
            <a:chOff x="5662375" y="212375"/>
            <a:chExt cx="175013" cy="27000"/>
          </a:xfrm>
        </p:grpSpPr>
        <p:sp>
          <p:nvSpPr>
            <p:cNvPr id="664" name="Google Shape;66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5" name="Google Shape;66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6" name="Google Shape;66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67" name="Google Shape;667;p27"/>
          <p:cNvGrpSpPr/>
          <p:nvPr/>
        </p:nvGrpSpPr>
        <p:grpSpPr>
          <a:xfrm rot="5400000">
            <a:off x="408594" y="4140781"/>
            <a:ext cx="175013" cy="27000"/>
            <a:chOff x="5662375" y="212375"/>
            <a:chExt cx="175013" cy="27000"/>
          </a:xfrm>
        </p:grpSpPr>
        <p:sp>
          <p:nvSpPr>
            <p:cNvPr id="668" name="Google Shape;668;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9" name="Google Shape;669;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0" name="Google Shape;670;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671"/>
        <p:cNvGrpSpPr/>
        <p:nvPr/>
      </p:nvGrpSpPr>
      <p:grpSpPr>
        <a:xfrm>
          <a:off x="0" y="0"/>
          <a:ext cx="0" cy="0"/>
          <a:chOff x="0" y="0"/>
          <a:chExt cx="0" cy="0"/>
        </a:xfrm>
      </p:grpSpPr>
      <p:grpSp>
        <p:nvGrpSpPr>
          <p:cNvPr id="672" name="Google Shape;672;p28"/>
          <p:cNvGrpSpPr/>
          <p:nvPr/>
        </p:nvGrpSpPr>
        <p:grpSpPr>
          <a:xfrm>
            <a:off x="-6867" y="-6625"/>
            <a:ext cx="9152342" cy="5102050"/>
            <a:chOff x="-6867" y="-6625"/>
            <a:chExt cx="9152342" cy="5102050"/>
          </a:xfrm>
        </p:grpSpPr>
        <p:cxnSp>
          <p:nvCxnSpPr>
            <p:cNvPr id="673" name="Google Shape;673;p28"/>
            <p:cNvCxnSpPr/>
            <p:nvPr/>
          </p:nvCxnSpPr>
          <p:spPr>
            <a:xfrm>
              <a:off x="2904283" y="4513075"/>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674" name="Google Shape;674;p28"/>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675" name="Google Shape;675;p28"/>
            <p:cNvCxnSpPr/>
            <p:nvPr/>
          </p:nvCxnSpPr>
          <p:spPr>
            <a:xfrm>
              <a:off x="259558" y="4408000"/>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676" name="Google Shape;676;p28"/>
            <p:cNvCxnSpPr/>
            <p:nvPr/>
          </p:nvCxnSpPr>
          <p:spPr>
            <a:xfrm>
              <a:off x="-6867" y="399355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677" name="Google Shape;677;p28"/>
            <p:cNvGrpSpPr/>
            <p:nvPr/>
          </p:nvGrpSpPr>
          <p:grpSpPr>
            <a:xfrm flipH="1">
              <a:off x="1278333" y="4513075"/>
              <a:ext cx="581800" cy="582350"/>
              <a:chOff x="8064275" y="887850"/>
              <a:chExt cx="581800" cy="582350"/>
            </a:xfrm>
          </p:grpSpPr>
          <p:sp>
            <p:nvSpPr>
              <p:cNvPr id="678" name="Google Shape;678;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9" name="Google Shape;679;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0" name="Google Shape;680;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1" name="Google Shape;681;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2" name="Google Shape;682;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3" name="Google Shape;683;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84" name="Google Shape;684;p28"/>
            <p:cNvGrpSpPr/>
            <p:nvPr/>
          </p:nvGrpSpPr>
          <p:grpSpPr>
            <a:xfrm flipH="1">
              <a:off x="2747608" y="4340463"/>
              <a:ext cx="292025" cy="292575"/>
              <a:chOff x="7353050" y="316275"/>
              <a:chExt cx="292025" cy="292575"/>
            </a:xfrm>
          </p:grpSpPr>
          <p:sp>
            <p:nvSpPr>
              <p:cNvPr id="685" name="Google Shape;685;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6" name="Google Shape;686;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7" name="Google Shape;687;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8" name="Google Shape;688;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89" name="Google Shape;689;p28"/>
            <p:cNvGrpSpPr/>
            <p:nvPr/>
          </p:nvGrpSpPr>
          <p:grpSpPr>
            <a:xfrm flipH="1">
              <a:off x="171308" y="4315025"/>
              <a:ext cx="175000" cy="175000"/>
              <a:chOff x="8792300" y="321275"/>
              <a:chExt cx="175000" cy="175000"/>
            </a:xfrm>
          </p:grpSpPr>
          <p:sp>
            <p:nvSpPr>
              <p:cNvPr id="690" name="Google Shape;690;p2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1" name="Google Shape;691;p2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2" name="Google Shape;692;p2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3" name="Google Shape;693;p2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94" name="Google Shape;694;p28"/>
            <p:cNvGrpSpPr/>
            <p:nvPr/>
          </p:nvGrpSpPr>
          <p:grpSpPr>
            <a:xfrm>
              <a:off x="3873197" y="4657550"/>
              <a:ext cx="293111" cy="293388"/>
              <a:chOff x="3164039" y="430875"/>
              <a:chExt cx="293111" cy="293388"/>
            </a:xfrm>
          </p:grpSpPr>
          <p:sp>
            <p:nvSpPr>
              <p:cNvPr id="695" name="Google Shape;695;p2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6" name="Google Shape;696;p2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7" name="Google Shape;697;p2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8" name="Google Shape;698;p2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9" name="Google Shape;699;p2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0" name="Google Shape;700;p2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01" name="Google Shape;701;p28"/>
            <p:cNvGrpSpPr/>
            <p:nvPr/>
          </p:nvGrpSpPr>
          <p:grpSpPr>
            <a:xfrm flipH="1">
              <a:off x="242270" y="4142425"/>
              <a:ext cx="175013" cy="27000"/>
              <a:chOff x="5662375" y="212375"/>
              <a:chExt cx="175013" cy="27000"/>
            </a:xfrm>
          </p:grpSpPr>
          <p:sp>
            <p:nvSpPr>
              <p:cNvPr id="702" name="Google Shape;702;p28"/>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3" name="Google Shape;703;p28"/>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4" name="Google Shape;704;p2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705" name="Google Shape;705;p28"/>
            <p:cNvCxnSpPr/>
            <p:nvPr/>
          </p:nvCxnSpPr>
          <p:spPr>
            <a:xfrm rot="10800000">
              <a:off x="5995050" y="226600"/>
              <a:ext cx="1504500" cy="224700"/>
            </a:xfrm>
            <a:prstGeom prst="straightConnector1">
              <a:avLst/>
            </a:prstGeom>
            <a:noFill/>
            <a:ln w="9525" cap="flat" cmpd="sng">
              <a:solidFill>
                <a:schemeClr val="dk2"/>
              </a:solidFill>
              <a:prstDash val="solid"/>
              <a:round/>
              <a:headEnd type="none" w="sm" len="sm"/>
              <a:tailEnd type="none" w="sm" len="sm"/>
            </a:ln>
          </p:spPr>
        </p:cxnSp>
        <p:cxnSp>
          <p:nvCxnSpPr>
            <p:cNvPr id="706" name="Google Shape;706;p28"/>
            <p:cNvCxnSpPr/>
            <p:nvPr/>
          </p:nvCxnSpPr>
          <p:spPr>
            <a:xfrm rot="10800000">
              <a:off x="7512925" y="45785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707" name="Google Shape;707;p28"/>
            <p:cNvCxnSpPr/>
            <p:nvPr/>
          </p:nvCxnSpPr>
          <p:spPr>
            <a:xfrm flipH="1">
              <a:off x="8348975" y="-6625"/>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708" name="Google Shape;708;p28"/>
            <p:cNvGrpSpPr/>
            <p:nvPr/>
          </p:nvGrpSpPr>
          <p:grpSpPr>
            <a:xfrm>
              <a:off x="8064275" y="1040250"/>
              <a:ext cx="581800" cy="582350"/>
              <a:chOff x="8064275" y="887850"/>
              <a:chExt cx="581800" cy="582350"/>
            </a:xfrm>
          </p:grpSpPr>
          <p:sp>
            <p:nvSpPr>
              <p:cNvPr id="709" name="Google Shape;709;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0" name="Google Shape;710;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1" name="Google Shape;711;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2" name="Google Shape;712;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3" name="Google Shape;713;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4" name="Google Shape;714;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15" name="Google Shape;715;p28"/>
            <p:cNvGrpSpPr/>
            <p:nvPr/>
          </p:nvGrpSpPr>
          <p:grpSpPr>
            <a:xfrm>
              <a:off x="7353050" y="316275"/>
              <a:ext cx="292025" cy="292575"/>
              <a:chOff x="7353050" y="316275"/>
              <a:chExt cx="292025" cy="292575"/>
            </a:xfrm>
          </p:grpSpPr>
          <p:sp>
            <p:nvSpPr>
              <p:cNvPr id="716" name="Google Shape;716;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7" name="Google Shape;717;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8" name="Google Shape;718;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9" name="Google Shape;719;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20" name="Google Shape;720;p28"/>
            <p:cNvGrpSpPr/>
            <p:nvPr/>
          </p:nvGrpSpPr>
          <p:grpSpPr>
            <a:xfrm>
              <a:off x="8792300" y="321275"/>
              <a:ext cx="175000" cy="175000"/>
              <a:chOff x="8792300" y="321275"/>
              <a:chExt cx="175000" cy="175000"/>
            </a:xfrm>
          </p:grpSpPr>
          <p:sp>
            <p:nvSpPr>
              <p:cNvPr id="721" name="Google Shape;721;p2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2" name="Google Shape;722;p2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3" name="Google Shape;723;p2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4" name="Google Shape;724;p2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25" name="Google Shape;725;p2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6" name="Google Shape;726;p2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7" name="Google Shape;727;p2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8" name="Google Shape;728;p2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9" name="Google Shape;729;p2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0" name="Google Shape;730;p2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731" name="Google Shape;731;p28"/>
            <p:cNvGrpSpPr/>
            <p:nvPr/>
          </p:nvGrpSpPr>
          <p:grpSpPr>
            <a:xfrm>
              <a:off x="8490050" y="170875"/>
              <a:ext cx="175013" cy="27000"/>
              <a:chOff x="5662375" y="212375"/>
              <a:chExt cx="175013" cy="27000"/>
            </a:xfrm>
          </p:grpSpPr>
          <p:sp>
            <p:nvSpPr>
              <p:cNvPr id="732" name="Google Shape;732;p2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3" name="Google Shape;733;p2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4" name="Google Shape;734;p28"/>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35" name="Google Shape;735;p28"/>
            <p:cNvGrpSpPr/>
            <p:nvPr/>
          </p:nvGrpSpPr>
          <p:grpSpPr>
            <a:xfrm>
              <a:off x="8678350" y="1658000"/>
              <a:ext cx="175013" cy="27000"/>
              <a:chOff x="5662375" y="212375"/>
              <a:chExt cx="175013" cy="27000"/>
            </a:xfrm>
          </p:grpSpPr>
          <p:sp>
            <p:nvSpPr>
              <p:cNvPr id="736" name="Google Shape;736;p28"/>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7" name="Google Shape;737;p28"/>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8" name="Google Shape;738;p28"/>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47" name="Google Shape;47;p15"/>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434343"/>
              </a:buClr>
              <a:buSzPts val="1200"/>
              <a:buFont typeface="Barlow Semi Condensed Medium" panose="00000606000000000000"/>
              <a:buAutoNum type="arabicPeriod"/>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cxnSp>
        <p:nvCxnSpPr>
          <p:cNvPr id="48" name="Google Shape;48;p15"/>
          <p:cNvCxnSpPr/>
          <p:nvPr/>
        </p:nvCxnSpPr>
        <p:spPr>
          <a:xfrm rot="10800000">
            <a:off x="303000" y="3359375"/>
            <a:ext cx="151800" cy="957300"/>
          </a:xfrm>
          <a:prstGeom prst="straightConnector1">
            <a:avLst/>
          </a:prstGeom>
          <a:noFill/>
          <a:ln w="9525" cap="flat" cmpd="sng">
            <a:solidFill>
              <a:schemeClr val="dk1"/>
            </a:solidFill>
            <a:prstDash val="solid"/>
            <a:round/>
            <a:headEnd type="none" w="sm" len="sm"/>
            <a:tailEnd type="none" w="sm" len="sm"/>
          </a:ln>
        </p:spPr>
      </p:cxnSp>
      <p:cxnSp>
        <p:nvCxnSpPr>
          <p:cNvPr id="49" name="Google Shape;49;p15"/>
          <p:cNvCxnSpPr/>
          <p:nvPr/>
        </p:nvCxnSpPr>
        <p:spPr>
          <a:xfrm rot="10800000" flipH="1">
            <a:off x="0" y="4332550"/>
            <a:ext cx="446700" cy="663900"/>
          </a:xfrm>
          <a:prstGeom prst="straightConnector1">
            <a:avLst/>
          </a:prstGeom>
          <a:noFill/>
          <a:ln w="9525" cap="flat" cmpd="sng">
            <a:solidFill>
              <a:schemeClr val="dk1"/>
            </a:solidFill>
            <a:prstDash val="solid"/>
            <a:round/>
            <a:headEnd type="none" w="sm" len="sm"/>
            <a:tailEnd type="none" w="sm" len="sm"/>
          </a:ln>
        </p:spPr>
      </p:cxnSp>
      <p:grpSp>
        <p:nvGrpSpPr>
          <p:cNvPr id="50" name="Google Shape;50;p15"/>
          <p:cNvGrpSpPr/>
          <p:nvPr/>
        </p:nvGrpSpPr>
        <p:grpSpPr>
          <a:xfrm flipH="1">
            <a:off x="300738" y="4167800"/>
            <a:ext cx="292025" cy="292575"/>
            <a:chOff x="7353050" y="316275"/>
            <a:chExt cx="292025" cy="292575"/>
          </a:xfrm>
        </p:grpSpPr>
        <p:sp>
          <p:nvSpPr>
            <p:cNvPr id="51" name="Google Shape;51;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5" name="Google Shape;55;p15"/>
          <p:cNvGrpSpPr/>
          <p:nvPr/>
        </p:nvGrpSpPr>
        <p:grpSpPr>
          <a:xfrm>
            <a:off x="148789" y="3224300"/>
            <a:ext cx="293111" cy="293388"/>
            <a:chOff x="3164039" y="430875"/>
            <a:chExt cx="293111" cy="293388"/>
          </a:xfrm>
        </p:grpSpPr>
        <p:sp>
          <p:nvSpPr>
            <p:cNvPr id="56" name="Google Shape;56;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62" name="Google Shape;62;p15"/>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63" name="Google Shape;63;p15"/>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64" name="Google Shape;64;p15"/>
          <p:cNvGrpSpPr/>
          <p:nvPr/>
        </p:nvGrpSpPr>
        <p:grpSpPr>
          <a:xfrm>
            <a:off x="8064275" y="526925"/>
            <a:ext cx="581800" cy="582350"/>
            <a:chOff x="8064275" y="887850"/>
            <a:chExt cx="581800" cy="582350"/>
          </a:xfrm>
        </p:grpSpPr>
        <p:sp>
          <p:nvSpPr>
            <p:cNvPr id="65" name="Google Shape;65;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69;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70;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1" name="Google Shape;71;p15"/>
          <p:cNvGrpSpPr/>
          <p:nvPr/>
        </p:nvGrpSpPr>
        <p:grpSpPr>
          <a:xfrm>
            <a:off x="7033875" y="170875"/>
            <a:ext cx="292025" cy="292575"/>
            <a:chOff x="7353050" y="316275"/>
            <a:chExt cx="292025" cy="292575"/>
          </a:xfrm>
        </p:grpSpPr>
        <p:sp>
          <p:nvSpPr>
            <p:cNvPr id="72" name="Google Shape;72;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 name="Google Shape;75;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6" name="Google Shape;76;p15"/>
          <p:cNvGrpSpPr/>
          <p:nvPr/>
        </p:nvGrpSpPr>
        <p:grpSpPr>
          <a:xfrm>
            <a:off x="8757950" y="229650"/>
            <a:ext cx="175000" cy="175000"/>
            <a:chOff x="8792300" y="321275"/>
            <a:chExt cx="175000" cy="175000"/>
          </a:xfrm>
        </p:grpSpPr>
        <p:sp>
          <p:nvSpPr>
            <p:cNvPr id="77" name="Google Shape;77;p1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1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1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Google Shape;80;p1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1" name="Google Shape;81;p15"/>
          <p:cNvGrpSpPr/>
          <p:nvPr/>
        </p:nvGrpSpPr>
        <p:grpSpPr>
          <a:xfrm>
            <a:off x="8490050" y="170875"/>
            <a:ext cx="175013" cy="27000"/>
            <a:chOff x="5662375" y="212375"/>
            <a:chExt cx="175013" cy="27000"/>
          </a:xfrm>
        </p:grpSpPr>
        <p:sp>
          <p:nvSpPr>
            <p:cNvPr id="82" name="Google Shape;82;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 name="Google Shape;83;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 name="Google Shape;84;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5" name="Google Shape;85;p15"/>
          <p:cNvGrpSpPr/>
          <p:nvPr/>
        </p:nvGrpSpPr>
        <p:grpSpPr>
          <a:xfrm>
            <a:off x="7916350" y="1124600"/>
            <a:ext cx="175013" cy="27000"/>
            <a:chOff x="5662375" y="212375"/>
            <a:chExt cx="175013" cy="27000"/>
          </a:xfrm>
        </p:grpSpPr>
        <p:sp>
          <p:nvSpPr>
            <p:cNvPr id="86" name="Google Shape;86;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Google Shape;87;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1719072" y="338328"/>
            <a:ext cx="5577900" cy="594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91" name="Google Shape;91;p16"/>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sp>
        <p:nvSpPr>
          <p:cNvPr id="92" name="Google Shape;92;p16"/>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sp>
        <p:nvSpPr>
          <p:cNvPr id="93" name="Google Shape;93;p16"/>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ctr"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sp>
        <p:nvSpPr>
          <p:cNvPr id="94" name="Google Shape;94;p16"/>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sp>
        <p:nvSpPr>
          <p:cNvPr id="95" name="Google Shape;95;p16"/>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sp>
        <p:nvSpPr>
          <p:cNvPr id="96" name="Google Shape;96;p16"/>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grpSp>
        <p:nvGrpSpPr>
          <p:cNvPr id="97" name="Google Shape;97;p16"/>
          <p:cNvGrpSpPr/>
          <p:nvPr/>
        </p:nvGrpSpPr>
        <p:grpSpPr>
          <a:xfrm>
            <a:off x="261711" y="-1158"/>
            <a:ext cx="8550327" cy="3981600"/>
            <a:chOff x="261711" y="-1158"/>
            <a:chExt cx="8550327" cy="3981600"/>
          </a:xfrm>
        </p:grpSpPr>
        <p:cxnSp>
          <p:nvCxnSpPr>
            <p:cNvPr id="98" name="Google Shape;98;p16"/>
            <p:cNvCxnSpPr/>
            <p:nvPr/>
          </p:nvCxnSpPr>
          <p:spPr>
            <a:xfrm>
              <a:off x="515925" y="-1158"/>
              <a:ext cx="0" cy="3981600"/>
            </a:xfrm>
            <a:prstGeom prst="straightConnector1">
              <a:avLst/>
            </a:prstGeom>
            <a:noFill/>
            <a:ln w="9525" cap="flat" cmpd="sng">
              <a:solidFill>
                <a:schemeClr val="dk1"/>
              </a:solidFill>
              <a:prstDash val="solid"/>
              <a:round/>
              <a:headEnd type="none" w="sm" len="sm"/>
              <a:tailEnd type="none" w="sm" len="sm"/>
            </a:ln>
          </p:spPr>
        </p:cxnSp>
        <p:cxnSp>
          <p:nvCxnSpPr>
            <p:cNvPr id="99" name="Google Shape;99;p16"/>
            <p:cNvCxnSpPr/>
            <p:nvPr/>
          </p:nvCxnSpPr>
          <p:spPr>
            <a:xfrm>
              <a:off x="8666025" y="-1158"/>
              <a:ext cx="0" cy="1902000"/>
            </a:xfrm>
            <a:prstGeom prst="straightConnector1">
              <a:avLst/>
            </a:prstGeom>
            <a:noFill/>
            <a:ln w="9525" cap="flat" cmpd="sng">
              <a:solidFill>
                <a:schemeClr val="dk1"/>
              </a:solidFill>
              <a:prstDash val="solid"/>
              <a:round/>
              <a:headEnd type="none" w="sm" len="sm"/>
              <a:tailEnd type="none" w="sm" len="sm"/>
            </a:ln>
          </p:spPr>
        </p:cxnSp>
        <p:grpSp>
          <p:nvGrpSpPr>
            <p:cNvPr id="100" name="Google Shape;100;p16"/>
            <p:cNvGrpSpPr/>
            <p:nvPr/>
          </p:nvGrpSpPr>
          <p:grpSpPr>
            <a:xfrm rot="10800000">
              <a:off x="343275" y="3300779"/>
              <a:ext cx="344736" cy="345385"/>
              <a:chOff x="7353050" y="316275"/>
              <a:chExt cx="292025" cy="292575"/>
            </a:xfrm>
          </p:grpSpPr>
          <p:sp>
            <p:nvSpPr>
              <p:cNvPr id="101" name="Google Shape;101;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5" name="Google Shape;105;p16"/>
            <p:cNvGrpSpPr/>
            <p:nvPr/>
          </p:nvGrpSpPr>
          <p:grpSpPr>
            <a:xfrm rot="10800000">
              <a:off x="8520013" y="714742"/>
              <a:ext cx="292025" cy="292575"/>
              <a:chOff x="7353050" y="316275"/>
              <a:chExt cx="292025" cy="292575"/>
            </a:xfrm>
          </p:grpSpPr>
          <p:sp>
            <p:nvSpPr>
              <p:cNvPr id="106" name="Google Shape;10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 name="Google Shape;10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 name="Google Shape;10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 name="Google Shape;10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10" name="Google Shape;110;p16"/>
            <p:cNvGrpSpPr/>
            <p:nvPr/>
          </p:nvGrpSpPr>
          <p:grpSpPr>
            <a:xfrm rot="10800000">
              <a:off x="261711" y="465077"/>
              <a:ext cx="507562" cy="507984"/>
              <a:chOff x="8064275" y="887850"/>
              <a:chExt cx="581800" cy="582350"/>
            </a:xfrm>
          </p:grpSpPr>
          <p:sp>
            <p:nvSpPr>
              <p:cNvPr id="111" name="Google Shape;111;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 name="Google Shape;113;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7"/>
        <p:cNvGrpSpPr/>
        <p:nvPr/>
      </p:nvGrpSpPr>
      <p:grpSpPr>
        <a:xfrm>
          <a:off x="0" y="0"/>
          <a:ext cx="0" cy="0"/>
          <a:chOff x="0" y="0"/>
          <a:chExt cx="0" cy="0"/>
        </a:xfrm>
      </p:grpSpPr>
      <p:sp>
        <p:nvSpPr>
          <p:cNvPr id="118" name="Google Shape;118;p17"/>
          <p:cNvSpPr txBox="1">
            <a:spLocks noGrp="1"/>
          </p:cNvSpPr>
          <p:nvPr>
            <p:ph type="ctrTitle"/>
          </p:nvPr>
        </p:nvSpPr>
        <p:spPr>
          <a:xfrm>
            <a:off x="5248656" y="2002536"/>
            <a:ext cx="3264300" cy="1792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a:endParaRPr/>
          </a:p>
        </p:txBody>
      </p:sp>
      <p:sp>
        <p:nvSpPr>
          <p:cNvPr id="119" name="Google Shape;119;p17"/>
          <p:cNvSpPr txBox="1">
            <a:spLocks noGrp="1"/>
          </p:cNvSpPr>
          <p:nvPr>
            <p:ph type="subTitle" idx="1"/>
          </p:nvPr>
        </p:nvSpPr>
        <p:spPr>
          <a:xfrm>
            <a:off x="5248656" y="3721608"/>
            <a:ext cx="3264300" cy="8961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cxnSp>
        <p:nvCxnSpPr>
          <p:cNvPr id="120" name="Google Shape;120;p17"/>
          <p:cNvCxnSpPr/>
          <p:nvPr/>
        </p:nvCxnSpPr>
        <p:spPr>
          <a:xfrm flipH="1">
            <a:off x="5827050" y="451300"/>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21" name="Google Shape;121;p17"/>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22" name="Google Shape;122;p17"/>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23" name="Google Shape;123;p17"/>
          <p:cNvGrpSpPr/>
          <p:nvPr/>
        </p:nvGrpSpPr>
        <p:grpSpPr>
          <a:xfrm>
            <a:off x="8064275" y="887850"/>
            <a:ext cx="581800" cy="582350"/>
            <a:chOff x="8064275" y="887850"/>
            <a:chExt cx="581800" cy="582350"/>
          </a:xfrm>
        </p:grpSpPr>
        <p:sp>
          <p:nvSpPr>
            <p:cNvPr id="124" name="Google Shape;124;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 name="Google Shape;125;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30" name="Google Shape;130;p17"/>
          <p:cNvGrpSpPr/>
          <p:nvPr/>
        </p:nvGrpSpPr>
        <p:grpSpPr>
          <a:xfrm>
            <a:off x="7353050" y="316275"/>
            <a:ext cx="292025" cy="292575"/>
            <a:chOff x="7353050" y="316275"/>
            <a:chExt cx="292025" cy="292575"/>
          </a:xfrm>
        </p:grpSpPr>
        <p:sp>
          <p:nvSpPr>
            <p:cNvPr id="131" name="Google Shape;131;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35" name="Google Shape;135;p17"/>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17"/>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17"/>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17"/>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17"/>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17"/>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41" name="Google Shape;141;p17"/>
          <p:cNvGrpSpPr/>
          <p:nvPr/>
        </p:nvGrpSpPr>
        <p:grpSpPr>
          <a:xfrm>
            <a:off x="5443350" y="289275"/>
            <a:ext cx="175013" cy="27000"/>
            <a:chOff x="5662375" y="212375"/>
            <a:chExt cx="175013" cy="27000"/>
          </a:xfrm>
        </p:grpSpPr>
        <p:sp>
          <p:nvSpPr>
            <p:cNvPr id="142" name="Google Shape;142;p1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1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p1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45" name="Google Shape;145;p17"/>
          <p:cNvGrpSpPr/>
          <p:nvPr/>
        </p:nvGrpSpPr>
        <p:grpSpPr>
          <a:xfrm>
            <a:off x="8490050" y="170875"/>
            <a:ext cx="175013" cy="27000"/>
            <a:chOff x="5662375" y="212375"/>
            <a:chExt cx="175013" cy="27000"/>
          </a:xfrm>
        </p:grpSpPr>
        <p:sp>
          <p:nvSpPr>
            <p:cNvPr id="146" name="Google Shape;146;p1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1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1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49" name="Google Shape;149;p17"/>
          <p:cNvGrpSpPr/>
          <p:nvPr/>
        </p:nvGrpSpPr>
        <p:grpSpPr>
          <a:xfrm>
            <a:off x="8068750" y="1581800"/>
            <a:ext cx="175013" cy="27000"/>
            <a:chOff x="5662375" y="212375"/>
            <a:chExt cx="175013" cy="27000"/>
          </a:xfrm>
        </p:grpSpPr>
        <p:sp>
          <p:nvSpPr>
            <p:cNvPr id="150" name="Google Shape;150;p1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 name="Google Shape;151;p1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1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153"/>
        <p:cNvGrpSpPr/>
        <p:nvPr/>
      </p:nvGrpSpPr>
      <p:grpSpPr>
        <a:xfrm>
          <a:off x="0" y="0"/>
          <a:ext cx="0" cy="0"/>
          <a:chOff x="0" y="0"/>
          <a:chExt cx="0" cy="0"/>
        </a:xfrm>
      </p:grpSpPr>
      <p:sp>
        <p:nvSpPr>
          <p:cNvPr id="154" name="Google Shape;154;p18"/>
          <p:cNvSpPr txBox="1">
            <a:spLocks noGrp="1"/>
          </p:cNvSpPr>
          <p:nvPr>
            <p:ph type="title"/>
          </p:nvPr>
        </p:nvSpPr>
        <p:spPr>
          <a:xfrm>
            <a:off x="3090672" y="338328"/>
            <a:ext cx="29628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55" name="Google Shape;155;p18"/>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sp>
        <p:nvSpPr>
          <p:cNvPr id="156" name="Google Shape;156;p18"/>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sp>
        <p:nvSpPr>
          <p:cNvPr id="157" name="Google Shape;157;p18"/>
          <p:cNvSpPr txBox="1">
            <a:spLocks noGrp="1"/>
          </p:cNvSpPr>
          <p:nvPr>
            <p:ph type="subTitle" idx="3"/>
          </p:nvPr>
        </p:nvSpPr>
        <p:spPr>
          <a:xfrm>
            <a:off x="3689552" y="1588336"/>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sp>
        <p:nvSpPr>
          <p:cNvPr id="158" name="Google Shape;158;p18"/>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sp>
        <p:nvSpPr>
          <p:cNvPr id="159" name="Google Shape;159;p18"/>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sp>
        <p:nvSpPr>
          <p:cNvPr id="160" name="Google Shape;160;p18"/>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sp>
        <p:nvSpPr>
          <p:cNvPr id="161" name="Google Shape;161;p18"/>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sp>
        <p:nvSpPr>
          <p:cNvPr id="162" name="Google Shape;162;p18"/>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sp>
        <p:nvSpPr>
          <p:cNvPr id="163" name="Google Shape;163;p18"/>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sp>
        <p:nvSpPr>
          <p:cNvPr id="164" name="Google Shape;164;p18"/>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sp>
        <p:nvSpPr>
          <p:cNvPr id="165" name="Google Shape;165;p18"/>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endParaRPr/>
          </a:p>
        </p:txBody>
      </p:sp>
      <p:sp>
        <p:nvSpPr>
          <p:cNvPr id="166" name="Google Shape;166;p18"/>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cxnSp>
        <p:nvCxnSpPr>
          <p:cNvPr id="167" name="Google Shape;167;p18"/>
          <p:cNvCxnSpPr/>
          <p:nvPr/>
        </p:nvCxnSpPr>
        <p:spPr>
          <a:xfrm>
            <a:off x="2904283" y="4513075"/>
            <a:ext cx="1133100" cy="306300"/>
          </a:xfrm>
          <a:prstGeom prst="straightConnector1">
            <a:avLst/>
          </a:prstGeom>
          <a:noFill/>
          <a:ln w="9525" cap="flat" cmpd="sng">
            <a:solidFill>
              <a:schemeClr val="dk1"/>
            </a:solidFill>
            <a:prstDash val="solid"/>
            <a:round/>
            <a:headEnd type="none" w="sm" len="sm"/>
            <a:tailEnd type="none" w="sm" len="sm"/>
          </a:ln>
        </p:spPr>
      </p:cxnSp>
      <p:cxnSp>
        <p:nvCxnSpPr>
          <p:cNvPr id="168" name="Google Shape;168;p1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sm" len="sm"/>
            <a:tailEnd type="none" w="sm" len="sm"/>
          </a:ln>
        </p:spPr>
      </p:cxnSp>
      <p:cxnSp>
        <p:nvCxnSpPr>
          <p:cNvPr id="169" name="Google Shape;169;p18"/>
          <p:cNvCxnSpPr/>
          <p:nvPr/>
        </p:nvCxnSpPr>
        <p:spPr>
          <a:xfrm>
            <a:off x="259558" y="4408000"/>
            <a:ext cx="1332000" cy="392100"/>
          </a:xfrm>
          <a:prstGeom prst="straightConnector1">
            <a:avLst/>
          </a:prstGeom>
          <a:noFill/>
          <a:ln w="9525" cap="flat" cmpd="sng">
            <a:solidFill>
              <a:schemeClr val="dk1"/>
            </a:solidFill>
            <a:prstDash val="solid"/>
            <a:round/>
            <a:headEnd type="none" w="sm" len="sm"/>
            <a:tailEnd type="none" w="sm" len="sm"/>
          </a:ln>
        </p:spPr>
      </p:cxnSp>
      <p:cxnSp>
        <p:nvCxnSpPr>
          <p:cNvPr id="170" name="Google Shape;170;p18"/>
          <p:cNvCxnSpPr/>
          <p:nvPr/>
        </p:nvCxnSpPr>
        <p:spPr>
          <a:xfrm>
            <a:off x="-6867" y="3993550"/>
            <a:ext cx="273900" cy="407100"/>
          </a:xfrm>
          <a:prstGeom prst="straightConnector1">
            <a:avLst/>
          </a:prstGeom>
          <a:noFill/>
          <a:ln w="9525" cap="flat" cmpd="sng">
            <a:solidFill>
              <a:schemeClr val="dk1"/>
            </a:solidFill>
            <a:prstDash val="solid"/>
            <a:round/>
            <a:headEnd type="none" w="sm" len="sm"/>
            <a:tailEnd type="none" w="sm" len="sm"/>
          </a:ln>
        </p:spPr>
      </p:cxnSp>
      <p:grpSp>
        <p:nvGrpSpPr>
          <p:cNvPr id="171" name="Google Shape;171;p18"/>
          <p:cNvGrpSpPr/>
          <p:nvPr/>
        </p:nvGrpSpPr>
        <p:grpSpPr>
          <a:xfrm flipH="1">
            <a:off x="1278333" y="4513075"/>
            <a:ext cx="581800" cy="582350"/>
            <a:chOff x="8064275" y="887850"/>
            <a:chExt cx="581800" cy="582350"/>
          </a:xfrm>
        </p:grpSpPr>
        <p:sp>
          <p:nvSpPr>
            <p:cNvPr id="172" name="Google Shape;172;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8" name="Google Shape;178;p18"/>
          <p:cNvGrpSpPr/>
          <p:nvPr/>
        </p:nvGrpSpPr>
        <p:grpSpPr>
          <a:xfrm flipH="1">
            <a:off x="2747608" y="4340463"/>
            <a:ext cx="292025" cy="292575"/>
            <a:chOff x="7353050" y="316275"/>
            <a:chExt cx="292025" cy="292575"/>
          </a:xfrm>
        </p:grpSpPr>
        <p:sp>
          <p:nvSpPr>
            <p:cNvPr id="179" name="Google Shape;179;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3" name="Google Shape;183;p18"/>
          <p:cNvGrpSpPr/>
          <p:nvPr/>
        </p:nvGrpSpPr>
        <p:grpSpPr>
          <a:xfrm flipH="1">
            <a:off x="171308" y="4315025"/>
            <a:ext cx="175000" cy="175000"/>
            <a:chOff x="8792300" y="321275"/>
            <a:chExt cx="175000" cy="175000"/>
          </a:xfrm>
        </p:grpSpPr>
        <p:sp>
          <p:nvSpPr>
            <p:cNvPr id="184" name="Google Shape;184;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8" name="Google Shape;188;p18"/>
          <p:cNvGrpSpPr/>
          <p:nvPr/>
        </p:nvGrpSpPr>
        <p:grpSpPr>
          <a:xfrm>
            <a:off x="3873197" y="4657550"/>
            <a:ext cx="293111" cy="293388"/>
            <a:chOff x="3164039" y="430875"/>
            <a:chExt cx="293111" cy="293388"/>
          </a:xfrm>
        </p:grpSpPr>
        <p:sp>
          <p:nvSpPr>
            <p:cNvPr id="189" name="Google Shape;189;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 name="Google Shape;193;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95" name="Google Shape;195;p18"/>
          <p:cNvGrpSpPr/>
          <p:nvPr/>
        </p:nvGrpSpPr>
        <p:grpSpPr>
          <a:xfrm flipH="1">
            <a:off x="242270" y="4142425"/>
            <a:ext cx="175013" cy="27000"/>
            <a:chOff x="5662375" y="212375"/>
            <a:chExt cx="175013" cy="27000"/>
          </a:xfrm>
        </p:grpSpPr>
        <p:sp>
          <p:nvSpPr>
            <p:cNvPr id="196" name="Google Shape;19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199" name="Google Shape;199;p18"/>
          <p:cNvCxnSpPr/>
          <p:nvPr/>
        </p:nvCxnSpPr>
        <p:spPr>
          <a:xfrm rot="10800000">
            <a:off x="5995050" y="226600"/>
            <a:ext cx="1504500" cy="224700"/>
          </a:xfrm>
          <a:prstGeom prst="straightConnector1">
            <a:avLst/>
          </a:prstGeom>
          <a:noFill/>
          <a:ln w="9525" cap="flat" cmpd="sng">
            <a:solidFill>
              <a:schemeClr val="dk1"/>
            </a:solidFill>
            <a:prstDash val="solid"/>
            <a:round/>
            <a:headEnd type="none" w="sm" len="sm"/>
            <a:tailEnd type="none" w="sm" len="sm"/>
          </a:ln>
        </p:spPr>
      </p:cxnSp>
      <p:cxnSp>
        <p:nvCxnSpPr>
          <p:cNvPr id="200" name="Google Shape;200;p18"/>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201" name="Google Shape;201;p18"/>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202" name="Google Shape;202;p18"/>
          <p:cNvGrpSpPr/>
          <p:nvPr/>
        </p:nvGrpSpPr>
        <p:grpSpPr>
          <a:xfrm>
            <a:off x="8064275" y="1040250"/>
            <a:ext cx="581800" cy="582350"/>
            <a:chOff x="8064275" y="887850"/>
            <a:chExt cx="581800" cy="582350"/>
          </a:xfrm>
        </p:grpSpPr>
        <p:sp>
          <p:nvSpPr>
            <p:cNvPr id="203" name="Google Shape;203;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 name="Google Shape;204;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09" name="Google Shape;209;p18"/>
          <p:cNvGrpSpPr/>
          <p:nvPr/>
        </p:nvGrpSpPr>
        <p:grpSpPr>
          <a:xfrm>
            <a:off x="7353050" y="316275"/>
            <a:ext cx="292025" cy="292575"/>
            <a:chOff x="7353050" y="316275"/>
            <a:chExt cx="292025" cy="292575"/>
          </a:xfrm>
        </p:grpSpPr>
        <p:sp>
          <p:nvSpPr>
            <p:cNvPr id="210" name="Google Shape;210;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14" name="Google Shape;214;p18"/>
          <p:cNvGrpSpPr/>
          <p:nvPr/>
        </p:nvGrpSpPr>
        <p:grpSpPr>
          <a:xfrm>
            <a:off x="8792300" y="321275"/>
            <a:ext cx="175000" cy="175000"/>
            <a:chOff x="8792300" y="321275"/>
            <a:chExt cx="175000" cy="175000"/>
          </a:xfrm>
        </p:grpSpPr>
        <p:sp>
          <p:nvSpPr>
            <p:cNvPr id="215" name="Google Shape;215;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 name="Google Shape;216;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7" name="Google Shape;217;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8" name="Google Shape;218;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9" name="Google Shape;219;p1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0" name="Google Shape;220;p1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1" name="Google Shape;221;p1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 name="Google Shape;222;p1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3" name="Google Shape;223;p1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 name="Google Shape;224;p1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25" name="Google Shape;225;p18"/>
          <p:cNvGrpSpPr/>
          <p:nvPr/>
        </p:nvGrpSpPr>
        <p:grpSpPr>
          <a:xfrm>
            <a:off x="8490050" y="170875"/>
            <a:ext cx="175013" cy="27000"/>
            <a:chOff x="5662375" y="212375"/>
            <a:chExt cx="175013" cy="27000"/>
          </a:xfrm>
        </p:grpSpPr>
        <p:sp>
          <p:nvSpPr>
            <p:cNvPr id="226" name="Google Shape;22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 name="Google Shape;22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 name="Google Shape;22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29" name="Google Shape;229;p18"/>
          <p:cNvGrpSpPr/>
          <p:nvPr/>
        </p:nvGrpSpPr>
        <p:grpSpPr>
          <a:xfrm>
            <a:off x="8678350" y="1658000"/>
            <a:ext cx="175013" cy="27000"/>
            <a:chOff x="5662375" y="212375"/>
            <a:chExt cx="175013" cy="27000"/>
          </a:xfrm>
        </p:grpSpPr>
        <p:sp>
          <p:nvSpPr>
            <p:cNvPr id="230" name="Google Shape;230;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1" name="Google Shape;231;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2" name="Google Shape;232;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233"/>
        <p:cNvGrpSpPr/>
        <p:nvPr/>
      </p:nvGrpSpPr>
      <p:grpSpPr>
        <a:xfrm>
          <a:off x="0" y="0"/>
          <a:ext cx="0" cy="0"/>
          <a:chOff x="0" y="0"/>
          <a:chExt cx="0" cy="0"/>
        </a:xfrm>
      </p:grpSpPr>
      <p:grpSp>
        <p:nvGrpSpPr>
          <p:cNvPr id="234" name="Google Shape;234;p19"/>
          <p:cNvGrpSpPr/>
          <p:nvPr/>
        </p:nvGrpSpPr>
        <p:grpSpPr>
          <a:xfrm>
            <a:off x="261711" y="-1158"/>
            <a:ext cx="8550327" cy="3981600"/>
            <a:chOff x="261711" y="-1158"/>
            <a:chExt cx="8550327" cy="3981600"/>
          </a:xfrm>
        </p:grpSpPr>
        <p:cxnSp>
          <p:nvCxnSpPr>
            <p:cNvPr id="235" name="Google Shape;235;p19"/>
            <p:cNvCxnSpPr/>
            <p:nvPr/>
          </p:nvCxnSpPr>
          <p:spPr>
            <a:xfrm>
              <a:off x="515925" y="-1158"/>
              <a:ext cx="0" cy="3981600"/>
            </a:xfrm>
            <a:prstGeom prst="straightConnector1">
              <a:avLst/>
            </a:prstGeom>
            <a:noFill/>
            <a:ln w="9525" cap="flat" cmpd="sng">
              <a:solidFill>
                <a:srgbClr val="595959"/>
              </a:solidFill>
              <a:prstDash val="solid"/>
              <a:round/>
              <a:headEnd type="none" w="sm" len="sm"/>
              <a:tailEnd type="none" w="sm" len="sm"/>
            </a:ln>
          </p:spPr>
        </p:cxnSp>
        <p:cxnSp>
          <p:nvCxnSpPr>
            <p:cNvPr id="236" name="Google Shape;236;p19"/>
            <p:cNvCxnSpPr/>
            <p:nvPr/>
          </p:nvCxnSpPr>
          <p:spPr>
            <a:xfrm>
              <a:off x="8666025" y="-1158"/>
              <a:ext cx="0" cy="1902000"/>
            </a:xfrm>
            <a:prstGeom prst="straightConnector1">
              <a:avLst/>
            </a:prstGeom>
            <a:noFill/>
            <a:ln w="9525" cap="flat" cmpd="sng">
              <a:solidFill>
                <a:srgbClr val="595959"/>
              </a:solidFill>
              <a:prstDash val="solid"/>
              <a:round/>
              <a:headEnd type="none" w="sm" len="sm"/>
              <a:tailEnd type="none" w="sm" len="sm"/>
            </a:ln>
          </p:spPr>
        </p:cxnSp>
        <p:grpSp>
          <p:nvGrpSpPr>
            <p:cNvPr id="237" name="Google Shape;237;p19"/>
            <p:cNvGrpSpPr/>
            <p:nvPr/>
          </p:nvGrpSpPr>
          <p:grpSpPr>
            <a:xfrm rot="10800000">
              <a:off x="343275" y="3300779"/>
              <a:ext cx="344736" cy="345385"/>
              <a:chOff x="7353050" y="316275"/>
              <a:chExt cx="292025" cy="292575"/>
            </a:xfrm>
          </p:grpSpPr>
          <p:sp>
            <p:nvSpPr>
              <p:cNvPr id="238" name="Google Shape;23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42" name="Google Shape;242;p19"/>
            <p:cNvGrpSpPr/>
            <p:nvPr/>
          </p:nvGrpSpPr>
          <p:grpSpPr>
            <a:xfrm rot="10800000">
              <a:off x="8520013" y="714742"/>
              <a:ext cx="292025" cy="292575"/>
              <a:chOff x="7353050" y="316275"/>
              <a:chExt cx="292025" cy="292575"/>
            </a:xfrm>
          </p:grpSpPr>
          <p:sp>
            <p:nvSpPr>
              <p:cNvPr id="243" name="Google Shape;243;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6" name="Google Shape;246;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47" name="Google Shape;247;p19"/>
            <p:cNvGrpSpPr/>
            <p:nvPr/>
          </p:nvGrpSpPr>
          <p:grpSpPr>
            <a:xfrm rot="10800000">
              <a:off x="261711" y="465077"/>
              <a:ext cx="507562" cy="507984"/>
              <a:chOff x="8064275" y="887850"/>
              <a:chExt cx="581800" cy="582350"/>
            </a:xfrm>
          </p:grpSpPr>
          <p:sp>
            <p:nvSpPr>
              <p:cNvPr id="248" name="Google Shape;248;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4"/>
        <p:cNvGrpSpPr/>
        <p:nvPr/>
      </p:nvGrpSpPr>
      <p:grpSpPr>
        <a:xfrm>
          <a:off x="0" y="0"/>
          <a:ext cx="0" cy="0"/>
          <a:chOff x="0" y="0"/>
          <a:chExt cx="0" cy="0"/>
        </a:xfrm>
      </p:grpSpPr>
      <p:grpSp>
        <p:nvGrpSpPr>
          <p:cNvPr id="255" name="Google Shape;255;p20"/>
          <p:cNvGrpSpPr/>
          <p:nvPr/>
        </p:nvGrpSpPr>
        <p:grpSpPr>
          <a:xfrm>
            <a:off x="2132649" y="713253"/>
            <a:ext cx="4878702" cy="3717004"/>
            <a:chOff x="399425" y="238125"/>
            <a:chExt cx="6810025" cy="5187000"/>
          </a:xfrm>
        </p:grpSpPr>
        <p:sp>
          <p:nvSpPr>
            <p:cNvPr id="256" name="Google Shape;256;p20"/>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20"/>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58" name="Google Shape;258;p20"/>
          <p:cNvSpPr txBox="1">
            <a:spLocks noGrp="1"/>
          </p:cNvSpPr>
          <p:nvPr>
            <p:ph type="title"/>
          </p:nvPr>
        </p:nvSpPr>
        <p:spPr>
          <a:xfrm>
            <a:off x="2971800" y="2231136"/>
            <a:ext cx="3200400" cy="80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9" name="Google Shape;259;p20"/>
          <p:cNvSpPr txBox="1">
            <a:spLocks noGrp="1"/>
          </p:cNvSpPr>
          <p:nvPr>
            <p:ph type="title" idx="2"/>
          </p:nvPr>
        </p:nvSpPr>
        <p:spPr>
          <a:xfrm>
            <a:off x="2971800" y="1161288"/>
            <a:ext cx="2967600" cy="106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endParaRPr/>
          </a:p>
        </p:txBody>
      </p:sp>
      <p:sp>
        <p:nvSpPr>
          <p:cNvPr id="260" name="Google Shape;260;p20"/>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grpSp>
        <p:nvGrpSpPr>
          <p:cNvPr id="261" name="Google Shape;261;p20"/>
          <p:cNvGrpSpPr/>
          <p:nvPr/>
        </p:nvGrpSpPr>
        <p:grpSpPr>
          <a:xfrm>
            <a:off x="432850" y="0"/>
            <a:ext cx="8278300" cy="5165700"/>
            <a:chOff x="432850" y="0"/>
            <a:chExt cx="8278300" cy="5165700"/>
          </a:xfrm>
        </p:grpSpPr>
        <p:cxnSp>
          <p:nvCxnSpPr>
            <p:cNvPr id="262" name="Google Shape;262;p20"/>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263" name="Google Shape;263;p20"/>
            <p:cNvGrpSpPr/>
            <p:nvPr/>
          </p:nvGrpSpPr>
          <p:grpSpPr>
            <a:xfrm>
              <a:off x="8129350" y="4292175"/>
              <a:ext cx="581800" cy="582350"/>
              <a:chOff x="8064275" y="887850"/>
              <a:chExt cx="581800" cy="582350"/>
            </a:xfrm>
          </p:grpSpPr>
          <p:sp>
            <p:nvSpPr>
              <p:cNvPr id="264" name="Google Shape;264;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5" name="Google Shape;265;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9" name="Google Shape;269;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0" name="Google Shape;270;p20"/>
            <p:cNvGrpSpPr/>
            <p:nvPr/>
          </p:nvGrpSpPr>
          <p:grpSpPr>
            <a:xfrm>
              <a:off x="8274238" y="3720600"/>
              <a:ext cx="292025" cy="292575"/>
              <a:chOff x="7353050" y="316275"/>
              <a:chExt cx="292025" cy="292575"/>
            </a:xfrm>
          </p:grpSpPr>
          <p:sp>
            <p:nvSpPr>
              <p:cNvPr id="271" name="Google Shape;271;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3" name="Google Shape;273;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4" name="Google Shape;274;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5" name="Google Shape;275;p20"/>
            <p:cNvGrpSpPr/>
            <p:nvPr/>
          </p:nvGrpSpPr>
          <p:grpSpPr>
            <a:xfrm>
              <a:off x="8332763" y="3212475"/>
              <a:ext cx="175000" cy="175000"/>
              <a:chOff x="8792300" y="321275"/>
              <a:chExt cx="175000" cy="175000"/>
            </a:xfrm>
          </p:grpSpPr>
          <p:sp>
            <p:nvSpPr>
              <p:cNvPr id="276" name="Google Shape;276;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7" name="Google Shape;277;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9" name="Google Shape;279;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280" name="Google Shape;280;p20"/>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281" name="Google Shape;281;p20"/>
            <p:cNvGrpSpPr/>
            <p:nvPr/>
          </p:nvGrpSpPr>
          <p:grpSpPr>
            <a:xfrm rot="10800000">
              <a:off x="432850" y="291788"/>
              <a:ext cx="581800" cy="582350"/>
              <a:chOff x="8064275" y="887850"/>
              <a:chExt cx="581800" cy="582350"/>
            </a:xfrm>
          </p:grpSpPr>
          <p:sp>
            <p:nvSpPr>
              <p:cNvPr id="282" name="Google Shape;282;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3" name="Google Shape;283;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4" name="Google Shape;284;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5" name="Google Shape;285;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88" name="Google Shape;288;p20"/>
            <p:cNvGrpSpPr/>
            <p:nvPr/>
          </p:nvGrpSpPr>
          <p:grpSpPr>
            <a:xfrm rot="10800000">
              <a:off x="577738" y="1153138"/>
              <a:ext cx="292025" cy="292575"/>
              <a:chOff x="7353050" y="316275"/>
              <a:chExt cx="292025" cy="292575"/>
            </a:xfrm>
          </p:grpSpPr>
          <p:sp>
            <p:nvSpPr>
              <p:cNvPr id="289" name="Google Shape;289;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0" name="Google Shape;290;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2" name="Google Shape;292;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93" name="Google Shape;293;p20"/>
            <p:cNvGrpSpPr/>
            <p:nvPr/>
          </p:nvGrpSpPr>
          <p:grpSpPr>
            <a:xfrm rot="10800000">
              <a:off x="636238" y="1778838"/>
              <a:ext cx="175000" cy="175000"/>
              <a:chOff x="8792300" y="321275"/>
              <a:chExt cx="175000" cy="175000"/>
            </a:xfrm>
          </p:grpSpPr>
          <p:sp>
            <p:nvSpPr>
              <p:cNvPr id="294" name="Google Shape;294;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5" name="Google Shape;295;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6" name="Google Shape;296;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7" name="Google Shape;297;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98" name="Google Shape;298;p20"/>
            <p:cNvGrpSpPr/>
            <p:nvPr/>
          </p:nvGrpSpPr>
          <p:grpSpPr>
            <a:xfrm>
              <a:off x="432850" y="2003163"/>
              <a:ext cx="175013" cy="27000"/>
              <a:chOff x="5662375" y="212375"/>
              <a:chExt cx="175013" cy="27000"/>
            </a:xfrm>
          </p:grpSpPr>
          <p:sp>
            <p:nvSpPr>
              <p:cNvPr id="299" name="Google Shape;299;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0" name="Google Shape;300;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1" name="Google Shape;301;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02" name="Google Shape;302;p20"/>
            <p:cNvGrpSpPr/>
            <p:nvPr/>
          </p:nvGrpSpPr>
          <p:grpSpPr>
            <a:xfrm>
              <a:off x="788100" y="208488"/>
              <a:ext cx="175013" cy="27000"/>
              <a:chOff x="5662375" y="212375"/>
              <a:chExt cx="175013" cy="27000"/>
            </a:xfrm>
          </p:grpSpPr>
          <p:sp>
            <p:nvSpPr>
              <p:cNvPr id="303" name="Google Shape;303;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4" name="Google Shape;304;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06" name="Google Shape;306;p20"/>
            <p:cNvGrpSpPr/>
            <p:nvPr/>
          </p:nvGrpSpPr>
          <p:grpSpPr>
            <a:xfrm>
              <a:off x="8129350" y="4988725"/>
              <a:ext cx="175013" cy="27000"/>
              <a:chOff x="5662375" y="212375"/>
              <a:chExt cx="175013" cy="27000"/>
            </a:xfrm>
          </p:grpSpPr>
          <p:sp>
            <p:nvSpPr>
              <p:cNvPr id="307" name="Google Shape;307;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8" name="Google Shape;308;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9" name="Google Shape;309;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10" name="Google Shape;310;p20"/>
            <p:cNvGrpSpPr/>
            <p:nvPr/>
          </p:nvGrpSpPr>
          <p:grpSpPr>
            <a:xfrm>
              <a:off x="8497550" y="3429425"/>
              <a:ext cx="175013" cy="27000"/>
              <a:chOff x="5662375" y="212375"/>
              <a:chExt cx="175013" cy="27000"/>
            </a:xfrm>
          </p:grpSpPr>
          <p:sp>
            <p:nvSpPr>
              <p:cNvPr id="311" name="Google Shape;311;p2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2" name="Google Shape;312;p2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3" name="Google Shape;313;p2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314" name="Google Shape;314;p20"/>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315" name="Google Shape;315;p20"/>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316" name="Google Shape;316;p20"/>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7" name="Google Shape;317;p20"/>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8" name="Google Shape;318;p20"/>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9" name="Google Shape;319;p20"/>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1"/>
        <p:cNvGrpSpPr/>
        <p:nvPr/>
      </p:nvGrpSpPr>
      <p:grpSpPr>
        <a:xfrm>
          <a:off x="0" y="0"/>
          <a:ext cx="0" cy="0"/>
          <a:chOff x="0" y="0"/>
          <a:chExt cx="0" cy="0"/>
        </a:xfrm>
      </p:grpSpPr>
      <p:sp>
        <p:nvSpPr>
          <p:cNvPr id="322" name="Google Shape;322;p22"/>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endParaRPr/>
          </a:p>
        </p:txBody>
      </p:sp>
      <p:grpSp>
        <p:nvGrpSpPr>
          <p:cNvPr id="323" name="Google Shape;323;p22"/>
          <p:cNvGrpSpPr/>
          <p:nvPr/>
        </p:nvGrpSpPr>
        <p:grpSpPr>
          <a:xfrm>
            <a:off x="4484494" y="4433000"/>
            <a:ext cx="175013" cy="27000"/>
            <a:chOff x="5662375" y="212375"/>
            <a:chExt cx="175013" cy="27000"/>
          </a:xfrm>
        </p:grpSpPr>
        <p:sp>
          <p:nvSpPr>
            <p:cNvPr id="324" name="Google Shape;324;p2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p2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p2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27" name="Google Shape;327;p22"/>
          <p:cNvSpPr txBox="1">
            <a:spLocks noGrp="1"/>
          </p:cNvSpPr>
          <p:nvPr>
            <p:ph type="title"/>
          </p:nvPr>
        </p:nvSpPr>
        <p:spPr>
          <a:xfrm>
            <a:off x="2167128" y="2478024"/>
            <a:ext cx="48096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328" name="Google Shape;328;p22"/>
          <p:cNvGrpSpPr/>
          <p:nvPr/>
        </p:nvGrpSpPr>
        <p:grpSpPr>
          <a:xfrm>
            <a:off x="432850" y="0"/>
            <a:ext cx="8278300" cy="5165700"/>
            <a:chOff x="432850" y="0"/>
            <a:chExt cx="8278300" cy="5165700"/>
          </a:xfrm>
        </p:grpSpPr>
        <p:cxnSp>
          <p:nvCxnSpPr>
            <p:cNvPr id="329" name="Google Shape;329;p22"/>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330" name="Google Shape;330;p22"/>
            <p:cNvGrpSpPr/>
            <p:nvPr/>
          </p:nvGrpSpPr>
          <p:grpSpPr>
            <a:xfrm>
              <a:off x="8129350" y="4292175"/>
              <a:ext cx="581800" cy="582350"/>
              <a:chOff x="8064275" y="887850"/>
              <a:chExt cx="581800" cy="582350"/>
            </a:xfrm>
          </p:grpSpPr>
          <p:sp>
            <p:nvSpPr>
              <p:cNvPr id="331" name="Google Shape;331;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2" name="Google Shape;332;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4" name="Google Shape;334;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5" name="Google Shape;335;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6" name="Google Shape;336;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37" name="Google Shape;337;p22"/>
            <p:cNvGrpSpPr/>
            <p:nvPr/>
          </p:nvGrpSpPr>
          <p:grpSpPr>
            <a:xfrm>
              <a:off x="8274238" y="3720600"/>
              <a:ext cx="292025" cy="292575"/>
              <a:chOff x="7353050" y="316275"/>
              <a:chExt cx="292025" cy="292575"/>
            </a:xfrm>
          </p:grpSpPr>
          <p:sp>
            <p:nvSpPr>
              <p:cNvPr id="338" name="Google Shape;338;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1" name="Google Shape;341;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42" name="Google Shape;342;p22"/>
            <p:cNvGrpSpPr/>
            <p:nvPr/>
          </p:nvGrpSpPr>
          <p:grpSpPr>
            <a:xfrm>
              <a:off x="8332763" y="3212475"/>
              <a:ext cx="175000" cy="175000"/>
              <a:chOff x="8792300" y="321275"/>
              <a:chExt cx="175000" cy="175000"/>
            </a:xfrm>
          </p:grpSpPr>
          <p:sp>
            <p:nvSpPr>
              <p:cNvPr id="343" name="Google Shape;343;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4" name="Google Shape;344;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5" name="Google Shape;345;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6" name="Google Shape;346;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347" name="Google Shape;347;p22"/>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348" name="Google Shape;348;p22"/>
            <p:cNvGrpSpPr/>
            <p:nvPr/>
          </p:nvGrpSpPr>
          <p:grpSpPr>
            <a:xfrm rot="10800000">
              <a:off x="432850" y="291788"/>
              <a:ext cx="581800" cy="582350"/>
              <a:chOff x="8064275" y="887850"/>
              <a:chExt cx="581800" cy="582350"/>
            </a:xfrm>
          </p:grpSpPr>
          <p:sp>
            <p:nvSpPr>
              <p:cNvPr id="349" name="Google Shape;34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0" name="Google Shape;35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1" name="Google Shape;35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2" name="Google Shape;35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3" name="Google Shape;35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4" name="Google Shape;35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55" name="Google Shape;355;p22"/>
            <p:cNvGrpSpPr/>
            <p:nvPr/>
          </p:nvGrpSpPr>
          <p:grpSpPr>
            <a:xfrm rot="10800000">
              <a:off x="577738" y="1153138"/>
              <a:ext cx="292025" cy="292575"/>
              <a:chOff x="7353050" y="316275"/>
              <a:chExt cx="292025" cy="292575"/>
            </a:xfrm>
          </p:grpSpPr>
          <p:sp>
            <p:nvSpPr>
              <p:cNvPr id="356" name="Google Shape;35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7" name="Google Shape;35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8" name="Google Shape;35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9" name="Google Shape;35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60" name="Google Shape;360;p22"/>
            <p:cNvGrpSpPr/>
            <p:nvPr/>
          </p:nvGrpSpPr>
          <p:grpSpPr>
            <a:xfrm rot="10800000">
              <a:off x="636238" y="1778838"/>
              <a:ext cx="175000" cy="175000"/>
              <a:chOff x="8792300" y="321275"/>
              <a:chExt cx="175000" cy="175000"/>
            </a:xfrm>
          </p:grpSpPr>
          <p:sp>
            <p:nvSpPr>
              <p:cNvPr id="361" name="Google Shape;36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2" name="Google Shape;36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3" name="Google Shape;36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4" name="Google Shape;36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65" name="Google Shape;365;p22"/>
            <p:cNvGrpSpPr/>
            <p:nvPr/>
          </p:nvGrpSpPr>
          <p:grpSpPr>
            <a:xfrm>
              <a:off x="432850" y="2003163"/>
              <a:ext cx="175013" cy="27000"/>
              <a:chOff x="5662375" y="212375"/>
              <a:chExt cx="175013" cy="27000"/>
            </a:xfrm>
          </p:grpSpPr>
          <p:sp>
            <p:nvSpPr>
              <p:cNvPr id="366" name="Google Shape;366;p2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7" name="Google Shape;367;p2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8" name="Google Shape;368;p2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69" name="Google Shape;369;p22"/>
            <p:cNvGrpSpPr/>
            <p:nvPr/>
          </p:nvGrpSpPr>
          <p:grpSpPr>
            <a:xfrm>
              <a:off x="788100" y="208488"/>
              <a:ext cx="175013" cy="27000"/>
              <a:chOff x="5662375" y="212375"/>
              <a:chExt cx="175013" cy="27000"/>
            </a:xfrm>
          </p:grpSpPr>
          <p:sp>
            <p:nvSpPr>
              <p:cNvPr id="370" name="Google Shape;370;p2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1" name="Google Shape;371;p2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2" name="Google Shape;372;p2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73" name="Google Shape;373;p22"/>
            <p:cNvGrpSpPr/>
            <p:nvPr/>
          </p:nvGrpSpPr>
          <p:grpSpPr>
            <a:xfrm>
              <a:off x="8129350" y="4988725"/>
              <a:ext cx="175013" cy="27000"/>
              <a:chOff x="5662375" y="212375"/>
              <a:chExt cx="175013" cy="27000"/>
            </a:xfrm>
          </p:grpSpPr>
          <p:sp>
            <p:nvSpPr>
              <p:cNvPr id="374" name="Google Shape;374;p2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5" name="Google Shape;375;p2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6" name="Google Shape;376;p2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77" name="Google Shape;377;p22"/>
            <p:cNvGrpSpPr/>
            <p:nvPr/>
          </p:nvGrpSpPr>
          <p:grpSpPr>
            <a:xfrm>
              <a:off x="8497550" y="3429425"/>
              <a:ext cx="175013" cy="27000"/>
              <a:chOff x="5662375" y="212375"/>
              <a:chExt cx="175013" cy="27000"/>
            </a:xfrm>
          </p:grpSpPr>
          <p:sp>
            <p:nvSpPr>
              <p:cNvPr id="378" name="Google Shape;378;p2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9" name="Google Shape;379;p2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0" name="Google Shape;380;p2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381" name="Google Shape;381;p22"/>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382" name="Google Shape;382;p22"/>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383" name="Google Shape;383;p2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4" name="Google Shape;384;p2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5" name="Google Shape;385;p2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6" name="Google Shape;386;p2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4572">
            <a:alpha val="28627"/>
          </a:srgbClr>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WjOFlFNDbGMrx1hAg4D-JaBBgaZy84Sn/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issingkids.org/gethelpnow/cybertiplin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www.tip-offs.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scientific-contributions/Shihong-Zou-2157066109"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researchgate.net/scientific-contributions/Siyuan-Wang-2157076300" TargetMode="External"/><Relationship Id="rId4" Type="http://schemas.openxmlformats.org/officeDocument/2006/relationships/hyperlink" Target="https://www.researchgate.net/profile/Jinwen-X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grpSp>
        <p:nvGrpSpPr>
          <p:cNvPr id="743" name="Google Shape;743;p1"/>
          <p:cNvGrpSpPr/>
          <p:nvPr/>
        </p:nvGrpSpPr>
        <p:grpSpPr>
          <a:xfrm>
            <a:off x="0" y="1872305"/>
            <a:ext cx="4196219" cy="3271195"/>
            <a:chOff x="469775" y="238125"/>
            <a:chExt cx="6679425" cy="5229600"/>
          </a:xfrm>
        </p:grpSpPr>
        <p:sp>
          <p:nvSpPr>
            <p:cNvPr id="744" name="Google Shape;744;p1"/>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5" name="Google Shape;745;p1"/>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6" name="Google Shape;746;p1"/>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7" name="Google Shape;747;p1"/>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8" name="Google Shape;748;p1"/>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9" name="Google Shape;749;p1"/>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0" name="Google Shape;750;p1"/>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1" name="Google Shape;751;p1"/>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2" name="Google Shape;752;p1"/>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3" name="Google Shape;753;p1"/>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4" name="Google Shape;754;p1"/>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5" name="Google Shape;755;p1"/>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6" name="Google Shape;756;p1"/>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7" name="Google Shape;757;p1"/>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8" name="Google Shape;758;p1"/>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9" name="Google Shape;759;p1"/>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0" name="Google Shape;760;p1"/>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1" name="Google Shape;761;p1"/>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2" name="Google Shape;762;p1"/>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3" name="Google Shape;763;p1"/>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4" name="Google Shape;764;p1"/>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5" name="Google Shape;765;p1"/>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6" name="Google Shape;766;p1"/>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7" name="Google Shape;767;p1"/>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8" name="Google Shape;768;p1"/>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9" name="Google Shape;769;p1"/>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0" name="Google Shape;770;p1"/>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1" name="Google Shape;771;p1"/>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2" name="Google Shape;772;p1"/>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3" name="Google Shape;773;p1"/>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4" name="Google Shape;774;p1"/>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5" name="Google Shape;775;p1"/>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6" name="Google Shape;776;p1"/>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7" name="Google Shape;777;p1"/>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8" name="Google Shape;778;p1"/>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9" name="Google Shape;779;p1"/>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0" name="Google Shape;780;p1"/>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1" name="Google Shape;781;p1"/>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2" name="Google Shape;782;p1"/>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3" name="Google Shape;783;p1"/>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4" name="Google Shape;784;p1"/>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5" name="Google Shape;785;p1"/>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6" name="Google Shape;786;p1"/>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7" name="Google Shape;787;p1"/>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8" name="Google Shape;788;p1"/>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9" name="Google Shape;789;p1"/>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0" name="Google Shape;790;p1"/>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1" name="Google Shape;791;p1"/>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2" name="Google Shape;792;p1"/>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3" name="Google Shape;793;p1"/>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4" name="Google Shape;794;p1"/>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5" name="Google Shape;795;p1"/>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6" name="Google Shape;796;p1"/>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7" name="Google Shape;797;p1"/>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8" name="Google Shape;798;p1"/>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9" name="Google Shape;799;p1"/>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0" name="Google Shape;800;p1"/>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1" name="Google Shape;801;p1"/>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2" name="Google Shape;802;p1"/>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3" name="Google Shape;803;p1"/>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4" name="Google Shape;804;p1"/>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5" name="Google Shape;805;p1"/>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6" name="Google Shape;806;p1"/>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7" name="Google Shape;807;p1"/>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8" name="Google Shape;808;p1"/>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9" name="Google Shape;809;p1"/>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0" name="Google Shape;810;p1"/>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1" name="Google Shape;811;p1"/>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2" name="Google Shape;812;p1"/>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3" name="Google Shape;813;p1"/>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4" name="Google Shape;814;p1"/>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5" name="Google Shape;815;p1"/>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6" name="Google Shape;816;p1"/>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7" name="Google Shape;817;p1"/>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8" name="Google Shape;818;p1"/>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9" name="Google Shape;819;p1"/>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0" name="Google Shape;820;p1"/>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1" name="Google Shape;821;p1"/>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2" name="Google Shape;822;p1"/>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3" name="Google Shape;823;p1"/>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4" name="Google Shape;824;p1"/>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5" name="Google Shape;825;p1"/>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6" name="Google Shape;826;p1"/>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7" name="Google Shape;827;p1"/>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8" name="Google Shape;828;p1"/>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9" name="Google Shape;829;p1"/>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0" name="Google Shape;830;p1"/>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1" name="Google Shape;831;p1"/>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2" name="Google Shape;832;p1"/>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3" name="Google Shape;833;p1"/>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4" name="Google Shape;834;p1"/>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5" name="Google Shape;835;p1"/>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6" name="Google Shape;836;p1"/>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7" name="Google Shape;837;p1"/>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8" name="Google Shape;838;p1"/>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9" name="Google Shape;839;p1"/>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0" name="Google Shape;840;p1"/>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1" name="Google Shape;841;p1"/>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2" name="Google Shape;842;p1"/>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3" name="Google Shape;843;p1"/>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4" name="Google Shape;844;p1"/>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5" name="Google Shape;845;p1"/>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6" name="Google Shape;846;p1"/>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7" name="Google Shape;847;p1"/>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8" name="Google Shape;848;p1"/>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9" name="Google Shape;849;p1"/>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0" name="Google Shape;850;p1"/>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1" name="Google Shape;851;p1"/>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2" name="Google Shape;852;p1"/>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3" name="Google Shape;853;p1"/>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4" name="Google Shape;854;p1"/>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5" name="Google Shape;855;p1"/>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6" name="Google Shape;856;p1"/>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7" name="Google Shape;857;p1"/>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8" name="Google Shape;858;p1"/>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9" name="Google Shape;859;p1"/>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0" name="Google Shape;860;p1"/>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1" name="Google Shape;861;p1"/>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2" name="Google Shape;862;p1"/>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3" name="Google Shape;863;p1"/>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4" name="Google Shape;864;p1"/>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5" name="Google Shape;865;p1"/>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6" name="Google Shape;866;p1"/>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7" name="Google Shape;867;p1"/>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8" name="Google Shape;868;p1"/>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9" name="Google Shape;869;p1"/>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0" name="Google Shape;870;p1"/>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1" name="Google Shape;871;p1"/>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2" name="Google Shape;872;p1"/>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3" name="Google Shape;873;p1"/>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4" name="Google Shape;874;p1"/>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5" name="Google Shape;875;p1"/>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6" name="Google Shape;876;p1"/>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7" name="Google Shape;877;p1"/>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8" name="Google Shape;878;p1"/>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9" name="Google Shape;879;p1"/>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0" name="Google Shape;880;p1"/>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1" name="Google Shape;881;p1"/>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2" name="Google Shape;882;p1"/>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3" name="Google Shape;883;p1"/>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4" name="Google Shape;884;p1"/>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5" name="Google Shape;885;p1"/>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6" name="Google Shape;886;p1"/>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7" name="Google Shape;887;p1"/>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8" name="Google Shape;888;p1"/>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9" name="Google Shape;889;p1"/>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0" name="Google Shape;890;p1"/>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1" name="Google Shape;891;p1"/>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2" name="Google Shape;892;p1"/>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3" name="Google Shape;893;p1"/>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4" name="Google Shape;894;p1"/>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5" name="Google Shape;895;p1"/>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6" name="Google Shape;896;p1"/>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7" name="Google Shape;897;p1"/>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8" name="Google Shape;898;p1"/>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9" name="Google Shape;899;p1"/>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0" name="Google Shape;900;p1"/>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1" name="Google Shape;901;p1"/>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2" name="Google Shape;902;p1"/>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3" name="Google Shape;903;p1"/>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4" name="Google Shape;904;p1"/>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5" name="Google Shape;905;p1"/>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6" name="Google Shape;906;p1"/>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7" name="Google Shape;907;p1"/>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8" name="Google Shape;908;p1"/>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9" name="Google Shape;909;p1"/>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0" name="Google Shape;910;p1"/>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1" name="Google Shape;911;p1"/>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2" name="Google Shape;912;p1"/>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3" name="Google Shape;913;p1"/>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4" name="Google Shape;914;p1"/>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5" name="Google Shape;915;p1"/>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6" name="Google Shape;916;p1"/>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7" name="Google Shape;917;p1"/>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8" name="Google Shape;918;p1"/>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9" name="Google Shape;919;p1"/>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0" name="Google Shape;920;p1"/>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1" name="Google Shape;921;p1"/>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2" name="Google Shape;922;p1"/>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3" name="Google Shape;923;p1"/>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4" name="Google Shape;924;p1"/>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5" name="Google Shape;925;p1"/>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6" name="Google Shape;926;p1"/>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7" name="Google Shape;927;p1"/>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8" name="Google Shape;928;p1"/>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9" name="Google Shape;929;p1"/>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0" name="Google Shape;930;p1"/>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1" name="Google Shape;931;p1"/>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2" name="Google Shape;932;p1"/>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3" name="Google Shape;933;p1"/>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4" name="Google Shape;934;p1"/>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5" name="Google Shape;935;p1"/>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6" name="Google Shape;936;p1"/>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37" name="Google Shape;937;p1"/>
          <p:cNvSpPr txBox="1">
            <a:spLocks noGrp="1"/>
          </p:cNvSpPr>
          <p:nvPr>
            <p:ph type="title"/>
          </p:nvPr>
        </p:nvSpPr>
        <p:spPr>
          <a:xfrm>
            <a:off x="2260706" y="2244547"/>
            <a:ext cx="7696500" cy="57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800"/>
              <a:buNone/>
            </a:pPr>
            <a:r>
              <a:rPr lang="en-US" sz="5000">
                <a:solidFill>
                  <a:srgbClr val="01416C"/>
                </a:solidFill>
              </a:rPr>
              <a:t>Cyber Tip Line</a:t>
            </a:r>
            <a:endParaRPr sz="5000">
              <a:solidFill>
                <a:srgbClr val="01416C"/>
              </a:solidFill>
            </a:endParaRPr>
          </a:p>
          <a:p>
            <a:pPr marL="0" lvl="0" indent="0" algn="ctr" rtl="0">
              <a:lnSpc>
                <a:spcPct val="100000"/>
              </a:lnSpc>
              <a:spcBef>
                <a:spcPts val="0"/>
              </a:spcBef>
              <a:spcAft>
                <a:spcPts val="0"/>
              </a:spcAft>
              <a:buSzPts val="2800"/>
              <a:buNone/>
            </a:pPr>
            <a:r>
              <a:rPr lang="en-US" sz="1500" u="sng">
                <a:solidFill>
                  <a:schemeClr val="tx1"/>
                </a:solidFill>
                <a:hlinkClick r:id="rId3"/>
              </a:rPr>
              <a:t>Paper Accepted and Presented</a:t>
            </a:r>
          </a:p>
        </p:txBody>
      </p:sp>
      <p:sp>
        <p:nvSpPr>
          <p:cNvPr id="938" name="Google Shape;938;p1"/>
          <p:cNvSpPr txBox="1">
            <a:spLocks noGrp="1"/>
          </p:cNvSpPr>
          <p:nvPr>
            <p:ph type="subTitle" idx="1"/>
          </p:nvPr>
        </p:nvSpPr>
        <p:spPr>
          <a:xfrm>
            <a:off x="5880100" y="3290888"/>
            <a:ext cx="3263900" cy="143827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panose="020B0604020202020204"/>
              <a:buNone/>
            </a:pPr>
            <a:r>
              <a:rPr lang="en-US" sz="2000" b="0" i="0" u="none" strike="noStrike" cap="none">
                <a:solidFill>
                  <a:srgbClr val="011B2D"/>
                </a:solidFill>
                <a:latin typeface="Fjalla One" panose="02000506040000020004"/>
                <a:ea typeface="Fjalla One" panose="02000506040000020004"/>
                <a:cs typeface="Fjalla One" panose="02000506040000020004"/>
                <a:sym typeface="Fjalla One" panose="02000506040000020004"/>
              </a:rPr>
              <a:t>A-812: Yogita Chaudhari</a:t>
            </a:r>
          </a:p>
          <a:p>
            <a:pPr marL="0" marR="0" lvl="0" indent="0" algn="l" rtl="0">
              <a:lnSpc>
                <a:spcPct val="100000"/>
              </a:lnSpc>
              <a:spcBef>
                <a:spcPts val="0"/>
              </a:spcBef>
              <a:spcAft>
                <a:spcPts val="0"/>
              </a:spcAft>
              <a:buNone/>
            </a:pPr>
            <a:r>
              <a:rPr lang="en-US" sz="2000" b="0" i="0" u="none" strike="noStrike" cap="none">
                <a:solidFill>
                  <a:srgbClr val="011B2D"/>
                </a:solidFill>
                <a:latin typeface="Fjalla One" panose="02000506040000020004"/>
                <a:ea typeface="Fjalla One" panose="02000506040000020004"/>
                <a:cs typeface="Fjalla One" panose="02000506040000020004"/>
                <a:sym typeface="Fjalla One" panose="02000506040000020004"/>
              </a:rPr>
              <a:t>A-813: Aniket Chauhan</a:t>
            </a:r>
          </a:p>
          <a:p>
            <a:pPr marL="0" marR="0" lvl="0" indent="0" algn="l" rtl="0">
              <a:lnSpc>
                <a:spcPct val="100000"/>
              </a:lnSpc>
              <a:spcBef>
                <a:spcPts val="0"/>
              </a:spcBef>
              <a:spcAft>
                <a:spcPts val="0"/>
              </a:spcAft>
              <a:buNone/>
            </a:pPr>
            <a:r>
              <a:rPr lang="en-US" sz="2000" b="0" i="0" u="none" strike="noStrike" cap="none">
                <a:solidFill>
                  <a:srgbClr val="011B2D"/>
                </a:solidFill>
                <a:latin typeface="Fjalla One" panose="02000506040000020004"/>
                <a:ea typeface="Fjalla One" panose="02000506040000020004"/>
                <a:cs typeface="Fjalla One" panose="02000506040000020004"/>
                <a:sym typeface="Fjalla One" panose="02000506040000020004"/>
              </a:rPr>
              <a:t>A-834: Shubham Gupta</a:t>
            </a:r>
          </a:p>
          <a:p>
            <a:pPr marL="0" marR="0" lvl="0" indent="0" algn="l" rtl="0">
              <a:lnSpc>
                <a:spcPct val="100000"/>
              </a:lnSpc>
              <a:spcBef>
                <a:spcPts val="0"/>
              </a:spcBef>
              <a:spcAft>
                <a:spcPts val="0"/>
              </a:spcAft>
              <a:buNone/>
            </a:pPr>
            <a:r>
              <a:rPr lang="en-US" sz="2000" b="0" i="0" u="none" strike="noStrike" cap="none">
                <a:solidFill>
                  <a:srgbClr val="011B2D"/>
                </a:solidFill>
                <a:latin typeface="Fjalla One" panose="02000506040000020004"/>
                <a:ea typeface="Fjalla One" panose="02000506040000020004"/>
                <a:cs typeface="Fjalla One" panose="02000506040000020004"/>
                <a:sym typeface="Fjalla One" panose="02000506040000020004"/>
              </a:rPr>
              <a:t>A-870: Divyanka Gharat</a:t>
            </a:r>
          </a:p>
          <a:p>
            <a:pPr marL="0" marR="0" lvl="0" indent="0" algn="l" rtl="0">
              <a:lnSpc>
                <a:spcPct val="100000"/>
              </a:lnSpc>
              <a:spcBef>
                <a:spcPts val="0"/>
              </a:spcBef>
              <a:spcAft>
                <a:spcPts val="0"/>
              </a:spcAft>
              <a:buClr>
                <a:schemeClr val="dk1"/>
              </a:buClr>
              <a:buSzPts val="1100"/>
              <a:buFont typeface="Arial" panose="020B0604020202020204"/>
              <a:buNone/>
            </a:pPr>
            <a:endParaRPr sz="23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pic>
        <p:nvPicPr>
          <p:cNvPr id="939" name="Google Shape;939;p1"/>
          <p:cNvPicPr preferRelativeResize="0"/>
          <p:nvPr/>
        </p:nvPicPr>
        <p:blipFill rotWithShape="1">
          <a:blip r:embed="rId4"/>
          <a:srcRect/>
          <a:stretch>
            <a:fillRect/>
          </a:stretch>
        </p:blipFill>
        <p:spPr>
          <a:xfrm>
            <a:off x="5175257" y="260499"/>
            <a:ext cx="2081700" cy="1289400"/>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0" name="Google Shape;940;p1"/>
          <p:cNvSpPr txBox="1"/>
          <p:nvPr/>
        </p:nvSpPr>
        <p:spPr>
          <a:xfrm>
            <a:off x="5889551" y="2972470"/>
            <a:ext cx="266866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11B2D"/>
                </a:solidFill>
                <a:latin typeface="Fjalla One" panose="02000506040000020004"/>
                <a:ea typeface="Fjalla One" panose="02000506040000020004"/>
                <a:cs typeface="Fjalla One" panose="02000506040000020004"/>
                <a:sym typeface="Fjalla One" panose="02000506040000020004"/>
              </a:rPr>
              <a:t>Guide Name: Prof. Savita.Lade</a:t>
            </a:r>
            <a:endParaRPr sz="1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graphicFrame>
        <p:nvGraphicFramePr>
          <p:cNvPr id="1038" name="Google Shape;1038;g2149c434909_1_11"/>
          <p:cNvGraphicFramePr/>
          <p:nvPr/>
        </p:nvGraphicFramePr>
        <p:xfrm>
          <a:off x="3506757" y="375593"/>
          <a:ext cx="2130500" cy="577200"/>
        </p:xfrm>
        <a:graphic>
          <a:graphicData uri="http://schemas.openxmlformats.org/drawingml/2006/table">
            <a:tbl>
              <a:tblPr firstRow="1" bandRow="1">
                <a:noFill/>
                <a:tableStyleId>{02E26A97-09CE-467B-A213-F40FAB51BBF6}</a:tableStyleId>
              </a:tblPr>
              <a:tblGrid>
                <a:gridCol w="2130500">
                  <a:extLst>
                    <a:ext uri="{9D8B030D-6E8A-4147-A177-3AD203B41FA5}">
                      <a16:colId xmlns:a16="http://schemas.microsoft.com/office/drawing/2014/main" val="20000"/>
                    </a:ext>
                  </a:extLst>
                </a:gridCol>
              </a:tblGrid>
              <a:tr h="577200">
                <a:tc>
                  <a:txBody>
                    <a:bodyPr/>
                    <a:lstStyle/>
                    <a:p>
                      <a:pPr marL="0" marR="0" lvl="0" indent="0" algn="ctr" rtl="0">
                        <a:lnSpc>
                          <a:spcPct val="100000"/>
                        </a:lnSpc>
                        <a:spcBef>
                          <a:spcPts val="0"/>
                        </a:spcBef>
                        <a:spcAft>
                          <a:spcPts val="0"/>
                        </a:spcAft>
                        <a:buNone/>
                      </a:pPr>
                      <a:r>
                        <a:rPr lang="en-US">
                          <a:latin typeface="Fjalla One" panose="02000506040000020004"/>
                          <a:ea typeface="Fjalla One" panose="02000506040000020004"/>
                          <a:cs typeface="Fjalla One" panose="02000506040000020004"/>
                          <a:sym typeface="Fjalla One" panose="02000506040000020004"/>
                        </a:rPr>
                        <a:t>            </a:t>
                      </a:r>
                      <a:r>
                        <a:rPr lang="en-US">
                          <a:solidFill>
                            <a:schemeClr val="bg1"/>
                          </a:solidFill>
                          <a:latin typeface="Fjalla One" panose="02000506040000020004"/>
                          <a:ea typeface="Fjalla One" panose="02000506040000020004"/>
                          <a:cs typeface="Fjalla One" panose="02000506040000020004"/>
                          <a:sym typeface="Fjalla One" panose="02000506040000020004"/>
                        </a:rPr>
                        <a:t>Admin / Police </a:t>
                      </a:r>
                      <a:endParaRPr>
                        <a:solidFill>
                          <a:schemeClr val="bg1"/>
                        </a:solidFill>
                        <a:latin typeface="Fjalla One" panose="02000506040000020004"/>
                        <a:ea typeface="Fjalla One" panose="02000506040000020004"/>
                        <a:cs typeface="Fjalla One" panose="02000506040000020004"/>
                        <a:sym typeface="Fjalla One" panose="02000506040000020004"/>
                      </a:endParaRPr>
                    </a:p>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              Authorities</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cxnSp>
        <p:nvCxnSpPr>
          <p:cNvPr id="1039" name="Google Shape;1039;g2149c434909_1_11"/>
          <p:cNvCxnSpPr/>
          <p:nvPr/>
        </p:nvCxnSpPr>
        <p:spPr>
          <a:xfrm flipH="1">
            <a:off x="2379555" y="2210596"/>
            <a:ext cx="6000" cy="4509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cxnSp>
        <p:nvCxnSpPr>
          <p:cNvPr id="1040" name="Google Shape;1040;g2149c434909_1_11"/>
          <p:cNvCxnSpPr/>
          <p:nvPr/>
        </p:nvCxnSpPr>
        <p:spPr>
          <a:xfrm flipH="1">
            <a:off x="4578526" y="951351"/>
            <a:ext cx="4500" cy="417000"/>
          </a:xfrm>
          <a:prstGeom prst="straightConnector1">
            <a:avLst/>
          </a:prstGeom>
          <a:noFill/>
          <a:ln w="28575" cap="flat" cmpd="sng">
            <a:solidFill>
              <a:srgbClr val="767676"/>
            </a:solidFill>
            <a:prstDash val="solid"/>
            <a:round/>
            <a:headEnd type="none" w="sm" len="sm"/>
            <a:tailEnd type="triangle" w="med" len="med"/>
          </a:ln>
        </p:spPr>
      </p:cxnSp>
      <p:graphicFrame>
        <p:nvGraphicFramePr>
          <p:cNvPr id="1041" name="Google Shape;1041;g2149c434909_1_11"/>
          <p:cNvGraphicFramePr/>
          <p:nvPr/>
        </p:nvGraphicFramePr>
        <p:xfrm>
          <a:off x="3734807" y="1344481"/>
          <a:ext cx="1691950" cy="304810"/>
        </p:xfrm>
        <a:graphic>
          <a:graphicData uri="http://schemas.openxmlformats.org/drawingml/2006/table">
            <a:tbl>
              <a:tblPr firstRow="1" bandRow="1">
                <a:noFill/>
                <a:tableStyleId>{02E26A97-09CE-467B-A213-F40FAB51BBF6}</a:tableStyleId>
              </a:tblPr>
              <a:tblGrid>
                <a:gridCol w="1691950">
                  <a:extLst>
                    <a:ext uri="{9D8B030D-6E8A-4147-A177-3AD203B41FA5}">
                      <a16:colId xmlns:a16="http://schemas.microsoft.com/office/drawing/2014/main" val="20000"/>
                    </a:ext>
                  </a:extLst>
                </a:gridCol>
              </a:tblGrid>
              <a:tr h="270275">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Login</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cxnSp>
        <p:nvCxnSpPr>
          <p:cNvPr id="1042" name="Google Shape;1042;g2149c434909_1_11"/>
          <p:cNvCxnSpPr/>
          <p:nvPr/>
        </p:nvCxnSpPr>
        <p:spPr>
          <a:xfrm>
            <a:off x="4578976" y="1649301"/>
            <a:ext cx="3600" cy="561300"/>
          </a:xfrm>
          <a:prstGeom prst="straightConnector1">
            <a:avLst/>
          </a:prstGeom>
          <a:noFill/>
          <a:ln w="28575" cap="flat" cmpd="sng">
            <a:solidFill>
              <a:srgbClr val="767676"/>
            </a:solidFill>
            <a:prstDash val="solid"/>
            <a:round/>
            <a:headEnd type="none" w="sm" len="sm"/>
            <a:tailEnd type="triangle" w="med" len="med"/>
          </a:ln>
        </p:spPr>
      </p:cxnSp>
      <p:graphicFrame>
        <p:nvGraphicFramePr>
          <p:cNvPr id="1043" name="Google Shape;1043;g2149c434909_1_11"/>
          <p:cNvGraphicFramePr/>
          <p:nvPr/>
        </p:nvGraphicFramePr>
        <p:xfrm>
          <a:off x="1690457" y="2655793"/>
          <a:ext cx="1282200" cy="304810"/>
        </p:xfrm>
        <a:graphic>
          <a:graphicData uri="http://schemas.openxmlformats.org/drawingml/2006/table">
            <a:tbl>
              <a:tblPr firstRow="1" bandRow="1">
                <a:noFill/>
                <a:tableStyleId>{02E26A97-09CE-467B-A213-F40FAB51BBF6}</a:tableStyleId>
              </a:tblPr>
              <a:tblGrid>
                <a:gridCol w="1282200">
                  <a:extLst>
                    <a:ext uri="{9D8B030D-6E8A-4147-A177-3AD203B41FA5}">
                      <a16:colId xmlns:a16="http://schemas.microsoft.com/office/drawing/2014/main" val="20000"/>
                    </a:ext>
                  </a:extLst>
                </a:gridCol>
              </a:tblGrid>
              <a:tr h="304800">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Total tips</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cxnSp>
        <p:nvCxnSpPr>
          <p:cNvPr id="1044" name="Google Shape;1044;g2149c434909_1_11"/>
          <p:cNvCxnSpPr/>
          <p:nvPr/>
        </p:nvCxnSpPr>
        <p:spPr>
          <a:xfrm>
            <a:off x="6875775" y="2948850"/>
            <a:ext cx="0" cy="4032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graphicFrame>
        <p:nvGraphicFramePr>
          <p:cNvPr id="1045" name="Google Shape;1045;g2149c434909_1_11"/>
          <p:cNvGraphicFramePr/>
          <p:nvPr/>
        </p:nvGraphicFramePr>
        <p:xfrm>
          <a:off x="6306457" y="2654293"/>
          <a:ext cx="1137150" cy="304810"/>
        </p:xfrm>
        <a:graphic>
          <a:graphicData uri="http://schemas.openxmlformats.org/drawingml/2006/table">
            <a:tbl>
              <a:tblPr firstRow="1" bandRow="1">
                <a:noFill/>
                <a:tableStyleId>{02E26A97-09CE-467B-A213-F40FAB51BBF6}</a:tableStyleId>
              </a:tblPr>
              <a:tblGrid>
                <a:gridCol w="1137150">
                  <a:extLst>
                    <a:ext uri="{9D8B030D-6E8A-4147-A177-3AD203B41FA5}">
                      <a16:colId xmlns:a16="http://schemas.microsoft.com/office/drawing/2014/main" val="20000"/>
                    </a:ext>
                  </a:extLst>
                </a:gridCol>
              </a:tblGrid>
              <a:tr h="304800">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Tips</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graphicFrame>
        <p:nvGraphicFramePr>
          <p:cNvPr id="1046" name="Google Shape;1046;g2149c434909_1_11"/>
          <p:cNvGraphicFramePr/>
          <p:nvPr/>
        </p:nvGraphicFramePr>
        <p:xfrm>
          <a:off x="4854407" y="2654293"/>
          <a:ext cx="1357150" cy="518175"/>
        </p:xfrm>
        <a:graphic>
          <a:graphicData uri="http://schemas.openxmlformats.org/drawingml/2006/table">
            <a:tbl>
              <a:tblPr firstRow="1" bandRow="1">
                <a:noFill/>
                <a:tableStyleId>{02E26A97-09CE-467B-A213-F40FAB51BBF6}</a:tableStyleId>
              </a:tblPr>
              <a:tblGrid>
                <a:gridCol w="1357150">
                  <a:extLst>
                    <a:ext uri="{9D8B030D-6E8A-4147-A177-3AD203B41FA5}">
                      <a16:colId xmlns:a16="http://schemas.microsoft.com/office/drawing/2014/main" val="20000"/>
                    </a:ext>
                  </a:extLst>
                </a:gridCol>
              </a:tblGrid>
              <a:tr h="518175">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Types of </a:t>
                      </a:r>
                      <a:endParaRPr>
                        <a:solidFill>
                          <a:schemeClr val="bg1"/>
                        </a:solidFill>
                        <a:latin typeface="Fjalla One" panose="02000506040000020004"/>
                        <a:ea typeface="Fjalla One" panose="02000506040000020004"/>
                        <a:cs typeface="Fjalla One" panose="02000506040000020004"/>
                        <a:sym typeface="Fjalla One" panose="02000506040000020004"/>
                      </a:endParaRPr>
                    </a:p>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Tips</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graphicFrame>
        <p:nvGraphicFramePr>
          <p:cNvPr id="1047" name="Google Shape;1047;g2149c434909_1_11"/>
          <p:cNvGraphicFramePr/>
          <p:nvPr/>
        </p:nvGraphicFramePr>
        <p:xfrm>
          <a:off x="3067557" y="2654293"/>
          <a:ext cx="1691950" cy="518170"/>
        </p:xfrm>
        <a:graphic>
          <a:graphicData uri="http://schemas.openxmlformats.org/drawingml/2006/table">
            <a:tbl>
              <a:tblPr firstRow="1" bandRow="1">
                <a:noFill/>
                <a:tableStyleId>{02E26A97-09CE-467B-A213-F40FAB51BBF6}</a:tableStyleId>
              </a:tblPr>
              <a:tblGrid>
                <a:gridCol w="1691950">
                  <a:extLst>
                    <a:ext uri="{9D8B030D-6E8A-4147-A177-3AD203B41FA5}">
                      <a16:colId xmlns:a16="http://schemas.microsoft.com/office/drawing/2014/main" val="20000"/>
                    </a:ext>
                  </a:extLst>
                </a:gridCol>
              </a:tblGrid>
              <a:tr h="270275">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Total tips received today</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cxnSp>
        <p:nvCxnSpPr>
          <p:cNvPr id="1048" name="Google Shape;1048;g2149c434909_1_11"/>
          <p:cNvCxnSpPr/>
          <p:nvPr/>
        </p:nvCxnSpPr>
        <p:spPr>
          <a:xfrm flipH="1">
            <a:off x="3939330" y="2219871"/>
            <a:ext cx="6900" cy="4221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cxnSp>
        <p:nvCxnSpPr>
          <p:cNvPr id="1049" name="Google Shape;1049;g2149c434909_1_11"/>
          <p:cNvCxnSpPr/>
          <p:nvPr/>
        </p:nvCxnSpPr>
        <p:spPr>
          <a:xfrm>
            <a:off x="5532230" y="2203396"/>
            <a:ext cx="4800" cy="4623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cxnSp>
        <p:nvCxnSpPr>
          <p:cNvPr id="1050" name="Google Shape;1050;g2149c434909_1_11"/>
          <p:cNvCxnSpPr/>
          <p:nvPr/>
        </p:nvCxnSpPr>
        <p:spPr>
          <a:xfrm flipH="1">
            <a:off x="6928675" y="2209950"/>
            <a:ext cx="1800" cy="4413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cxnSp>
        <p:nvCxnSpPr>
          <p:cNvPr id="1051" name="Google Shape;1051;g2149c434909_1_11"/>
          <p:cNvCxnSpPr/>
          <p:nvPr/>
        </p:nvCxnSpPr>
        <p:spPr>
          <a:xfrm>
            <a:off x="4604375" y="2204200"/>
            <a:ext cx="3693600" cy="5700"/>
          </a:xfrm>
          <a:prstGeom prst="straightConnector1">
            <a:avLst/>
          </a:prstGeom>
          <a:noFill/>
          <a:ln w="28575" cap="flat" cmpd="sng">
            <a:solidFill>
              <a:srgbClr val="5F5F5F"/>
            </a:solidFill>
            <a:prstDash val="solid"/>
            <a:round/>
            <a:headEnd type="none" w="med" len="med"/>
            <a:tailEnd type="none" w="med" len="med"/>
          </a:ln>
        </p:spPr>
      </p:cxnSp>
      <p:cxnSp>
        <p:nvCxnSpPr>
          <p:cNvPr id="1052" name="Google Shape;1052;g2149c434909_1_11"/>
          <p:cNvCxnSpPr/>
          <p:nvPr/>
        </p:nvCxnSpPr>
        <p:spPr>
          <a:xfrm rot="10800000" flipH="1">
            <a:off x="859025" y="2205150"/>
            <a:ext cx="3763800" cy="14400"/>
          </a:xfrm>
          <a:prstGeom prst="straightConnector1">
            <a:avLst/>
          </a:prstGeom>
          <a:noFill/>
          <a:ln w="28575" cap="flat" cmpd="sng">
            <a:solidFill>
              <a:srgbClr val="5F5F5F"/>
            </a:solidFill>
            <a:prstDash val="solid"/>
            <a:round/>
            <a:headEnd type="none" w="med" len="med"/>
            <a:tailEnd type="none" w="med" len="med"/>
          </a:ln>
        </p:spPr>
      </p:cxnSp>
      <p:cxnSp>
        <p:nvCxnSpPr>
          <p:cNvPr id="1053" name="Google Shape;1053;g2149c434909_1_11"/>
          <p:cNvCxnSpPr/>
          <p:nvPr/>
        </p:nvCxnSpPr>
        <p:spPr>
          <a:xfrm>
            <a:off x="3502660" y="3362960"/>
            <a:ext cx="4813935" cy="635"/>
          </a:xfrm>
          <a:prstGeom prst="straightConnector1">
            <a:avLst/>
          </a:prstGeom>
          <a:noFill/>
          <a:ln w="28575" cap="flat" cmpd="sng">
            <a:solidFill>
              <a:srgbClr val="5F5F5F"/>
            </a:solidFill>
            <a:prstDash val="solid"/>
            <a:round/>
            <a:headEnd type="none" w="med" len="med"/>
            <a:tailEnd type="none" w="med" len="med"/>
          </a:ln>
        </p:spPr>
      </p:cxnSp>
      <p:cxnSp>
        <p:nvCxnSpPr>
          <p:cNvPr id="1054" name="Google Shape;1054;g2149c434909_1_11"/>
          <p:cNvCxnSpPr/>
          <p:nvPr/>
        </p:nvCxnSpPr>
        <p:spPr>
          <a:xfrm>
            <a:off x="3502730" y="3363721"/>
            <a:ext cx="1800" cy="5190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graphicFrame>
        <p:nvGraphicFramePr>
          <p:cNvPr id="1055" name="Google Shape;1055;g2149c434909_1_11"/>
          <p:cNvGraphicFramePr/>
          <p:nvPr/>
        </p:nvGraphicFramePr>
        <p:xfrm>
          <a:off x="3067685" y="3910330"/>
          <a:ext cx="820420" cy="304810"/>
        </p:xfrm>
        <a:graphic>
          <a:graphicData uri="http://schemas.openxmlformats.org/drawingml/2006/table">
            <a:tbl>
              <a:tblPr firstRow="1" bandRow="1">
                <a:noFill/>
                <a:tableStyleId>{02E26A97-09CE-467B-A213-F40FAB51BBF6}</a:tableStyleId>
              </a:tblPr>
              <a:tblGrid>
                <a:gridCol w="820420">
                  <a:extLst>
                    <a:ext uri="{9D8B030D-6E8A-4147-A177-3AD203B41FA5}">
                      <a16:colId xmlns:a16="http://schemas.microsoft.com/office/drawing/2014/main" val="20000"/>
                    </a:ext>
                  </a:extLst>
                </a:gridCol>
              </a:tblGrid>
              <a:tr h="304800">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Tip id</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cxnSp>
        <p:nvCxnSpPr>
          <p:cNvPr id="1056" name="Google Shape;1056;g2149c434909_1_11"/>
          <p:cNvCxnSpPr/>
          <p:nvPr/>
        </p:nvCxnSpPr>
        <p:spPr>
          <a:xfrm flipH="1">
            <a:off x="5411600" y="3357741"/>
            <a:ext cx="1500" cy="5772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graphicFrame>
        <p:nvGraphicFramePr>
          <p:cNvPr id="1057" name="Google Shape;1057;g2149c434909_1_11"/>
          <p:cNvGraphicFramePr/>
          <p:nvPr/>
        </p:nvGraphicFramePr>
        <p:xfrm>
          <a:off x="4854802" y="3916843"/>
          <a:ext cx="1058600" cy="304810"/>
        </p:xfrm>
        <a:graphic>
          <a:graphicData uri="http://schemas.openxmlformats.org/drawingml/2006/table">
            <a:tbl>
              <a:tblPr firstRow="1" bandRow="1">
                <a:noFill/>
                <a:tableStyleId>{02E26A97-09CE-467B-A213-F40FAB51BBF6}</a:tableStyleId>
              </a:tblPr>
              <a:tblGrid>
                <a:gridCol w="1058600">
                  <a:extLst>
                    <a:ext uri="{9D8B030D-6E8A-4147-A177-3AD203B41FA5}">
                      <a16:colId xmlns:a16="http://schemas.microsoft.com/office/drawing/2014/main" val="20000"/>
                    </a:ext>
                  </a:extLst>
                </a:gridCol>
              </a:tblGrid>
              <a:tr h="304800">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Description</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cxnSp>
        <p:nvCxnSpPr>
          <p:cNvPr id="1058" name="Google Shape;1058;g2149c434909_1_11"/>
          <p:cNvCxnSpPr/>
          <p:nvPr/>
        </p:nvCxnSpPr>
        <p:spPr>
          <a:xfrm>
            <a:off x="6372215" y="3381921"/>
            <a:ext cx="6300" cy="4815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graphicFrame>
        <p:nvGraphicFramePr>
          <p:cNvPr id="1059" name="Google Shape;1059;g2149c434909_1_11"/>
          <p:cNvGraphicFramePr/>
          <p:nvPr/>
        </p:nvGraphicFramePr>
        <p:xfrm>
          <a:off x="6012180" y="3874135"/>
          <a:ext cx="789305" cy="304810"/>
        </p:xfrm>
        <a:graphic>
          <a:graphicData uri="http://schemas.openxmlformats.org/drawingml/2006/table">
            <a:tbl>
              <a:tblPr firstRow="1" bandRow="1">
                <a:noFill/>
                <a:tableStyleId>{02E26A97-09CE-467B-A213-F40FAB51BBF6}</a:tableStyleId>
              </a:tblPr>
              <a:tblGrid>
                <a:gridCol w="789305">
                  <a:extLst>
                    <a:ext uri="{9D8B030D-6E8A-4147-A177-3AD203B41FA5}">
                      <a16:colId xmlns:a16="http://schemas.microsoft.com/office/drawing/2014/main" val="20000"/>
                    </a:ext>
                  </a:extLst>
                </a:gridCol>
              </a:tblGrid>
              <a:tr h="304800">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Date</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cxnSp>
        <p:nvCxnSpPr>
          <p:cNvPr id="1060" name="Google Shape;1060;g2149c434909_1_11"/>
          <p:cNvCxnSpPr/>
          <p:nvPr/>
        </p:nvCxnSpPr>
        <p:spPr>
          <a:xfrm>
            <a:off x="4343495" y="3357741"/>
            <a:ext cx="300" cy="5103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graphicFrame>
        <p:nvGraphicFramePr>
          <p:cNvPr id="1061" name="Google Shape;1061;g2149c434909_1_11"/>
          <p:cNvGraphicFramePr/>
          <p:nvPr/>
        </p:nvGraphicFramePr>
        <p:xfrm>
          <a:off x="3968115" y="3910330"/>
          <a:ext cx="751205" cy="304810"/>
        </p:xfrm>
        <a:graphic>
          <a:graphicData uri="http://schemas.openxmlformats.org/drawingml/2006/table">
            <a:tbl>
              <a:tblPr firstRow="1" bandRow="1">
                <a:noFill/>
                <a:tableStyleId>{02E26A97-09CE-467B-A213-F40FAB51BBF6}</a:tableStyleId>
              </a:tblPr>
              <a:tblGrid>
                <a:gridCol w="751205">
                  <a:extLst>
                    <a:ext uri="{9D8B030D-6E8A-4147-A177-3AD203B41FA5}">
                      <a16:colId xmlns:a16="http://schemas.microsoft.com/office/drawing/2014/main" val="20000"/>
                    </a:ext>
                  </a:extLst>
                </a:gridCol>
              </a:tblGrid>
              <a:tr h="304800">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Place</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cxnSp>
        <p:nvCxnSpPr>
          <p:cNvPr id="1062" name="Google Shape;1062;g2149c434909_1_11"/>
          <p:cNvCxnSpPr/>
          <p:nvPr/>
        </p:nvCxnSpPr>
        <p:spPr>
          <a:xfrm>
            <a:off x="7452360" y="3379470"/>
            <a:ext cx="0" cy="487045"/>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graphicFrame>
        <p:nvGraphicFramePr>
          <p:cNvPr id="1063" name="Google Shape;1063;g2149c434909_1_11"/>
          <p:cNvGraphicFramePr/>
          <p:nvPr/>
        </p:nvGraphicFramePr>
        <p:xfrm>
          <a:off x="7020560" y="3883025"/>
          <a:ext cx="837565" cy="304810"/>
        </p:xfrm>
        <a:graphic>
          <a:graphicData uri="http://schemas.openxmlformats.org/drawingml/2006/table">
            <a:tbl>
              <a:tblPr firstRow="1" bandRow="1">
                <a:noFill/>
                <a:tableStyleId>{02E26A97-09CE-467B-A213-F40FAB51BBF6}</a:tableStyleId>
              </a:tblPr>
              <a:tblGrid>
                <a:gridCol w="837565">
                  <a:extLst>
                    <a:ext uri="{9D8B030D-6E8A-4147-A177-3AD203B41FA5}">
                      <a16:colId xmlns:a16="http://schemas.microsoft.com/office/drawing/2014/main" val="20000"/>
                    </a:ext>
                  </a:extLst>
                </a:gridCol>
              </a:tblGrid>
              <a:tr h="304800">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Status</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graphicFrame>
        <p:nvGraphicFramePr>
          <p:cNvPr id="1064" name="Google Shape;1064;g2149c434909_1_11"/>
          <p:cNvGraphicFramePr/>
          <p:nvPr/>
        </p:nvGraphicFramePr>
        <p:xfrm>
          <a:off x="7623407" y="2665693"/>
          <a:ext cx="1357150" cy="518175"/>
        </p:xfrm>
        <a:graphic>
          <a:graphicData uri="http://schemas.openxmlformats.org/drawingml/2006/table">
            <a:tbl>
              <a:tblPr firstRow="1" bandRow="1">
                <a:noFill/>
                <a:tableStyleId>{02E26A97-09CE-467B-A213-F40FAB51BBF6}</a:tableStyleId>
              </a:tblPr>
              <a:tblGrid>
                <a:gridCol w="1357150">
                  <a:extLst>
                    <a:ext uri="{9D8B030D-6E8A-4147-A177-3AD203B41FA5}">
                      <a16:colId xmlns:a16="http://schemas.microsoft.com/office/drawing/2014/main" val="20000"/>
                    </a:ext>
                  </a:extLst>
                </a:gridCol>
              </a:tblGrid>
              <a:tr h="518175">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Successfully Solved cases</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cxnSp>
        <p:nvCxnSpPr>
          <p:cNvPr id="1065" name="Google Shape;1065;g2149c434909_1_11"/>
          <p:cNvCxnSpPr/>
          <p:nvPr/>
        </p:nvCxnSpPr>
        <p:spPr>
          <a:xfrm>
            <a:off x="8299580" y="2203396"/>
            <a:ext cx="4800" cy="4623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graphicFrame>
        <p:nvGraphicFramePr>
          <p:cNvPr id="1066" name="Google Shape;1066;g2149c434909_1_11"/>
          <p:cNvGraphicFramePr/>
          <p:nvPr/>
        </p:nvGraphicFramePr>
        <p:xfrm>
          <a:off x="163457" y="2641981"/>
          <a:ext cx="1357150" cy="518175"/>
        </p:xfrm>
        <a:graphic>
          <a:graphicData uri="http://schemas.openxmlformats.org/drawingml/2006/table">
            <a:tbl>
              <a:tblPr firstRow="1" bandRow="1">
                <a:noFill/>
                <a:tableStyleId>{02E26A97-09CE-467B-A213-F40FAB51BBF6}</a:tableStyleId>
              </a:tblPr>
              <a:tblGrid>
                <a:gridCol w="1357150">
                  <a:extLst>
                    <a:ext uri="{9D8B030D-6E8A-4147-A177-3AD203B41FA5}">
                      <a16:colId xmlns:a16="http://schemas.microsoft.com/office/drawing/2014/main" val="20000"/>
                    </a:ext>
                  </a:extLst>
                </a:gridCol>
              </a:tblGrid>
              <a:tr h="518175">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Rejected by Authority</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cxnSp>
        <p:nvCxnSpPr>
          <p:cNvPr id="1067" name="Google Shape;1067;g2149c434909_1_11"/>
          <p:cNvCxnSpPr/>
          <p:nvPr/>
        </p:nvCxnSpPr>
        <p:spPr>
          <a:xfrm>
            <a:off x="856150" y="2213325"/>
            <a:ext cx="5700" cy="4287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cxnSp>
        <p:nvCxnSpPr>
          <p:cNvPr id="1068" name="Google Shape;1068;g2149c434909_1_11"/>
          <p:cNvCxnSpPr/>
          <p:nvPr/>
        </p:nvCxnSpPr>
        <p:spPr>
          <a:xfrm flipH="1">
            <a:off x="2051460" y="2945675"/>
            <a:ext cx="1800" cy="5211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cxnSp>
        <p:nvCxnSpPr>
          <p:cNvPr id="1069" name="Google Shape;1069;g2149c434909_1_11"/>
          <p:cNvCxnSpPr/>
          <p:nvPr/>
        </p:nvCxnSpPr>
        <p:spPr>
          <a:xfrm rot="10800000" flipH="1">
            <a:off x="769600" y="3476250"/>
            <a:ext cx="1628100" cy="3300"/>
          </a:xfrm>
          <a:prstGeom prst="straightConnector1">
            <a:avLst/>
          </a:prstGeom>
          <a:noFill/>
          <a:ln w="28575" cap="flat" cmpd="sng">
            <a:solidFill>
              <a:srgbClr val="5F5F5F"/>
            </a:solidFill>
            <a:prstDash val="solid"/>
            <a:round/>
            <a:headEnd type="none" w="med" len="med"/>
            <a:tailEnd type="none" w="med" len="med"/>
          </a:ln>
        </p:spPr>
      </p:cxnSp>
      <p:cxnSp>
        <p:nvCxnSpPr>
          <p:cNvPr id="1070" name="Google Shape;1070;g2149c434909_1_11"/>
          <p:cNvCxnSpPr/>
          <p:nvPr/>
        </p:nvCxnSpPr>
        <p:spPr>
          <a:xfrm flipH="1">
            <a:off x="796480" y="3488496"/>
            <a:ext cx="4200" cy="3528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graphicFrame>
        <p:nvGraphicFramePr>
          <p:cNvPr id="1071" name="Google Shape;1071;g2149c434909_1_11"/>
          <p:cNvGraphicFramePr/>
          <p:nvPr/>
        </p:nvGraphicFramePr>
        <p:xfrm>
          <a:off x="271382" y="3850843"/>
          <a:ext cx="1058600" cy="518170"/>
        </p:xfrm>
        <a:graphic>
          <a:graphicData uri="http://schemas.openxmlformats.org/drawingml/2006/table">
            <a:tbl>
              <a:tblPr firstRow="1" bandRow="1">
                <a:noFill/>
                <a:tableStyleId>{02E26A97-09CE-467B-A213-F40FAB51BBF6}</a:tableStyleId>
              </a:tblPr>
              <a:tblGrid>
                <a:gridCol w="1058600">
                  <a:extLst>
                    <a:ext uri="{9D8B030D-6E8A-4147-A177-3AD203B41FA5}">
                      <a16:colId xmlns:a16="http://schemas.microsoft.com/office/drawing/2014/main" val="20000"/>
                    </a:ext>
                  </a:extLst>
                </a:gridCol>
              </a:tblGrid>
              <a:tr h="304800">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Previous Tips</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cxnSp>
        <p:nvCxnSpPr>
          <p:cNvPr id="1072" name="Google Shape;1072;g2149c434909_1_11"/>
          <p:cNvCxnSpPr/>
          <p:nvPr/>
        </p:nvCxnSpPr>
        <p:spPr>
          <a:xfrm flipH="1">
            <a:off x="2375055" y="3476246"/>
            <a:ext cx="7500" cy="379500"/>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graphicFrame>
        <p:nvGraphicFramePr>
          <p:cNvPr id="1073" name="Google Shape;1073;g2149c434909_1_11"/>
          <p:cNvGraphicFramePr/>
          <p:nvPr/>
        </p:nvGraphicFramePr>
        <p:xfrm>
          <a:off x="1868507" y="3850843"/>
          <a:ext cx="1058600" cy="518170"/>
        </p:xfrm>
        <a:graphic>
          <a:graphicData uri="http://schemas.openxmlformats.org/drawingml/2006/table">
            <a:tbl>
              <a:tblPr firstRow="1" bandRow="1">
                <a:noFill/>
                <a:tableStyleId>{02E26A97-09CE-467B-A213-F40FAB51BBF6}</a:tableStyleId>
              </a:tblPr>
              <a:tblGrid>
                <a:gridCol w="1058600">
                  <a:extLst>
                    <a:ext uri="{9D8B030D-6E8A-4147-A177-3AD203B41FA5}">
                      <a16:colId xmlns:a16="http://schemas.microsoft.com/office/drawing/2014/main" val="20000"/>
                    </a:ext>
                  </a:extLst>
                </a:gridCol>
              </a:tblGrid>
              <a:tr h="304800">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Recent </a:t>
                      </a:r>
                      <a:endParaRPr>
                        <a:solidFill>
                          <a:schemeClr val="bg1"/>
                        </a:solidFill>
                        <a:latin typeface="Fjalla One" panose="02000506040000020004"/>
                        <a:ea typeface="Fjalla One" panose="02000506040000020004"/>
                        <a:cs typeface="Fjalla One" panose="02000506040000020004"/>
                        <a:sym typeface="Fjalla One" panose="02000506040000020004"/>
                      </a:endParaRPr>
                    </a:p>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Tips</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pic>
        <p:nvPicPr>
          <p:cNvPr id="1074" name="Google Shape;1074;g2149c434909_1_11"/>
          <p:cNvPicPr preferRelativeResize="0"/>
          <p:nvPr/>
        </p:nvPicPr>
        <p:blipFill>
          <a:blip r:embed="rId3"/>
          <a:stretch>
            <a:fillRect/>
          </a:stretch>
        </p:blipFill>
        <p:spPr>
          <a:xfrm>
            <a:off x="3805875" y="446513"/>
            <a:ext cx="419100" cy="504825"/>
          </a:xfrm>
          <a:prstGeom prst="rect">
            <a:avLst/>
          </a:prstGeom>
          <a:noFill/>
          <a:ln>
            <a:noFill/>
          </a:ln>
        </p:spPr>
      </p:pic>
      <p:cxnSp>
        <p:nvCxnSpPr>
          <p:cNvPr id="2" name="Google Shape;1062;g2149c434909_1_11"/>
          <p:cNvCxnSpPr/>
          <p:nvPr/>
        </p:nvCxnSpPr>
        <p:spPr>
          <a:xfrm>
            <a:off x="8316595" y="3357880"/>
            <a:ext cx="0" cy="487045"/>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50"/>
              </a:srgbClr>
            </a:outerShdw>
          </a:effectLst>
        </p:spPr>
      </p:cxnSp>
      <p:graphicFrame>
        <p:nvGraphicFramePr>
          <p:cNvPr id="3" name="Google Shape;1063;g2149c434909_1_11"/>
          <p:cNvGraphicFramePr/>
          <p:nvPr/>
        </p:nvGraphicFramePr>
        <p:xfrm>
          <a:off x="7884160" y="3874135"/>
          <a:ext cx="837565" cy="304810"/>
        </p:xfrm>
        <a:graphic>
          <a:graphicData uri="http://schemas.openxmlformats.org/drawingml/2006/table">
            <a:tbl>
              <a:tblPr firstRow="1" bandRow="1">
                <a:noFill/>
                <a:tableStyleId>{02E26A97-09CE-467B-A213-F40FAB51BBF6}</a:tableStyleId>
              </a:tblPr>
              <a:tblGrid>
                <a:gridCol w="837565">
                  <a:extLst>
                    <a:ext uri="{9D8B030D-6E8A-4147-A177-3AD203B41FA5}">
                      <a16:colId xmlns:a16="http://schemas.microsoft.com/office/drawing/2014/main" val="20000"/>
                    </a:ext>
                  </a:extLst>
                </a:gridCol>
              </a:tblGrid>
              <a:tr h="304800">
                <a:tc>
                  <a:txBody>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Tip Score</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9"/>
          <p:cNvSpPr txBox="1">
            <a:spLocks noGrp="1"/>
          </p:cNvSpPr>
          <p:nvPr>
            <p:ph type="subTitle" idx="1"/>
          </p:nvPr>
        </p:nvSpPr>
        <p:spPr>
          <a:xfrm>
            <a:off x="1335314" y="1203523"/>
            <a:ext cx="6698341" cy="3629733"/>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SzPts val="1600"/>
              <a:buNone/>
            </a:pPr>
            <a:r>
              <a:rPr lang="en-US" sz="1600">
                <a:solidFill>
                  <a:schemeClr val="dk1"/>
                </a:solidFill>
              </a:rPr>
              <a:t>Following are the role division mentioned for the Cyber Tipline app.</a:t>
            </a:r>
          </a:p>
          <a:p>
            <a:pPr marL="0" lvl="0" indent="0" algn="just" rtl="0">
              <a:lnSpc>
                <a:spcPct val="100000"/>
              </a:lnSpc>
              <a:spcBef>
                <a:spcPts val="0"/>
              </a:spcBef>
              <a:spcAft>
                <a:spcPts val="0"/>
              </a:spcAft>
              <a:buSzPts val="1600"/>
              <a:buNone/>
            </a:pPr>
            <a:endParaRPr sz="1600">
              <a:solidFill>
                <a:schemeClr val="dk1"/>
              </a:solidFill>
            </a:endParaRPr>
          </a:p>
          <a:p>
            <a:pPr marL="342900" lvl="0" indent="-342900" algn="just" rtl="0">
              <a:lnSpc>
                <a:spcPct val="100000"/>
              </a:lnSpc>
              <a:spcBef>
                <a:spcPts val="0"/>
              </a:spcBef>
              <a:spcAft>
                <a:spcPts val="0"/>
              </a:spcAft>
              <a:buSzPts val="1600"/>
              <a:buAutoNum type="arabicPeriod"/>
            </a:pPr>
            <a:r>
              <a:rPr lang="en-US" sz="1600">
                <a:solidFill>
                  <a:schemeClr val="dk1"/>
                </a:solidFill>
              </a:rPr>
              <a:t>Tip-provider: tip providers will need to undergo a quick one-time registration/authentication process to prove their nationality by documenting and verifying an id proof ie, Aadhaar card &amp; pan card etc. Post-registration a simple OTP based sign-in process will be implemented. Apart from authentication, the users will be assured that no personal data will be linked or attached to any kind of tips they provide.</a:t>
            </a:r>
          </a:p>
          <a:p>
            <a:pPr marL="342900" lvl="0" indent="-241300" algn="just" rtl="0">
              <a:lnSpc>
                <a:spcPct val="100000"/>
              </a:lnSpc>
              <a:spcBef>
                <a:spcPts val="0"/>
              </a:spcBef>
              <a:spcAft>
                <a:spcPts val="0"/>
              </a:spcAft>
              <a:buSzPts val="1600"/>
              <a:buFont typeface="Arial" panose="020B0604020202020204"/>
              <a:buNone/>
            </a:pPr>
            <a:endParaRPr sz="1600">
              <a:solidFill>
                <a:schemeClr val="dk1"/>
              </a:solidFill>
            </a:endParaRPr>
          </a:p>
          <a:p>
            <a:pPr marL="342900" lvl="0" indent="-342900" algn="just" rtl="0">
              <a:lnSpc>
                <a:spcPct val="100000"/>
              </a:lnSpc>
              <a:spcBef>
                <a:spcPts val="0"/>
              </a:spcBef>
              <a:spcAft>
                <a:spcPts val="0"/>
              </a:spcAft>
              <a:buSzPts val="1600"/>
              <a:buAutoNum type="arabicPeriod"/>
            </a:pPr>
            <a:r>
              <a:rPr lang="en-US" sz="1600">
                <a:solidFill>
                  <a:schemeClr val="dk1"/>
                </a:solidFill>
              </a:rPr>
              <a:t>Admin: Authority access will be provided to the ministry and local law enforcement bodies which will contain complete access to the provided tips with detailed reports and they will be able to perform suitable tasks. </a:t>
            </a:r>
          </a:p>
        </p:txBody>
      </p:sp>
      <p:sp>
        <p:nvSpPr>
          <p:cNvPr id="1087" name="Google Shape;1087;p9"/>
          <p:cNvSpPr txBox="1">
            <a:spLocks noGrp="1"/>
          </p:cNvSpPr>
          <p:nvPr>
            <p:ph type="title"/>
          </p:nvPr>
        </p:nvSpPr>
        <p:spPr>
          <a:xfrm>
            <a:off x="2116328" y="379404"/>
            <a:ext cx="48096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Methodology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Conclusion</a:t>
            </a:r>
          </a:p>
        </p:txBody>
      </p:sp>
      <p:sp>
        <p:nvSpPr>
          <p:cNvPr id="5" name="Text Placeholder 4"/>
          <p:cNvSpPr>
            <a:spLocks noGrp="1"/>
          </p:cNvSpPr>
          <p:nvPr>
            <p:ph type="body" idx="1"/>
          </p:nvPr>
        </p:nvSpPr>
        <p:spPr>
          <a:xfrm>
            <a:off x="1115695" y="1491615"/>
            <a:ext cx="6880860" cy="2145030"/>
          </a:xfrm>
        </p:spPr>
        <p:txBody>
          <a:bodyPr anchor="t" anchorCtr="0"/>
          <a:lstStyle/>
          <a:p>
            <a:pPr marL="152400" indent="0" algn="just">
              <a:buNone/>
            </a:pPr>
            <a:r>
              <a:rPr lang="en-US" sz="1600"/>
              <a:t>The proposed system is designed to benefit society by assisting in the arrest of criminals. It includes a review of the existing system and performs well for submitting tips regarding suspicious activity, with sentiment checks in place to prevent false reporting. Authorization is done through mobile numbers to ensure accurate user data. The system is capable of handling tips related to any type of crime and uses machine learning algorithms to improve accuracy. An admin panel could further improve the system's stability, and tips can be sorted based on location to expedite resolution.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Future Work</a:t>
            </a:r>
          </a:p>
        </p:txBody>
      </p:sp>
      <p:sp>
        <p:nvSpPr>
          <p:cNvPr id="5" name="Text Placeholder 4"/>
          <p:cNvSpPr>
            <a:spLocks noGrp="1"/>
          </p:cNvSpPr>
          <p:nvPr>
            <p:ph type="body" idx="1"/>
          </p:nvPr>
        </p:nvSpPr>
        <p:spPr>
          <a:xfrm>
            <a:off x="971550" y="1132205"/>
            <a:ext cx="7071360" cy="3529330"/>
          </a:xfrm>
        </p:spPr>
        <p:txBody>
          <a:bodyPr anchor="t" anchorCtr="0"/>
          <a:lstStyle/>
          <a:p>
            <a:pPr marL="495300" indent="-342900" algn="just"/>
            <a:r>
              <a:rPr lang="en-US" sz="1400"/>
              <a:t>The increasing use of digital technologies in India has led to a growing need to address cyber threats, and online cyber tip-off systems have significant potential for improving the country's cybersecurity and preventing cybercrimes. These systems can simplify and accelerate the reporting of cybercrimes, improve cooperation and data sharing among agencies, utilize advanced technologies for better analysis, streamline responses to cyber incidents, and enhance public awareness of cyber threats and best practices for online safety. </a:t>
            </a:r>
          </a:p>
          <a:p>
            <a:pPr marL="495300" indent="-342900" algn="just"/>
            <a:endParaRPr lang="en-US" sz="1400"/>
          </a:p>
          <a:p>
            <a:pPr marL="495300" indent="-342900" algn="just"/>
            <a:r>
              <a:rPr lang="en-US" sz="1400"/>
              <a:t>The future scope of cyber tip-off systems is vast and promising, with potential for the use of artificial intelligence and machine learning algorithms and the integration of blockchain technology.</a:t>
            </a:r>
          </a:p>
          <a:p>
            <a:pPr marL="495300" indent="-342900" algn="just"/>
            <a:endParaRPr lang="en-US" sz="1400"/>
          </a:p>
          <a:p>
            <a:pPr marL="495300" indent="-342900" algn="just"/>
            <a:r>
              <a:rPr lang="en-US" sz="1400"/>
              <a:t> Collaboration between governments, law enforcement agencies, and private companies is key to creating a comprehensive cyber security ecosystem that can identify and prevent cyber threats before they cause damage.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11"/>
          <p:cNvSpPr txBox="1">
            <a:spLocks noGrp="1"/>
          </p:cNvSpPr>
          <p:nvPr>
            <p:ph type="title"/>
          </p:nvPr>
        </p:nvSpPr>
        <p:spPr>
          <a:xfrm>
            <a:off x="839758" y="126875"/>
            <a:ext cx="76965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References</a:t>
            </a:r>
          </a:p>
        </p:txBody>
      </p:sp>
      <p:sp>
        <p:nvSpPr>
          <p:cNvPr id="1101" name="Google Shape;1101;p11"/>
          <p:cNvSpPr txBox="1"/>
          <p:nvPr/>
        </p:nvSpPr>
        <p:spPr>
          <a:xfrm>
            <a:off x="1146416" y="1059742"/>
            <a:ext cx="7083183" cy="353943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1200"/>
              <a:buFont typeface="Arial" panose="020B0604020202020204"/>
              <a:buChar char="•"/>
            </a:pPr>
            <a:r>
              <a:rPr lang="en-US" sz="1400" b="1" i="0" u="none" strike="noStrike" cap="none">
                <a:solidFill>
                  <a:schemeClr val="dk1"/>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rPr>
              <a:t>Raksha S, Samhitha, Raipalle Shreyaa and Pranav M S, ‘Survey on Blockchain-based Anonymous Tip off System’, International Journal of Innovative Science and Research Technology, Volume 7, Issue 4, April – 2022</a:t>
            </a:r>
          </a:p>
          <a:p>
            <a:pPr marL="0" marR="0" lvl="0" indent="0" algn="just" rtl="0">
              <a:lnSpc>
                <a:spcPct val="100000"/>
              </a:lnSpc>
              <a:spcBef>
                <a:spcPts val="0"/>
              </a:spcBef>
              <a:spcAft>
                <a:spcPts val="0"/>
              </a:spcAft>
              <a:buNone/>
            </a:pPr>
            <a:endParaRPr sz="1400" b="1" i="0" u="none" strike="noStrike" cap="none">
              <a:solidFill>
                <a:schemeClr val="dk1"/>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endParaRPr>
          </a:p>
          <a:p>
            <a:pPr marL="342900" marR="0" lvl="0" indent="-342900" algn="just" rtl="0">
              <a:lnSpc>
                <a:spcPct val="100000"/>
              </a:lnSpc>
              <a:spcBef>
                <a:spcPts val="0"/>
              </a:spcBef>
              <a:spcAft>
                <a:spcPts val="0"/>
              </a:spcAft>
              <a:buClr>
                <a:srgbClr val="000000"/>
              </a:buClr>
              <a:buSzPts val="1200"/>
              <a:buFont typeface="Arial" panose="020B0604020202020204"/>
              <a:buChar char="•"/>
            </a:pPr>
            <a:r>
              <a:rPr lang="en-US" sz="1400" b="1" i="0" u="none" strike="noStrike" cap="none">
                <a:solidFill>
                  <a:schemeClr val="dk1"/>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rPr>
              <a:t>Shihong Zou, Jinwen Xi ,Siyuan Wang, ‘Report Coin: A Novel Blockchain-Based Incentive Anonymous Reporting System’  IEEE Access Volume: 7, 09 May 2019</a:t>
            </a:r>
          </a:p>
          <a:p>
            <a:pPr marL="0" marR="0" lvl="0" indent="0" algn="just" rtl="0">
              <a:lnSpc>
                <a:spcPct val="100000"/>
              </a:lnSpc>
              <a:spcBef>
                <a:spcPts val="0"/>
              </a:spcBef>
              <a:spcAft>
                <a:spcPts val="0"/>
              </a:spcAft>
              <a:buNone/>
            </a:pPr>
            <a:endParaRPr sz="1400" b="1" i="0" u="none" strike="noStrike" cap="none">
              <a:solidFill>
                <a:schemeClr val="dk1"/>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endParaRPr>
          </a:p>
          <a:p>
            <a:pPr marL="342900" marR="0" lvl="0" indent="-342900" algn="just" rtl="0">
              <a:lnSpc>
                <a:spcPct val="100000"/>
              </a:lnSpc>
              <a:spcBef>
                <a:spcPts val="0"/>
              </a:spcBef>
              <a:spcAft>
                <a:spcPts val="0"/>
              </a:spcAft>
              <a:buClr>
                <a:srgbClr val="000000"/>
              </a:buClr>
              <a:buSzPts val="1200"/>
              <a:buFont typeface="Arial" panose="020B0604020202020204"/>
              <a:buChar char="•"/>
            </a:pPr>
            <a:r>
              <a:rPr lang="en-US" sz="1400" b="1" i="0" u="none" strike="noStrike" cap="none">
                <a:solidFill>
                  <a:schemeClr val="dk1"/>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rPr>
              <a:t>Yao Du, ShuxiaoMiao, Zitian Tong, Victoria Lemieux &amp; Zehua Wang, ‘Empowered Mobile Edge Intelligence,Machine Learning and Secure Data Sharing‘, Intech open ,March 12th, 2021. </a:t>
            </a:r>
          </a:p>
          <a:p>
            <a:pPr marL="0" marR="0" lvl="0" indent="0" algn="just" rtl="0">
              <a:lnSpc>
                <a:spcPct val="100000"/>
              </a:lnSpc>
              <a:spcBef>
                <a:spcPts val="0"/>
              </a:spcBef>
              <a:spcAft>
                <a:spcPts val="0"/>
              </a:spcAft>
              <a:buNone/>
            </a:pPr>
            <a:endParaRPr sz="1400" b="1" i="0" u="none" strike="noStrike" cap="none">
              <a:solidFill>
                <a:schemeClr val="dk1"/>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endParaRPr>
          </a:p>
          <a:p>
            <a:pPr marL="342900" marR="0" lvl="0" indent="-342900" algn="just" rtl="0">
              <a:lnSpc>
                <a:spcPct val="100000"/>
              </a:lnSpc>
              <a:spcBef>
                <a:spcPts val="0"/>
              </a:spcBef>
              <a:spcAft>
                <a:spcPts val="0"/>
              </a:spcAft>
              <a:buClr>
                <a:srgbClr val="000000"/>
              </a:buClr>
              <a:buSzPts val="1200"/>
              <a:buFont typeface="Arial" panose="020B0604020202020204"/>
              <a:buChar char="•"/>
            </a:pPr>
            <a:r>
              <a:rPr lang="en-US" sz="1400" b="1" i="0" u="none" strike="noStrike" cap="none">
                <a:solidFill>
                  <a:schemeClr val="dk1"/>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rPr>
              <a:t>Timothy Moses , Asaju La’aro Bolaji , Ishaku Wreford Andrew,’ an android location-based crime reporting system using the google map api’, SSRN Papers,Volume.20, Issue 1,September 2020.</a:t>
            </a:r>
          </a:p>
          <a:p>
            <a:pPr marL="0" marR="0" lvl="0" indent="0" algn="just" rtl="0">
              <a:lnSpc>
                <a:spcPct val="100000"/>
              </a:lnSpc>
              <a:spcBef>
                <a:spcPts val="0"/>
              </a:spcBef>
              <a:spcAft>
                <a:spcPts val="0"/>
              </a:spcAft>
              <a:buNone/>
            </a:pPr>
            <a:endParaRPr sz="1400" b="1" i="0" u="none" strike="noStrike" cap="none">
              <a:solidFill>
                <a:schemeClr val="dk1"/>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endParaRPr>
          </a:p>
          <a:p>
            <a:pPr marL="342900" marR="0" lvl="0" indent="-342900" algn="just" rtl="0">
              <a:lnSpc>
                <a:spcPct val="100000"/>
              </a:lnSpc>
              <a:spcBef>
                <a:spcPts val="0"/>
              </a:spcBef>
              <a:spcAft>
                <a:spcPts val="0"/>
              </a:spcAft>
              <a:buClr>
                <a:srgbClr val="000000"/>
              </a:buClr>
              <a:buSzPts val="1200"/>
              <a:buFont typeface="Arial" panose="020B0604020202020204"/>
              <a:buChar char="•"/>
            </a:pPr>
            <a:r>
              <a:rPr lang="en-US" sz="1400" b="1" i="0" u="sng" strike="noStrike" cap="none">
                <a:solidFill>
                  <a:schemeClr val="bg2"/>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hlinkClick r:id="rId3" action="ppaction://hlinkfile"/>
              </a:rPr>
              <a:t>https://www.missingkids.org/gethelpnow/cybertipline</a:t>
            </a:r>
            <a:r>
              <a:rPr lang="en-US" sz="1400" b="1" i="0" u="none" strike="noStrike" cap="none">
                <a:solidFill>
                  <a:schemeClr val="bg2"/>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hlinkClick r:id="rId3" action="ppaction://hlinkfile"/>
              </a:rPr>
              <a:t> </a:t>
            </a:r>
            <a:endParaRPr lang="en-US" sz="1400" b="1" i="0" u="none" strike="noStrike" cap="none">
              <a:solidFill>
                <a:schemeClr val="bg2"/>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endParaRPr>
          </a:p>
          <a:p>
            <a:pPr marL="0" marR="0" lvl="0" indent="0" algn="just" rtl="0">
              <a:lnSpc>
                <a:spcPct val="100000"/>
              </a:lnSpc>
              <a:spcBef>
                <a:spcPts val="0"/>
              </a:spcBef>
              <a:spcAft>
                <a:spcPts val="0"/>
              </a:spcAft>
              <a:buNone/>
            </a:pPr>
            <a:endParaRPr sz="1400" b="1" i="0" u="none" strike="noStrike" cap="none">
              <a:solidFill>
                <a:schemeClr val="dk1"/>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endParaRPr>
          </a:p>
          <a:p>
            <a:pPr marL="342900" marR="0" lvl="0" indent="-342900" algn="just" rtl="0">
              <a:lnSpc>
                <a:spcPct val="100000"/>
              </a:lnSpc>
              <a:spcBef>
                <a:spcPts val="0"/>
              </a:spcBef>
              <a:spcAft>
                <a:spcPts val="0"/>
              </a:spcAft>
              <a:buClr>
                <a:srgbClr val="000000"/>
              </a:buClr>
              <a:buSzPts val="1200"/>
              <a:buFont typeface="Arial" panose="020B0604020202020204"/>
              <a:buChar char="•"/>
            </a:pPr>
            <a:r>
              <a:rPr lang="en-US" sz="1400" b="1" i="0" u="sng" strike="noStrike" cap="none">
                <a:solidFill>
                  <a:schemeClr val="bg2"/>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hlinkClick r:id="rId4"/>
              </a:rPr>
              <a:t>https://www.tip-offs.com/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12"/>
          <p:cNvSpPr txBox="1">
            <a:spLocks noGrp="1"/>
          </p:cNvSpPr>
          <p:nvPr>
            <p:ph type="title"/>
          </p:nvPr>
        </p:nvSpPr>
        <p:spPr>
          <a:xfrm>
            <a:off x="2933525" y="1668255"/>
            <a:ext cx="3847911" cy="155065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sz="9600"/>
              <a:t>Thank</a:t>
            </a:r>
            <a:br>
              <a:rPr lang="en-US" sz="9600"/>
            </a:br>
            <a:r>
              <a:rPr lang="en-US" sz="9600"/>
              <a:t>You !</a:t>
            </a:r>
            <a:endParaRPr sz="10000"/>
          </a:p>
        </p:txBody>
      </p:sp>
      <p:sp>
        <p:nvSpPr>
          <p:cNvPr id="1107" name="Google Shape;1107;p12"/>
          <p:cNvSpPr txBox="1">
            <a:spLocks noGrp="1"/>
          </p:cNvSpPr>
          <p:nvPr>
            <p:ph type="subTitle" idx="1"/>
          </p:nvPr>
        </p:nvSpPr>
        <p:spPr>
          <a:xfrm>
            <a:off x="2933525" y="2699917"/>
            <a:ext cx="3276900" cy="868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endParaRPr/>
          </a:p>
          <a:p>
            <a:pPr marL="0" lvl="0" indent="0" algn="ctr" rtl="0">
              <a:lnSpc>
                <a:spcPct val="100000"/>
              </a:lnSpc>
              <a:spcBef>
                <a:spcPts val="0"/>
              </a:spcBef>
              <a:spcAft>
                <a:spcPts val="0"/>
              </a:spcAft>
              <a:buSzPts val="16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2"/>
          <p:cNvSpPr txBox="1">
            <a:spLocks noGrp="1"/>
          </p:cNvSpPr>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Introduction</a:t>
            </a:r>
          </a:p>
        </p:txBody>
      </p:sp>
      <p:sp>
        <p:nvSpPr>
          <p:cNvPr id="946" name="Google Shape;946;p2"/>
          <p:cNvSpPr txBox="1">
            <a:spLocks noGrp="1"/>
          </p:cNvSpPr>
          <p:nvPr>
            <p:ph type="body" idx="1"/>
          </p:nvPr>
        </p:nvSpPr>
        <p:spPr>
          <a:xfrm>
            <a:off x="783771" y="866321"/>
            <a:ext cx="6386286" cy="3410857"/>
          </a:xfrm>
          <a:prstGeom prst="rect">
            <a:avLst/>
          </a:prstGeom>
          <a:noFill/>
          <a:ln>
            <a:noFill/>
          </a:ln>
        </p:spPr>
        <p:txBody>
          <a:bodyPr spcFirstLastPara="1" wrap="square" lIns="91425" tIns="91425" rIns="91425" bIns="91425" anchor="ctr" anchorCtr="0">
            <a:noAutofit/>
          </a:bodyPr>
          <a:lstStyle/>
          <a:p>
            <a:pPr marL="323850" lvl="0" indent="-95250" algn="l" rtl="0">
              <a:lnSpc>
                <a:spcPct val="100000"/>
              </a:lnSpc>
              <a:spcBef>
                <a:spcPts val="0"/>
              </a:spcBef>
              <a:spcAft>
                <a:spcPts val="0"/>
              </a:spcAft>
              <a:buSzPts val="1200"/>
              <a:buFont typeface="Arial" panose="020B0604020202020204"/>
              <a:buNone/>
            </a:pPr>
            <a:endParaRPr b="0" i="0" dirty="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323850" lvl="0" indent="-95250" algn="l" rtl="0">
              <a:lnSpc>
                <a:spcPct val="100000"/>
              </a:lnSpc>
              <a:spcBef>
                <a:spcPts val="0"/>
              </a:spcBef>
              <a:spcAft>
                <a:spcPts val="0"/>
              </a:spcAft>
              <a:buSzPts val="1200"/>
              <a:buFont typeface="Arial" panose="020B0604020202020204"/>
              <a:buNone/>
            </a:pPr>
            <a:endParaRPr dirty="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323850" lvl="0" indent="-171450" algn="just" rtl="0">
              <a:lnSpc>
                <a:spcPct val="100000"/>
              </a:lnSpc>
              <a:spcBef>
                <a:spcPts val="0"/>
              </a:spcBef>
              <a:spcAft>
                <a:spcPts val="0"/>
              </a:spcAft>
              <a:buSzPts val="1200"/>
              <a:buFont typeface="Arial" panose="020B0604020202020204"/>
              <a:buChar char="•"/>
            </a:pPr>
            <a:r>
              <a:rPr lang="en-US" sz="1400" dirty="0">
                <a:solidFill>
                  <a:schemeClr val="dk1"/>
                </a:solidFill>
              </a:rPr>
              <a:t>There are cases when people have either witnessed a crime, have a suspicion, or are aware that crime is being planned, but hesitant come forward to report. Forcing people to identify themselves as part of providing a tip-off might therefore lead to missing out on a lot of useful information </a:t>
            </a:r>
          </a:p>
          <a:p>
            <a:pPr marL="323850" lvl="0" indent="-95250" algn="just" rtl="0">
              <a:lnSpc>
                <a:spcPct val="100000"/>
              </a:lnSpc>
              <a:spcBef>
                <a:spcPts val="0"/>
              </a:spcBef>
              <a:spcAft>
                <a:spcPts val="0"/>
              </a:spcAft>
              <a:buSzPts val="1200"/>
              <a:buFont typeface="Arial" panose="020B0604020202020204"/>
              <a:buNone/>
            </a:pPr>
            <a:endParaRPr sz="1400" dirty="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323850" lvl="0" indent="-171450" algn="just" rtl="0">
              <a:lnSpc>
                <a:spcPct val="100000"/>
              </a:lnSpc>
              <a:spcBef>
                <a:spcPts val="0"/>
              </a:spcBef>
              <a:spcAft>
                <a:spcPts val="0"/>
              </a:spcAft>
              <a:buSzPts val="1200"/>
              <a:buFont typeface="Arial" panose="020B0604020202020204"/>
              <a:buChar char="•"/>
            </a:pPr>
            <a:r>
              <a:rPr lang="en-US" sz="1400" b="0" i="0" dirty="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rPr>
              <a:t>Tip-Offs Anonymous provides an anonymous reporting channel for unethical behavior in the workplace.</a:t>
            </a:r>
          </a:p>
          <a:p>
            <a:pPr marL="323850" lvl="0" indent="-95250" algn="just" rtl="0">
              <a:lnSpc>
                <a:spcPct val="100000"/>
              </a:lnSpc>
              <a:spcBef>
                <a:spcPts val="0"/>
              </a:spcBef>
              <a:spcAft>
                <a:spcPts val="0"/>
              </a:spcAft>
              <a:buSzPts val="1200"/>
              <a:buFont typeface="Arial" panose="020B0604020202020204"/>
              <a:buNone/>
            </a:pPr>
            <a:endParaRPr sz="1400" b="0" i="0" dirty="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323850" lvl="0" indent="-171450" algn="just" rtl="0">
              <a:lnSpc>
                <a:spcPct val="100000"/>
              </a:lnSpc>
              <a:spcBef>
                <a:spcPts val="0"/>
              </a:spcBef>
              <a:spcAft>
                <a:spcPts val="0"/>
              </a:spcAft>
              <a:buSzPts val="1200"/>
              <a:buFont typeface="Arial" panose="020B0604020202020204"/>
              <a:buChar char="•"/>
            </a:pPr>
            <a:r>
              <a:rPr lang="en-US" sz="1400" b="0" i="0" dirty="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rPr>
              <a:t>Having an independent hotline to report unethical or criminal behavior helps to strengthen an organization's first line of defense in combatting fraud..</a:t>
            </a:r>
          </a:p>
          <a:p>
            <a:pPr marL="323850" lvl="0" indent="-95250" algn="just" rtl="0">
              <a:lnSpc>
                <a:spcPct val="100000"/>
              </a:lnSpc>
              <a:spcBef>
                <a:spcPts val="0"/>
              </a:spcBef>
              <a:spcAft>
                <a:spcPts val="0"/>
              </a:spcAft>
              <a:buSzPts val="1200"/>
              <a:buFont typeface="Arial" panose="020B0604020202020204"/>
              <a:buNone/>
            </a:pPr>
            <a:endParaRPr sz="1400" b="0" i="0" dirty="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323850" lvl="0" indent="-171450" algn="just" rtl="0">
              <a:lnSpc>
                <a:spcPct val="100000"/>
              </a:lnSpc>
              <a:spcBef>
                <a:spcPts val="0"/>
              </a:spcBef>
              <a:spcAft>
                <a:spcPts val="0"/>
              </a:spcAft>
              <a:buSzPts val="1200"/>
              <a:buFont typeface="Arial" panose="020B0604020202020204"/>
              <a:buChar char="•"/>
            </a:pPr>
            <a:r>
              <a:rPr lang="en-US" sz="1400" b="0" i="0" dirty="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rPr>
              <a:t>It doesn’t matter whether you’re an employee, customer, supplier, manager or shareholder – now you can report fraud and inappropriate activities in an organization in a safe, confidential and secure way.</a:t>
            </a:r>
          </a:p>
          <a:p>
            <a:pPr marL="323850" lvl="0" indent="-95250" algn="just" rtl="0">
              <a:lnSpc>
                <a:spcPct val="100000"/>
              </a:lnSpc>
              <a:spcBef>
                <a:spcPts val="0"/>
              </a:spcBef>
              <a:spcAft>
                <a:spcPts val="0"/>
              </a:spcAft>
              <a:buSzPts val="1200"/>
              <a:buFont typeface="Arial" panose="020B0604020202020204"/>
              <a:buNone/>
            </a:pPr>
            <a:endParaRPr sz="1400" b="0" i="0" dirty="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just" rtl="0">
              <a:lnSpc>
                <a:spcPct val="100000"/>
              </a:lnSpc>
              <a:spcBef>
                <a:spcPts val="0"/>
              </a:spcBef>
              <a:spcAft>
                <a:spcPts val="0"/>
              </a:spcAft>
              <a:buSzPts val="1200"/>
              <a:buNone/>
            </a:pPr>
            <a:r>
              <a:rPr lang="en-US" sz="1400" dirty="0">
                <a:solidFill>
                  <a:schemeClr val="dk1"/>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rPr>
              <a:t>Our Goal is to Create an IT platform through which people can anonymously submit tip-offs </a:t>
            </a:r>
            <a:r>
              <a:rPr lang="en-US" sz="1400" dirty="0">
                <a:solidFill>
                  <a:schemeClr val="dk1"/>
                </a:solidFill>
              </a:rPr>
              <a:t>about any suspicious activity or crime.</a:t>
            </a:r>
            <a:endParaRPr sz="1200" dirty="0">
              <a:solidFill>
                <a:schemeClr val="dk1"/>
              </a:solidFill>
            </a:endParaRPr>
          </a:p>
        </p:txBody>
      </p:sp>
      <p:pic>
        <p:nvPicPr>
          <p:cNvPr id="947" name="Google Shape;947;p2"/>
          <p:cNvPicPr preferRelativeResize="0"/>
          <p:nvPr/>
        </p:nvPicPr>
        <p:blipFill rotWithShape="1">
          <a:blip r:embed="rId3"/>
          <a:srcRect l="19836" t="8229" r="25520"/>
          <a:stretch>
            <a:fillRect/>
          </a:stretch>
        </p:blipFill>
        <p:spPr>
          <a:xfrm>
            <a:off x="6770914" y="1724973"/>
            <a:ext cx="2402902" cy="31881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graphicFrame>
        <p:nvGraphicFramePr>
          <p:cNvPr id="952" name="Google Shape;952;p3"/>
          <p:cNvGraphicFramePr/>
          <p:nvPr/>
        </p:nvGraphicFramePr>
        <p:xfrm>
          <a:off x="872507" y="651827"/>
          <a:ext cx="7577575" cy="4225188"/>
        </p:xfrm>
        <a:graphic>
          <a:graphicData uri="http://schemas.openxmlformats.org/drawingml/2006/table">
            <a:tbl>
              <a:tblPr firstRow="1" bandRow="1">
                <a:noFill/>
                <a:tableStyleId>{6CACA37E-ABEF-4738-A7C4-E784A66E8A2E}</a:tableStyleId>
              </a:tblPr>
              <a:tblGrid>
                <a:gridCol w="335200">
                  <a:extLst>
                    <a:ext uri="{9D8B030D-6E8A-4147-A177-3AD203B41FA5}">
                      <a16:colId xmlns:a16="http://schemas.microsoft.com/office/drawing/2014/main" val="20000"/>
                    </a:ext>
                  </a:extLst>
                </a:gridCol>
                <a:gridCol w="1775375">
                  <a:extLst>
                    <a:ext uri="{9D8B030D-6E8A-4147-A177-3AD203B41FA5}">
                      <a16:colId xmlns:a16="http://schemas.microsoft.com/office/drawing/2014/main" val="20001"/>
                    </a:ext>
                  </a:extLst>
                </a:gridCol>
                <a:gridCol w="1200500">
                  <a:extLst>
                    <a:ext uri="{9D8B030D-6E8A-4147-A177-3AD203B41FA5}">
                      <a16:colId xmlns:a16="http://schemas.microsoft.com/office/drawing/2014/main" val="20002"/>
                    </a:ext>
                  </a:extLst>
                </a:gridCol>
                <a:gridCol w="1757075">
                  <a:extLst>
                    <a:ext uri="{9D8B030D-6E8A-4147-A177-3AD203B41FA5}">
                      <a16:colId xmlns:a16="http://schemas.microsoft.com/office/drawing/2014/main" val="20003"/>
                    </a:ext>
                  </a:extLst>
                </a:gridCol>
                <a:gridCol w="2509425">
                  <a:extLst>
                    <a:ext uri="{9D8B030D-6E8A-4147-A177-3AD203B41FA5}">
                      <a16:colId xmlns:a16="http://schemas.microsoft.com/office/drawing/2014/main" val="20004"/>
                    </a:ext>
                  </a:extLst>
                </a:gridCol>
              </a:tblGrid>
              <a:tr h="440825">
                <a:tc>
                  <a:txBody>
                    <a:bodyPr/>
                    <a:lstStyle/>
                    <a:p>
                      <a:pPr marL="0" marR="0" lvl="0" indent="0" algn="ctr" rtl="0">
                        <a:lnSpc>
                          <a:spcPct val="100000"/>
                        </a:lnSpc>
                        <a:spcBef>
                          <a:spcPts val="0"/>
                        </a:spcBef>
                        <a:spcAft>
                          <a:spcPts val="0"/>
                        </a:spcAft>
                        <a:buNone/>
                      </a:pPr>
                      <a:r>
                        <a:rPr lang="en-US" sz="1100" b="0" u="none" strike="noStrike" cap="none">
                          <a:solidFill>
                            <a:schemeClr val="lt1"/>
                          </a:solidFill>
                          <a:latin typeface="Arial" panose="020B0604020202020204"/>
                          <a:ea typeface="Arial" panose="020B0604020202020204"/>
                          <a:cs typeface="Arial" panose="020B0604020202020204"/>
                          <a:sym typeface="Arial" panose="020B0604020202020204"/>
                        </a:rPr>
                        <a:t>Sr.no</a:t>
                      </a:r>
                      <a:endParaRPr sz="1400" u="none" strike="noStrike" cap="none">
                        <a:solidFill>
                          <a:schemeClr val="lt1"/>
                        </a:solidFill>
                        <a:latin typeface="Arial" panose="020B0604020202020204"/>
                        <a:ea typeface="Arial" panose="020B0604020202020204"/>
                        <a:cs typeface="Arial" panose="020B0604020202020204"/>
                        <a:sym typeface="Arial" panose="020B0604020202020204"/>
                      </a:endParaRPr>
                    </a:p>
                  </a:txBody>
                  <a:tcPr marL="68575" marR="68575" marT="45725" marB="45725">
                    <a:lnB w="19050" cap="flat" cmpd="sng">
                      <a:solidFill>
                        <a:schemeClr val="dk1"/>
                      </a:solidFill>
                      <a:prstDash val="dash"/>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u="none" strike="noStrike" cap="none">
                          <a:solidFill>
                            <a:schemeClr val="lt1"/>
                          </a:solidFill>
                          <a:latin typeface="Arial" panose="020B0604020202020204"/>
                          <a:ea typeface="Arial" panose="020B0604020202020204"/>
                          <a:cs typeface="Arial" panose="020B0604020202020204"/>
                          <a:sym typeface="Arial" panose="020B0604020202020204"/>
                        </a:rPr>
                        <a:t>AUTHOR NAME </a:t>
                      </a:r>
                      <a:endParaRPr sz="1400" u="none" strike="noStrike" cap="none">
                        <a:solidFill>
                          <a:schemeClr val="lt1"/>
                        </a:solidFill>
                        <a:latin typeface="Arial" panose="020B0604020202020204"/>
                        <a:ea typeface="Arial" panose="020B0604020202020204"/>
                        <a:cs typeface="Arial" panose="020B0604020202020204"/>
                        <a:sym typeface="Arial" panose="020B0604020202020204"/>
                      </a:endParaRPr>
                    </a:p>
                  </a:txBody>
                  <a:tcPr marL="68575" marR="68575" marT="45725" marB="45725">
                    <a:lnR w="19050" cap="flat" cmpd="sng">
                      <a:solidFill>
                        <a:srgbClr val="000000"/>
                      </a:solidFill>
                      <a:prstDash val="dash"/>
                      <a:round/>
                      <a:headEnd type="none" w="sm" len="sm"/>
                      <a:tailEnd type="none" w="sm" len="sm"/>
                    </a:lnR>
                    <a:lnB w="19050" cap="flat" cmpd="sng">
                      <a:solidFill>
                        <a:schemeClr val="dk1"/>
                      </a:solidFill>
                      <a:prstDash val="dash"/>
                      <a:round/>
                      <a:headEnd type="none" w="sm" len="sm"/>
                      <a:tailEnd type="none" w="sm" len="sm"/>
                    </a:lnB>
                  </a:tcPr>
                </a:tc>
                <a:tc>
                  <a:txBody>
                    <a:bodyPr/>
                    <a:lstStyle/>
                    <a:p>
                      <a:pPr marL="0" lvl="0" indent="0" algn="ctr" rtl="0">
                        <a:lnSpc>
                          <a:spcPct val="115000"/>
                        </a:lnSpc>
                        <a:spcBef>
                          <a:spcPts val="1200"/>
                        </a:spcBef>
                        <a:spcAft>
                          <a:spcPts val="1200"/>
                        </a:spcAft>
                        <a:buNone/>
                      </a:pPr>
                      <a:r>
                        <a:rPr lang="en-US" sz="1200" b="0">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Year of the Paper</a:t>
                      </a:r>
                      <a:endParaRPr sz="1200" b="0" u="none" strike="noStrike" cap="none">
                        <a:solidFill>
                          <a:srgbClr val="FFFFF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txBody>
                  <a:tcPr marL="91425" marR="91425" marT="91425" marB="91425">
                    <a:lnL w="19050" cap="flat" cmpd="sng">
                      <a:solidFill>
                        <a:srgbClr val="000000"/>
                      </a:solidFill>
                      <a:prstDash val="dash"/>
                      <a:round/>
                      <a:headEnd type="none" w="sm" len="sm"/>
                      <a:tailEnd type="none" w="sm" len="sm"/>
                    </a:lnL>
                    <a:lnR w="19050" cap="flat" cmpd="sng">
                      <a:solidFill>
                        <a:srgbClr val="000000"/>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u="none" strike="noStrike" cap="none">
                          <a:solidFill>
                            <a:schemeClr val="lt1"/>
                          </a:solidFill>
                          <a:latin typeface="Arial" panose="020B0604020202020204"/>
                          <a:ea typeface="Arial" panose="020B0604020202020204"/>
                          <a:cs typeface="Arial" panose="020B0604020202020204"/>
                          <a:sym typeface="Arial" panose="020B0604020202020204"/>
                        </a:rPr>
                        <a:t>Name of the Paper</a:t>
                      </a:r>
                    </a:p>
                  </a:txBody>
                  <a:tcPr marL="68575" marR="68575" marT="45725" marB="45725">
                    <a:lnL w="19050" cap="flat" cmpd="sng">
                      <a:solidFill>
                        <a:srgbClr val="000000"/>
                      </a:solidFill>
                      <a:prstDash val="dash"/>
                      <a:round/>
                      <a:headEnd type="none" w="sm" len="sm"/>
                      <a:tailEnd type="none" w="sm" len="sm"/>
                    </a:lnL>
                    <a:lnB w="19050" cap="flat" cmpd="sng">
                      <a:solidFill>
                        <a:schemeClr val="dk1"/>
                      </a:solidFill>
                      <a:prstDash val="dash"/>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b="0" u="none" strike="noStrike" cap="none">
                          <a:solidFill>
                            <a:schemeClr val="lt1"/>
                          </a:solidFill>
                          <a:latin typeface="Arial" panose="020B0604020202020204"/>
                          <a:ea typeface="Arial" panose="020B0604020202020204"/>
                          <a:cs typeface="Arial" panose="020B0604020202020204"/>
                          <a:sym typeface="Arial" panose="020B0604020202020204"/>
                        </a:rPr>
                        <a:t>FEATURE OF THE SYSTEM.</a:t>
                      </a:r>
                      <a:endParaRPr sz="1400" u="none" strike="noStrike" cap="none">
                        <a:solidFill>
                          <a:schemeClr val="lt1"/>
                        </a:solidFill>
                        <a:latin typeface="Arial" panose="020B0604020202020204"/>
                        <a:ea typeface="Arial" panose="020B0604020202020204"/>
                        <a:cs typeface="Arial" panose="020B0604020202020204"/>
                        <a:sym typeface="Arial" panose="020B0604020202020204"/>
                      </a:endParaRPr>
                    </a:p>
                  </a:txBody>
                  <a:tcPr marL="68575" marR="68575" marT="45725" marB="45725">
                    <a:lnB w="19050" cap="flat" cmpd="sng">
                      <a:solidFill>
                        <a:schemeClr val="dk1"/>
                      </a:solidFill>
                      <a:prstDash val="dash"/>
                      <a:round/>
                      <a:headEnd type="none" w="sm" len="sm"/>
                      <a:tailEnd type="none" w="sm" len="sm"/>
                    </a:lnB>
                  </a:tcPr>
                </a:tc>
                <a:extLst>
                  <a:ext uri="{0D108BD9-81ED-4DB2-BD59-A6C34878D82A}">
                    <a16:rowId xmlns:a16="http://schemas.microsoft.com/office/drawing/2014/main" val="10000"/>
                  </a:ext>
                </a:extLst>
              </a:tr>
              <a:tr h="908675">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1.</a:t>
                      </a:r>
                      <a:endParaRPr sz="1400" u="none" strike="noStrike" cap="none">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txBody>
                  <a:tcPr marL="68575" marR="68575" marT="45725" marB="45725">
                    <a:lnL w="19050" cap="flat" cmpd="sng">
                      <a:solidFill>
                        <a:schemeClr val="dk1"/>
                      </a:solidFill>
                      <a:prstDash val="dash"/>
                      <a:round/>
                      <a:headEnd type="none" w="sm" len="sm"/>
                      <a:tailEnd type="none" w="sm" len="sm"/>
                    </a:lnL>
                    <a:lnR w="19050" cap="flat" cmpd="sng">
                      <a:solidFill>
                        <a:srgbClr val="000000"/>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Raksha S, Samhitha, Raipalle Shreyaa and Pranav M S</a:t>
                      </a:r>
                      <a:endParaRPr sz="1400" u="none" strike="noStrike" cap="none">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txBody>
                  <a:tcPr marL="68575" marR="68575" marT="45725" marB="45725">
                    <a:lnL w="19050" cap="flat" cmpd="sng">
                      <a:solidFill>
                        <a:srgbClr val="000000"/>
                      </a:solidFill>
                      <a:prstDash val="dash"/>
                      <a:round/>
                      <a:headEnd type="none" w="sm" len="sm"/>
                      <a:tailEnd type="none" w="sm" len="sm"/>
                    </a:lnL>
                    <a:lnR w="19050" cap="flat" cmpd="sng">
                      <a:solidFill>
                        <a:srgbClr val="000000"/>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tc>
                  <a:txBody>
                    <a:bodyPr/>
                    <a:lstStyle/>
                    <a:p>
                      <a:pPr marL="0" lvl="0" indent="0" algn="ctr" rtl="0">
                        <a:lnSpc>
                          <a:spcPct val="115000"/>
                        </a:lnSpc>
                        <a:spcBef>
                          <a:spcPts val="1200"/>
                        </a:spcBef>
                        <a:spcAft>
                          <a:spcPts val="1200"/>
                        </a:spcAft>
                        <a:buNone/>
                      </a:pPr>
                      <a:r>
                        <a:rPr lang="en-US">
                          <a:solidFill>
                            <a:srgbClr val="3D3D3D"/>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2022</a:t>
                      </a:r>
                      <a:endParaRPr sz="1200" u="none" strike="noStrike" cap="none">
                        <a:solidFill>
                          <a:srgbClr val="3D3D3D"/>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txBody>
                  <a:tcPr marL="91425" marR="91425" marT="91425" marB="91425">
                    <a:lnL w="19050" cap="flat" cmpd="sng">
                      <a:solidFill>
                        <a:srgbClr val="000000"/>
                      </a:solidFill>
                      <a:prstDash val="dash"/>
                      <a:round/>
                      <a:headEnd type="none" w="sm" len="sm"/>
                      <a:tailEnd type="none" w="sm" len="sm"/>
                    </a:lnL>
                    <a:lnR w="19050" cap="flat" cmpd="sng">
                      <a:solidFill>
                        <a:srgbClr val="000000"/>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Survey on Blockchain-based Anonymous </a:t>
                      </a:r>
                      <a:endParaRPr>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p>
                      <a:pPr marL="0" marR="0" lvl="0" indent="0" algn="ctr" rtl="0">
                        <a:lnSpc>
                          <a:spcPct val="100000"/>
                        </a:lnSpc>
                        <a:spcBef>
                          <a:spcPts val="0"/>
                        </a:spcBef>
                        <a:spcAft>
                          <a:spcPts val="0"/>
                        </a:spcAft>
                        <a:buNone/>
                      </a:pPr>
                      <a:r>
                        <a:rPr lang="en-US" sz="120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Tip-off System </a:t>
                      </a:r>
                      <a:endParaRPr>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p>
                      <a:pPr marL="0" marR="0" lvl="0" indent="0" algn="ctr" rtl="0">
                        <a:lnSpc>
                          <a:spcPct val="100000"/>
                        </a:lnSpc>
                        <a:spcBef>
                          <a:spcPts val="0"/>
                        </a:spcBef>
                        <a:spcAft>
                          <a:spcPts val="0"/>
                        </a:spcAft>
                        <a:buNone/>
                      </a:pPr>
                      <a:endParaRPr sz="1400" u="none" strike="noStrike" cap="none">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txBody>
                  <a:tcPr marL="68575" marR="68575" marT="45725" marB="45725">
                    <a:lnL w="19050" cap="flat" cmpd="sng">
                      <a:solidFill>
                        <a:srgbClr val="000000"/>
                      </a:solidFill>
                      <a:prstDash val="dash"/>
                      <a:round/>
                      <a:headEnd type="none" w="sm" len="sm"/>
                      <a:tailEnd type="none" w="sm" len="sm"/>
                    </a:lnL>
                    <a:lnR w="19050" cap="flat" cmpd="sng">
                      <a:solidFill>
                        <a:srgbClr val="000000"/>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Ranking system, auto-categorizing,</a:t>
                      </a:r>
                      <a:endParaRPr sz="1400" u="none" strike="noStrike" cap="none">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p>
                      <a:pPr marL="0" marR="0" lvl="0" indent="0" algn="ctr" rtl="0">
                        <a:lnSpc>
                          <a:spcPct val="100000"/>
                        </a:lnSpc>
                        <a:spcBef>
                          <a:spcPts val="0"/>
                        </a:spcBef>
                        <a:spcAft>
                          <a:spcPts val="0"/>
                        </a:spcAft>
                        <a:buNone/>
                      </a:pPr>
                      <a:r>
                        <a:rPr lang="en-US" sz="1100" u="none" strike="noStrike" cap="none">
                          <a:solidFill>
                            <a:srgbClr val="000000"/>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reward policy, Integrating Google Maps, Aadhaar ,Proof of identity</a:t>
                      </a:r>
                      <a:endParaRPr sz="1400" u="none" strike="noStrike" cap="none">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txBody>
                  <a:tcPr marL="68575" marR="68575" marT="45725" marB="45725">
                    <a:lnL w="19050" cap="flat" cmpd="sng">
                      <a:solidFill>
                        <a:srgbClr val="000000"/>
                      </a:solidFill>
                      <a:prstDash val="dash"/>
                      <a:round/>
                      <a:headEnd type="none" w="sm" len="sm"/>
                      <a:tailEnd type="none" w="sm" len="sm"/>
                    </a:lnL>
                    <a:lnR w="19050" cap="flat" cmpd="sng">
                      <a:solidFill>
                        <a:schemeClr val="dk1"/>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extLst>
                  <a:ext uri="{0D108BD9-81ED-4DB2-BD59-A6C34878D82A}">
                    <a16:rowId xmlns:a16="http://schemas.microsoft.com/office/drawing/2014/main" val="10001"/>
                  </a:ext>
                </a:extLst>
              </a:tr>
              <a:tr h="1522825">
                <a:tc>
                  <a:txBody>
                    <a:bodyPr/>
                    <a:lstStyle/>
                    <a:p>
                      <a:pPr marL="0" marR="0" lvl="0" indent="0" algn="ctr" rtl="0">
                        <a:lnSpc>
                          <a:spcPct val="100000"/>
                        </a:lnSpc>
                        <a:spcBef>
                          <a:spcPts val="0"/>
                        </a:spcBef>
                        <a:spcAft>
                          <a:spcPts val="0"/>
                        </a:spcAft>
                        <a:buNone/>
                      </a:pPr>
                      <a:r>
                        <a:rPr lang="en-US" sz="110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2.</a:t>
                      </a:r>
                      <a:endParaRPr sz="140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txBody>
                  <a:tcPr marL="68575" marR="68575" marT="45725" marB="45725">
                    <a:lnL w="19050" cap="flat" cmpd="sng">
                      <a:solidFill>
                        <a:schemeClr val="dk1"/>
                      </a:solidFill>
                      <a:prstDash val="dash"/>
                      <a:round/>
                      <a:headEnd type="none" w="sm" len="sm"/>
                      <a:tailEnd type="none" w="sm" len="sm"/>
                    </a:lnL>
                    <a:lnR w="19050" cap="flat" cmpd="sng">
                      <a:solidFill>
                        <a:srgbClr val="000000"/>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sng"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hlinkClick r:id="rId3"/>
                        </a:rPr>
                        <a:t>Shihong Zou</a:t>
                      </a:r>
                      <a:r>
                        <a:rPr lang="en-US" sz="110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a:t>
                      </a:r>
                      <a:endParaRPr sz="140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p>
                      <a:pPr marL="0" marR="0" lvl="0" indent="0" algn="ctr" rtl="0">
                        <a:lnSpc>
                          <a:spcPct val="100000"/>
                        </a:lnSpc>
                        <a:spcBef>
                          <a:spcPts val="0"/>
                        </a:spcBef>
                        <a:spcAft>
                          <a:spcPts val="0"/>
                        </a:spcAft>
                        <a:buNone/>
                      </a:pPr>
                      <a:r>
                        <a:rPr lang="en-US" sz="1100" u="sng"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hlinkClick r:id="rId4"/>
                        </a:rPr>
                        <a:t>Jinwen Xi</a:t>
                      </a:r>
                      <a:r>
                        <a:rPr lang="en-US" sz="110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 ,</a:t>
                      </a:r>
                      <a:r>
                        <a:rPr lang="en-US" sz="1100" u="sng"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hlinkClick r:id="rId5"/>
                        </a:rPr>
                        <a:t>Siyuan Wang</a:t>
                      </a:r>
                      <a:endParaRPr sz="140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p>
                      <a:pPr marL="0" marR="0" lvl="0" indent="0" algn="ctr" rtl="0">
                        <a:lnSpc>
                          <a:spcPct val="100000"/>
                        </a:lnSpc>
                        <a:spcBef>
                          <a:spcPts val="0"/>
                        </a:spcBef>
                        <a:spcAft>
                          <a:spcPts val="0"/>
                        </a:spcAft>
                        <a:buNone/>
                      </a:pPr>
                      <a:endParaRPr sz="140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p>
                      <a:pPr marL="0" marR="0" lvl="0" indent="0" algn="ctr" rtl="0">
                        <a:lnSpc>
                          <a:spcPct val="100000"/>
                        </a:lnSpc>
                        <a:spcBef>
                          <a:spcPts val="0"/>
                        </a:spcBef>
                        <a:spcAft>
                          <a:spcPts val="0"/>
                        </a:spcAft>
                        <a:buNone/>
                      </a:pPr>
                      <a:r>
                        <a:rPr lang="en-US" sz="140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 </a:t>
                      </a:r>
                      <a:endParaRPr>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txBody>
                  <a:tcPr marL="68575" marR="68575" marT="45725" marB="45725">
                    <a:lnL w="19050" cap="flat" cmpd="sng">
                      <a:solidFill>
                        <a:srgbClr val="000000"/>
                      </a:solidFill>
                      <a:prstDash val="dash"/>
                      <a:round/>
                      <a:headEnd type="none" w="sm" len="sm"/>
                      <a:tailEnd type="none" w="sm" len="sm"/>
                    </a:lnL>
                    <a:lnR w="19050" cap="flat" cmpd="sng">
                      <a:solidFill>
                        <a:srgbClr val="000000"/>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tc>
                  <a:txBody>
                    <a:bodyPr/>
                    <a:lstStyle/>
                    <a:p>
                      <a:pPr marL="0" lvl="0" indent="0" algn="ctr" rtl="0">
                        <a:lnSpc>
                          <a:spcPct val="115000"/>
                        </a:lnSpc>
                        <a:spcBef>
                          <a:spcPts val="1200"/>
                        </a:spcBef>
                        <a:spcAft>
                          <a:spcPts val="1200"/>
                        </a:spcAft>
                        <a:buNone/>
                      </a:pPr>
                      <a:r>
                        <a:rPr lang="en-US">
                          <a:solidFill>
                            <a:srgbClr val="1F1F1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2020</a:t>
                      </a:r>
                      <a:endParaRPr sz="1200" i="0" u="none" strike="noStrike" cap="none">
                        <a:solidFill>
                          <a:srgbClr val="1F1F1F"/>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txBody>
                  <a:tcPr marL="91425" marR="91425" marT="91425" marB="91425">
                    <a:lnL w="19050" cap="flat" cmpd="sng">
                      <a:solidFill>
                        <a:srgbClr val="000000"/>
                      </a:solidFill>
                      <a:prstDash val="dash"/>
                      <a:round/>
                      <a:headEnd type="none" w="sm" len="sm"/>
                      <a:tailEnd type="none" w="sm" len="sm"/>
                    </a:lnL>
                    <a:lnR w="19050" cap="flat" cmpd="sng">
                      <a:solidFill>
                        <a:srgbClr val="000000"/>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tc>
                  <a:txBody>
                    <a:bodyPr/>
                    <a:lstStyle/>
                    <a:p>
                      <a:pPr marL="0" marR="0" lvl="0" indent="0" algn="ctr" rtl="0">
                        <a:lnSpc>
                          <a:spcPct val="100000"/>
                        </a:lnSpc>
                        <a:spcBef>
                          <a:spcPts val="0"/>
                        </a:spcBef>
                        <a:spcAft>
                          <a:spcPts val="0"/>
                        </a:spcAft>
                        <a:buNone/>
                      </a:pPr>
                      <a:r>
                        <a:rPr lang="en-US" sz="1200" i="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Report Coin: A Novel Blockchain-Based Incentive </a:t>
                      </a:r>
                      <a:endParaRPr>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p>
                      <a:pPr marL="0" marR="0" lvl="0" indent="0" algn="ctr" rtl="0">
                        <a:lnSpc>
                          <a:spcPct val="100000"/>
                        </a:lnSpc>
                        <a:spcBef>
                          <a:spcPts val="0"/>
                        </a:spcBef>
                        <a:spcAft>
                          <a:spcPts val="0"/>
                        </a:spcAft>
                        <a:buNone/>
                      </a:pPr>
                      <a:r>
                        <a:rPr lang="en-US" sz="1200" i="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Anonymous Reporting System</a:t>
                      </a:r>
                      <a:endParaRPr>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p>
                      <a:pPr marL="0" marR="0" lvl="0" indent="0" algn="ctr" rtl="0">
                        <a:lnSpc>
                          <a:spcPct val="100000"/>
                        </a:lnSpc>
                        <a:spcBef>
                          <a:spcPts val="0"/>
                        </a:spcBef>
                        <a:spcAft>
                          <a:spcPts val="0"/>
                        </a:spcAft>
                        <a:buNone/>
                      </a:pPr>
                      <a:endParaRPr sz="140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txBody>
                  <a:tcPr marL="68575" marR="68575" marT="45725" marB="45725">
                    <a:lnL w="19050" cap="flat" cmpd="sng">
                      <a:solidFill>
                        <a:srgbClr val="000000"/>
                      </a:solidFill>
                      <a:prstDash val="dash"/>
                      <a:round/>
                      <a:headEnd type="none" w="sm" len="sm"/>
                      <a:tailEnd type="none" w="sm" len="sm"/>
                    </a:lnL>
                    <a:lnR w="19050" cap="flat" cmpd="sng">
                      <a:solidFill>
                        <a:srgbClr val="000000"/>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tc>
                  <a:txBody>
                    <a:bodyPr/>
                    <a:lstStyle/>
                    <a:p>
                      <a:pPr marL="171450" marR="0" lvl="0" indent="-171450" algn="ctr" rtl="0">
                        <a:lnSpc>
                          <a:spcPct val="100000"/>
                        </a:lnSpc>
                        <a:spcBef>
                          <a:spcPts val="0"/>
                        </a:spcBef>
                        <a:spcAft>
                          <a:spcPts val="0"/>
                        </a:spcAft>
                        <a:buSzPts val="1100"/>
                        <a:buFont typeface="Barlow Semi Condensed SemiBold" panose="00000806000000000000"/>
                        <a:buChar char="•"/>
                      </a:pPr>
                      <a:r>
                        <a:rPr lang="en-US" sz="1100">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Anonymity,</a:t>
                      </a:r>
                      <a:endParaRPr sz="1100">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p>
                      <a:pPr marL="171450" marR="0" lvl="0" indent="-171450" algn="ctr" rtl="0">
                        <a:lnSpc>
                          <a:spcPct val="100000"/>
                        </a:lnSpc>
                        <a:spcBef>
                          <a:spcPts val="0"/>
                        </a:spcBef>
                        <a:spcAft>
                          <a:spcPts val="0"/>
                        </a:spcAft>
                        <a:buSzPts val="1100"/>
                        <a:buFont typeface="Barlow Semi Condensed SemiBold" panose="00000806000000000000"/>
                        <a:buChar char="•"/>
                      </a:pPr>
                      <a:r>
                        <a:rPr lang="en-US" sz="1100">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Ensure Anonymity of users who give tips about a crime,</a:t>
                      </a:r>
                      <a:endParaRPr sz="1100">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p>
                      <a:pPr marL="171450" marR="0" lvl="0" indent="-171450" algn="ctr" rtl="0">
                        <a:lnSpc>
                          <a:spcPct val="100000"/>
                        </a:lnSpc>
                        <a:spcBef>
                          <a:spcPts val="0"/>
                        </a:spcBef>
                        <a:spcAft>
                          <a:spcPts val="0"/>
                        </a:spcAft>
                        <a:buSzPts val="1100"/>
                        <a:buFont typeface="Barlow Semi Condensed SemiBold" panose="00000806000000000000"/>
                        <a:buChar char="•"/>
                      </a:pPr>
                      <a:r>
                        <a:rPr lang="en-US" sz="1100">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 Provide Better insights to law enforcement for Investigation.  Establishing a platform to access proofs and documentation of crime,</a:t>
                      </a:r>
                      <a:endParaRPr sz="1100">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p>
                      <a:pPr marL="171450" marR="0" lvl="0" indent="-171450" algn="ctr" rtl="0">
                        <a:lnSpc>
                          <a:spcPct val="100000"/>
                        </a:lnSpc>
                        <a:spcBef>
                          <a:spcPts val="0"/>
                        </a:spcBef>
                        <a:spcAft>
                          <a:spcPts val="0"/>
                        </a:spcAft>
                        <a:buSzPts val="1100"/>
                        <a:buFont typeface="Barlow Semi Condensed SemiBold" panose="00000806000000000000"/>
                        <a:buChar char="•"/>
                      </a:pPr>
                      <a:r>
                        <a:rPr lang="en-US" sz="1100">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rPr>
                        <a:t> Reduce Paperwork </a:t>
                      </a:r>
                      <a:endParaRPr sz="1400" u="none" strike="noStrike" cap="none">
                        <a:solidFill>
                          <a:srgbClr val="1E1E1E"/>
                        </a:solidFill>
                        <a:latin typeface="Barlow Semi Condensed SemiBold" panose="00000806000000000000"/>
                        <a:ea typeface="Barlow Semi Condensed SemiBold" panose="00000806000000000000"/>
                        <a:cs typeface="Barlow Semi Condensed SemiBold" panose="00000806000000000000"/>
                        <a:sym typeface="Barlow Semi Condensed SemiBold" panose="00000806000000000000"/>
                      </a:endParaRPr>
                    </a:p>
                  </a:txBody>
                  <a:tcPr marL="68575" marR="68575" marT="45725" marB="45725">
                    <a:lnL w="19050" cap="flat" cmpd="sng">
                      <a:solidFill>
                        <a:srgbClr val="000000"/>
                      </a:solidFill>
                      <a:prstDash val="dash"/>
                      <a:round/>
                      <a:headEnd type="none" w="sm" len="sm"/>
                      <a:tailEnd type="none" w="sm" len="sm"/>
                    </a:lnL>
                    <a:lnR w="19050" cap="flat" cmpd="sng">
                      <a:solidFill>
                        <a:schemeClr val="dk1"/>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extLst>
                  <a:ext uri="{0D108BD9-81ED-4DB2-BD59-A6C34878D82A}">
                    <a16:rowId xmlns:a16="http://schemas.microsoft.com/office/drawing/2014/main" val="10002"/>
                  </a:ext>
                </a:extLst>
              </a:tr>
              <a:tr h="1140550">
                <a:tc>
                  <a:txBody>
                    <a:bodyPr/>
                    <a:lstStyle/>
                    <a:p>
                      <a:pPr marL="0" lvl="0" indent="0" algn="l" rtl="0">
                        <a:lnSpc>
                          <a:spcPct val="115000"/>
                        </a:lnSpc>
                        <a:spcBef>
                          <a:spcPts val="1200"/>
                        </a:spcBef>
                        <a:spcAft>
                          <a:spcPts val="1200"/>
                        </a:spcAft>
                        <a:buNone/>
                      </a:pPr>
                      <a:r>
                        <a:rPr lang="en-US" sz="1100" b="1">
                          <a:solidFill>
                            <a:srgbClr val="1F1F1F"/>
                          </a:solidFill>
                          <a:latin typeface="Barlow Semi Condensed" panose="00000506000000000000"/>
                          <a:ea typeface="Barlow Semi Condensed" panose="00000506000000000000"/>
                          <a:cs typeface="Barlow Semi Condensed" panose="00000506000000000000"/>
                          <a:sym typeface="Barlow Semi Condensed" panose="00000506000000000000"/>
                        </a:rPr>
                        <a:t>3.</a:t>
                      </a:r>
                      <a:endParaRPr sz="1100" b="1" u="none" strike="noStrike" cap="none">
                        <a:solidFill>
                          <a:srgbClr val="1F1F1F"/>
                        </a:solidFill>
                        <a:latin typeface="Barlow Semi Condensed" panose="00000506000000000000"/>
                        <a:ea typeface="Barlow Semi Condensed" panose="00000506000000000000"/>
                        <a:cs typeface="Barlow Semi Condensed" panose="00000506000000000000"/>
                        <a:sym typeface="Barlow Semi Condensed" panose="00000506000000000000"/>
                      </a:endParaRPr>
                    </a:p>
                  </a:txBody>
                  <a:tcPr marL="91425" marR="91425" marT="91425" marB="91425">
                    <a:lnL w="19050" cap="flat" cmpd="sng">
                      <a:solidFill>
                        <a:schemeClr val="dk1"/>
                      </a:solidFill>
                      <a:prstDash val="dash"/>
                      <a:round/>
                      <a:headEnd type="none" w="sm" len="sm"/>
                      <a:tailEnd type="none" w="sm" len="sm"/>
                    </a:lnL>
                    <a:lnR w="19050" cap="flat" cmpd="sng">
                      <a:solidFill>
                        <a:srgbClr val="000000"/>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tc>
                  <a:txBody>
                    <a:bodyPr/>
                    <a:lstStyle/>
                    <a:p>
                      <a:pPr marL="0" lvl="0" indent="0" algn="l" rtl="0">
                        <a:lnSpc>
                          <a:spcPct val="115000"/>
                        </a:lnSpc>
                        <a:spcBef>
                          <a:spcPts val="1200"/>
                        </a:spcBef>
                        <a:spcAft>
                          <a:spcPts val="1200"/>
                        </a:spcAft>
                        <a:buNone/>
                      </a:pPr>
                      <a:r>
                        <a:rPr lang="en-US" sz="1100" b="1">
                          <a:solidFill>
                            <a:srgbClr val="1F1F1F"/>
                          </a:solidFill>
                          <a:latin typeface="Barlow Semi Condensed" panose="00000506000000000000"/>
                          <a:ea typeface="Barlow Semi Condensed" panose="00000506000000000000"/>
                          <a:cs typeface="Barlow Semi Condensed" panose="00000506000000000000"/>
                          <a:sym typeface="Barlow Semi Condensed" panose="00000506000000000000"/>
                        </a:rPr>
                        <a:t>Yao Du, ShuxiaoMiao, Zitian Tong, Victoria Lemieux &amp; Zehua Wang</a:t>
                      </a:r>
                      <a:endParaRPr sz="1100" b="1" strike="noStrike" cap="none">
                        <a:solidFill>
                          <a:srgbClr val="1F1F1F"/>
                        </a:solidFill>
                        <a:latin typeface="Barlow Semi Condensed" panose="00000506000000000000"/>
                        <a:ea typeface="Barlow Semi Condensed" panose="00000506000000000000"/>
                        <a:cs typeface="Barlow Semi Condensed" panose="00000506000000000000"/>
                        <a:sym typeface="Barlow Semi Condensed" panose="00000506000000000000"/>
                      </a:endParaRPr>
                    </a:p>
                  </a:txBody>
                  <a:tcPr marL="91425" marR="91425" marT="91425" marB="91425">
                    <a:lnL w="19050" cap="flat" cmpd="sng">
                      <a:solidFill>
                        <a:srgbClr val="000000"/>
                      </a:solidFill>
                      <a:prstDash val="dash"/>
                      <a:round/>
                      <a:headEnd type="none" w="sm" len="sm"/>
                      <a:tailEnd type="none" w="sm" len="sm"/>
                    </a:lnL>
                    <a:lnR w="19050" cap="flat" cmpd="sng">
                      <a:solidFill>
                        <a:srgbClr val="000000"/>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tc>
                  <a:txBody>
                    <a:bodyPr/>
                    <a:lstStyle/>
                    <a:p>
                      <a:pPr marL="0" lvl="0" indent="0" algn="ctr" rtl="0">
                        <a:lnSpc>
                          <a:spcPct val="115000"/>
                        </a:lnSpc>
                        <a:spcBef>
                          <a:spcPts val="1200"/>
                        </a:spcBef>
                        <a:spcAft>
                          <a:spcPts val="1200"/>
                        </a:spcAft>
                        <a:buNone/>
                      </a:pPr>
                      <a:r>
                        <a:rPr lang="en-US" b="1">
                          <a:solidFill>
                            <a:srgbClr val="1F1F1F"/>
                          </a:solidFill>
                          <a:latin typeface="Barlow Semi Condensed" panose="00000506000000000000"/>
                          <a:ea typeface="Barlow Semi Condensed" panose="00000506000000000000"/>
                          <a:cs typeface="Barlow Semi Condensed" panose="00000506000000000000"/>
                          <a:sym typeface="Barlow Semi Condensed" panose="00000506000000000000"/>
                        </a:rPr>
                        <a:t>2021</a:t>
                      </a:r>
                      <a:endParaRPr b="1" i="0" u="none" strike="noStrike" cap="none">
                        <a:solidFill>
                          <a:srgbClr val="1F1F1F"/>
                        </a:solidFill>
                        <a:latin typeface="Barlow Semi Condensed" panose="00000506000000000000"/>
                        <a:ea typeface="Barlow Semi Condensed" panose="00000506000000000000"/>
                        <a:cs typeface="Barlow Semi Condensed" panose="00000506000000000000"/>
                        <a:sym typeface="Barlow Semi Condensed" panose="00000506000000000000"/>
                      </a:endParaRPr>
                    </a:p>
                  </a:txBody>
                  <a:tcPr marL="91425" marR="91425" marT="91425" marB="91425">
                    <a:lnL w="19050" cap="flat" cmpd="sng">
                      <a:solidFill>
                        <a:srgbClr val="000000"/>
                      </a:solidFill>
                      <a:prstDash val="dash"/>
                      <a:round/>
                      <a:headEnd type="none" w="sm" len="sm"/>
                      <a:tailEnd type="none" w="sm" len="sm"/>
                    </a:lnL>
                    <a:lnR w="19050" cap="flat" cmpd="sng">
                      <a:solidFill>
                        <a:srgbClr val="000000"/>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tc>
                  <a:txBody>
                    <a:bodyPr/>
                    <a:lstStyle/>
                    <a:p>
                      <a:pPr marL="0" lvl="0" indent="0" algn="ctr" rtl="0">
                        <a:lnSpc>
                          <a:spcPct val="115000"/>
                        </a:lnSpc>
                        <a:spcBef>
                          <a:spcPts val="1200"/>
                        </a:spcBef>
                        <a:spcAft>
                          <a:spcPts val="1200"/>
                        </a:spcAft>
                        <a:buNone/>
                      </a:pPr>
                      <a:r>
                        <a:rPr lang="en-US" sz="1200" b="1">
                          <a:solidFill>
                            <a:srgbClr val="1F1F1F"/>
                          </a:solidFill>
                          <a:latin typeface="Barlow Semi Condensed" panose="00000506000000000000"/>
                          <a:ea typeface="Barlow Semi Condensed" panose="00000506000000000000"/>
                          <a:cs typeface="Barlow Semi Condensed" panose="00000506000000000000"/>
                          <a:sym typeface="Barlow Semi Condensed" panose="00000506000000000000"/>
                        </a:rPr>
                        <a:t>Blockchain-Empowered Mobile Edge Intelligence,Machine Learning and Secure Data Sharing”</a:t>
                      </a:r>
                      <a:endParaRPr sz="1200" b="1" i="0" u="none" strike="noStrike" cap="none">
                        <a:solidFill>
                          <a:srgbClr val="1F1F1F"/>
                        </a:solidFill>
                        <a:latin typeface="Barlow Semi Condensed" panose="00000506000000000000"/>
                        <a:ea typeface="Barlow Semi Condensed" panose="00000506000000000000"/>
                        <a:cs typeface="Barlow Semi Condensed" panose="00000506000000000000"/>
                        <a:sym typeface="Barlow Semi Condensed" panose="00000506000000000000"/>
                      </a:endParaRPr>
                    </a:p>
                  </a:txBody>
                  <a:tcPr marL="91425" marR="91425" marT="91425" marB="91425">
                    <a:lnL w="19050" cap="flat" cmpd="sng">
                      <a:solidFill>
                        <a:srgbClr val="000000"/>
                      </a:solidFill>
                      <a:prstDash val="dash"/>
                      <a:round/>
                      <a:headEnd type="none" w="sm" len="sm"/>
                      <a:tailEnd type="none" w="sm" len="sm"/>
                    </a:lnL>
                    <a:lnR w="19050" cap="flat" cmpd="sng">
                      <a:solidFill>
                        <a:srgbClr val="000000"/>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tc>
                  <a:txBody>
                    <a:bodyPr/>
                    <a:lstStyle/>
                    <a:p>
                      <a:pPr marL="0" lvl="0" indent="0" algn="l" rtl="0">
                        <a:lnSpc>
                          <a:spcPct val="115000"/>
                        </a:lnSpc>
                        <a:spcBef>
                          <a:spcPts val="1200"/>
                        </a:spcBef>
                        <a:spcAft>
                          <a:spcPts val="1200"/>
                        </a:spcAft>
                        <a:buNone/>
                      </a:pPr>
                      <a:r>
                        <a:rPr lang="en-US" sz="1100" b="1">
                          <a:solidFill>
                            <a:srgbClr val="1F1F1F"/>
                          </a:solidFill>
                          <a:latin typeface="Barlow Semi Condensed" panose="00000506000000000000"/>
                          <a:ea typeface="Barlow Semi Condensed" panose="00000506000000000000"/>
                          <a:cs typeface="Barlow Semi Condensed" panose="00000506000000000000"/>
                          <a:sym typeface="Barlow Semi Condensed" panose="00000506000000000000"/>
                        </a:rPr>
                        <a:t>Complications in combining Blockchain &amp;ML. Powerful microchips required for ML Algorithms to run, making Data more secure and less accessible to just anyone</a:t>
                      </a:r>
                      <a:endParaRPr sz="1100" b="1">
                        <a:solidFill>
                          <a:srgbClr val="1F1F1F"/>
                        </a:solidFill>
                        <a:latin typeface="Barlow Semi Condensed" panose="00000506000000000000"/>
                        <a:ea typeface="Barlow Semi Condensed" panose="00000506000000000000"/>
                        <a:cs typeface="Barlow Semi Condensed" panose="00000506000000000000"/>
                        <a:sym typeface="Barlow Semi Condensed" panose="00000506000000000000"/>
                      </a:endParaRPr>
                    </a:p>
                  </a:txBody>
                  <a:tcPr marL="91425" marR="91425" marT="91425" marB="91425">
                    <a:lnL w="19050" cap="flat" cmpd="sng">
                      <a:solidFill>
                        <a:srgbClr val="000000"/>
                      </a:solidFill>
                      <a:prstDash val="dash"/>
                      <a:round/>
                      <a:headEnd type="none" w="sm" len="sm"/>
                      <a:tailEnd type="none" w="sm" len="sm"/>
                    </a:lnL>
                    <a:lnR w="19050" cap="flat" cmpd="sng">
                      <a:solidFill>
                        <a:schemeClr val="dk1"/>
                      </a:solidFill>
                      <a:prstDash val="dash"/>
                      <a:round/>
                      <a:headEnd type="none" w="sm" len="sm"/>
                      <a:tailEnd type="none" w="sm" len="sm"/>
                    </a:lnR>
                    <a:lnT w="19050" cap="flat" cmpd="sng">
                      <a:solidFill>
                        <a:schemeClr val="dk1"/>
                      </a:solidFill>
                      <a:prstDash val="dash"/>
                      <a:round/>
                      <a:headEnd type="none" w="sm" len="sm"/>
                      <a:tailEnd type="none" w="sm" len="sm"/>
                    </a:lnT>
                    <a:lnB w="19050" cap="flat" cmpd="sng">
                      <a:solidFill>
                        <a:schemeClr val="dk1"/>
                      </a:solidFill>
                      <a:prstDash val="dash"/>
                      <a:round/>
                      <a:headEnd type="none" w="sm" len="sm"/>
                      <a:tailEnd type="none" w="sm" len="sm"/>
                    </a:lnB>
                  </a:tcPr>
                </a:tc>
                <a:extLst>
                  <a:ext uri="{0D108BD9-81ED-4DB2-BD59-A6C34878D82A}">
                    <a16:rowId xmlns:a16="http://schemas.microsoft.com/office/drawing/2014/main" val="10003"/>
                  </a:ext>
                </a:extLst>
              </a:tr>
            </a:tbl>
          </a:graphicData>
        </a:graphic>
      </p:graphicFrame>
      <p:sp>
        <p:nvSpPr>
          <p:cNvPr id="953" name="Google Shape;953;p3"/>
          <p:cNvSpPr txBox="1"/>
          <p:nvPr/>
        </p:nvSpPr>
        <p:spPr>
          <a:xfrm>
            <a:off x="2907506" y="67052"/>
            <a:ext cx="3507600" cy="58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0" i="0" u="none" strike="noStrike" cap="none">
                <a:solidFill>
                  <a:srgbClr val="5F5F5F"/>
                </a:solidFill>
                <a:latin typeface="Fjalla One" panose="02000506040000020004"/>
                <a:ea typeface="Fjalla One" panose="02000506040000020004"/>
                <a:cs typeface="Fjalla One" panose="02000506040000020004"/>
                <a:sym typeface="Fjalla One" panose="02000506040000020004"/>
              </a:rPr>
              <a:t>Literature Survey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4"/>
          <p:cNvSpPr txBox="1">
            <a:spLocks noGrp="1"/>
          </p:cNvSpPr>
          <p:nvPr>
            <p:ph type="ctrTitle"/>
          </p:nvPr>
        </p:nvSpPr>
        <p:spPr>
          <a:xfrm>
            <a:off x="1853521" y="333941"/>
            <a:ext cx="3418113" cy="682171"/>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5200"/>
              <a:buNone/>
            </a:pPr>
            <a:r>
              <a:rPr lang="en-US" sz="3200"/>
              <a:t>Problem Statement</a:t>
            </a:r>
          </a:p>
        </p:txBody>
      </p:sp>
      <p:sp>
        <p:nvSpPr>
          <p:cNvPr id="959" name="Google Shape;959;p4"/>
          <p:cNvSpPr txBox="1">
            <a:spLocks noGrp="1"/>
          </p:cNvSpPr>
          <p:nvPr>
            <p:ph type="subTitle" idx="1"/>
          </p:nvPr>
        </p:nvSpPr>
        <p:spPr>
          <a:xfrm>
            <a:off x="596550" y="1142660"/>
            <a:ext cx="7620000" cy="3824400"/>
          </a:xfrm>
          <a:prstGeom prst="rect">
            <a:avLst/>
          </a:prstGeom>
          <a:noFill/>
          <a:ln>
            <a:noFill/>
          </a:ln>
        </p:spPr>
        <p:txBody>
          <a:bodyPr spcFirstLastPara="1" wrap="square" lIns="91425" tIns="91425" rIns="91425" bIns="91425" anchor="t" anchorCtr="0">
            <a:noAutofit/>
          </a:bodyPr>
          <a:lstStyle/>
          <a:p>
            <a:pPr marL="342900" lvl="0" indent="-342900" algn="just" rtl="0">
              <a:lnSpc>
                <a:spcPct val="100000"/>
              </a:lnSpc>
              <a:spcBef>
                <a:spcPts val="0"/>
              </a:spcBef>
              <a:spcAft>
                <a:spcPts val="0"/>
              </a:spcAft>
              <a:buClr>
                <a:srgbClr val="1E1E1E"/>
              </a:buClr>
              <a:buSzPts val="1960"/>
              <a:buFont typeface="+mj-lt"/>
              <a:buAutoNum type="alphaLcParenR"/>
            </a:pPr>
            <a:r>
              <a:rPr lang="en-US" sz="1400">
                <a:solidFill>
                  <a:srgbClr val="1E1E1E"/>
                </a:solidFill>
                <a:latin typeface="Barlow Semi Condensed" panose="00000506000000000000"/>
                <a:ea typeface="Barlow Semi Condensed" panose="00000506000000000000"/>
                <a:cs typeface="Barlow Semi Condensed" panose="00000506000000000000"/>
                <a:sym typeface="Barlow Semi Condensed" panose="00000506000000000000"/>
              </a:rPr>
              <a:t>Platform shall ensure privacy and anonymity of the person giving tip-off</a:t>
            </a:r>
          </a:p>
          <a:p>
            <a:pPr marL="467360" lvl="0" indent="-342900" algn="just" rtl="0">
              <a:lnSpc>
                <a:spcPct val="100000"/>
              </a:lnSpc>
              <a:spcBef>
                <a:spcPts val="0"/>
              </a:spcBef>
              <a:spcAft>
                <a:spcPts val="0"/>
              </a:spcAft>
              <a:buClr>
                <a:srgbClr val="1E1E1E"/>
              </a:buClr>
              <a:buSzPts val="1960"/>
              <a:buFont typeface="+mj-lt"/>
              <a:buAutoNum type="alphaLcParenR"/>
            </a:pPr>
            <a:endParaRPr sz="1400">
              <a:solidFill>
                <a:srgbClr val="1E1E1E"/>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just" rtl="0">
              <a:lnSpc>
                <a:spcPct val="100000"/>
              </a:lnSpc>
              <a:spcBef>
                <a:spcPts val="0"/>
              </a:spcBef>
              <a:spcAft>
                <a:spcPts val="0"/>
              </a:spcAft>
              <a:buClr>
                <a:srgbClr val="1E1E1E"/>
              </a:buClr>
              <a:buSzPts val="1960"/>
              <a:buFont typeface="+mj-lt"/>
              <a:buAutoNum type="alphaLcParenR"/>
            </a:pPr>
            <a:r>
              <a:rPr lang="en-US" sz="1400">
                <a:solidFill>
                  <a:srgbClr val="1E1E1E"/>
                </a:solidFill>
                <a:latin typeface="Barlow Semi Condensed" panose="00000506000000000000"/>
                <a:ea typeface="Barlow Semi Condensed" panose="00000506000000000000"/>
                <a:cs typeface="Barlow Semi Condensed" panose="00000506000000000000"/>
                <a:sym typeface="Barlow Semi Condensed" panose="00000506000000000000"/>
              </a:rPr>
              <a:t>Historical data-based statistics may be considered for establishing genuineness of the tip-off, for example, similar tip-offs from others on the same issue which have been deemed valid, trust score of the on giving tip-off, likelihood of reported issue to occur in the said area etc. </a:t>
            </a:r>
          </a:p>
          <a:p>
            <a:pPr marL="467360" lvl="0" indent="-342900" algn="just" rtl="0">
              <a:lnSpc>
                <a:spcPct val="100000"/>
              </a:lnSpc>
              <a:spcBef>
                <a:spcPts val="0"/>
              </a:spcBef>
              <a:spcAft>
                <a:spcPts val="0"/>
              </a:spcAft>
              <a:buClr>
                <a:srgbClr val="1E1E1E"/>
              </a:buClr>
              <a:buSzPts val="1960"/>
              <a:buFont typeface="+mj-lt"/>
              <a:buAutoNum type="alphaLcParenR"/>
            </a:pPr>
            <a:endParaRPr sz="1400">
              <a:solidFill>
                <a:srgbClr val="1E1E1E"/>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just" rtl="0">
              <a:lnSpc>
                <a:spcPct val="100000"/>
              </a:lnSpc>
              <a:spcBef>
                <a:spcPts val="0"/>
              </a:spcBef>
              <a:spcAft>
                <a:spcPts val="0"/>
              </a:spcAft>
              <a:buClr>
                <a:srgbClr val="1E1E1E"/>
              </a:buClr>
              <a:buSzPts val="1960"/>
              <a:buFont typeface="+mj-lt"/>
              <a:buAutoNum type="alphaLcParenR"/>
            </a:pPr>
            <a:r>
              <a:rPr lang="en-US" sz="1400">
                <a:solidFill>
                  <a:srgbClr val="1E1E1E"/>
                </a:solidFill>
                <a:latin typeface="Barlow Semi Condensed" panose="00000506000000000000"/>
                <a:ea typeface="Barlow Semi Condensed" panose="00000506000000000000"/>
                <a:cs typeface="Barlow Semi Condensed" panose="00000506000000000000"/>
                <a:sym typeface="Barlow Semi Condensed" panose="00000506000000000000"/>
              </a:rPr>
              <a:t>Mechanism may also evaluate mental awareness and perception of the person giving tip-off by running a small questionnaire based on the selected crime category. </a:t>
            </a:r>
          </a:p>
          <a:p>
            <a:pPr marL="467360" lvl="0" indent="-342900" algn="just" rtl="0">
              <a:lnSpc>
                <a:spcPct val="100000"/>
              </a:lnSpc>
              <a:spcBef>
                <a:spcPts val="0"/>
              </a:spcBef>
              <a:spcAft>
                <a:spcPts val="0"/>
              </a:spcAft>
              <a:buClr>
                <a:srgbClr val="1E1E1E"/>
              </a:buClr>
              <a:buSzPts val="1960"/>
              <a:buFont typeface="+mj-lt"/>
              <a:buAutoNum type="alphaLcParenR"/>
            </a:pPr>
            <a:endParaRPr sz="1400">
              <a:solidFill>
                <a:srgbClr val="1E1E1E"/>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just" rtl="0">
              <a:lnSpc>
                <a:spcPct val="100000"/>
              </a:lnSpc>
              <a:spcBef>
                <a:spcPts val="0"/>
              </a:spcBef>
              <a:spcAft>
                <a:spcPts val="0"/>
              </a:spcAft>
              <a:buClr>
                <a:srgbClr val="1E1E1E"/>
              </a:buClr>
              <a:buSzPts val="1960"/>
              <a:buFont typeface="+mj-lt"/>
              <a:buAutoNum type="alphaLcParenR"/>
            </a:pPr>
            <a:r>
              <a:rPr lang="en-US" sz="1400">
                <a:solidFill>
                  <a:srgbClr val="1E1E1E"/>
                </a:solidFill>
                <a:latin typeface="Barlow Semi Condensed" panose="00000506000000000000"/>
                <a:ea typeface="Barlow Semi Condensed" panose="00000506000000000000"/>
                <a:cs typeface="Barlow Semi Condensed" panose="00000506000000000000"/>
                <a:sym typeface="Barlow Semi Condensed" panose="00000506000000000000"/>
              </a:rPr>
              <a:t> Design an IT platform through which a person can give tip-off about any suspicious activity or crime in a secure and completely anonymous manner. </a:t>
            </a:r>
          </a:p>
          <a:p>
            <a:pPr marL="467360" lvl="0" indent="-342900" algn="just" rtl="0">
              <a:lnSpc>
                <a:spcPct val="100000"/>
              </a:lnSpc>
              <a:spcBef>
                <a:spcPts val="0"/>
              </a:spcBef>
              <a:spcAft>
                <a:spcPts val="0"/>
              </a:spcAft>
              <a:buClr>
                <a:srgbClr val="1E1E1E"/>
              </a:buClr>
              <a:buSzPts val="1960"/>
              <a:buFont typeface="+mj-lt"/>
              <a:buAutoNum type="alphaLcParenR"/>
            </a:pPr>
            <a:endParaRPr sz="1400">
              <a:solidFill>
                <a:srgbClr val="1E1E1E"/>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just" rtl="0">
              <a:lnSpc>
                <a:spcPct val="100000"/>
              </a:lnSpc>
              <a:spcBef>
                <a:spcPts val="0"/>
              </a:spcBef>
              <a:spcAft>
                <a:spcPts val="0"/>
              </a:spcAft>
              <a:buClr>
                <a:srgbClr val="1E1E1E"/>
              </a:buClr>
              <a:buSzPts val="1960"/>
              <a:buFont typeface="+mj-lt"/>
              <a:buAutoNum type="alphaLcParenR"/>
            </a:pPr>
            <a:r>
              <a:rPr lang="en-US" sz="1400">
                <a:solidFill>
                  <a:srgbClr val="1E1E1E"/>
                </a:solidFill>
                <a:latin typeface="Barlow Semi Condensed" panose="00000506000000000000"/>
                <a:ea typeface="Barlow Semi Condensed" panose="00000506000000000000"/>
                <a:cs typeface="Barlow Semi Condensed" panose="00000506000000000000"/>
                <a:sym typeface="Barlow Semi Condensed" panose="00000506000000000000"/>
              </a:rPr>
              <a:t> Adequate measures to deter and prevent intentional misreporting for vengeance or distraction, should be conceptualized. Historical data-based statistics may be considered for establishing genuineness of the tip-off,.</a:t>
            </a:r>
          </a:p>
          <a:p>
            <a:pPr marL="152400" lvl="0" indent="0" algn="just" rtl="0">
              <a:lnSpc>
                <a:spcPct val="100000"/>
              </a:lnSpc>
              <a:spcBef>
                <a:spcPts val="0"/>
              </a:spcBef>
              <a:spcAft>
                <a:spcPts val="0"/>
              </a:spcAft>
              <a:buSzPts val="2800"/>
              <a:buFont typeface="+mj-lt"/>
            </a:pPr>
            <a:endParaRPr lang="en-US" sz="80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just" rtl="0">
              <a:lnSpc>
                <a:spcPct val="100000"/>
              </a:lnSpc>
              <a:spcBef>
                <a:spcPts val="0"/>
              </a:spcBef>
              <a:spcAft>
                <a:spcPts val="0"/>
              </a:spcAft>
              <a:buSzPts val="2800"/>
              <a:buNone/>
            </a:pPr>
            <a:endParaRPr sz="140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just" rtl="0">
              <a:lnSpc>
                <a:spcPct val="100000"/>
              </a:lnSpc>
              <a:spcBef>
                <a:spcPts val="0"/>
              </a:spcBef>
              <a:spcAft>
                <a:spcPts val="0"/>
              </a:spcAft>
              <a:buSzPts val="2800"/>
              <a:buNone/>
            </a:pPr>
            <a:endParaRPr sz="140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52400" lvl="0" indent="0" algn="just" rtl="0">
              <a:lnSpc>
                <a:spcPct val="100000"/>
              </a:lnSpc>
              <a:spcBef>
                <a:spcPts val="0"/>
              </a:spcBef>
              <a:spcAft>
                <a:spcPts val="0"/>
              </a:spcAft>
              <a:buSzPts val="2800"/>
              <a:buNone/>
            </a:pPr>
            <a:endParaRPr sz="140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just" rtl="0">
              <a:lnSpc>
                <a:spcPct val="100000"/>
              </a:lnSpc>
              <a:spcBef>
                <a:spcPts val="0"/>
              </a:spcBef>
              <a:spcAft>
                <a:spcPts val="0"/>
              </a:spcAft>
              <a:buSzPts val="2800"/>
              <a:buNone/>
            </a:pPr>
            <a:endParaRPr sz="140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52400" lvl="0" indent="0" algn="just" rtl="0">
              <a:lnSpc>
                <a:spcPct val="100000"/>
              </a:lnSpc>
              <a:spcBef>
                <a:spcPts val="0"/>
              </a:spcBef>
              <a:spcAft>
                <a:spcPts val="0"/>
              </a:spcAft>
              <a:buSzPts val="2800"/>
              <a:buNone/>
            </a:pPr>
            <a:endParaRPr sz="140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just" rtl="0">
              <a:lnSpc>
                <a:spcPct val="100000"/>
              </a:lnSpc>
              <a:spcBef>
                <a:spcPts val="0"/>
              </a:spcBef>
              <a:spcAft>
                <a:spcPts val="0"/>
              </a:spcAft>
              <a:buSzPts val="2800"/>
              <a:buNone/>
            </a:pPr>
            <a:endParaRPr sz="1400">
              <a:solidFill>
                <a:schemeClr val="dk1"/>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5"/>
          <p:cNvSpPr txBox="1">
            <a:spLocks noGrp="1"/>
          </p:cNvSpPr>
          <p:nvPr>
            <p:ph type="title"/>
          </p:nvPr>
        </p:nvSpPr>
        <p:spPr>
          <a:xfrm>
            <a:off x="3090672" y="338328"/>
            <a:ext cx="2962800" cy="576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Proposed System</a:t>
            </a:r>
          </a:p>
        </p:txBody>
      </p:sp>
      <p:sp>
        <p:nvSpPr>
          <p:cNvPr id="965" name="Google Shape;965;p5"/>
          <p:cNvSpPr txBox="1">
            <a:spLocks noGrp="1"/>
          </p:cNvSpPr>
          <p:nvPr>
            <p:ph type="subTitle" idx="8"/>
          </p:nvPr>
        </p:nvSpPr>
        <p:spPr>
          <a:xfrm>
            <a:off x="981528" y="884132"/>
            <a:ext cx="6992258" cy="1687618"/>
          </a:xfrm>
          <a:prstGeom prst="rect">
            <a:avLst/>
          </a:prstGeom>
          <a:noFill/>
          <a:ln>
            <a:noFill/>
          </a:ln>
        </p:spPr>
        <p:txBody>
          <a:bodyPr spcFirstLastPara="1" wrap="square" lIns="91425" tIns="91425" rIns="91425" bIns="91425" anchor="t" anchorCtr="0">
            <a:noAutofit/>
          </a:bodyPr>
          <a:lstStyle/>
          <a:p>
            <a:pPr marL="285750" lvl="0" indent="-285750" algn="just" rtl="0">
              <a:lnSpc>
                <a:spcPct val="150000"/>
              </a:lnSpc>
              <a:spcBef>
                <a:spcPts val="0"/>
              </a:spcBef>
              <a:spcAft>
                <a:spcPts val="0"/>
              </a:spcAft>
              <a:buSzPts val="1400"/>
              <a:buFont typeface="Noto Sans Symbols"/>
              <a:buChar char="❑"/>
            </a:pPr>
            <a:r>
              <a:rPr lang="en-US" dirty="0">
                <a:solidFill>
                  <a:schemeClr val="dk1"/>
                </a:solidFill>
              </a:rPr>
              <a:t>Cyber Tip line mobile/web application that will contain a tip-off system where post verification, users will be given a secure/anonymous reporting facility. Users will be able to select a crime category and then mention in detail the concern and location.</a:t>
            </a:r>
          </a:p>
          <a:p>
            <a:pPr marL="285750" lvl="0" indent="-285750" algn="just" rtl="0">
              <a:lnSpc>
                <a:spcPct val="150000"/>
              </a:lnSpc>
              <a:spcBef>
                <a:spcPts val="0"/>
              </a:spcBef>
              <a:spcAft>
                <a:spcPts val="0"/>
              </a:spcAft>
              <a:buSzPts val="1400"/>
              <a:buFont typeface="Noto Sans Symbols"/>
              <a:buChar char="❑"/>
            </a:pPr>
            <a:r>
              <a:rPr lang="en-US" dirty="0">
                <a:solidFill>
                  <a:schemeClr val="dk1"/>
                </a:solidFill>
              </a:rPr>
              <a:t>Each complaint using smart contracts will be evaluated and given a trust score based on historic data such as the user's previous tips &amp; similar tip-offs from others on the same issue which has been deemed valid. </a:t>
            </a:r>
          </a:p>
          <a:p>
            <a:pPr marL="285750" lvl="0" indent="-285750" algn="just" rtl="0">
              <a:lnSpc>
                <a:spcPct val="150000"/>
              </a:lnSpc>
              <a:spcBef>
                <a:spcPts val="0"/>
              </a:spcBef>
              <a:spcAft>
                <a:spcPts val="0"/>
              </a:spcAft>
              <a:buSzPts val="1400"/>
              <a:buFont typeface="Noto Sans Symbols"/>
              <a:buChar char="❑"/>
            </a:pPr>
            <a:r>
              <a:rPr lang="en-US" dirty="0">
                <a:solidFill>
                  <a:schemeClr val="dk1"/>
                </a:solidFill>
              </a:rPr>
              <a:t>The application will also provide a ML-based search system where authorized users can access all the complaints in a designated area at once</a:t>
            </a:r>
          </a:p>
          <a:p>
            <a:pPr marL="0" lvl="0" indent="0" algn="just" rtl="0">
              <a:lnSpc>
                <a:spcPct val="100000"/>
              </a:lnSpc>
              <a:spcBef>
                <a:spcPts val="0"/>
              </a:spcBef>
              <a:spcAft>
                <a:spcPts val="0"/>
              </a:spcAft>
              <a:buSzPts val="1400"/>
              <a:buNone/>
            </a:pPr>
            <a:endParaRPr lang="en-US"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7"/>
          <p:cNvSpPr txBox="1">
            <a:spLocks noGrp="1"/>
          </p:cNvSpPr>
          <p:nvPr>
            <p:ph type="title"/>
          </p:nvPr>
        </p:nvSpPr>
        <p:spPr>
          <a:xfrm>
            <a:off x="2886075" y="1831086"/>
            <a:ext cx="3200400" cy="8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4700"/>
              <a:t>System Architecture</a:t>
            </a:r>
            <a:endParaRPr sz="4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4572">
            <a:alpha val="28627"/>
          </a:srgbClr>
        </a:solidFill>
        <a:effectLst/>
      </p:bgPr>
    </p:bg>
    <p:spTree>
      <p:nvGrpSpPr>
        <p:cNvPr id="1" name="Shape 974"/>
        <p:cNvGrpSpPr/>
        <p:nvPr/>
      </p:nvGrpSpPr>
      <p:grpSpPr>
        <a:xfrm>
          <a:off x="0" y="0"/>
          <a:ext cx="0" cy="0"/>
          <a:chOff x="0" y="0"/>
          <a:chExt cx="0" cy="0"/>
        </a:xfrm>
      </p:grpSpPr>
      <p:pic>
        <p:nvPicPr>
          <p:cNvPr id="975" name="Google Shape;975;p8"/>
          <p:cNvPicPr preferRelativeResize="0"/>
          <p:nvPr/>
        </p:nvPicPr>
        <p:blipFill rotWithShape="1">
          <a:blip r:embed="rId3"/>
          <a:srcRect/>
          <a:stretch>
            <a:fillRect/>
          </a:stretch>
        </p:blipFill>
        <p:spPr>
          <a:xfrm>
            <a:off x="1573360" y="65938"/>
            <a:ext cx="832883" cy="832883"/>
          </a:xfrm>
          <a:prstGeom prst="rect">
            <a:avLst/>
          </a:prstGeom>
          <a:noFill/>
          <a:ln>
            <a:noFill/>
          </a:ln>
        </p:spPr>
      </p:pic>
      <p:sp>
        <p:nvSpPr>
          <p:cNvPr id="976" name="Google Shape;976;p8"/>
          <p:cNvSpPr txBox="1"/>
          <p:nvPr/>
        </p:nvSpPr>
        <p:spPr>
          <a:xfrm>
            <a:off x="379712" y="264855"/>
            <a:ext cx="132805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i="0" u="none" strike="noStrike" cap="none">
                <a:solidFill>
                  <a:schemeClr val="bg1"/>
                </a:solidFill>
                <a:latin typeface="Fjalla One" panose="02000506040000020004"/>
                <a:ea typeface="Fjalla One" panose="02000506040000020004"/>
                <a:cs typeface="Fjalla One" panose="02000506040000020004"/>
                <a:sym typeface="Fjalla One" panose="02000506040000020004"/>
              </a:rPr>
              <a:t>Users</a:t>
            </a:r>
          </a:p>
        </p:txBody>
      </p:sp>
      <p:graphicFrame>
        <p:nvGraphicFramePr>
          <p:cNvPr id="977" name="Google Shape;977;p8"/>
          <p:cNvGraphicFramePr/>
          <p:nvPr/>
        </p:nvGraphicFramePr>
        <p:xfrm>
          <a:off x="1143832" y="1164743"/>
          <a:ext cx="1691950" cy="304810"/>
        </p:xfrm>
        <a:graphic>
          <a:graphicData uri="http://schemas.openxmlformats.org/drawingml/2006/table">
            <a:tbl>
              <a:tblPr firstRow="1" bandRow="1">
                <a:noFill/>
                <a:tableStyleId>{02E26A97-09CE-467B-A213-F40FAB51BBF6}</a:tableStyleId>
              </a:tblPr>
              <a:tblGrid>
                <a:gridCol w="1691950">
                  <a:extLst>
                    <a:ext uri="{9D8B030D-6E8A-4147-A177-3AD203B41FA5}">
                      <a16:colId xmlns:a16="http://schemas.microsoft.com/office/drawing/2014/main" val="20000"/>
                    </a:ext>
                  </a:extLst>
                </a:gridCol>
              </a:tblGrid>
              <a:tr h="270275">
                <a:tc>
                  <a:txBody>
                    <a:bodyPr/>
                    <a:lstStyle/>
                    <a:p>
                      <a:pPr marL="0" marR="0" lvl="0" indent="0" algn="ctr" rtl="0">
                        <a:lnSpc>
                          <a:spcPct val="100000"/>
                        </a:lnSpc>
                        <a:spcBef>
                          <a:spcPts val="0"/>
                        </a:spcBef>
                        <a:spcAft>
                          <a:spcPts val="0"/>
                        </a:spcAft>
                        <a:buNone/>
                      </a:pPr>
                      <a:r>
                        <a:rPr lang="en-US" sz="1400" u="none" strike="noStrike" cap="none">
                          <a:solidFill>
                            <a:schemeClr val="bg1"/>
                          </a:solidFill>
                          <a:latin typeface="Fjalla One" panose="02000506040000020004"/>
                          <a:ea typeface="Fjalla One" panose="02000506040000020004"/>
                          <a:cs typeface="Fjalla One" panose="02000506040000020004"/>
                          <a:sym typeface="Fjalla One" panose="02000506040000020004"/>
                        </a:rPr>
                        <a:t>Home</a:t>
                      </a:r>
                    </a:p>
                  </a:txBody>
                  <a:tcPr marL="91450" marR="91450" marT="45725" marB="45725">
                    <a:solidFill>
                      <a:srgbClr val="001A2B"/>
                    </a:solidFill>
                  </a:tcPr>
                </a:tc>
                <a:extLst>
                  <a:ext uri="{0D108BD9-81ED-4DB2-BD59-A6C34878D82A}">
                    <a16:rowId xmlns:a16="http://schemas.microsoft.com/office/drawing/2014/main" val="10000"/>
                  </a:ext>
                </a:extLst>
              </a:tr>
            </a:tbl>
          </a:graphicData>
        </a:graphic>
      </p:graphicFrame>
      <p:cxnSp>
        <p:nvCxnSpPr>
          <p:cNvPr id="978" name="Google Shape;978;p8"/>
          <p:cNvCxnSpPr/>
          <p:nvPr/>
        </p:nvCxnSpPr>
        <p:spPr>
          <a:xfrm>
            <a:off x="1994605" y="949596"/>
            <a:ext cx="0" cy="232684"/>
          </a:xfrm>
          <a:prstGeom prst="straightConnector1">
            <a:avLst/>
          </a:prstGeom>
          <a:noFill/>
          <a:ln w="25400" cap="flat" cmpd="sng">
            <a:solidFill>
              <a:srgbClr val="5F5F5F"/>
            </a:solidFill>
            <a:prstDash val="solid"/>
            <a:round/>
            <a:headEnd type="none" w="sm" len="sm"/>
            <a:tailEnd type="triangle" w="med" len="med"/>
          </a:ln>
          <a:effectLst>
            <a:outerShdw blurRad="40000" dist="20000" dir="5400000" rotWithShape="0">
              <a:srgbClr val="000000">
                <a:alpha val="37647"/>
              </a:srgbClr>
            </a:outerShdw>
          </a:effectLst>
        </p:spPr>
      </p:cxnSp>
      <p:sp>
        <p:nvSpPr>
          <p:cNvPr id="979" name="Google Shape;979;p8"/>
          <p:cNvSpPr txBox="1"/>
          <p:nvPr/>
        </p:nvSpPr>
        <p:spPr>
          <a:xfrm>
            <a:off x="1054622" y="2183526"/>
            <a:ext cx="1870358" cy="307777"/>
          </a:xfrm>
          <a:prstGeom prst="rect">
            <a:avLst/>
          </a:prstGeom>
          <a:solidFill>
            <a:srgbClr val="011B2D"/>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i="0" u="none" strike="noStrike" cap="none">
                <a:solidFill>
                  <a:schemeClr val="bg1"/>
                </a:solidFill>
                <a:latin typeface="Fjalla One" panose="02000506040000020004"/>
                <a:ea typeface="Fjalla One" panose="02000506040000020004"/>
                <a:cs typeface="Fjalla One" panose="02000506040000020004"/>
                <a:sym typeface="Fjalla One" panose="02000506040000020004"/>
              </a:rPr>
              <a:t>Authorized user</a:t>
            </a:r>
          </a:p>
        </p:txBody>
      </p:sp>
      <p:graphicFrame>
        <p:nvGraphicFramePr>
          <p:cNvPr id="981" name="Google Shape;981;p8"/>
          <p:cNvGraphicFramePr/>
          <p:nvPr/>
        </p:nvGraphicFramePr>
        <p:xfrm>
          <a:off x="398554" y="3170929"/>
          <a:ext cx="1691950" cy="1446130"/>
        </p:xfrm>
        <a:graphic>
          <a:graphicData uri="http://schemas.openxmlformats.org/drawingml/2006/table">
            <a:tbl>
              <a:tblPr firstRow="1" bandRow="1">
                <a:noFill/>
                <a:tableStyleId>{02E26A97-09CE-467B-A213-F40FAB51BBF6}</a:tableStyleId>
              </a:tblPr>
              <a:tblGrid>
                <a:gridCol w="1691950">
                  <a:extLst>
                    <a:ext uri="{9D8B030D-6E8A-4147-A177-3AD203B41FA5}">
                      <a16:colId xmlns:a16="http://schemas.microsoft.com/office/drawing/2014/main" val="20000"/>
                    </a:ext>
                  </a:extLst>
                </a:gridCol>
              </a:tblGrid>
              <a:tr h="357300">
                <a:tc>
                  <a:txBody>
                    <a:bodyPr/>
                    <a:lstStyle/>
                    <a:p>
                      <a:pPr marL="0" marR="0" lvl="0" indent="0" algn="ctr" rtl="0">
                        <a:lnSpc>
                          <a:spcPct val="100000"/>
                        </a:lnSpc>
                        <a:spcBef>
                          <a:spcPts val="0"/>
                        </a:spcBef>
                        <a:spcAft>
                          <a:spcPts val="0"/>
                        </a:spcAft>
                        <a:buNone/>
                      </a:pPr>
                      <a:r>
                        <a:rPr lang="en-US" sz="1400" u="none" strike="noStrike" cap="none">
                          <a:solidFill>
                            <a:schemeClr val="bg1"/>
                          </a:solidFill>
                          <a:latin typeface="Fjalla One" panose="02000506040000020004"/>
                          <a:ea typeface="Fjalla One" panose="02000506040000020004"/>
                          <a:cs typeface="Fjalla One" panose="02000506040000020004"/>
                          <a:sym typeface="Fjalla One" panose="02000506040000020004"/>
                        </a:rPr>
                        <a:t>Tip</a:t>
                      </a:r>
                    </a:p>
                  </a:txBody>
                  <a:tcPr marL="91450" marR="91450" marT="45725" marB="45725">
                    <a:solidFill>
                      <a:srgbClr val="001A2B"/>
                    </a:solidFill>
                  </a:tcPr>
                </a:tc>
                <a:extLst>
                  <a:ext uri="{0D108BD9-81ED-4DB2-BD59-A6C34878D82A}">
                    <a16:rowId xmlns:a16="http://schemas.microsoft.com/office/drawing/2014/main" val="10000"/>
                  </a:ext>
                </a:extLst>
              </a:tr>
              <a:tr h="357300">
                <a:tc>
                  <a:txBody>
                    <a:bodyPr/>
                    <a:lstStyle/>
                    <a:p>
                      <a:pPr marL="0" marR="0" lvl="0" indent="0" algn="l" rtl="0">
                        <a:lnSpc>
                          <a:spcPct val="100000"/>
                        </a:lnSpc>
                        <a:spcBef>
                          <a:spcPts val="0"/>
                        </a:spcBef>
                        <a:spcAft>
                          <a:spcPts val="0"/>
                        </a:spcAft>
                        <a:buNone/>
                      </a:pPr>
                      <a:r>
                        <a:rPr lang="en-US" sz="1400" u="none" strike="noStrike" cap="none">
                          <a:latin typeface="Fjalla One" panose="02000506040000020004"/>
                          <a:ea typeface="Fjalla One" panose="02000506040000020004"/>
                          <a:cs typeface="Fjalla One" panose="02000506040000020004"/>
                          <a:sym typeface="Fjalla One" panose="02000506040000020004"/>
                        </a:rPr>
                        <a:t>title, Type, description, date, authority </a:t>
                      </a:r>
                      <a:endParaRPr>
                        <a:latin typeface="Fjalla One" panose="02000506040000020004"/>
                        <a:ea typeface="Fjalla One" panose="02000506040000020004"/>
                        <a:cs typeface="Fjalla One" panose="02000506040000020004"/>
                        <a:sym typeface="Fjalla One" panose="02000506040000020004"/>
                      </a:endParaRPr>
                    </a:p>
                  </a:txBody>
                  <a:tcPr marL="91450" marR="91450" marT="45725" marB="45725"/>
                </a:tc>
                <a:extLst>
                  <a:ext uri="{0D108BD9-81ED-4DB2-BD59-A6C34878D82A}">
                    <a16:rowId xmlns:a16="http://schemas.microsoft.com/office/drawing/2014/main" val="10001"/>
                  </a:ext>
                </a:extLst>
              </a:tr>
              <a:tr h="357300">
                <a:tc>
                  <a:txBody>
                    <a:bodyPr/>
                    <a:lstStyle/>
                    <a:p>
                      <a:pPr marL="0" marR="0" lvl="0" indent="0" algn="l" rtl="0">
                        <a:lnSpc>
                          <a:spcPct val="100000"/>
                        </a:lnSpc>
                        <a:spcBef>
                          <a:spcPts val="0"/>
                        </a:spcBef>
                        <a:spcAft>
                          <a:spcPts val="0"/>
                        </a:spcAft>
                        <a:buNone/>
                      </a:pPr>
                      <a:r>
                        <a:rPr lang="en-US" sz="1400" u="none" strike="noStrike" cap="none">
                          <a:latin typeface="Fjalla One" panose="02000506040000020004"/>
                          <a:ea typeface="Fjalla One" panose="02000506040000020004"/>
                          <a:cs typeface="Fjalla One" panose="02000506040000020004"/>
                          <a:sym typeface="Fjalla One" panose="02000506040000020004"/>
                        </a:rPr>
                        <a:t>Submit()</a:t>
                      </a:r>
                      <a:endParaRPr>
                        <a:latin typeface="Fjalla One" panose="02000506040000020004"/>
                        <a:ea typeface="Fjalla One" panose="02000506040000020004"/>
                        <a:cs typeface="Fjalla One" panose="02000506040000020004"/>
                        <a:sym typeface="Fjalla One" panose="02000506040000020004"/>
                      </a:endParaRPr>
                    </a:p>
                  </a:txBody>
                  <a:tcPr marL="91450" marR="91450" marT="45725" marB="45725"/>
                </a:tc>
                <a:extLst>
                  <a:ext uri="{0D108BD9-81ED-4DB2-BD59-A6C34878D82A}">
                    <a16:rowId xmlns:a16="http://schemas.microsoft.com/office/drawing/2014/main" val="10002"/>
                  </a:ext>
                </a:extLst>
              </a:tr>
            </a:tbl>
          </a:graphicData>
        </a:graphic>
      </p:graphicFrame>
      <p:cxnSp>
        <p:nvCxnSpPr>
          <p:cNvPr id="982" name="Google Shape;982;p8"/>
          <p:cNvCxnSpPr>
            <a:stCxn id="979" idx="2"/>
          </p:cNvCxnSpPr>
          <p:nvPr/>
        </p:nvCxnSpPr>
        <p:spPr>
          <a:xfrm rot="5400000">
            <a:off x="1277451" y="2458453"/>
            <a:ext cx="679500" cy="745200"/>
          </a:xfrm>
          <a:prstGeom prst="bentConnector3">
            <a:avLst>
              <a:gd name="adj1" fmla="val 50000"/>
            </a:avLst>
          </a:prstGeom>
          <a:noFill/>
          <a:ln w="28575" cap="flat" cmpd="sng">
            <a:solidFill>
              <a:srgbClr val="5F5F5F"/>
            </a:solidFill>
            <a:prstDash val="solid"/>
            <a:round/>
            <a:headEnd type="none" w="sm" len="sm"/>
            <a:tailEnd type="triangle" w="med" len="med"/>
          </a:ln>
        </p:spPr>
      </p:cxnSp>
      <p:graphicFrame>
        <p:nvGraphicFramePr>
          <p:cNvPr id="983" name="Google Shape;983;p8"/>
          <p:cNvGraphicFramePr/>
          <p:nvPr/>
        </p:nvGraphicFramePr>
        <p:xfrm>
          <a:off x="2477721" y="3151077"/>
          <a:ext cx="1691950" cy="1507870"/>
        </p:xfrm>
        <a:graphic>
          <a:graphicData uri="http://schemas.openxmlformats.org/drawingml/2006/table">
            <a:tbl>
              <a:tblPr firstRow="1" bandRow="1">
                <a:noFill/>
                <a:tableStyleId>{02E26A97-09CE-467B-A213-F40FAB51BBF6}</a:tableStyleId>
              </a:tblPr>
              <a:tblGrid>
                <a:gridCol w="1691950">
                  <a:extLst>
                    <a:ext uri="{9D8B030D-6E8A-4147-A177-3AD203B41FA5}">
                      <a16:colId xmlns:a16="http://schemas.microsoft.com/office/drawing/2014/main" val="20000"/>
                    </a:ext>
                  </a:extLst>
                </a:gridCol>
              </a:tblGrid>
              <a:tr h="403925">
                <a:tc>
                  <a:txBody>
                    <a:bodyPr/>
                    <a:lstStyle/>
                    <a:p>
                      <a:pPr marL="0" marR="0" lvl="0" indent="0" algn="ctr" rtl="0">
                        <a:lnSpc>
                          <a:spcPct val="100000"/>
                        </a:lnSpc>
                        <a:spcBef>
                          <a:spcPts val="0"/>
                        </a:spcBef>
                        <a:spcAft>
                          <a:spcPts val="0"/>
                        </a:spcAft>
                        <a:buNone/>
                      </a:pPr>
                      <a:r>
                        <a:rPr lang="en-US" sz="1400" u="none" strike="noStrike" cap="none">
                          <a:solidFill>
                            <a:schemeClr val="bg1"/>
                          </a:solidFill>
                          <a:latin typeface="Fjalla One" panose="02000506040000020004"/>
                          <a:ea typeface="Fjalla One" panose="02000506040000020004"/>
                          <a:cs typeface="Fjalla One" panose="02000506040000020004"/>
                          <a:sym typeface="Fjalla One" panose="02000506040000020004"/>
                        </a:rPr>
                        <a:t>Questionnaire</a:t>
                      </a:r>
                    </a:p>
                  </a:txBody>
                  <a:tcPr marL="91450" marR="91450" marT="45725" marB="45725">
                    <a:solidFill>
                      <a:srgbClr val="001A2B"/>
                    </a:solidFill>
                  </a:tcPr>
                </a:tc>
                <a:extLst>
                  <a:ext uri="{0D108BD9-81ED-4DB2-BD59-A6C34878D82A}">
                    <a16:rowId xmlns:a16="http://schemas.microsoft.com/office/drawing/2014/main" val="10000"/>
                  </a:ext>
                </a:extLst>
              </a:tr>
              <a:tr h="585775">
                <a:tc>
                  <a:txBody>
                    <a:bodyPr/>
                    <a:lstStyle/>
                    <a:p>
                      <a:pPr marL="0" marR="0" lvl="0" indent="0" algn="l" rtl="0">
                        <a:lnSpc>
                          <a:spcPct val="100000"/>
                        </a:lnSpc>
                        <a:spcBef>
                          <a:spcPts val="0"/>
                        </a:spcBef>
                        <a:spcAft>
                          <a:spcPts val="0"/>
                        </a:spcAft>
                        <a:buNone/>
                      </a:pPr>
                      <a:r>
                        <a:rPr lang="en-US" sz="1400" u="none" strike="noStrike" cap="none">
                          <a:latin typeface="Fjalla One" panose="02000506040000020004"/>
                          <a:ea typeface="Fjalla One" panose="02000506040000020004"/>
                          <a:cs typeface="Fjalla One" panose="02000506040000020004"/>
                          <a:sym typeface="Fjalla One" panose="02000506040000020004"/>
                        </a:rPr>
                        <a:t>Customized set of questions</a:t>
                      </a:r>
                      <a:endParaRPr>
                        <a:latin typeface="Fjalla One" panose="02000506040000020004"/>
                        <a:ea typeface="Fjalla One" panose="02000506040000020004"/>
                        <a:cs typeface="Fjalla One" panose="02000506040000020004"/>
                        <a:sym typeface="Fjalla One" panose="02000506040000020004"/>
                      </a:endParaRPr>
                    </a:p>
                  </a:txBody>
                  <a:tcPr marL="91450" marR="91450" marT="45725" marB="45725"/>
                </a:tc>
                <a:extLst>
                  <a:ext uri="{0D108BD9-81ED-4DB2-BD59-A6C34878D82A}">
                    <a16:rowId xmlns:a16="http://schemas.microsoft.com/office/drawing/2014/main" val="10001"/>
                  </a:ext>
                </a:extLst>
              </a:tr>
              <a:tr h="403925">
                <a:tc>
                  <a:txBody>
                    <a:bodyPr/>
                    <a:lstStyle/>
                    <a:p>
                      <a:pPr marL="0" marR="0" lvl="0" indent="0" algn="l" rtl="0">
                        <a:lnSpc>
                          <a:spcPct val="100000"/>
                        </a:lnSpc>
                        <a:spcBef>
                          <a:spcPts val="0"/>
                        </a:spcBef>
                        <a:spcAft>
                          <a:spcPts val="0"/>
                        </a:spcAft>
                        <a:buNone/>
                      </a:pPr>
                      <a:r>
                        <a:rPr lang="en-US" sz="1400" u="none" strike="noStrike" cap="none">
                          <a:latin typeface="Fjalla One" panose="02000506040000020004"/>
                          <a:ea typeface="Fjalla One" panose="02000506040000020004"/>
                          <a:cs typeface="Fjalla One" panose="02000506040000020004"/>
                          <a:sym typeface="Fjalla One" panose="02000506040000020004"/>
                        </a:rPr>
                        <a:t>Submit()</a:t>
                      </a:r>
                      <a:endParaRPr>
                        <a:latin typeface="Fjalla One" panose="02000506040000020004"/>
                        <a:ea typeface="Fjalla One" panose="02000506040000020004"/>
                        <a:cs typeface="Fjalla One" panose="02000506040000020004"/>
                        <a:sym typeface="Fjalla One" panose="02000506040000020004"/>
                      </a:endParaRPr>
                    </a:p>
                    <a:p>
                      <a:pPr marL="0" marR="0" lvl="0" indent="0" algn="l" rtl="0">
                        <a:lnSpc>
                          <a:spcPct val="100000"/>
                        </a:lnSpc>
                        <a:spcBef>
                          <a:spcPts val="0"/>
                        </a:spcBef>
                        <a:spcAft>
                          <a:spcPts val="0"/>
                        </a:spcAft>
                        <a:buNone/>
                      </a:pPr>
                      <a:r>
                        <a:rPr lang="en-US" sz="1400" u="none" strike="noStrike" cap="none">
                          <a:latin typeface="Fjalla One" panose="02000506040000020004"/>
                          <a:ea typeface="Fjalla One" panose="02000506040000020004"/>
                          <a:cs typeface="Fjalla One" panose="02000506040000020004"/>
                          <a:sym typeface="Fjalla One" panose="02000506040000020004"/>
                        </a:rPr>
                        <a:t>Skip survey()</a:t>
                      </a:r>
                      <a:endParaRPr>
                        <a:latin typeface="Fjalla One" panose="02000506040000020004"/>
                        <a:ea typeface="Fjalla One" panose="02000506040000020004"/>
                        <a:cs typeface="Fjalla One" panose="02000506040000020004"/>
                        <a:sym typeface="Fjalla One" panose="02000506040000020004"/>
                      </a:endParaRPr>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984" name="Google Shape;984;p8"/>
          <p:cNvGraphicFramePr/>
          <p:nvPr/>
        </p:nvGraphicFramePr>
        <p:xfrm>
          <a:off x="4331834" y="1633555"/>
          <a:ext cx="1691950" cy="1071900"/>
        </p:xfrm>
        <a:graphic>
          <a:graphicData uri="http://schemas.openxmlformats.org/drawingml/2006/table">
            <a:tbl>
              <a:tblPr firstRow="1" bandRow="1">
                <a:noFill/>
                <a:tableStyleId>{02E26A97-09CE-467B-A213-F40FAB51BBF6}</a:tableStyleId>
              </a:tblPr>
              <a:tblGrid>
                <a:gridCol w="1691950">
                  <a:extLst>
                    <a:ext uri="{9D8B030D-6E8A-4147-A177-3AD203B41FA5}">
                      <a16:colId xmlns:a16="http://schemas.microsoft.com/office/drawing/2014/main" val="20000"/>
                    </a:ext>
                  </a:extLst>
                </a:gridCol>
              </a:tblGrid>
              <a:tr h="357300">
                <a:tc>
                  <a:txBody>
                    <a:bodyPr/>
                    <a:lstStyle/>
                    <a:p>
                      <a:pPr marL="0" marR="0" lvl="0" indent="0" algn="ctr" rtl="0">
                        <a:lnSpc>
                          <a:spcPct val="100000"/>
                        </a:lnSpc>
                        <a:spcBef>
                          <a:spcPts val="0"/>
                        </a:spcBef>
                        <a:spcAft>
                          <a:spcPts val="0"/>
                        </a:spcAft>
                        <a:buNone/>
                      </a:pPr>
                      <a:r>
                        <a:rPr lang="en-US" sz="1400" u="none" strike="noStrike" cap="none">
                          <a:solidFill>
                            <a:schemeClr val="bg1"/>
                          </a:solidFill>
                          <a:latin typeface="Fjalla One" panose="02000506040000020004"/>
                          <a:ea typeface="Fjalla One" panose="02000506040000020004"/>
                          <a:cs typeface="Fjalla One" panose="02000506040000020004"/>
                          <a:sym typeface="Fjalla One" panose="02000506040000020004"/>
                        </a:rPr>
                        <a:t>Score</a:t>
                      </a:r>
                    </a:p>
                  </a:txBody>
                  <a:tcPr marL="91450" marR="91450" marT="45725" marB="45725">
                    <a:solidFill>
                      <a:srgbClr val="001A2B"/>
                    </a:solidFill>
                  </a:tcPr>
                </a:tc>
                <a:extLst>
                  <a:ext uri="{0D108BD9-81ED-4DB2-BD59-A6C34878D82A}">
                    <a16:rowId xmlns:a16="http://schemas.microsoft.com/office/drawing/2014/main" val="10000"/>
                  </a:ext>
                </a:extLst>
              </a:tr>
              <a:tr h="357300">
                <a:tc>
                  <a:txBody>
                    <a:bodyPr/>
                    <a:lstStyle/>
                    <a:p>
                      <a:pPr marL="0" marR="0" lvl="0" indent="0" algn="l" rtl="0">
                        <a:lnSpc>
                          <a:spcPct val="100000"/>
                        </a:lnSpc>
                        <a:spcBef>
                          <a:spcPts val="0"/>
                        </a:spcBef>
                        <a:spcAft>
                          <a:spcPts val="0"/>
                        </a:spcAft>
                        <a:buNone/>
                      </a:pPr>
                      <a:r>
                        <a:rPr lang="en-US" sz="1400" u="none" strike="noStrike" cap="none">
                          <a:latin typeface="Fjalla One" panose="02000506040000020004"/>
                          <a:ea typeface="Fjalla One" panose="02000506040000020004"/>
                          <a:cs typeface="Fjalla One" panose="02000506040000020004"/>
                          <a:sym typeface="Fjalla One" panose="02000506040000020004"/>
                        </a:rPr>
                        <a:t>ML Algorithm score</a:t>
                      </a:r>
                      <a:endParaRPr>
                        <a:latin typeface="Fjalla One" panose="02000506040000020004"/>
                        <a:ea typeface="Fjalla One" panose="02000506040000020004"/>
                        <a:cs typeface="Fjalla One" panose="02000506040000020004"/>
                        <a:sym typeface="Fjalla One" panose="02000506040000020004"/>
                      </a:endParaRPr>
                    </a:p>
                  </a:txBody>
                  <a:tcPr marL="91450" marR="91450" marT="45725" marB="45725"/>
                </a:tc>
                <a:extLst>
                  <a:ext uri="{0D108BD9-81ED-4DB2-BD59-A6C34878D82A}">
                    <a16:rowId xmlns:a16="http://schemas.microsoft.com/office/drawing/2014/main" val="10001"/>
                  </a:ext>
                </a:extLst>
              </a:tr>
              <a:tr h="357300">
                <a:tc>
                  <a:txBody>
                    <a:bodyPr/>
                    <a:lstStyle/>
                    <a:p>
                      <a:pPr marL="0" marR="0" lvl="0" indent="0" algn="l" rtl="0">
                        <a:lnSpc>
                          <a:spcPct val="100000"/>
                        </a:lnSpc>
                        <a:spcBef>
                          <a:spcPts val="0"/>
                        </a:spcBef>
                        <a:spcAft>
                          <a:spcPts val="0"/>
                        </a:spcAft>
                        <a:buNone/>
                      </a:pPr>
                      <a:r>
                        <a:rPr lang="en-US" sz="1400" u="none" strike="noStrike" cap="none">
                          <a:latin typeface="Fjalla One" panose="02000506040000020004"/>
                          <a:ea typeface="Fjalla One" panose="02000506040000020004"/>
                          <a:cs typeface="Fjalla One" panose="02000506040000020004"/>
                          <a:sym typeface="Fjalla One" panose="02000506040000020004"/>
                        </a:rPr>
                        <a:t>Submit()</a:t>
                      </a:r>
                      <a:endParaRPr>
                        <a:latin typeface="Fjalla One" panose="02000506040000020004"/>
                        <a:ea typeface="Fjalla One" panose="02000506040000020004"/>
                        <a:cs typeface="Fjalla One" panose="02000506040000020004"/>
                        <a:sym typeface="Fjalla One" panose="02000506040000020004"/>
                      </a:endParaRPr>
                    </a:p>
                  </a:txBody>
                  <a:tcPr marL="91450" marR="91450" marT="45725" marB="45725"/>
                </a:tc>
                <a:extLst>
                  <a:ext uri="{0D108BD9-81ED-4DB2-BD59-A6C34878D82A}">
                    <a16:rowId xmlns:a16="http://schemas.microsoft.com/office/drawing/2014/main" val="10002"/>
                  </a:ext>
                </a:extLst>
              </a:tr>
            </a:tbl>
          </a:graphicData>
        </a:graphic>
      </p:graphicFrame>
      <p:sp>
        <p:nvSpPr>
          <p:cNvPr id="985" name="Google Shape;985;p8"/>
          <p:cNvSpPr txBox="1"/>
          <p:nvPr/>
        </p:nvSpPr>
        <p:spPr>
          <a:xfrm>
            <a:off x="6814272" y="2811496"/>
            <a:ext cx="1248229" cy="523220"/>
          </a:xfrm>
          <a:prstGeom prst="rect">
            <a:avLst/>
          </a:prstGeom>
          <a:solidFill>
            <a:srgbClr val="011B2D"/>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i="0" u="none" strike="noStrike" cap="none">
                <a:solidFill>
                  <a:schemeClr val="bg1"/>
                </a:solidFill>
                <a:latin typeface="Fjalla One" panose="02000506040000020004"/>
                <a:ea typeface="Fjalla One" panose="02000506040000020004"/>
                <a:cs typeface="Fjalla One" panose="02000506040000020004"/>
                <a:sym typeface="Fjalla One" panose="02000506040000020004"/>
              </a:rPr>
              <a:t>Store tip and Score</a:t>
            </a:r>
          </a:p>
        </p:txBody>
      </p:sp>
      <p:cxnSp>
        <p:nvCxnSpPr>
          <p:cNvPr id="986" name="Google Shape;986;p8"/>
          <p:cNvCxnSpPr/>
          <p:nvPr/>
        </p:nvCxnSpPr>
        <p:spPr>
          <a:xfrm rot="10800000" flipH="1">
            <a:off x="2100790" y="3893981"/>
            <a:ext cx="408190" cy="1"/>
          </a:xfrm>
          <a:prstGeom prst="straightConnector1">
            <a:avLst/>
          </a:prstGeom>
          <a:noFill/>
          <a:ln w="28575" cap="flat" cmpd="sng">
            <a:solidFill>
              <a:srgbClr val="5F5F5F"/>
            </a:solidFill>
            <a:prstDash val="solid"/>
            <a:round/>
            <a:headEnd type="none" w="sm" len="sm"/>
            <a:tailEnd type="triangle" w="med" len="med"/>
          </a:ln>
        </p:spPr>
      </p:cxnSp>
      <p:cxnSp>
        <p:nvCxnSpPr>
          <p:cNvPr id="987" name="Google Shape;987;p8"/>
          <p:cNvCxnSpPr/>
          <p:nvPr/>
        </p:nvCxnSpPr>
        <p:spPr>
          <a:xfrm rot="10800000" flipH="1">
            <a:off x="7438387" y="3342451"/>
            <a:ext cx="1" cy="305474"/>
          </a:xfrm>
          <a:prstGeom prst="straightConnector1">
            <a:avLst/>
          </a:prstGeom>
          <a:noFill/>
          <a:ln w="28575" cap="flat" cmpd="sng">
            <a:solidFill>
              <a:srgbClr val="5F5F5F"/>
            </a:solidFill>
            <a:prstDash val="solid"/>
            <a:round/>
            <a:headEnd type="none" w="sm" len="sm"/>
            <a:tailEnd type="triangle" w="med" len="med"/>
          </a:ln>
        </p:spPr>
      </p:cxnSp>
      <p:sp>
        <p:nvSpPr>
          <p:cNvPr id="989" name="Google Shape;989;p8"/>
          <p:cNvSpPr txBox="1"/>
          <p:nvPr/>
        </p:nvSpPr>
        <p:spPr>
          <a:xfrm>
            <a:off x="8172110" y="2824184"/>
            <a:ext cx="906370" cy="600164"/>
          </a:xfrm>
          <a:prstGeom prst="rect">
            <a:avLst/>
          </a:prstGeom>
          <a:solidFill>
            <a:srgbClr val="011B2D"/>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i="0" u="none" strike="noStrike" cap="none">
                <a:solidFill>
                  <a:schemeClr val="bg1"/>
                </a:solidFill>
                <a:latin typeface="Fjalla One" panose="02000506040000020004"/>
                <a:ea typeface="Fjalla One" panose="02000506040000020004"/>
                <a:cs typeface="Fjalla One" panose="02000506040000020004"/>
                <a:sym typeface="Fjalla One" panose="02000506040000020004"/>
              </a:rPr>
              <a:t>Location Based Tracking</a:t>
            </a:r>
          </a:p>
        </p:txBody>
      </p:sp>
      <p:cxnSp>
        <p:nvCxnSpPr>
          <p:cNvPr id="990" name="Google Shape;990;p8"/>
          <p:cNvCxnSpPr>
            <a:endCxn id="979" idx="0"/>
          </p:cNvCxnSpPr>
          <p:nvPr/>
        </p:nvCxnSpPr>
        <p:spPr>
          <a:xfrm>
            <a:off x="1989801" y="1469526"/>
            <a:ext cx="0" cy="714000"/>
          </a:xfrm>
          <a:prstGeom prst="straightConnector1">
            <a:avLst/>
          </a:prstGeom>
          <a:noFill/>
          <a:ln w="28575" cap="flat" cmpd="sng">
            <a:solidFill>
              <a:srgbClr val="767676"/>
            </a:solidFill>
            <a:prstDash val="solid"/>
            <a:round/>
            <a:headEnd type="none" w="sm" len="sm"/>
            <a:tailEnd type="triangle" w="med" len="med"/>
          </a:ln>
        </p:spPr>
      </p:cxnSp>
      <p:cxnSp>
        <p:nvCxnSpPr>
          <p:cNvPr id="991" name="Google Shape;991;p8"/>
          <p:cNvCxnSpPr/>
          <p:nvPr/>
        </p:nvCxnSpPr>
        <p:spPr>
          <a:xfrm>
            <a:off x="4154783" y="3857124"/>
            <a:ext cx="834434" cy="0"/>
          </a:xfrm>
          <a:prstGeom prst="straightConnector1">
            <a:avLst/>
          </a:prstGeom>
          <a:noFill/>
          <a:ln w="28575" cap="flat" cmpd="sng">
            <a:solidFill>
              <a:srgbClr val="5F5F5F"/>
            </a:solidFill>
            <a:prstDash val="solid"/>
            <a:round/>
            <a:headEnd type="none" w="sm" len="sm"/>
            <a:tailEnd type="triangle" w="med" len="med"/>
          </a:ln>
        </p:spPr>
      </p:cxnSp>
      <p:graphicFrame>
        <p:nvGraphicFramePr>
          <p:cNvPr id="992" name="Google Shape;992;p8"/>
          <p:cNvGraphicFramePr/>
          <p:nvPr/>
        </p:nvGraphicFramePr>
        <p:xfrm>
          <a:off x="4963551" y="3078902"/>
          <a:ext cx="1406775" cy="1096870"/>
        </p:xfrm>
        <a:graphic>
          <a:graphicData uri="http://schemas.openxmlformats.org/drawingml/2006/table">
            <a:tbl>
              <a:tblPr firstRow="1" bandRow="1">
                <a:noFill/>
                <a:tableStyleId>{02E26A97-09CE-467B-A213-F40FAB51BBF6}</a:tableStyleId>
              </a:tblPr>
              <a:tblGrid>
                <a:gridCol w="1406775">
                  <a:extLst>
                    <a:ext uri="{9D8B030D-6E8A-4147-A177-3AD203B41FA5}">
                      <a16:colId xmlns:a16="http://schemas.microsoft.com/office/drawing/2014/main" val="20000"/>
                    </a:ext>
                  </a:extLst>
                </a:gridCol>
              </a:tblGrid>
              <a:tr h="5787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u="none" strike="noStrike" cap="none">
                          <a:solidFill>
                            <a:schemeClr val="bg1"/>
                          </a:solidFill>
                          <a:latin typeface="Fjalla One" panose="02000506040000020004"/>
                          <a:ea typeface="Fjalla One" panose="02000506040000020004"/>
                          <a:cs typeface="Fjalla One" panose="02000506040000020004"/>
                          <a:sym typeface="Fjalla One" panose="02000506040000020004"/>
                        </a:rPr>
                        <a:t>Machine learning algorithm</a:t>
                      </a:r>
                    </a:p>
                  </a:txBody>
                  <a:tcPr marL="91450" marR="91450" marT="45725" marB="45725">
                    <a:solidFill>
                      <a:srgbClr val="001A2B"/>
                    </a:solidFill>
                  </a:tcPr>
                </a:tc>
                <a:extLst>
                  <a:ext uri="{0D108BD9-81ED-4DB2-BD59-A6C34878D82A}">
                    <a16:rowId xmlns:a16="http://schemas.microsoft.com/office/drawing/2014/main" val="10000"/>
                  </a:ext>
                </a:extLst>
              </a:tr>
              <a:tr h="4960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Fjalla One" panose="02000506040000020004"/>
                          <a:ea typeface="Fjalla One" panose="02000506040000020004"/>
                          <a:cs typeface="Fjalla One" panose="02000506040000020004"/>
                          <a:sym typeface="Fjalla One" panose="02000506040000020004"/>
                        </a:rPr>
                        <a:t>fetching details from dataset</a:t>
                      </a:r>
                      <a:endParaRPr>
                        <a:latin typeface="Fjalla One" panose="02000506040000020004"/>
                        <a:ea typeface="Fjalla One" panose="02000506040000020004"/>
                        <a:cs typeface="Fjalla One" panose="02000506040000020004"/>
                        <a:sym typeface="Fjalla One" panose="02000506040000020004"/>
                      </a:endParaRPr>
                    </a:p>
                  </a:txBody>
                  <a:tcPr marL="91450" marR="91450" marT="45725" marB="45725"/>
                </a:tc>
                <a:extLst>
                  <a:ext uri="{0D108BD9-81ED-4DB2-BD59-A6C34878D82A}">
                    <a16:rowId xmlns:a16="http://schemas.microsoft.com/office/drawing/2014/main" val="10001"/>
                  </a:ext>
                </a:extLst>
              </a:tr>
            </a:tbl>
          </a:graphicData>
        </a:graphic>
      </p:graphicFrame>
      <p:sp>
        <p:nvSpPr>
          <p:cNvPr id="993" name="Google Shape;993;p8"/>
          <p:cNvSpPr txBox="1"/>
          <p:nvPr/>
        </p:nvSpPr>
        <p:spPr>
          <a:xfrm>
            <a:off x="4572000" y="4423769"/>
            <a:ext cx="1229109" cy="274320"/>
          </a:xfrm>
          <a:prstGeom prst="rect">
            <a:avLst/>
          </a:prstGeom>
          <a:solidFill>
            <a:srgbClr val="011B2D"/>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a:solidFill>
                  <a:schemeClr val="bg1"/>
                </a:solidFill>
                <a:latin typeface="Fjalla One" panose="02000506040000020004"/>
                <a:ea typeface="Fjalla One" panose="02000506040000020004"/>
                <a:cs typeface="Fjalla One" panose="02000506040000020004"/>
                <a:sym typeface="Fjalla One" panose="02000506040000020004"/>
              </a:rPr>
              <a:t>Skip Survey()</a:t>
            </a:r>
            <a:endParaRPr lang="en-US" sz="12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994" name="Google Shape;994;p8"/>
          <p:cNvSpPr txBox="1"/>
          <p:nvPr/>
        </p:nvSpPr>
        <p:spPr>
          <a:xfrm>
            <a:off x="4209359" y="3466257"/>
            <a:ext cx="646200" cy="259080"/>
          </a:xfrm>
          <a:prstGeom prst="rect">
            <a:avLst/>
          </a:prstGeom>
          <a:solidFill>
            <a:srgbClr val="011B2D"/>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a:solidFill>
                  <a:schemeClr val="bg1"/>
                </a:solidFill>
                <a:latin typeface="Fjalla One" panose="02000506040000020004"/>
                <a:ea typeface="Fjalla One" panose="02000506040000020004"/>
                <a:cs typeface="Fjalla One" panose="02000506040000020004"/>
                <a:sym typeface="Fjalla One" panose="02000506040000020004"/>
              </a:rPr>
              <a:t>Submit</a:t>
            </a:r>
            <a:endParaRPr lang="en-US" sz="11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graphicFrame>
        <p:nvGraphicFramePr>
          <p:cNvPr id="995" name="Google Shape;995;p8"/>
          <p:cNvGraphicFramePr/>
          <p:nvPr/>
        </p:nvGraphicFramePr>
        <p:xfrm>
          <a:off x="6652575" y="3683553"/>
          <a:ext cx="1721450" cy="1356315"/>
        </p:xfrm>
        <a:graphic>
          <a:graphicData uri="http://schemas.openxmlformats.org/drawingml/2006/table">
            <a:tbl>
              <a:tblPr firstRow="1" bandRow="1">
                <a:noFill/>
                <a:tableStyleId>{02E26A97-09CE-467B-A213-F40FAB51BBF6}</a:tableStyleId>
              </a:tblPr>
              <a:tblGrid>
                <a:gridCol w="1721450">
                  <a:extLst>
                    <a:ext uri="{9D8B030D-6E8A-4147-A177-3AD203B41FA5}">
                      <a16:colId xmlns:a16="http://schemas.microsoft.com/office/drawing/2014/main" val="20000"/>
                    </a:ext>
                  </a:extLst>
                </a:gridCol>
              </a:tblGrid>
              <a:tr h="402425">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u="none" strike="noStrike" cap="none">
                          <a:solidFill>
                            <a:schemeClr val="bg1"/>
                          </a:solidFill>
                          <a:latin typeface="Fjalla One" panose="02000506040000020004"/>
                          <a:ea typeface="Fjalla One" panose="02000506040000020004"/>
                          <a:cs typeface="Fjalla One" panose="02000506040000020004"/>
                          <a:sym typeface="Fjalla One" panose="02000506040000020004"/>
                        </a:rPr>
                        <a:t>OTP </a:t>
                      </a:r>
                      <a:endParaRPr>
                        <a:solidFill>
                          <a:schemeClr val="bg1"/>
                        </a:solidFill>
                        <a:latin typeface="Fjalla One" panose="02000506040000020004"/>
                        <a:ea typeface="Fjalla One" panose="02000506040000020004"/>
                        <a:cs typeface="Fjalla One" panose="02000506040000020004"/>
                        <a:sym typeface="Fjalla One" panose="02000506040000020004"/>
                      </a:endParaRPr>
                    </a:p>
                    <a:p>
                      <a:pPr marL="0" marR="0" lvl="0" indent="0" algn="ctr" rtl="0">
                        <a:lnSpc>
                          <a:spcPct val="100000"/>
                        </a:lnSpc>
                        <a:spcBef>
                          <a:spcPts val="0"/>
                        </a:spcBef>
                        <a:spcAft>
                          <a:spcPts val="0"/>
                        </a:spcAft>
                        <a:buClr>
                          <a:srgbClr val="000000"/>
                        </a:buClr>
                        <a:buSzPts val="1400"/>
                        <a:buFont typeface="Arial" panose="020B0604020202020204"/>
                        <a:buNone/>
                      </a:pPr>
                      <a:r>
                        <a:rPr lang="en-US" sz="1400" u="none" strike="noStrike" cap="none">
                          <a:solidFill>
                            <a:schemeClr val="bg1"/>
                          </a:solidFill>
                          <a:latin typeface="Fjalla One" panose="02000506040000020004"/>
                          <a:ea typeface="Fjalla One" panose="02000506040000020004"/>
                          <a:cs typeface="Fjalla One" panose="02000506040000020004"/>
                          <a:sym typeface="Fjalla One" panose="02000506040000020004"/>
                        </a:rPr>
                        <a:t>Verification</a:t>
                      </a:r>
                    </a:p>
                  </a:txBody>
                  <a:tcPr marL="91450" marR="91450" marT="45725" marB="45725">
                    <a:solidFill>
                      <a:srgbClr val="001A2B"/>
                    </a:solidFill>
                  </a:tcPr>
                </a:tc>
                <a:extLst>
                  <a:ext uri="{0D108BD9-81ED-4DB2-BD59-A6C34878D82A}">
                    <a16:rowId xmlns:a16="http://schemas.microsoft.com/office/drawing/2014/main" val="10000"/>
                  </a:ext>
                </a:extLst>
              </a:tr>
              <a:tr h="27862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Fjalla One" panose="02000506040000020004"/>
                          <a:ea typeface="Fjalla One" panose="02000506040000020004"/>
                          <a:cs typeface="Fjalla One" panose="02000506040000020004"/>
                          <a:sym typeface="Fjalla One" panose="02000506040000020004"/>
                        </a:rPr>
                        <a:t>Enter Mobile Number And OTP</a:t>
                      </a:r>
                      <a:endParaRPr>
                        <a:latin typeface="Fjalla One" panose="02000506040000020004"/>
                        <a:ea typeface="Fjalla One" panose="02000506040000020004"/>
                        <a:cs typeface="Fjalla One" panose="02000506040000020004"/>
                        <a:sym typeface="Fjalla One" panose="02000506040000020004"/>
                      </a:endParaRPr>
                    </a:p>
                  </a:txBody>
                  <a:tcPr marL="91450" marR="91450" marT="45725" marB="45725"/>
                </a:tc>
                <a:extLst>
                  <a:ext uri="{0D108BD9-81ED-4DB2-BD59-A6C34878D82A}">
                    <a16:rowId xmlns:a16="http://schemas.microsoft.com/office/drawing/2014/main" val="10001"/>
                  </a:ext>
                </a:extLst>
              </a:tr>
              <a:tr h="319975">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Fjalla One" panose="02000506040000020004"/>
                          <a:ea typeface="Fjalla One" panose="02000506040000020004"/>
                          <a:cs typeface="Fjalla One" panose="02000506040000020004"/>
                          <a:sym typeface="Fjalla One" panose="02000506040000020004"/>
                        </a:rPr>
                        <a:t>Submit()</a:t>
                      </a:r>
                      <a:endParaRPr>
                        <a:latin typeface="Fjalla One" panose="02000506040000020004"/>
                        <a:ea typeface="Fjalla One" panose="02000506040000020004"/>
                        <a:cs typeface="Fjalla One" panose="02000506040000020004"/>
                        <a:sym typeface="Fjalla One" panose="02000506040000020004"/>
                      </a:endParaRPr>
                    </a:p>
                  </a:txBody>
                  <a:tcPr marL="91450" marR="91450" marT="45725" marB="45725"/>
                </a:tc>
                <a:extLst>
                  <a:ext uri="{0D108BD9-81ED-4DB2-BD59-A6C34878D82A}">
                    <a16:rowId xmlns:a16="http://schemas.microsoft.com/office/drawing/2014/main" val="10002"/>
                  </a:ext>
                </a:extLst>
              </a:tr>
            </a:tbl>
          </a:graphicData>
        </a:graphic>
      </p:graphicFrame>
      <p:cxnSp>
        <p:nvCxnSpPr>
          <p:cNvPr id="996" name="Google Shape;996;p8"/>
          <p:cNvCxnSpPr>
            <a:stCxn id="992" idx="0"/>
            <a:endCxn id="984" idx="2"/>
          </p:cNvCxnSpPr>
          <p:nvPr/>
        </p:nvCxnSpPr>
        <p:spPr>
          <a:xfrm rot="16200000" flipV="1">
            <a:off x="5235651" y="2647614"/>
            <a:ext cx="373447" cy="489129"/>
          </a:xfrm>
          <a:prstGeom prst="bentConnector3">
            <a:avLst>
              <a:gd name="adj1" fmla="val 50000"/>
            </a:avLst>
          </a:prstGeom>
          <a:noFill/>
          <a:ln w="28575" cap="flat" cmpd="sng">
            <a:solidFill>
              <a:srgbClr val="5F5F5F"/>
            </a:solidFill>
            <a:prstDash val="solid"/>
            <a:round/>
            <a:headEnd type="none" w="sm" len="sm"/>
            <a:tailEnd type="triangle" w="med" len="med"/>
          </a:ln>
        </p:spPr>
      </p:cxnSp>
      <p:cxnSp>
        <p:nvCxnSpPr>
          <p:cNvPr id="997" name="Google Shape;997;p8"/>
          <p:cNvCxnSpPr/>
          <p:nvPr/>
        </p:nvCxnSpPr>
        <p:spPr>
          <a:xfrm>
            <a:off x="4169660" y="4361697"/>
            <a:ext cx="2497209" cy="0"/>
          </a:xfrm>
          <a:prstGeom prst="straightConnector1">
            <a:avLst/>
          </a:prstGeom>
          <a:noFill/>
          <a:ln w="28575" cap="flat" cmpd="sng">
            <a:solidFill>
              <a:srgbClr val="5F5F5F"/>
            </a:solidFill>
            <a:prstDash val="solid"/>
            <a:round/>
            <a:headEnd type="none" w="sm" len="sm"/>
            <a:tailEnd type="triangle" w="med" len="med"/>
          </a:ln>
        </p:spPr>
      </p:cxnSp>
      <p:sp>
        <p:nvSpPr>
          <p:cNvPr id="998" name="Google Shape;998;p8"/>
          <p:cNvSpPr/>
          <p:nvPr/>
        </p:nvSpPr>
        <p:spPr>
          <a:xfrm>
            <a:off x="6985635" y="1896110"/>
            <a:ext cx="905510" cy="606425"/>
          </a:xfrm>
          <a:prstGeom prst="can">
            <a:avLst>
              <a:gd name="adj" fmla="val 17698"/>
            </a:avLst>
          </a:prstGeom>
          <a:solidFill>
            <a:schemeClr val="accent5"/>
          </a:solidFill>
          <a:ln w="25400" cap="flat" cmpd="sng">
            <a:solidFill>
              <a:srgbClr val="33566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Admin</a:t>
            </a:r>
            <a:endParaRPr>
              <a:solidFill>
                <a:schemeClr val="bg1"/>
              </a:solidFill>
              <a:latin typeface="Fjalla One" panose="02000506040000020004"/>
              <a:ea typeface="Fjalla One" panose="02000506040000020004"/>
              <a:cs typeface="Fjalla One" panose="02000506040000020004"/>
              <a:sym typeface="Fjalla One" panose="02000506040000020004"/>
            </a:endParaRPr>
          </a:p>
          <a:p>
            <a:pPr marL="0" marR="0" lvl="0" indent="0" algn="ctr" rtl="0">
              <a:lnSpc>
                <a:spcPct val="100000"/>
              </a:lnSpc>
              <a:spcBef>
                <a:spcPts val="0"/>
              </a:spcBef>
              <a:spcAft>
                <a:spcPts val="0"/>
              </a:spcAft>
              <a:buNone/>
            </a:pPr>
            <a:r>
              <a:rPr lang="en-US">
                <a:solidFill>
                  <a:schemeClr val="bg1"/>
                </a:solidFill>
                <a:latin typeface="Fjalla One" panose="02000506040000020004"/>
                <a:ea typeface="Fjalla One" panose="02000506040000020004"/>
                <a:cs typeface="Fjalla One" panose="02000506040000020004"/>
                <a:sym typeface="Fjalla One" panose="02000506040000020004"/>
              </a:rPr>
              <a:t>Panel</a:t>
            </a:r>
            <a:endParaRPr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cxnSp>
        <p:nvCxnSpPr>
          <p:cNvPr id="999" name="Google Shape;999;p8"/>
          <p:cNvCxnSpPr>
            <a:stCxn id="998" idx="1"/>
            <a:endCxn id="1000" idx="2"/>
          </p:cNvCxnSpPr>
          <p:nvPr/>
        </p:nvCxnSpPr>
        <p:spPr>
          <a:xfrm flipH="1" flipV="1">
            <a:off x="7431052" y="1725828"/>
            <a:ext cx="7620" cy="170180"/>
          </a:xfrm>
          <a:prstGeom prst="straightConnector1">
            <a:avLst/>
          </a:prstGeom>
          <a:noFill/>
          <a:ln w="19050" cap="flat" cmpd="sng">
            <a:solidFill>
              <a:srgbClr val="767676"/>
            </a:solidFill>
            <a:prstDash val="solid"/>
            <a:round/>
            <a:headEnd type="none" w="sm" len="sm"/>
            <a:tailEnd type="triangle" w="med" len="med"/>
          </a:ln>
        </p:spPr>
      </p:cxnSp>
      <p:cxnSp>
        <p:nvCxnSpPr>
          <p:cNvPr id="1001" name="Google Shape;1001;p8"/>
          <p:cNvCxnSpPr/>
          <p:nvPr/>
        </p:nvCxnSpPr>
        <p:spPr>
          <a:xfrm flipV="1">
            <a:off x="7740650" y="1736725"/>
            <a:ext cx="384810" cy="186690"/>
          </a:xfrm>
          <a:prstGeom prst="straightConnector1">
            <a:avLst/>
          </a:prstGeom>
          <a:noFill/>
          <a:ln w="19050" cap="flat" cmpd="sng">
            <a:solidFill>
              <a:srgbClr val="767676"/>
            </a:solidFill>
            <a:prstDash val="solid"/>
            <a:round/>
            <a:headEnd type="none" w="sm" len="sm"/>
            <a:tailEnd type="triangle" w="med" len="med"/>
          </a:ln>
        </p:spPr>
      </p:cxnSp>
      <p:cxnSp>
        <p:nvCxnSpPr>
          <p:cNvPr id="1002" name="Google Shape;1002;p8"/>
          <p:cNvCxnSpPr/>
          <p:nvPr/>
        </p:nvCxnSpPr>
        <p:spPr>
          <a:xfrm flipH="1" flipV="1">
            <a:off x="6791325" y="1760220"/>
            <a:ext cx="300990" cy="163195"/>
          </a:xfrm>
          <a:prstGeom prst="straightConnector1">
            <a:avLst/>
          </a:prstGeom>
          <a:noFill/>
          <a:ln w="19050" cap="flat" cmpd="sng">
            <a:solidFill>
              <a:srgbClr val="767676"/>
            </a:solidFill>
            <a:prstDash val="solid"/>
            <a:round/>
            <a:headEnd type="none" w="sm" len="sm"/>
            <a:tailEnd type="triangle" w="med" len="med"/>
          </a:ln>
        </p:spPr>
      </p:cxnSp>
      <p:sp>
        <p:nvSpPr>
          <p:cNvPr id="1000" name="Google Shape;1000;p8"/>
          <p:cNvSpPr/>
          <p:nvPr/>
        </p:nvSpPr>
        <p:spPr>
          <a:xfrm>
            <a:off x="7236463" y="1303020"/>
            <a:ext cx="388613" cy="422910"/>
          </a:xfrm>
          <a:prstGeom prst="flowChartPredefinedProcess">
            <a:avLst/>
          </a:prstGeom>
          <a:solidFill>
            <a:schemeClr val="accent1"/>
          </a:solidFill>
          <a:ln w="25400" cap="flat" cmpd="sng">
            <a:solidFill>
              <a:srgbClr val="5690B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1003" name="Google Shape;1003;p8"/>
          <p:cNvSpPr/>
          <p:nvPr/>
        </p:nvSpPr>
        <p:spPr>
          <a:xfrm>
            <a:off x="6402712" y="1473235"/>
            <a:ext cx="388613" cy="422910"/>
          </a:xfrm>
          <a:prstGeom prst="flowChartPredefinedProcess">
            <a:avLst/>
          </a:prstGeom>
          <a:solidFill>
            <a:schemeClr val="accent1"/>
          </a:solidFill>
          <a:ln w="25400" cap="flat" cmpd="sng">
            <a:solidFill>
              <a:srgbClr val="5690B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1004" name="Google Shape;1004;p8"/>
          <p:cNvSpPr/>
          <p:nvPr/>
        </p:nvSpPr>
        <p:spPr>
          <a:xfrm>
            <a:off x="8125460" y="1477968"/>
            <a:ext cx="388613" cy="422910"/>
          </a:xfrm>
          <a:prstGeom prst="flowChartPredefinedProcess">
            <a:avLst/>
          </a:prstGeom>
          <a:solidFill>
            <a:schemeClr val="accent1"/>
          </a:solidFill>
          <a:ln w="25400" cap="flat" cmpd="sng">
            <a:solidFill>
              <a:srgbClr val="5690B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pic>
        <p:nvPicPr>
          <p:cNvPr id="1005" name="Google Shape;1005;p8"/>
          <p:cNvPicPr preferRelativeResize="0"/>
          <p:nvPr/>
        </p:nvPicPr>
        <p:blipFill rotWithShape="1">
          <a:blip r:embed="rId4"/>
          <a:srcRect/>
          <a:stretch>
            <a:fillRect/>
          </a:stretch>
        </p:blipFill>
        <p:spPr>
          <a:xfrm>
            <a:off x="6520384" y="1176001"/>
            <a:ext cx="188992" cy="279420"/>
          </a:xfrm>
          <a:prstGeom prst="rect">
            <a:avLst/>
          </a:prstGeom>
          <a:noFill/>
          <a:ln>
            <a:noFill/>
          </a:ln>
        </p:spPr>
      </p:pic>
      <p:pic>
        <p:nvPicPr>
          <p:cNvPr id="1006" name="Google Shape;1006;p8"/>
          <p:cNvPicPr preferRelativeResize="0"/>
          <p:nvPr/>
        </p:nvPicPr>
        <p:blipFill rotWithShape="1">
          <a:blip r:embed="rId4"/>
          <a:srcRect/>
          <a:stretch>
            <a:fillRect/>
          </a:stretch>
        </p:blipFill>
        <p:spPr>
          <a:xfrm>
            <a:off x="7343890" y="1103078"/>
            <a:ext cx="188992" cy="205847"/>
          </a:xfrm>
          <a:prstGeom prst="rect">
            <a:avLst/>
          </a:prstGeom>
          <a:noFill/>
          <a:ln>
            <a:noFill/>
          </a:ln>
        </p:spPr>
      </p:pic>
      <p:pic>
        <p:nvPicPr>
          <p:cNvPr id="1007" name="Google Shape;1007;p8"/>
          <p:cNvPicPr preferRelativeResize="0"/>
          <p:nvPr/>
        </p:nvPicPr>
        <p:blipFill rotWithShape="1">
          <a:blip r:embed="rId4"/>
          <a:srcRect/>
          <a:stretch>
            <a:fillRect/>
          </a:stretch>
        </p:blipFill>
        <p:spPr>
          <a:xfrm>
            <a:off x="8230075" y="1164742"/>
            <a:ext cx="188992" cy="302973"/>
          </a:xfrm>
          <a:prstGeom prst="rect">
            <a:avLst/>
          </a:prstGeom>
          <a:noFill/>
          <a:ln>
            <a:noFill/>
          </a:ln>
        </p:spPr>
      </p:pic>
      <p:grpSp>
        <p:nvGrpSpPr>
          <p:cNvPr id="1008" name="Google Shape;1008;p8"/>
          <p:cNvGrpSpPr/>
          <p:nvPr/>
        </p:nvGrpSpPr>
        <p:grpSpPr>
          <a:xfrm>
            <a:off x="7246275" y="92824"/>
            <a:ext cx="368987" cy="366992"/>
            <a:chOff x="-64401400" y="1914475"/>
            <a:chExt cx="319000" cy="317275"/>
          </a:xfrm>
        </p:grpSpPr>
        <p:sp>
          <p:nvSpPr>
            <p:cNvPr id="1009" name="Google Shape;1009;p8"/>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1010" name="Google Shape;1010;p8"/>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1011" name="Google Shape;1011;p8"/>
            <p:cNvSpPr/>
            <p:nvPr/>
          </p:nvSpPr>
          <p:spPr>
            <a:xfrm>
              <a:off x="-64212375" y="2210450"/>
              <a:ext cx="5525" cy="25"/>
            </a:xfrm>
            <a:custGeom>
              <a:avLst/>
              <a:gdLst/>
              <a:ahLst/>
              <a:cxnLst/>
              <a:rect l="l" t="t" r="r" b="b"/>
              <a:pathLst>
                <a:path w="221" h="1" extrusionOk="0">
                  <a:moveTo>
                    <a:pt x="1" y="1"/>
                  </a:moveTo>
                  <a:lnTo>
                    <a:pt x="221" y="1"/>
                  </a:lnTo>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grpSp>
      <p:grpSp>
        <p:nvGrpSpPr>
          <p:cNvPr id="1012" name="Google Shape;1012;p8"/>
          <p:cNvGrpSpPr/>
          <p:nvPr/>
        </p:nvGrpSpPr>
        <p:grpSpPr>
          <a:xfrm>
            <a:off x="6448638" y="796538"/>
            <a:ext cx="317186" cy="430312"/>
            <a:chOff x="3316000" y="4399325"/>
            <a:chExt cx="392325" cy="483100"/>
          </a:xfrm>
        </p:grpSpPr>
        <p:sp>
          <p:nvSpPr>
            <p:cNvPr id="1013" name="Google Shape;1013;p8"/>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1014" name="Google Shape;1014;p8"/>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grpSp>
      <p:grpSp>
        <p:nvGrpSpPr>
          <p:cNvPr id="1015" name="Google Shape;1015;p8"/>
          <p:cNvGrpSpPr/>
          <p:nvPr/>
        </p:nvGrpSpPr>
        <p:grpSpPr>
          <a:xfrm>
            <a:off x="8167396" y="827374"/>
            <a:ext cx="317186" cy="430312"/>
            <a:chOff x="3316000" y="4399325"/>
            <a:chExt cx="392325" cy="483100"/>
          </a:xfrm>
        </p:grpSpPr>
        <p:sp>
          <p:nvSpPr>
            <p:cNvPr id="1016" name="Google Shape;1016;p8"/>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1017" name="Google Shape;1017;p8"/>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grpSp>
      <p:grpSp>
        <p:nvGrpSpPr>
          <p:cNvPr id="1018" name="Google Shape;1018;p8"/>
          <p:cNvGrpSpPr/>
          <p:nvPr/>
        </p:nvGrpSpPr>
        <p:grpSpPr>
          <a:xfrm>
            <a:off x="7279793" y="708349"/>
            <a:ext cx="317186" cy="430312"/>
            <a:chOff x="3316000" y="4399325"/>
            <a:chExt cx="392325" cy="483100"/>
          </a:xfrm>
        </p:grpSpPr>
        <p:sp>
          <p:nvSpPr>
            <p:cNvPr id="1019" name="Google Shape;1019;p8"/>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sp>
          <p:nvSpPr>
            <p:cNvPr id="1020" name="Google Shape;1020;p8"/>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bg1"/>
                </a:solidFill>
                <a:latin typeface="Arial" panose="020B0604020202020204"/>
                <a:ea typeface="Arial" panose="020B0604020202020204"/>
                <a:cs typeface="Arial" panose="020B0604020202020204"/>
                <a:sym typeface="Arial" panose="020B0604020202020204"/>
              </a:endParaRPr>
            </a:p>
          </p:txBody>
        </p:sp>
      </p:grpSp>
      <p:cxnSp>
        <p:nvCxnSpPr>
          <p:cNvPr id="1021" name="Google Shape;1021;p8"/>
          <p:cNvCxnSpPr/>
          <p:nvPr/>
        </p:nvCxnSpPr>
        <p:spPr>
          <a:xfrm rot="10800000">
            <a:off x="7438386" y="452554"/>
            <a:ext cx="0" cy="248920"/>
          </a:xfrm>
          <a:prstGeom prst="straightConnector1">
            <a:avLst/>
          </a:prstGeom>
          <a:noFill/>
          <a:ln w="19050" cap="flat" cmpd="sng">
            <a:solidFill>
              <a:srgbClr val="767676"/>
            </a:solidFill>
            <a:prstDash val="solid"/>
            <a:round/>
            <a:headEnd type="none" w="sm" len="sm"/>
            <a:tailEnd type="triangle" w="med" len="med"/>
          </a:ln>
        </p:spPr>
      </p:cxnSp>
      <p:cxnSp>
        <p:nvCxnSpPr>
          <p:cNvPr id="1022" name="Google Shape;1022;p8"/>
          <p:cNvCxnSpPr/>
          <p:nvPr/>
        </p:nvCxnSpPr>
        <p:spPr>
          <a:xfrm rot="10800000">
            <a:off x="7719060" y="383540"/>
            <a:ext cx="600706" cy="412998"/>
          </a:xfrm>
          <a:prstGeom prst="straightConnector1">
            <a:avLst/>
          </a:prstGeom>
          <a:noFill/>
          <a:ln w="19050" cap="flat" cmpd="sng">
            <a:solidFill>
              <a:srgbClr val="767676"/>
            </a:solidFill>
            <a:prstDash val="solid"/>
            <a:round/>
            <a:headEnd type="none" w="sm" len="sm"/>
            <a:tailEnd type="triangle" w="med" len="med"/>
          </a:ln>
        </p:spPr>
      </p:cxnSp>
      <p:cxnSp>
        <p:nvCxnSpPr>
          <p:cNvPr id="1023" name="Google Shape;1023;p8"/>
          <p:cNvCxnSpPr/>
          <p:nvPr/>
        </p:nvCxnSpPr>
        <p:spPr>
          <a:xfrm rot="10800000" flipH="1">
            <a:off x="6607231" y="382471"/>
            <a:ext cx="497149" cy="389086"/>
          </a:xfrm>
          <a:prstGeom prst="straightConnector1">
            <a:avLst/>
          </a:prstGeom>
          <a:noFill/>
          <a:ln w="19050" cap="flat" cmpd="sng">
            <a:solidFill>
              <a:srgbClr val="767676"/>
            </a:solidFill>
            <a:prstDash val="solid"/>
            <a:round/>
            <a:headEnd type="none" w="sm" len="sm"/>
            <a:tailEnd type="triangle" w="med" len="med"/>
          </a:ln>
        </p:spPr>
      </p:cxnSp>
      <p:sp>
        <p:nvSpPr>
          <p:cNvPr id="1024" name="Google Shape;1024;p8"/>
          <p:cNvSpPr txBox="1"/>
          <p:nvPr/>
        </p:nvSpPr>
        <p:spPr>
          <a:xfrm>
            <a:off x="4931225" y="1079082"/>
            <a:ext cx="1406700" cy="307800"/>
          </a:xfrm>
          <a:prstGeom prst="rect">
            <a:avLst/>
          </a:prstGeom>
          <a:solidFill>
            <a:srgbClr val="011B2D"/>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i="0" u="none" strike="noStrike" cap="none">
                <a:solidFill>
                  <a:schemeClr val="bg1"/>
                </a:solidFill>
                <a:latin typeface="Fjalla One" panose="02000506040000020004"/>
                <a:ea typeface="Fjalla One" panose="02000506040000020004"/>
                <a:cs typeface="Fjalla One" panose="02000506040000020004"/>
                <a:sym typeface="Fjalla One" panose="02000506040000020004"/>
              </a:rPr>
              <a:t>Nearby Authority</a:t>
            </a:r>
          </a:p>
        </p:txBody>
      </p:sp>
      <p:sp>
        <p:nvSpPr>
          <p:cNvPr id="1025" name="Google Shape;1025;p8"/>
          <p:cNvSpPr txBox="1"/>
          <p:nvPr/>
        </p:nvSpPr>
        <p:spPr>
          <a:xfrm>
            <a:off x="5195675" y="174086"/>
            <a:ext cx="1406769" cy="307777"/>
          </a:xfrm>
          <a:prstGeom prst="rect">
            <a:avLst/>
          </a:prstGeom>
          <a:solidFill>
            <a:srgbClr val="011B2D"/>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i="0" u="none" strike="noStrike" cap="none">
                <a:solidFill>
                  <a:schemeClr val="bg1"/>
                </a:solidFill>
                <a:latin typeface="Fjalla One" panose="02000506040000020004"/>
                <a:ea typeface="Fjalla One" panose="02000506040000020004"/>
                <a:cs typeface="Fjalla One" panose="02000506040000020004"/>
                <a:sym typeface="Fjalla One" panose="02000506040000020004"/>
              </a:rPr>
              <a:t>Main Authority</a:t>
            </a:r>
          </a:p>
        </p:txBody>
      </p:sp>
      <p:cxnSp>
        <p:nvCxnSpPr>
          <p:cNvPr id="1026" name="Google Shape;1026;p8"/>
          <p:cNvCxnSpPr>
            <a:stCxn id="1004" idx="3"/>
          </p:cNvCxnSpPr>
          <p:nvPr/>
        </p:nvCxnSpPr>
        <p:spPr>
          <a:xfrm>
            <a:off x="8514073" y="1689423"/>
            <a:ext cx="437100" cy="1122000"/>
          </a:xfrm>
          <a:prstGeom prst="bentConnector2">
            <a:avLst/>
          </a:prstGeom>
          <a:noFill/>
          <a:ln w="19050" cap="flat" cmpd="sng">
            <a:solidFill>
              <a:srgbClr val="767676"/>
            </a:solidFill>
            <a:prstDash val="solid"/>
            <a:round/>
            <a:headEnd type="none" w="sm" len="sm"/>
            <a:tailEnd type="triangle" w="med" len="med"/>
          </a:ln>
        </p:spPr>
      </p:cxnSp>
      <p:cxnSp>
        <p:nvCxnSpPr>
          <p:cNvPr id="1027" name="Google Shape;1027;p8"/>
          <p:cNvCxnSpPr/>
          <p:nvPr/>
        </p:nvCxnSpPr>
        <p:spPr>
          <a:xfrm>
            <a:off x="6032500" y="2422525"/>
            <a:ext cx="411480" cy="5080"/>
          </a:xfrm>
          <a:prstGeom prst="straightConnector1">
            <a:avLst/>
          </a:prstGeom>
          <a:noFill/>
          <a:ln w="19050" cap="flat" cmpd="sng">
            <a:solidFill>
              <a:srgbClr val="767676"/>
            </a:solidFill>
            <a:prstDash val="solid"/>
            <a:round/>
            <a:headEnd type="none" w="sm" len="sm"/>
            <a:tailEnd type="none" w="sm" len="sm"/>
          </a:ln>
        </p:spPr>
      </p:cxnSp>
      <p:cxnSp>
        <p:nvCxnSpPr>
          <p:cNvPr id="1028" name="Google Shape;1028;p8"/>
          <p:cNvCxnSpPr/>
          <p:nvPr/>
        </p:nvCxnSpPr>
        <p:spPr>
          <a:xfrm>
            <a:off x="6443980" y="2427605"/>
            <a:ext cx="264795" cy="1220470"/>
          </a:xfrm>
          <a:prstGeom prst="straightConnector1">
            <a:avLst/>
          </a:prstGeom>
          <a:noFill/>
          <a:ln w="19050" cap="flat" cmpd="sng">
            <a:solidFill>
              <a:srgbClr val="767676"/>
            </a:solidFill>
            <a:prstDash val="solid"/>
            <a:round/>
            <a:headEnd type="none" w="sm" len="sm"/>
            <a:tailEnd type="triangle" w="med" len="med"/>
          </a:ln>
        </p:spPr>
      </p:cxnSp>
      <p:pic>
        <p:nvPicPr>
          <p:cNvPr id="988" name="Google Shape;988;p8"/>
          <p:cNvPicPr preferRelativeResize="0"/>
          <p:nvPr/>
        </p:nvPicPr>
        <p:blipFill rotWithShape="1">
          <a:blip r:embed="rId4"/>
          <a:srcRect/>
          <a:stretch>
            <a:fillRect/>
          </a:stretch>
        </p:blipFill>
        <p:spPr>
          <a:xfrm>
            <a:off x="7343775" y="2434590"/>
            <a:ext cx="189230" cy="3898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6"/>
          <p:cNvSpPr txBox="1"/>
          <p:nvPr/>
        </p:nvSpPr>
        <p:spPr>
          <a:xfrm>
            <a:off x="1259825" y="816775"/>
            <a:ext cx="7060200" cy="3670800"/>
          </a:xfrm>
          <a:prstGeom prst="rect">
            <a:avLst/>
          </a:prstGeom>
          <a:noFill/>
          <a:ln>
            <a:noFill/>
          </a:ln>
        </p:spPr>
        <p:txBody>
          <a:bodyPr spcFirstLastPara="1" wrap="square" lIns="91425" tIns="91425" rIns="91425" bIns="91425" anchor="t" anchorCtr="0">
            <a:noAutofit/>
          </a:bodyPr>
          <a:lstStyle/>
          <a:p>
            <a:pPr marL="400050" marR="0" lvl="0" indent="-285750" algn="just" rtl="0">
              <a:lnSpc>
                <a:spcPct val="100000"/>
              </a:lnSpc>
              <a:spcBef>
                <a:spcPts val="0"/>
              </a:spcBef>
              <a:spcAft>
                <a:spcPts val="0"/>
              </a:spcAft>
              <a:buClr>
                <a:schemeClr val="dk2"/>
              </a:buClr>
              <a:buSzPts val="1800"/>
              <a:buFont typeface="Arial" panose="020B0604020202020204" pitchFamily="34" charset="0"/>
              <a:buChar char="•"/>
            </a:pPr>
            <a:r>
              <a:rPr lang="en-US" sz="1800">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In Addition to our previous project, we have made an Admin Panel.</a:t>
            </a:r>
            <a:endParaRPr sz="1800">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p>
            <a:pPr marL="742950" marR="0" lvl="0" indent="-285750" algn="just" rtl="0">
              <a:lnSpc>
                <a:spcPct val="100000"/>
              </a:lnSpc>
              <a:spcBef>
                <a:spcPts val="0"/>
              </a:spcBef>
              <a:spcAft>
                <a:spcPts val="0"/>
              </a:spcAft>
              <a:buFont typeface="Arial" panose="020B0604020202020204" pitchFamily="34" charset="0"/>
              <a:buChar char="•"/>
            </a:pPr>
            <a:endParaRPr sz="1800">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p>
            <a:pPr marL="400050" marR="0" lvl="0" indent="-285750" algn="just" rtl="0">
              <a:lnSpc>
                <a:spcPct val="100000"/>
              </a:lnSpc>
              <a:spcBef>
                <a:spcPts val="0"/>
              </a:spcBef>
              <a:spcAft>
                <a:spcPts val="0"/>
              </a:spcAft>
              <a:buClr>
                <a:schemeClr val="dk2"/>
              </a:buClr>
              <a:buSzPts val="1800"/>
              <a:buFont typeface="Arial" panose="020B0604020202020204" pitchFamily="34" charset="0"/>
              <a:buChar char="•"/>
            </a:pPr>
            <a:r>
              <a:rPr lang="en-US" sz="1800">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The Admin Panel is created for the police officers or higher authority,the whole and soul person accessing it would be them.</a:t>
            </a:r>
            <a:endParaRPr sz="1800">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p>
            <a:pPr marL="742950" marR="0" lvl="0" indent="-285750" algn="just" rtl="0">
              <a:lnSpc>
                <a:spcPct val="100000"/>
              </a:lnSpc>
              <a:spcBef>
                <a:spcPts val="0"/>
              </a:spcBef>
              <a:spcAft>
                <a:spcPts val="0"/>
              </a:spcAft>
              <a:buFont typeface="Arial" panose="020B0604020202020204" pitchFamily="34" charset="0"/>
              <a:buChar char="•"/>
            </a:pPr>
            <a:endParaRPr sz="1800">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p>
            <a:pPr marL="400050" marR="0" lvl="0" indent="-285750" algn="just" rtl="0">
              <a:lnSpc>
                <a:spcPct val="100000"/>
              </a:lnSpc>
              <a:spcBef>
                <a:spcPts val="0"/>
              </a:spcBef>
              <a:spcAft>
                <a:spcPts val="0"/>
              </a:spcAft>
              <a:buClr>
                <a:schemeClr val="dk2"/>
              </a:buClr>
              <a:buSzPts val="1800"/>
              <a:buFont typeface="Arial" panose="020B0604020202020204" pitchFamily="34" charset="0"/>
              <a:buChar char="•"/>
            </a:pPr>
            <a:r>
              <a:rPr lang="en-US" sz="1800">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The Admin Panel is use to show the tips and their score to the officers and based on the highest score they will reach the destination that needs most help.</a:t>
            </a:r>
            <a:endParaRPr sz="1800">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p>
            <a:pPr marL="742950" marR="0" lvl="0" indent="-285750" algn="just" rtl="0">
              <a:lnSpc>
                <a:spcPct val="100000"/>
              </a:lnSpc>
              <a:spcBef>
                <a:spcPts val="0"/>
              </a:spcBef>
              <a:spcAft>
                <a:spcPts val="0"/>
              </a:spcAft>
              <a:buFont typeface="Arial" panose="020B0604020202020204" pitchFamily="34" charset="0"/>
              <a:buChar char="•"/>
            </a:pPr>
            <a:endParaRPr sz="1800">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p>
            <a:pPr marL="425450" marR="0" lvl="0" indent="-285750" algn="just" rtl="0">
              <a:lnSpc>
                <a:spcPct val="100000"/>
              </a:lnSpc>
              <a:spcBef>
                <a:spcPts val="0"/>
              </a:spcBef>
              <a:spcAft>
                <a:spcPts val="0"/>
              </a:spcAft>
              <a:buClr>
                <a:schemeClr val="dk2"/>
              </a:buClr>
              <a:buSzPts val="1400"/>
              <a:buFont typeface="Arial" panose="020B0604020202020204" pitchFamily="34" charset="0"/>
              <a:buChar char="•"/>
            </a:pPr>
            <a:r>
              <a:rPr lang="en-US" sz="1800">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In the Admin Panel, the authorities would be able to Monitor tips of various types and also they can approve tips, reject the tip or transfer the tip to other authorities. They can also update the status of a tip that has been Rejected, Resolved,Pending or In Progress.</a:t>
            </a:r>
            <a:endPara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marR="0" lvl="0" indent="0" algn="just" rtl="0">
              <a:lnSpc>
                <a:spcPct val="100000"/>
              </a:lnSpc>
              <a:spcBef>
                <a:spcPts val="0"/>
              </a:spcBef>
              <a:spcAft>
                <a:spcPts val="0"/>
              </a:spcAft>
              <a:buClr>
                <a:srgbClr val="000000"/>
              </a:buClr>
              <a:buSzPts val="1400"/>
              <a:buFont typeface="Arial" panose="020B0604020202020204"/>
              <a:buNone/>
            </a:pPr>
            <a:r>
              <a:rPr lang="en-US">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a:t>
            </a:r>
          </a:p>
        </p:txBody>
      </p:sp>
      <p:sp>
        <p:nvSpPr>
          <p:cNvPr id="1080" name="Google Shape;1080;p6"/>
          <p:cNvSpPr txBox="1">
            <a:spLocks noGrp="1"/>
          </p:cNvSpPr>
          <p:nvPr>
            <p:ph type="title" idx="4294967295"/>
          </p:nvPr>
        </p:nvSpPr>
        <p:spPr>
          <a:xfrm>
            <a:off x="1012693" y="243783"/>
            <a:ext cx="7696200" cy="573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2600"/>
              <a:t>Admin Panel</a:t>
            </a:r>
            <a:endParaRPr sz="2600"/>
          </a:p>
        </p:txBody>
      </p:sp>
      <p:sp>
        <p:nvSpPr>
          <p:cNvPr id="1081" name="Google Shape;1081;p6"/>
          <p:cNvSpPr txBox="1"/>
          <p:nvPr/>
        </p:nvSpPr>
        <p:spPr>
          <a:xfrm>
            <a:off x="5714548" y="4076418"/>
            <a:ext cx="1764900" cy="610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g2149c434909_1_68"/>
          <p:cNvSpPr txBox="1">
            <a:spLocks noGrp="1"/>
          </p:cNvSpPr>
          <p:nvPr>
            <p:ph type="title"/>
          </p:nvPr>
        </p:nvSpPr>
        <p:spPr>
          <a:xfrm>
            <a:off x="2886075" y="1831086"/>
            <a:ext cx="3200400" cy="804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4700"/>
              <a:t>Admin Panel Architecture</a:t>
            </a:r>
            <a:endParaRPr sz="4700"/>
          </a:p>
        </p:txBody>
      </p:sp>
    </p:spTree>
  </p:cSld>
  <p:clrMapOvr>
    <a:masterClrMapping/>
  </p:clrMapOvr>
</p:sld>
</file>

<file path=ppt/theme/theme1.xml><?xml version="1.0" encoding="utf-8"?>
<a:theme xmlns:a="http://schemas.openxmlformats.org/drawingml/2006/main" name="Technology Consulting by Slidesgo">
  <a:themeElements>
    <a:clrScheme name="">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49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1373</Words>
  <Application>Microsoft Office PowerPoint</Application>
  <PresentationFormat>On-screen Show (16:9)</PresentationFormat>
  <Paragraphs>152</Paragraphs>
  <Slides>15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Barlow Semi Condensed Light</vt:lpstr>
      <vt:lpstr>Noto Sans Symbols</vt:lpstr>
      <vt:lpstr>Arial</vt:lpstr>
      <vt:lpstr>Barlow Semi Condensed</vt:lpstr>
      <vt:lpstr>Barlow Semi Condensed Medium</vt:lpstr>
      <vt:lpstr>Roboto Condensed Light</vt:lpstr>
      <vt:lpstr>Fjalla One</vt:lpstr>
      <vt:lpstr>Barlow Semi Condensed SemiBold</vt:lpstr>
      <vt:lpstr>Technology Consulting by Slidesgo</vt:lpstr>
      <vt:lpstr>Cyber Tip Line Paper Accepted and Presented</vt:lpstr>
      <vt:lpstr>Introduction</vt:lpstr>
      <vt:lpstr>PowerPoint Presentation</vt:lpstr>
      <vt:lpstr>Problem Statement</vt:lpstr>
      <vt:lpstr>Proposed System</vt:lpstr>
      <vt:lpstr>System Architecture</vt:lpstr>
      <vt:lpstr>PowerPoint Presentation</vt:lpstr>
      <vt:lpstr>Admin Panel</vt:lpstr>
      <vt:lpstr>Admin Panel Architecture</vt:lpstr>
      <vt:lpstr>PowerPoint Presentation</vt:lpstr>
      <vt:lpstr>Methodology</vt:lpstr>
      <vt:lpstr>Conclusion</vt:lpstr>
      <vt:lpstr>Future Work</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Tip Line_x000d_Paper Accepted and Presented</dc:title>
  <dc:creator>Dell</dc:creator>
  <cp:lastModifiedBy>yogita chaudhari</cp:lastModifiedBy>
  <cp:revision>9</cp:revision>
  <dcterms:created xsi:type="dcterms:W3CDTF">2023-03-04T16:32:00Z</dcterms:created>
  <dcterms:modified xsi:type="dcterms:W3CDTF">2024-07-28T08:24:21Z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58B6B1822C62491D85286FC73B4E2B7C</vt:lpwstr>
  </property>
  <property fmtid="{D5CDD505-2E9C-101B-9397-08002B2CF9AE}" pid="3" name="KSOProductBuildVer">
    <vt:lpwstr>1033-11.2.0.11417</vt:lpwstr>
  </property>
</Properties>
</file>