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  <a:blipFill>
            <a:blip r:embed="rId2" cstate="print"/>
            <a:stretch>
              <a:fillRect/>
            </a:stretch>
          </a:blipFill>
        </p:spPr>
        <p:txBody>
          <a:bodyPr>
            <a:noAutofit/>
          </a:bodyPr>
          <a:lstStyle/>
          <a:p>
            <a:r>
              <a:rPr lang="en-IN" sz="8800" dirty="0" smtClean="0">
                <a:latin typeface="Brush Script MT" pitchFamily="66" charset="0"/>
              </a:rPr>
              <a:t>If you have a dream to chase nothing can stop u</a:t>
            </a:r>
            <a:endParaRPr lang="en-IN" sz="8800" dirty="0"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If you have a dream to chase nothing can stop 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you have a dream to chase nothing can stop u</dc:title>
  <dc:creator>Windows User</dc:creator>
  <cp:lastModifiedBy>Windows User</cp:lastModifiedBy>
  <cp:revision>1</cp:revision>
  <dcterms:created xsi:type="dcterms:W3CDTF">2018-09-05T15:34:40Z</dcterms:created>
  <dcterms:modified xsi:type="dcterms:W3CDTF">2018-09-05T15:38:18Z</dcterms:modified>
</cp:coreProperties>
</file>