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Tm="12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Tm="12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advTm="12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2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360E3F0-5BC4-4628-A69F-2ABD5CD1A8C7}" type="datetimeFigureOut">
              <a:rPr lang="en-IN" smtClean="0"/>
              <a:pPr/>
              <a:t>04-06-2018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8A11F71-AE40-4D76-ABD0-3B32DD79DF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advTm="12000">
    <p:dissolve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1372623">
            <a:off x="2921070" y="1163791"/>
            <a:ext cx="5695230" cy="4705374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Never compare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ur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begining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 with someone else middle. Comparison is poison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.</a:t>
            </a:r>
            <a:b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</a:b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/>
            </a:r>
            <a:b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</a:b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Without practice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ur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Brush Script MT" pitchFamily="66" charset="0"/>
              </a:rPr>
              <a:t> knowledge is poison.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ransition advClick="0" advTm="7000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</TotalTime>
  <Words>13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Never compare ur begining with someone else middle. Comparison is poison.  Without practice ur knowledge is poison.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compare ur begining with someone else middle. Comparison is poison.</dc:title>
  <dc:creator>Windows User</dc:creator>
  <cp:lastModifiedBy>Windows User</cp:lastModifiedBy>
  <cp:revision>3</cp:revision>
  <dcterms:created xsi:type="dcterms:W3CDTF">2018-06-04T03:58:28Z</dcterms:created>
  <dcterms:modified xsi:type="dcterms:W3CDTF">2018-06-04T04:22:38Z</dcterms:modified>
</cp:coreProperties>
</file>