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tong.sec.samsung.net/sotong/practice/practiceProbView.do?practiceProbId=AUKx1xz1KfvVlXv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tong.sec.samsung.net/sotong/practice/practiceProbView.do?practiceProbId=AUFO0O0FE6vVlXv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tong.sec.samsung.net/sotong/practice/practiceProbView.do?practiceProbId=AUZbHiP1Ro3VldEC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tong.sec.samsung.net/sotong/practice/practiceProbView.do?practiceProbId=AUh3hAH1BFHVldFk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tong.sec.samsung.net/sotong/practice/practiceProbView.do?practiceProbId=AUdYMRrVANnVldE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 Competency – Stepping Stones to Recursion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486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Vijay Kumar Mishra	</a:t>
            </a:r>
          </a:p>
          <a:p>
            <a:r>
              <a:rPr lang="en-US" dirty="0"/>
              <a:t>v</a:t>
            </a:r>
            <a:r>
              <a:rPr lang="en-US" dirty="0" smtClean="0"/>
              <a:t>ijay.mishra@samsung.com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57771"/>
            <a:ext cx="2373296" cy="27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28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This Problem intends to  test the test takers basic ability to apply </a:t>
            </a:r>
            <a:r>
              <a:rPr lang="en-US" sz="2800" b="1" i="1" dirty="0" smtClean="0"/>
              <a:t>basic recursion, backtracking, keep the path list concept</a:t>
            </a:r>
            <a:r>
              <a:rPr lang="en-US" sz="2800" i="1" dirty="0" smtClean="0"/>
              <a:t>.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Problem Link </a:t>
            </a:r>
            <a:r>
              <a:rPr lang="en-US" sz="2800" i="1" dirty="0"/>
              <a:t>:  </a:t>
            </a:r>
            <a:r>
              <a:rPr lang="en-US" sz="2800" i="1" dirty="0">
                <a:hlinkClick r:id="rId3"/>
              </a:rPr>
              <a:t>http://</a:t>
            </a:r>
            <a:r>
              <a:rPr lang="en-US" sz="2800" i="1" dirty="0" smtClean="0">
                <a:hlinkClick r:id="rId3"/>
              </a:rPr>
              <a:t>sotong.sec.samsung.net/sotong/practice/practiceProbView.do?practiceProbId=AUKx1xz1KfvVlXvX</a:t>
            </a: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1600" i="1" dirty="0" smtClean="0"/>
              <a:t>The test taker is advised to tackle the problem himself. The below solution reference is provided just for shaping understanding of the concept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2800" i="1" dirty="0"/>
              <a:t>Solution :   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Picking Up Jewels</a:t>
            </a:r>
            <a:r>
              <a:rPr lang="en-US" i="1" dirty="0" smtClean="0"/>
              <a:t> </a:t>
            </a:r>
            <a:r>
              <a:rPr lang="en-US" dirty="0" smtClean="0"/>
              <a:t>Problem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6413802"/>
              </p:ext>
            </p:extLst>
          </p:nvPr>
        </p:nvGraphicFramePr>
        <p:xfrm>
          <a:off x="2057400" y="5943600"/>
          <a:ext cx="923925" cy="806450"/>
        </p:xfrm>
        <a:graphic>
          <a:graphicData uri="http://schemas.openxmlformats.org/presentationml/2006/ole">
            <p:oleObj spid="_x0000_s6153" name="Packager Shell Object" showAsIcon="1" r:id="rId4" imgW="923400" imgH="80568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435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i="1" dirty="0"/>
          </a:p>
        </p:txBody>
      </p:sp>
      <p:pic>
        <p:nvPicPr>
          <p:cNvPr id="7173" name="Picture 5" descr="http://www.skipprichard.com/wp-content/uploads/2013/11/bigstock-Thank-You-30503564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435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slides compile a list of problems which will incrementally increase test-takers capability to comprehend and attack the problems with recursion approach. These problems, if attacked honestly, will hone the logical thinking of the test-taker into the direction of recursive approach towards problem solving</a:t>
            </a:r>
            <a:endParaRPr lang="en-US" sz="17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27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problems expect that the test-taker is familiar with the concept of arrays &amp; graph data-structure. Also test-taker is familiar with recursion and its implementation. These problems in increasing order of difficulty will harness the test-takers capability in various flavors of recursion.</a:t>
            </a:r>
          </a:p>
          <a:p>
            <a:r>
              <a:rPr lang="en-US" dirty="0"/>
              <a:t>The test taker has access to soft-tech and so-tong websites hosted in Samsung for software competency practice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44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Sky Map</a:t>
            </a:r>
          </a:p>
          <a:p>
            <a:r>
              <a:rPr lang="en-US" sz="2800" i="1" dirty="0" smtClean="0"/>
              <a:t>Chess</a:t>
            </a:r>
          </a:p>
          <a:p>
            <a:r>
              <a:rPr lang="en-US" sz="2800" i="1" dirty="0" smtClean="0"/>
              <a:t>Finding Matrix</a:t>
            </a:r>
          </a:p>
          <a:p>
            <a:r>
              <a:rPr lang="en-US" sz="2800" i="1" dirty="0" smtClean="0"/>
              <a:t>Laughing Bomb</a:t>
            </a:r>
          </a:p>
          <a:p>
            <a:r>
              <a:rPr lang="en-US" sz="2800" i="1" dirty="0" smtClean="0"/>
              <a:t>Airfare</a:t>
            </a:r>
          </a:p>
          <a:p>
            <a:r>
              <a:rPr lang="en-US" sz="2800" i="1" dirty="0" smtClean="0"/>
              <a:t>Picking Up Jewels</a:t>
            </a:r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76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This Problem intends to  test the test takers basic ability to apply </a:t>
            </a:r>
            <a:r>
              <a:rPr lang="en-US" sz="2800" b="1" i="1" dirty="0" smtClean="0"/>
              <a:t>basic recursion</a:t>
            </a:r>
            <a:r>
              <a:rPr lang="en-US" sz="2800" i="1" dirty="0" smtClean="0"/>
              <a:t>.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Problem Link </a:t>
            </a:r>
            <a:r>
              <a:rPr lang="en-US" sz="2800" i="1" dirty="0"/>
              <a:t>:  </a:t>
            </a:r>
            <a:r>
              <a:rPr lang="en-US" sz="2800" i="1" dirty="0">
                <a:hlinkClick r:id="rId3"/>
              </a:rPr>
              <a:t>http://</a:t>
            </a:r>
            <a:r>
              <a:rPr lang="en-US" sz="2800" i="1" dirty="0" smtClean="0">
                <a:hlinkClick r:id="rId3"/>
              </a:rPr>
              <a:t>sotong.sec.samsung.net/sotong/practice/practiceProbView.do?practiceProbId=AUFO0O0FE6vVlXvX</a:t>
            </a: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1600" i="1" dirty="0" smtClean="0"/>
              <a:t>The test taker is advised to tackle the problem himself. The below solution reference is provided just for shaping understanding of the concept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2800" i="1" dirty="0"/>
              <a:t>Solution :   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Sky </a:t>
            </a:r>
            <a:r>
              <a:rPr lang="en-US" dirty="0" smtClean="0"/>
              <a:t>Map</a:t>
            </a:r>
            <a:r>
              <a:rPr lang="en-US" i="1" dirty="0" smtClean="0"/>
              <a:t> </a:t>
            </a:r>
            <a:r>
              <a:rPr lang="en-US" dirty="0" smtClean="0"/>
              <a:t>Problem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63504"/>
              </p:ext>
            </p:extLst>
          </p:nvPr>
        </p:nvGraphicFramePr>
        <p:xfrm>
          <a:off x="2047875" y="5594350"/>
          <a:ext cx="923925" cy="806450"/>
        </p:xfrm>
        <a:graphic>
          <a:graphicData uri="http://schemas.openxmlformats.org/presentationml/2006/ole">
            <p:oleObj spid="_x0000_s1034" name="Packager Shell Object" showAsIcon="1" r:id="rId4" imgW="923400" imgH="80568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005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This Problem intends to  test the test takers basic ability to apply </a:t>
            </a:r>
            <a:r>
              <a:rPr lang="en-US" sz="2800" b="1" i="1" dirty="0" smtClean="0"/>
              <a:t>basic recursion, pruning and revisiting already visited nodes while performing recursion</a:t>
            </a:r>
            <a:r>
              <a:rPr lang="en-US" sz="2800" i="1" dirty="0" smtClean="0"/>
              <a:t>.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Problem Link </a:t>
            </a:r>
            <a:r>
              <a:rPr lang="en-US" sz="2800" i="1" dirty="0"/>
              <a:t>:  </a:t>
            </a:r>
            <a:r>
              <a:rPr lang="en-US" sz="2800" i="1" dirty="0">
                <a:hlinkClick r:id="rId3"/>
              </a:rPr>
              <a:t>http://</a:t>
            </a:r>
            <a:r>
              <a:rPr lang="en-US" sz="2800" i="1" dirty="0" smtClean="0">
                <a:hlinkClick r:id="rId3"/>
              </a:rPr>
              <a:t>sotong.sec.samsung.net/sotong/practice/practiceProbView.do?practiceProbId=AUZbHiP1Ro3VldEC</a:t>
            </a: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1600" i="1" dirty="0" smtClean="0"/>
              <a:t>The test taker is advised to tackle the problem himself. The below solution reference is provided just for shaping understanding of the concept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2800" i="1" dirty="0"/>
              <a:t>Solution :   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Chess</a:t>
            </a:r>
            <a:r>
              <a:rPr lang="en-US" i="1" dirty="0" smtClean="0"/>
              <a:t> </a:t>
            </a:r>
            <a:r>
              <a:rPr lang="en-US" dirty="0" smtClean="0"/>
              <a:t>Problem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5304324"/>
              </p:ext>
            </p:extLst>
          </p:nvPr>
        </p:nvGraphicFramePr>
        <p:xfrm>
          <a:off x="2133600" y="6034107"/>
          <a:ext cx="923925" cy="806450"/>
        </p:xfrm>
        <a:graphic>
          <a:graphicData uri="http://schemas.openxmlformats.org/presentationml/2006/ole">
            <p:oleObj spid="_x0000_s2058" name="Packager Shell Object" showAsIcon="1" r:id="rId4" imgW="923400" imgH="80568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435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i="1" dirty="0" smtClean="0"/>
              <a:t>This Problem intends to  test the test takers basic ability to apply </a:t>
            </a:r>
            <a:r>
              <a:rPr lang="en-US" sz="2800" b="1" i="1" dirty="0" smtClean="0"/>
              <a:t>basic recursion and managing the data within</a:t>
            </a:r>
            <a:r>
              <a:rPr lang="en-US" sz="2800" i="1" dirty="0" smtClean="0"/>
              <a:t>.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Problem Link </a:t>
            </a:r>
            <a:r>
              <a:rPr lang="en-US" sz="2800" i="1" dirty="0"/>
              <a:t>:  </a:t>
            </a:r>
            <a:r>
              <a:rPr lang="en-US" sz="3000" i="1" dirty="0"/>
              <a:t>https://swexpertacademy.samsung.com/common/swea/solvingPractice/problemDetail.do?contestProbId=AVRbA1SfALMAAAHy&amp;problemProcess=1&amp;isFavorite=&amp;probAttack=&amp;_problemLevel=on&amp;_problemLevel=on&amp;_problemLevel=on&amp;_problemLevel=on&amp;ySolveFlag=y&amp;problemTitle=&amp;</a:t>
            </a:r>
            <a:r>
              <a:rPr lang="en-US" sz="3000" i="1" dirty="0" smtClean="0"/>
              <a:t>rowNum=10&amp;pageIndex=1</a:t>
            </a:r>
          </a:p>
          <a:p>
            <a:pPr marL="0" indent="0">
              <a:buNone/>
            </a:pPr>
            <a:endParaRPr lang="en-US" sz="3000" i="1" dirty="0"/>
          </a:p>
          <a:p>
            <a:pPr marL="0" indent="0">
              <a:buNone/>
            </a:pPr>
            <a:r>
              <a:rPr lang="en-US" sz="1600" i="1" dirty="0" smtClean="0"/>
              <a:t>The test taker is advised to tackle the problem himself. The below solution reference is provided just for shaping understanding of the concept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2800" i="1" dirty="0"/>
              <a:t>Solution :   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Matrix</a:t>
            </a:r>
            <a:r>
              <a:rPr lang="en-US" i="1" dirty="0" smtClean="0"/>
              <a:t> </a:t>
            </a:r>
            <a:r>
              <a:rPr lang="en-US" dirty="0" smtClean="0"/>
              <a:t>Problem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5365594"/>
              </p:ext>
            </p:extLst>
          </p:nvPr>
        </p:nvGraphicFramePr>
        <p:xfrm>
          <a:off x="1905000" y="5943600"/>
          <a:ext cx="923925" cy="806450"/>
        </p:xfrm>
        <a:graphic>
          <a:graphicData uri="http://schemas.openxmlformats.org/presentationml/2006/ole">
            <p:oleObj spid="_x0000_s3081" name="Packager Shell Object" showAsIcon="1" r:id="rId3" imgW="923400" imgH="80568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435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This Problem intends to  test the test takers basic ability to apply </a:t>
            </a:r>
            <a:r>
              <a:rPr lang="en-US" sz="2800" b="1" i="1" dirty="0" smtClean="0"/>
              <a:t>basic recursion, forward move compatibility and revisiting already visited nodes</a:t>
            </a:r>
            <a:r>
              <a:rPr lang="en-US" sz="2800" i="1" dirty="0" smtClean="0"/>
              <a:t>.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Problem Link </a:t>
            </a:r>
            <a:r>
              <a:rPr lang="en-US" sz="2800" i="1" dirty="0"/>
              <a:t>:  </a:t>
            </a:r>
            <a:r>
              <a:rPr lang="en-US" sz="2800" i="1" dirty="0">
                <a:hlinkClick r:id="rId3"/>
              </a:rPr>
              <a:t>http://sotong.sec.samsung.net/sotong/practice/practiceProbView.do?practiceProbId=AUh3hAH1BFHVldFk</a:t>
            </a:r>
            <a:r>
              <a:rPr lang="en-US" sz="2800" i="1" dirty="0" smtClean="0">
                <a:hlinkClick r:id="rId3"/>
              </a:rPr>
              <a:t>#</a:t>
            </a: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1600" i="1" dirty="0" smtClean="0"/>
              <a:t>The test taker is advised to tackle the problem himself. The below solution reference is provided just for shaping understanding of the concept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2800" i="1" dirty="0"/>
              <a:t>Solution :   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Laughing Bomb</a:t>
            </a:r>
            <a:r>
              <a:rPr lang="en-US" i="1" dirty="0" smtClean="0"/>
              <a:t> </a:t>
            </a:r>
            <a:r>
              <a:rPr lang="en-US" dirty="0" smtClean="0"/>
              <a:t>Problem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1904177"/>
              </p:ext>
            </p:extLst>
          </p:nvPr>
        </p:nvGraphicFramePr>
        <p:xfrm>
          <a:off x="2133600" y="5943600"/>
          <a:ext cx="923925" cy="806450"/>
        </p:xfrm>
        <a:graphic>
          <a:graphicData uri="http://schemas.openxmlformats.org/presentationml/2006/ole">
            <p:oleObj spid="_x0000_s4105" name="Packager Shell Object" showAsIcon="1" r:id="rId4" imgW="923400" imgH="80568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435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This Problem intends to  test the test takers basic ability to apply </a:t>
            </a:r>
            <a:r>
              <a:rPr lang="en-US" sz="2800" b="1" i="1" dirty="0" smtClean="0"/>
              <a:t>basic recursion and backtracking the same</a:t>
            </a:r>
            <a:r>
              <a:rPr lang="en-US" sz="2800" i="1" dirty="0" smtClean="0"/>
              <a:t>.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Problem Link </a:t>
            </a:r>
            <a:r>
              <a:rPr lang="en-US" sz="2800" i="1" dirty="0"/>
              <a:t>:  </a:t>
            </a:r>
            <a:r>
              <a:rPr lang="en-US" sz="2800" i="1" dirty="0">
                <a:hlinkClick r:id="rId3"/>
              </a:rPr>
              <a:t>http://sotong.sec.samsung.net/sotong/practice/practiceProbView.do?practiceProbId=AUdYMRrVANnVldEL</a:t>
            </a:r>
            <a:r>
              <a:rPr lang="en-US" sz="2800" i="1" dirty="0" smtClean="0">
                <a:hlinkClick r:id="rId3"/>
              </a:rPr>
              <a:t>#</a:t>
            </a: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1600" i="1" dirty="0" smtClean="0"/>
              <a:t>The test taker is advised to tackle the problem himself. The below solution reference is provided just for shaping understanding of the concept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2800" i="1" dirty="0"/>
              <a:t>Solution :   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Air Fare</a:t>
            </a:r>
            <a:r>
              <a:rPr lang="en-US" i="1" dirty="0" smtClean="0"/>
              <a:t> </a:t>
            </a:r>
            <a:r>
              <a:rPr lang="en-US" dirty="0" smtClean="0"/>
              <a:t>Problem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3288362"/>
              </p:ext>
            </p:extLst>
          </p:nvPr>
        </p:nvGraphicFramePr>
        <p:xfrm>
          <a:off x="2057400" y="5867400"/>
          <a:ext cx="923925" cy="806450"/>
        </p:xfrm>
        <a:graphic>
          <a:graphicData uri="http://schemas.openxmlformats.org/presentationml/2006/ole">
            <p:oleObj spid="_x0000_s5130" name="Packager Shell Object" showAsIcon="1" r:id="rId4" imgW="923400" imgH="80568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435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8794</TotalTime>
  <Words>485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Waveform</vt:lpstr>
      <vt:lpstr>Package</vt:lpstr>
      <vt:lpstr>Packager Shell Object</vt:lpstr>
      <vt:lpstr>SW Competency – Stepping Stones to Recursion Approach</vt:lpstr>
      <vt:lpstr>Preface</vt:lpstr>
      <vt:lpstr>Pre-Requisites</vt:lpstr>
      <vt:lpstr>Problem List</vt:lpstr>
      <vt:lpstr>Sky Map Problem</vt:lpstr>
      <vt:lpstr>Chess Problem</vt:lpstr>
      <vt:lpstr>Finding Matrix Problem</vt:lpstr>
      <vt:lpstr>Laughing Bomb Problem</vt:lpstr>
      <vt:lpstr>Air Fare Problem</vt:lpstr>
      <vt:lpstr>Picking Up Jewels Problem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Competency – Advance Level</dc:title>
  <dc:creator>Raghavendra Vaddarahalli Rame Gowda (07533848)</dc:creator>
  <cp:lastModifiedBy>Windows User</cp:lastModifiedBy>
  <cp:revision>87</cp:revision>
  <dcterms:created xsi:type="dcterms:W3CDTF">2006-08-16T00:00:00Z</dcterms:created>
  <dcterms:modified xsi:type="dcterms:W3CDTF">2019-07-16T10:40:13Z</dcterms:modified>
</cp:coreProperties>
</file>