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0" r:id="rId2"/>
    <p:sldId id="268" r:id="rId3"/>
    <p:sldId id="266" r:id="rId4"/>
    <p:sldId id="267" r:id="rId5"/>
    <p:sldId id="269" r:id="rId6"/>
    <p:sldId id="27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74" autoAdjust="0"/>
    <p:restoredTop sz="94660"/>
  </p:normalViewPr>
  <p:slideViewPr>
    <p:cSldViewPr>
      <p:cViewPr>
        <p:scale>
          <a:sx n="76" d="100"/>
          <a:sy n="76" d="100"/>
        </p:scale>
        <p:origin x="-166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B9A2B5-A755-4901-90FC-92AFE749FB96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3733800" cy="51511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OUTPUT SCREEN: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3532" b="81020"/>
          <a:stretch/>
        </p:blipFill>
        <p:spPr>
          <a:xfrm>
            <a:off x="1981200" y="1828800"/>
            <a:ext cx="5029200" cy="3258780"/>
          </a:xfr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063" t="-708" r="63030" b="55949"/>
          <a:stretch/>
        </p:blipFill>
        <p:spPr>
          <a:xfrm>
            <a:off x="914400" y="1667005"/>
            <a:ext cx="7360690" cy="450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6927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957"/>
          <a:stretch/>
        </p:blipFill>
        <p:spPr bwMode="auto">
          <a:xfrm>
            <a:off x="990600" y="914399"/>
            <a:ext cx="7162800" cy="5902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14256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75" t="23610" r="58596" b="5255"/>
          <a:stretch/>
        </p:blipFill>
        <p:spPr>
          <a:xfrm>
            <a:off x="1600200" y="838200"/>
            <a:ext cx="6248400" cy="5715907"/>
          </a:xfrm>
        </p:spPr>
      </p:pic>
    </p:spTree>
    <p:extLst>
      <p:ext uri="{BB962C8B-B14F-4D97-AF65-F5344CB8AC3E}">
        <p14:creationId xmlns:p14="http://schemas.microsoft.com/office/powerpoint/2010/main" xmlns="" val="977015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217" r="85961" b="69965"/>
          <a:stretch/>
        </p:blipFill>
        <p:spPr>
          <a:xfrm>
            <a:off x="1981200" y="1981200"/>
            <a:ext cx="5541126" cy="2622804"/>
          </a:xfrm>
        </p:spPr>
      </p:pic>
    </p:spTree>
    <p:extLst>
      <p:ext uri="{BB962C8B-B14F-4D97-AF65-F5344CB8AC3E}">
        <p14:creationId xmlns:p14="http://schemas.microsoft.com/office/powerpoint/2010/main" xmlns="" val="22903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" r="50196" b="50952"/>
          <a:stretch/>
        </p:blipFill>
        <p:spPr>
          <a:xfrm>
            <a:off x="1219200" y="1364293"/>
            <a:ext cx="6873658" cy="380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941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329</TotalTime>
  <Words>3</Words>
  <Application>Microsoft Office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OUTPUT SCREEN: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TICKET BOOKING SYSTEM</dc:title>
  <dc:creator>pc</dc:creator>
  <cp:lastModifiedBy>user</cp:lastModifiedBy>
  <cp:revision>37</cp:revision>
  <dcterms:created xsi:type="dcterms:W3CDTF">2018-09-05T16:00:14Z</dcterms:created>
  <dcterms:modified xsi:type="dcterms:W3CDTF">2020-08-27T16:57:09Z</dcterms:modified>
</cp:coreProperties>
</file>