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70" r:id="rId4"/>
    <p:sldId id="271" r:id="rId5"/>
    <p:sldId id="272" r:id="rId6"/>
    <p:sldId id="273" r:id="rId7"/>
    <p:sldId id="267" r:id="rId8"/>
    <p:sldId id="268" r:id="rId9"/>
    <p:sldId id="269" r:id="rId10"/>
    <p:sldId id="274" r:id="rId11"/>
    <p:sldId id="275" r:id="rId12"/>
    <p:sldId id="276" r:id="rId13"/>
    <p:sldId id="261" r:id="rId14"/>
    <p:sldId id="277" r:id="rId15"/>
    <p:sldId id="260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8" r:id="rId26"/>
    <p:sldId id="289" r:id="rId27"/>
    <p:sldId id="287" r:id="rId28"/>
    <p:sldId id="266" r:id="rId2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599" autoAdjust="0"/>
  </p:normalViewPr>
  <p:slideViewPr>
    <p:cSldViewPr>
      <p:cViewPr varScale="1">
        <p:scale>
          <a:sx n="74" d="100"/>
          <a:sy n="74" d="100"/>
        </p:scale>
        <p:origin x="582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8/27/2020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8/27/2020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8/27/2020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8/27/2020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8/27/2020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8/27/2020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8/27/2020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8/27/2020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8/27/2020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8/27/2020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8/27/2020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8/27/2020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8/27/2020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emf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err="1" smtClean="0"/>
              <a:t>Pembangkitan</a:t>
            </a:r>
            <a:r>
              <a:rPr lang="en-US" sz="4400" dirty="0" smtClean="0"/>
              <a:t> </a:t>
            </a:r>
            <a:r>
              <a:rPr lang="en-US" sz="4400" dirty="0" err="1" smtClean="0"/>
              <a:t>Kunci</a:t>
            </a:r>
            <a:r>
              <a:rPr lang="en-US" sz="4400" dirty="0" smtClean="0"/>
              <a:t> </a:t>
            </a:r>
            <a:r>
              <a:rPr lang="en-US" sz="4400" dirty="0" err="1" smtClean="0"/>
              <a:t>Untuk</a:t>
            </a:r>
            <a:r>
              <a:rPr lang="en-US" sz="4400" dirty="0" smtClean="0"/>
              <a:t> </a:t>
            </a:r>
            <a:r>
              <a:rPr lang="en-US" sz="4400" dirty="0" err="1" smtClean="0"/>
              <a:t>Penentuan</a:t>
            </a:r>
            <a:r>
              <a:rPr lang="en-US" sz="4400" dirty="0" smtClean="0"/>
              <a:t> </a:t>
            </a:r>
            <a:r>
              <a:rPr lang="en-US" sz="4400" dirty="0" err="1" smtClean="0"/>
              <a:t>Konstanta</a:t>
            </a:r>
            <a:r>
              <a:rPr lang="en-US" sz="4400" dirty="0" smtClean="0"/>
              <a:t> P </a:t>
            </a:r>
            <a:r>
              <a:rPr lang="en-US" sz="4400" dirty="0" err="1" smtClean="0"/>
              <a:t>dan</a:t>
            </a:r>
            <a:r>
              <a:rPr lang="en-US" sz="4400" dirty="0" smtClean="0"/>
              <a:t> Q Yang Prima </a:t>
            </a:r>
            <a:r>
              <a:rPr lang="en-US" sz="4400" dirty="0" err="1" smtClean="0"/>
              <a:t>Berdasarkan</a:t>
            </a:r>
            <a:r>
              <a:rPr lang="en-US" sz="4400" dirty="0" smtClean="0"/>
              <a:t> </a:t>
            </a:r>
            <a:r>
              <a:rPr lang="en-US" sz="4400" dirty="0" err="1" smtClean="0"/>
              <a:t>Informasi</a:t>
            </a:r>
            <a:r>
              <a:rPr lang="en-US" sz="4400" dirty="0" smtClean="0"/>
              <a:t> </a:t>
            </a:r>
            <a:r>
              <a:rPr lang="en-US" sz="4400" dirty="0" err="1" smtClean="0"/>
              <a:t>Peranti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Yogi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Widodo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17 615 006</a:t>
            </a:r>
          </a:p>
          <a:p>
            <a:r>
              <a:rPr lang="en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D3 </a:t>
            </a:r>
            <a:r>
              <a:rPr lang="en-ID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Teknik</a:t>
            </a:r>
            <a:r>
              <a:rPr lang="en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Informatika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Kenapa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2 </a:t>
            </a:r>
            <a:r>
              <a:rPr lang="en-US" dirty="0" err="1" smtClean="0"/>
              <a:t>Bilangan</a:t>
            </a:r>
            <a:r>
              <a:rPr lang="en-US" dirty="0" smtClean="0"/>
              <a:t> Yang Prima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ID" dirty="0" smtClean="0"/>
          </a:p>
          <a:p>
            <a:endParaRPr lang="en-ID" dirty="0"/>
          </a:p>
          <a:p>
            <a:endParaRPr lang="en-ID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D" dirty="0" smtClean="0"/>
              <a:t>2 </a:t>
            </a:r>
            <a:r>
              <a:rPr lang="en-ID" dirty="0" err="1" smtClean="0"/>
              <a:t>bilangan</a:t>
            </a:r>
            <a:r>
              <a:rPr lang="en-ID" dirty="0" smtClean="0"/>
              <a:t> yang </a:t>
            </a:r>
            <a:r>
              <a:rPr lang="en-ID" dirty="0"/>
              <a:t>prima </a:t>
            </a:r>
            <a:r>
              <a:rPr lang="en-ID" dirty="0" smtClean="0"/>
              <a:t> ( p </a:t>
            </a:r>
            <a:r>
              <a:rPr lang="en-ID" dirty="0" err="1" smtClean="0"/>
              <a:t>dan</a:t>
            </a:r>
            <a:r>
              <a:rPr lang="en-ID" dirty="0" smtClean="0"/>
              <a:t> q ) </a:t>
            </a:r>
            <a:r>
              <a:rPr lang="en-ID" dirty="0" err="1" smtClean="0"/>
              <a:t>dapat</a:t>
            </a:r>
            <a:r>
              <a:rPr lang="en-ID" dirty="0" smtClean="0"/>
              <a:t> </a:t>
            </a:r>
            <a:r>
              <a:rPr lang="en-ID" dirty="0" err="1" smtClean="0"/>
              <a:t>menghasilkan</a:t>
            </a:r>
            <a:r>
              <a:rPr lang="en-ID" dirty="0" smtClean="0"/>
              <a:t> </a:t>
            </a:r>
            <a:r>
              <a:rPr lang="en-ID" dirty="0" err="1" smtClean="0"/>
              <a:t>bilangan</a:t>
            </a:r>
            <a:r>
              <a:rPr lang="en-ID" dirty="0" smtClean="0"/>
              <a:t> </a:t>
            </a:r>
            <a:r>
              <a:rPr lang="en-ID" dirty="0" err="1" smtClean="0"/>
              <a:t>komposit</a:t>
            </a:r>
            <a:r>
              <a:rPr lang="en-ID" dirty="0" smtClean="0"/>
              <a:t> (n) yang </a:t>
            </a:r>
            <a:r>
              <a:rPr lang="en-ID" dirty="0" err="1" smtClean="0"/>
              <a:t>besar</a:t>
            </a:r>
            <a:r>
              <a:rPr lang="en-ID" dirty="0" smtClean="0"/>
              <a:t>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Menghasilkan</a:t>
            </a:r>
            <a:r>
              <a:rPr lang="en-ID" dirty="0" smtClean="0"/>
              <a:t> </a:t>
            </a:r>
            <a:r>
              <a:rPr lang="en-ID" dirty="0" err="1"/>
              <a:t>ukuran</a:t>
            </a:r>
            <a:r>
              <a:rPr lang="en-ID" dirty="0"/>
              <a:t> </a:t>
            </a:r>
            <a:r>
              <a:rPr lang="en-ID" dirty="0" err="1"/>
              <a:t>kurang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 smtClean="0"/>
              <a:t>sama</a:t>
            </a:r>
            <a:r>
              <a:rPr lang="en-ID" dirty="0" smtClean="0"/>
              <a:t> </a:t>
            </a:r>
            <a:r>
              <a:rPr lang="en-ID" dirty="0" err="1" smtClean="0"/>
              <a:t>antara</a:t>
            </a:r>
            <a:r>
              <a:rPr lang="en-ID" dirty="0" smtClean="0"/>
              <a:t> p </a:t>
            </a:r>
            <a:r>
              <a:rPr lang="en-ID" dirty="0" err="1" smtClean="0"/>
              <a:t>dan</a:t>
            </a:r>
            <a:r>
              <a:rPr lang="en-ID" dirty="0" smtClean="0"/>
              <a:t> q.</a:t>
            </a:r>
          </a:p>
          <a:p>
            <a:endParaRPr lang="en-ID" dirty="0"/>
          </a:p>
          <a:p>
            <a:r>
              <a:rPr lang="en-ID" dirty="0" err="1" smtClean="0"/>
              <a:t>Jadi</a:t>
            </a:r>
            <a:r>
              <a:rPr lang="en-ID" dirty="0" smtClean="0"/>
              <a:t> </a:t>
            </a:r>
            <a:r>
              <a:rPr lang="en-ID" dirty="0" err="1" smtClean="0"/>
              <a:t>ketika</a:t>
            </a:r>
            <a:r>
              <a:rPr lang="en-ID" dirty="0" smtClean="0"/>
              <a:t> </a:t>
            </a:r>
            <a:r>
              <a:rPr lang="en-ID" dirty="0" err="1" smtClean="0"/>
              <a:t>terjadi</a:t>
            </a:r>
            <a:r>
              <a:rPr lang="en-ID" dirty="0" smtClean="0"/>
              <a:t> </a:t>
            </a:r>
            <a:r>
              <a:rPr lang="en-ID" dirty="0" err="1" smtClean="0"/>
              <a:t>faktorisasi</a:t>
            </a:r>
            <a:r>
              <a:rPr lang="en-ID" dirty="0" smtClean="0"/>
              <a:t> </a:t>
            </a:r>
            <a:r>
              <a:rPr lang="en-ID" dirty="0" err="1" smtClean="0"/>
              <a:t>atau</a:t>
            </a:r>
            <a:r>
              <a:rPr lang="en-ID" dirty="0" smtClean="0"/>
              <a:t> </a:t>
            </a:r>
            <a:r>
              <a:rPr lang="en-ID" dirty="0" err="1" smtClean="0"/>
              <a:t>menemukan</a:t>
            </a:r>
            <a:r>
              <a:rPr lang="en-ID" dirty="0" smtClean="0"/>
              <a:t> </a:t>
            </a:r>
            <a:r>
              <a:rPr lang="en-ID" dirty="0" err="1" smtClean="0"/>
              <a:t>salah</a:t>
            </a:r>
            <a:r>
              <a:rPr lang="en-ID" dirty="0" smtClean="0"/>
              <a:t> </a:t>
            </a:r>
            <a:r>
              <a:rPr lang="en-ID" dirty="0" err="1" smtClean="0"/>
              <a:t>satu</a:t>
            </a:r>
            <a:r>
              <a:rPr lang="en-ID" dirty="0" smtClean="0"/>
              <a:t> </a:t>
            </a:r>
            <a:r>
              <a:rPr lang="en-ID" dirty="0" err="1" smtClean="0"/>
              <a:t>dari</a:t>
            </a:r>
            <a:r>
              <a:rPr lang="en-ID" dirty="0" smtClean="0"/>
              <a:t> p </a:t>
            </a:r>
            <a:r>
              <a:rPr lang="en-ID" dirty="0" err="1" smtClean="0"/>
              <a:t>atau</a:t>
            </a:r>
            <a:r>
              <a:rPr lang="en-ID" dirty="0" smtClean="0"/>
              <a:t> q , </a:t>
            </a:r>
            <a:r>
              <a:rPr lang="en-ID" dirty="0" err="1" smtClean="0"/>
              <a:t>akan</a:t>
            </a:r>
            <a:r>
              <a:rPr lang="en-ID" dirty="0" smtClean="0"/>
              <a:t> </a:t>
            </a:r>
            <a:r>
              <a:rPr lang="en-ID" dirty="0" err="1" smtClean="0"/>
              <a:t>cukup</a:t>
            </a:r>
            <a:r>
              <a:rPr lang="en-ID" dirty="0" smtClean="0"/>
              <a:t> </a:t>
            </a:r>
            <a:r>
              <a:rPr lang="en-ID" dirty="0" err="1" smtClean="0"/>
              <a:t>memakan</a:t>
            </a:r>
            <a:r>
              <a:rPr lang="en-ID" dirty="0" smtClean="0"/>
              <a:t> </a:t>
            </a:r>
            <a:r>
              <a:rPr lang="en-ID" dirty="0" err="1" smtClean="0"/>
              <a:t>waktu</a:t>
            </a:r>
            <a:r>
              <a:rPr lang="en-ID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785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Kenapa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Peranti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Jam </a:t>
            </a:r>
            <a:r>
              <a:rPr lang="en-US" dirty="0" err="1" smtClean="0"/>
              <a:t>Menit</a:t>
            </a:r>
            <a:r>
              <a:rPr lang="en-US" dirty="0" smtClean="0"/>
              <a:t> </a:t>
            </a:r>
            <a:r>
              <a:rPr lang="en-US" dirty="0" err="1" smtClean="0"/>
              <a:t>Detik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364164" y="1484784"/>
            <a:ext cx="5824661" cy="50750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594284"/>
            <a:ext cx="5148063" cy="457791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D" dirty="0" err="1" smtClean="0"/>
              <a:t>Informasi</a:t>
            </a:r>
            <a:r>
              <a:rPr lang="en-ID" dirty="0" smtClean="0"/>
              <a:t> </a:t>
            </a:r>
            <a:r>
              <a:rPr lang="en-ID" dirty="0" err="1" smtClean="0"/>
              <a:t>peranti</a:t>
            </a:r>
            <a:r>
              <a:rPr lang="en-ID" dirty="0"/>
              <a:t> </a:t>
            </a:r>
            <a:r>
              <a:rPr lang="en-ID" dirty="0" err="1" smtClean="0"/>
              <a:t>waktu</a:t>
            </a:r>
            <a:r>
              <a:rPr lang="en-ID" dirty="0" smtClean="0"/>
              <a:t> </a:t>
            </a:r>
            <a:r>
              <a:rPr lang="en-ID" dirty="0" err="1" smtClean="0"/>
              <a:t>mudah</a:t>
            </a:r>
            <a:r>
              <a:rPr lang="en-ID" dirty="0" smtClean="0"/>
              <a:t> </a:t>
            </a:r>
            <a:r>
              <a:rPr lang="en-ID" dirty="0" err="1" smtClean="0"/>
              <a:t>didapatkan</a:t>
            </a:r>
            <a:r>
              <a:rPr lang="en-ID" dirty="0" smtClean="0"/>
              <a:t>.</a:t>
            </a:r>
            <a:endParaRPr lang="en-ID" dirty="0"/>
          </a:p>
          <a:p>
            <a:pPr marL="0" indent="0">
              <a:buNone/>
            </a:pPr>
            <a:endParaRPr lang="en-ID" dirty="0" smtClean="0"/>
          </a:p>
          <a:p>
            <a:pPr marL="0" indent="0">
              <a:buNone/>
            </a:pPr>
            <a:r>
              <a:rPr lang="en-ID" dirty="0" err="1" smtClean="0"/>
              <a:t>mempunyai</a:t>
            </a:r>
            <a:r>
              <a:rPr lang="en-ID" dirty="0" smtClean="0"/>
              <a:t> </a:t>
            </a:r>
            <a:r>
              <a:rPr lang="en-ID" dirty="0" err="1" smtClean="0"/>
              <a:t>pasangan</a:t>
            </a:r>
            <a:r>
              <a:rPr lang="en-ID" dirty="0" smtClean="0"/>
              <a:t> </a:t>
            </a:r>
            <a:r>
              <a:rPr lang="en-ID" dirty="0" err="1" smtClean="0"/>
              <a:t>baik</a:t>
            </a:r>
            <a:r>
              <a:rPr lang="en-ID" dirty="0"/>
              <a:t> </a:t>
            </a:r>
            <a:r>
              <a:rPr lang="en-ID" dirty="0" smtClean="0"/>
              <a:t>attribute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nilaninya</a:t>
            </a:r>
            <a:r>
              <a:rPr lang="en-ID" dirty="0" smtClean="0"/>
              <a:t> </a:t>
            </a:r>
            <a:r>
              <a:rPr lang="en-ID" dirty="0" err="1" smtClean="0"/>
              <a:t>sendiri</a:t>
            </a:r>
            <a:r>
              <a:rPr lang="en-ID" dirty="0" smtClean="0"/>
              <a:t>,</a:t>
            </a:r>
            <a:endParaRPr lang="en-ID" dirty="0"/>
          </a:p>
          <a:p>
            <a:pPr marL="0" indent="0">
              <a:buNone/>
            </a:pPr>
            <a:r>
              <a:rPr lang="en-ID" dirty="0" err="1" smtClean="0"/>
              <a:t>Seperti</a:t>
            </a:r>
            <a:r>
              <a:rPr lang="en-ID" dirty="0" smtClean="0"/>
              <a:t> </a:t>
            </a:r>
          </a:p>
          <a:p>
            <a:pPr marL="0" indent="0">
              <a:buNone/>
            </a:pPr>
            <a:r>
              <a:rPr lang="en-ID" dirty="0" err="1" smtClean="0"/>
              <a:t>Attribut</a:t>
            </a:r>
            <a:r>
              <a:rPr lang="en-ID" dirty="0" smtClean="0"/>
              <a:t>  : jam , </a:t>
            </a:r>
            <a:r>
              <a:rPr lang="en-ID" dirty="0" err="1" smtClean="0"/>
              <a:t>menit</a:t>
            </a:r>
            <a:r>
              <a:rPr lang="en-ID" dirty="0" smtClean="0"/>
              <a:t>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detik</a:t>
            </a:r>
            <a:endParaRPr lang="en-ID" dirty="0" smtClean="0"/>
          </a:p>
          <a:p>
            <a:pPr marL="0" indent="0">
              <a:buNone/>
            </a:pPr>
            <a:r>
              <a:rPr lang="en-ID" dirty="0" err="1" smtClean="0"/>
              <a:t>Nilai</a:t>
            </a:r>
            <a:r>
              <a:rPr lang="en-ID" dirty="0" smtClean="0"/>
              <a:t> </a:t>
            </a:r>
            <a:r>
              <a:rPr lang="en-ID" dirty="0" err="1" smtClean="0"/>
              <a:t>nya</a:t>
            </a:r>
            <a:r>
              <a:rPr lang="en-ID" dirty="0" smtClean="0"/>
              <a:t> : 0 – 24 , 0 – 59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 err="1" smtClean="0"/>
              <a:t>nilainya</a:t>
            </a:r>
            <a:r>
              <a:rPr lang="en-ID" dirty="0" smtClean="0"/>
              <a:t> </a:t>
            </a:r>
            <a:r>
              <a:rPr lang="en-ID" dirty="0" err="1" smtClean="0"/>
              <a:t>dapat</a:t>
            </a:r>
            <a:r>
              <a:rPr lang="en-ID" dirty="0" smtClean="0"/>
              <a:t> </a:t>
            </a:r>
            <a:r>
              <a:rPr lang="en-ID" dirty="0" err="1" smtClean="0"/>
              <a:t>digunakan</a:t>
            </a:r>
            <a:r>
              <a:rPr lang="en-ID" dirty="0" smtClean="0"/>
              <a:t> </a:t>
            </a:r>
            <a:r>
              <a:rPr lang="en-ID" dirty="0" err="1" smtClean="0"/>
              <a:t>sebagai</a:t>
            </a:r>
            <a:r>
              <a:rPr lang="en-ID" dirty="0" smtClean="0"/>
              <a:t> </a:t>
            </a:r>
            <a:r>
              <a:rPr lang="en-ID" dirty="0" err="1" smtClean="0"/>
              <a:t>posisi</a:t>
            </a:r>
            <a:r>
              <a:rPr lang="en-ID" dirty="0" smtClean="0"/>
              <a:t> </a:t>
            </a:r>
            <a:r>
              <a:rPr lang="en-ID" dirty="0" err="1" smtClean="0"/>
              <a:t>atau</a:t>
            </a:r>
            <a:r>
              <a:rPr lang="en-ID" dirty="0" smtClean="0"/>
              <a:t> index </a:t>
            </a:r>
            <a:r>
              <a:rPr lang="en-ID" dirty="0" err="1" smtClean="0"/>
              <a:t>penentuan</a:t>
            </a:r>
            <a:r>
              <a:rPr lang="en-ID" dirty="0" smtClean="0"/>
              <a:t> </a:t>
            </a:r>
            <a:r>
              <a:rPr lang="en-ID" dirty="0" err="1" smtClean="0"/>
              <a:t>sebagai</a:t>
            </a:r>
            <a:r>
              <a:rPr lang="en-ID" dirty="0" smtClean="0"/>
              <a:t> </a:t>
            </a:r>
            <a:r>
              <a:rPr lang="en-ID" dirty="0" err="1" smtClean="0"/>
              <a:t>suatu</a:t>
            </a:r>
            <a:r>
              <a:rPr lang="en-ID" dirty="0" smtClean="0"/>
              <a:t> </a:t>
            </a:r>
            <a:r>
              <a:rPr lang="en-ID" dirty="0" err="1" smtClean="0"/>
              <a:t>kondisi</a:t>
            </a:r>
            <a:r>
              <a:rPr lang="en-ID" dirty="0" smtClean="0"/>
              <a:t> </a:t>
            </a:r>
            <a:r>
              <a:rPr lang="en-ID" dirty="0" err="1" smtClean="0"/>
              <a:t>ketetapan</a:t>
            </a:r>
            <a:r>
              <a:rPr lang="en-ID" dirty="0" smtClean="0"/>
              <a:t> yang </a:t>
            </a:r>
            <a:r>
              <a:rPr lang="en-ID" dirty="0" err="1" smtClean="0"/>
              <a:t>ditentukan</a:t>
            </a:r>
            <a:r>
              <a:rPr lang="en-ID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8760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</a:t>
            </a:r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sebelum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sesudah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662364" y="1594284"/>
            <a:ext cx="5824661" cy="50750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D" dirty="0" err="1">
                <a:solidFill>
                  <a:srgbClr val="92D050"/>
                </a:solidFill>
              </a:rPr>
              <a:t>Sesudah</a:t>
            </a:r>
            <a:endParaRPr lang="en-US" dirty="0">
              <a:solidFill>
                <a:srgbClr val="92D050"/>
              </a:solidFill>
            </a:endParaRPr>
          </a:p>
          <a:p>
            <a:r>
              <a:rPr lang="en-US" dirty="0" smtClean="0"/>
              <a:t>P </a:t>
            </a:r>
            <a:r>
              <a:rPr lang="en-US" dirty="0" err="1" smtClean="0"/>
              <a:t>dan</a:t>
            </a:r>
            <a:r>
              <a:rPr lang="en-US" dirty="0" smtClean="0"/>
              <a:t> Q </a:t>
            </a:r>
            <a:r>
              <a:rPr lang="en-US" dirty="0" err="1" smtClean="0"/>
              <a:t>dibentuk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yang prima</a:t>
            </a:r>
            <a:endParaRPr lang="en-US" dirty="0"/>
          </a:p>
          <a:p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tambahan</a:t>
            </a:r>
            <a:r>
              <a:rPr lang="en-US" dirty="0" smtClean="0"/>
              <a:t> </a:t>
            </a:r>
            <a:r>
              <a:rPr lang="en-US" dirty="0" err="1" smtClean="0"/>
              <a:t>pola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jam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penentuan</a:t>
            </a:r>
            <a:r>
              <a:rPr lang="en-US" dirty="0" smtClean="0"/>
              <a:t> P </a:t>
            </a:r>
            <a:r>
              <a:rPr lang="en-US" dirty="0" err="1" smtClean="0"/>
              <a:t>sedangkan</a:t>
            </a:r>
            <a:r>
              <a:rPr lang="en-US" dirty="0" smtClean="0"/>
              <a:t> </a:t>
            </a:r>
            <a:r>
              <a:rPr lang="en-US" dirty="0" err="1" smtClean="0"/>
              <a:t>menit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detik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penentuan</a:t>
            </a:r>
            <a:r>
              <a:rPr lang="en-US" dirty="0" smtClean="0"/>
              <a:t> Q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i="1" dirty="0" smtClean="0"/>
              <a:t>index </a:t>
            </a:r>
            <a:r>
              <a:rPr lang="en-US" dirty="0" err="1" smtClean="0"/>
              <a:t>atau</a:t>
            </a:r>
            <a:r>
              <a:rPr lang="en-US" i="1" dirty="0" smtClean="0"/>
              <a:t> </a:t>
            </a:r>
            <a:r>
              <a:rPr lang="en-US" dirty="0" err="1" smtClean="0"/>
              <a:t>posisi</a:t>
            </a:r>
            <a:r>
              <a:rPr lang="en-US" dirty="0" smtClean="0"/>
              <a:t>.</a:t>
            </a:r>
          </a:p>
          <a:p>
            <a:r>
              <a:rPr lang="en-ID" dirty="0" err="1" smtClean="0"/>
              <a:t>Informasi</a:t>
            </a:r>
            <a:r>
              <a:rPr lang="en-ID" dirty="0" smtClean="0"/>
              <a:t> </a:t>
            </a:r>
            <a:r>
              <a:rPr lang="en-ID" dirty="0" err="1" smtClean="0"/>
              <a:t>Waktu</a:t>
            </a:r>
            <a:r>
              <a:rPr lang="en-ID" dirty="0" smtClean="0"/>
              <a:t> </a:t>
            </a:r>
            <a:r>
              <a:rPr lang="en-ID" dirty="0" err="1" smtClean="0"/>
              <a:t>khusus</a:t>
            </a:r>
            <a:r>
              <a:rPr lang="en-ID" dirty="0" smtClean="0"/>
              <a:t> attribute jam yang </a:t>
            </a:r>
            <a:r>
              <a:rPr lang="en-ID" dirty="0" err="1" smtClean="0"/>
              <a:t>digunakan</a:t>
            </a:r>
            <a:r>
              <a:rPr lang="en-ID" dirty="0" smtClean="0"/>
              <a:t> , </a:t>
            </a:r>
            <a:r>
              <a:rPr lang="en-ID" dirty="0" err="1" smtClean="0"/>
              <a:t>diubah</a:t>
            </a:r>
            <a:r>
              <a:rPr lang="en-ID" dirty="0" smtClean="0"/>
              <a:t> </a:t>
            </a:r>
            <a:r>
              <a:rPr lang="en-ID" dirty="0" err="1" smtClean="0"/>
              <a:t>berdasarkan</a:t>
            </a:r>
            <a:r>
              <a:rPr lang="en-ID" dirty="0" smtClean="0"/>
              <a:t> random </a:t>
            </a:r>
            <a:r>
              <a:rPr lang="en-ID" dirty="0" err="1" smtClean="0"/>
              <a:t>yaitu</a:t>
            </a:r>
            <a:r>
              <a:rPr lang="en-ID" dirty="0" smtClean="0"/>
              <a:t> </a:t>
            </a:r>
            <a:r>
              <a:rPr lang="en-ID" dirty="0" err="1" smtClean="0"/>
              <a:t>pada</a:t>
            </a:r>
            <a:r>
              <a:rPr lang="en-ID" dirty="0" smtClean="0"/>
              <a:t> </a:t>
            </a:r>
            <a:r>
              <a:rPr lang="en-ID" dirty="0" err="1" smtClean="0"/>
              <a:t>zona</a:t>
            </a:r>
            <a:r>
              <a:rPr lang="en-ID" dirty="0" smtClean="0"/>
              <a:t> </a:t>
            </a:r>
            <a:r>
              <a:rPr lang="en-ID" dirty="0" err="1" smtClean="0"/>
              <a:t>waktunya</a:t>
            </a:r>
            <a:endParaRPr lang="en-ID" dirty="0" smtClean="0"/>
          </a:p>
          <a:p>
            <a:r>
              <a:rPr lang="en-ID" dirty="0" err="1" smtClean="0"/>
              <a:t>Informasi</a:t>
            </a:r>
            <a:r>
              <a:rPr lang="en-ID" dirty="0" smtClean="0"/>
              <a:t> </a:t>
            </a:r>
            <a:r>
              <a:rPr lang="en-ID" dirty="0" err="1" smtClean="0"/>
              <a:t>Peranti</a:t>
            </a:r>
            <a:r>
              <a:rPr lang="en-ID" dirty="0" smtClean="0"/>
              <a:t> </a:t>
            </a:r>
            <a:r>
              <a:rPr lang="en-ID" dirty="0" err="1" smtClean="0"/>
              <a:t>Waktu</a:t>
            </a:r>
            <a:r>
              <a:rPr lang="en-ID" dirty="0" smtClean="0"/>
              <a:t> </a:t>
            </a:r>
            <a:r>
              <a:rPr lang="en-ID" dirty="0" err="1" smtClean="0"/>
              <a:t>dibangkitkan</a:t>
            </a:r>
            <a:r>
              <a:rPr lang="en-ID" dirty="0" smtClean="0"/>
              <a:t>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digunakan</a:t>
            </a:r>
            <a:r>
              <a:rPr lang="en-ID" dirty="0" smtClean="0"/>
              <a:t> </a:t>
            </a:r>
            <a:r>
              <a:rPr lang="en-ID" dirty="0" err="1" smtClean="0"/>
              <a:t>setelah</a:t>
            </a:r>
            <a:r>
              <a:rPr lang="en-ID" dirty="0" smtClean="0"/>
              <a:t> </a:t>
            </a:r>
            <a:r>
              <a:rPr lang="en-ID" dirty="0" err="1" smtClean="0"/>
              <a:t>terjadi</a:t>
            </a:r>
            <a:r>
              <a:rPr lang="en-ID" dirty="0" smtClean="0"/>
              <a:t> </a:t>
            </a:r>
            <a:r>
              <a:rPr lang="en-ID" dirty="0" err="1" smtClean="0"/>
              <a:t>aritmatika</a:t>
            </a:r>
            <a:r>
              <a:rPr lang="en-ID" dirty="0" smtClean="0"/>
              <a:t> </a:t>
            </a:r>
            <a:r>
              <a:rPr lang="en-ID" dirty="0" err="1" smtClean="0"/>
              <a:t>pada</a:t>
            </a:r>
            <a:r>
              <a:rPr lang="en-ID" dirty="0" smtClean="0"/>
              <a:t> </a:t>
            </a:r>
            <a:r>
              <a:rPr lang="en-ID" dirty="0" err="1" smtClean="0"/>
              <a:t>tahap</a:t>
            </a:r>
            <a:r>
              <a:rPr lang="en-ID" dirty="0" smtClean="0"/>
              <a:t> </a:t>
            </a:r>
            <a:r>
              <a:rPr lang="en-ID" dirty="0" err="1" smtClean="0"/>
              <a:t>pembangkitan</a:t>
            </a:r>
            <a:r>
              <a:rPr lang="en-ID" dirty="0" smtClean="0"/>
              <a:t> </a:t>
            </a:r>
            <a:r>
              <a:rPr lang="en-ID" dirty="0" err="1" smtClean="0"/>
              <a:t>bilangan</a:t>
            </a:r>
            <a:r>
              <a:rPr lang="en-ID" dirty="0" smtClean="0"/>
              <a:t> yang prima</a:t>
            </a:r>
          </a:p>
          <a:p>
            <a:r>
              <a:rPr lang="en-ID" dirty="0" err="1" smtClean="0"/>
              <a:t>Hasil</a:t>
            </a:r>
            <a:r>
              <a:rPr lang="en-ID" dirty="0" smtClean="0"/>
              <a:t> GCD P </a:t>
            </a:r>
            <a:r>
              <a:rPr lang="en-ID" dirty="0" err="1" smtClean="0"/>
              <a:t>dan</a:t>
            </a:r>
            <a:r>
              <a:rPr lang="en-ID" dirty="0" smtClean="0"/>
              <a:t> Q </a:t>
            </a:r>
            <a:r>
              <a:rPr lang="en-ID" dirty="0" err="1" smtClean="0"/>
              <a:t>tergantung</a:t>
            </a:r>
            <a:r>
              <a:rPr lang="en-ID" dirty="0" smtClean="0"/>
              <a:t> </a:t>
            </a:r>
            <a:r>
              <a:rPr lang="en-ID" dirty="0" err="1" smtClean="0"/>
              <a:t>pada</a:t>
            </a:r>
            <a:r>
              <a:rPr lang="en-ID" dirty="0" smtClean="0"/>
              <a:t> output random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waktu</a:t>
            </a:r>
            <a:r>
              <a:rPr lang="en-ID" dirty="0" smtClean="0"/>
              <a:t> yang </a:t>
            </a:r>
            <a:r>
              <a:rPr lang="en-ID" dirty="0" err="1" smtClean="0"/>
              <a:t>digunakan</a:t>
            </a:r>
            <a:r>
              <a:rPr lang="en-ID" dirty="0" smtClean="0"/>
              <a:t> </a:t>
            </a:r>
            <a:r>
              <a:rPr lang="en-ID" dirty="0" err="1" smtClean="0"/>
              <a:t>dalam</a:t>
            </a:r>
            <a:r>
              <a:rPr lang="en-ID" dirty="0" smtClean="0"/>
              <a:t> </a:t>
            </a:r>
            <a:r>
              <a:rPr lang="en-ID" dirty="0" err="1" smtClean="0"/>
              <a:t>penentuan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594284"/>
            <a:ext cx="4419599" cy="457791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D" dirty="0" err="1" smtClean="0">
                <a:solidFill>
                  <a:srgbClr val="FF0000"/>
                </a:solidFill>
              </a:rPr>
              <a:t>Sebelum</a:t>
            </a:r>
            <a:endParaRPr lang="en-ID" dirty="0" smtClean="0">
              <a:solidFill>
                <a:srgbClr val="FF0000"/>
              </a:solidFill>
            </a:endParaRPr>
          </a:p>
          <a:p>
            <a:r>
              <a:rPr lang="en-ID" dirty="0" smtClean="0"/>
              <a:t>P </a:t>
            </a:r>
            <a:r>
              <a:rPr lang="en-ID" dirty="0" err="1" smtClean="0"/>
              <a:t>dan</a:t>
            </a:r>
            <a:r>
              <a:rPr lang="en-ID" dirty="0" smtClean="0"/>
              <a:t> Q </a:t>
            </a:r>
            <a:r>
              <a:rPr lang="en-ID" dirty="0" err="1" smtClean="0"/>
              <a:t>dibentuk</a:t>
            </a:r>
            <a:r>
              <a:rPr lang="en-ID" dirty="0" smtClean="0"/>
              <a:t> </a:t>
            </a:r>
            <a:r>
              <a:rPr lang="en-ID" dirty="0" err="1" smtClean="0"/>
              <a:t>berdasarkan</a:t>
            </a:r>
            <a:r>
              <a:rPr lang="en-ID" dirty="0" smtClean="0"/>
              <a:t> </a:t>
            </a:r>
            <a:r>
              <a:rPr lang="en-ID" dirty="0" err="1" smtClean="0"/>
              <a:t>bilangan</a:t>
            </a:r>
            <a:r>
              <a:rPr lang="en-ID" dirty="0" smtClean="0"/>
              <a:t> yang prima</a:t>
            </a:r>
          </a:p>
          <a:p>
            <a:r>
              <a:rPr lang="en-ID" dirty="0"/>
              <a:t>P </a:t>
            </a:r>
            <a:r>
              <a:rPr lang="en-ID" dirty="0" err="1"/>
              <a:t>dan</a:t>
            </a:r>
            <a:r>
              <a:rPr lang="en-ID" dirty="0"/>
              <a:t> Q ,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Bawaan</a:t>
            </a:r>
            <a:r>
              <a:rPr lang="en-US" dirty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yang </a:t>
            </a:r>
            <a:r>
              <a:rPr lang="en-US" dirty="0" err="1"/>
              <a:t>ditentukan</a:t>
            </a:r>
            <a:r>
              <a:rPr lang="en-US" dirty="0"/>
              <a:t> random </a:t>
            </a:r>
            <a:r>
              <a:rPr lang="en-US" dirty="0" err="1"/>
              <a:t>begitu</a:t>
            </a:r>
            <a:r>
              <a:rPr lang="en-US" dirty="0"/>
              <a:t> </a:t>
            </a:r>
            <a:r>
              <a:rPr lang="en-US" dirty="0" err="1"/>
              <a:t>saja</a:t>
            </a:r>
            <a:endParaRPr lang="en-US" dirty="0"/>
          </a:p>
          <a:p>
            <a:r>
              <a:rPr lang="en-ID" dirty="0" err="1" smtClean="0"/>
              <a:t>Hasil</a:t>
            </a:r>
            <a:r>
              <a:rPr lang="en-ID" dirty="0" smtClean="0"/>
              <a:t> GCD P </a:t>
            </a:r>
            <a:r>
              <a:rPr lang="en-ID" dirty="0" err="1" smtClean="0"/>
              <a:t>dan</a:t>
            </a:r>
            <a:r>
              <a:rPr lang="en-ID" dirty="0" smtClean="0"/>
              <a:t> Q </a:t>
            </a:r>
            <a:r>
              <a:rPr lang="en-ID" dirty="0" err="1" smtClean="0"/>
              <a:t>tergantung</a:t>
            </a:r>
            <a:r>
              <a:rPr lang="en-ID" dirty="0" smtClean="0"/>
              <a:t> output random</a:t>
            </a:r>
          </a:p>
        </p:txBody>
      </p:sp>
    </p:spTree>
    <p:extLst>
      <p:ext uri="{BB962C8B-B14F-4D97-AF65-F5344CB8AC3E}">
        <p14:creationId xmlns:p14="http://schemas.microsoft.com/office/powerpoint/2010/main" val="1306098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Membangkitkan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Prima</a:t>
            </a:r>
            <a:endParaRPr lang="en-US" dirty="0"/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1522414" y="1700808"/>
            <a:ext cx="9612558" cy="4896544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Penerapan</a:t>
            </a:r>
            <a:r>
              <a:rPr lang="en-US" dirty="0"/>
              <a:t> </a:t>
            </a:r>
            <a:r>
              <a:rPr lang="en-US" dirty="0" err="1"/>
              <a:t>sederhananya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i="1" dirty="0"/>
              <a:t>naive </a:t>
            </a:r>
            <a:r>
              <a:rPr lang="en-US" i="1" dirty="0" smtClean="0"/>
              <a:t>solution</a:t>
            </a:r>
            <a:endParaRPr lang="en-US" dirty="0"/>
          </a:p>
          <a:p>
            <a:r>
              <a:rPr lang="en-US" dirty="0"/>
              <a:t>1.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2 </a:t>
            </a:r>
            <a:r>
              <a:rPr lang="en-US" dirty="0" err="1" smtClean="0"/>
              <a:t>ke</a:t>
            </a:r>
            <a:r>
              <a:rPr lang="en-US" dirty="0"/>
              <a:t> </a:t>
            </a:r>
            <a:r>
              <a:rPr lang="en-US" i="1" dirty="0" smtClean="0"/>
              <a:t>n</a:t>
            </a:r>
            <a:r>
              <a:rPr lang="en-US" dirty="0" smtClean="0"/>
              <a:t>-1</a:t>
            </a:r>
            <a:r>
              <a:rPr lang="en-US" dirty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nomor</a:t>
            </a:r>
            <a:r>
              <a:rPr lang="en-US" dirty="0"/>
              <a:t> </a:t>
            </a:r>
            <a:r>
              <a:rPr lang="en-US" dirty="0" err="1"/>
              <a:t>periksa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membagi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. </a:t>
            </a:r>
          </a:p>
          <a:p>
            <a:r>
              <a:rPr lang="en-US" dirty="0"/>
              <a:t>2.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yang </a:t>
            </a:r>
            <a:r>
              <a:rPr lang="en-US" dirty="0" err="1"/>
              <a:t>dibagi</a:t>
            </a:r>
            <a:r>
              <a:rPr lang="en-US" dirty="0"/>
              <a:t>,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mengembalikan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i="1" dirty="0"/>
              <a:t>false</a:t>
            </a:r>
            <a:endParaRPr lang="en-US" dirty="0"/>
          </a:p>
          <a:p>
            <a:r>
              <a:rPr lang="en-US" dirty="0"/>
              <a:t>3.  </a:t>
            </a:r>
            <a:r>
              <a:rPr lang="en-US" dirty="0" err="1"/>
              <a:t>Sebaliknya</a:t>
            </a:r>
            <a:r>
              <a:rPr lang="en-US" dirty="0"/>
              <a:t> </a:t>
            </a:r>
            <a:r>
              <a:rPr lang="en-US" i="1" dirty="0"/>
              <a:t>true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simpan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i="1" dirty="0" err="1"/>
              <a:t>arrayListPrimeNumber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/>
              <a:t>Dimana</a:t>
            </a:r>
            <a:r>
              <a:rPr lang="en-US" dirty="0"/>
              <a:t>:</a:t>
            </a:r>
          </a:p>
          <a:p>
            <a:r>
              <a:rPr lang="en-US" i="1" dirty="0"/>
              <a:t>n</a:t>
            </a:r>
            <a:r>
              <a:rPr lang="en-US" dirty="0"/>
              <a:t> = </a:t>
            </a:r>
            <a:r>
              <a:rPr lang="en-US" dirty="0" err="1"/>
              <a:t>batas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prima</a:t>
            </a:r>
          </a:p>
          <a:p>
            <a:r>
              <a:rPr lang="en-US" i="1" dirty="0"/>
              <a:t>n</a:t>
            </a:r>
            <a:r>
              <a:rPr lang="en-US" dirty="0"/>
              <a:t> = 512 </a:t>
            </a:r>
            <a:endParaRPr lang="en-ID" dirty="0" smtClean="0"/>
          </a:p>
          <a:p>
            <a:r>
              <a:rPr lang="en-ID" dirty="0" smtClean="0"/>
              <a:t>n </a:t>
            </a:r>
            <a:r>
              <a:rPr lang="en-ID" dirty="0" err="1" smtClean="0"/>
              <a:t>merupakan</a:t>
            </a:r>
            <a:r>
              <a:rPr lang="en-ID" dirty="0" smtClean="0"/>
              <a:t> </a:t>
            </a:r>
            <a:r>
              <a:rPr lang="en-ID" dirty="0" err="1" smtClean="0"/>
              <a:t>nilai</a:t>
            </a:r>
            <a:r>
              <a:rPr lang="en-ID" dirty="0" smtClean="0"/>
              <a:t> yang </a:t>
            </a:r>
            <a:r>
              <a:rPr lang="en-ID" dirty="0" err="1" smtClean="0"/>
              <a:t>ditentukan</a:t>
            </a:r>
            <a:r>
              <a:rPr lang="en-ID" dirty="0" smtClean="0"/>
              <a:t>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bertujuan</a:t>
            </a:r>
            <a:r>
              <a:rPr lang="en-ID" dirty="0" smtClean="0"/>
              <a:t> </a:t>
            </a:r>
            <a:r>
              <a:rPr lang="en-ID" dirty="0" err="1" smtClean="0"/>
              <a:t>terbentuknya</a:t>
            </a:r>
            <a:r>
              <a:rPr lang="en-ID" dirty="0" smtClean="0"/>
              <a:t> </a:t>
            </a:r>
            <a:r>
              <a:rPr lang="en-ID" dirty="0" err="1" smtClean="0"/>
              <a:t>bilangan</a:t>
            </a:r>
            <a:r>
              <a:rPr lang="en-ID" dirty="0" smtClean="0"/>
              <a:t> prima yang </a:t>
            </a:r>
            <a:r>
              <a:rPr lang="en-ID" dirty="0" err="1" smtClean="0"/>
              <a:t>besar</a:t>
            </a:r>
            <a:r>
              <a:rPr lang="en-ID" dirty="0" smtClean="0"/>
              <a:t> </a:t>
            </a:r>
            <a:r>
              <a:rPr lang="en-ID" dirty="0" err="1" smtClean="0"/>
              <a:t>berdasarkan</a:t>
            </a:r>
            <a:r>
              <a:rPr lang="en-ID" dirty="0" smtClean="0"/>
              <a:t> </a:t>
            </a:r>
            <a:r>
              <a:rPr lang="en-ID" dirty="0" err="1" smtClean="0"/>
              <a:t>atau</a:t>
            </a:r>
            <a:r>
              <a:rPr lang="en-ID" dirty="0" smtClean="0"/>
              <a:t> </a:t>
            </a:r>
            <a:r>
              <a:rPr lang="en-ID" dirty="0" err="1" smtClean="0"/>
              <a:t>berhubungan</a:t>
            </a:r>
            <a:r>
              <a:rPr lang="en-ID" dirty="0" smtClean="0"/>
              <a:t> </a:t>
            </a:r>
            <a:r>
              <a:rPr lang="en-ID" dirty="0" err="1" smtClean="0"/>
              <a:t>dengan</a:t>
            </a:r>
            <a:r>
              <a:rPr lang="en-ID" dirty="0" smtClean="0"/>
              <a:t> </a:t>
            </a:r>
            <a:r>
              <a:rPr lang="en-ID" i="1" u="sng" dirty="0" err="1" smtClean="0">
                <a:solidFill>
                  <a:srgbClr val="00B050"/>
                </a:solidFill>
              </a:rPr>
              <a:t>inisial</a:t>
            </a:r>
            <a:r>
              <a:rPr lang="en-ID" dirty="0" smtClean="0">
                <a:solidFill>
                  <a:srgbClr val="00B050"/>
                </a:solidFill>
              </a:rPr>
              <a:t> </a:t>
            </a:r>
            <a:r>
              <a:rPr lang="en-ID" dirty="0" err="1" smtClean="0"/>
              <a:t>pada</a:t>
            </a:r>
            <a:r>
              <a:rPr lang="en-ID" dirty="0" smtClean="0"/>
              <a:t> </a:t>
            </a:r>
            <a:r>
              <a:rPr lang="en-ID" dirty="0" err="1" smtClean="0"/>
              <a:t>Tahapan</a:t>
            </a:r>
            <a:r>
              <a:rPr lang="en-ID" dirty="0" smtClean="0"/>
              <a:t> </a:t>
            </a:r>
            <a:r>
              <a:rPr lang="en-ID" dirty="0" err="1" smtClean="0"/>
              <a:t>Penentuan</a:t>
            </a:r>
            <a:r>
              <a:rPr lang="en-ID" dirty="0" smtClean="0"/>
              <a:t> p </a:t>
            </a:r>
            <a:r>
              <a:rPr lang="en-ID" dirty="0" err="1" smtClean="0"/>
              <a:t>dan</a:t>
            </a:r>
            <a:r>
              <a:rPr lang="en-ID" dirty="0" smtClean="0"/>
              <a:t> q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188" y="4077072"/>
            <a:ext cx="7560840" cy="5816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Peranti</a:t>
            </a:r>
            <a:r>
              <a:rPr lang="en-US" dirty="0" smtClean="0"/>
              <a:t> Yang </a:t>
            </a:r>
            <a:r>
              <a:rPr lang="en-US" dirty="0" err="1" smtClean="0"/>
              <a:t>Dimaksud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4721900" cy="1163961"/>
          </a:xfrm>
        </p:spPr>
        <p:txBody>
          <a:bodyPr>
            <a:normAutofit/>
          </a:bodyPr>
          <a:lstStyle/>
          <a:p>
            <a:r>
              <a:rPr lang="en-US" dirty="0" smtClean="0"/>
              <a:t>2.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Peranti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tersedia</a:t>
            </a:r>
            <a:r>
              <a:rPr lang="en-US" dirty="0"/>
              <a:t> di </a:t>
            </a:r>
            <a:r>
              <a:rPr lang="en-US" i="1" dirty="0" err="1"/>
              <a:t>kotlin</a:t>
            </a:r>
            <a:r>
              <a:rPr lang="en-US" dirty="0"/>
              <a:t> </a:t>
            </a:r>
            <a:r>
              <a:rPr lang="en-US" sz="1200" i="1" dirty="0"/>
              <a:t>Open Class </a:t>
            </a:r>
            <a:r>
              <a:rPr lang="en-US" sz="1200" i="1" dirty="0" err="1" smtClean="0"/>
              <a:t>SimpleDateFormat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3284984"/>
            <a:ext cx="4416552" cy="3352801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Peranti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yang </a:t>
            </a:r>
            <a:r>
              <a:rPr lang="en-US" dirty="0" err="1" smtClean="0">
                <a:solidFill>
                  <a:srgbClr val="00B050"/>
                </a:solidFill>
              </a:rPr>
              <a:t>didapatkan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/>
              <a:t>adalah</a:t>
            </a:r>
            <a:endParaRPr lang="en-US" dirty="0" smtClean="0"/>
          </a:p>
          <a:p>
            <a:r>
              <a:rPr lang="en-US" dirty="0" smtClean="0">
                <a:solidFill>
                  <a:srgbClr val="00B050"/>
                </a:solidFill>
              </a:rPr>
              <a:t>15:17:02 GMT + 8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5101136" cy="762000"/>
          </a:xfrm>
        </p:spPr>
        <p:txBody>
          <a:bodyPr/>
          <a:lstStyle/>
          <a:p>
            <a:r>
              <a:rPr lang="en-ID" dirty="0"/>
              <a:t>Jam </a:t>
            </a:r>
            <a:r>
              <a:rPr lang="en-ID" dirty="0" err="1"/>
              <a:t>menit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detik</a:t>
            </a:r>
            <a:r>
              <a:rPr lang="en-ID" dirty="0"/>
              <a:t> //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atribut</a:t>
            </a:r>
            <a:r>
              <a:rPr lang="en-ID" dirty="0"/>
              <a:t> yang </a:t>
            </a:r>
            <a:r>
              <a:rPr lang="en-ID" dirty="0" err="1" smtClean="0"/>
              <a:t>digunakan</a:t>
            </a:r>
            <a:endParaRPr lang="en-US" dirty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6109248" cy="3352801"/>
          </a:xfrm>
        </p:spPr>
        <p:txBody>
          <a:bodyPr>
            <a:normAutofit/>
          </a:bodyPr>
          <a:lstStyle/>
          <a:p>
            <a:r>
              <a:rPr lang="en-ID" dirty="0" smtClean="0">
                <a:solidFill>
                  <a:srgbClr val="00B050"/>
                </a:solidFill>
              </a:rPr>
              <a:t>Jam</a:t>
            </a:r>
            <a:r>
              <a:rPr lang="en-ID" dirty="0" smtClean="0"/>
              <a:t>     = 15 // </a:t>
            </a:r>
            <a:r>
              <a:rPr lang="en-ID" dirty="0" err="1" smtClean="0"/>
              <a:t>akan</a:t>
            </a:r>
            <a:r>
              <a:rPr lang="en-ID" dirty="0" smtClean="0"/>
              <a:t> </a:t>
            </a:r>
            <a:r>
              <a:rPr lang="en-ID" dirty="0" err="1" smtClean="0"/>
              <a:t>berfungsi</a:t>
            </a:r>
            <a:r>
              <a:rPr lang="en-ID" dirty="0" smtClean="0"/>
              <a:t> </a:t>
            </a:r>
            <a:r>
              <a:rPr lang="en-ID" dirty="0" err="1" smtClean="0"/>
              <a:t>sebagai</a:t>
            </a:r>
            <a:r>
              <a:rPr lang="en-ID" dirty="0" smtClean="0"/>
              <a:t> </a:t>
            </a:r>
            <a:r>
              <a:rPr lang="en-ID" sz="3200" dirty="0" smtClean="0"/>
              <a:t>P</a:t>
            </a:r>
            <a:r>
              <a:rPr lang="en-ID" i="1" dirty="0" smtClean="0"/>
              <a:t>i</a:t>
            </a:r>
            <a:endParaRPr lang="en-ID" i="1" dirty="0" smtClean="0"/>
          </a:p>
          <a:p>
            <a:r>
              <a:rPr lang="en-ID" dirty="0" err="1" smtClean="0">
                <a:solidFill>
                  <a:srgbClr val="00B050"/>
                </a:solidFill>
              </a:rPr>
              <a:t>Menit</a:t>
            </a:r>
            <a:r>
              <a:rPr lang="en-ID" dirty="0" smtClean="0">
                <a:solidFill>
                  <a:srgbClr val="00B050"/>
                </a:solidFill>
              </a:rPr>
              <a:t> </a:t>
            </a:r>
            <a:r>
              <a:rPr lang="en-ID" dirty="0" smtClean="0"/>
              <a:t>= 17 // </a:t>
            </a:r>
            <a:r>
              <a:rPr lang="en-ID" dirty="0" err="1" smtClean="0"/>
              <a:t>akan</a:t>
            </a:r>
            <a:r>
              <a:rPr lang="en-ID" dirty="0" smtClean="0"/>
              <a:t> </a:t>
            </a:r>
            <a:r>
              <a:rPr lang="en-ID" dirty="0" err="1" smtClean="0"/>
              <a:t>berfungsi</a:t>
            </a:r>
            <a:r>
              <a:rPr lang="en-ID" dirty="0" smtClean="0"/>
              <a:t> </a:t>
            </a:r>
            <a:r>
              <a:rPr lang="en-ID" dirty="0" err="1" smtClean="0"/>
              <a:t>sebagai</a:t>
            </a:r>
            <a:r>
              <a:rPr lang="en-ID" dirty="0" smtClean="0"/>
              <a:t> </a:t>
            </a:r>
            <a:r>
              <a:rPr lang="en-ID" sz="3200" dirty="0" smtClean="0"/>
              <a:t>q</a:t>
            </a:r>
            <a:r>
              <a:rPr lang="en-ID" dirty="0" smtClean="0"/>
              <a:t>i</a:t>
            </a:r>
          </a:p>
          <a:p>
            <a:r>
              <a:rPr lang="en-ID" dirty="0" err="1" smtClean="0">
                <a:solidFill>
                  <a:srgbClr val="00B050"/>
                </a:solidFill>
              </a:rPr>
              <a:t>Detik</a:t>
            </a:r>
            <a:r>
              <a:rPr lang="en-ID" dirty="0" smtClean="0"/>
              <a:t>  = </a:t>
            </a:r>
            <a:r>
              <a:rPr lang="en-ID" dirty="0"/>
              <a:t>02 // </a:t>
            </a:r>
            <a:r>
              <a:rPr lang="en-ID" dirty="0" err="1" smtClean="0"/>
              <a:t>akan</a:t>
            </a:r>
            <a:r>
              <a:rPr lang="en-ID" dirty="0" smtClean="0"/>
              <a:t> </a:t>
            </a:r>
            <a:r>
              <a:rPr lang="en-ID" dirty="0" err="1" smtClean="0"/>
              <a:t>berfungsi</a:t>
            </a:r>
            <a:r>
              <a:rPr lang="en-ID" dirty="0" smtClean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sz="3200" dirty="0" smtClean="0"/>
              <a:t>q</a:t>
            </a:r>
            <a:r>
              <a:rPr lang="en-ID" dirty="0" smtClean="0"/>
              <a:t>i</a:t>
            </a:r>
            <a:endParaRPr lang="en-ID" dirty="0" smtClean="0"/>
          </a:p>
          <a:p>
            <a:endParaRPr lang="en-ID" dirty="0"/>
          </a:p>
          <a:p>
            <a:r>
              <a:rPr lang="en-ID" dirty="0" err="1" smtClean="0"/>
              <a:t>Zona</a:t>
            </a:r>
            <a:r>
              <a:rPr lang="en-ID" dirty="0" smtClean="0"/>
              <a:t> </a:t>
            </a:r>
            <a:r>
              <a:rPr lang="en-ID" dirty="0" err="1" smtClean="0"/>
              <a:t>Waktu</a:t>
            </a:r>
            <a:r>
              <a:rPr lang="en-ID" dirty="0" smtClean="0"/>
              <a:t> = GMT + 8 // </a:t>
            </a:r>
            <a:r>
              <a:rPr lang="en-ID" dirty="0" err="1" smtClean="0"/>
              <a:t>sebagai</a:t>
            </a:r>
            <a:r>
              <a:rPr lang="en-ID" dirty="0" smtClean="0"/>
              <a:t> </a:t>
            </a:r>
            <a:r>
              <a:rPr lang="en-ID" dirty="0" err="1" smtClean="0"/>
              <a:t>zona</a:t>
            </a:r>
            <a:r>
              <a:rPr lang="en-ID" dirty="0" smtClean="0"/>
              <a:t> </a:t>
            </a:r>
            <a:r>
              <a:rPr lang="en-ID" dirty="0" err="1" smtClean="0"/>
              <a:t>awal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527960" y="5410200"/>
            <a:ext cx="4416552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Font typeface="Arial" pitchFamily="34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557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Informasi</a:t>
            </a:r>
            <a:r>
              <a:rPr lang="en-ID" dirty="0" smtClean="0"/>
              <a:t> </a:t>
            </a:r>
            <a:r>
              <a:rPr lang="en-ID" dirty="0" err="1" smtClean="0"/>
              <a:t>Peranti</a:t>
            </a:r>
            <a:r>
              <a:rPr lang="en-ID" dirty="0" smtClean="0"/>
              <a:t> </a:t>
            </a:r>
            <a:r>
              <a:rPr lang="en-ID" dirty="0" err="1" smtClean="0"/>
              <a:t>Sebelum</a:t>
            </a:r>
            <a:r>
              <a:rPr lang="en-ID" dirty="0" smtClean="0"/>
              <a:t> </a:t>
            </a:r>
            <a:r>
              <a:rPr lang="en-ID" dirty="0" err="1" smtClean="0"/>
              <a:t>Digunakan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2" y="1772816"/>
            <a:ext cx="4727447" cy="894184"/>
          </a:xfrm>
        </p:spPr>
        <p:txBody>
          <a:bodyPr>
            <a:normAutofit/>
          </a:bodyPr>
          <a:lstStyle/>
          <a:p>
            <a:r>
              <a:rPr lang="en-US" b="1" i="1" dirty="0" smtClean="0"/>
              <a:t>3. </a:t>
            </a:r>
            <a:r>
              <a:rPr lang="en-US" b="1" i="1" dirty="0" err="1" smtClean="0"/>
              <a:t>Mengolah</a:t>
            </a:r>
            <a:r>
              <a:rPr lang="en-US" b="1" i="1" dirty="0" smtClean="0"/>
              <a:t> </a:t>
            </a:r>
            <a:r>
              <a:rPr lang="en-US" b="1" i="1" dirty="0" err="1"/>
              <a:t>Informasi</a:t>
            </a:r>
            <a:r>
              <a:rPr lang="en-US" b="1" i="1" dirty="0"/>
              <a:t> </a:t>
            </a:r>
            <a:r>
              <a:rPr lang="en-US" b="1" i="1" dirty="0" err="1"/>
              <a:t>Peranti</a:t>
            </a:r>
            <a:endParaRPr lang="en-US" dirty="0">
              <a:effectLst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zona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didefinisikan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i="1" dirty="0" err="1"/>
              <a:t>arrayTime</a:t>
            </a:r>
            <a:r>
              <a:rPr lang="en-US" i="1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Zona</a:t>
            </a:r>
            <a:r>
              <a:rPr lang="en-US" dirty="0"/>
              <a:t> Lain (ZL)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5101136" cy="762000"/>
          </a:xfrm>
        </p:spPr>
        <p:txBody>
          <a:bodyPr/>
          <a:lstStyle/>
          <a:p>
            <a:r>
              <a:rPr lang="en-ID" dirty="0"/>
              <a:t>Jam </a:t>
            </a:r>
            <a:r>
              <a:rPr lang="en-ID" dirty="0" err="1"/>
              <a:t>menit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detik</a:t>
            </a:r>
            <a:r>
              <a:rPr lang="en-ID" dirty="0"/>
              <a:t> //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atribut</a:t>
            </a:r>
            <a:r>
              <a:rPr lang="en-ID" dirty="0"/>
              <a:t> yang </a:t>
            </a:r>
            <a:r>
              <a:rPr lang="en-ID" dirty="0" err="1" smtClean="0"/>
              <a:t>digunakan</a:t>
            </a:r>
            <a:endParaRPr lang="en-US" dirty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23799" y="4008177"/>
            <a:ext cx="6840760" cy="3823320"/>
          </a:xfrm>
        </p:spPr>
        <p:txBody>
          <a:bodyPr>
            <a:normAutofit/>
          </a:bodyPr>
          <a:lstStyle/>
          <a:p>
            <a:r>
              <a:rPr lang="en-US" sz="3200" dirty="0" err="1"/>
              <a:t>Informasi</a:t>
            </a:r>
            <a:r>
              <a:rPr lang="en-US" sz="3200" dirty="0"/>
              <a:t> yang </a:t>
            </a:r>
            <a:r>
              <a:rPr lang="en-US" sz="3200" dirty="0" err="1"/>
              <a:t>digunakan</a:t>
            </a:r>
            <a:r>
              <a:rPr lang="en-US" sz="3200" dirty="0"/>
              <a:t> </a:t>
            </a:r>
            <a:r>
              <a:rPr lang="en-US" sz="3200" dirty="0" err="1"/>
              <a:t>adalah</a:t>
            </a:r>
            <a:r>
              <a:rPr lang="en-US" sz="3200" dirty="0"/>
              <a:t> </a:t>
            </a:r>
            <a:r>
              <a:rPr lang="en-US" sz="3200" dirty="0" err="1"/>
              <a:t>zona</a:t>
            </a:r>
            <a:r>
              <a:rPr lang="en-US" sz="3200" dirty="0"/>
              <a:t> lain, </a:t>
            </a:r>
            <a:r>
              <a:rPr lang="en-US" sz="3200" dirty="0" err="1"/>
              <a:t>perubahan</a:t>
            </a:r>
            <a:r>
              <a:rPr lang="en-US" sz="3200" dirty="0"/>
              <a:t> </a:t>
            </a:r>
            <a:r>
              <a:rPr lang="en-US" sz="3200" dirty="0" err="1"/>
              <a:t>zona</a:t>
            </a:r>
            <a:r>
              <a:rPr lang="en-US" sz="3200" dirty="0"/>
              <a:t> </a:t>
            </a:r>
            <a:r>
              <a:rPr lang="en-US" sz="3200" dirty="0" err="1"/>
              <a:t>sendiri</a:t>
            </a:r>
            <a:r>
              <a:rPr lang="en-US" sz="3200" dirty="0"/>
              <a:t> </a:t>
            </a:r>
            <a:r>
              <a:rPr lang="en-US" sz="3200" dirty="0" err="1"/>
              <a:t>merupakan</a:t>
            </a:r>
            <a:r>
              <a:rPr lang="en-US" sz="3200" dirty="0"/>
              <a:t> proses, </a:t>
            </a:r>
            <a:r>
              <a:rPr lang="en-US" sz="3200" dirty="0" err="1"/>
              <a:t>tujuanya</a:t>
            </a:r>
            <a:r>
              <a:rPr lang="en-US" sz="3200" dirty="0"/>
              <a:t> </a:t>
            </a:r>
            <a:r>
              <a:rPr lang="en-US" sz="3200" dirty="0" err="1"/>
              <a:t>mengkonsumsi</a:t>
            </a:r>
            <a:r>
              <a:rPr lang="en-US" sz="3200" dirty="0"/>
              <a:t> </a:t>
            </a:r>
            <a:r>
              <a:rPr lang="en-US" sz="3200" dirty="0" err="1"/>
              <a:t>sebuah</a:t>
            </a:r>
            <a:r>
              <a:rPr lang="en-US" sz="3200" dirty="0"/>
              <a:t> </a:t>
            </a:r>
            <a:r>
              <a:rPr lang="en-US" sz="3200" dirty="0" err="1"/>
              <a:t>waktu</a:t>
            </a:r>
            <a:r>
              <a:rPr lang="en-US" sz="3200" dirty="0"/>
              <a:t> </a:t>
            </a:r>
            <a:r>
              <a:rPr lang="en-US" sz="3200" dirty="0" err="1"/>
              <a:t>ketika</a:t>
            </a:r>
            <a:r>
              <a:rPr lang="en-US" sz="3200" dirty="0"/>
              <a:t> </a:t>
            </a:r>
            <a:r>
              <a:rPr lang="en-US" sz="3200" dirty="0" err="1"/>
              <a:t>mendapatkan</a:t>
            </a:r>
            <a:r>
              <a:rPr lang="en-US" sz="3200" dirty="0"/>
              <a:t> </a:t>
            </a:r>
            <a:r>
              <a:rPr lang="en-US" sz="3200" dirty="0" err="1"/>
              <a:t>informasi</a:t>
            </a:r>
            <a:r>
              <a:rPr lang="en-US" sz="3200" dirty="0"/>
              <a:t> </a:t>
            </a:r>
            <a:r>
              <a:rPr lang="en-US" sz="3200" dirty="0" err="1"/>
              <a:t>waktu</a:t>
            </a:r>
            <a:r>
              <a:rPr lang="en-US" sz="3200" dirty="0"/>
              <a:t> </a:t>
            </a:r>
            <a:r>
              <a:rPr lang="en-US" sz="3200" dirty="0" err="1"/>
              <a:t>itu</a:t>
            </a:r>
            <a:r>
              <a:rPr lang="en-US" sz="3200" dirty="0"/>
              <a:t> </a:t>
            </a:r>
            <a:r>
              <a:rPr lang="en-US" sz="3200" dirty="0" err="1"/>
              <a:t>sendiri</a:t>
            </a:r>
            <a:r>
              <a:rPr lang="en-US" sz="3200" dirty="0"/>
              <a:t>.</a:t>
            </a:r>
            <a:endParaRPr lang="en-US" sz="3200" dirty="0">
              <a:effectLst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359" y="1575228"/>
            <a:ext cx="4715585" cy="2260488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990" y="4293096"/>
            <a:ext cx="3358232" cy="22854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Sebelum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P </a:t>
            </a:r>
            <a:r>
              <a:rPr lang="en-US" dirty="0" err="1" smtClean="0"/>
              <a:t>dan</a:t>
            </a:r>
            <a:r>
              <a:rPr lang="en-US" dirty="0" smtClean="0"/>
              <a:t> Q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13"/>
              <p:cNvSpPr txBox="1">
                <a:spLocks/>
              </p:cNvSpPr>
              <p:nvPr/>
            </p:nvSpPr>
            <p:spPr>
              <a:xfrm>
                <a:off x="1522414" y="1700808"/>
                <a:ext cx="9612558" cy="4896544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74320" indent="-274320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SzPct val="100000"/>
                  <a:buFont typeface="Arial" pitchFamily="34" charset="0"/>
                  <a:buChar char="▪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76072" indent="-27432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46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332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18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4904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476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762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/>
                  <a:t>Penentuan</a:t>
                </a:r>
                <a:r>
                  <a:rPr lang="en-US" dirty="0"/>
                  <a:t> </a:t>
                </a:r>
                <a:r>
                  <a:rPr lang="en-US" dirty="0" err="1"/>
                  <a:t>telah</a:t>
                </a:r>
                <a:r>
                  <a:rPr lang="en-US" dirty="0"/>
                  <a:t> </a:t>
                </a:r>
                <a:r>
                  <a:rPr lang="en-US" dirty="0" err="1"/>
                  <a:t>dilakukan</a:t>
                </a:r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melihat</a:t>
                </a:r>
                <a:r>
                  <a:rPr lang="en-US" dirty="0"/>
                  <a:t> </a:t>
                </a:r>
                <a:r>
                  <a:rPr lang="en-US" dirty="0" err="1"/>
                  <a:t>syarat</a:t>
                </a:r>
                <a:r>
                  <a:rPr lang="en-US" dirty="0"/>
                  <a:t> </a:t>
                </a:r>
                <a:r>
                  <a:rPr lang="en-US" dirty="0" err="1"/>
                  <a:t>sebagai</a:t>
                </a:r>
                <a:r>
                  <a:rPr lang="en-US" dirty="0"/>
                  <a:t> </a:t>
                </a:r>
                <a:r>
                  <a:rPr lang="en-US" dirty="0" err="1"/>
                  <a:t>berikut</a:t>
                </a:r>
                <a:r>
                  <a:rPr lang="en-US" dirty="0"/>
                  <a:t>:</a:t>
                </a:r>
                <a:endParaRPr lang="en-US" dirty="0">
                  <a:effectLst/>
                </a:endParaRPr>
              </a:p>
              <a:p>
                <a:r>
                  <a:rPr lang="en-US" dirty="0">
                    <a:effectLst/>
                  </a:rPr>
                  <a:t>1. </a:t>
                </a:r>
                <a:r>
                  <a:rPr lang="en-US" dirty="0" err="1">
                    <a:effectLst/>
                  </a:rPr>
                  <a:t>Bilangan</a:t>
                </a:r>
                <a:r>
                  <a:rPr lang="en-US" dirty="0">
                    <a:effectLst/>
                  </a:rPr>
                  <a:t> yang prima </a:t>
                </a:r>
                <a:r>
                  <a:rPr lang="en-US" dirty="0" err="1">
                    <a:effectLst/>
                  </a:rPr>
                  <a:t>telah</a:t>
                </a:r>
                <a:r>
                  <a:rPr lang="en-US" dirty="0">
                    <a:effectLst/>
                  </a:rPr>
                  <a:t> </a:t>
                </a:r>
                <a:r>
                  <a:rPr lang="en-US" dirty="0" err="1" smtClean="0">
                    <a:effectLst/>
                  </a:rPr>
                  <a:t>didapatkan</a:t>
                </a:r>
                <a:r>
                  <a:rPr lang="en-US" dirty="0" smtClean="0"/>
                  <a:t> </a:t>
                </a:r>
                <a:r>
                  <a:rPr lang="en-US" dirty="0" err="1" smtClean="0">
                    <a:effectLst/>
                  </a:rPr>
                  <a:t>dalam</a:t>
                </a:r>
                <a:r>
                  <a:rPr lang="en-US" dirty="0" smtClean="0">
                    <a:effectLst/>
                  </a:rPr>
                  <a:t> </a:t>
                </a:r>
                <a:r>
                  <a:rPr lang="en-US" dirty="0" err="1">
                    <a:effectLst/>
                  </a:rPr>
                  <a:t>bentuk</a:t>
                </a:r>
                <a:r>
                  <a:rPr lang="en-US" dirty="0"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a:rPr lang="en-US" i="1"/>
                      <m:t>𝑎𝑟𝑟𝑎𝑦𝐿𝑖𝑠𝑡𝑃𝑟𝑖𝑚𝑒𝑁𝑢𝑚𝑏𝑒𝑟</m:t>
                    </m:r>
                  </m:oMath>
                </a14:m>
                <a:r>
                  <a:rPr lang="en-US" dirty="0">
                    <a:effectLst/>
                  </a:rPr>
                  <a:t> </a:t>
                </a:r>
                <a:r>
                  <a:rPr lang="en-US" dirty="0" err="1">
                    <a:effectLst/>
                  </a:rPr>
                  <a:t>hasilnya</a:t>
                </a:r>
                <a:r>
                  <a:rPr lang="en-US" dirty="0">
                    <a:effectLst/>
                  </a:rPr>
                  <a:t> </a:t>
                </a:r>
                <a:r>
                  <a:rPr lang="en-US" dirty="0" err="1">
                    <a:effectLst/>
                  </a:rPr>
                  <a:t>berdasarkan</a:t>
                </a:r>
                <a:r>
                  <a:rPr lang="en-US" dirty="0">
                    <a:effectLst/>
                  </a:rPr>
                  <a:t> </a:t>
                </a:r>
                <a:r>
                  <a:rPr lang="en-US" dirty="0" err="1">
                    <a:effectLst/>
                  </a:rPr>
                  <a:t>pada</a:t>
                </a:r>
                <a:r>
                  <a:rPr lang="en-US" dirty="0">
                    <a:effectLst/>
                  </a:rPr>
                  <a:t> </a:t>
                </a:r>
                <a:r>
                  <a:rPr lang="en-US" dirty="0" err="1">
                    <a:effectLst/>
                  </a:rPr>
                  <a:t>Tahapan</a:t>
                </a:r>
                <a:r>
                  <a:rPr lang="en-US" dirty="0">
                    <a:effectLst/>
                  </a:rPr>
                  <a:t> </a:t>
                </a:r>
                <a:r>
                  <a:rPr lang="en-US" dirty="0" err="1">
                    <a:effectLst/>
                  </a:rPr>
                  <a:t>Menentukan</a:t>
                </a:r>
                <a:r>
                  <a:rPr lang="en-US" dirty="0">
                    <a:effectLst/>
                  </a:rPr>
                  <a:t> </a:t>
                </a:r>
                <a:r>
                  <a:rPr lang="en-US" dirty="0" err="1">
                    <a:effectLst/>
                  </a:rPr>
                  <a:t>Bilangan</a:t>
                </a:r>
                <a:r>
                  <a:rPr lang="en-US" dirty="0">
                    <a:effectLst/>
                  </a:rPr>
                  <a:t> Prima.</a:t>
                </a:r>
              </a:p>
              <a:p>
                <a:r>
                  <a:rPr lang="en-US" dirty="0">
                    <a:effectLst/>
                  </a:rPr>
                  <a:t>2. </a:t>
                </a:r>
                <a:r>
                  <a:rPr lang="en-US" dirty="0" err="1">
                    <a:effectLst/>
                  </a:rPr>
                  <a:t>Informasi</a:t>
                </a:r>
                <a:r>
                  <a:rPr lang="en-US" dirty="0">
                    <a:effectLst/>
                  </a:rPr>
                  <a:t> </a:t>
                </a:r>
                <a:r>
                  <a:rPr lang="en-US" dirty="0" err="1">
                    <a:effectLst/>
                  </a:rPr>
                  <a:t>Peranti</a:t>
                </a:r>
                <a:r>
                  <a:rPr lang="en-US" dirty="0">
                    <a:effectLst/>
                  </a:rPr>
                  <a:t> </a:t>
                </a:r>
                <a:r>
                  <a:rPr lang="en-US" dirty="0" err="1">
                    <a:effectLst/>
                  </a:rPr>
                  <a:t>telah</a:t>
                </a:r>
                <a:r>
                  <a:rPr lang="en-US" dirty="0">
                    <a:effectLst/>
                  </a:rPr>
                  <a:t> </a:t>
                </a:r>
                <a:r>
                  <a:rPr lang="en-US" dirty="0" err="1">
                    <a:effectLst/>
                  </a:rPr>
                  <a:t>didapatkan</a:t>
                </a:r>
                <a:r>
                  <a:rPr lang="en-US" dirty="0">
                    <a:effectLst/>
                  </a:rPr>
                  <a:t> </a:t>
                </a:r>
                <a:r>
                  <a:rPr lang="en-US" dirty="0" err="1">
                    <a:effectLst/>
                  </a:rPr>
                  <a:t>dalam</a:t>
                </a:r>
                <a:r>
                  <a:rPr lang="en-US" dirty="0">
                    <a:effectLst/>
                  </a:rPr>
                  <a:t> </a:t>
                </a:r>
                <a:r>
                  <a:rPr lang="en-US" dirty="0" err="1">
                    <a:effectLst/>
                  </a:rPr>
                  <a:t>bentuk</a:t>
                </a:r>
                <a:r>
                  <a:rPr lang="en-US" dirty="0">
                    <a:effectLst/>
                  </a:rPr>
                  <a:t> </a:t>
                </a:r>
                <a:r>
                  <a:rPr lang="en-US" dirty="0" err="1">
                    <a:effectLst/>
                  </a:rPr>
                  <a:t>jam:menit:detik</a:t>
                </a:r>
                <a:r>
                  <a:rPr lang="en-US" dirty="0">
                    <a:effectLst/>
                  </a:rPr>
                  <a:t> (</a:t>
                </a:r>
                <a:r>
                  <a:rPr lang="en-US" dirty="0" err="1">
                    <a:effectLst/>
                  </a:rPr>
                  <a:t>HH:mm:ss</a:t>
                </a:r>
                <a:r>
                  <a:rPr lang="en-US" dirty="0">
                    <a:effectLst/>
                  </a:rPr>
                  <a:t>) </a:t>
                </a:r>
                <a:r>
                  <a:rPr lang="en-US" dirty="0" err="1">
                    <a:effectLst/>
                  </a:rPr>
                  <a:t>seperti</a:t>
                </a:r>
                <a:r>
                  <a:rPr lang="en-US" dirty="0">
                    <a:effectLst/>
                  </a:rPr>
                  <a:t> yang </a:t>
                </a:r>
                <a:r>
                  <a:rPr lang="en-US" dirty="0" err="1">
                    <a:effectLst/>
                  </a:rPr>
                  <a:t>diperlihatkan</a:t>
                </a:r>
                <a:r>
                  <a:rPr lang="en-US" dirty="0">
                    <a:effectLst/>
                  </a:rPr>
                  <a:t> </a:t>
                </a:r>
                <a:r>
                  <a:rPr lang="en-US" dirty="0" err="1">
                    <a:effectLst/>
                  </a:rPr>
                  <a:t>pada</a:t>
                </a:r>
                <a:r>
                  <a:rPr lang="en-US" dirty="0">
                    <a:effectLst/>
                  </a:rPr>
                  <a:t> </a:t>
                </a:r>
                <a:r>
                  <a:rPr lang="en-US" dirty="0" err="1">
                    <a:effectLst/>
                  </a:rPr>
                  <a:t>Gambar</a:t>
                </a:r>
                <a:r>
                  <a:rPr lang="en-US" dirty="0">
                    <a:effectLst/>
                  </a:rPr>
                  <a:t> </a:t>
                </a:r>
                <a:r>
                  <a:rPr lang="en-US" dirty="0" err="1" smtClean="0"/>
                  <a:t>berikut</a:t>
                </a:r>
                <a:r>
                  <a:rPr lang="en-US" dirty="0" smtClean="0">
                    <a:effectLst/>
                  </a:rPr>
                  <a:t>.</a:t>
                </a:r>
              </a:p>
              <a:p>
                <a:endParaRPr lang="en-US" dirty="0">
                  <a:effectLst/>
                </a:endParaRPr>
              </a:p>
            </p:txBody>
          </p:sp>
        </mc:Choice>
        <mc:Fallback>
          <p:sp>
            <p:nvSpPr>
              <p:cNvPr id="3" name="Content Placeholder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414" y="1700808"/>
                <a:ext cx="9612558" cy="4896544"/>
              </a:xfrm>
              <a:prstGeom prst="rect">
                <a:avLst/>
              </a:prstGeom>
              <a:blipFill rotWithShape="0">
                <a:blip r:embed="rId2"/>
                <a:stretch>
                  <a:fillRect l="-888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827" y="4336864"/>
            <a:ext cx="4715585" cy="226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334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Penentuan</a:t>
            </a:r>
            <a:r>
              <a:rPr lang="en-US" dirty="0" smtClean="0"/>
              <a:t> P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13"/>
              <p:cNvSpPr txBox="1">
                <a:spLocks/>
              </p:cNvSpPr>
              <p:nvPr/>
            </p:nvSpPr>
            <p:spPr>
              <a:xfrm>
                <a:off x="1522414" y="1700808"/>
                <a:ext cx="9612558" cy="4896544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74320" indent="-274320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SzPct val="100000"/>
                  <a:buFont typeface="Arial" pitchFamily="34" charset="0"/>
                  <a:buChar char="▪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76072" indent="-27432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46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332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18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4904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476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762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𝑃</m:t>
                        </m:r>
                      </m:e>
                      <m:sub>
                        <m:r>
                          <a:rPr lang="en-US" i="1"/>
                          <m:t>𝑝𝑒𝑛𝑒𝑛𝑡𝑢𝑎𝑛</m:t>
                        </m:r>
                      </m:sub>
                    </m:sSub>
                  </m:oMath>
                </a14:m>
                <a:r>
                  <a:rPr lang="en-US" dirty="0"/>
                  <a:t>………..….……………(1.1)</a:t>
                </a:r>
              </a:p>
              <a:p>
                <a14:m>
                  <m:oMath xmlns:m="http://schemas.openxmlformats.org/officeDocument/2006/math">
                    <m:r>
                      <a:rPr lang="en-US" i="1"/>
                      <m:t>𝑃𝑖</m:t>
                    </m:r>
                    <m:r>
                      <a:rPr lang="en-US" i="1"/>
                      <m:t>= </m:t>
                    </m:r>
                    <m:r>
                      <a:rPr lang="en-US" i="1"/>
                      <m:t>hh</m:t>
                    </m:r>
                    <m:r>
                      <a:rPr lang="en-US" i="1"/>
                      <m:t> ∗</m:t>
                    </m:r>
                    <m:r>
                      <a:rPr lang="en-US" i="1"/>
                      <m:t>𝑖𝑛𝑖𝑠𝑖𝑎𝑙</m:t>
                    </m:r>
                  </m:oMath>
                </a14:m>
                <a:endParaRPr lang="en-US" dirty="0"/>
              </a:p>
              <a:p>
                <a:r>
                  <a:rPr lang="en-US" dirty="0">
                    <a:effectLst/>
                  </a:rPr>
                  <a:t> </a:t>
                </a:r>
              </a:p>
              <a:p>
                <a:r>
                  <a:rPr lang="en-US" dirty="0" err="1">
                    <a:effectLst/>
                  </a:rPr>
                  <a:t>Dimana</a:t>
                </a:r>
                <a:r>
                  <a:rPr lang="en-US" dirty="0">
                    <a:effectLst/>
                  </a:rPr>
                  <a:t> :</a:t>
                </a:r>
              </a:p>
              <a:p>
                <a:r>
                  <a:rPr lang="en-US" i="1" dirty="0"/>
                  <a:t>Pi</a:t>
                </a:r>
                <a:r>
                  <a:rPr lang="en-US" dirty="0"/>
                  <a:t> 		= </a:t>
                </a:r>
                <a:r>
                  <a:rPr lang="en-US" i="1" dirty="0"/>
                  <a:t>List Array</a:t>
                </a:r>
                <a:r>
                  <a:rPr lang="en-US" dirty="0"/>
                  <a:t> </a:t>
                </a:r>
                <a:r>
                  <a:rPr lang="en-US" dirty="0" err="1"/>
                  <a:t>Ke-</a:t>
                </a:r>
                <a:r>
                  <a:rPr lang="en-US" i="1" dirty="0" err="1"/>
                  <a:t>i</a:t>
                </a:r>
                <a:endParaRPr lang="en-US" dirty="0"/>
              </a:p>
              <a:p>
                <a:r>
                  <a:rPr lang="en-US" i="1" dirty="0" err="1"/>
                  <a:t>i</a:t>
                </a:r>
                <a:r>
                  <a:rPr lang="en-US" dirty="0"/>
                  <a:t> 		= </a:t>
                </a:r>
                <a:r>
                  <a:rPr lang="en-US" i="1" dirty="0"/>
                  <a:t>Index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/>
                      <m:t>𝑎𝑟𝑟𝑎𝑦𝐿𝑖𝑠𝑡𝑃𝑟𝑖𝑚𝑒𝑁𝑢𝑚𝑏𝑒𝑟</m:t>
                    </m:r>
                  </m:oMath>
                </a14:m>
                <a:endParaRPr lang="en-US" dirty="0"/>
              </a:p>
              <a:p>
                <a:r>
                  <a:rPr lang="en-US" i="1" dirty="0" err="1"/>
                  <a:t>inisial</a:t>
                </a:r>
                <a:r>
                  <a:rPr lang="en-US" dirty="0"/>
                  <a:t>   	= 4</a:t>
                </a:r>
              </a:p>
              <a:p>
                <a:r>
                  <a:rPr lang="en-US" i="1" dirty="0" err="1"/>
                  <a:t>hh</a:t>
                </a:r>
                <a:r>
                  <a:rPr lang="en-US" dirty="0"/>
                  <a:t> 	</a:t>
                </a:r>
                <a:r>
                  <a:rPr lang="en-US" dirty="0" smtClean="0"/>
                  <a:t>	= </a:t>
                </a:r>
                <a:r>
                  <a:rPr lang="en-US" dirty="0" err="1"/>
                  <a:t>Informasi</a:t>
                </a:r>
                <a:r>
                  <a:rPr lang="en-US" dirty="0"/>
                  <a:t> </a:t>
                </a:r>
                <a:r>
                  <a:rPr lang="en-US" dirty="0" err="1"/>
                  <a:t>Peranti</a:t>
                </a:r>
                <a:r>
                  <a:rPr lang="en-US" dirty="0"/>
                  <a:t> </a:t>
                </a:r>
                <a:r>
                  <a:rPr lang="en-US" dirty="0" err="1"/>
                  <a:t>Waktu</a:t>
                </a:r>
                <a:r>
                  <a:rPr lang="en-US" dirty="0"/>
                  <a:t> Jam</a:t>
                </a:r>
              </a:p>
            </p:txBody>
          </p:sp>
        </mc:Choice>
        <mc:Fallback>
          <p:sp>
            <p:nvSpPr>
              <p:cNvPr id="3" name="Content Placeholder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414" y="1700808"/>
                <a:ext cx="9612558" cy="4896544"/>
              </a:xfrm>
              <a:prstGeom prst="rect">
                <a:avLst/>
              </a:prstGeom>
              <a:blipFill rotWithShape="0">
                <a:blip r:embed="rId2"/>
                <a:stretch>
                  <a:fillRect l="-888" t="-1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3"/>
          <p:cNvSpPr txBox="1">
            <a:spLocks/>
          </p:cNvSpPr>
          <p:nvPr/>
        </p:nvSpPr>
        <p:spPr>
          <a:xfrm>
            <a:off x="7390556" y="1916833"/>
            <a:ext cx="4416552" cy="108012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DIK : </a:t>
            </a:r>
            <a:r>
              <a:rPr lang="en-US" dirty="0" err="1" smtClean="0"/>
              <a:t>hh</a:t>
            </a:r>
            <a:r>
              <a:rPr lang="en-US" dirty="0" smtClean="0"/>
              <a:t> = 10 </a:t>
            </a:r>
            <a:endParaRPr lang="en-US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7402235" y="3246578"/>
            <a:ext cx="4416552" cy="108012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persamaan</a:t>
            </a:r>
            <a:r>
              <a:rPr lang="en-US" dirty="0"/>
              <a:t> 1.1 </a:t>
            </a:r>
            <a:r>
              <a:rPr lang="en-US" dirty="0" err="1"/>
              <a:t>didapat</a:t>
            </a:r>
            <a:r>
              <a:rPr lang="en-US" dirty="0"/>
              <a:t> </a:t>
            </a:r>
            <a:r>
              <a:rPr lang="en-US" i="1" dirty="0" err="1"/>
              <a:t>i</a:t>
            </a:r>
            <a:r>
              <a:rPr lang="en-US" dirty="0"/>
              <a:t> = 40</a:t>
            </a:r>
            <a:r>
              <a:rPr lang="en-US" dirty="0" smtClean="0"/>
              <a:t>.</a:t>
            </a:r>
          </a:p>
          <a:p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i="1" dirty="0">
                <a:solidFill>
                  <a:srgbClr val="00B050"/>
                </a:solidFill>
              </a:rPr>
              <a:t>Pi</a:t>
            </a:r>
            <a:r>
              <a:rPr lang="en-US" dirty="0">
                <a:solidFill>
                  <a:srgbClr val="00B050"/>
                </a:solidFill>
              </a:rPr>
              <a:t> = 179.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7390556" y="4941168"/>
            <a:ext cx="5064624" cy="1852094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i="1" dirty="0" err="1"/>
              <a:t>inisial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2, </a:t>
            </a:r>
            <a:r>
              <a:rPr lang="en-US" dirty="0" err="1"/>
              <a:t>misal</a:t>
            </a:r>
            <a:r>
              <a:rPr lang="en-US" dirty="0"/>
              <a:t> 3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terbentuknya</a:t>
            </a:r>
            <a:r>
              <a:rPr lang="en-US" dirty="0"/>
              <a:t> </a:t>
            </a:r>
            <a:r>
              <a:rPr lang="en-US" i="1" dirty="0"/>
              <a:t>p</a:t>
            </a:r>
            <a:r>
              <a:rPr lang="en-US" dirty="0"/>
              <a:t> yang prima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.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1143" y="187475"/>
            <a:ext cx="4043449" cy="19382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772" y="6062005"/>
            <a:ext cx="7239181" cy="5568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32806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Penentuan</a:t>
            </a:r>
            <a:r>
              <a:rPr lang="en-US" dirty="0" smtClean="0"/>
              <a:t> Q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13"/>
              <p:cNvSpPr txBox="1">
                <a:spLocks/>
              </p:cNvSpPr>
              <p:nvPr/>
            </p:nvSpPr>
            <p:spPr>
              <a:xfrm>
                <a:off x="1522414" y="1700808"/>
                <a:ext cx="9612558" cy="4896544"/>
              </a:xfrm>
              <a:prstGeom prst="rect">
                <a:avLst/>
              </a:prstGeom>
            </p:spPr>
            <p:txBody>
              <a:bodyPr>
                <a:normAutofit fontScale="62500" lnSpcReduction="20000"/>
              </a:bodyPr>
              <a:lstStyle>
                <a:lvl1pPr marL="274320" indent="-274320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SzPct val="100000"/>
                  <a:buFont typeface="Arial" pitchFamily="34" charset="0"/>
                  <a:buChar char="▪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76072" indent="-27432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46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332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18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4904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476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762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𝑞</m:t>
                        </m:r>
                      </m:e>
                      <m:sub>
                        <m:r>
                          <a:rPr lang="en-US" i="1"/>
                          <m:t>𝑘𝑒𝑡𝑒𝑛𝑡𝑢𝑎𝑛</m:t>
                        </m:r>
                      </m:sub>
                    </m:sSub>
                  </m:oMath>
                </a14:m>
                <a:r>
                  <a:rPr lang="en-US" dirty="0">
                    <a:effectLst/>
                  </a:rPr>
                  <a:t>)…………………..…(2.1)</a:t>
                </a:r>
              </a:p>
              <a:p>
                <a:r>
                  <a:rPr lang="en-US" dirty="0" smtClean="0"/>
                  <a:t>K1 </a:t>
                </a:r>
                <a:r>
                  <a:rPr lang="en-US" dirty="0"/>
                  <a:t>= </a:t>
                </a:r>
                <a:r>
                  <a:rPr lang="en-US" dirty="0" err="1"/>
                  <a:t>informasi</a:t>
                </a:r>
                <a:r>
                  <a:rPr lang="en-US" dirty="0"/>
                  <a:t> </a:t>
                </a:r>
                <a:r>
                  <a:rPr lang="en-US" dirty="0" err="1"/>
                  <a:t>peranti</a:t>
                </a:r>
                <a:r>
                  <a:rPr lang="en-US" dirty="0"/>
                  <a:t> </a:t>
                </a:r>
                <a:r>
                  <a:rPr lang="en-US" dirty="0" err="1"/>
                  <a:t>waktu</a:t>
                </a:r>
                <a:r>
                  <a:rPr lang="en-US" dirty="0"/>
                  <a:t> </a:t>
                </a:r>
                <a:r>
                  <a:rPr lang="en-US" dirty="0" err="1"/>
                  <a:t>menit</a:t>
                </a:r>
                <a:endParaRPr lang="en-US" dirty="0"/>
              </a:p>
              <a:p>
                <a:r>
                  <a:rPr lang="en-US" dirty="0"/>
                  <a:t>K2 = </a:t>
                </a:r>
                <a:r>
                  <a:rPr lang="en-US" dirty="0" err="1"/>
                  <a:t>informasi</a:t>
                </a:r>
                <a:r>
                  <a:rPr lang="en-US" dirty="0"/>
                  <a:t> </a:t>
                </a:r>
                <a:r>
                  <a:rPr lang="en-US" dirty="0" err="1"/>
                  <a:t>peranti</a:t>
                </a:r>
                <a:r>
                  <a:rPr lang="en-US" dirty="0"/>
                  <a:t> </a:t>
                </a:r>
                <a:r>
                  <a:rPr lang="en-US" dirty="0" err="1"/>
                  <a:t>waktu</a:t>
                </a:r>
                <a:r>
                  <a:rPr lang="en-US" dirty="0"/>
                  <a:t> </a:t>
                </a:r>
                <a:r>
                  <a:rPr lang="en-US" dirty="0" err="1"/>
                  <a:t>detik</a:t>
                </a:r>
                <a:endParaRPr lang="en-US" dirty="0"/>
              </a:p>
              <a:p>
                <a:r>
                  <a:rPr lang="en-US" dirty="0">
                    <a:effectLst/>
                  </a:rPr>
                  <a:t> </a:t>
                </a:r>
              </a:p>
              <a:p>
                <a:r>
                  <a:rPr lang="en-US" dirty="0">
                    <a:effectLst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𝑞</m:t>
                        </m:r>
                      </m:e>
                      <m:sub>
                        <m:r>
                          <a:rPr lang="en-US" i="1"/>
                          <m:t>𝑘𝑒𝑝𝑢𝑡𝑢𝑠𝑎𝑛</m:t>
                        </m:r>
                      </m:sub>
                    </m:sSub>
                  </m:oMath>
                </a14:m>
                <a:r>
                  <a:rPr lang="en-US" dirty="0">
                    <a:effectLst/>
                  </a:rPr>
                  <a:t>)…………….……….(2.2)</a:t>
                </a:r>
              </a:p>
              <a:p>
                <a14:m>
                  <m:oMath xmlns:m="http://schemas.openxmlformats.org/officeDocument/2006/math">
                    <m:r>
                      <a:rPr lang="en-US" i="1"/>
                      <m:t>𝑄𝑖</m:t>
                    </m:r>
                    <m:r>
                      <a:rPr lang="en-US" i="1"/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/>
                        </m:ctrlPr>
                      </m:dPr>
                      <m:e>
                        <m:eqArr>
                          <m:eqArrPr>
                            <m:ctrlPr>
                              <a:rPr lang="en-US" i="1"/>
                            </m:ctrlPr>
                          </m:eqArrPr>
                          <m:e>
                            <m:r>
                              <a:rPr lang="en-US" i="1"/>
                              <m:t>𝑖𝑛𝑖𝑠𝑖𝑎𝑙</m:t>
                            </m:r>
                            <m:r>
                              <a:rPr lang="en-US" i="1"/>
                              <m:t>∗</m:t>
                            </m:r>
                            <m:d>
                              <m:dPr>
                                <m:ctrlPr>
                                  <a:rPr lang="en-US" i="1"/>
                                </m:ctrlPr>
                              </m:dPr>
                              <m:e>
                                <m:r>
                                  <a:rPr lang="en-US" i="1"/>
                                  <m:t>𝐾</m:t>
                                </m:r>
                                <m:r>
                                  <a:rPr lang="en-US" i="1"/>
                                  <m:t>1∗</m:t>
                                </m:r>
                                <m:r>
                                  <a:rPr lang="en-US" i="1"/>
                                  <m:t>𝐾</m:t>
                                </m:r>
                                <m:r>
                                  <a:rPr lang="en-US" i="1"/>
                                  <m:t>2</m:t>
                                </m:r>
                              </m:e>
                            </m:d>
                            <m:r>
                              <a:rPr lang="en-US" i="1"/>
                              <m:t> </m:t>
                            </m:r>
                            <m:r>
                              <a:rPr lang="en-US" i="1"/>
                              <m:t>𝑚𝑜𝑑</m:t>
                            </m:r>
                            <m:r>
                              <a:rPr lang="en-US" i="1"/>
                              <m:t> </m:t>
                            </m:r>
                            <m:r>
                              <a:rPr lang="en-US" i="1"/>
                              <m:t>𝑞</m:t>
                            </m:r>
                            <m:r>
                              <a:rPr lang="en-US" i="1"/>
                              <m:t>.</m:t>
                            </m:r>
                            <m:r>
                              <a:rPr lang="en-US" i="1"/>
                              <m:t>𝑠𝑖𝑧𝑒</m:t>
                            </m:r>
                            <m:r>
                              <a:rPr lang="en-US" i="1"/>
                              <m:t>,  &amp;</m:t>
                            </m:r>
                            <m:r>
                              <a:rPr lang="en-US" i="1"/>
                              <m:t>𝐾</m:t>
                            </m:r>
                            <m:r>
                              <a:rPr lang="en-US" i="1"/>
                              <m:t>1&lt;</m:t>
                            </m:r>
                            <m:r>
                              <a:rPr lang="en-US" i="1"/>
                              <m:t>𝐾</m:t>
                            </m:r>
                            <m:r>
                              <a:rPr lang="en-US" i="1"/>
                              <m:t>2</m:t>
                            </m:r>
                          </m:e>
                          <m:e>
                            <m:r>
                              <a:rPr lang="en-US" i="1"/>
                              <m:t>𝑖𝑛𝑖𝑠𝑖𝑎𝑙</m:t>
                            </m:r>
                            <m:r>
                              <a:rPr lang="en-US" i="1"/>
                              <m:t>∗</m:t>
                            </m:r>
                            <m:d>
                              <m:dPr>
                                <m:ctrlPr>
                                  <a:rPr lang="en-US" i="1"/>
                                </m:ctrlPr>
                              </m:dPr>
                              <m:e>
                                <m:r>
                                  <a:rPr lang="en-US" i="1"/>
                                  <m:t>𝐾</m:t>
                                </m:r>
                                <m:r>
                                  <a:rPr lang="en-US" i="1"/>
                                  <m:t>1+</m:t>
                                </m:r>
                                <m:r>
                                  <a:rPr lang="en-US" i="1"/>
                                  <m:t>𝐾</m:t>
                                </m:r>
                                <m:r>
                                  <a:rPr lang="en-US" i="1"/>
                                  <m:t>2</m:t>
                                </m:r>
                              </m:e>
                            </m:d>
                            <m:r>
                              <a:rPr lang="en-US" i="1"/>
                              <m:t> </m:t>
                            </m:r>
                            <m:r>
                              <a:rPr lang="en-US" i="1"/>
                              <m:t>𝑚𝑜𝑑</m:t>
                            </m:r>
                            <m:r>
                              <a:rPr lang="en-US" i="1"/>
                              <m:t> </m:t>
                            </m:r>
                            <m:r>
                              <a:rPr lang="en-US" i="1"/>
                              <m:t>𝑞</m:t>
                            </m:r>
                            <m:r>
                              <a:rPr lang="en-US" i="1"/>
                              <m:t>.</m:t>
                            </m:r>
                            <m:r>
                              <a:rPr lang="en-US" i="1"/>
                              <m:t>𝑠𝑖𝑧𝑒</m:t>
                            </m:r>
                            <m:r>
                              <a:rPr lang="en-US" i="1"/>
                              <m:t>,  &amp;</m:t>
                            </m:r>
                            <m:r>
                              <a:rPr lang="en-US" i="1"/>
                              <m:t>𝐾</m:t>
                            </m:r>
                            <m:r>
                              <a:rPr lang="en-US" i="1"/>
                              <m:t>1&gt;</m:t>
                            </m:r>
                            <m:r>
                              <a:rPr lang="en-US" i="1"/>
                              <m:t>𝐾</m:t>
                            </m:r>
                            <m:r>
                              <a:rPr lang="en-US" i="1"/>
                              <m:t>2</m:t>
                            </m:r>
                          </m:e>
                        </m:eqArr>
                      </m:e>
                    </m:d>
                  </m:oMath>
                </a14:m>
                <a:endParaRPr lang="en-US" dirty="0">
                  <a:effectLst/>
                </a:endParaRPr>
              </a:p>
              <a:p>
                <a:r>
                  <a:rPr lang="en-US" dirty="0">
                    <a:effectLst/>
                  </a:rPr>
                  <a:t> </a:t>
                </a:r>
              </a:p>
              <a:p>
                <a:r>
                  <a:rPr lang="en-US" dirty="0" err="1">
                    <a:effectLst/>
                  </a:rPr>
                  <a:t>Dimana</a:t>
                </a:r>
                <a:r>
                  <a:rPr lang="en-US" dirty="0">
                    <a:effectLst/>
                  </a:rPr>
                  <a:t> :</a:t>
                </a:r>
              </a:p>
              <a:p>
                <a:r>
                  <a:rPr lang="en-US" i="1" dirty="0"/>
                  <a:t>Qi</a:t>
                </a:r>
                <a:r>
                  <a:rPr lang="en-US" dirty="0"/>
                  <a:t> 	= </a:t>
                </a:r>
                <a:r>
                  <a:rPr lang="en-US" i="1" dirty="0"/>
                  <a:t>List Array</a:t>
                </a:r>
                <a:r>
                  <a:rPr lang="en-US" dirty="0"/>
                  <a:t> </a:t>
                </a:r>
                <a:r>
                  <a:rPr lang="en-US" dirty="0" err="1"/>
                  <a:t>Ke-</a:t>
                </a:r>
                <a:r>
                  <a:rPr lang="en-US" i="1" dirty="0" err="1"/>
                  <a:t>i</a:t>
                </a:r>
                <a:endParaRPr lang="en-US" dirty="0"/>
              </a:p>
              <a:p>
                <a:r>
                  <a:rPr lang="en-US" i="1" dirty="0" err="1"/>
                  <a:t>i</a:t>
                </a:r>
                <a:r>
                  <a:rPr lang="en-US" dirty="0"/>
                  <a:t> 	</a:t>
                </a:r>
                <a:r>
                  <a:rPr lang="en-US" dirty="0" smtClean="0"/>
                  <a:t>= </a:t>
                </a:r>
                <a:r>
                  <a:rPr lang="en-US" i="1" dirty="0"/>
                  <a:t>Index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/>
                      <m:t>𝑎𝑟𝑟𝑎𝑦𝐿𝑖𝑠𝑡𝑃𝑟𝑖𝑚𝑒𝑁𝑢𝑚𝑏𝑒𝑟</m:t>
                    </m:r>
                  </m:oMath>
                </a14:m>
                <a:endParaRPr lang="en-US" dirty="0"/>
              </a:p>
              <a:p>
                <a:r>
                  <a:rPr lang="en-US" i="1" dirty="0" err="1">
                    <a:effectLst/>
                  </a:rPr>
                  <a:t>inisial</a:t>
                </a:r>
                <a:r>
                  <a:rPr lang="en-US" i="1" dirty="0">
                    <a:effectLst/>
                  </a:rPr>
                  <a:t> 	= 4</a:t>
                </a:r>
                <a:endParaRPr lang="en-US" dirty="0">
                  <a:effectLst/>
                </a:endParaRPr>
              </a:p>
              <a:p>
                <a:r>
                  <a:rPr lang="en-US" i="1" dirty="0" err="1"/>
                  <a:t>q.size</a:t>
                </a:r>
                <a:r>
                  <a:rPr lang="en-US" dirty="0"/>
                  <a:t> 	= </a:t>
                </a:r>
                <a14:m>
                  <m:oMath xmlns:m="http://schemas.openxmlformats.org/officeDocument/2006/math">
                    <m:r>
                      <a:rPr lang="en-US" i="1"/>
                      <m:t>𝑎𝑟𝑟𝑎𝑦𝐿𝑖𝑠𝑡𝑃𝑟𝑖𝑚𝑒𝑁𝑢𝑚𝑏𝑒𝑟</m:t>
                    </m:r>
                    <m:r>
                      <a:rPr lang="en-US" i="1"/>
                      <m:t>.</m:t>
                    </m:r>
                    <m:r>
                      <a:rPr lang="en-US" i="1"/>
                      <m:t>𝑠𝑖𝑧𝑒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414" y="1700808"/>
                <a:ext cx="9612558" cy="4896544"/>
              </a:xfrm>
              <a:prstGeom prst="rect">
                <a:avLst/>
              </a:prstGeom>
              <a:blipFill rotWithShape="0">
                <a:blip r:embed="rId3"/>
                <a:stretch>
                  <a:fillRect l="-190" t="-1370" b="-1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3"/>
          <p:cNvSpPr txBox="1">
            <a:spLocks/>
          </p:cNvSpPr>
          <p:nvPr/>
        </p:nvSpPr>
        <p:spPr>
          <a:xfrm>
            <a:off x="7390556" y="1916833"/>
            <a:ext cx="4416552" cy="108012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DIK : k1= 17  </a:t>
            </a:r>
            <a:r>
              <a:rPr lang="en-US" dirty="0" err="1" smtClean="0"/>
              <a:t>dan</a:t>
            </a:r>
            <a:r>
              <a:rPr lang="en-US" dirty="0" smtClean="0"/>
              <a:t> K2 = 03 </a:t>
            </a:r>
            <a:endParaRPr lang="en-US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7402235" y="3246578"/>
            <a:ext cx="4416552" cy="108012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persamaan</a:t>
            </a:r>
            <a:r>
              <a:rPr lang="en-US" dirty="0"/>
              <a:t> </a:t>
            </a:r>
            <a:r>
              <a:rPr lang="en-US" dirty="0" smtClean="0"/>
              <a:t>2.1 </a:t>
            </a:r>
            <a:r>
              <a:rPr lang="en-US" dirty="0" err="1" smtClean="0"/>
              <a:t>dan</a:t>
            </a:r>
            <a:r>
              <a:rPr lang="en-US" dirty="0" smtClean="0"/>
              <a:t> 2.2 </a:t>
            </a:r>
            <a:r>
              <a:rPr lang="en-US" dirty="0" err="1"/>
              <a:t>didapat</a:t>
            </a:r>
            <a:r>
              <a:rPr lang="en-US" dirty="0"/>
              <a:t> </a:t>
            </a:r>
            <a:r>
              <a:rPr lang="en-US" i="1" dirty="0" smtClean="0"/>
              <a:t>K1 &gt; K2</a:t>
            </a:r>
            <a:endParaRPr lang="en-US" dirty="0" smtClean="0"/>
          </a:p>
          <a:p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i="1" dirty="0" smtClean="0">
                <a:solidFill>
                  <a:srgbClr val="00B050"/>
                </a:solidFill>
              </a:rPr>
              <a:t>Qi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= </a:t>
            </a:r>
            <a:r>
              <a:rPr lang="en-US" dirty="0" smtClean="0">
                <a:solidFill>
                  <a:srgbClr val="00B050"/>
                </a:solidFill>
              </a:rPr>
              <a:t>419. </a:t>
            </a:r>
            <a:endParaRPr lang="en-US" dirty="0">
              <a:solidFill>
                <a:srgbClr val="00B050"/>
              </a:solidFill>
            </a:endParaRP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143" y="187475"/>
            <a:ext cx="4043449" cy="19382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731" y="203391"/>
            <a:ext cx="7239181" cy="5568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7144" y="4800077"/>
            <a:ext cx="5747448" cy="20267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93100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Penentuan</a:t>
            </a:r>
            <a:r>
              <a:rPr lang="en-US" dirty="0" smtClean="0"/>
              <a:t> P </a:t>
            </a:r>
            <a:r>
              <a:rPr lang="en-US" dirty="0" err="1" smtClean="0"/>
              <a:t>dan</a:t>
            </a:r>
            <a:r>
              <a:rPr lang="en-US" dirty="0" smtClean="0"/>
              <a:t> Q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13"/>
              <p:cNvSpPr txBox="1">
                <a:spLocks/>
              </p:cNvSpPr>
              <p:nvPr/>
            </p:nvSpPr>
            <p:spPr>
              <a:xfrm>
                <a:off x="1522414" y="1700808"/>
                <a:ext cx="9612558" cy="4896544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74320" indent="-274320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SzPct val="100000"/>
                  <a:buFont typeface="Arial" pitchFamily="34" charset="0"/>
                  <a:buChar char="▪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76072" indent="-27432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46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332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18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4904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476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762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/>
                  <a:t>Tahapan</a:t>
                </a:r>
                <a:r>
                  <a:rPr lang="en-US" dirty="0"/>
                  <a:t> </a:t>
                </a:r>
                <a:r>
                  <a:rPr lang="en-US" dirty="0" err="1"/>
                  <a:t>ini</a:t>
                </a:r>
                <a:r>
                  <a:rPr lang="en-US" dirty="0"/>
                  <a:t> </a:t>
                </a:r>
                <a:r>
                  <a:rPr lang="en-US" dirty="0" err="1"/>
                  <a:t>berhasil</a:t>
                </a:r>
                <a:r>
                  <a:rPr lang="en-US" dirty="0"/>
                  <a:t> </a:t>
                </a:r>
                <a:r>
                  <a:rPr lang="en-US" dirty="0" err="1"/>
                  <a:t>menentukan</a:t>
                </a:r>
                <a:r>
                  <a:rPr lang="en-US" dirty="0"/>
                  <a:t> </a:t>
                </a:r>
                <a:r>
                  <a:rPr lang="en-US" dirty="0" err="1"/>
                  <a:t>dan</a:t>
                </a:r>
                <a:r>
                  <a:rPr lang="en-US" dirty="0"/>
                  <a:t> </a:t>
                </a:r>
                <a:r>
                  <a:rPr lang="en-US" dirty="0" err="1"/>
                  <a:t>menghasilkan</a:t>
                </a:r>
                <a:r>
                  <a:rPr lang="en-US" dirty="0"/>
                  <a:t> 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B050"/>
                        </a:solidFill>
                      </a:rPr>
                      <m:t>𝑃𝑖</m:t>
                    </m:r>
                    <m:r>
                      <a:rPr lang="en-US" i="1" smtClean="0">
                        <a:solidFill>
                          <a:srgbClr val="00B050"/>
                        </a:solidFill>
                      </a:rPr>
                      <m:t>=179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  <a:effectLst/>
                  </a:rPr>
                  <a:t> </a:t>
                </a:r>
                <a:r>
                  <a:rPr lang="en-US" dirty="0" err="1">
                    <a:effectLst/>
                  </a:rPr>
                  <a:t>dan</a:t>
                </a:r>
                <a:r>
                  <a:rPr lang="en-US" dirty="0"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B050"/>
                        </a:solidFill>
                      </a:rPr>
                      <m:t>𝑄𝑖</m:t>
                    </m:r>
                    <m:r>
                      <a:rPr lang="en-US">
                        <a:solidFill>
                          <a:srgbClr val="00B050"/>
                        </a:solidFill>
                      </a:rPr>
                      <m:t> = 419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  <a:effectLst/>
                  </a:rPr>
                  <a:t>, </a:t>
                </a:r>
                <a:endParaRPr lang="en-US" dirty="0" smtClean="0">
                  <a:effectLst/>
                </a:endParaRPr>
              </a:p>
              <a:p>
                <a:endParaRPr lang="en-US" dirty="0" smtClean="0">
                  <a:effectLst/>
                </a:endParaRPr>
              </a:p>
              <a:p>
                <a:r>
                  <a:rPr lang="en-US" dirty="0" err="1" smtClean="0">
                    <a:effectLst/>
                  </a:rPr>
                  <a:t>sesuai</a:t>
                </a:r>
                <a:r>
                  <a:rPr lang="en-US" dirty="0" smtClean="0">
                    <a:effectLst/>
                  </a:rPr>
                  <a:t> </a:t>
                </a:r>
                <a:r>
                  <a:rPr lang="en-US" dirty="0" err="1">
                    <a:effectLst/>
                  </a:rPr>
                  <a:t>ketentuan</a:t>
                </a:r>
                <a:r>
                  <a:rPr lang="en-US" dirty="0">
                    <a:effectLst/>
                  </a:rPr>
                  <a:t> yang </a:t>
                </a:r>
                <a:r>
                  <a:rPr lang="en-US" dirty="0" err="1">
                    <a:effectLst/>
                  </a:rPr>
                  <a:t>ditetapkan</a:t>
                </a:r>
                <a:r>
                  <a:rPr lang="en-US" dirty="0">
                    <a:effectLst/>
                  </a:rPr>
                  <a:t> </a:t>
                </a:r>
                <a:r>
                  <a:rPr lang="en-US" dirty="0" err="1">
                    <a:effectLst/>
                  </a:rPr>
                  <a:t>dan</a:t>
                </a:r>
                <a:r>
                  <a:rPr lang="en-US" dirty="0">
                    <a:effectLst/>
                  </a:rPr>
                  <a:t> </a:t>
                </a:r>
                <a:r>
                  <a:rPr lang="en-US" dirty="0" err="1">
                    <a:effectLst/>
                  </a:rPr>
                  <a:t>telah</a:t>
                </a:r>
                <a:r>
                  <a:rPr lang="en-US" dirty="0">
                    <a:effectLst/>
                  </a:rPr>
                  <a:t> </a:t>
                </a:r>
                <a:r>
                  <a:rPr lang="en-US" dirty="0" err="1">
                    <a:effectLst/>
                  </a:rPr>
                  <a:t>diuji</a:t>
                </a:r>
                <a:r>
                  <a:rPr lang="en-US" dirty="0">
                    <a:effectLst/>
                  </a:rPr>
                  <a:t> </a:t>
                </a:r>
                <a:r>
                  <a:rPr lang="en-US" dirty="0" err="1">
                    <a:effectLst/>
                  </a:rPr>
                  <a:t>pada</a:t>
                </a:r>
                <a:r>
                  <a:rPr lang="en-US" dirty="0">
                    <a:effectLst/>
                  </a:rPr>
                  <a:t>  </a:t>
                </a:r>
                <a:r>
                  <a:rPr lang="en-US" dirty="0" err="1">
                    <a:effectLst/>
                  </a:rPr>
                  <a:t>pengujian</a:t>
                </a:r>
                <a:r>
                  <a:rPr lang="en-US" dirty="0">
                    <a:effectLst/>
                  </a:rPr>
                  <a:t> </a:t>
                </a:r>
                <a:r>
                  <a:rPr lang="en-US" dirty="0" err="1">
                    <a:effectLst/>
                  </a:rPr>
                  <a:t>primalitas</a:t>
                </a:r>
                <a:r>
                  <a:rPr lang="en-US" dirty="0">
                    <a:effectLst/>
                  </a:rPr>
                  <a:t> </a:t>
                </a:r>
                <a:r>
                  <a:rPr lang="en-US" dirty="0" err="1">
                    <a:effectLst/>
                  </a:rPr>
                  <a:t>dengan</a:t>
                </a:r>
                <a:r>
                  <a:rPr lang="en-US" dirty="0">
                    <a:effectLst/>
                  </a:rPr>
                  <a:t> </a:t>
                </a:r>
                <a:r>
                  <a:rPr lang="en-US" i="1" dirty="0">
                    <a:effectLst/>
                  </a:rPr>
                  <a:t>naive solution</a:t>
                </a:r>
                <a:r>
                  <a:rPr lang="en-US" dirty="0">
                    <a:effectLst/>
                  </a:rPr>
                  <a:t> </a:t>
                </a:r>
                <a:r>
                  <a:rPr lang="en-US" dirty="0" err="1">
                    <a:effectLst/>
                  </a:rPr>
                  <a:t>dan</a:t>
                </a:r>
                <a:r>
                  <a:rPr lang="en-US" dirty="0">
                    <a:effectLst/>
                  </a:rPr>
                  <a:t> </a:t>
                </a:r>
                <a:r>
                  <a:rPr lang="en-US" dirty="0" err="1">
                    <a:effectLst/>
                  </a:rPr>
                  <a:t>pembuktian</a:t>
                </a:r>
                <a:r>
                  <a:rPr lang="en-US" dirty="0">
                    <a:effectLst/>
                  </a:rPr>
                  <a:t> </a:t>
                </a:r>
                <a:r>
                  <a:rPr lang="en-US" dirty="0" err="1">
                    <a:effectLst/>
                  </a:rPr>
                  <a:t>terhadap</a:t>
                </a:r>
                <a:r>
                  <a:rPr lang="en-US" dirty="0">
                    <a:effectLst/>
                  </a:rPr>
                  <a:t> </a:t>
                </a:r>
                <a:r>
                  <a:rPr lang="en-US" dirty="0" err="1">
                    <a:effectLst/>
                  </a:rPr>
                  <a:t>Penentuan</a:t>
                </a:r>
                <a:r>
                  <a:rPr lang="en-US" dirty="0">
                    <a:effectLst/>
                  </a:rPr>
                  <a:t> </a:t>
                </a:r>
                <a:r>
                  <a:rPr lang="en-US" dirty="0" err="1">
                    <a:effectLst/>
                  </a:rPr>
                  <a:t>Konstanta</a:t>
                </a:r>
                <a:r>
                  <a:rPr lang="en-US" dirty="0">
                    <a:effectLst/>
                  </a:rPr>
                  <a:t> P </a:t>
                </a:r>
                <a:r>
                  <a:rPr lang="en-US" dirty="0" err="1">
                    <a:effectLst/>
                  </a:rPr>
                  <a:t>dan</a:t>
                </a:r>
                <a:r>
                  <a:rPr lang="en-US" dirty="0">
                    <a:effectLst/>
                  </a:rPr>
                  <a:t> Q </a:t>
                </a:r>
                <a:r>
                  <a:rPr lang="en-US" dirty="0" err="1">
                    <a:effectLst/>
                  </a:rPr>
                  <a:t>Berdasarkan</a:t>
                </a:r>
                <a:r>
                  <a:rPr lang="en-US" dirty="0">
                    <a:effectLst/>
                  </a:rPr>
                  <a:t> </a:t>
                </a:r>
                <a:r>
                  <a:rPr lang="en-US" dirty="0" err="1">
                    <a:effectLst/>
                  </a:rPr>
                  <a:t>Informasi</a:t>
                </a:r>
                <a:r>
                  <a:rPr lang="en-US" dirty="0">
                    <a:effectLst/>
                  </a:rPr>
                  <a:t> </a:t>
                </a:r>
                <a:r>
                  <a:rPr lang="en-US" dirty="0" err="1">
                    <a:effectLst/>
                  </a:rPr>
                  <a:t>Peranti</a:t>
                </a:r>
                <a:r>
                  <a:rPr lang="en-US" dirty="0">
                    <a:effectLst/>
                  </a:rPr>
                  <a:t> </a:t>
                </a:r>
                <a:r>
                  <a:rPr lang="en-US" dirty="0" err="1">
                    <a:effectLst/>
                  </a:rPr>
                  <a:t>dengan</a:t>
                </a:r>
                <a:r>
                  <a:rPr lang="en-US" dirty="0">
                    <a:effectLst/>
                  </a:rPr>
                  <a:t> </a:t>
                </a:r>
                <a:r>
                  <a:rPr lang="en-US" i="1" dirty="0">
                    <a:effectLst/>
                  </a:rPr>
                  <a:t>Exception Handling </a:t>
                </a:r>
                <a:r>
                  <a:rPr lang="en-US" dirty="0" err="1">
                    <a:effectLst/>
                  </a:rPr>
                  <a:t>dan</a:t>
                </a:r>
                <a:r>
                  <a:rPr lang="en-US" dirty="0">
                    <a:effectLst/>
                  </a:rPr>
                  <a:t> </a:t>
                </a:r>
                <a:r>
                  <a:rPr lang="en-US" dirty="0" err="1">
                    <a:effectLst/>
                  </a:rPr>
                  <a:t>Analisa</a:t>
                </a:r>
                <a:r>
                  <a:rPr lang="en-US" dirty="0">
                    <a:effectLst/>
                  </a:rPr>
                  <a:t> </a:t>
                </a:r>
                <a:r>
                  <a:rPr lang="en-US" dirty="0" err="1">
                    <a:effectLst/>
                  </a:rPr>
                  <a:t>Hasil</a:t>
                </a:r>
                <a:r>
                  <a:rPr lang="en-US" dirty="0">
                    <a:effectLst/>
                  </a:rPr>
                  <a:t> </a:t>
                </a:r>
                <a:r>
                  <a:rPr lang="en-US" dirty="0" err="1">
                    <a:effectLst/>
                  </a:rPr>
                  <a:t>terhadap</a:t>
                </a:r>
                <a:r>
                  <a:rPr lang="en-US" dirty="0">
                    <a:effectLst/>
                  </a:rPr>
                  <a:t> </a:t>
                </a:r>
                <a:r>
                  <a:rPr lang="en-US" dirty="0" err="1">
                    <a:effectLst/>
                  </a:rPr>
                  <a:t>pembangkitan</a:t>
                </a:r>
                <a:r>
                  <a:rPr lang="en-US" dirty="0">
                    <a:effectLst/>
                  </a:rPr>
                  <a:t> </a:t>
                </a:r>
                <a:r>
                  <a:rPr lang="en-US" dirty="0" err="1">
                    <a:effectLst/>
                  </a:rPr>
                  <a:t>setiap</a:t>
                </a:r>
                <a:r>
                  <a:rPr lang="en-US" dirty="0">
                    <a:effectLst/>
                  </a:rPr>
                  <a:t> 5 </a:t>
                </a:r>
                <a:r>
                  <a:rPr lang="en-US" dirty="0" err="1">
                    <a:effectLst/>
                  </a:rPr>
                  <a:t>menit</a:t>
                </a:r>
                <a:r>
                  <a:rPr lang="en-US" dirty="0">
                    <a:effectLst/>
                  </a:rPr>
                  <a:t> </a:t>
                </a:r>
                <a:r>
                  <a:rPr lang="en-US" dirty="0" err="1">
                    <a:effectLst/>
                  </a:rPr>
                  <a:t>untuk</a:t>
                </a:r>
                <a:r>
                  <a:rPr lang="en-US" dirty="0">
                    <a:effectLst/>
                  </a:rPr>
                  <a:t> </a:t>
                </a:r>
                <a:r>
                  <a:rPr lang="en-US" dirty="0" err="1">
                    <a:effectLst/>
                  </a:rPr>
                  <a:t>melihat</a:t>
                </a:r>
                <a:r>
                  <a:rPr lang="en-US" dirty="0">
                    <a:effectLst/>
                  </a:rPr>
                  <a:t> </a:t>
                </a:r>
                <a:r>
                  <a:rPr lang="en-US" dirty="0" err="1">
                    <a:effectLst/>
                  </a:rPr>
                  <a:t>performa</a:t>
                </a:r>
                <a:r>
                  <a:rPr lang="en-US" dirty="0">
                    <a:effectLst/>
                  </a:rPr>
                  <a:t> </a:t>
                </a:r>
                <a:r>
                  <a:rPr lang="en-US" dirty="0" err="1">
                    <a:effectLst/>
                  </a:rPr>
                  <a:t>konsep</a:t>
                </a:r>
                <a:r>
                  <a:rPr lang="en-US" dirty="0">
                    <a:effectLst/>
                  </a:rPr>
                  <a:t> </a:t>
                </a:r>
                <a:r>
                  <a:rPr lang="en-US" dirty="0" err="1">
                    <a:effectLst/>
                  </a:rPr>
                  <a:t>dan</a:t>
                </a:r>
                <a:r>
                  <a:rPr lang="en-US" dirty="0">
                    <a:effectLst/>
                  </a:rPr>
                  <a:t> </a:t>
                </a:r>
                <a:r>
                  <a:rPr lang="en-US" dirty="0" err="1">
                    <a:effectLst/>
                  </a:rPr>
                  <a:t>hasil</a:t>
                </a:r>
                <a:r>
                  <a:rPr lang="en-US" dirty="0">
                    <a:effectLst/>
                  </a:rPr>
                  <a:t> </a:t>
                </a:r>
                <a:r>
                  <a:rPr lang="en-US" i="1" dirty="0" smtClean="0">
                    <a:effectLst/>
                  </a:rPr>
                  <a:t>p</a:t>
                </a:r>
                <a:r>
                  <a:rPr lang="en-US" dirty="0" smtClean="0">
                    <a:effectLst/>
                  </a:rPr>
                  <a:t> </a:t>
                </a:r>
                <a:r>
                  <a:rPr lang="en-US" dirty="0" err="1">
                    <a:effectLst/>
                  </a:rPr>
                  <a:t>dan</a:t>
                </a:r>
                <a:r>
                  <a:rPr lang="en-US" dirty="0">
                    <a:effectLst/>
                  </a:rPr>
                  <a:t> </a:t>
                </a:r>
                <a:r>
                  <a:rPr lang="en-US" i="1" dirty="0">
                    <a:effectLst/>
                  </a:rPr>
                  <a:t>q</a:t>
                </a:r>
                <a:r>
                  <a:rPr lang="en-US" dirty="0">
                    <a:effectLst/>
                  </a:rPr>
                  <a:t>.</a:t>
                </a:r>
              </a:p>
            </p:txBody>
          </p:sp>
        </mc:Choice>
        <mc:Fallback>
          <p:sp>
            <p:nvSpPr>
              <p:cNvPr id="3" name="Content Placeholder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414" y="1700808"/>
                <a:ext cx="9612558" cy="4896544"/>
              </a:xfrm>
              <a:prstGeom prst="rect">
                <a:avLst/>
              </a:prstGeom>
              <a:blipFill rotWithShape="0">
                <a:blip r:embed="rId3"/>
                <a:stretch>
                  <a:fillRect l="-888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3"/>
          <p:cNvSpPr txBox="1">
            <a:spLocks/>
          </p:cNvSpPr>
          <p:nvPr/>
        </p:nvSpPr>
        <p:spPr>
          <a:xfrm>
            <a:off x="7390556" y="1916833"/>
            <a:ext cx="4416552" cy="108012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7402235" y="3246578"/>
            <a:ext cx="4416552" cy="108012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789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D" dirty="0" err="1" smtClean="0"/>
              <a:t>Bilangan</a:t>
            </a:r>
            <a:r>
              <a:rPr lang="en-ID" dirty="0" smtClean="0"/>
              <a:t> prima </a:t>
            </a:r>
            <a:r>
              <a:rPr lang="en-ID" dirty="0" err="1" smtClean="0"/>
              <a:t>merupakan</a:t>
            </a:r>
            <a:r>
              <a:rPr lang="en-ID" dirty="0" smtClean="0"/>
              <a:t> </a:t>
            </a:r>
            <a:r>
              <a:rPr lang="en-ID" dirty="0" err="1" smtClean="0"/>
              <a:t>bilangan</a:t>
            </a:r>
            <a:r>
              <a:rPr lang="en-ID" dirty="0" smtClean="0"/>
              <a:t> </a:t>
            </a:r>
            <a:r>
              <a:rPr lang="en-ID" dirty="0"/>
              <a:t>yang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dua</a:t>
            </a:r>
            <a:r>
              <a:rPr lang="en-ID" dirty="0"/>
              <a:t> </a:t>
            </a:r>
            <a:r>
              <a:rPr lang="en-ID" dirty="0" err="1"/>
              <a:t>faktor</a:t>
            </a:r>
            <a:r>
              <a:rPr lang="en-ID" dirty="0"/>
              <a:t>: 1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bilangan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 smtClean="0"/>
              <a:t>sendiri</a:t>
            </a:r>
            <a:r>
              <a:rPr lang="en-ID" dirty="0" smtClean="0"/>
              <a:t>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Satu-satunya</a:t>
            </a:r>
            <a:r>
              <a:rPr lang="en-ID" dirty="0" smtClean="0"/>
              <a:t> </a:t>
            </a:r>
            <a:r>
              <a:rPr lang="en-ID" dirty="0" err="1"/>
              <a:t>bilangan</a:t>
            </a:r>
            <a:r>
              <a:rPr lang="en-ID" dirty="0"/>
              <a:t> prima </a:t>
            </a:r>
            <a:r>
              <a:rPr lang="en-ID" dirty="0" err="1"/>
              <a:t>bernilai</a:t>
            </a:r>
            <a:r>
              <a:rPr lang="en-ID" dirty="0"/>
              <a:t> </a:t>
            </a:r>
            <a:r>
              <a:rPr lang="en-ID" dirty="0" err="1"/>
              <a:t>genap</a:t>
            </a:r>
            <a:r>
              <a:rPr lang="en-ID" dirty="0"/>
              <a:t> </a:t>
            </a:r>
            <a:r>
              <a:rPr lang="en-ID" dirty="0" err="1"/>
              <a:t>hanyalah</a:t>
            </a:r>
            <a:r>
              <a:rPr lang="en-ID" dirty="0"/>
              <a:t> 2 (</a:t>
            </a:r>
            <a:r>
              <a:rPr lang="en-ID" dirty="0" err="1"/>
              <a:t>Cahyo</a:t>
            </a:r>
            <a:r>
              <a:rPr lang="en-ID" dirty="0"/>
              <a:t> </a:t>
            </a:r>
            <a:r>
              <a:rPr lang="en-ID" dirty="0" err="1"/>
              <a:t>Dhea</a:t>
            </a:r>
            <a:r>
              <a:rPr lang="en-ID" dirty="0"/>
              <a:t> </a:t>
            </a:r>
            <a:r>
              <a:rPr lang="en-ID" dirty="0" err="1"/>
              <a:t>Arokhman</a:t>
            </a:r>
            <a:r>
              <a:rPr lang="en-ID" dirty="0"/>
              <a:t> </a:t>
            </a:r>
            <a:r>
              <a:rPr lang="en-ID" dirty="0" err="1"/>
              <a:t>Yusufi</a:t>
            </a:r>
            <a:r>
              <a:rPr lang="en-ID" dirty="0"/>
              <a:t>, 2020). </a:t>
            </a:r>
            <a:r>
              <a:rPr lang="en-ID" dirty="0" err="1" smtClean="0"/>
              <a:t>Jika</a:t>
            </a:r>
            <a:r>
              <a:rPr lang="en-ID" dirty="0" smtClean="0"/>
              <a:t> </a:t>
            </a:r>
            <a:r>
              <a:rPr lang="en-ID" dirty="0"/>
              <a:t>n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bilangan</a:t>
            </a:r>
            <a:r>
              <a:rPr lang="en-ID" dirty="0"/>
              <a:t> </a:t>
            </a:r>
            <a:r>
              <a:rPr lang="en-ID" dirty="0" err="1"/>
              <a:t>komposit</a:t>
            </a:r>
            <a:r>
              <a:rPr lang="en-ID" dirty="0"/>
              <a:t>, </a:t>
            </a:r>
            <a:r>
              <a:rPr lang="en-ID" dirty="0" err="1"/>
              <a:t>maka</a:t>
            </a:r>
            <a:r>
              <a:rPr lang="en-ID" dirty="0"/>
              <a:t> n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setidaknya</a:t>
            </a:r>
            <a:r>
              <a:rPr lang="en-ID" dirty="0"/>
              <a:t> 1 </a:t>
            </a:r>
            <a:r>
              <a:rPr lang="en-ID" dirty="0" err="1"/>
              <a:t>faktor</a:t>
            </a:r>
            <a:r>
              <a:rPr lang="en-ID" dirty="0"/>
              <a:t> prima yang </a:t>
            </a:r>
            <a:r>
              <a:rPr lang="en-ID" dirty="0" err="1"/>
              <a:t>nilainya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√</a:t>
            </a:r>
            <a:r>
              <a:rPr lang="en-ID" dirty="0" smtClean="0"/>
              <a:t>n.</a:t>
            </a:r>
          </a:p>
          <a:p>
            <a:pPr marL="0" indent="0">
              <a:buNone/>
            </a:pPr>
            <a:r>
              <a:rPr lang="en-ID" dirty="0" err="1"/>
              <a:t>Bilangan</a:t>
            </a:r>
            <a:r>
              <a:rPr lang="en-ID" dirty="0"/>
              <a:t> Prima </a:t>
            </a:r>
            <a:r>
              <a:rPr lang="en-ID" dirty="0" err="1" smtClean="0"/>
              <a:t>juga</a:t>
            </a:r>
            <a:r>
              <a:rPr lang="en-ID" dirty="0" smtClean="0"/>
              <a:t> </a:t>
            </a:r>
            <a:r>
              <a:rPr lang="en-ID" dirty="0" err="1" smtClean="0"/>
              <a:t>bilangan</a:t>
            </a:r>
            <a:r>
              <a:rPr lang="en-ID" dirty="0" smtClean="0"/>
              <a:t> </a:t>
            </a:r>
            <a:r>
              <a:rPr lang="en-ID" dirty="0" err="1"/>
              <a:t>bulat</a:t>
            </a:r>
            <a:r>
              <a:rPr lang="en-ID" dirty="0"/>
              <a:t> </a:t>
            </a:r>
            <a:r>
              <a:rPr lang="en-ID" dirty="0" err="1"/>
              <a:t>positif</a:t>
            </a:r>
            <a:r>
              <a:rPr lang="en-ID" dirty="0"/>
              <a:t>, </a:t>
            </a:r>
            <a:r>
              <a:rPr lang="en-ID" dirty="0" err="1"/>
              <a:t>sifat</a:t>
            </a:r>
            <a:r>
              <a:rPr lang="en-ID" dirty="0"/>
              <a:t> </a:t>
            </a:r>
            <a:r>
              <a:rPr lang="en-ID" dirty="0" err="1"/>
              <a:t>pembagiannya</a:t>
            </a:r>
            <a:r>
              <a:rPr lang="en-ID" dirty="0"/>
              <a:t> (</a:t>
            </a:r>
            <a:r>
              <a:rPr lang="en-ID" dirty="0" err="1"/>
              <a:t>Firmansyah</a:t>
            </a:r>
            <a:r>
              <a:rPr lang="en-ID" dirty="0"/>
              <a:t>, 2015) </a:t>
            </a:r>
            <a:r>
              <a:rPr lang="en-ID" dirty="0" err="1"/>
              <a:t>melahirkan</a:t>
            </a:r>
            <a:r>
              <a:rPr lang="en-ID" dirty="0"/>
              <a:t> </a:t>
            </a:r>
            <a:r>
              <a:rPr lang="en-ID" dirty="0" err="1"/>
              <a:t>konsep-konsep</a:t>
            </a:r>
            <a:r>
              <a:rPr lang="en-ID" dirty="0"/>
              <a:t> </a:t>
            </a:r>
            <a:r>
              <a:rPr lang="en-ID" dirty="0" err="1"/>
              <a:t>aritmatika</a:t>
            </a:r>
            <a:r>
              <a:rPr lang="en-ID" dirty="0"/>
              <a:t> </a:t>
            </a:r>
            <a:r>
              <a:rPr lang="en-ID" i="1" dirty="0"/>
              <a:t>modulo</a:t>
            </a:r>
            <a:r>
              <a:rPr lang="en-ID" dirty="0"/>
              <a:t>,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salah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konsep</a:t>
            </a:r>
            <a:r>
              <a:rPr lang="en-ID" dirty="0"/>
              <a:t> </a:t>
            </a:r>
            <a:r>
              <a:rPr lang="en-ID" dirty="0" err="1"/>
              <a:t>bilangan</a:t>
            </a:r>
            <a:r>
              <a:rPr lang="en-ID" dirty="0"/>
              <a:t> </a:t>
            </a:r>
            <a:r>
              <a:rPr lang="en-ID" dirty="0" err="1"/>
              <a:t>bulat</a:t>
            </a:r>
            <a:r>
              <a:rPr lang="en-ID" dirty="0"/>
              <a:t>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 smtClean="0"/>
              <a:t>perhitungan</a:t>
            </a:r>
            <a:r>
              <a:rPr lang="en-ID" dirty="0" smtClean="0"/>
              <a:t> </a:t>
            </a:r>
            <a:r>
              <a:rPr lang="en-ID" dirty="0" err="1" smtClean="0"/>
              <a:t>komputer</a:t>
            </a:r>
            <a:r>
              <a:rPr lang="en-ID" dirty="0" smtClean="0"/>
              <a:t>. </a:t>
            </a:r>
            <a:r>
              <a:rPr lang="en-ID" dirty="0" err="1" smtClean="0"/>
              <a:t>Contohnya</a:t>
            </a:r>
            <a:r>
              <a:rPr lang="en-ID" dirty="0" smtClean="0"/>
              <a:t> </a:t>
            </a:r>
            <a:r>
              <a:rPr lang="en-ID" dirty="0"/>
              <a:t>2 </a:t>
            </a:r>
            <a:r>
              <a:rPr lang="en-ID" dirty="0" err="1"/>
              <a:t>bilangan</a:t>
            </a:r>
            <a:r>
              <a:rPr lang="en-ID" dirty="0"/>
              <a:t> yang prima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i="1" dirty="0"/>
              <a:t>p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i="1" dirty="0"/>
              <a:t>q</a:t>
            </a:r>
            <a:r>
              <a:rPr lang="en-ID" dirty="0"/>
              <a:t> ,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keterkaitan</a:t>
            </a:r>
            <a:r>
              <a:rPr lang="en-ID" dirty="0"/>
              <a:t> </a:t>
            </a:r>
            <a:r>
              <a:rPr lang="en-ID" dirty="0" err="1"/>
              <a:t>pola</a:t>
            </a:r>
            <a:r>
              <a:rPr lang="en-ID" dirty="0"/>
              <a:t> </a:t>
            </a:r>
            <a:r>
              <a:rPr lang="en-ID" dirty="0" err="1"/>
              <a:t>sebagaimana</a:t>
            </a:r>
            <a:r>
              <a:rPr lang="en-ID" dirty="0"/>
              <a:t> </a:t>
            </a:r>
            <a:r>
              <a:rPr lang="en-ID" dirty="0" err="1" smtClean="0"/>
              <a:t>supaya</a:t>
            </a:r>
            <a:r>
              <a:rPr lang="en-ID" dirty="0" smtClean="0"/>
              <a:t> </a:t>
            </a:r>
            <a:r>
              <a:rPr lang="en-ID" i="1" dirty="0" smtClean="0"/>
              <a:t>p</a:t>
            </a:r>
            <a:r>
              <a:rPr lang="en-ID" dirty="0" smtClean="0"/>
              <a:t> </a:t>
            </a:r>
            <a:r>
              <a:rPr lang="en-ID" dirty="0"/>
              <a:t>* </a:t>
            </a:r>
            <a:r>
              <a:rPr lang="en-ID" i="1" dirty="0"/>
              <a:t>q</a:t>
            </a:r>
            <a:r>
              <a:rPr lang="en-ID" dirty="0"/>
              <a:t> = </a:t>
            </a:r>
            <a:r>
              <a:rPr lang="en-ID" i="1" dirty="0"/>
              <a:t>n</a:t>
            </a:r>
            <a:r>
              <a:rPr lang="en-ID" dirty="0"/>
              <a:t> , </a:t>
            </a:r>
            <a:r>
              <a:rPr lang="en-ID" i="1" dirty="0"/>
              <a:t>n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dibagi</a:t>
            </a:r>
            <a:r>
              <a:rPr lang="en-ID" dirty="0"/>
              <a:t> </a:t>
            </a:r>
            <a:r>
              <a:rPr lang="en-ID" i="1" dirty="0"/>
              <a:t>p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i="1" dirty="0"/>
              <a:t>q</a:t>
            </a:r>
            <a:r>
              <a:rPr lang="en-ID" dirty="0"/>
              <a:t> </a:t>
            </a:r>
            <a:r>
              <a:rPr lang="en-ID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</a:t>
            </a:r>
            <a:r>
              <a:rPr lang="en-US" dirty="0" err="1" smtClean="0"/>
              <a:t>Pengujian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Pembuktian</a:t>
            </a:r>
            <a:endParaRPr lang="en-US" dirty="0"/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1522414" y="1700808"/>
            <a:ext cx="9612558" cy="4896544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/>
              <a:t>Pengujian</a:t>
            </a:r>
            <a:r>
              <a:rPr lang="en-US" sz="2800" dirty="0"/>
              <a:t> </a:t>
            </a:r>
            <a:r>
              <a:rPr lang="en-US" sz="2800" dirty="0" err="1"/>
              <a:t>menjadikanya</a:t>
            </a:r>
            <a:r>
              <a:rPr lang="en-US" sz="2800" dirty="0"/>
              <a:t> </a:t>
            </a:r>
            <a:r>
              <a:rPr lang="en-US" sz="2800" dirty="0" err="1"/>
              <a:t>pembuktian</a:t>
            </a:r>
            <a:r>
              <a:rPr lang="en-US" sz="2800" dirty="0"/>
              <a:t> </a:t>
            </a:r>
            <a:r>
              <a:rPr lang="en-US" sz="2800" dirty="0" err="1"/>
              <a:t>konsep</a:t>
            </a:r>
            <a:r>
              <a:rPr lang="en-US" sz="2800" dirty="0"/>
              <a:t> yang </a:t>
            </a:r>
            <a:r>
              <a:rPr lang="en-US" sz="2800" dirty="0" err="1"/>
              <a:t>benar</a:t>
            </a:r>
            <a:r>
              <a:rPr lang="en-US" sz="2800" dirty="0"/>
              <a:t> </a:t>
            </a:r>
            <a:r>
              <a:rPr lang="en-US" sz="2800" dirty="0" err="1"/>
              <a:t>berjalan</a:t>
            </a:r>
            <a:r>
              <a:rPr lang="en-US" sz="2800" dirty="0"/>
              <a:t> </a:t>
            </a:r>
            <a:r>
              <a:rPr lang="en-US" sz="2800" dirty="0" err="1"/>
              <a:t>berdasarkan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aritmatika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memonitoring</a:t>
            </a:r>
            <a:r>
              <a:rPr lang="en-US" sz="2800" dirty="0"/>
              <a:t> </a:t>
            </a:r>
            <a:r>
              <a:rPr lang="en-US" sz="2800" dirty="0" err="1"/>
              <a:t>kejadian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hitung</a:t>
            </a:r>
            <a:r>
              <a:rPr lang="en-US" sz="2800" dirty="0"/>
              <a:t> </a:t>
            </a:r>
            <a:r>
              <a:rPr lang="en-US" sz="2800" dirty="0" err="1" smtClean="0"/>
              <a:t>tanpa</a:t>
            </a:r>
            <a:r>
              <a:rPr lang="en-US" sz="2800" dirty="0" smtClean="0"/>
              <a:t> </a:t>
            </a:r>
            <a:r>
              <a:rPr lang="en-US" sz="2800" dirty="0" err="1" smtClean="0"/>
              <a:t>ada</a:t>
            </a:r>
            <a:r>
              <a:rPr lang="en-US" sz="2800" dirty="0" smtClean="0"/>
              <a:t> feedback </a:t>
            </a:r>
            <a:r>
              <a:rPr lang="en-US" sz="2800" dirty="0" err="1" smtClean="0"/>
              <a:t>pengecualian</a:t>
            </a:r>
            <a:r>
              <a:rPr lang="en-US" sz="2800" dirty="0" smtClean="0"/>
              <a:t>.</a:t>
            </a:r>
          </a:p>
          <a:p>
            <a:endParaRPr lang="en-ID" sz="2800" dirty="0">
              <a:effectLst/>
            </a:endParaRPr>
          </a:p>
          <a:p>
            <a:endParaRPr lang="en-US" sz="2800" dirty="0">
              <a:effectLst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7390556" y="1916833"/>
            <a:ext cx="4416552" cy="108012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7402235" y="3246578"/>
            <a:ext cx="4416552" cy="108012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210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</a:t>
            </a:r>
            <a:r>
              <a:rPr lang="en-US" dirty="0" err="1" smtClean="0"/>
              <a:t>Pengujian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Pembuktian</a:t>
            </a:r>
            <a:r>
              <a:rPr lang="en-US" dirty="0" smtClean="0"/>
              <a:t> (1.1) // mod</a:t>
            </a:r>
            <a:endParaRPr lang="en-US" dirty="0"/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1522414" y="1700808"/>
            <a:ext cx="9612558" cy="4896544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effectLst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7390556" y="1916833"/>
            <a:ext cx="4416552" cy="108012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7402235" y="3246578"/>
            <a:ext cx="4416552" cy="108012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7549" y="1573437"/>
            <a:ext cx="6894910" cy="33371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193" y="4904539"/>
            <a:ext cx="9001000" cy="127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725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</a:t>
            </a:r>
            <a:r>
              <a:rPr lang="en-US" dirty="0" err="1" smtClean="0"/>
              <a:t>Pengujian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Pembuktian</a:t>
            </a:r>
            <a:r>
              <a:rPr lang="en-US" dirty="0" smtClean="0"/>
              <a:t> (1.2)</a:t>
            </a:r>
            <a:endParaRPr lang="en-US" dirty="0"/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1522414" y="1700808"/>
            <a:ext cx="9612558" cy="4896544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effectLst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7390556" y="1916833"/>
            <a:ext cx="4416552" cy="108012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7402235" y="3246578"/>
            <a:ext cx="4416552" cy="108012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060" y="2132856"/>
            <a:ext cx="6430004" cy="33528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81579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</a:t>
            </a:r>
            <a:r>
              <a:rPr lang="en-US" dirty="0" err="1" smtClean="0"/>
              <a:t>Pengujian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Pembuktian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1522414" y="1700808"/>
            <a:ext cx="9612558" cy="4896544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effectLst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7390556" y="1916833"/>
            <a:ext cx="4416552" cy="108012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7402235" y="3246578"/>
            <a:ext cx="4416552" cy="108012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6232" y="-819472"/>
            <a:ext cx="3240360" cy="6067732"/>
          </a:xfrm>
          <a:prstGeom prst="rect">
            <a:avLst/>
          </a:prstGeom>
        </p:spPr>
      </p:pic>
      <p:sp>
        <p:nvSpPr>
          <p:cNvPr id="8" name="Content Placeholder 13"/>
          <p:cNvSpPr txBox="1">
            <a:spLocks/>
          </p:cNvSpPr>
          <p:nvPr/>
        </p:nvSpPr>
        <p:spPr>
          <a:xfrm>
            <a:off x="1522414" y="1878426"/>
            <a:ext cx="7380310" cy="4896544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2800" dirty="0" err="1" smtClean="0"/>
              <a:t>Pengujian</a:t>
            </a:r>
            <a:r>
              <a:rPr lang="en-ID" sz="2800" dirty="0" smtClean="0"/>
              <a:t> yang </a:t>
            </a:r>
            <a:r>
              <a:rPr lang="en-ID" sz="2800" dirty="0" err="1" smtClean="0"/>
              <a:t>telah</a:t>
            </a:r>
            <a:r>
              <a:rPr lang="en-ID" sz="2800" dirty="0" smtClean="0"/>
              <a:t> </a:t>
            </a:r>
            <a:r>
              <a:rPr lang="en-ID" sz="2800" dirty="0" err="1" smtClean="0"/>
              <a:t>dilakukan</a:t>
            </a:r>
            <a:r>
              <a:rPr lang="en-ID" sz="2800" dirty="0" smtClean="0"/>
              <a:t> </a:t>
            </a:r>
            <a:r>
              <a:rPr lang="en-US" sz="2800" dirty="0" err="1" smtClean="0"/>
              <a:t>sebanyak</a:t>
            </a:r>
            <a:r>
              <a:rPr lang="en-US" sz="2800" dirty="0" smtClean="0"/>
              <a:t> 12x </a:t>
            </a:r>
          </a:p>
          <a:p>
            <a:r>
              <a:rPr lang="en-US" sz="2800" dirty="0" err="1" smtClean="0"/>
              <a:t>Murni</a:t>
            </a:r>
            <a:r>
              <a:rPr lang="en-US" sz="2800" dirty="0" smtClean="0"/>
              <a:t> </a:t>
            </a:r>
            <a:r>
              <a:rPr lang="en-US" sz="2800" dirty="0" err="1" smtClean="0"/>
              <a:t>selama</a:t>
            </a:r>
            <a:r>
              <a:rPr lang="en-US" sz="2800" dirty="0" smtClean="0"/>
              <a:t> 1 jam </a:t>
            </a:r>
          </a:p>
          <a:p>
            <a:r>
              <a:rPr lang="en-US" sz="2800" dirty="0" err="1" smtClean="0"/>
              <a:t>dalam</a:t>
            </a:r>
            <a:r>
              <a:rPr lang="en-US" sz="2800" dirty="0" smtClean="0"/>
              <a:t> tempo </a:t>
            </a:r>
            <a:r>
              <a:rPr lang="en-US" sz="2800" dirty="0" err="1" smtClean="0"/>
              <a:t>setiap</a:t>
            </a:r>
            <a:r>
              <a:rPr lang="en-US" sz="2800" dirty="0" smtClean="0"/>
              <a:t> 5 </a:t>
            </a:r>
            <a:r>
              <a:rPr lang="en-US" sz="2800" dirty="0" err="1" smtClean="0"/>
              <a:t>menit</a:t>
            </a:r>
            <a:r>
              <a:rPr lang="en-US" sz="2800" dirty="0" smtClean="0"/>
              <a:t> 1x </a:t>
            </a:r>
            <a:r>
              <a:rPr lang="en-US" sz="2800" dirty="0" err="1" smtClean="0"/>
              <a:t>bangkit</a:t>
            </a:r>
            <a:r>
              <a:rPr lang="en-US" sz="2800" dirty="0" smtClean="0"/>
              <a:t> p </a:t>
            </a:r>
            <a:r>
              <a:rPr lang="en-US" sz="2800" dirty="0" err="1" smtClean="0"/>
              <a:t>dan</a:t>
            </a:r>
            <a:r>
              <a:rPr lang="en-US" sz="2800" dirty="0" smtClean="0"/>
              <a:t> q</a:t>
            </a:r>
          </a:p>
          <a:p>
            <a:r>
              <a:rPr lang="en-US" sz="2800" dirty="0" smtClean="0"/>
              <a:t> </a:t>
            </a:r>
          </a:p>
          <a:p>
            <a:r>
              <a:rPr lang="en-ID" sz="2800" dirty="0" err="1" smtClean="0"/>
              <a:t>Hasil</a:t>
            </a:r>
            <a:r>
              <a:rPr lang="en-ID" sz="2800" dirty="0" smtClean="0"/>
              <a:t> </a:t>
            </a:r>
            <a:r>
              <a:rPr lang="en-ID" sz="2800" dirty="0" err="1" smtClean="0"/>
              <a:t>selama</a:t>
            </a:r>
            <a:r>
              <a:rPr lang="en-ID" sz="2800" dirty="0" smtClean="0"/>
              <a:t> </a:t>
            </a:r>
            <a:r>
              <a:rPr lang="en-ID" sz="2800" dirty="0" err="1" smtClean="0"/>
              <a:t>pengujian</a:t>
            </a:r>
            <a:r>
              <a:rPr lang="en-ID" sz="2800" dirty="0" smtClean="0"/>
              <a:t> p </a:t>
            </a:r>
            <a:r>
              <a:rPr lang="en-ID" sz="2800" dirty="0" err="1" smtClean="0"/>
              <a:t>dan</a:t>
            </a:r>
            <a:r>
              <a:rPr lang="en-ID" sz="2800" dirty="0" smtClean="0"/>
              <a:t> q </a:t>
            </a:r>
            <a:r>
              <a:rPr lang="en-ID" sz="2800" dirty="0" err="1" smtClean="0"/>
              <a:t>memiliki</a:t>
            </a:r>
            <a:r>
              <a:rPr lang="en-ID" sz="2800" dirty="0" smtClean="0"/>
              <a:t> </a:t>
            </a:r>
            <a:r>
              <a:rPr lang="en-ID" sz="2800" dirty="0" err="1" smtClean="0"/>
              <a:t>nilai</a:t>
            </a:r>
            <a:r>
              <a:rPr lang="en-ID" sz="2800" dirty="0" smtClean="0"/>
              <a:t> yang </a:t>
            </a:r>
            <a:r>
              <a:rPr lang="en-ID" sz="2800" dirty="0" err="1" smtClean="0"/>
              <a:t>sesuai</a:t>
            </a:r>
            <a:r>
              <a:rPr lang="en-ID" sz="2800" dirty="0" smtClean="0"/>
              <a:t> </a:t>
            </a:r>
            <a:r>
              <a:rPr lang="en-ID" sz="2800" dirty="0" err="1" smtClean="0"/>
              <a:t>berdasarkan</a:t>
            </a:r>
            <a:r>
              <a:rPr lang="en-ID" sz="2800" dirty="0" smtClean="0"/>
              <a:t> </a:t>
            </a:r>
            <a:r>
              <a:rPr lang="en-ID" sz="2800" dirty="0" err="1" smtClean="0"/>
              <a:t>pola</a:t>
            </a:r>
            <a:r>
              <a:rPr lang="en-ID" sz="2800" dirty="0" smtClean="0"/>
              <a:t> yang </a:t>
            </a:r>
            <a:r>
              <a:rPr lang="en-ID" sz="2800" dirty="0" err="1" smtClean="0"/>
              <a:t>ditentukan</a:t>
            </a:r>
            <a:endParaRPr lang="en-ID" sz="2800" dirty="0" smtClean="0"/>
          </a:p>
          <a:p>
            <a:r>
              <a:rPr lang="en-ID" sz="2800" dirty="0" err="1" smtClean="0"/>
              <a:t>Hasil</a:t>
            </a:r>
            <a:r>
              <a:rPr lang="en-ID" sz="2800" dirty="0" smtClean="0"/>
              <a:t> </a:t>
            </a:r>
            <a:r>
              <a:rPr lang="en-ID" sz="2800" dirty="0" err="1" smtClean="0"/>
              <a:t>selama</a:t>
            </a:r>
            <a:r>
              <a:rPr lang="en-ID" sz="2800" dirty="0" smtClean="0"/>
              <a:t> </a:t>
            </a:r>
            <a:r>
              <a:rPr lang="en-ID" sz="2800" dirty="0" err="1" smtClean="0"/>
              <a:t>pengujian</a:t>
            </a:r>
            <a:r>
              <a:rPr lang="en-ID" sz="2800" dirty="0" smtClean="0"/>
              <a:t> </a:t>
            </a:r>
            <a:r>
              <a:rPr lang="en-ID" sz="2800" dirty="0" err="1" smtClean="0"/>
              <a:t>tidak</a:t>
            </a:r>
            <a:r>
              <a:rPr lang="en-ID" sz="2800" dirty="0" smtClean="0"/>
              <a:t> </a:t>
            </a:r>
            <a:r>
              <a:rPr lang="en-ID" sz="2800" dirty="0" err="1" smtClean="0"/>
              <a:t>ada</a:t>
            </a:r>
            <a:r>
              <a:rPr lang="en-ID" sz="2800" dirty="0" smtClean="0"/>
              <a:t> </a:t>
            </a:r>
            <a:r>
              <a:rPr lang="en-ID" sz="2800" i="1" dirty="0" smtClean="0"/>
              <a:t>feedback</a:t>
            </a:r>
            <a:r>
              <a:rPr lang="en-ID" sz="2800" dirty="0" smtClean="0"/>
              <a:t> </a:t>
            </a:r>
            <a:r>
              <a:rPr lang="en-ID" sz="2800" dirty="0" err="1" smtClean="0"/>
              <a:t>pengecualian</a:t>
            </a:r>
            <a:r>
              <a:rPr lang="en-ID" sz="28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1779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</a:t>
            </a:r>
            <a:r>
              <a:rPr lang="en-US" dirty="0" err="1" smtClean="0"/>
              <a:t>Analisa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endParaRPr lang="en-US" dirty="0"/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1522414" y="1700808"/>
            <a:ext cx="9612558" cy="4896544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effectLst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7390556" y="1916833"/>
            <a:ext cx="4416552" cy="108012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7402235" y="3246578"/>
            <a:ext cx="4416552" cy="108012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Content Placeholder 13"/>
          <p:cNvSpPr txBox="1">
            <a:spLocks/>
          </p:cNvSpPr>
          <p:nvPr/>
        </p:nvSpPr>
        <p:spPr>
          <a:xfrm>
            <a:off x="1522414" y="1878426"/>
            <a:ext cx="7380310" cy="4896544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2800" dirty="0" smtClean="0"/>
              <a:t>Yang di </a:t>
            </a:r>
            <a:r>
              <a:rPr lang="en-ID" sz="2800" dirty="0" err="1" smtClean="0"/>
              <a:t>analisa</a:t>
            </a:r>
            <a:r>
              <a:rPr lang="en-ID" sz="2800" dirty="0" smtClean="0"/>
              <a:t> </a:t>
            </a:r>
            <a:r>
              <a:rPr lang="en-ID" sz="2800" dirty="0" err="1" smtClean="0"/>
              <a:t>adalah</a:t>
            </a:r>
            <a:r>
              <a:rPr lang="en-ID" sz="2800" dirty="0" smtClean="0"/>
              <a:t> </a:t>
            </a:r>
            <a:r>
              <a:rPr lang="en-ID" sz="2800" dirty="0" err="1" smtClean="0"/>
              <a:t>hasil</a:t>
            </a:r>
            <a:r>
              <a:rPr lang="en-ID" sz="2800" dirty="0" smtClean="0"/>
              <a:t> P </a:t>
            </a:r>
            <a:r>
              <a:rPr lang="en-ID" sz="2800" dirty="0" err="1" smtClean="0"/>
              <a:t>dan</a:t>
            </a:r>
            <a:r>
              <a:rPr lang="en-ID" sz="2800" dirty="0" smtClean="0"/>
              <a:t> Q </a:t>
            </a:r>
            <a:r>
              <a:rPr lang="en-ID" sz="2800" dirty="0" err="1" smtClean="0"/>
              <a:t>dan</a:t>
            </a:r>
            <a:r>
              <a:rPr lang="en-ID" sz="2800" dirty="0" smtClean="0"/>
              <a:t> </a:t>
            </a:r>
            <a:r>
              <a:rPr lang="en-ID" sz="2800" dirty="0" err="1"/>
              <a:t>prosesnya</a:t>
            </a:r>
            <a:r>
              <a:rPr lang="en-ID" sz="2800" dirty="0"/>
              <a:t> </a:t>
            </a:r>
            <a:r>
              <a:rPr lang="en-ID" sz="2800" dirty="0" err="1" smtClean="0"/>
              <a:t>berkaitan</a:t>
            </a:r>
            <a:r>
              <a:rPr lang="en-ID" sz="2800" dirty="0" smtClean="0"/>
              <a:t> </a:t>
            </a:r>
            <a:r>
              <a:rPr lang="en-ID" sz="2800" dirty="0" err="1" smtClean="0"/>
              <a:t>dengan</a:t>
            </a:r>
            <a:r>
              <a:rPr lang="en-ID" sz="2800" dirty="0" smtClean="0"/>
              <a:t> GCD , </a:t>
            </a:r>
            <a:r>
              <a:rPr lang="en-ID" sz="2800" dirty="0" err="1" smtClean="0"/>
              <a:t>rentang</a:t>
            </a:r>
            <a:r>
              <a:rPr lang="en-ID" sz="2800" dirty="0" smtClean="0"/>
              <a:t> </a:t>
            </a:r>
            <a:r>
              <a:rPr lang="en-ID" sz="2800" dirty="0" err="1" smtClean="0"/>
              <a:t>keduanya</a:t>
            </a:r>
            <a:r>
              <a:rPr lang="en-ID" sz="2800" dirty="0" smtClean="0"/>
              <a:t> , </a:t>
            </a:r>
            <a:r>
              <a:rPr lang="en-ID" sz="2800" dirty="0" err="1" smtClean="0"/>
              <a:t>selama</a:t>
            </a:r>
            <a:r>
              <a:rPr lang="en-ID" sz="2800" dirty="0" smtClean="0"/>
              <a:t> proses </a:t>
            </a:r>
            <a:r>
              <a:rPr lang="en-ID" sz="2800" dirty="0" err="1" smtClean="0"/>
              <a:t>pembangkitan</a:t>
            </a:r>
            <a:r>
              <a:rPr lang="en-ID" sz="2800" dirty="0" smtClean="0"/>
              <a:t> p </a:t>
            </a:r>
            <a:r>
              <a:rPr lang="en-ID" sz="2800" dirty="0" err="1" smtClean="0"/>
              <a:t>dan</a:t>
            </a:r>
            <a:r>
              <a:rPr lang="en-ID" sz="2800" dirty="0" smtClean="0"/>
              <a:t> q</a:t>
            </a:r>
          </a:p>
          <a:p>
            <a:endParaRPr lang="en-US" sz="2800" dirty="0" smtClean="0"/>
          </a:p>
          <a:p>
            <a:r>
              <a:rPr lang="en-US" sz="2800" dirty="0" err="1" smtClean="0"/>
              <a:t>Berdasarkan</a:t>
            </a:r>
            <a:r>
              <a:rPr lang="en-US" sz="2800" dirty="0" smtClean="0"/>
              <a:t> </a:t>
            </a:r>
            <a:r>
              <a:rPr lang="en-US" sz="2800" dirty="0" err="1"/>
              <a:t>Tabel</a:t>
            </a:r>
            <a:r>
              <a:rPr lang="en-US" sz="2800" dirty="0"/>
              <a:t> </a:t>
            </a:r>
            <a:r>
              <a:rPr lang="en-US" sz="2800" dirty="0" smtClean="0"/>
              <a:t>4.5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380" y="3440768"/>
            <a:ext cx="5826731" cy="319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856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</a:t>
            </a:r>
            <a:r>
              <a:rPr lang="en-US" dirty="0" err="1" smtClean="0"/>
              <a:t>Analisa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Proses</a:t>
            </a:r>
            <a:endParaRPr lang="en-US" dirty="0"/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1522414" y="1700808"/>
            <a:ext cx="9612558" cy="4896544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effectLst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7390556" y="1916833"/>
            <a:ext cx="4416552" cy="108012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7402235" y="3246578"/>
            <a:ext cx="4416552" cy="108012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Content Placeholder 13"/>
          <p:cNvSpPr txBox="1">
            <a:spLocks/>
          </p:cNvSpPr>
          <p:nvPr/>
        </p:nvSpPr>
        <p:spPr>
          <a:xfrm>
            <a:off x="1522414" y="1878426"/>
            <a:ext cx="10044606" cy="4896544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/>
              <a:t>Hasil</a:t>
            </a:r>
            <a:r>
              <a:rPr lang="en-US" sz="2800" dirty="0"/>
              <a:t> proses </a:t>
            </a:r>
            <a:r>
              <a:rPr lang="en-US" sz="2800" dirty="0" err="1"/>
              <a:t>kombinasi</a:t>
            </a:r>
            <a:r>
              <a:rPr lang="en-US" sz="2800" dirty="0"/>
              <a:t> </a:t>
            </a:r>
            <a:r>
              <a:rPr lang="en-US" sz="2800" dirty="0" err="1"/>
              <a:t>berdasarkan</a:t>
            </a:r>
            <a:r>
              <a:rPr lang="en-US" sz="2800" dirty="0"/>
              <a:t> </a:t>
            </a:r>
            <a:r>
              <a:rPr lang="en-US" sz="2800" dirty="0" err="1"/>
              <a:t>infomasi</a:t>
            </a:r>
            <a:r>
              <a:rPr lang="en-US" sz="2800" dirty="0"/>
              <a:t> </a:t>
            </a:r>
            <a:r>
              <a:rPr lang="en-US" sz="2800" dirty="0" err="1"/>
              <a:t>peranti</a:t>
            </a:r>
            <a:r>
              <a:rPr lang="en-US" sz="2800" dirty="0"/>
              <a:t> </a:t>
            </a:r>
            <a:r>
              <a:rPr lang="en-US" sz="2800" dirty="0" err="1"/>
              <a:t>waktu</a:t>
            </a:r>
            <a:r>
              <a:rPr lang="en-US" sz="2800" dirty="0"/>
              <a:t> </a:t>
            </a:r>
            <a:r>
              <a:rPr lang="en-US" sz="2800" dirty="0" err="1"/>
              <a:t>diuji</a:t>
            </a:r>
            <a:r>
              <a:rPr lang="en-US" sz="2800" dirty="0"/>
              <a:t> </a:t>
            </a:r>
            <a:r>
              <a:rPr lang="en-US" sz="2800" dirty="0" err="1"/>
              <a:t>keberhasilanya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i="1" dirty="0"/>
              <a:t>monitoring</a:t>
            </a:r>
            <a:r>
              <a:rPr lang="en-US" sz="2800" dirty="0"/>
              <a:t> </a:t>
            </a:r>
            <a:r>
              <a:rPr lang="en-US" sz="2800" dirty="0" err="1" smtClean="0"/>
              <a:t>pengecualian</a:t>
            </a:r>
            <a:r>
              <a:rPr lang="en-US" sz="2800" dirty="0" smtClean="0"/>
              <a:t> </a:t>
            </a:r>
            <a:r>
              <a:rPr lang="en-US" sz="2800" dirty="0"/>
              <a:t>yang </a:t>
            </a:r>
            <a:r>
              <a:rPr lang="en-US" sz="2800" dirty="0" err="1"/>
              <a:t>menghasilkan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ada</a:t>
            </a:r>
            <a:r>
              <a:rPr lang="en-US" sz="2800" dirty="0"/>
              <a:t> </a:t>
            </a:r>
            <a:r>
              <a:rPr lang="en-US" sz="2800" i="1" dirty="0" smtClean="0"/>
              <a:t>feedback</a:t>
            </a:r>
            <a:r>
              <a:rPr lang="en-US" sz="2800" dirty="0" smtClean="0"/>
              <a:t> </a:t>
            </a:r>
            <a:r>
              <a:rPr lang="en-US" sz="2800" dirty="0" err="1"/>
              <a:t>berupa</a:t>
            </a:r>
            <a:r>
              <a:rPr lang="en-US" sz="2800" dirty="0"/>
              <a:t> </a:t>
            </a:r>
            <a:r>
              <a:rPr lang="en-US" sz="2800" dirty="0" err="1"/>
              <a:t>pengecualian</a:t>
            </a:r>
            <a:r>
              <a:rPr lang="en-US" sz="2800" dirty="0"/>
              <a:t> di </a:t>
            </a:r>
            <a:r>
              <a:rPr lang="en-US" sz="2800" dirty="0" err="1"/>
              <a:t>seluruh</a:t>
            </a:r>
            <a:r>
              <a:rPr lang="en-US" sz="2800" dirty="0"/>
              <a:t> </a:t>
            </a:r>
            <a:r>
              <a:rPr lang="en-US" sz="2800" dirty="0" err="1"/>
              <a:t>pemrosesan</a:t>
            </a:r>
            <a:r>
              <a:rPr lang="en-US" sz="2800" dirty="0" smtClean="0"/>
              <a:t>. </a:t>
            </a:r>
            <a:r>
              <a:rPr lang="en-US" sz="2800" dirty="0" err="1" smtClean="0"/>
              <a:t>Pengecualian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dimaksud</a:t>
            </a:r>
            <a:r>
              <a:rPr lang="en-US" sz="2800" dirty="0" smtClean="0"/>
              <a:t>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dirty="0" err="1" smtClean="0"/>
              <a:t>hasil</a:t>
            </a:r>
            <a:r>
              <a:rPr lang="en-US" sz="2800" dirty="0" smtClean="0"/>
              <a:t> yang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sesuai</a:t>
            </a:r>
            <a:r>
              <a:rPr lang="en-US" sz="2800" dirty="0" smtClean="0"/>
              <a:t> </a:t>
            </a:r>
            <a:r>
              <a:rPr lang="en-US" sz="2800" dirty="0" err="1" smtClean="0"/>
              <a:t>yaitu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2324" y="3560259"/>
            <a:ext cx="5479667" cy="31619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0" name="Straight Connector 9"/>
          <p:cNvCxnSpPr/>
          <p:nvPr/>
        </p:nvCxnSpPr>
        <p:spPr>
          <a:xfrm>
            <a:off x="8470676" y="4149080"/>
            <a:ext cx="1440160" cy="432048"/>
          </a:xfrm>
          <a:prstGeom prst="line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542684" y="4149080"/>
            <a:ext cx="1224136" cy="427243"/>
          </a:xfrm>
          <a:prstGeom prst="line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25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 </a:t>
            </a:r>
            <a:r>
              <a:rPr lang="en-US" dirty="0" err="1" smtClean="0"/>
              <a:t>Kesimpulan</a:t>
            </a:r>
            <a:endParaRPr lang="en-US" dirty="0"/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1522414" y="1700808"/>
            <a:ext cx="9612558" cy="4896544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effectLst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7390556" y="1916833"/>
            <a:ext cx="4416552" cy="108012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7402235" y="3246578"/>
            <a:ext cx="4416552" cy="108012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Content Placeholder 13"/>
          <p:cNvSpPr txBox="1">
            <a:spLocks/>
          </p:cNvSpPr>
          <p:nvPr/>
        </p:nvSpPr>
        <p:spPr>
          <a:xfrm>
            <a:off x="1522414" y="1878426"/>
            <a:ext cx="10044606" cy="4896544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 smtClean="0"/>
              <a:t>Berdasarkan</a:t>
            </a:r>
            <a:r>
              <a:rPr lang="en-US" sz="2800" dirty="0" smtClean="0"/>
              <a:t> </a:t>
            </a:r>
            <a:r>
              <a:rPr lang="en-US" sz="2800" dirty="0" err="1" smtClean="0"/>
              <a:t>percobaan</a:t>
            </a:r>
            <a:r>
              <a:rPr lang="en-US" sz="2800" dirty="0" smtClean="0"/>
              <a:t> </a:t>
            </a:r>
            <a:r>
              <a:rPr lang="en-US" sz="2800" dirty="0" err="1" smtClean="0"/>
              <a:t>eksperimen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dilakukan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</a:t>
            </a:r>
            <a:r>
              <a:rPr lang="en-US" sz="2800" dirty="0" err="1" smtClean="0"/>
              <a:t>menggabungkan</a:t>
            </a:r>
            <a:r>
              <a:rPr lang="en-US" sz="2800" dirty="0" smtClean="0"/>
              <a:t> </a:t>
            </a:r>
            <a:r>
              <a:rPr lang="en-US" sz="2800" dirty="0" err="1" smtClean="0"/>
              <a:t>informasi</a:t>
            </a:r>
            <a:r>
              <a:rPr lang="en-US" sz="2800" dirty="0" smtClean="0"/>
              <a:t> </a:t>
            </a:r>
            <a:r>
              <a:rPr lang="en-US" sz="2800" dirty="0" err="1" smtClean="0"/>
              <a:t>peranti</a:t>
            </a:r>
            <a:r>
              <a:rPr lang="en-US" sz="2800" dirty="0" smtClean="0"/>
              <a:t> </a:t>
            </a:r>
            <a:r>
              <a:rPr lang="en-US" sz="2800" dirty="0" err="1" smtClean="0"/>
              <a:t>waktu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mengambil</a:t>
            </a:r>
            <a:r>
              <a:rPr lang="en-US" sz="2800" dirty="0" smtClean="0"/>
              <a:t> </a:t>
            </a:r>
            <a:r>
              <a:rPr lang="en-US" sz="2800" dirty="0" err="1" smtClean="0"/>
              <a:t>atribut</a:t>
            </a:r>
            <a:r>
              <a:rPr lang="en-US" sz="2800" dirty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nilai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jam </a:t>
            </a:r>
            <a:r>
              <a:rPr lang="en-US" sz="2800" dirty="0" err="1" smtClean="0"/>
              <a:t>menit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detik</a:t>
            </a:r>
            <a:r>
              <a:rPr lang="en-US" sz="2800" dirty="0" smtClean="0"/>
              <a:t>, </a:t>
            </a:r>
            <a:r>
              <a:rPr lang="en-US" sz="2800" dirty="0" err="1" smtClean="0"/>
              <a:t>sebagai</a:t>
            </a:r>
            <a:r>
              <a:rPr lang="en-US" sz="2800" dirty="0" smtClean="0"/>
              <a:t> </a:t>
            </a:r>
            <a:r>
              <a:rPr lang="en-US" sz="2800" i="1" dirty="0" smtClean="0"/>
              <a:t>index</a:t>
            </a:r>
            <a:r>
              <a:rPr lang="en-US" sz="2800" dirty="0" smtClean="0"/>
              <a:t> </a:t>
            </a:r>
            <a:r>
              <a:rPr lang="en-US" sz="2800" dirty="0" err="1" smtClean="0"/>
              <a:t>pemilihan</a:t>
            </a:r>
            <a:r>
              <a:rPr lang="en-US" sz="2800" dirty="0" smtClean="0"/>
              <a:t> </a:t>
            </a:r>
            <a:r>
              <a:rPr lang="en-US" sz="2800" dirty="0" err="1" smtClean="0"/>
              <a:t>sehinnga</a:t>
            </a:r>
            <a:r>
              <a:rPr lang="en-US" sz="2800" dirty="0" smtClean="0"/>
              <a:t> </a:t>
            </a:r>
            <a:r>
              <a:rPr lang="en-US" sz="2800" dirty="0" err="1" smtClean="0"/>
              <a:t>cukup</a:t>
            </a:r>
            <a:r>
              <a:rPr lang="en-US" sz="2800" dirty="0" smtClean="0"/>
              <a:t> </a:t>
            </a:r>
            <a:r>
              <a:rPr lang="en-US" sz="2800" dirty="0" err="1" smtClean="0"/>
              <a:t>melahirkan</a:t>
            </a:r>
            <a:r>
              <a:rPr lang="en-US" sz="2800" dirty="0" smtClean="0"/>
              <a:t> </a:t>
            </a:r>
            <a:r>
              <a:rPr lang="en-US" sz="2800" dirty="0" err="1" smtClean="0"/>
              <a:t>konsep</a:t>
            </a:r>
            <a:r>
              <a:rPr lang="en-US" sz="2800" dirty="0" smtClean="0"/>
              <a:t> </a:t>
            </a:r>
            <a:r>
              <a:rPr lang="en-US" sz="2800" dirty="0" err="1" smtClean="0"/>
              <a:t>sederhana</a:t>
            </a:r>
            <a:r>
              <a:rPr lang="en-US" sz="2800" dirty="0" smtClean="0"/>
              <a:t> yang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dikembangkan</a:t>
            </a:r>
            <a:r>
              <a:rPr lang="en-US" sz="2800" dirty="0" smtClean="0"/>
              <a:t> </a:t>
            </a:r>
            <a:r>
              <a:rPr lang="en-US" sz="2800" dirty="0" err="1" smtClean="0"/>
              <a:t>berdasarkan</a:t>
            </a:r>
            <a:r>
              <a:rPr lang="en-US" sz="2800" dirty="0" smtClean="0"/>
              <a:t> </a:t>
            </a:r>
            <a:r>
              <a:rPr lang="en-US" sz="2800" dirty="0" err="1" smtClean="0"/>
              <a:t>angka</a:t>
            </a:r>
            <a:r>
              <a:rPr lang="en-US" sz="2800" dirty="0" smtClean="0"/>
              <a:t> yang prima ,</a:t>
            </a:r>
          </a:p>
          <a:p>
            <a:pPr marL="0" indent="0">
              <a:buNone/>
            </a:pPr>
            <a:r>
              <a:rPr lang="en-US" sz="2800" dirty="0" smtClean="0"/>
              <a:t> </a:t>
            </a:r>
            <a:r>
              <a:rPr lang="en-US" sz="2800" dirty="0" err="1" smtClean="0"/>
              <a:t>dimana</a:t>
            </a:r>
            <a:r>
              <a:rPr lang="en-US" sz="2800" dirty="0" smtClean="0"/>
              <a:t> </a:t>
            </a:r>
            <a:r>
              <a:rPr lang="en-US" sz="2800" dirty="0" err="1" smtClean="0"/>
              <a:t>angka</a:t>
            </a:r>
            <a:r>
              <a:rPr lang="en-US" sz="2800" dirty="0" smtClean="0"/>
              <a:t> </a:t>
            </a:r>
            <a:r>
              <a:rPr lang="en-US" sz="2800" dirty="0" err="1" smtClean="0"/>
              <a:t>ini</a:t>
            </a:r>
            <a:r>
              <a:rPr lang="en-US" sz="2800" dirty="0" smtClean="0"/>
              <a:t> </a:t>
            </a:r>
            <a:r>
              <a:rPr lang="en-US" sz="2800" dirty="0" err="1" smtClean="0"/>
              <a:t>selain</a:t>
            </a:r>
            <a:r>
              <a:rPr lang="en-US" sz="2800" dirty="0" smtClean="0"/>
              <a:t> </a:t>
            </a:r>
            <a:r>
              <a:rPr lang="en-US" sz="2800" dirty="0" err="1" smtClean="0"/>
              <a:t>unik</a:t>
            </a:r>
            <a:r>
              <a:rPr lang="en-US" sz="2800" dirty="0" smtClean="0"/>
              <a:t> </a:t>
            </a:r>
            <a:r>
              <a:rPr lang="en-US" sz="2800" dirty="0" err="1" smtClean="0"/>
              <a:t>juga</a:t>
            </a:r>
            <a:r>
              <a:rPr lang="en-US" sz="2800" dirty="0" smtClean="0"/>
              <a:t> </a:t>
            </a:r>
            <a:r>
              <a:rPr lang="en-US" sz="2800" dirty="0" err="1" smtClean="0"/>
              <a:t>menjadi</a:t>
            </a:r>
            <a:r>
              <a:rPr lang="en-US" sz="2800" dirty="0" smtClean="0"/>
              <a:t> </a:t>
            </a:r>
            <a:r>
              <a:rPr lang="en-US" sz="2800" dirty="0" err="1" smtClean="0"/>
              <a:t>dasar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konsep</a:t>
            </a:r>
            <a:r>
              <a:rPr lang="en-US" sz="2800" dirty="0" smtClean="0"/>
              <a:t> </a:t>
            </a:r>
            <a:r>
              <a:rPr lang="en-US" sz="2800" dirty="0" err="1" smtClean="0"/>
              <a:t>perhitung</a:t>
            </a:r>
            <a:r>
              <a:rPr lang="en-US" sz="2800" dirty="0" smtClean="0"/>
              <a:t> di </a:t>
            </a:r>
            <a:r>
              <a:rPr lang="en-US" sz="2800" dirty="0" err="1" smtClean="0"/>
              <a:t>bidang</a:t>
            </a:r>
            <a:r>
              <a:rPr lang="en-US" sz="2800" dirty="0" smtClean="0"/>
              <a:t> </a:t>
            </a:r>
            <a:r>
              <a:rPr lang="en-US" sz="2800" dirty="0" err="1" smtClean="0"/>
              <a:t>teknologi</a:t>
            </a:r>
            <a:r>
              <a:rPr lang="en-US" sz="2800" dirty="0"/>
              <a:t> </a:t>
            </a:r>
            <a:r>
              <a:rPr lang="en-US" sz="2800" dirty="0" smtClean="0"/>
              <a:t>yang </a:t>
            </a:r>
            <a:r>
              <a:rPr lang="en-US" sz="2800" dirty="0" err="1" smtClean="0"/>
              <a:t>memiliki</a:t>
            </a:r>
            <a:r>
              <a:rPr lang="en-US" sz="2800" dirty="0" smtClean="0"/>
              <a:t> </a:t>
            </a:r>
            <a:r>
              <a:rPr lang="en-US" sz="2800" dirty="0" err="1" smtClean="0"/>
              <a:t>berbagai</a:t>
            </a:r>
            <a:r>
              <a:rPr lang="en-US" sz="2800" dirty="0" smtClean="0"/>
              <a:t> </a:t>
            </a:r>
            <a:r>
              <a:rPr lang="en-US" sz="2800" dirty="0" err="1" smtClean="0"/>
              <a:t>alasan</a:t>
            </a:r>
            <a:r>
              <a:rPr lang="en-US" sz="2800" dirty="0" smtClean="0"/>
              <a:t> </a:t>
            </a:r>
            <a:r>
              <a:rPr lang="en-US" sz="2800" dirty="0" err="1" smtClean="0"/>
              <a:t>dipilihnya</a:t>
            </a:r>
            <a:r>
              <a:rPr lang="en-US" sz="2800" dirty="0" smtClean="0"/>
              <a:t> yang </a:t>
            </a:r>
            <a:r>
              <a:rPr lang="en-US" sz="2800" dirty="0" err="1" smtClean="0"/>
              <a:t>menghasilkan</a:t>
            </a:r>
            <a:r>
              <a:rPr lang="en-US" sz="2800" dirty="0" smtClean="0"/>
              <a:t> p </a:t>
            </a:r>
            <a:r>
              <a:rPr lang="en-US" sz="2800" dirty="0" err="1" smtClean="0"/>
              <a:t>dan</a:t>
            </a:r>
            <a:r>
              <a:rPr lang="en-US" sz="2800" dirty="0" smtClean="0"/>
              <a:t> q </a:t>
            </a:r>
            <a:r>
              <a:rPr lang="en-US" sz="2800" dirty="0" err="1" smtClean="0"/>
              <a:t>cukup</a:t>
            </a:r>
            <a:r>
              <a:rPr lang="en-US" sz="2800" dirty="0" smtClean="0"/>
              <a:t> </a:t>
            </a:r>
            <a:r>
              <a:rPr lang="en-US" sz="2800" dirty="0" err="1" smtClean="0"/>
              <a:t>efisien</a:t>
            </a:r>
            <a:r>
              <a:rPr lang="en-US" sz="2800" dirty="0" smtClean="0"/>
              <a:t> </a:t>
            </a:r>
            <a:r>
              <a:rPr lang="en-US" sz="2800" dirty="0" err="1" smtClean="0"/>
              <a:t>juga</a:t>
            </a:r>
            <a:r>
              <a:rPr lang="en-US" sz="2800" dirty="0" smtClean="0"/>
              <a:t> </a:t>
            </a:r>
            <a:r>
              <a:rPr lang="en-US" sz="2800" dirty="0" err="1" smtClean="0"/>
              <a:t>berdasarkan</a:t>
            </a:r>
            <a:r>
              <a:rPr lang="en-US" sz="2800" dirty="0" smtClean="0"/>
              <a:t> </a:t>
            </a:r>
            <a:r>
              <a:rPr lang="en-US" sz="2800" dirty="0" err="1" smtClean="0"/>
              <a:t>hasil</a:t>
            </a:r>
            <a:r>
              <a:rPr lang="en-US" sz="2800" dirty="0" smtClean="0"/>
              <a:t> GCD ( p – 1, q – 1)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terlalu</a:t>
            </a:r>
            <a:r>
              <a:rPr lang="en-US" sz="2800" dirty="0" smtClean="0"/>
              <a:t> </a:t>
            </a:r>
            <a:r>
              <a:rPr lang="en-US" sz="2800" dirty="0" err="1" smtClean="0"/>
              <a:t>besar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rentang</a:t>
            </a:r>
            <a:r>
              <a:rPr lang="en-US" sz="2800" dirty="0" smtClean="0"/>
              <a:t> </a:t>
            </a:r>
            <a:r>
              <a:rPr lang="en-US" sz="2800" dirty="0" err="1" smtClean="0"/>
              <a:t>kedua</a:t>
            </a:r>
            <a:r>
              <a:rPr lang="en-US" sz="2800" dirty="0" smtClean="0"/>
              <a:t> </a:t>
            </a:r>
            <a:r>
              <a:rPr lang="en-US" sz="2800" dirty="0" err="1" smtClean="0"/>
              <a:t>bilangannya</a:t>
            </a:r>
            <a:r>
              <a:rPr lang="en-US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2555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868" y="2420888"/>
            <a:ext cx="10657183" cy="2304256"/>
          </a:xfrm>
        </p:spPr>
        <p:txBody>
          <a:bodyPr>
            <a:normAutofit/>
          </a:bodyPr>
          <a:lstStyle/>
          <a:p>
            <a:r>
              <a:rPr lang="en-US" sz="4000" dirty="0" err="1" smtClean="0"/>
              <a:t>Untuk</a:t>
            </a:r>
            <a:r>
              <a:rPr lang="en-US" sz="4000" dirty="0" smtClean="0"/>
              <a:t> LOG TEXT // </a:t>
            </a:r>
            <a:r>
              <a:rPr lang="en-US" sz="4000" dirty="0" err="1" smtClean="0"/>
              <a:t>hasil</a:t>
            </a:r>
            <a:r>
              <a:rPr lang="en-US" sz="4000" dirty="0" smtClean="0"/>
              <a:t> </a:t>
            </a:r>
            <a:r>
              <a:rPr lang="en-US" sz="4000" dirty="0" err="1" smtClean="0"/>
              <a:t>pembangkitan</a:t>
            </a:r>
            <a:r>
              <a:rPr lang="en-US" sz="4000" dirty="0" smtClean="0"/>
              <a:t> </a:t>
            </a:r>
            <a:r>
              <a:rPr lang="en-US" sz="4000" dirty="0" err="1" smtClean="0"/>
              <a:t>bisa</a:t>
            </a:r>
            <a:r>
              <a:rPr lang="en-US" sz="4000" dirty="0" smtClean="0"/>
              <a:t> </a:t>
            </a:r>
            <a:r>
              <a:rPr lang="en-US" sz="4000" dirty="0" err="1" smtClean="0"/>
              <a:t>dilihat</a:t>
            </a:r>
            <a:r>
              <a:rPr lang="en-US" sz="4000" dirty="0" smtClean="0"/>
              <a:t> </a:t>
            </a:r>
            <a:r>
              <a:rPr lang="en-US" sz="4000" dirty="0" err="1" smtClean="0"/>
              <a:t>pada</a:t>
            </a:r>
            <a:r>
              <a:rPr lang="en-US" sz="4000" dirty="0" smtClean="0"/>
              <a:t> link </a:t>
            </a:r>
            <a:r>
              <a:rPr lang="en-US" sz="4000" dirty="0"/>
              <a:t>: </a:t>
            </a:r>
            <a:r>
              <a:rPr lang="en-US" sz="4000" dirty="0">
                <a:solidFill>
                  <a:srgbClr val="00B050"/>
                </a:solidFill>
              </a:rPr>
              <a:t>http://bit.ly/Dunia12020</a:t>
            </a:r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1522414" y="1700808"/>
            <a:ext cx="9612558" cy="4896544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674814" y="4270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299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Sekian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Terima</a:t>
            </a:r>
            <a:r>
              <a:rPr lang="en-US" dirty="0" smtClean="0"/>
              <a:t> </a:t>
            </a:r>
            <a:r>
              <a:rPr lang="en-US" dirty="0" err="1" smtClean="0"/>
              <a:t>Kasih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Perhatianya</a:t>
            </a:r>
            <a:endParaRPr lang="en-US" dirty="0"/>
          </a:p>
        </p:txBody>
      </p:sp>
      <p:sp>
        <p:nvSpPr>
          <p:cNvPr id="6" name="Picture Placeholder 5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108" y="2348880"/>
            <a:ext cx="2376264" cy="318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r>
              <a:rPr lang="en-US" dirty="0" smtClean="0"/>
              <a:t> -&gt;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D" dirty="0" err="1" smtClean="0"/>
              <a:t>Keunikan</a:t>
            </a:r>
            <a:r>
              <a:rPr lang="en-ID" dirty="0" smtClean="0"/>
              <a:t> </a:t>
            </a:r>
            <a:r>
              <a:rPr lang="en-ID" dirty="0" err="1" smtClean="0"/>
              <a:t>lainya</a:t>
            </a:r>
            <a:r>
              <a:rPr lang="en-ID" dirty="0" smtClean="0"/>
              <a:t> </a:t>
            </a:r>
            <a:r>
              <a:rPr lang="en-ID" dirty="0" err="1" smtClean="0"/>
              <a:t>juga</a:t>
            </a:r>
            <a:r>
              <a:rPr lang="en-ID" dirty="0" smtClean="0"/>
              <a:t> </a:t>
            </a:r>
            <a:r>
              <a:rPr lang="en-ID" dirty="0" err="1" smtClean="0"/>
              <a:t>terletak</a:t>
            </a:r>
            <a:r>
              <a:rPr lang="en-ID" dirty="0" smtClean="0"/>
              <a:t> </a:t>
            </a:r>
            <a:r>
              <a:rPr lang="en-ID" dirty="0" err="1" smtClean="0"/>
              <a:t>pada</a:t>
            </a:r>
            <a:r>
              <a:rPr lang="en-ID" dirty="0" smtClean="0"/>
              <a:t> </a:t>
            </a:r>
            <a:r>
              <a:rPr lang="en-ID" dirty="0"/>
              <a:t>(</a:t>
            </a:r>
            <a:r>
              <a:rPr lang="en-ID" dirty="0" err="1"/>
              <a:t>Chiewchanchairat</a:t>
            </a:r>
            <a:r>
              <a:rPr lang="en-ID" dirty="0"/>
              <a:t> </a:t>
            </a:r>
            <a:r>
              <a:rPr lang="en-ID" dirty="0" err="1"/>
              <a:t>dkk</a:t>
            </a:r>
            <a:r>
              <a:rPr lang="en-ID" dirty="0"/>
              <a:t>., 2016) 6k-1 </a:t>
            </a:r>
            <a:r>
              <a:rPr lang="en-ID" dirty="0" err="1"/>
              <a:t>atau</a:t>
            </a:r>
            <a:r>
              <a:rPr lang="en-ID" dirty="0"/>
              <a:t> 6k +1 (Ferreira, 2017</a:t>
            </a:r>
            <a:r>
              <a:rPr lang="en-ID" dirty="0" smtClean="0"/>
              <a:t>)</a:t>
            </a:r>
            <a:r>
              <a:rPr lang="en-ID" dirty="0"/>
              <a:t> </a:t>
            </a:r>
            <a:r>
              <a:rPr lang="en-ID" dirty="0" err="1"/>
              <a:t>dimana</a:t>
            </a:r>
            <a:r>
              <a:rPr lang="en-ID" dirty="0"/>
              <a:t> k </a:t>
            </a:r>
            <a:r>
              <a:rPr lang="en-ID" dirty="0" err="1" smtClean="0"/>
              <a:t>adalah</a:t>
            </a:r>
            <a:r>
              <a:rPr lang="en-ID" dirty="0" smtClean="0"/>
              <a:t> </a:t>
            </a:r>
            <a:r>
              <a:rPr lang="en-ID" dirty="0" err="1"/>
              <a:t>bilangan</a:t>
            </a:r>
            <a:r>
              <a:rPr lang="en-ID" dirty="0"/>
              <a:t> prima yang </a:t>
            </a:r>
            <a:r>
              <a:rPr lang="en-ID" dirty="0" err="1" smtClean="0"/>
              <a:t>diketahui</a:t>
            </a:r>
            <a:r>
              <a:rPr lang="en-ID" dirty="0" smtClean="0"/>
              <a:t>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3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selalu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</a:t>
            </a:r>
            <a:r>
              <a:rPr lang="en-ID" dirty="0" err="1"/>
              <a:t>dua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 </a:t>
            </a:r>
            <a:r>
              <a:rPr lang="en-ID" dirty="0" err="1" smtClean="0"/>
              <a:t>tersebut</a:t>
            </a:r>
            <a:r>
              <a:rPr lang="en-ID" dirty="0" smtClean="0"/>
              <a:t>.</a:t>
            </a:r>
            <a:endParaRPr lang="en-ID" dirty="0"/>
          </a:p>
          <a:p>
            <a:pPr marL="0" indent="0">
              <a:buNone/>
            </a:pPr>
            <a:r>
              <a:rPr lang="en-ID" dirty="0" err="1" smtClean="0"/>
              <a:t>Berdasarkan</a:t>
            </a:r>
            <a:r>
              <a:rPr lang="en-ID" dirty="0" smtClean="0"/>
              <a:t> </a:t>
            </a:r>
            <a:r>
              <a:rPr lang="en-ID" dirty="0" err="1"/>
              <a:t>sifat</a:t>
            </a:r>
            <a:r>
              <a:rPr lang="en-ID" dirty="0"/>
              <a:t> </a:t>
            </a:r>
            <a:r>
              <a:rPr lang="en-ID" dirty="0" err="1"/>
              <a:t>Bilangan</a:t>
            </a:r>
            <a:r>
              <a:rPr lang="en-ID" dirty="0"/>
              <a:t> Prima,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pada</a:t>
            </a:r>
            <a:r>
              <a:rPr lang="en-ID" dirty="0"/>
              <a:t> </a:t>
            </a:r>
            <a:r>
              <a:rPr lang="en-ID" dirty="0" err="1"/>
              <a:t>penelitian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kombinasi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 jam </a:t>
            </a:r>
            <a:r>
              <a:rPr lang="en-ID" dirty="0" err="1"/>
              <a:t>menit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detik</a:t>
            </a:r>
            <a:r>
              <a:rPr lang="en-ID" dirty="0"/>
              <a:t> </a:t>
            </a:r>
            <a:r>
              <a:rPr lang="en-ID" dirty="0" err="1"/>
              <a:t>pada</a:t>
            </a:r>
            <a:r>
              <a:rPr lang="en-ID" dirty="0"/>
              <a:t> </a:t>
            </a:r>
            <a:r>
              <a:rPr lang="en-ID" dirty="0" err="1"/>
              <a:t>peranti</a:t>
            </a:r>
            <a:r>
              <a:rPr lang="en-ID" dirty="0"/>
              <a:t> </a:t>
            </a:r>
            <a:r>
              <a:rPr lang="en-ID" i="1" dirty="0"/>
              <a:t>android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teknik</a:t>
            </a:r>
            <a:r>
              <a:rPr lang="en-ID" dirty="0"/>
              <a:t> </a:t>
            </a:r>
            <a:r>
              <a:rPr lang="en-ID" dirty="0" err="1"/>
              <a:t>penentuan</a:t>
            </a:r>
            <a:r>
              <a:rPr lang="en-ID" dirty="0"/>
              <a:t> </a:t>
            </a:r>
            <a:r>
              <a:rPr lang="en-ID" dirty="0" err="1"/>
              <a:t>konstanta</a:t>
            </a:r>
            <a:r>
              <a:rPr lang="en-ID" dirty="0"/>
              <a:t> </a:t>
            </a:r>
            <a:r>
              <a:rPr lang="en-ID" i="1" dirty="0"/>
              <a:t>p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i="1" dirty="0"/>
              <a:t>q</a:t>
            </a:r>
            <a:r>
              <a:rPr lang="en-ID" dirty="0"/>
              <a:t> yang prima </a:t>
            </a:r>
            <a:r>
              <a:rPr lang="en-ID" dirty="0" err="1" smtClean="0"/>
              <a:t>sebagai</a:t>
            </a:r>
            <a:r>
              <a:rPr lang="en-ID" dirty="0" smtClean="0"/>
              <a:t> </a:t>
            </a:r>
            <a:r>
              <a:rPr lang="en-ID" dirty="0" err="1" smtClean="0"/>
              <a:t>konsep</a:t>
            </a:r>
            <a:r>
              <a:rPr lang="en-ID" dirty="0" smtClean="0"/>
              <a:t> lain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/>
              <a:t>memastikan</a:t>
            </a:r>
            <a:r>
              <a:rPr lang="en-ID" dirty="0"/>
              <a:t> </a:t>
            </a:r>
            <a:r>
              <a:rPr lang="en-ID" dirty="0" err="1"/>
              <a:t>ketentuan</a:t>
            </a:r>
            <a:r>
              <a:rPr lang="en-ID" dirty="0"/>
              <a:t>  </a:t>
            </a:r>
            <a:r>
              <a:rPr lang="en-ID" dirty="0" err="1"/>
              <a:t>prosesnya</a:t>
            </a:r>
            <a:r>
              <a:rPr lang="en-ID" dirty="0"/>
              <a:t> </a:t>
            </a:r>
            <a:r>
              <a:rPr lang="en-ID" dirty="0" err="1"/>
              <a:t>terpenuhi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menghasilkan</a:t>
            </a:r>
            <a:r>
              <a:rPr lang="en-ID" dirty="0"/>
              <a:t> </a:t>
            </a:r>
            <a:r>
              <a:rPr lang="en-ID" dirty="0" err="1"/>
              <a:t>pola</a:t>
            </a:r>
            <a:r>
              <a:rPr lang="en-ID" dirty="0"/>
              <a:t> </a:t>
            </a:r>
            <a:r>
              <a:rPr lang="en-ID" dirty="0" err="1"/>
              <a:t>tersendiri</a:t>
            </a:r>
            <a:r>
              <a:rPr lang="en-ID" dirty="0"/>
              <a:t> </a:t>
            </a:r>
            <a:r>
              <a:rPr lang="en-ID" dirty="0" err="1"/>
              <a:t>tanpa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i="1" dirty="0"/>
              <a:t>feedback</a:t>
            </a:r>
            <a:r>
              <a:rPr lang="en-ID" dirty="0"/>
              <a:t> </a:t>
            </a:r>
            <a:r>
              <a:rPr lang="en-ID" dirty="0" err="1"/>
              <a:t>pengecualian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tanda</a:t>
            </a:r>
            <a:r>
              <a:rPr lang="en-ID" dirty="0"/>
              <a:t> </a:t>
            </a:r>
            <a:r>
              <a:rPr lang="en-ID" dirty="0" err="1"/>
              <a:t>berhasilnya</a:t>
            </a:r>
            <a:r>
              <a:rPr lang="en-ID" dirty="0"/>
              <a:t> proses.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673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Rumusan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id-ID" dirty="0"/>
              <a:t>“</a:t>
            </a:r>
            <a:r>
              <a:rPr lang="en-ID" dirty="0" err="1"/>
              <a:t>Bagaimana</a:t>
            </a:r>
            <a:r>
              <a:rPr lang="en-ID" dirty="0"/>
              <a:t> M</a:t>
            </a:r>
            <a:r>
              <a:rPr lang="id-ID" dirty="0"/>
              <a:t>elakukan Pembangkitan Kunci Untuk Penentuan Konstanta P dan Q Yang Prima Berdasarkan Informasi Peranti</a:t>
            </a:r>
            <a:r>
              <a:rPr lang="id-ID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915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Tujuan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id-ID" dirty="0"/>
              <a:t>Memanfaatkan Informasi Peranti Waktu ( jam, menit dan detik )</a:t>
            </a:r>
            <a:endParaRPr lang="en-US" dirty="0"/>
          </a:p>
          <a:p>
            <a:pPr lvl="0"/>
            <a:r>
              <a:rPr lang="id-ID" dirty="0"/>
              <a:t>Memodifikasi Teknik Pembangkitan Kunci Untuk Penentuan Konstanta P dan Q Yang Prima</a:t>
            </a:r>
            <a:endParaRPr lang="en-US" dirty="0"/>
          </a:p>
          <a:p>
            <a:pPr lvl="0"/>
            <a:r>
              <a:rPr lang="id-ID" dirty="0"/>
              <a:t>Memonitoring konsep informasi peranti waktu dengan </a:t>
            </a:r>
            <a:r>
              <a:rPr lang="id-ID" i="1" dirty="0"/>
              <a:t>Exception Handling</a:t>
            </a:r>
            <a:r>
              <a:rPr lang="id-ID" dirty="0"/>
              <a:t>, sebagai indikator berjalannya konsep yang </a:t>
            </a:r>
            <a:r>
              <a:rPr lang="id-ID" dirty="0" smtClean="0"/>
              <a:t>dibuat</a:t>
            </a:r>
            <a:r>
              <a:rPr lang="en-ID" dirty="0" smtClean="0"/>
              <a:t> (</a:t>
            </a:r>
            <a:r>
              <a:rPr lang="en-ID" dirty="0" err="1" smtClean="0"/>
              <a:t>tidak</a:t>
            </a:r>
            <a:r>
              <a:rPr lang="en-ID" dirty="0" smtClean="0"/>
              <a:t> </a:t>
            </a:r>
            <a:r>
              <a:rPr lang="en-ID" dirty="0" err="1" smtClean="0"/>
              <a:t>ada</a:t>
            </a:r>
            <a:r>
              <a:rPr lang="en-ID" dirty="0" smtClean="0"/>
              <a:t> </a:t>
            </a:r>
            <a:r>
              <a:rPr lang="en-ID" i="1" dirty="0" smtClean="0"/>
              <a:t>feedback</a:t>
            </a:r>
            <a:r>
              <a:rPr lang="en-ID" dirty="0" smtClean="0"/>
              <a:t> </a:t>
            </a:r>
            <a:r>
              <a:rPr lang="en-ID" dirty="0" err="1" smtClean="0"/>
              <a:t>pengecualian</a:t>
            </a:r>
            <a:r>
              <a:rPr lang="en-ID" dirty="0" smtClean="0"/>
              <a:t> </a:t>
            </a:r>
            <a:r>
              <a:rPr lang="en-ID" dirty="0" err="1" smtClean="0"/>
              <a:t>pada</a:t>
            </a:r>
            <a:r>
              <a:rPr lang="en-ID" dirty="0" smtClean="0"/>
              <a:t> </a:t>
            </a:r>
            <a:r>
              <a:rPr lang="en-ID" dirty="0" err="1" smtClean="0"/>
              <a:t>prosesnya</a:t>
            </a:r>
            <a:r>
              <a:rPr lang="en-ID" dirty="0" smtClean="0"/>
              <a:t>)</a:t>
            </a:r>
            <a:r>
              <a:rPr lang="id-ID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554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Batasan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peranti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 jam, </a:t>
            </a:r>
            <a:r>
              <a:rPr lang="en-ID" dirty="0" err="1"/>
              <a:t>menit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detik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Zona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b="1" dirty="0"/>
              <a:t>GMT -11:00 </a:t>
            </a:r>
            <a:r>
              <a:rPr lang="en-ID" dirty="0" err="1"/>
              <a:t>sampai</a:t>
            </a:r>
            <a:r>
              <a:rPr lang="en-ID" b="1" dirty="0"/>
              <a:t> GMT +13:00</a:t>
            </a:r>
            <a:r>
              <a:rPr lang="id-ID" dirty="0"/>
              <a:t>.</a:t>
            </a:r>
            <a:endParaRPr lang="en-US" dirty="0"/>
          </a:p>
          <a:p>
            <a:pPr lvl="0"/>
            <a:r>
              <a:rPr lang="en-ID" dirty="0" err="1" smtClean="0"/>
              <a:t>Penentuan</a:t>
            </a:r>
            <a:r>
              <a:rPr lang="en-ID" dirty="0" smtClean="0"/>
              <a:t> </a:t>
            </a:r>
            <a:r>
              <a:rPr lang="en-ID" dirty="0" err="1" smtClean="0"/>
              <a:t>atau</a:t>
            </a:r>
            <a:r>
              <a:rPr lang="en-ID" dirty="0" smtClean="0"/>
              <a:t> </a:t>
            </a:r>
            <a:r>
              <a:rPr lang="en-ID" dirty="0" err="1" smtClean="0"/>
              <a:t>Panjang</a:t>
            </a:r>
            <a:r>
              <a:rPr lang="en-ID" dirty="0" smtClean="0"/>
              <a:t> </a:t>
            </a:r>
            <a:r>
              <a:rPr lang="en-ID" dirty="0" err="1"/>
              <a:t>kunci</a:t>
            </a:r>
            <a:r>
              <a:rPr lang="en-ID" dirty="0"/>
              <a:t> </a:t>
            </a:r>
            <a:r>
              <a:rPr lang="en-ID" i="1" dirty="0"/>
              <a:t>p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i="1" dirty="0"/>
              <a:t>q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7 </a:t>
            </a:r>
            <a:r>
              <a:rPr lang="en-ID" i="1" dirty="0"/>
              <a:t>bit</a:t>
            </a:r>
            <a:r>
              <a:rPr lang="en-ID" dirty="0"/>
              <a:t> (2 digit) </a:t>
            </a:r>
            <a:r>
              <a:rPr lang="en-ID" dirty="0" err="1"/>
              <a:t>sampai</a:t>
            </a:r>
            <a:r>
              <a:rPr lang="en-ID" dirty="0"/>
              <a:t> 14 bit (4 digit).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636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Kerangka</a:t>
            </a:r>
            <a:r>
              <a:rPr lang="en-US" dirty="0" smtClean="0"/>
              <a:t> </a:t>
            </a:r>
            <a:r>
              <a:rPr lang="en-US" dirty="0" err="1" smtClean="0"/>
              <a:t>Konsep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2004" y="2391459"/>
            <a:ext cx="7577423" cy="44665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750421" y="-8705"/>
            <a:ext cx="6408712" cy="68667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Kenapa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Prima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en-ID" dirty="0" smtClean="0"/>
          </a:p>
          <a:p>
            <a:r>
              <a:rPr lang="en-ID" dirty="0" err="1" smtClean="0"/>
              <a:t>ketika</a:t>
            </a:r>
            <a:r>
              <a:rPr lang="en-ID" dirty="0" smtClean="0"/>
              <a:t> 2 </a:t>
            </a:r>
            <a:r>
              <a:rPr lang="en-ID" dirty="0" err="1" smtClean="0"/>
              <a:t>bilangan</a:t>
            </a:r>
            <a:r>
              <a:rPr lang="en-ID" dirty="0" smtClean="0"/>
              <a:t> p </a:t>
            </a:r>
            <a:r>
              <a:rPr lang="en-ID" dirty="0" err="1" smtClean="0"/>
              <a:t>dan</a:t>
            </a:r>
            <a:r>
              <a:rPr lang="en-ID" dirty="0" smtClean="0"/>
              <a:t> q yang prima </a:t>
            </a:r>
            <a:r>
              <a:rPr lang="en-ID" dirty="0" err="1" smtClean="0"/>
              <a:t>dikalikan</a:t>
            </a:r>
            <a:r>
              <a:rPr lang="en-ID" dirty="0" smtClean="0"/>
              <a:t> , </a:t>
            </a:r>
            <a:r>
              <a:rPr lang="en-ID" dirty="0" err="1" smtClean="0"/>
              <a:t>tujuan</a:t>
            </a:r>
            <a:r>
              <a:rPr lang="en-ID" dirty="0" smtClean="0"/>
              <a:t> </a:t>
            </a:r>
            <a:r>
              <a:rPr lang="en-ID" dirty="0" err="1" smtClean="0"/>
              <a:t>hasilnya</a:t>
            </a:r>
            <a:r>
              <a:rPr lang="en-ID" dirty="0" smtClean="0"/>
              <a:t> </a:t>
            </a:r>
            <a:r>
              <a:rPr lang="en-ID" dirty="0" err="1" smtClean="0"/>
              <a:t>akan</a:t>
            </a:r>
            <a:r>
              <a:rPr lang="en-ID" dirty="0" smtClean="0"/>
              <a:t> </a:t>
            </a:r>
            <a:r>
              <a:rPr lang="en-ID" dirty="0" err="1" smtClean="0"/>
              <a:t>hanya</a:t>
            </a:r>
            <a:r>
              <a:rPr lang="en-ID" dirty="0" smtClean="0"/>
              <a:t> </a:t>
            </a:r>
            <a:r>
              <a:rPr lang="en-ID" dirty="0" err="1" smtClean="0"/>
              <a:t>dapat</a:t>
            </a:r>
            <a:r>
              <a:rPr lang="en-ID" dirty="0" smtClean="0"/>
              <a:t> </a:t>
            </a:r>
            <a:r>
              <a:rPr lang="en-ID" dirty="0" err="1" smtClean="0"/>
              <a:t>dibagi</a:t>
            </a:r>
            <a:r>
              <a:rPr lang="en-ID" dirty="0" smtClean="0"/>
              <a:t> </a:t>
            </a:r>
            <a:r>
              <a:rPr lang="en-ID" dirty="0" err="1" smtClean="0"/>
              <a:t>sama</a:t>
            </a:r>
            <a:r>
              <a:rPr lang="en-ID" dirty="0" smtClean="0"/>
              <a:t> p </a:t>
            </a:r>
            <a:r>
              <a:rPr lang="en-ID" dirty="0" err="1" smtClean="0"/>
              <a:t>atau</a:t>
            </a:r>
            <a:r>
              <a:rPr lang="en-ID" dirty="0" smtClean="0"/>
              <a:t> q.</a:t>
            </a:r>
          </a:p>
          <a:p>
            <a:endParaRPr lang="en-ID" dirty="0"/>
          </a:p>
          <a:p>
            <a:r>
              <a:rPr lang="en-ID" dirty="0" err="1" smtClean="0"/>
              <a:t>Jadi</a:t>
            </a:r>
            <a:r>
              <a:rPr lang="en-ID" dirty="0" smtClean="0"/>
              <a:t> </a:t>
            </a:r>
            <a:r>
              <a:rPr lang="en-ID" dirty="0" err="1" smtClean="0"/>
              <a:t>Pola</a:t>
            </a:r>
            <a:r>
              <a:rPr lang="en-ID" dirty="0" smtClean="0"/>
              <a:t> </a:t>
            </a:r>
            <a:r>
              <a:rPr lang="en-ID" dirty="0" err="1" smtClean="0"/>
              <a:t>Sederhananya</a:t>
            </a:r>
            <a:r>
              <a:rPr lang="en-ID" dirty="0" smtClean="0"/>
              <a:t> </a:t>
            </a:r>
          </a:p>
          <a:p>
            <a:r>
              <a:rPr lang="en-ID" dirty="0" smtClean="0"/>
              <a:t>p = 2 </a:t>
            </a:r>
            <a:r>
              <a:rPr lang="en-ID" dirty="0" err="1" smtClean="0"/>
              <a:t>dan</a:t>
            </a:r>
            <a:r>
              <a:rPr lang="en-ID" dirty="0" smtClean="0"/>
              <a:t> q = 5</a:t>
            </a:r>
          </a:p>
          <a:p>
            <a:r>
              <a:rPr lang="en-ID" dirty="0" smtClean="0"/>
              <a:t>p * q = n</a:t>
            </a:r>
          </a:p>
          <a:p>
            <a:r>
              <a:rPr lang="en-ID" dirty="0" smtClean="0"/>
              <a:t>n = 10</a:t>
            </a:r>
          </a:p>
          <a:p>
            <a:r>
              <a:rPr lang="en-ID" dirty="0" smtClean="0"/>
              <a:t>n / p = q</a:t>
            </a:r>
          </a:p>
          <a:p>
            <a:r>
              <a:rPr lang="en-ID" dirty="0" smtClean="0"/>
              <a:t>n / q = 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D" dirty="0" err="1" smtClean="0"/>
              <a:t>Merupakan</a:t>
            </a:r>
            <a:r>
              <a:rPr lang="en-ID" dirty="0" smtClean="0"/>
              <a:t> </a:t>
            </a:r>
            <a:r>
              <a:rPr lang="en-ID" dirty="0" err="1" smtClean="0"/>
              <a:t>dasar</a:t>
            </a:r>
            <a:r>
              <a:rPr lang="en-ID" dirty="0" smtClean="0"/>
              <a:t> </a:t>
            </a:r>
            <a:r>
              <a:rPr lang="en-ID" dirty="0" err="1" smtClean="0"/>
              <a:t>penggunaan</a:t>
            </a:r>
            <a:r>
              <a:rPr lang="en-ID" dirty="0" smtClean="0"/>
              <a:t> ,</a:t>
            </a:r>
          </a:p>
          <a:p>
            <a:r>
              <a:rPr lang="sv-SE" dirty="0" smtClean="0"/>
              <a:t>Sifat atau bentuknya dari bilangan prima  .</a:t>
            </a:r>
            <a:endParaRPr lang="sv-SE" dirty="0"/>
          </a:p>
          <a:p>
            <a:r>
              <a:rPr lang="sv-SE" dirty="0" smtClean="0"/>
              <a:t>yaitu</a:t>
            </a:r>
          </a:p>
          <a:p>
            <a:r>
              <a:rPr lang="sv-SE" dirty="0" smtClean="0"/>
              <a:t>6 K – 1 dan 6K + 1</a:t>
            </a:r>
          </a:p>
          <a:p>
            <a:r>
              <a:rPr lang="sv-SE" dirty="0" smtClean="0"/>
              <a:t>K = bilangan yang prima , yang diketahui dan nilainya lebih dari 3</a:t>
            </a:r>
          </a:p>
          <a:p>
            <a:r>
              <a:rPr lang="sv-SE" dirty="0" smtClean="0"/>
              <a:t>Akan menghasilkan bilangan yang prima, dan  2 atau 3 telah diketahui sebagai bilangan yang prima</a:t>
            </a:r>
          </a:p>
        </p:txBody>
      </p:sp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1048</TotalTime>
  <Words>1360</Words>
  <Application>Microsoft Office PowerPoint</Application>
  <PresentationFormat>Custom</PresentationFormat>
  <Paragraphs>150</Paragraphs>
  <Slides>28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Consolas</vt:lpstr>
      <vt:lpstr>Corbel</vt:lpstr>
      <vt:lpstr>Times New Roman</vt:lpstr>
      <vt:lpstr>Chalkboard 16x9</vt:lpstr>
      <vt:lpstr>Microsoft Visio Drawing</vt:lpstr>
      <vt:lpstr>Pembangkitan Kunci Untuk Penentuan Konstanta P dan Q Yang Prima Berdasarkan Informasi Peranti</vt:lpstr>
      <vt:lpstr>Latar Belakang</vt:lpstr>
      <vt:lpstr>Latar Belakang -&gt;</vt:lpstr>
      <vt:lpstr>Rumusan Masalah</vt:lpstr>
      <vt:lpstr>Tujuan</vt:lpstr>
      <vt:lpstr>Batasan Masalah</vt:lpstr>
      <vt:lpstr>Kerangka Konsep</vt:lpstr>
      <vt:lpstr>Metode Penelitian</vt:lpstr>
      <vt:lpstr>Kenapa Bilangan Prima</vt:lpstr>
      <vt:lpstr>Kenapa Menggunakan 2 Bilangan Yang Prima</vt:lpstr>
      <vt:lpstr>Kenapa Menggunakan Informasi Peranti Waktu Jam Menit Detik</vt:lpstr>
      <vt:lpstr>Point Penelitian ini sebelum dan sesudah</vt:lpstr>
      <vt:lpstr>1. Hasil Membangkitkan Bilangan Prima</vt:lpstr>
      <vt:lpstr>Informasi Peranti Yang Dimaksud Adalah Waktu</vt:lpstr>
      <vt:lpstr>Informasi Peranti Sebelum Digunakan</vt:lpstr>
      <vt:lpstr>Sebelum menentukan P dan Q</vt:lpstr>
      <vt:lpstr>4. Hasil Penentuan P</vt:lpstr>
      <vt:lpstr>4. Hasil Penentuan Q</vt:lpstr>
      <vt:lpstr>4. Hasil Penentuan P dan Q</vt:lpstr>
      <vt:lpstr>5. Pengujian dan Pembuktian</vt:lpstr>
      <vt:lpstr>5. Pengujian dan Pembuktian (1.1) // mod</vt:lpstr>
      <vt:lpstr>5. Pengujian dan Pembuktian (1.2)</vt:lpstr>
      <vt:lpstr>5. Pengujian dan Pembuktian (2)</vt:lpstr>
      <vt:lpstr>6. Analisa Hasil</vt:lpstr>
      <vt:lpstr>6. Analisa Hasil Proses</vt:lpstr>
      <vt:lpstr>7. Kesimpulan</vt:lpstr>
      <vt:lpstr>Untuk LOG TEXT // hasil pembangkitan bisa dilihat pada link : http://bit.ly/Dunia12020</vt:lpstr>
      <vt:lpstr>Sekian dan Terima Kasih Atas Perhatianya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Pembangkitan Kunci Untuk Penentuan Konstanta P dan Q Yang Prima Berdasarkan Informasi Peranti</dc:title>
  <dc:creator>Windows User</dc:creator>
  <cp:lastModifiedBy>Windows User</cp:lastModifiedBy>
  <cp:revision>49</cp:revision>
  <dcterms:created xsi:type="dcterms:W3CDTF">2020-08-27T06:04:13Z</dcterms:created>
  <dcterms:modified xsi:type="dcterms:W3CDTF">2020-08-27T23:32:40Z</dcterms:modified>
</cp:coreProperties>
</file>