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7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BE45-8059-4921-9A9D-E21944988D8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FB29-8D41-4156-899D-0FDE9DE3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3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BE45-8059-4921-9A9D-E21944988D8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FB29-8D41-4156-899D-0FDE9DE3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9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BE45-8059-4921-9A9D-E21944988D8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FB29-8D41-4156-899D-0FDE9DE3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6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BE45-8059-4921-9A9D-E21944988D8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FB29-8D41-4156-899D-0FDE9DE3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6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BE45-8059-4921-9A9D-E21944988D8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FB29-8D41-4156-899D-0FDE9DE3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6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BE45-8059-4921-9A9D-E21944988D8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FB29-8D41-4156-899D-0FDE9DE3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6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BE45-8059-4921-9A9D-E21944988D8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FB29-8D41-4156-899D-0FDE9DE3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BE45-8059-4921-9A9D-E21944988D8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FB29-8D41-4156-899D-0FDE9DE3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2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BE45-8059-4921-9A9D-E21944988D8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FB29-8D41-4156-899D-0FDE9DE3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2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BE45-8059-4921-9A9D-E21944988D8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FB29-8D41-4156-899D-0FDE9DE3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8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BE45-8059-4921-9A9D-E21944988D8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FB29-8D41-4156-899D-0FDE9DE3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BE45-8059-4921-9A9D-E21944988D8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3FB29-8D41-4156-899D-0FDE9DE3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06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732" y="1669507"/>
            <a:ext cx="10515600" cy="341998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ID" dirty="0" smtClean="0"/>
              <a:t/>
            </a:r>
            <a:br>
              <a:rPr lang="en-ID" dirty="0" smtClean="0"/>
            </a:br>
            <a:r>
              <a:rPr lang="en-ID" dirty="0" err="1" smtClean="0"/>
              <a:t>Pembangkitan</a:t>
            </a:r>
            <a:r>
              <a:rPr lang="en-ID" dirty="0" smtClean="0"/>
              <a:t> </a:t>
            </a:r>
            <a:r>
              <a:rPr lang="en-ID" dirty="0" err="1" smtClean="0"/>
              <a:t>Kunci</a:t>
            </a:r>
            <a:r>
              <a:rPr lang="en-ID" dirty="0" smtClean="0"/>
              <a:t> </a:t>
            </a:r>
            <a:r>
              <a:rPr lang="en-ID" dirty="0" err="1" smtClean="0"/>
              <a:t>Privat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Enkripsi</a:t>
            </a:r>
            <a:r>
              <a:rPr lang="en-ID" dirty="0" smtClean="0"/>
              <a:t> RSA </a:t>
            </a:r>
            <a:r>
              <a:rPr lang="en-ID" dirty="0" err="1" smtClean="0"/>
              <a:t>Menggunakan</a:t>
            </a:r>
            <a:r>
              <a:rPr lang="en-ID" dirty="0" smtClean="0"/>
              <a:t> </a:t>
            </a:r>
            <a:r>
              <a:rPr lang="en-ID" dirty="0" err="1" smtClean="0"/>
              <a:t>Informasi</a:t>
            </a:r>
            <a:r>
              <a:rPr lang="en-ID" dirty="0" smtClean="0"/>
              <a:t> </a:t>
            </a:r>
            <a:r>
              <a:rPr lang="en-ID" dirty="0" err="1" smtClean="0"/>
              <a:t>Peranti</a:t>
            </a:r>
            <a:r>
              <a:rPr lang="en-ID" dirty="0" smtClean="0"/>
              <a:t/>
            </a:r>
            <a:br>
              <a:rPr lang="en-ID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83" y="18601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2000" dirty="0" smtClean="0"/>
              <a:t>17 615 006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428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Pancasila dalam Sidang BPUPKI dan Piagam Jakarta</Template>
  <TotalTime>3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Pembangkitan Kunci Privat Pada Enkripsi RSA Menggunakan Informasi Peranti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>Windows User</dc:creator>
  <cp:lastModifiedBy>Windows User</cp:lastModifiedBy>
  <cp:revision>2</cp:revision>
  <dcterms:created xsi:type="dcterms:W3CDTF">2020-05-16T11:27:08Z</dcterms:created>
  <dcterms:modified xsi:type="dcterms:W3CDTF">2020-05-16T11:30:28Z</dcterms:modified>
</cp:coreProperties>
</file>