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8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CCB75-B5C7-41F3-8F81-D9E3249EE38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B7EA-BB2E-4B85-A159-9A56CDB7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48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 smtClean="0"/>
              <a:t>Pembangkitan</a:t>
            </a:r>
            <a:r>
              <a:rPr lang="en-ID" dirty="0" smtClean="0"/>
              <a:t> </a:t>
            </a:r>
            <a:r>
              <a:rPr lang="en-ID" dirty="0" err="1" smtClean="0"/>
              <a:t>Kunci</a:t>
            </a:r>
            <a:r>
              <a:rPr lang="en-ID" dirty="0" smtClean="0"/>
              <a:t> Private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Enkripsi</a:t>
            </a:r>
            <a:r>
              <a:rPr lang="en-ID" dirty="0" smtClean="0"/>
              <a:t> RSA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Device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/>
            </a:r>
            <a:br>
              <a:rPr lang="en-ID" dirty="0" smtClean="0"/>
            </a:br>
            <a:r>
              <a:rPr lang="en-ID" dirty="0" smtClean="0"/>
              <a:t>17 615 006</a:t>
            </a:r>
          </a:p>
          <a:p>
            <a:r>
              <a:rPr lang="en-ID" dirty="0" smtClean="0"/>
              <a:t>Yogi </a:t>
            </a:r>
            <a:r>
              <a:rPr lang="en-ID" dirty="0" err="1" smtClean="0"/>
              <a:t>Arif</a:t>
            </a:r>
            <a:r>
              <a:rPr lang="en-ID" dirty="0" smtClean="0"/>
              <a:t> </a:t>
            </a:r>
            <a:r>
              <a:rPr lang="en-ID" dirty="0" err="1" smtClean="0"/>
              <a:t>Widodo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5400" dirty="0" err="1" smtClean="0"/>
              <a:t>Latar</a:t>
            </a:r>
            <a:r>
              <a:rPr lang="en-ID" sz="5400" dirty="0" smtClean="0"/>
              <a:t> </a:t>
            </a:r>
            <a:r>
              <a:rPr lang="en-ID" sz="5400" dirty="0" err="1" smtClean="0"/>
              <a:t>Belakang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4800" dirty="0" smtClean="0"/>
              <a:t/>
            </a:r>
            <a:br>
              <a:rPr lang="en-ID" sz="4800" dirty="0" smtClean="0"/>
            </a:br>
            <a:r>
              <a:rPr lang="en-ID" sz="4800" dirty="0" smtClean="0"/>
              <a:t>	RSA </a:t>
            </a:r>
            <a:r>
              <a:rPr lang="en-ID" sz="4800" dirty="0"/>
              <a:t>( </a:t>
            </a:r>
            <a:r>
              <a:rPr lang="en-ID" sz="4800" dirty="0" err="1"/>
              <a:t>Rivest</a:t>
            </a:r>
            <a:r>
              <a:rPr lang="en-ID" sz="4800" dirty="0"/>
              <a:t> Shamir </a:t>
            </a:r>
            <a:r>
              <a:rPr lang="en-ID" sz="4800" dirty="0" err="1"/>
              <a:t>Adleman</a:t>
            </a:r>
            <a:r>
              <a:rPr lang="en-ID" sz="4800" dirty="0"/>
              <a:t> ) </a:t>
            </a:r>
            <a:r>
              <a:rPr lang="en-ID" sz="4800" dirty="0" smtClean="0"/>
              <a:t>	</a:t>
            </a:r>
            <a:r>
              <a:rPr lang="en-ID" sz="4800" dirty="0" err="1" smtClean="0"/>
              <a:t>merupakan</a:t>
            </a:r>
            <a:r>
              <a:rPr lang="en-ID" sz="4800" dirty="0" smtClean="0"/>
              <a:t> </a:t>
            </a:r>
            <a:r>
              <a:rPr lang="en-ID" sz="4800" dirty="0" err="1"/>
              <a:t>salah</a:t>
            </a:r>
            <a:r>
              <a:rPr lang="en-ID" sz="4800" dirty="0"/>
              <a:t> </a:t>
            </a:r>
            <a:r>
              <a:rPr lang="en-ID" sz="4800" dirty="0" err="1"/>
              <a:t>satu</a:t>
            </a:r>
            <a:r>
              <a:rPr lang="en-ID" sz="4800" dirty="0"/>
              <a:t> </a:t>
            </a:r>
            <a:r>
              <a:rPr lang="en-ID" sz="4800" dirty="0" err="1"/>
              <a:t>teknik</a:t>
            </a:r>
            <a:r>
              <a:rPr lang="en-ID" sz="4800" dirty="0"/>
              <a:t> </a:t>
            </a:r>
            <a:r>
              <a:rPr lang="en-ID" sz="4800" dirty="0" err="1"/>
              <a:t>dalam</a:t>
            </a:r>
            <a:r>
              <a:rPr lang="en-ID" sz="4800" dirty="0"/>
              <a:t> </a:t>
            </a:r>
            <a:r>
              <a:rPr lang="en-ID" sz="4800" dirty="0" smtClean="0"/>
              <a:t>	</a:t>
            </a:r>
            <a:r>
              <a:rPr lang="en-ID" sz="4800" dirty="0" err="1" smtClean="0"/>
              <a:t>kriptografi</a:t>
            </a:r>
            <a:r>
              <a:rPr lang="en-ID" sz="4800" dirty="0" smtClean="0"/>
              <a:t> </a:t>
            </a:r>
            <a:r>
              <a:rPr lang="en-ID" sz="4800" dirty="0"/>
              <a:t>yang </a:t>
            </a:r>
            <a:r>
              <a:rPr lang="en-ID" sz="4800" dirty="0" err="1"/>
              <a:t>telah</a:t>
            </a:r>
            <a:r>
              <a:rPr lang="en-ID" sz="4800" dirty="0"/>
              <a:t> </a:t>
            </a:r>
            <a:r>
              <a:rPr lang="en-ID" sz="4800" dirty="0" err="1"/>
              <a:t>melewati</a:t>
            </a:r>
            <a:r>
              <a:rPr lang="en-ID" sz="4800" dirty="0"/>
              <a:t> </a:t>
            </a:r>
            <a:r>
              <a:rPr lang="en-ID" sz="4800" dirty="0" err="1"/>
              <a:t>batas</a:t>
            </a:r>
            <a:r>
              <a:rPr lang="en-ID" sz="4800" dirty="0"/>
              <a:t> </a:t>
            </a:r>
            <a:r>
              <a:rPr lang="en-ID" sz="4800" dirty="0" smtClean="0"/>
              <a:t>	paten </a:t>
            </a:r>
            <a:r>
              <a:rPr lang="en-ID" sz="4800" dirty="0" err="1"/>
              <a:t>selama</a:t>
            </a:r>
            <a:r>
              <a:rPr lang="en-ID" sz="4800" dirty="0"/>
              <a:t> 20 </a:t>
            </a:r>
            <a:r>
              <a:rPr lang="en-ID" sz="4800" dirty="0" err="1" smtClean="0"/>
              <a:t>tahun</a:t>
            </a:r>
            <a:r>
              <a:rPr lang="en-ID" sz="4800" dirty="0" smtClean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1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5400" dirty="0" err="1" smtClean="0"/>
              <a:t>Rumusan</a:t>
            </a:r>
            <a:r>
              <a:rPr lang="en-ID" sz="5400" dirty="0" smtClean="0"/>
              <a:t> </a:t>
            </a:r>
            <a:r>
              <a:rPr lang="en-ID" sz="5400" dirty="0" err="1" smtClean="0"/>
              <a:t>Masalah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4800" dirty="0" smtClean="0"/>
              <a:t/>
            </a:r>
            <a:br>
              <a:rPr lang="en-ID" sz="4800" dirty="0" smtClean="0"/>
            </a:br>
            <a:r>
              <a:rPr lang="en-ID" sz="4800" dirty="0" smtClean="0"/>
              <a:t>	</a:t>
            </a:r>
            <a:r>
              <a:rPr lang="en-ID" sz="4800" dirty="0"/>
              <a:t> </a:t>
            </a:r>
            <a:r>
              <a:rPr lang="en-ID" sz="4800" dirty="0" err="1"/>
              <a:t>Bagaimana</a:t>
            </a:r>
            <a:r>
              <a:rPr lang="en-ID" sz="4800" dirty="0"/>
              <a:t> M</a:t>
            </a:r>
            <a:r>
              <a:rPr lang="en-US" sz="4800" dirty="0" err="1"/>
              <a:t>elakukan</a:t>
            </a:r>
            <a:r>
              <a:rPr lang="en-US" sz="4800" dirty="0"/>
              <a:t> </a:t>
            </a:r>
            <a:r>
              <a:rPr lang="en-US" sz="4800" dirty="0" err="1"/>
              <a:t>Pembangkitan</a:t>
            </a:r>
            <a:r>
              <a:rPr lang="en-US" sz="4800" dirty="0"/>
              <a:t> </a:t>
            </a:r>
            <a:r>
              <a:rPr lang="en-US" sz="4800" dirty="0" smtClean="0"/>
              <a:t>	</a:t>
            </a:r>
            <a:r>
              <a:rPr lang="en-US" sz="4800" dirty="0" err="1" smtClean="0"/>
              <a:t>Kunci</a:t>
            </a:r>
            <a:r>
              <a:rPr lang="en-US" sz="4800" dirty="0" smtClean="0"/>
              <a:t> </a:t>
            </a:r>
            <a:r>
              <a:rPr lang="en-US" sz="4800" dirty="0"/>
              <a:t>Private </a:t>
            </a:r>
            <a:r>
              <a:rPr lang="en-US" sz="4800" dirty="0" err="1"/>
              <a:t>Pada</a:t>
            </a:r>
            <a:r>
              <a:rPr lang="en-US" sz="4800" dirty="0"/>
              <a:t> </a:t>
            </a:r>
            <a:r>
              <a:rPr lang="en-US" sz="4800" dirty="0" err="1"/>
              <a:t>Enkripsi</a:t>
            </a:r>
            <a:r>
              <a:rPr lang="en-US" sz="4800" dirty="0"/>
              <a:t> RSA </a:t>
            </a:r>
            <a:r>
              <a:rPr lang="en-US" sz="4800" dirty="0" smtClean="0"/>
              <a:t>	</a:t>
            </a:r>
            <a:r>
              <a:rPr lang="en-US" sz="4800" dirty="0" err="1" smtClean="0"/>
              <a:t>Sesuai</a:t>
            </a:r>
            <a:r>
              <a:rPr lang="en-US" sz="4800" dirty="0" smtClean="0"/>
              <a:t> </a:t>
            </a:r>
            <a:r>
              <a:rPr lang="en-US" sz="4800" dirty="0" err="1"/>
              <a:t>Informasi</a:t>
            </a:r>
            <a:r>
              <a:rPr lang="en-US" sz="4800" dirty="0"/>
              <a:t> Device</a:t>
            </a:r>
          </a:p>
        </p:txBody>
      </p:sp>
    </p:spTree>
    <p:extLst>
      <p:ext uri="{BB962C8B-B14F-4D97-AF65-F5344CB8AC3E}">
        <p14:creationId xmlns:p14="http://schemas.microsoft.com/office/powerpoint/2010/main" val="24800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5400" dirty="0" err="1" smtClean="0"/>
              <a:t>Tujuan</a:t>
            </a:r>
            <a:r>
              <a:rPr lang="en-ID" sz="5400" dirty="0" smtClean="0"/>
              <a:t> </a:t>
            </a:r>
            <a:r>
              <a:rPr lang="en-ID" sz="5400" dirty="0" err="1" smtClean="0"/>
              <a:t>Penelitian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sz="4800" dirty="0" err="1" smtClean="0"/>
              <a:t>Menghasilkan</a:t>
            </a:r>
            <a:r>
              <a:rPr lang="en-ID" sz="4800" dirty="0" smtClean="0"/>
              <a:t> </a:t>
            </a:r>
            <a:r>
              <a:rPr lang="en-ID" sz="4800" dirty="0" err="1" smtClean="0"/>
              <a:t>Kunci</a:t>
            </a:r>
            <a:r>
              <a:rPr lang="en-ID" sz="4800" dirty="0" smtClean="0"/>
              <a:t> Private yang </a:t>
            </a:r>
            <a:r>
              <a:rPr lang="en-ID" sz="4800" dirty="0" err="1" smtClean="0"/>
              <a:t>Tidak</a:t>
            </a:r>
            <a:r>
              <a:rPr lang="en-ID" sz="4800" dirty="0"/>
              <a:t> </a:t>
            </a:r>
            <a:r>
              <a:rPr lang="en-ID" sz="4800" dirty="0" err="1" smtClean="0"/>
              <a:t>Tetap</a:t>
            </a:r>
            <a:r>
              <a:rPr lang="en-ID" sz="4800" dirty="0" smtClean="0"/>
              <a:t>.</a:t>
            </a:r>
            <a:br>
              <a:rPr lang="en-ID" sz="4800" dirty="0" smtClean="0"/>
            </a:br>
            <a:endParaRPr lang="en-ID" sz="4800" dirty="0" smtClean="0"/>
          </a:p>
          <a:p>
            <a:r>
              <a:rPr lang="en-ID" sz="4800" dirty="0" err="1" smtClean="0"/>
              <a:t>Menjadikan</a:t>
            </a:r>
            <a:r>
              <a:rPr lang="en-ID" sz="4800" dirty="0" smtClean="0"/>
              <a:t> </a:t>
            </a:r>
            <a:r>
              <a:rPr lang="en-ID" sz="4800" dirty="0" err="1" smtClean="0"/>
              <a:t>CipherText</a:t>
            </a:r>
            <a:r>
              <a:rPr lang="en-ID" sz="4800" dirty="0"/>
              <a:t> </a:t>
            </a:r>
            <a:r>
              <a:rPr lang="en-ID" sz="4800" dirty="0" smtClean="0"/>
              <a:t>yang </a:t>
            </a:r>
            <a:r>
              <a:rPr lang="en-ID" sz="4800" dirty="0" err="1" smtClean="0"/>
              <a:t>semula</a:t>
            </a:r>
            <a:r>
              <a:rPr lang="en-ID" sz="4800" dirty="0" smtClean="0"/>
              <a:t> </a:t>
            </a:r>
            <a:r>
              <a:rPr lang="en-ID" sz="4800" dirty="0" err="1" smtClean="0"/>
              <a:t>tidak</a:t>
            </a:r>
            <a:r>
              <a:rPr lang="en-ID" sz="4800" dirty="0" smtClean="0"/>
              <a:t> </a:t>
            </a:r>
            <a:r>
              <a:rPr lang="en-ID" sz="4800" dirty="0" err="1" smtClean="0"/>
              <a:t>rahasia</a:t>
            </a:r>
            <a:r>
              <a:rPr lang="en-ID" sz="4800" dirty="0" smtClean="0"/>
              <a:t> </a:t>
            </a:r>
            <a:r>
              <a:rPr lang="en-ID" sz="4800" dirty="0" err="1" smtClean="0"/>
              <a:t>menjadi</a:t>
            </a:r>
            <a:r>
              <a:rPr lang="en-ID" sz="4800" dirty="0" smtClean="0"/>
              <a:t> </a:t>
            </a:r>
            <a:r>
              <a:rPr lang="en-ID" sz="4800" dirty="0" err="1" smtClean="0"/>
              <a:t>Rahasia</a:t>
            </a:r>
            <a:r>
              <a:rPr lang="en-ID" sz="4800" dirty="0" smtClean="0"/>
              <a:t/>
            </a:r>
            <a:br>
              <a:rPr lang="en-ID" sz="4800" dirty="0" smtClean="0"/>
            </a:br>
            <a:endParaRPr lang="en-ID" sz="4800" dirty="0"/>
          </a:p>
          <a:p>
            <a:r>
              <a:rPr lang="en-ID" sz="4800" dirty="0" err="1" smtClean="0"/>
              <a:t>Menjadikan</a:t>
            </a:r>
            <a:r>
              <a:rPr lang="en-ID" sz="4800" dirty="0" smtClean="0"/>
              <a:t> </a:t>
            </a:r>
            <a:r>
              <a:rPr lang="en-ID" sz="4800" dirty="0" err="1" smtClean="0"/>
              <a:t>PlainText</a:t>
            </a:r>
            <a:r>
              <a:rPr lang="en-ID" sz="4800" dirty="0" smtClean="0"/>
              <a:t> yang </a:t>
            </a:r>
            <a:r>
              <a:rPr lang="en-ID" sz="4800" dirty="0" err="1" smtClean="0"/>
              <a:t>semula</a:t>
            </a:r>
            <a:r>
              <a:rPr lang="en-ID" sz="4800" dirty="0" smtClean="0"/>
              <a:t> </a:t>
            </a:r>
            <a:r>
              <a:rPr lang="en-ID" sz="4800" dirty="0" err="1" smtClean="0"/>
              <a:t>rahasia</a:t>
            </a:r>
            <a:r>
              <a:rPr lang="en-ID" sz="4800" dirty="0" smtClean="0"/>
              <a:t> </a:t>
            </a:r>
            <a:r>
              <a:rPr lang="en-ID" sz="4800" dirty="0" err="1" smtClean="0"/>
              <a:t>menjadi</a:t>
            </a:r>
            <a:r>
              <a:rPr lang="en-ID" sz="4800" dirty="0" smtClean="0"/>
              <a:t> </a:t>
            </a:r>
            <a:r>
              <a:rPr lang="en-ID" sz="4800" dirty="0" err="1" smtClean="0"/>
              <a:t>Tidak</a:t>
            </a:r>
            <a:r>
              <a:rPr lang="en-ID" sz="4800" dirty="0" smtClean="0"/>
              <a:t> </a:t>
            </a:r>
            <a:r>
              <a:rPr lang="en-ID" sz="4800" dirty="0" err="1" smtClean="0"/>
              <a:t>Rahasia</a:t>
            </a:r>
            <a:r>
              <a:rPr lang="en-ID" sz="4800" dirty="0" smtClean="0"/>
              <a:t/>
            </a:r>
            <a:br>
              <a:rPr lang="en-ID" sz="4800" dirty="0" smtClean="0"/>
            </a:br>
            <a:endParaRPr lang="en-ID" sz="4800" dirty="0" smtClean="0"/>
          </a:p>
          <a:p>
            <a:r>
              <a:rPr lang="en-ID" sz="4800" dirty="0" err="1" smtClean="0"/>
              <a:t>Kunci</a:t>
            </a:r>
            <a:r>
              <a:rPr lang="en-ID" sz="4800" dirty="0" smtClean="0"/>
              <a:t> Private </a:t>
            </a:r>
            <a:r>
              <a:rPr lang="en-ID" sz="4800" dirty="0" err="1" smtClean="0"/>
              <a:t>Tidak</a:t>
            </a:r>
            <a:r>
              <a:rPr lang="en-ID" sz="4800" dirty="0" smtClean="0"/>
              <a:t> </a:t>
            </a:r>
            <a:r>
              <a:rPr lang="en-ID" sz="4800" dirty="0" err="1" smtClean="0"/>
              <a:t>Bisa</a:t>
            </a:r>
            <a:r>
              <a:rPr lang="en-ID" sz="4800" dirty="0" smtClean="0"/>
              <a:t> di </a:t>
            </a:r>
            <a:r>
              <a:rPr lang="en-ID" sz="4800" dirty="0" err="1" smtClean="0"/>
              <a:t>Pakai</a:t>
            </a:r>
            <a:r>
              <a:rPr lang="en-ID" sz="4800" dirty="0" smtClean="0"/>
              <a:t> </a:t>
            </a:r>
            <a:r>
              <a:rPr lang="en-ID" sz="4800" dirty="0" err="1" smtClean="0"/>
              <a:t>Dalam</a:t>
            </a:r>
            <a:r>
              <a:rPr lang="en-ID" sz="4800" dirty="0" smtClean="0"/>
              <a:t> </a:t>
            </a:r>
            <a:r>
              <a:rPr lang="en-ID" sz="4800" dirty="0" err="1" smtClean="0"/>
              <a:t>Waktu</a:t>
            </a:r>
            <a:r>
              <a:rPr lang="en-ID" sz="4800" dirty="0" smtClean="0"/>
              <a:t> </a:t>
            </a:r>
            <a:r>
              <a:rPr lang="en-ID" sz="4800" dirty="0" err="1" smtClean="0"/>
              <a:t>Tertentu</a:t>
            </a:r>
            <a:r>
              <a:rPr lang="en-ID" sz="4800" dirty="0" smtClean="0"/>
              <a:t> </a:t>
            </a:r>
            <a:r>
              <a:rPr lang="en-ID" sz="4800" dirty="0" err="1" smtClean="0"/>
              <a:t>dan</a:t>
            </a:r>
            <a:r>
              <a:rPr lang="en-ID" sz="4800" dirty="0" smtClean="0"/>
              <a:t> </a:t>
            </a:r>
            <a:r>
              <a:rPr lang="en-ID" sz="4800" dirty="0" err="1" smtClean="0"/>
              <a:t>Hanya</a:t>
            </a:r>
            <a:r>
              <a:rPr lang="en-ID" sz="4800" dirty="0" smtClean="0"/>
              <a:t> </a:t>
            </a:r>
            <a:r>
              <a:rPr lang="en-ID" sz="4800" dirty="0" err="1" smtClean="0"/>
              <a:t>bisa</a:t>
            </a:r>
            <a:r>
              <a:rPr lang="en-ID" sz="4800" dirty="0" smtClean="0"/>
              <a:t> </a:t>
            </a:r>
            <a:r>
              <a:rPr lang="en-ID" sz="4800" dirty="0" err="1" smtClean="0"/>
              <a:t>digunakan</a:t>
            </a:r>
            <a:r>
              <a:rPr lang="en-ID" sz="4800" dirty="0" smtClean="0"/>
              <a:t> 1x </a:t>
            </a:r>
            <a:r>
              <a:rPr lang="en-ID" sz="4800" dirty="0" err="1" smtClean="0"/>
              <a:t>dekripsi</a:t>
            </a:r>
            <a:endParaRPr lang="en-ID" sz="4800" dirty="0" smtClean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801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5400" dirty="0" err="1" smtClean="0"/>
              <a:t>Batasan</a:t>
            </a:r>
            <a:r>
              <a:rPr lang="en-ID" sz="5400" dirty="0" smtClean="0"/>
              <a:t> </a:t>
            </a:r>
            <a:r>
              <a:rPr lang="en-ID" sz="5400" dirty="0" err="1" smtClean="0"/>
              <a:t>Masalah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sz="4800" dirty="0" err="1" smtClean="0"/>
              <a:t>Informasi</a:t>
            </a:r>
            <a:r>
              <a:rPr lang="en-ID" sz="4800" dirty="0" smtClean="0"/>
              <a:t> Device </a:t>
            </a:r>
            <a:r>
              <a:rPr lang="en-ID" sz="4800" dirty="0" err="1" smtClean="0"/>
              <a:t>Menggunakan</a:t>
            </a:r>
            <a:r>
              <a:rPr lang="en-ID" sz="4800" dirty="0" smtClean="0"/>
              <a:t> </a:t>
            </a:r>
            <a:r>
              <a:rPr lang="en-ID" sz="4800" dirty="0" err="1" smtClean="0"/>
              <a:t>waktu</a:t>
            </a:r>
            <a:r>
              <a:rPr lang="en-ID" sz="4800" dirty="0" smtClean="0"/>
              <a:t> </a:t>
            </a:r>
            <a:r>
              <a:rPr lang="en-ID" sz="4800" dirty="0" err="1" smtClean="0"/>
              <a:t>sekarang</a:t>
            </a:r>
            <a:r>
              <a:rPr lang="en-ID" sz="4800" dirty="0" smtClean="0"/>
              <a:t> </a:t>
            </a:r>
            <a:r>
              <a:rPr lang="en-ID" sz="4800" dirty="0" err="1" smtClean="0"/>
              <a:t>dan</a:t>
            </a:r>
            <a:r>
              <a:rPr lang="en-ID" sz="4800" dirty="0" smtClean="0"/>
              <a:t> </a:t>
            </a:r>
            <a:r>
              <a:rPr lang="en-ID" sz="4800" dirty="0" err="1" smtClean="0"/>
              <a:t>konversi</a:t>
            </a:r>
            <a:r>
              <a:rPr lang="en-ID" sz="4800" dirty="0" smtClean="0"/>
              <a:t> </a:t>
            </a:r>
            <a:r>
              <a:rPr lang="en-ID" sz="4800" dirty="0" err="1" smtClean="0"/>
              <a:t>waktu</a:t>
            </a:r>
            <a:r>
              <a:rPr lang="en-ID" sz="4800" dirty="0" smtClean="0"/>
              <a:t> </a:t>
            </a:r>
            <a:r>
              <a:rPr lang="en-ID" sz="4800" dirty="0" err="1" smtClean="0"/>
              <a:t>adalah</a:t>
            </a:r>
            <a:r>
              <a:rPr lang="en-ID" sz="4800" dirty="0" smtClean="0"/>
              <a:t> GMT+7 </a:t>
            </a:r>
            <a:r>
              <a:rPr lang="en-ID" sz="4800" dirty="0" err="1" smtClean="0"/>
              <a:t>dan</a:t>
            </a:r>
            <a:r>
              <a:rPr lang="en-ID" sz="4800" dirty="0" smtClean="0"/>
              <a:t> GMT+8.</a:t>
            </a:r>
            <a:br>
              <a:rPr lang="en-ID" sz="4800" dirty="0" smtClean="0"/>
            </a:br>
            <a:endParaRPr lang="en-ID" sz="4800" dirty="0" smtClean="0"/>
          </a:p>
          <a:p>
            <a:r>
              <a:rPr lang="en-ID" sz="4800" dirty="0" err="1" smtClean="0"/>
              <a:t>PlainText</a:t>
            </a:r>
            <a:r>
              <a:rPr lang="en-ID" sz="4800" dirty="0" smtClean="0"/>
              <a:t> </a:t>
            </a:r>
            <a:r>
              <a:rPr lang="en-ID" sz="4800" dirty="0" err="1" smtClean="0"/>
              <a:t>Menggunakan</a:t>
            </a:r>
            <a:r>
              <a:rPr lang="en-ID" sz="4800" dirty="0" smtClean="0"/>
              <a:t> ASCII </a:t>
            </a:r>
            <a:r>
              <a:rPr lang="en-ID" sz="4800" dirty="0" smtClean="0"/>
              <a:t>( </a:t>
            </a:r>
            <a:r>
              <a:rPr lang="en-ID" sz="4800" dirty="0" err="1" smtClean="0"/>
              <a:t>bukan</a:t>
            </a:r>
            <a:r>
              <a:rPr lang="en-ID" sz="4800" dirty="0" smtClean="0"/>
              <a:t> </a:t>
            </a:r>
            <a:r>
              <a:rPr lang="en-ID" sz="4800" dirty="0" err="1" smtClean="0"/>
              <a:t>tunggal</a:t>
            </a:r>
            <a:r>
              <a:rPr lang="en-ID" sz="4800" dirty="0" smtClean="0"/>
              <a:t> </a:t>
            </a:r>
            <a:r>
              <a:rPr lang="en-ID" sz="4800" dirty="0" err="1" smtClean="0"/>
              <a:t>karakter</a:t>
            </a:r>
            <a:r>
              <a:rPr lang="en-ID" sz="4800" dirty="0" smtClean="0"/>
              <a:t> </a:t>
            </a:r>
            <a:r>
              <a:rPr lang="en-ID" sz="4800" dirty="0" err="1" smtClean="0"/>
              <a:t>atau</a:t>
            </a:r>
            <a:r>
              <a:rPr lang="en-ID" sz="4800" smtClean="0"/>
              <a:t> null </a:t>
            </a:r>
            <a:r>
              <a:rPr lang="en-ID" sz="4800" dirty="0" smtClean="0"/>
              <a:t>) </a:t>
            </a:r>
            <a:r>
              <a:rPr lang="en-ID" sz="4800" dirty="0" err="1" smtClean="0"/>
              <a:t>dengan</a:t>
            </a:r>
            <a:r>
              <a:rPr lang="en-ID" sz="4800" dirty="0" smtClean="0"/>
              <a:t> </a:t>
            </a:r>
            <a:r>
              <a:rPr lang="en-ID" sz="4800" dirty="0" smtClean="0"/>
              <a:t>encoding (UTF-8).</a:t>
            </a:r>
            <a:br>
              <a:rPr lang="en-ID" sz="4800" dirty="0" smtClean="0"/>
            </a:br>
            <a:endParaRPr lang="en-ID" sz="4800" dirty="0"/>
          </a:p>
          <a:p>
            <a:r>
              <a:rPr lang="en-ID" sz="4800" dirty="0" err="1" smtClean="0"/>
              <a:t>Menjadikan</a:t>
            </a:r>
            <a:r>
              <a:rPr lang="en-ID" sz="4800" dirty="0" smtClean="0"/>
              <a:t> </a:t>
            </a:r>
            <a:r>
              <a:rPr lang="en-ID" sz="4800" dirty="0" err="1" smtClean="0"/>
              <a:t>PlainText</a:t>
            </a:r>
            <a:r>
              <a:rPr lang="en-ID" sz="4800" dirty="0" smtClean="0"/>
              <a:t> yang </a:t>
            </a:r>
            <a:r>
              <a:rPr lang="en-ID" sz="4800" dirty="0" err="1" smtClean="0"/>
              <a:t>semula</a:t>
            </a:r>
            <a:r>
              <a:rPr lang="en-ID" sz="4800" dirty="0" smtClean="0"/>
              <a:t> </a:t>
            </a:r>
            <a:r>
              <a:rPr lang="en-ID" sz="4800" dirty="0" err="1" smtClean="0"/>
              <a:t>rahasia</a:t>
            </a:r>
            <a:r>
              <a:rPr lang="en-ID" sz="4800" dirty="0" smtClean="0"/>
              <a:t> </a:t>
            </a:r>
            <a:r>
              <a:rPr lang="en-ID" sz="4800" dirty="0" err="1" smtClean="0"/>
              <a:t>menjadi</a:t>
            </a:r>
            <a:r>
              <a:rPr lang="en-ID" sz="4800" dirty="0" smtClean="0"/>
              <a:t> </a:t>
            </a:r>
            <a:r>
              <a:rPr lang="en-ID" sz="4800" dirty="0" err="1" smtClean="0"/>
              <a:t>Tidak</a:t>
            </a:r>
            <a:r>
              <a:rPr lang="en-ID" sz="4800" dirty="0" smtClean="0"/>
              <a:t> </a:t>
            </a:r>
            <a:r>
              <a:rPr lang="en-ID" sz="4800" dirty="0" err="1" smtClean="0"/>
              <a:t>Rahasia</a:t>
            </a:r>
            <a:r>
              <a:rPr lang="en-ID" sz="4800" dirty="0" smtClean="0"/>
              <a:t>.</a:t>
            </a:r>
            <a:br>
              <a:rPr lang="en-ID" sz="4800" dirty="0" smtClean="0"/>
            </a:br>
            <a:endParaRPr lang="en-ID" sz="4800" dirty="0" smtClean="0"/>
          </a:p>
          <a:p>
            <a:r>
              <a:rPr lang="en-ID" sz="4800" dirty="0" err="1" smtClean="0"/>
              <a:t>Panjang</a:t>
            </a:r>
            <a:r>
              <a:rPr lang="en-ID" sz="4800" dirty="0" smtClean="0"/>
              <a:t> </a:t>
            </a:r>
            <a:r>
              <a:rPr lang="en-ID" sz="4800" dirty="0" err="1" smtClean="0"/>
              <a:t>Kunci</a:t>
            </a:r>
            <a:r>
              <a:rPr lang="en-ID" sz="4800" dirty="0" smtClean="0"/>
              <a:t> 7 bit </a:t>
            </a:r>
            <a:r>
              <a:rPr lang="en-ID" sz="4800" dirty="0" err="1" smtClean="0"/>
              <a:t>sampai</a:t>
            </a:r>
            <a:r>
              <a:rPr lang="en-ID" sz="4800" dirty="0" smtClean="0"/>
              <a:t> 14 bit.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95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5400" dirty="0" err="1" smtClean="0"/>
              <a:t>Manfaat</a:t>
            </a:r>
            <a:r>
              <a:rPr lang="en-ID" sz="5400" dirty="0" smtClean="0"/>
              <a:t> </a:t>
            </a:r>
            <a:r>
              <a:rPr lang="en-ID" sz="5400" dirty="0" err="1" smtClean="0"/>
              <a:t>Penelitian</a:t>
            </a:r>
            <a:r>
              <a:rPr lang="en-ID" sz="5400" dirty="0" smtClean="0"/>
              <a:t> Ada 4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 smtClean="0"/>
              <a:t>1. </a:t>
            </a:r>
            <a:r>
              <a:rPr lang="en-US" sz="4000" dirty="0" err="1" smtClean="0"/>
              <a:t>Mengetahui</a:t>
            </a:r>
            <a:r>
              <a:rPr lang="en-US" sz="4000" dirty="0" smtClean="0"/>
              <a:t> </a:t>
            </a:r>
            <a:r>
              <a:rPr lang="en-US" sz="4000" dirty="0" err="1"/>
              <a:t>algoritma</a:t>
            </a:r>
            <a:r>
              <a:rPr lang="en-US" sz="4000" dirty="0"/>
              <a:t> RSA </a:t>
            </a:r>
            <a:r>
              <a:rPr lang="en-US" sz="4000" dirty="0" err="1"/>
              <a:t>masih</a:t>
            </a:r>
            <a:r>
              <a:rPr lang="en-US" sz="4000" dirty="0"/>
              <a:t> </a:t>
            </a:r>
            <a:r>
              <a:rPr lang="en-US" sz="4000" dirty="0" err="1"/>
              <a:t>bertahan</a:t>
            </a:r>
            <a:r>
              <a:rPr lang="en-US" sz="4000" dirty="0"/>
              <a:t> </a:t>
            </a:r>
            <a:r>
              <a:rPr lang="en-US" sz="4000" dirty="0" err="1"/>
              <a:t>terhadap</a:t>
            </a:r>
            <a:r>
              <a:rPr lang="en-US" sz="4000" dirty="0"/>
              <a:t> era </a:t>
            </a:r>
            <a:r>
              <a:rPr lang="en-US" sz="4000" dirty="0" err="1" smtClean="0"/>
              <a:t>perkembangan</a:t>
            </a:r>
            <a:r>
              <a:rPr lang="en-US" sz="4000" dirty="0" smtClean="0"/>
              <a:t> </a:t>
            </a:r>
            <a:r>
              <a:rPr lang="en-US" sz="4000" dirty="0" err="1" smtClean="0"/>
              <a:t>teknologi</a:t>
            </a:r>
            <a:r>
              <a:rPr lang="en-US" sz="4000" dirty="0" smtClean="0"/>
              <a:t> </a:t>
            </a:r>
            <a:r>
              <a:rPr lang="en-US" sz="4000" dirty="0" err="1"/>
              <a:t>terbaru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endParaRPr lang="en-US" sz="4000" dirty="0"/>
          </a:p>
          <a:p>
            <a:pPr marL="0" lvl="0" indent="0">
              <a:buNone/>
            </a:pPr>
            <a:r>
              <a:rPr lang="en-US" sz="4000" dirty="0" smtClean="0"/>
              <a:t>2.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/>
              <a:t>khawatir</a:t>
            </a:r>
            <a:r>
              <a:rPr lang="en-US" sz="4000" dirty="0"/>
              <a:t> </a:t>
            </a:r>
            <a:r>
              <a:rPr lang="en-US" sz="4000" dirty="0" err="1"/>
              <a:t>jika</a:t>
            </a:r>
            <a:r>
              <a:rPr lang="en-US" sz="4000" dirty="0"/>
              <a:t> data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teks</a:t>
            </a:r>
            <a:r>
              <a:rPr lang="en-US" sz="4000" dirty="0"/>
              <a:t> </a:t>
            </a:r>
            <a:r>
              <a:rPr lang="en-US" sz="4000" dirty="0" err="1"/>
              <a:t>telah</a:t>
            </a:r>
            <a:r>
              <a:rPr lang="en-US" sz="4000" dirty="0"/>
              <a:t> di </a:t>
            </a:r>
            <a:r>
              <a:rPr lang="en-US" sz="4000" dirty="0" err="1"/>
              <a:t>ketahui</a:t>
            </a:r>
            <a:r>
              <a:rPr lang="en-US" sz="4000" dirty="0"/>
              <a:t> </a:t>
            </a:r>
            <a:r>
              <a:rPr lang="en-US" sz="4000" dirty="0" err="1"/>
              <a:t>oleh</a:t>
            </a:r>
            <a:r>
              <a:rPr lang="en-US" sz="4000" dirty="0"/>
              <a:t> orang yang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 smtClean="0"/>
              <a:t>otorisasi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RSA.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40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5400" dirty="0" err="1" smtClean="0"/>
              <a:t>Manfaat</a:t>
            </a:r>
            <a:r>
              <a:rPr lang="en-ID" sz="5400" dirty="0" smtClean="0"/>
              <a:t> </a:t>
            </a:r>
            <a:r>
              <a:rPr lang="en-ID" sz="5400" dirty="0" err="1" smtClean="0"/>
              <a:t>Penelitian</a:t>
            </a:r>
            <a:r>
              <a:rPr lang="en-ID" sz="5400" dirty="0" smtClean="0"/>
              <a:t> Ada 4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 smtClean="0"/>
              <a:t>3. </a:t>
            </a:r>
            <a:r>
              <a:rPr lang="en-US" sz="4000" dirty="0" err="1" smtClean="0"/>
              <a:t>Menambah</a:t>
            </a:r>
            <a:r>
              <a:rPr lang="en-US" sz="4000" dirty="0" smtClean="0"/>
              <a:t> </a:t>
            </a:r>
            <a:r>
              <a:rPr lang="en-US" sz="4000" dirty="0" err="1"/>
              <a:t>pengetahuan</a:t>
            </a:r>
            <a:r>
              <a:rPr lang="en-US" sz="4000" dirty="0"/>
              <a:t>, </a:t>
            </a:r>
            <a:r>
              <a:rPr lang="en-US" sz="4000" dirty="0" err="1"/>
              <a:t>wawasan</a:t>
            </a:r>
            <a:r>
              <a:rPr lang="en-US" sz="4000" dirty="0"/>
              <a:t>,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pemahaman</a:t>
            </a:r>
            <a:r>
              <a:rPr lang="en-US" sz="4000" dirty="0"/>
              <a:t> </a:t>
            </a:r>
            <a:r>
              <a:rPr lang="en-US" sz="4000" dirty="0" err="1"/>
              <a:t>tentang</a:t>
            </a:r>
            <a:r>
              <a:rPr lang="en-US" sz="4000" dirty="0"/>
              <a:t> </a:t>
            </a:r>
            <a:r>
              <a:rPr lang="en-ID" sz="4000" dirty="0" err="1"/>
              <a:t>algoritma</a:t>
            </a:r>
            <a:r>
              <a:rPr lang="en-ID" sz="4000" dirty="0"/>
              <a:t> RSA </a:t>
            </a:r>
            <a:r>
              <a:rPr lang="en-ID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mengaplikasikan</a:t>
            </a:r>
            <a:r>
              <a:rPr lang="en-US" sz="4000" dirty="0"/>
              <a:t> </a:t>
            </a:r>
            <a:r>
              <a:rPr lang="en-US" sz="4000" dirty="0" err="1"/>
              <a:t>ilmu-ilmu</a:t>
            </a:r>
            <a:r>
              <a:rPr lang="en-US" sz="4000" dirty="0"/>
              <a:t> yang </a:t>
            </a:r>
            <a:r>
              <a:rPr lang="en-US" sz="4000" dirty="0" err="1"/>
              <a:t>didapat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dikembangkan</a:t>
            </a:r>
            <a:r>
              <a:rPr lang="en-US" sz="4000" dirty="0"/>
              <a:t>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lanjut</a:t>
            </a:r>
            <a:r>
              <a:rPr lang="en-US" sz="4000" dirty="0"/>
              <a:t>.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  <a:p>
            <a:pPr marL="0" lvl="0" indent="0">
              <a:buNone/>
            </a:pPr>
            <a:r>
              <a:rPr lang="en-US" sz="4000" dirty="0" smtClean="0"/>
              <a:t>4. </a:t>
            </a:r>
            <a:r>
              <a:rPr lang="en-US" sz="4000" dirty="0" err="1" smtClean="0"/>
              <a:t>Diharapkan</a:t>
            </a:r>
            <a:r>
              <a:rPr lang="en-US" sz="4000" dirty="0" smtClean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memberi</a:t>
            </a:r>
            <a:r>
              <a:rPr lang="en-US" sz="4000" dirty="0"/>
              <a:t> </a:t>
            </a:r>
            <a:r>
              <a:rPr lang="en-US" sz="4000" dirty="0" err="1"/>
              <a:t>kemudahan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bermanfaat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akademis</a:t>
            </a:r>
            <a:r>
              <a:rPr lang="en-ID" sz="4000" dirty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88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Kerangka</a:t>
            </a:r>
            <a:r>
              <a:rPr lang="en-ID" dirty="0" smtClean="0"/>
              <a:t> </a:t>
            </a:r>
            <a:r>
              <a:rPr lang="en-ID" smtClean="0"/>
              <a:t>Konsep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Metodologi</a:t>
            </a:r>
            <a:r>
              <a:rPr lang="en-ID" dirty="0" smtClean="0"/>
              <a:t> </a:t>
            </a:r>
            <a:r>
              <a:rPr lang="en-ID" dirty="0" err="1" smtClean="0"/>
              <a:t>Penelitian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3904</TotalTime>
  <Words>84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Pembangkitan Kunci Private Pada Enkripsi RSA Menggunakan Informasi Device</vt:lpstr>
      <vt:lpstr>Latar Belakang</vt:lpstr>
      <vt:lpstr>Rumusan Masalah</vt:lpstr>
      <vt:lpstr>Tujuan Penelitian</vt:lpstr>
      <vt:lpstr>Batasan Masalah</vt:lpstr>
      <vt:lpstr>Manfaat Penelitian Ada 4</vt:lpstr>
      <vt:lpstr>Manfaat Penelitian Ada 4</vt:lpstr>
      <vt:lpstr>Kerangka Konsep</vt:lpstr>
      <vt:lpstr>Metodologi Penelitian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Pembangkitan Kunci Private Pada Enkripsi RSA Menggunakan Informasi Device</dc:title>
  <dc:creator>Windows User</dc:creator>
  <cp:lastModifiedBy>Windows User</cp:lastModifiedBy>
  <cp:revision>12</cp:revision>
  <dcterms:created xsi:type="dcterms:W3CDTF">2020-01-22T06:34:47Z</dcterms:created>
  <dcterms:modified xsi:type="dcterms:W3CDTF">2020-01-31T15:48:53Z</dcterms:modified>
</cp:coreProperties>
</file>