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ppt/diagrams/data17.xml" ContentType="application/vnd.openxmlformats-officedocument.drawingml.diagramData+xml"/>
  <Override PartName="/ppt/diagrams/colors22.xml" ContentType="application/vnd.openxmlformats-officedocument.drawingml.diagramColor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colors11.xml" ContentType="application/vnd.openxmlformats-officedocument.drawingml.diagramColor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Override PartName="/ppt/diagrams/data13.xml" ContentType="application/vnd.openxmlformats-officedocument.drawingml.diagramData+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diagrams/quickStyle17.xml" ContentType="application/vnd.openxmlformats-officedocument.drawingml.diagramStyle+xml"/>
  <Override PartName="/ppt/diagrams/drawing18.xml" ContentType="application/vnd.ms-office.drawingml.diagramDrawing+xml"/>
  <Override PartName="/ppt/diagrams/data20.xml" ContentType="application/vnd.openxmlformats-officedocument.drawingml.diagramData+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diagrams/layout5.xml" ContentType="application/vnd.openxmlformats-officedocument.drawingml.diagramLayout+xml"/>
  <Override PartName="/ppt/diagrams/data6.xml" ContentType="application/vnd.openxmlformats-officedocument.drawingml.diagramData+xml"/>
  <Override PartName="/ppt/diagrams/layout17.xml" ContentType="application/vnd.openxmlformats-officedocument.drawingml.diagramLayout+xml"/>
  <Override PartName="/ppt/diagrams/colors8.xml" ContentType="application/vnd.openxmlformats-officedocument.drawingml.diagramColors+xml"/>
  <Override PartName="/ppt/diagrams/quickStyle13.xml" ContentType="application/vnd.openxmlformats-officedocument.drawingml.diagramStyle+xml"/>
  <Override PartName="/ppt/diagrams/drawing14.xml" ContentType="application/vnd.ms-office.drawingml.diagramDrawing+xml"/>
  <Override PartName="/ppt/diagrams/layout1.xml" ContentType="application/vnd.openxmlformats-officedocument.drawingml.diagramLayout+xml"/>
  <Override PartName="/ppt/diagrams/data2.xml" ContentType="application/vnd.openxmlformats-officedocument.drawingml.diagramData+xml"/>
  <Override PartName="/ppt/diagrams/drawing7.xml" ContentType="application/vnd.ms-office.drawingml.diagramDrawing+xml"/>
  <Override PartName="/ppt/diagrams/layout13.xml" ContentType="application/vnd.openxmlformats-officedocument.drawingml.diagramLayout+xml"/>
  <Override PartName="/ppt/diagrams/quickStyle20.xml" ContentType="application/vnd.openxmlformats-officedocument.drawingml.diagramStyle+xml"/>
  <Override PartName="/ppt/diagrams/drawing21.xml" ContentType="application/vnd.ms-office.drawingml.diagramDrawing+xml"/>
  <Override PartName="/ppt/notesSlides/notesSlide7.xml" ContentType="application/vnd.openxmlformats-officedocument.presentationml.notesSlide+xml"/>
  <Override PartName="/ppt/slides/slide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diagrams/quickStyle7.xml" ContentType="application/vnd.openxmlformats-officedocument.drawingml.diagramStyle+xml"/>
  <Override PartName="/ppt/diagrams/drawing10.xml" ContentType="application/vnd.ms-office.drawingml.diagramDrawing+xml"/>
  <Override PartName="/ppt/diagrams/colors16.xml" ContentType="application/vnd.openxmlformats-officedocument.drawingml.diagramColors+xml"/>
  <Override PartName="/ppt/diagrams/data18.xml" ContentType="application/vnd.openxmlformats-officedocument.drawingml.diagramData+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diagrams/drawing3.xml" ContentType="application/vnd.ms-office.drawingml.diagramDrawing+xml"/>
  <Override PartName="/ppt/notesSlides/notesSlide3.xml" ContentType="application/vnd.openxmlformats-officedocument.presentationml.notesSlide+xml"/>
  <Override PartName="/ppt/diagrams/colors12.xml" ContentType="application/vnd.openxmlformats-officedocument.drawingml.diagramColors+xml"/>
  <Override PartName="/ppt/diagrams/layout20.xml" ContentType="application/vnd.openxmlformats-officedocument.drawingml.diagramLayout+xml"/>
  <Override PartName="/ppt/diagrams/colors23.xml" ContentType="application/vnd.openxmlformats-officedocument.drawingml.diagramColors+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diagrams/quickStyle3.xml" ContentType="application/vnd.openxmlformats-officedocument.drawingml.diagramStyle+xml"/>
  <Override PartName="/ppt/diagrams/data14.xml" ContentType="application/vnd.openxmlformats-officedocument.drawingml.diagramData+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diagrams/drawing19.xml" ContentType="application/vnd.ms-office.drawingml.diagramDrawing+xml"/>
  <Override PartName="/ppt/diagrams/data21.xml" ContentType="application/vnd.openxmlformats-officedocument.drawingml.diagramData+xml"/>
  <Override PartName="/ppt/presentation.xml" ContentType="application/vnd.openxmlformats-officedocument.presentationml.presentation.main+xml"/>
  <Override PartName="/ppt/slides/slide22.xml" ContentType="application/vnd.openxmlformats-officedocument.presentationml.slide+xml"/>
  <Override PartName="/ppt/diagrams/layout6.xml" ContentType="application/vnd.openxmlformats-officedocument.drawingml.diagramLayout+xml"/>
  <Override PartName="/ppt/diagrams/data10.xml" ContentType="application/vnd.openxmlformats-officedocument.drawingml.diagramData+xml"/>
  <Override PartName="/ppt/diagrams/quickStyle18.xml" ContentType="application/vnd.openxmlformats-officedocument.drawingml.diagramStyle+xml"/>
  <Override PartName="/docProps/app.xml" ContentType="application/vnd.openxmlformats-officedocument.extended-properties+xml"/>
  <Override PartName="/ppt/slides/slide11.xml" ContentType="application/vnd.openxmlformats-officedocument.presentationml.slide+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diagrams/drawing15.xml" ContentType="application/vnd.ms-office.drawingml.diagramDrawing+xml"/>
  <Override PartName="/ppt/diagrams/layout18.xml" ContentType="application/vnd.openxmlformats-officedocument.drawingml.diagramLayout+xml"/>
  <Default Extension="gif" ContentType="image/gif"/>
  <Override PartName="/ppt/diagrams/layout2.xml" ContentType="application/vnd.openxmlformats-officedocument.drawingml.diagramLayout+xml"/>
  <Override PartName="/ppt/diagrams/drawing8.xml" ContentType="application/vnd.ms-office.drawingml.diagramDrawing+xml"/>
  <Override PartName="/ppt/notesSlides/notesSlide8.xml" ContentType="application/vnd.openxmlformats-officedocument.presentationml.notesSlide+xml"/>
  <Override PartName="/ppt/diagrams/data3.xml" ContentType="application/vnd.openxmlformats-officedocument.drawingml.diagramData+xml"/>
  <Override PartName="/ppt/diagrams/colors5.xml" ContentType="application/vnd.openxmlformats-officedocument.drawingml.diagramColors+xml"/>
  <Override PartName="/ppt/diagrams/quickStyle8.xml" ContentType="application/vnd.openxmlformats-officedocument.drawingml.diagramStyle+xml"/>
  <Override PartName="/ppt/diagrams/quickStyle10.xml" ContentType="application/vnd.openxmlformats-officedocument.drawingml.diagramStyle+xml"/>
  <Override PartName="/ppt/diagrams/drawing11.xml" ContentType="application/vnd.ms-office.drawingml.diagramDrawing+xml"/>
  <Override PartName="/ppt/diagrams/layout14.xml" ContentType="application/vnd.openxmlformats-officedocument.drawingml.diagramLayout+xml"/>
  <Override PartName="/ppt/diagrams/colors17.xml" ContentType="application/vnd.openxmlformats-officedocument.drawingml.diagramColors+xml"/>
  <Override PartName="/ppt/diagrams/quickStyle21.xml" ContentType="application/vnd.openxmlformats-officedocument.drawingml.diagramStyle+xml"/>
  <Override PartName="/ppt/diagrams/drawing22.xml" ContentType="application/vnd.ms-office.drawingml.diagramDrawing+xml"/>
  <Override PartName="/ppt/handoutMasters/handoutMaster1.xml" ContentType="application/vnd.openxmlformats-officedocument.presentationml.handoutMaster+xml"/>
  <Override PartName="/ppt/diagrams/drawing4.xml" ContentType="application/vnd.ms-office.drawingml.diagramDrawing+xml"/>
  <Override PartName="/ppt/notesSlides/notesSlide4.xml" ContentType="application/vnd.openxmlformats-officedocument.presentationml.notesSlide+xml"/>
  <Override PartName="/ppt/diagrams/data19.xml" ContentType="application/vnd.openxmlformats-officedocument.drawingml.diagramData+xml"/>
  <Override PartName="/ppt/diagrams/layout21.xml" ContentType="application/vnd.openxmlformats-officedocument.drawingml.diagramLayout+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diagrams/colors13.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diagrams/data15.xml" ContentType="application/vnd.openxmlformats-officedocument.drawingml.diagramData+xml"/>
  <Override PartName="/ppt/diagrams/colors20.xml" ContentType="application/vnd.openxmlformats-officedocument.drawingml.diagramColors+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diagrams/data11.xml" ContentType="application/vnd.openxmlformats-officedocument.drawingml.diagramData+xml"/>
  <Override PartName="/ppt/diagrams/quickStyle19.xml" ContentType="application/vnd.openxmlformats-officedocument.drawingml.diagramStyle+xml"/>
  <Override PartName="/ppt/diagrams/data22.xml" ContentType="application/vnd.openxmlformats-officedocument.drawingml.diagramData+xml"/>
  <Default Extension="rels" ContentType="application/vnd.openxmlformats-package.relationships+xml"/>
  <Override PartName="/ppt/slides/slide23.xml" ContentType="application/vnd.openxmlformats-officedocument.presentationml.slide+xml"/>
  <Override PartName="/ppt/diagrams/layout7.xml" ContentType="application/vnd.openxmlformats-officedocument.drawingml.diagramLayout+xml"/>
  <Override PartName="/ppt/diagrams/data8.xml" ContentType="application/vnd.openxmlformats-officedocument.drawingml.diagramData+xml"/>
  <Override PartName="/ppt/slides/slide12.xml" ContentType="application/vnd.openxmlformats-officedocument.presentationml.slide+xml"/>
  <Override PartName="/ppt/slides/slide30.xml" ContentType="application/vnd.openxmlformats-officedocument.presentationml.slide+xml"/>
  <Override PartName="/ppt/diagrams/quickStyle15.xml" ContentType="application/vnd.openxmlformats-officedocument.drawingml.diagramStyle+xml"/>
  <Override PartName="/ppt/diagrams/drawing16.xml" ContentType="application/vnd.ms-office.drawingml.diagramDrawing+xml"/>
  <Override PartName="/ppt/diagrams/layout19.xml" ContentType="application/vnd.openxmlformats-officedocument.drawingml.diagramLayout+xml"/>
  <Override PartName="/ppt/commentAuthors.xml" ContentType="application/vnd.openxmlformats-officedocument.presentationml.commentAuthors+xml"/>
  <Override PartName="/ppt/diagrams/layout3.xml" ContentType="application/vnd.openxmlformats-officedocument.drawingml.diagramLayout+xml"/>
  <Override PartName="/ppt/diagrams/data4.xml" ContentType="application/vnd.openxmlformats-officedocument.drawingml.diagramData+xml"/>
  <Override PartName="/ppt/diagrams/drawing9.xml" ContentType="application/vnd.ms-office.drawingml.diagramDrawing+xml"/>
  <Override PartName="/ppt/diagrams/layout15.xml" ContentType="application/vnd.openxmlformats-officedocument.drawingml.diagramLayout+xml"/>
  <Override PartName="/ppt/diagrams/quickStyle22.xml" ContentType="application/vnd.openxmlformats-officedocument.drawingml.diagramStyle+xml"/>
  <Override PartName="/ppt/diagrams/drawing23.xml" ContentType="application/vnd.ms-office.drawingml.diagramDrawing+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diagrams/drawing12.xml" ContentType="application/vnd.ms-office.drawingml.diagramDrawing+xml"/>
  <Override PartName="/ppt/diagrams/colors18.xml" ContentType="application/vnd.openxmlformats-officedocument.drawingml.diagramColors+xml"/>
  <Override PartName="/ppt/slides/slide7.xml" ContentType="application/vnd.openxmlformats-officedocument.presentationml.slide+xml"/>
  <Override PartName="/ppt/diagrams/drawing5.xml" ContentType="application/vnd.ms-office.drawingml.diagramDrawing+xml"/>
  <Override PartName="/ppt/diagrams/layout11.xml" ContentType="application/vnd.openxmlformats-officedocument.drawingml.diagramLayout+xml"/>
  <Override PartName="/ppt/diagrams/colors14.xml" ContentType="application/vnd.openxmlformats-officedocument.drawingml.diagramColors+xml"/>
  <Override PartName="/ppt/diagrams/layout22.xml" ContentType="application/vnd.openxmlformats-officedocument.drawingml.diagram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diagrams/data16.xml" ContentType="application/vnd.openxmlformats-officedocument.drawingml.diagramData+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diagrams/drawing1.xml" ContentType="application/vnd.ms-office.drawingml.diagramDrawing+xml"/>
  <Override PartName="/ppt/diagrams/colors10.xml" ContentType="application/vnd.openxmlformats-officedocument.drawingml.diagramColors+xml"/>
  <Override PartName="/ppt/diagrams/colors21.xml" ContentType="application/vnd.openxmlformats-officedocument.drawingml.diagramColors+xml"/>
  <Override PartName="/ppt/diagrams/data23.xml" ContentType="application/vnd.openxmlformats-officedocument.drawingml.diagramData+xml"/>
  <Override PartName="/ppt/slides/slide24.xml" ContentType="application/vnd.openxmlformats-officedocument.presentationml.slide+xml"/>
  <Override PartName="/ppt/slides/slide35.xml" ContentType="application/vnd.openxmlformats-officedocument.presentationml.slide+xml"/>
  <Default Extension="jpeg" ContentType="image/jpeg"/>
  <Override PartName="/ppt/diagrams/quickStyle1.xml" ContentType="application/vnd.openxmlformats-officedocument.drawingml.diagramStyle+xml"/>
  <Override PartName="/ppt/diagrams/layout8.xml" ContentType="application/vnd.openxmlformats-officedocument.drawingml.diagramLayout+xml"/>
  <Override PartName="/ppt/diagrams/data12.xml" ContentType="application/vnd.openxmlformats-officedocument.drawingml.diagramData+xml"/>
  <Override PartName="/ppt/slides/slide1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diagrams/data9.xml" ContentType="application/vnd.openxmlformats-officedocument.drawingml.diagramData+xml"/>
  <Override PartName="/ppt/diagrams/quickStyle16.xml" ContentType="application/vnd.openxmlformats-officedocument.drawingml.diagramStyle+xml"/>
  <Override PartName="/ppt/diagrams/drawing17.xml" ContentType="application/vnd.ms-office.drawingml.diagramDrawing+xml"/>
  <Override PartName="/ppt/slides/slide20.xml" ContentType="application/vnd.openxmlformats-officedocument.presentationml.slide+xml"/>
  <Override PartName="/ppt/diagrams/layout4.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Override PartName="/ppt/diagrams/quickStyle12.xml" ContentType="application/vnd.openxmlformats-officedocument.drawingml.diagramStyle+xml"/>
  <Override PartName="/ppt/diagrams/drawing13.xml" ContentType="application/vnd.ms-office.drawingml.diagramDrawing+xml"/>
  <Override PartName="/ppt/diagrams/layout16.xml" ContentType="application/vnd.openxmlformats-officedocument.drawingml.diagramLayout+xml"/>
  <Override PartName="/ppt/diagrams/colors19.xml" ContentType="application/vnd.openxmlformats-officedocument.drawingml.diagramColors+xml"/>
  <Override PartName="/ppt/diagrams/quickStyle23.xml" ContentType="application/vnd.openxmlformats-officedocument.drawingml.diagramStyle+xml"/>
  <Override PartName="/ppt/diagrams/drawing6.xml" ContentType="application/vnd.ms-office.drawingml.diagramDrawing+xml"/>
  <Override PartName="/ppt/diagrams/drawing20.xml" ContentType="application/vnd.ms-office.drawingml.diagramDrawing+xml"/>
  <Override PartName="/ppt/diagrams/layout23.xml" ContentType="application/vnd.openxmlformats-officedocument.drawingml.diagramLayout+xml"/>
  <Override PartName="/ppt/notesSlides/notesSlide6.xml" ContentType="application/vnd.openxmlformats-officedocument.presentationml.notesSlide+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ppt/diagrams/colors15.xml" ContentType="application/vnd.openxmlformats-officedocument.drawingml.diagramCol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2" r:id="rId1"/>
  </p:sldMasterIdLst>
  <p:notesMasterIdLst>
    <p:notesMasterId r:id="rId41"/>
  </p:notesMasterIdLst>
  <p:handoutMasterIdLst>
    <p:handoutMasterId r:id="rId42"/>
  </p:handoutMasterIdLst>
  <p:sldIdLst>
    <p:sldId id="280" r:id="rId2"/>
    <p:sldId id="1655" r:id="rId3"/>
    <p:sldId id="1657" r:id="rId4"/>
    <p:sldId id="1660" r:id="rId5"/>
    <p:sldId id="1661" r:id="rId6"/>
    <p:sldId id="1662" r:id="rId7"/>
    <p:sldId id="1663" r:id="rId8"/>
    <p:sldId id="1659" r:id="rId9"/>
    <p:sldId id="1664" r:id="rId10"/>
    <p:sldId id="1669" r:id="rId11"/>
    <p:sldId id="1665" r:id="rId12"/>
    <p:sldId id="1666" r:id="rId13"/>
    <p:sldId id="1667" r:id="rId14"/>
    <p:sldId id="1668" r:id="rId15"/>
    <p:sldId id="1670" r:id="rId16"/>
    <p:sldId id="1671" r:id="rId17"/>
    <p:sldId id="1672" r:id="rId18"/>
    <p:sldId id="1674" r:id="rId19"/>
    <p:sldId id="1675" r:id="rId20"/>
    <p:sldId id="1676" r:id="rId21"/>
    <p:sldId id="1677" r:id="rId22"/>
    <p:sldId id="1678" r:id="rId23"/>
    <p:sldId id="1679" r:id="rId24"/>
    <p:sldId id="1680" r:id="rId25"/>
    <p:sldId id="1681" r:id="rId26"/>
    <p:sldId id="1682" r:id="rId27"/>
    <p:sldId id="1683" r:id="rId28"/>
    <p:sldId id="1684" r:id="rId29"/>
    <p:sldId id="1685" r:id="rId30"/>
    <p:sldId id="1688" r:id="rId31"/>
    <p:sldId id="1689" r:id="rId32"/>
    <p:sldId id="1686" r:id="rId33"/>
    <p:sldId id="1687" r:id="rId34"/>
    <p:sldId id="1690" r:id="rId35"/>
    <p:sldId id="1691" r:id="rId36"/>
    <p:sldId id="1693" r:id="rId37"/>
    <p:sldId id="1692" r:id="rId38"/>
    <p:sldId id="1652" r:id="rId39"/>
    <p:sldId id="1694" r:id="rId40"/>
  </p:sldIdLst>
  <p:sldSz cx="9144000" cy="6858000" type="screen4x3"/>
  <p:notesSz cx="6662738"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4" orient="horz" pos="4069" userDrawn="1">
          <p15:clr>
            <a:srgbClr val="A4A3A4"/>
          </p15:clr>
        </p15:guide>
        <p15:guide id="5" orient="horz" pos="4320" userDrawn="1">
          <p15:clr>
            <a:srgbClr val="A4A3A4"/>
          </p15:clr>
        </p15:guide>
        <p15:guide id="10" pos="5760" userDrawn="1">
          <p15:clr>
            <a:srgbClr val="A4A3A4"/>
          </p15:clr>
        </p15:guide>
        <p15:guide id="11" pos="2840" userDrawn="1">
          <p15:clr>
            <a:srgbClr val="A4A3A4"/>
          </p15:clr>
        </p15:guide>
        <p15:guide id="13" pos="340">
          <p15:clr>
            <a:srgbClr val="A4A3A4"/>
          </p15:clr>
        </p15:guide>
        <p15:guide id="14" orient="horz" pos="576" userDrawn="1">
          <p15:clr>
            <a:srgbClr val="A4A3A4"/>
          </p15:clr>
        </p15:guide>
        <p15:guide id="15" orient="horz" pos="4180">
          <p15:clr>
            <a:srgbClr val="A4A3A4"/>
          </p15:clr>
        </p15:guide>
        <p15:guide id="16" pos="128" userDrawn="1">
          <p15:clr>
            <a:srgbClr val="A4A3A4"/>
          </p15:clr>
        </p15:guide>
        <p15:guide id="17" pos="5616" userDrawn="1">
          <p15:clr>
            <a:srgbClr val="A4A3A4"/>
          </p15:clr>
        </p15:guide>
        <p15:guide id="18" pos="373">
          <p15:clr>
            <a:srgbClr val="A4A3A4"/>
          </p15:clr>
        </p15:guide>
        <p15:guide id="19" orient="horz" pos="1008" userDrawn="1">
          <p15:clr>
            <a:srgbClr val="A4A3A4"/>
          </p15:clr>
        </p15:guide>
        <p15:guide id="20" orient="horz" pos="119" userDrawn="1">
          <p15:clr>
            <a:srgbClr val="A4A3A4"/>
          </p15:clr>
        </p15:guide>
      </p15:sldGuideLst>
    </p:ext>
    <p:ext uri="{2D200454-40CA-4A62-9FC3-DE9A4176ACB9}">
      <p15:notes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95959"/>
    <a:srgbClr val="E3ECF6"/>
    <a:srgbClr val="F69053"/>
    <a:srgbClr val="D0DDEE"/>
    <a:srgbClr val="C7D9ED"/>
    <a:srgbClr val="FF0000"/>
    <a:srgbClr val="335A8F"/>
    <a:srgbClr val="1E4679"/>
    <a:srgbClr val="898A8C"/>
    <a:srgbClr val="F3F7FB"/>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662" autoAdjust="0"/>
    <p:restoredTop sz="95668" autoAdjust="0"/>
  </p:normalViewPr>
  <p:slideViewPr>
    <p:cSldViewPr>
      <p:cViewPr>
        <p:scale>
          <a:sx n="70" d="100"/>
          <a:sy n="70" d="100"/>
        </p:scale>
        <p:origin x="-1692" y="-60"/>
      </p:cViewPr>
      <p:guideLst>
        <p:guide orient="horz" pos="4069"/>
        <p:guide orient="horz" pos="4320"/>
        <p:guide orient="horz" pos="576"/>
        <p:guide orient="horz" pos="4180"/>
        <p:guide orient="horz" pos="1008"/>
        <p:guide orient="horz" pos="119"/>
        <p:guide pos="5760"/>
        <p:guide pos="2840"/>
        <p:guide pos="340"/>
        <p:guide pos="128"/>
        <p:guide pos="5616"/>
        <p:guide pos="373"/>
      </p:guideLst>
    </p:cSldViewPr>
  </p:slideViewPr>
  <p:notesTextViewPr>
    <p:cViewPr>
      <p:scale>
        <a:sx n="100" d="100"/>
        <a:sy n="100" d="100"/>
      </p:scale>
      <p:origin x="0" y="0"/>
    </p:cViewPr>
  </p:notesTextViewPr>
  <p:sorterViewPr>
    <p:cViewPr>
      <p:scale>
        <a:sx n="80" d="100"/>
        <a:sy n="80" d="100"/>
      </p:scale>
      <p:origin x="0" y="0"/>
    </p:cViewPr>
  </p:sorterViewPr>
  <p:notesViewPr>
    <p:cSldViewPr>
      <p:cViewPr varScale="1">
        <p:scale>
          <a:sx n="66" d="100"/>
          <a:sy n="66" d="100"/>
        </p:scale>
        <p:origin x="2454" y="84"/>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BC04C6-8BB1-4489-AF07-BDDDD1802877}"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C2E22EC3-2E15-4638-83CA-68E589A00C42}">
      <dgm:prSet phldrT="[Text]" custT="1"/>
      <dgm:spPr>
        <a:solidFill>
          <a:schemeClr val="accent1">
            <a:lumMod val="40000"/>
            <a:lumOff val="60000"/>
          </a:schemeClr>
        </a:solidFill>
      </dgm:spPr>
      <dgm:t>
        <a:bodyPr/>
        <a:lstStyle/>
        <a:p>
          <a:pPr algn="ctr"/>
          <a:r>
            <a:rPr lang="en-US" sz="2000" b="1" dirty="0" smtClean="0">
              <a:solidFill>
                <a:schemeClr val="tx1"/>
              </a:solidFill>
            </a:rPr>
            <a:t>Life in this world is full of uncertain events </a:t>
          </a:r>
        </a:p>
        <a:p>
          <a:pPr algn="ctr"/>
          <a:r>
            <a:rPr lang="en-US" sz="1800" b="0" dirty="0" smtClean="0">
              <a:solidFill>
                <a:schemeClr val="tx1"/>
              </a:solidFill>
            </a:rPr>
            <a:t>These events are unpredictable, else we can prepare for it. </a:t>
          </a:r>
          <a:endParaRPr lang="en-US" sz="2000" b="1" dirty="0">
            <a:solidFill>
              <a:schemeClr val="tx1"/>
            </a:solidFill>
          </a:endParaRPr>
        </a:p>
      </dgm:t>
    </dgm:pt>
    <dgm:pt modelId="{D5162CBF-D633-41C1-B262-895AB286561E}" type="parTrans" cxnId="{3989A030-A948-4726-94ED-330A79EA5A4F}">
      <dgm:prSet/>
      <dgm:spPr/>
      <dgm:t>
        <a:bodyPr/>
        <a:lstStyle/>
        <a:p>
          <a:endParaRPr lang="en-US"/>
        </a:p>
      </dgm:t>
    </dgm:pt>
    <dgm:pt modelId="{EA02A4A5-FAD7-4B6E-85B6-2199F10952D0}" type="sibTrans" cxnId="{3989A030-A948-4726-94ED-330A79EA5A4F}">
      <dgm:prSet/>
      <dgm:spPr/>
      <dgm:t>
        <a:bodyPr/>
        <a:lstStyle/>
        <a:p>
          <a:endParaRPr lang="en-US"/>
        </a:p>
      </dgm:t>
    </dgm:pt>
    <dgm:pt modelId="{CCB8F83E-9647-4B83-A8DE-3C7C3BB3136F}">
      <dgm:prSet phldrT="[Text]" custT="1"/>
      <dgm:spPr>
        <a:noFill/>
        <a:ln>
          <a:solidFill>
            <a:schemeClr val="tx2"/>
          </a:solidFill>
        </a:ln>
      </dgm:spPr>
      <dgm:t>
        <a:bodyPr/>
        <a:lstStyle/>
        <a:p>
          <a:pPr algn="ctr"/>
          <a:r>
            <a:rPr lang="en-US" sz="2000" b="1" dirty="0" smtClean="0">
              <a:solidFill>
                <a:schemeClr val="tx1"/>
              </a:solidFill>
            </a:rPr>
            <a:t>Uncertain events make us anxious and afraid</a:t>
          </a:r>
        </a:p>
        <a:p>
          <a:pPr algn="ctr"/>
          <a:r>
            <a:rPr lang="en-US" sz="1800" b="0" dirty="0" smtClean="0">
              <a:solidFill>
                <a:schemeClr val="tx1"/>
              </a:solidFill>
            </a:rPr>
            <a:t>Because of anticipation of economic loss and grief</a:t>
          </a:r>
          <a:endParaRPr lang="en-US" sz="2000" b="1" dirty="0">
            <a:solidFill>
              <a:schemeClr val="tx1"/>
            </a:solidFill>
          </a:endParaRPr>
        </a:p>
      </dgm:t>
    </dgm:pt>
    <dgm:pt modelId="{8281D289-239E-449E-98DD-BF0F047075E5}" type="parTrans" cxnId="{BC11D9E4-C074-456F-993A-2016D201C970}">
      <dgm:prSet/>
      <dgm:spPr/>
      <dgm:t>
        <a:bodyPr/>
        <a:lstStyle/>
        <a:p>
          <a:endParaRPr lang="en-US"/>
        </a:p>
      </dgm:t>
    </dgm:pt>
    <dgm:pt modelId="{7AE87F31-3C38-498F-851E-7958CE240188}" type="sibTrans" cxnId="{BC11D9E4-C074-456F-993A-2016D201C970}">
      <dgm:prSet/>
      <dgm:spPr/>
      <dgm:t>
        <a:bodyPr/>
        <a:lstStyle/>
        <a:p>
          <a:endParaRPr lang="en-US"/>
        </a:p>
      </dgm:t>
    </dgm:pt>
    <dgm:pt modelId="{1A510CA6-118F-4B35-8E3C-58872304B471}" type="pres">
      <dgm:prSet presAssocID="{3CBC04C6-8BB1-4489-AF07-BDDDD1802877}" presName="Name0" presStyleCnt="0">
        <dgm:presLayoutVars>
          <dgm:dir/>
          <dgm:resizeHandles val="exact"/>
        </dgm:presLayoutVars>
      </dgm:prSet>
      <dgm:spPr/>
      <dgm:t>
        <a:bodyPr/>
        <a:lstStyle/>
        <a:p>
          <a:endParaRPr lang="en-US"/>
        </a:p>
      </dgm:t>
    </dgm:pt>
    <dgm:pt modelId="{3EFCC784-F896-4265-8010-8DD07C38571F}" type="pres">
      <dgm:prSet presAssocID="{C2E22EC3-2E15-4638-83CA-68E589A00C42}" presName="node" presStyleLbl="node1" presStyleIdx="0" presStyleCnt="2">
        <dgm:presLayoutVars>
          <dgm:bulletEnabled val="1"/>
        </dgm:presLayoutVars>
      </dgm:prSet>
      <dgm:spPr/>
      <dgm:t>
        <a:bodyPr/>
        <a:lstStyle/>
        <a:p>
          <a:endParaRPr lang="en-US"/>
        </a:p>
      </dgm:t>
    </dgm:pt>
    <dgm:pt modelId="{1877EB0E-591C-45DF-9C6D-31152BE1DC92}" type="pres">
      <dgm:prSet presAssocID="{EA02A4A5-FAD7-4B6E-85B6-2199F10952D0}" presName="sibTrans" presStyleLbl="sibTrans2D1" presStyleIdx="0" presStyleCnt="1"/>
      <dgm:spPr/>
      <dgm:t>
        <a:bodyPr/>
        <a:lstStyle/>
        <a:p>
          <a:endParaRPr lang="en-US"/>
        </a:p>
      </dgm:t>
    </dgm:pt>
    <dgm:pt modelId="{AF591756-9569-420E-85EE-0C6B0B4B77A1}" type="pres">
      <dgm:prSet presAssocID="{EA02A4A5-FAD7-4B6E-85B6-2199F10952D0}" presName="connectorText" presStyleLbl="sibTrans2D1" presStyleIdx="0" presStyleCnt="1"/>
      <dgm:spPr/>
      <dgm:t>
        <a:bodyPr/>
        <a:lstStyle/>
        <a:p>
          <a:endParaRPr lang="en-US"/>
        </a:p>
      </dgm:t>
    </dgm:pt>
    <dgm:pt modelId="{56D3EBEE-A041-4CF7-85B2-FBF322E42275}" type="pres">
      <dgm:prSet presAssocID="{CCB8F83E-9647-4B83-A8DE-3C7C3BB3136F}" presName="node" presStyleLbl="node1" presStyleIdx="1" presStyleCnt="2">
        <dgm:presLayoutVars>
          <dgm:bulletEnabled val="1"/>
        </dgm:presLayoutVars>
      </dgm:prSet>
      <dgm:spPr/>
      <dgm:t>
        <a:bodyPr/>
        <a:lstStyle/>
        <a:p>
          <a:endParaRPr lang="en-US"/>
        </a:p>
      </dgm:t>
    </dgm:pt>
  </dgm:ptLst>
  <dgm:cxnLst>
    <dgm:cxn modelId="{A1BF896B-E75B-4061-AEF0-FD500975686C}" type="presOf" srcId="{EA02A4A5-FAD7-4B6E-85B6-2199F10952D0}" destId="{AF591756-9569-420E-85EE-0C6B0B4B77A1}" srcOrd="1" destOrd="0" presId="urn:microsoft.com/office/officeart/2005/8/layout/process1"/>
    <dgm:cxn modelId="{B0887F2D-4806-4F39-AA84-5C4EF692FA10}" type="presOf" srcId="{C2E22EC3-2E15-4638-83CA-68E589A00C42}" destId="{3EFCC784-F896-4265-8010-8DD07C38571F}" srcOrd="0" destOrd="0" presId="urn:microsoft.com/office/officeart/2005/8/layout/process1"/>
    <dgm:cxn modelId="{BB47036D-9C12-4FA0-AED1-EF55A22AF6ED}" type="presOf" srcId="{CCB8F83E-9647-4B83-A8DE-3C7C3BB3136F}" destId="{56D3EBEE-A041-4CF7-85B2-FBF322E42275}" srcOrd="0" destOrd="0" presId="urn:microsoft.com/office/officeart/2005/8/layout/process1"/>
    <dgm:cxn modelId="{3989A030-A948-4726-94ED-330A79EA5A4F}" srcId="{3CBC04C6-8BB1-4489-AF07-BDDDD1802877}" destId="{C2E22EC3-2E15-4638-83CA-68E589A00C42}" srcOrd="0" destOrd="0" parTransId="{D5162CBF-D633-41C1-B262-895AB286561E}" sibTransId="{EA02A4A5-FAD7-4B6E-85B6-2199F10952D0}"/>
    <dgm:cxn modelId="{BC11D9E4-C074-456F-993A-2016D201C970}" srcId="{3CBC04C6-8BB1-4489-AF07-BDDDD1802877}" destId="{CCB8F83E-9647-4B83-A8DE-3C7C3BB3136F}" srcOrd="1" destOrd="0" parTransId="{8281D289-239E-449E-98DD-BF0F047075E5}" sibTransId="{7AE87F31-3C38-498F-851E-7958CE240188}"/>
    <dgm:cxn modelId="{B0F12A1E-D600-4496-A4BC-029D62225087}" type="presOf" srcId="{3CBC04C6-8BB1-4489-AF07-BDDDD1802877}" destId="{1A510CA6-118F-4B35-8E3C-58872304B471}" srcOrd="0" destOrd="0" presId="urn:microsoft.com/office/officeart/2005/8/layout/process1"/>
    <dgm:cxn modelId="{4A750581-DA66-4BEF-AAC8-11557E6677AD}" type="presOf" srcId="{EA02A4A5-FAD7-4B6E-85B6-2199F10952D0}" destId="{1877EB0E-591C-45DF-9C6D-31152BE1DC92}" srcOrd="0" destOrd="0" presId="urn:microsoft.com/office/officeart/2005/8/layout/process1"/>
    <dgm:cxn modelId="{A5C82FF3-E61E-4EB3-9C9F-9F18FD559DBD}" type="presParOf" srcId="{1A510CA6-118F-4B35-8E3C-58872304B471}" destId="{3EFCC784-F896-4265-8010-8DD07C38571F}" srcOrd="0" destOrd="0" presId="urn:microsoft.com/office/officeart/2005/8/layout/process1"/>
    <dgm:cxn modelId="{DB53CAF1-317A-4FF7-A808-44E0921379F4}" type="presParOf" srcId="{1A510CA6-118F-4B35-8E3C-58872304B471}" destId="{1877EB0E-591C-45DF-9C6D-31152BE1DC92}" srcOrd="1" destOrd="0" presId="urn:microsoft.com/office/officeart/2005/8/layout/process1"/>
    <dgm:cxn modelId="{9C52577B-A578-4544-9C74-61858F74FDED}" type="presParOf" srcId="{1877EB0E-591C-45DF-9C6D-31152BE1DC92}" destId="{AF591756-9569-420E-85EE-0C6B0B4B77A1}" srcOrd="0" destOrd="0" presId="urn:microsoft.com/office/officeart/2005/8/layout/process1"/>
    <dgm:cxn modelId="{FD27CDBD-B787-41B8-84BB-492C13527E92}" type="presParOf" srcId="{1A510CA6-118F-4B35-8E3C-58872304B471}" destId="{56D3EBEE-A041-4CF7-85B2-FBF322E42275}" srcOrd="2" destOrd="0" presId="urn:microsoft.com/office/officeart/2005/8/layout/process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2DF37B40-AC7D-4AF8-AD4F-9C35FC528627}" type="doc">
      <dgm:prSet loTypeId="urn:microsoft.com/office/officeart/2005/8/layout/vList5" loCatId="list" qsTypeId="urn:microsoft.com/office/officeart/2005/8/quickstyle/simple3" qsCatId="simple" csTypeId="urn:microsoft.com/office/officeart/2005/8/colors/accent1_2" csCatId="accent1" phldr="1"/>
      <dgm:spPr/>
      <dgm:t>
        <a:bodyPr/>
        <a:lstStyle/>
        <a:p>
          <a:endParaRPr lang="en-US"/>
        </a:p>
      </dgm:t>
    </dgm:pt>
    <dgm:pt modelId="{F601B09B-B67F-4B84-9358-BB6699D5A1A9}">
      <dgm:prSet phldrT="[Text]" custT="1"/>
      <dgm:spPr/>
      <dgm:t>
        <a:bodyPr/>
        <a:lstStyle/>
        <a:p>
          <a:r>
            <a:rPr lang="en-US" sz="2400" b="1" dirty="0" smtClean="0"/>
            <a:t>Brokers</a:t>
          </a:r>
          <a:endParaRPr lang="en-US" sz="2400" b="1" dirty="0"/>
        </a:p>
      </dgm:t>
    </dgm:pt>
    <dgm:pt modelId="{B97FF229-6FC5-4FE6-875C-F956CD9D024D}" type="parTrans" cxnId="{9A3C8B9B-D0BD-4C53-BF3F-2110C8A81216}">
      <dgm:prSet/>
      <dgm:spPr/>
      <dgm:t>
        <a:bodyPr/>
        <a:lstStyle/>
        <a:p>
          <a:endParaRPr lang="en-US"/>
        </a:p>
      </dgm:t>
    </dgm:pt>
    <dgm:pt modelId="{32162DC5-CF75-4F28-AF55-8A4272C064A1}" type="sibTrans" cxnId="{9A3C8B9B-D0BD-4C53-BF3F-2110C8A81216}">
      <dgm:prSet/>
      <dgm:spPr/>
      <dgm:t>
        <a:bodyPr/>
        <a:lstStyle/>
        <a:p>
          <a:endParaRPr lang="en-US"/>
        </a:p>
      </dgm:t>
    </dgm:pt>
    <dgm:pt modelId="{BC3BC1FE-56AE-4839-9572-3FCABDB04AA3}">
      <dgm:prSet phldrT="[Text]" custT="1"/>
      <dgm:spPr/>
      <dgm:t>
        <a:bodyPr/>
        <a:lstStyle/>
        <a:p>
          <a:r>
            <a:rPr lang="en-US" sz="1800" b="0" baseline="0" dirty="0" smtClean="0">
              <a:latin typeface="+mn-lt"/>
              <a:ea typeface="+mn-ea"/>
              <a:cs typeface="+mn-cs"/>
            </a:rPr>
            <a:t>Individuals or corporates, who work independently of insurance companies, represent the people who want insurance and connect them to insurance companies </a:t>
          </a:r>
          <a:endParaRPr lang="en-US" sz="1800" dirty="0"/>
        </a:p>
      </dgm:t>
    </dgm:pt>
    <dgm:pt modelId="{FCDB49D4-99A1-4462-BDED-78910383AFAA}" type="parTrans" cxnId="{553A0674-BE0F-48B1-AC70-4871B06837BD}">
      <dgm:prSet/>
      <dgm:spPr/>
      <dgm:t>
        <a:bodyPr/>
        <a:lstStyle/>
        <a:p>
          <a:endParaRPr lang="en-US"/>
        </a:p>
      </dgm:t>
    </dgm:pt>
    <dgm:pt modelId="{BA531A65-2716-479E-96FF-FEE264115983}" type="sibTrans" cxnId="{553A0674-BE0F-48B1-AC70-4871B06837BD}">
      <dgm:prSet/>
      <dgm:spPr/>
      <dgm:t>
        <a:bodyPr/>
        <a:lstStyle/>
        <a:p>
          <a:endParaRPr lang="en-US"/>
        </a:p>
      </dgm:t>
    </dgm:pt>
    <dgm:pt modelId="{CECD46B9-A1E7-4C24-9A2A-7BC9186B645B}">
      <dgm:prSet phldrT="[Text]" custT="1"/>
      <dgm:spPr/>
      <dgm:t>
        <a:bodyPr/>
        <a:lstStyle/>
        <a:p>
          <a:r>
            <a:rPr lang="en-US" sz="2400" b="1" dirty="0" smtClean="0"/>
            <a:t>Corporate Agents</a:t>
          </a:r>
          <a:endParaRPr lang="en-US" sz="2400" b="1" dirty="0"/>
        </a:p>
      </dgm:t>
    </dgm:pt>
    <dgm:pt modelId="{052CA283-06C7-4208-9CFF-188ADCF3F0B4}" type="parTrans" cxnId="{9D6D3652-90DB-4C38-923C-FC637B5CABFB}">
      <dgm:prSet/>
      <dgm:spPr/>
      <dgm:t>
        <a:bodyPr/>
        <a:lstStyle/>
        <a:p>
          <a:endParaRPr lang="en-US"/>
        </a:p>
      </dgm:t>
    </dgm:pt>
    <dgm:pt modelId="{EDDFE052-40B8-40B9-9164-F5E52BDF0987}" type="sibTrans" cxnId="{9D6D3652-90DB-4C38-923C-FC637B5CABFB}">
      <dgm:prSet/>
      <dgm:spPr/>
      <dgm:t>
        <a:bodyPr/>
        <a:lstStyle/>
        <a:p>
          <a:endParaRPr lang="en-US"/>
        </a:p>
      </dgm:t>
    </dgm:pt>
    <dgm:pt modelId="{A1E5A4D0-024E-45E2-8CC6-3C2EDE0B2533}">
      <dgm:prSet phldrT="[Text]" custT="1"/>
      <dgm:spPr/>
      <dgm:t>
        <a:bodyPr/>
        <a:lstStyle/>
        <a:p>
          <a:r>
            <a:rPr lang="en-US" sz="1800" b="0" i="0" dirty="0" smtClean="0"/>
            <a:t>Corporate entities who represent an insurance company and sell its policies. Usually they are engaged in a particular business and sell insurance policies to their existing customers</a:t>
          </a:r>
          <a:endParaRPr lang="en-US" sz="1800" b="0" dirty="0"/>
        </a:p>
      </dgm:t>
    </dgm:pt>
    <dgm:pt modelId="{61B87F4F-17CB-48EF-B21F-FAFBDF4D2FA6}" type="parTrans" cxnId="{94348DF3-FDC6-403E-BF5F-3B060CA2E32E}">
      <dgm:prSet/>
      <dgm:spPr/>
      <dgm:t>
        <a:bodyPr/>
        <a:lstStyle/>
        <a:p>
          <a:endParaRPr lang="en-US"/>
        </a:p>
      </dgm:t>
    </dgm:pt>
    <dgm:pt modelId="{18E2550C-44A8-44D5-A2AC-7D6D1EE2E94F}" type="sibTrans" cxnId="{94348DF3-FDC6-403E-BF5F-3B060CA2E32E}">
      <dgm:prSet/>
      <dgm:spPr/>
      <dgm:t>
        <a:bodyPr/>
        <a:lstStyle/>
        <a:p>
          <a:endParaRPr lang="en-US"/>
        </a:p>
      </dgm:t>
    </dgm:pt>
    <dgm:pt modelId="{BB757A76-5DCB-449C-8965-9DA93D8E5182}">
      <dgm:prSet phldrT="[Text]" custT="1"/>
      <dgm:spPr/>
      <dgm:t>
        <a:bodyPr/>
        <a:lstStyle/>
        <a:p>
          <a:r>
            <a:rPr lang="en-US" sz="2400" b="1" baseline="0" dirty="0" smtClean="0">
              <a:latin typeface="+mn-lt"/>
              <a:ea typeface="+mn-ea"/>
              <a:cs typeface="+mn-cs"/>
            </a:rPr>
            <a:t> Insurance Web Aggregators </a:t>
          </a:r>
          <a:endParaRPr lang="en-US" sz="2400" b="1" dirty="0"/>
        </a:p>
      </dgm:t>
    </dgm:pt>
    <dgm:pt modelId="{5E751032-303A-4026-B489-0AEF665FEB64}" type="parTrans" cxnId="{EC73E91B-54BB-4E16-A1BB-9128372E94AA}">
      <dgm:prSet/>
      <dgm:spPr/>
      <dgm:t>
        <a:bodyPr/>
        <a:lstStyle/>
        <a:p>
          <a:endParaRPr lang="en-US"/>
        </a:p>
      </dgm:t>
    </dgm:pt>
    <dgm:pt modelId="{40353748-D682-4A6F-86E7-3427CE4ADA18}" type="sibTrans" cxnId="{EC73E91B-54BB-4E16-A1BB-9128372E94AA}">
      <dgm:prSet/>
      <dgm:spPr/>
      <dgm:t>
        <a:bodyPr/>
        <a:lstStyle/>
        <a:p>
          <a:endParaRPr lang="en-US"/>
        </a:p>
      </dgm:t>
    </dgm:pt>
    <dgm:pt modelId="{2F67C6B7-B2AB-4552-9954-CC178FA1AFC7}">
      <dgm:prSet custT="1"/>
      <dgm:spPr/>
      <dgm:t>
        <a:bodyPr/>
        <a:lstStyle/>
        <a:p>
          <a:r>
            <a:rPr lang="en-US" sz="1800" b="0" baseline="0" dirty="0" smtClean="0">
              <a:latin typeface="+mn-lt"/>
              <a:ea typeface="+mn-ea"/>
              <a:cs typeface="+mn-cs"/>
            </a:rPr>
            <a:t>Through their web site and/or telemarketing, they can solicit insurance business through distance marketing with the prospect and generate leads of interested prospects for insurers</a:t>
          </a:r>
          <a:endParaRPr lang="en-US" sz="1800" dirty="0"/>
        </a:p>
      </dgm:t>
    </dgm:pt>
    <dgm:pt modelId="{387CAA2A-DD89-4765-B450-13876CEBF5F3}" type="parTrans" cxnId="{EEB99578-B25A-4301-86B9-F2366EA5CAB3}">
      <dgm:prSet/>
      <dgm:spPr/>
      <dgm:t>
        <a:bodyPr/>
        <a:lstStyle/>
        <a:p>
          <a:endParaRPr lang="en-US"/>
        </a:p>
      </dgm:t>
    </dgm:pt>
    <dgm:pt modelId="{FE6EF255-1CE2-4D82-9556-14DAF6ED905A}" type="sibTrans" cxnId="{EEB99578-B25A-4301-86B9-F2366EA5CAB3}">
      <dgm:prSet/>
      <dgm:spPr/>
      <dgm:t>
        <a:bodyPr/>
        <a:lstStyle/>
        <a:p>
          <a:endParaRPr lang="en-US"/>
        </a:p>
      </dgm:t>
    </dgm:pt>
    <dgm:pt modelId="{410FE56B-B6D0-4274-B85A-D89CD264F766}">
      <dgm:prSet custT="1"/>
      <dgm:spPr/>
      <dgm:t>
        <a:bodyPr/>
        <a:lstStyle/>
        <a:p>
          <a:r>
            <a:rPr lang="en-US" sz="2400" b="1" dirty="0" smtClean="0"/>
            <a:t>Insurance Marketing Firms</a:t>
          </a:r>
          <a:endParaRPr lang="en-US" sz="2400" b="1" dirty="0"/>
        </a:p>
      </dgm:t>
    </dgm:pt>
    <dgm:pt modelId="{42E7CD77-7BB3-4C59-ACAE-801B760E8F73}" type="parTrans" cxnId="{5331EB2B-5459-4A55-B7B0-3DB6B71BE029}">
      <dgm:prSet/>
      <dgm:spPr/>
      <dgm:t>
        <a:bodyPr/>
        <a:lstStyle/>
        <a:p>
          <a:endParaRPr lang="en-US"/>
        </a:p>
      </dgm:t>
    </dgm:pt>
    <dgm:pt modelId="{08E7CFFE-4FA5-4376-8238-90234419B497}" type="sibTrans" cxnId="{5331EB2B-5459-4A55-B7B0-3DB6B71BE029}">
      <dgm:prSet/>
      <dgm:spPr/>
      <dgm:t>
        <a:bodyPr/>
        <a:lstStyle/>
        <a:p>
          <a:endParaRPr lang="en-US"/>
        </a:p>
      </dgm:t>
    </dgm:pt>
    <dgm:pt modelId="{92260884-9AF5-4EC1-B76A-9023659AF3DC}">
      <dgm:prSet custT="1"/>
      <dgm:spPr/>
      <dgm:t>
        <a:bodyPr/>
        <a:lstStyle/>
        <a:p>
          <a:r>
            <a:rPr lang="en-US" sz="1800" dirty="0" smtClean="0"/>
            <a:t>Sell  insurance products of two Life, two General and two Health Insurance companies at any point of time, under intimation to the Authority by engaging Insurance Sales Persons (ISP) </a:t>
          </a:r>
          <a:endParaRPr lang="en-US" sz="1800" dirty="0"/>
        </a:p>
      </dgm:t>
    </dgm:pt>
    <dgm:pt modelId="{E44CB2AB-97FA-4CD7-A1D7-1A69478E5D72}" type="parTrans" cxnId="{35FAFD41-84F3-46E7-AB00-6AA847351D2D}">
      <dgm:prSet/>
      <dgm:spPr/>
      <dgm:t>
        <a:bodyPr/>
        <a:lstStyle/>
        <a:p>
          <a:endParaRPr lang="en-US"/>
        </a:p>
      </dgm:t>
    </dgm:pt>
    <dgm:pt modelId="{EC19C91A-DEE1-4D3B-88F4-42AADA040216}" type="sibTrans" cxnId="{35FAFD41-84F3-46E7-AB00-6AA847351D2D}">
      <dgm:prSet/>
      <dgm:spPr/>
      <dgm:t>
        <a:bodyPr/>
        <a:lstStyle/>
        <a:p>
          <a:endParaRPr lang="en-US"/>
        </a:p>
      </dgm:t>
    </dgm:pt>
    <dgm:pt modelId="{8103C852-8B93-4BEC-9FAC-E34C1F67B87F}" type="pres">
      <dgm:prSet presAssocID="{2DF37B40-AC7D-4AF8-AD4F-9C35FC528627}" presName="Name0" presStyleCnt="0">
        <dgm:presLayoutVars>
          <dgm:dir/>
          <dgm:animLvl val="lvl"/>
          <dgm:resizeHandles val="exact"/>
        </dgm:presLayoutVars>
      </dgm:prSet>
      <dgm:spPr/>
      <dgm:t>
        <a:bodyPr/>
        <a:lstStyle/>
        <a:p>
          <a:endParaRPr lang="en-IN"/>
        </a:p>
      </dgm:t>
    </dgm:pt>
    <dgm:pt modelId="{45C9FAB7-4863-48ED-BD1E-5515F1B4E991}" type="pres">
      <dgm:prSet presAssocID="{F601B09B-B67F-4B84-9358-BB6699D5A1A9}" presName="linNode" presStyleCnt="0"/>
      <dgm:spPr/>
    </dgm:pt>
    <dgm:pt modelId="{4D6C6A63-1789-4ED7-9B73-80ABDEB30F0B}" type="pres">
      <dgm:prSet presAssocID="{F601B09B-B67F-4B84-9358-BB6699D5A1A9}" presName="parentText" presStyleLbl="node1" presStyleIdx="0" presStyleCnt="4">
        <dgm:presLayoutVars>
          <dgm:chMax val="1"/>
          <dgm:bulletEnabled val="1"/>
        </dgm:presLayoutVars>
      </dgm:prSet>
      <dgm:spPr/>
      <dgm:t>
        <a:bodyPr/>
        <a:lstStyle/>
        <a:p>
          <a:endParaRPr lang="en-IN"/>
        </a:p>
      </dgm:t>
    </dgm:pt>
    <dgm:pt modelId="{DEB354B2-4F44-4215-8C54-FF55BD06F7A1}" type="pres">
      <dgm:prSet presAssocID="{F601B09B-B67F-4B84-9358-BB6699D5A1A9}" presName="descendantText" presStyleLbl="alignAccFollowNode1" presStyleIdx="0" presStyleCnt="4">
        <dgm:presLayoutVars>
          <dgm:bulletEnabled val="1"/>
        </dgm:presLayoutVars>
      </dgm:prSet>
      <dgm:spPr/>
      <dgm:t>
        <a:bodyPr/>
        <a:lstStyle/>
        <a:p>
          <a:endParaRPr lang="en-US"/>
        </a:p>
      </dgm:t>
    </dgm:pt>
    <dgm:pt modelId="{2E6A2DB6-CC66-40FA-B0B9-3B41579EE479}" type="pres">
      <dgm:prSet presAssocID="{32162DC5-CF75-4F28-AF55-8A4272C064A1}" presName="sp" presStyleCnt="0"/>
      <dgm:spPr/>
    </dgm:pt>
    <dgm:pt modelId="{5342DB08-B608-4F3F-A148-BCB90ACFDE6A}" type="pres">
      <dgm:prSet presAssocID="{CECD46B9-A1E7-4C24-9A2A-7BC9186B645B}" presName="linNode" presStyleCnt="0"/>
      <dgm:spPr/>
    </dgm:pt>
    <dgm:pt modelId="{2659446F-F7D4-4D82-A168-370ADD1F99E9}" type="pres">
      <dgm:prSet presAssocID="{CECD46B9-A1E7-4C24-9A2A-7BC9186B645B}" presName="parentText" presStyleLbl="node1" presStyleIdx="1" presStyleCnt="4">
        <dgm:presLayoutVars>
          <dgm:chMax val="1"/>
          <dgm:bulletEnabled val="1"/>
        </dgm:presLayoutVars>
      </dgm:prSet>
      <dgm:spPr/>
      <dgm:t>
        <a:bodyPr/>
        <a:lstStyle/>
        <a:p>
          <a:endParaRPr lang="en-IN"/>
        </a:p>
      </dgm:t>
    </dgm:pt>
    <dgm:pt modelId="{C0F2678C-38F9-4E9E-B4E5-81466830FDA2}" type="pres">
      <dgm:prSet presAssocID="{CECD46B9-A1E7-4C24-9A2A-7BC9186B645B}" presName="descendantText" presStyleLbl="alignAccFollowNode1" presStyleIdx="1" presStyleCnt="4">
        <dgm:presLayoutVars>
          <dgm:bulletEnabled val="1"/>
        </dgm:presLayoutVars>
      </dgm:prSet>
      <dgm:spPr/>
      <dgm:t>
        <a:bodyPr/>
        <a:lstStyle/>
        <a:p>
          <a:endParaRPr lang="en-IN"/>
        </a:p>
      </dgm:t>
    </dgm:pt>
    <dgm:pt modelId="{DCACABEF-A712-49C1-A3F6-6061710A3B06}" type="pres">
      <dgm:prSet presAssocID="{EDDFE052-40B8-40B9-9164-F5E52BDF0987}" presName="sp" presStyleCnt="0"/>
      <dgm:spPr/>
    </dgm:pt>
    <dgm:pt modelId="{9288D750-810E-4C6C-B695-4102EABC706E}" type="pres">
      <dgm:prSet presAssocID="{BB757A76-5DCB-449C-8965-9DA93D8E5182}" presName="linNode" presStyleCnt="0"/>
      <dgm:spPr/>
    </dgm:pt>
    <dgm:pt modelId="{4B67A7CA-2E3D-4C39-8CAA-A5A7941B1920}" type="pres">
      <dgm:prSet presAssocID="{BB757A76-5DCB-449C-8965-9DA93D8E5182}" presName="parentText" presStyleLbl="node1" presStyleIdx="2" presStyleCnt="4">
        <dgm:presLayoutVars>
          <dgm:chMax val="1"/>
          <dgm:bulletEnabled val="1"/>
        </dgm:presLayoutVars>
      </dgm:prSet>
      <dgm:spPr/>
      <dgm:t>
        <a:bodyPr/>
        <a:lstStyle/>
        <a:p>
          <a:endParaRPr lang="en-US"/>
        </a:p>
      </dgm:t>
    </dgm:pt>
    <dgm:pt modelId="{A292F34E-7830-4353-BCCC-B78C546C6763}" type="pres">
      <dgm:prSet presAssocID="{BB757A76-5DCB-449C-8965-9DA93D8E5182}" presName="descendantText" presStyleLbl="alignAccFollowNode1" presStyleIdx="2" presStyleCnt="4">
        <dgm:presLayoutVars>
          <dgm:bulletEnabled val="1"/>
        </dgm:presLayoutVars>
      </dgm:prSet>
      <dgm:spPr/>
      <dgm:t>
        <a:bodyPr/>
        <a:lstStyle/>
        <a:p>
          <a:endParaRPr lang="en-US"/>
        </a:p>
      </dgm:t>
    </dgm:pt>
    <dgm:pt modelId="{D3414209-FBC2-40F4-8B81-538F690C3D40}" type="pres">
      <dgm:prSet presAssocID="{40353748-D682-4A6F-86E7-3427CE4ADA18}" presName="sp" presStyleCnt="0"/>
      <dgm:spPr/>
    </dgm:pt>
    <dgm:pt modelId="{10E67376-48F4-4660-BDE4-CF6474349FA0}" type="pres">
      <dgm:prSet presAssocID="{410FE56B-B6D0-4274-B85A-D89CD264F766}" presName="linNode" presStyleCnt="0"/>
      <dgm:spPr/>
    </dgm:pt>
    <dgm:pt modelId="{A3285498-7DC2-4842-8E96-AB7811AE034A}" type="pres">
      <dgm:prSet presAssocID="{410FE56B-B6D0-4274-B85A-D89CD264F766}" presName="parentText" presStyleLbl="node1" presStyleIdx="3" presStyleCnt="4">
        <dgm:presLayoutVars>
          <dgm:chMax val="1"/>
          <dgm:bulletEnabled val="1"/>
        </dgm:presLayoutVars>
      </dgm:prSet>
      <dgm:spPr/>
      <dgm:t>
        <a:bodyPr/>
        <a:lstStyle/>
        <a:p>
          <a:endParaRPr lang="en-IN"/>
        </a:p>
      </dgm:t>
    </dgm:pt>
    <dgm:pt modelId="{96F3583C-A99C-4789-8D35-61455149C6EE}" type="pres">
      <dgm:prSet presAssocID="{410FE56B-B6D0-4274-B85A-D89CD264F766}" presName="descendantText" presStyleLbl="alignAccFollowNode1" presStyleIdx="3" presStyleCnt="4">
        <dgm:presLayoutVars>
          <dgm:bulletEnabled val="1"/>
        </dgm:presLayoutVars>
      </dgm:prSet>
      <dgm:spPr/>
      <dgm:t>
        <a:bodyPr/>
        <a:lstStyle/>
        <a:p>
          <a:endParaRPr lang="en-US"/>
        </a:p>
      </dgm:t>
    </dgm:pt>
  </dgm:ptLst>
  <dgm:cxnLst>
    <dgm:cxn modelId="{D1F15951-3405-4E53-8758-161222AE3470}" type="presOf" srcId="{2DF37B40-AC7D-4AF8-AD4F-9C35FC528627}" destId="{8103C852-8B93-4BEC-9FAC-E34C1F67B87F}" srcOrd="0" destOrd="0" presId="urn:microsoft.com/office/officeart/2005/8/layout/vList5"/>
    <dgm:cxn modelId="{EC73E91B-54BB-4E16-A1BB-9128372E94AA}" srcId="{2DF37B40-AC7D-4AF8-AD4F-9C35FC528627}" destId="{BB757A76-5DCB-449C-8965-9DA93D8E5182}" srcOrd="2" destOrd="0" parTransId="{5E751032-303A-4026-B489-0AEF665FEB64}" sibTransId="{40353748-D682-4A6F-86E7-3427CE4ADA18}"/>
    <dgm:cxn modelId="{9A3C8B9B-D0BD-4C53-BF3F-2110C8A81216}" srcId="{2DF37B40-AC7D-4AF8-AD4F-9C35FC528627}" destId="{F601B09B-B67F-4B84-9358-BB6699D5A1A9}" srcOrd="0" destOrd="0" parTransId="{B97FF229-6FC5-4FE6-875C-F956CD9D024D}" sibTransId="{32162DC5-CF75-4F28-AF55-8A4272C064A1}"/>
    <dgm:cxn modelId="{7C1238D5-8426-4C01-94B4-11BB46D78565}" type="presOf" srcId="{410FE56B-B6D0-4274-B85A-D89CD264F766}" destId="{A3285498-7DC2-4842-8E96-AB7811AE034A}" srcOrd="0" destOrd="0" presId="urn:microsoft.com/office/officeart/2005/8/layout/vList5"/>
    <dgm:cxn modelId="{212C6322-6E4C-44C4-93EC-147C56B7C89E}" type="presOf" srcId="{CECD46B9-A1E7-4C24-9A2A-7BC9186B645B}" destId="{2659446F-F7D4-4D82-A168-370ADD1F99E9}" srcOrd="0" destOrd="0" presId="urn:microsoft.com/office/officeart/2005/8/layout/vList5"/>
    <dgm:cxn modelId="{5331EB2B-5459-4A55-B7B0-3DB6B71BE029}" srcId="{2DF37B40-AC7D-4AF8-AD4F-9C35FC528627}" destId="{410FE56B-B6D0-4274-B85A-D89CD264F766}" srcOrd="3" destOrd="0" parTransId="{42E7CD77-7BB3-4C59-ACAE-801B760E8F73}" sibTransId="{08E7CFFE-4FA5-4376-8238-90234419B497}"/>
    <dgm:cxn modelId="{9D6D3652-90DB-4C38-923C-FC637B5CABFB}" srcId="{2DF37B40-AC7D-4AF8-AD4F-9C35FC528627}" destId="{CECD46B9-A1E7-4C24-9A2A-7BC9186B645B}" srcOrd="1" destOrd="0" parTransId="{052CA283-06C7-4208-9CFF-188ADCF3F0B4}" sibTransId="{EDDFE052-40B8-40B9-9164-F5E52BDF0987}"/>
    <dgm:cxn modelId="{EEB99578-B25A-4301-86B9-F2366EA5CAB3}" srcId="{BB757A76-5DCB-449C-8965-9DA93D8E5182}" destId="{2F67C6B7-B2AB-4552-9954-CC178FA1AFC7}" srcOrd="0" destOrd="0" parTransId="{387CAA2A-DD89-4765-B450-13876CEBF5F3}" sibTransId="{FE6EF255-1CE2-4D82-9556-14DAF6ED905A}"/>
    <dgm:cxn modelId="{615A331D-3B47-43B5-AE00-A97D7DB8308D}" type="presOf" srcId="{92260884-9AF5-4EC1-B76A-9023659AF3DC}" destId="{96F3583C-A99C-4789-8D35-61455149C6EE}" srcOrd="0" destOrd="0" presId="urn:microsoft.com/office/officeart/2005/8/layout/vList5"/>
    <dgm:cxn modelId="{76CEC3E0-8861-46C1-80F7-6142C48CC6D8}" type="presOf" srcId="{A1E5A4D0-024E-45E2-8CC6-3C2EDE0B2533}" destId="{C0F2678C-38F9-4E9E-B4E5-81466830FDA2}" srcOrd="0" destOrd="0" presId="urn:microsoft.com/office/officeart/2005/8/layout/vList5"/>
    <dgm:cxn modelId="{5B683E35-C2C2-4ED0-A58D-0D3EF8CE37FC}" type="presOf" srcId="{2F67C6B7-B2AB-4552-9954-CC178FA1AFC7}" destId="{A292F34E-7830-4353-BCCC-B78C546C6763}" srcOrd="0" destOrd="0" presId="urn:microsoft.com/office/officeart/2005/8/layout/vList5"/>
    <dgm:cxn modelId="{D825D625-5F7C-49A8-AF8E-22CA467EF2A2}" type="presOf" srcId="{BB757A76-5DCB-449C-8965-9DA93D8E5182}" destId="{4B67A7CA-2E3D-4C39-8CAA-A5A7941B1920}" srcOrd="0" destOrd="0" presId="urn:microsoft.com/office/officeart/2005/8/layout/vList5"/>
    <dgm:cxn modelId="{35FAFD41-84F3-46E7-AB00-6AA847351D2D}" srcId="{410FE56B-B6D0-4274-B85A-D89CD264F766}" destId="{92260884-9AF5-4EC1-B76A-9023659AF3DC}" srcOrd="0" destOrd="0" parTransId="{E44CB2AB-97FA-4CD7-A1D7-1A69478E5D72}" sibTransId="{EC19C91A-DEE1-4D3B-88F4-42AADA040216}"/>
    <dgm:cxn modelId="{B6C5188E-09B4-4064-A3A0-AF98991FF12A}" type="presOf" srcId="{BC3BC1FE-56AE-4839-9572-3FCABDB04AA3}" destId="{DEB354B2-4F44-4215-8C54-FF55BD06F7A1}" srcOrd="0" destOrd="0" presId="urn:microsoft.com/office/officeart/2005/8/layout/vList5"/>
    <dgm:cxn modelId="{94348DF3-FDC6-403E-BF5F-3B060CA2E32E}" srcId="{CECD46B9-A1E7-4C24-9A2A-7BC9186B645B}" destId="{A1E5A4D0-024E-45E2-8CC6-3C2EDE0B2533}" srcOrd="0" destOrd="0" parTransId="{61B87F4F-17CB-48EF-B21F-FAFBDF4D2FA6}" sibTransId="{18E2550C-44A8-44D5-A2AC-7D6D1EE2E94F}"/>
    <dgm:cxn modelId="{553A0674-BE0F-48B1-AC70-4871B06837BD}" srcId="{F601B09B-B67F-4B84-9358-BB6699D5A1A9}" destId="{BC3BC1FE-56AE-4839-9572-3FCABDB04AA3}" srcOrd="0" destOrd="0" parTransId="{FCDB49D4-99A1-4462-BDED-78910383AFAA}" sibTransId="{BA531A65-2716-479E-96FF-FEE264115983}"/>
    <dgm:cxn modelId="{FD1802FE-457A-4790-A44C-955577D64D10}" type="presOf" srcId="{F601B09B-B67F-4B84-9358-BB6699D5A1A9}" destId="{4D6C6A63-1789-4ED7-9B73-80ABDEB30F0B}" srcOrd="0" destOrd="0" presId="urn:microsoft.com/office/officeart/2005/8/layout/vList5"/>
    <dgm:cxn modelId="{1A586FAE-031F-44CB-A627-EC4DB2745B03}" type="presParOf" srcId="{8103C852-8B93-4BEC-9FAC-E34C1F67B87F}" destId="{45C9FAB7-4863-48ED-BD1E-5515F1B4E991}" srcOrd="0" destOrd="0" presId="urn:microsoft.com/office/officeart/2005/8/layout/vList5"/>
    <dgm:cxn modelId="{A2E5ED34-B730-4BE9-B148-2F7339586C75}" type="presParOf" srcId="{45C9FAB7-4863-48ED-BD1E-5515F1B4E991}" destId="{4D6C6A63-1789-4ED7-9B73-80ABDEB30F0B}" srcOrd="0" destOrd="0" presId="urn:microsoft.com/office/officeart/2005/8/layout/vList5"/>
    <dgm:cxn modelId="{A23A64FB-FE3C-44E5-A628-F1499B253B29}" type="presParOf" srcId="{45C9FAB7-4863-48ED-BD1E-5515F1B4E991}" destId="{DEB354B2-4F44-4215-8C54-FF55BD06F7A1}" srcOrd="1" destOrd="0" presId="urn:microsoft.com/office/officeart/2005/8/layout/vList5"/>
    <dgm:cxn modelId="{370D8270-864D-4128-8A1E-66A023DA42C6}" type="presParOf" srcId="{8103C852-8B93-4BEC-9FAC-E34C1F67B87F}" destId="{2E6A2DB6-CC66-40FA-B0B9-3B41579EE479}" srcOrd="1" destOrd="0" presId="urn:microsoft.com/office/officeart/2005/8/layout/vList5"/>
    <dgm:cxn modelId="{834C7104-1E5B-4FE5-868C-3AB0688E118A}" type="presParOf" srcId="{8103C852-8B93-4BEC-9FAC-E34C1F67B87F}" destId="{5342DB08-B608-4F3F-A148-BCB90ACFDE6A}" srcOrd="2" destOrd="0" presId="urn:microsoft.com/office/officeart/2005/8/layout/vList5"/>
    <dgm:cxn modelId="{837DF165-0DF4-43F1-8A3A-B62FB87BEAE2}" type="presParOf" srcId="{5342DB08-B608-4F3F-A148-BCB90ACFDE6A}" destId="{2659446F-F7D4-4D82-A168-370ADD1F99E9}" srcOrd="0" destOrd="0" presId="urn:microsoft.com/office/officeart/2005/8/layout/vList5"/>
    <dgm:cxn modelId="{59E47420-0E96-4322-920F-CB91E7FA7E80}" type="presParOf" srcId="{5342DB08-B608-4F3F-A148-BCB90ACFDE6A}" destId="{C0F2678C-38F9-4E9E-B4E5-81466830FDA2}" srcOrd="1" destOrd="0" presId="urn:microsoft.com/office/officeart/2005/8/layout/vList5"/>
    <dgm:cxn modelId="{441E845E-C74B-4F61-AAD9-1EEAD08F7A0B}" type="presParOf" srcId="{8103C852-8B93-4BEC-9FAC-E34C1F67B87F}" destId="{DCACABEF-A712-49C1-A3F6-6061710A3B06}" srcOrd="3" destOrd="0" presId="urn:microsoft.com/office/officeart/2005/8/layout/vList5"/>
    <dgm:cxn modelId="{8C16CA2F-54CC-40E8-956D-E978D7DF8A3B}" type="presParOf" srcId="{8103C852-8B93-4BEC-9FAC-E34C1F67B87F}" destId="{9288D750-810E-4C6C-B695-4102EABC706E}" srcOrd="4" destOrd="0" presId="urn:microsoft.com/office/officeart/2005/8/layout/vList5"/>
    <dgm:cxn modelId="{47B09C2F-200A-48A8-9153-B027016B20CC}" type="presParOf" srcId="{9288D750-810E-4C6C-B695-4102EABC706E}" destId="{4B67A7CA-2E3D-4C39-8CAA-A5A7941B1920}" srcOrd="0" destOrd="0" presId="urn:microsoft.com/office/officeart/2005/8/layout/vList5"/>
    <dgm:cxn modelId="{7BD8F16E-7511-44FD-B098-5FB740601730}" type="presParOf" srcId="{9288D750-810E-4C6C-B695-4102EABC706E}" destId="{A292F34E-7830-4353-BCCC-B78C546C6763}" srcOrd="1" destOrd="0" presId="urn:microsoft.com/office/officeart/2005/8/layout/vList5"/>
    <dgm:cxn modelId="{8598632E-1CEE-4BA6-83F0-6CEE4088FF5D}" type="presParOf" srcId="{8103C852-8B93-4BEC-9FAC-E34C1F67B87F}" destId="{D3414209-FBC2-40F4-8B81-538F690C3D40}" srcOrd="5" destOrd="0" presId="urn:microsoft.com/office/officeart/2005/8/layout/vList5"/>
    <dgm:cxn modelId="{473539C0-DB23-4BCB-8A5E-8A3B774EEFD4}" type="presParOf" srcId="{8103C852-8B93-4BEC-9FAC-E34C1F67B87F}" destId="{10E67376-48F4-4660-BDE4-CF6474349FA0}" srcOrd="6" destOrd="0" presId="urn:microsoft.com/office/officeart/2005/8/layout/vList5"/>
    <dgm:cxn modelId="{66EC0AA9-6D4B-4777-9F67-9F489C034BB2}" type="presParOf" srcId="{10E67376-48F4-4660-BDE4-CF6474349FA0}" destId="{A3285498-7DC2-4842-8E96-AB7811AE034A}" srcOrd="0" destOrd="0" presId="urn:microsoft.com/office/officeart/2005/8/layout/vList5"/>
    <dgm:cxn modelId="{C796A03C-2E50-4C52-AA4F-CE94075A3950}" type="presParOf" srcId="{10E67376-48F4-4660-BDE4-CF6474349FA0}" destId="{96F3583C-A99C-4789-8D35-61455149C6EE}" srcOrd="1"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49BAB085-8106-4003-915D-89D9881A3DB4}" type="doc">
      <dgm:prSet loTypeId="urn:microsoft.com/office/officeart/2005/8/layout/orgChart1" loCatId="hierarchy" qsTypeId="urn:microsoft.com/office/officeart/2005/8/quickstyle/simple3" qsCatId="simple" csTypeId="urn:microsoft.com/office/officeart/2005/8/colors/accent1_2" csCatId="accent1" phldr="1"/>
      <dgm:spPr/>
      <dgm:t>
        <a:bodyPr/>
        <a:lstStyle/>
        <a:p>
          <a:endParaRPr lang="en-US"/>
        </a:p>
      </dgm:t>
    </dgm:pt>
    <dgm:pt modelId="{2D8F685C-45A2-4D77-9363-074B20468FE8}">
      <dgm:prSet custT="1"/>
      <dgm:spPr/>
      <dgm:t>
        <a:bodyPr/>
        <a:lstStyle/>
        <a:p>
          <a:pPr rtl="0"/>
          <a:r>
            <a:rPr lang="en-US" sz="1500" b="0" dirty="0" smtClean="0"/>
            <a:t>It regulates all insurance business and players in the insurance market &amp; develops them by focusing on :</a:t>
          </a:r>
          <a:endParaRPr lang="en-US" sz="1500" b="0" dirty="0"/>
        </a:p>
      </dgm:t>
    </dgm:pt>
    <dgm:pt modelId="{F6AB4262-AE26-49EC-938E-79FF69AD01EB}" type="parTrans" cxnId="{B936D42E-809E-4B07-A4CD-F19879CD7A3A}">
      <dgm:prSet/>
      <dgm:spPr/>
      <dgm:t>
        <a:bodyPr/>
        <a:lstStyle/>
        <a:p>
          <a:endParaRPr lang="en-US" sz="1500"/>
        </a:p>
      </dgm:t>
    </dgm:pt>
    <dgm:pt modelId="{32BF5FDB-8475-4288-B9A2-42CDC1AA7263}" type="sibTrans" cxnId="{B936D42E-809E-4B07-A4CD-F19879CD7A3A}">
      <dgm:prSet/>
      <dgm:spPr/>
      <dgm:t>
        <a:bodyPr/>
        <a:lstStyle/>
        <a:p>
          <a:endParaRPr lang="en-US" sz="1500"/>
        </a:p>
      </dgm:t>
    </dgm:pt>
    <dgm:pt modelId="{DA22A846-37E5-40C1-94E1-45F7FC510364}">
      <dgm:prSet custT="1"/>
      <dgm:spPr/>
      <dgm:t>
        <a:bodyPr/>
        <a:lstStyle/>
        <a:p>
          <a:pPr rtl="0"/>
          <a:r>
            <a:rPr lang="en-US" sz="1500" dirty="0" smtClean="0"/>
            <a:t>Protection of interest of consumers</a:t>
          </a:r>
          <a:endParaRPr lang="en-US" sz="1500" b="0" dirty="0"/>
        </a:p>
      </dgm:t>
    </dgm:pt>
    <dgm:pt modelId="{F98CCC07-54F5-4341-92F9-DDF426C4CD00}" type="parTrans" cxnId="{B0E06359-6BE5-44F0-AE17-C0C7302EA396}">
      <dgm:prSet/>
      <dgm:spPr/>
      <dgm:t>
        <a:bodyPr/>
        <a:lstStyle/>
        <a:p>
          <a:endParaRPr lang="en-US" sz="1500"/>
        </a:p>
      </dgm:t>
    </dgm:pt>
    <dgm:pt modelId="{1124F6B6-3471-4616-8BDD-724CD264AD39}" type="sibTrans" cxnId="{B0E06359-6BE5-44F0-AE17-C0C7302EA396}">
      <dgm:prSet/>
      <dgm:spPr/>
      <dgm:t>
        <a:bodyPr/>
        <a:lstStyle/>
        <a:p>
          <a:endParaRPr lang="en-US" sz="1500"/>
        </a:p>
      </dgm:t>
    </dgm:pt>
    <dgm:pt modelId="{9B8B87B5-B966-4604-886F-2BE2E8A7453D}">
      <dgm:prSet custT="1"/>
      <dgm:spPr/>
      <dgm:t>
        <a:bodyPr/>
        <a:lstStyle/>
        <a:p>
          <a:pPr rtl="0"/>
          <a:r>
            <a:rPr lang="en-US" sz="1500" dirty="0" smtClean="0"/>
            <a:t>Financial soundness of insurance industry</a:t>
          </a:r>
        </a:p>
      </dgm:t>
    </dgm:pt>
    <dgm:pt modelId="{F829585E-A08C-49A5-AFA4-5F89BA1EFA02}" type="parTrans" cxnId="{6A0D1BF5-AF65-41DC-BBD2-75D992ABA3B7}">
      <dgm:prSet/>
      <dgm:spPr/>
      <dgm:t>
        <a:bodyPr/>
        <a:lstStyle/>
        <a:p>
          <a:endParaRPr lang="en-US" sz="1500"/>
        </a:p>
      </dgm:t>
    </dgm:pt>
    <dgm:pt modelId="{376A785A-FAA9-474D-A29C-FCA2C8817EF0}" type="sibTrans" cxnId="{6A0D1BF5-AF65-41DC-BBD2-75D992ABA3B7}">
      <dgm:prSet/>
      <dgm:spPr/>
      <dgm:t>
        <a:bodyPr/>
        <a:lstStyle/>
        <a:p>
          <a:endParaRPr lang="en-US" sz="1500"/>
        </a:p>
      </dgm:t>
    </dgm:pt>
    <dgm:pt modelId="{D5098B7C-3F0F-484D-BAF2-D8CD9A096D2A}">
      <dgm:prSet custT="1"/>
      <dgm:spPr/>
      <dgm:t>
        <a:bodyPr/>
        <a:lstStyle/>
        <a:p>
          <a:pPr rtl="0"/>
          <a:r>
            <a:rPr lang="en-US" sz="1500" dirty="0" smtClean="0"/>
            <a:t>Ways to help a healthy growth of insurance market</a:t>
          </a:r>
        </a:p>
      </dgm:t>
    </dgm:pt>
    <dgm:pt modelId="{F2E608B3-9121-4B7C-A705-BD8F6E83FC37}" type="parTrans" cxnId="{D14BFEDC-5E05-46AB-A14E-20E45C44AD62}">
      <dgm:prSet/>
      <dgm:spPr/>
      <dgm:t>
        <a:bodyPr/>
        <a:lstStyle/>
        <a:p>
          <a:endParaRPr lang="en-US" sz="1500"/>
        </a:p>
      </dgm:t>
    </dgm:pt>
    <dgm:pt modelId="{80804120-E73D-43EA-BE84-FFE490698789}" type="sibTrans" cxnId="{D14BFEDC-5E05-46AB-A14E-20E45C44AD62}">
      <dgm:prSet/>
      <dgm:spPr/>
      <dgm:t>
        <a:bodyPr/>
        <a:lstStyle/>
        <a:p>
          <a:endParaRPr lang="en-US" sz="1500"/>
        </a:p>
      </dgm:t>
    </dgm:pt>
    <dgm:pt modelId="{F7E335E6-F4AC-40D3-A6AF-3DB958DA1C23}" type="pres">
      <dgm:prSet presAssocID="{49BAB085-8106-4003-915D-89D9881A3DB4}" presName="hierChild1" presStyleCnt="0">
        <dgm:presLayoutVars>
          <dgm:orgChart val="1"/>
          <dgm:chPref val="1"/>
          <dgm:dir/>
          <dgm:animOne val="branch"/>
          <dgm:animLvl val="lvl"/>
          <dgm:resizeHandles/>
        </dgm:presLayoutVars>
      </dgm:prSet>
      <dgm:spPr/>
      <dgm:t>
        <a:bodyPr/>
        <a:lstStyle/>
        <a:p>
          <a:endParaRPr lang="en-US"/>
        </a:p>
      </dgm:t>
    </dgm:pt>
    <dgm:pt modelId="{C2EAF818-8200-4C5E-AD37-61D1D95BD4C8}" type="pres">
      <dgm:prSet presAssocID="{2D8F685C-45A2-4D77-9363-074B20468FE8}" presName="hierRoot1" presStyleCnt="0">
        <dgm:presLayoutVars>
          <dgm:hierBranch val="init"/>
        </dgm:presLayoutVars>
      </dgm:prSet>
      <dgm:spPr/>
    </dgm:pt>
    <dgm:pt modelId="{D3EEC7CF-CC59-44E3-9C1D-B8E964ED2068}" type="pres">
      <dgm:prSet presAssocID="{2D8F685C-45A2-4D77-9363-074B20468FE8}" presName="rootComposite1" presStyleCnt="0"/>
      <dgm:spPr/>
    </dgm:pt>
    <dgm:pt modelId="{C9AA91D8-29C4-4E23-80EB-156C9964807D}" type="pres">
      <dgm:prSet presAssocID="{2D8F685C-45A2-4D77-9363-074B20468FE8}" presName="rootText1" presStyleLbl="node0" presStyleIdx="0" presStyleCnt="1" custScaleX="136961" custScaleY="116541">
        <dgm:presLayoutVars>
          <dgm:chPref val="3"/>
        </dgm:presLayoutVars>
      </dgm:prSet>
      <dgm:spPr/>
      <dgm:t>
        <a:bodyPr/>
        <a:lstStyle/>
        <a:p>
          <a:endParaRPr lang="en-US"/>
        </a:p>
      </dgm:t>
    </dgm:pt>
    <dgm:pt modelId="{34327B10-DBEC-46F9-A1BF-71D356A926C1}" type="pres">
      <dgm:prSet presAssocID="{2D8F685C-45A2-4D77-9363-074B20468FE8}" presName="rootConnector1" presStyleLbl="node1" presStyleIdx="0" presStyleCnt="0"/>
      <dgm:spPr/>
      <dgm:t>
        <a:bodyPr/>
        <a:lstStyle/>
        <a:p>
          <a:endParaRPr lang="en-US"/>
        </a:p>
      </dgm:t>
    </dgm:pt>
    <dgm:pt modelId="{DD6E158F-EB67-4E9F-8691-3968969C7BC9}" type="pres">
      <dgm:prSet presAssocID="{2D8F685C-45A2-4D77-9363-074B20468FE8}" presName="hierChild2" presStyleCnt="0"/>
      <dgm:spPr/>
    </dgm:pt>
    <dgm:pt modelId="{EAD1BF6C-D525-4CA3-BE3F-6A0E558428BE}" type="pres">
      <dgm:prSet presAssocID="{F98CCC07-54F5-4341-92F9-DDF426C4CD00}" presName="Name37" presStyleLbl="parChTrans1D2" presStyleIdx="0" presStyleCnt="3"/>
      <dgm:spPr/>
      <dgm:t>
        <a:bodyPr/>
        <a:lstStyle/>
        <a:p>
          <a:endParaRPr lang="en-US"/>
        </a:p>
      </dgm:t>
    </dgm:pt>
    <dgm:pt modelId="{4EA4E431-A4BF-4541-872B-E8937967A6FE}" type="pres">
      <dgm:prSet presAssocID="{DA22A846-37E5-40C1-94E1-45F7FC510364}" presName="hierRoot2" presStyleCnt="0">
        <dgm:presLayoutVars>
          <dgm:hierBranch val="init"/>
        </dgm:presLayoutVars>
      </dgm:prSet>
      <dgm:spPr/>
    </dgm:pt>
    <dgm:pt modelId="{03B65499-628B-4956-9ADC-5C937D19E805}" type="pres">
      <dgm:prSet presAssocID="{DA22A846-37E5-40C1-94E1-45F7FC510364}" presName="rootComposite" presStyleCnt="0"/>
      <dgm:spPr/>
    </dgm:pt>
    <dgm:pt modelId="{B1BF0B92-141A-402D-BC32-459592336D00}" type="pres">
      <dgm:prSet presAssocID="{DA22A846-37E5-40C1-94E1-45F7FC510364}" presName="rootText" presStyleLbl="node2" presStyleIdx="0" presStyleCnt="3">
        <dgm:presLayoutVars>
          <dgm:chPref val="3"/>
        </dgm:presLayoutVars>
      </dgm:prSet>
      <dgm:spPr/>
      <dgm:t>
        <a:bodyPr/>
        <a:lstStyle/>
        <a:p>
          <a:endParaRPr lang="en-US"/>
        </a:p>
      </dgm:t>
    </dgm:pt>
    <dgm:pt modelId="{B6164570-0EA9-497E-9BDA-7A46EF3AD6FD}" type="pres">
      <dgm:prSet presAssocID="{DA22A846-37E5-40C1-94E1-45F7FC510364}" presName="rootConnector" presStyleLbl="node2" presStyleIdx="0" presStyleCnt="3"/>
      <dgm:spPr/>
      <dgm:t>
        <a:bodyPr/>
        <a:lstStyle/>
        <a:p>
          <a:endParaRPr lang="en-US"/>
        </a:p>
      </dgm:t>
    </dgm:pt>
    <dgm:pt modelId="{9BE9C04D-74A1-446C-ADC4-A375DAE0C6A9}" type="pres">
      <dgm:prSet presAssocID="{DA22A846-37E5-40C1-94E1-45F7FC510364}" presName="hierChild4" presStyleCnt="0"/>
      <dgm:spPr/>
    </dgm:pt>
    <dgm:pt modelId="{59AACB0B-C0E0-4F51-9F46-1278E6F89035}" type="pres">
      <dgm:prSet presAssocID="{DA22A846-37E5-40C1-94E1-45F7FC510364}" presName="hierChild5" presStyleCnt="0"/>
      <dgm:spPr/>
    </dgm:pt>
    <dgm:pt modelId="{BCB402C9-84B7-42C0-83DB-9BA894905632}" type="pres">
      <dgm:prSet presAssocID="{F829585E-A08C-49A5-AFA4-5F89BA1EFA02}" presName="Name37" presStyleLbl="parChTrans1D2" presStyleIdx="1" presStyleCnt="3"/>
      <dgm:spPr/>
      <dgm:t>
        <a:bodyPr/>
        <a:lstStyle/>
        <a:p>
          <a:endParaRPr lang="en-US"/>
        </a:p>
      </dgm:t>
    </dgm:pt>
    <dgm:pt modelId="{2D014765-2CCB-45A6-BC7B-1084FE6BAAAE}" type="pres">
      <dgm:prSet presAssocID="{9B8B87B5-B966-4604-886F-2BE2E8A7453D}" presName="hierRoot2" presStyleCnt="0">
        <dgm:presLayoutVars>
          <dgm:hierBranch val="init"/>
        </dgm:presLayoutVars>
      </dgm:prSet>
      <dgm:spPr/>
    </dgm:pt>
    <dgm:pt modelId="{65309AC2-FA2E-4017-9891-13F83EB9E15B}" type="pres">
      <dgm:prSet presAssocID="{9B8B87B5-B966-4604-886F-2BE2E8A7453D}" presName="rootComposite" presStyleCnt="0"/>
      <dgm:spPr/>
    </dgm:pt>
    <dgm:pt modelId="{9B40FE83-2089-489E-B000-5019D25103A8}" type="pres">
      <dgm:prSet presAssocID="{9B8B87B5-B966-4604-886F-2BE2E8A7453D}" presName="rootText" presStyleLbl="node2" presStyleIdx="1" presStyleCnt="3">
        <dgm:presLayoutVars>
          <dgm:chPref val="3"/>
        </dgm:presLayoutVars>
      </dgm:prSet>
      <dgm:spPr/>
      <dgm:t>
        <a:bodyPr/>
        <a:lstStyle/>
        <a:p>
          <a:endParaRPr lang="en-US"/>
        </a:p>
      </dgm:t>
    </dgm:pt>
    <dgm:pt modelId="{414B5781-4139-413F-8237-96102CDDAF54}" type="pres">
      <dgm:prSet presAssocID="{9B8B87B5-B966-4604-886F-2BE2E8A7453D}" presName="rootConnector" presStyleLbl="node2" presStyleIdx="1" presStyleCnt="3"/>
      <dgm:spPr/>
      <dgm:t>
        <a:bodyPr/>
        <a:lstStyle/>
        <a:p>
          <a:endParaRPr lang="en-US"/>
        </a:p>
      </dgm:t>
    </dgm:pt>
    <dgm:pt modelId="{EF175607-BA77-44F0-8D2F-C4B21EC939C3}" type="pres">
      <dgm:prSet presAssocID="{9B8B87B5-B966-4604-886F-2BE2E8A7453D}" presName="hierChild4" presStyleCnt="0"/>
      <dgm:spPr/>
    </dgm:pt>
    <dgm:pt modelId="{B3539231-E9A7-4571-B80E-745C8680C935}" type="pres">
      <dgm:prSet presAssocID="{9B8B87B5-B966-4604-886F-2BE2E8A7453D}" presName="hierChild5" presStyleCnt="0"/>
      <dgm:spPr/>
    </dgm:pt>
    <dgm:pt modelId="{7872A473-8DDF-4792-A3F2-3FB1C636FC07}" type="pres">
      <dgm:prSet presAssocID="{F2E608B3-9121-4B7C-A705-BD8F6E83FC37}" presName="Name37" presStyleLbl="parChTrans1D2" presStyleIdx="2" presStyleCnt="3"/>
      <dgm:spPr/>
      <dgm:t>
        <a:bodyPr/>
        <a:lstStyle/>
        <a:p>
          <a:endParaRPr lang="en-US"/>
        </a:p>
      </dgm:t>
    </dgm:pt>
    <dgm:pt modelId="{95383465-AA7E-4484-A026-A8B0891097FC}" type="pres">
      <dgm:prSet presAssocID="{D5098B7C-3F0F-484D-BAF2-D8CD9A096D2A}" presName="hierRoot2" presStyleCnt="0">
        <dgm:presLayoutVars>
          <dgm:hierBranch val="init"/>
        </dgm:presLayoutVars>
      </dgm:prSet>
      <dgm:spPr/>
    </dgm:pt>
    <dgm:pt modelId="{51B785E8-BC43-4795-98B5-2C52763034BF}" type="pres">
      <dgm:prSet presAssocID="{D5098B7C-3F0F-484D-BAF2-D8CD9A096D2A}" presName="rootComposite" presStyleCnt="0"/>
      <dgm:spPr/>
    </dgm:pt>
    <dgm:pt modelId="{9AA825B8-FABD-47AD-83AA-DD4AA34745A7}" type="pres">
      <dgm:prSet presAssocID="{D5098B7C-3F0F-484D-BAF2-D8CD9A096D2A}" presName="rootText" presStyleLbl="node2" presStyleIdx="2" presStyleCnt="3">
        <dgm:presLayoutVars>
          <dgm:chPref val="3"/>
        </dgm:presLayoutVars>
      </dgm:prSet>
      <dgm:spPr/>
      <dgm:t>
        <a:bodyPr/>
        <a:lstStyle/>
        <a:p>
          <a:endParaRPr lang="en-US"/>
        </a:p>
      </dgm:t>
    </dgm:pt>
    <dgm:pt modelId="{F7091489-5E23-4561-A159-393A9275640D}" type="pres">
      <dgm:prSet presAssocID="{D5098B7C-3F0F-484D-BAF2-D8CD9A096D2A}" presName="rootConnector" presStyleLbl="node2" presStyleIdx="2" presStyleCnt="3"/>
      <dgm:spPr/>
      <dgm:t>
        <a:bodyPr/>
        <a:lstStyle/>
        <a:p>
          <a:endParaRPr lang="en-US"/>
        </a:p>
      </dgm:t>
    </dgm:pt>
    <dgm:pt modelId="{550CF486-DE45-4137-9BD8-685F926F798B}" type="pres">
      <dgm:prSet presAssocID="{D5098B7C-3F0F-484D-BAF2-D8CD9A096D2A}" presName="hierChild4" presStyleCnt="0"/>
      <dgm:spPr/>
    </dgm:pt>
    <dgm:pt modelId="{644A5B9B-6077-44A8-BB21-F0B2B5A0D535}" type="pres">
      <dgm:prSet presAssocID="{D5098B7C-3F0F-484D-BAF2-D8CD9A096D2A}" presName="hierChild5" presStyleCnt="0"/>
      <dgm:spPr/>
    </dgm:pt>
    <dgm:pt modelId="{3AA82CC5-7007-4816-B271-CF82D17EFD12}" type="pres">
      <dgm:prSet presAssocID="{2D8F685C-45A2-4D77-9363-074B20468FE8}" presName="hierChild3" presStyleCnt="0"/>
      <dgm:spPr/>
    </dgm:pt>
  </dgm:ptLst>
  <dgm:cxnLst>
    <dgm:cxn modelId="{45A022E9-ACFC-49EE-B574-EA73015EF980}" type="presOf" srcId="{F829585E-A08C-49A5-AFA4-5F89BA1EFA02}" destId="{BCB402C9-84B7-42C0-83DB-9BA894905632}" srcOrd="0" destOrd="0" presId="urn:microsoft.com/office/officeart/2005/8/layout/orgChart1"/>
    <dgm:cxn modelId="{99AF6D02-171A-4558-BA94-B7BEB991F0E1}" type="presOf" srcId="{2D8F685C-45A2-4D77-9363-074B20468FE8}" destId="{34327B10-DBEC-46F9-A1BF-71D356A926C1}" srcOrd="1" destOrd="0" presId="urn:microsoft.com/office/officeart/2005/8/layout/orgChart1"/>
    <dgm:cxn modelId="{53ECBFBC-5A49-412E-92BD-F8087BE466F9}" type="presOf" srcId="{D5098B7C-3F0F-484D-BAF2-D8CD9A096D2A}" destId="{9AA825B8-FABD-47AD-83AA-DD4AA34745A7}" srcOrd="0" destOrd="0" presId="urn:microsoft.com/office/officeart/2005/8/layout/orgChart1"/>
    <dgm:cxn modelId="{1102E4FE-3FC3-40EA-967D-DE722238E6FF}" type="presOf" srcId="{D5098B7C-3F0F-484D-BAF2-D8CD9A096D2A}" destId="{F7091489-5E23-4561-A159-393A9275640D}" srcOrd="1" destOrd="0" presId="urn:microsoft.com/office/officeart/2005/8/layout/orgChart1"/>
    <dgm:cxn modelId="{B0E06359-6BE5-44F0-AE17-C0C7302EA396}" srcId="{2D8F685C-45A2-4D77-9363-074B20468FE8}" destId="{DA22A846-37E5-40C1-94E1-45F7FC510364}" srcOrd="0" destOrd="0" parTransId="{F98CCC07-54F5-4341-92F9-DDF426C4CD00}" sibTransId="{1124F6B6-3471-4616-8BDD-724CD264AD39}"/>
    <dgm:cxn modelId="{6E9E4DDB-AE7E-46EF-94CD-F6C8E6482CC9}" type="presOf" srcId="{49BAB085-8106-4003-915D-89D9881A3DB4}" destId="{F7E335E6-F4AC-40D3-A6AF-3DB958DA1C23}" srcOrd="0" destOrd="0" presId="urn:microsoft.com/office/officeart/2005/8/layout/orgChart1"/>
    <dgm:cxn modelId="{AC8FCEB0-F986-4BE4-8831-B8E942BDC388}" type="presOf" srcId="{F2E608B3-9121-4B7C-A705-BD8F6E83FC37}" destId="{7872A473-8DDF-4792-A3F2-3FB1C636FC07}" srcOrd="0" destOrd="0" presId="urn:microsoft.com/office/officeart/2005/8/layout/orgChart1"/>
    <dgm:cxn modelId="{77A3B3EE-02E5-4F7C-989D-781DB2EA1A6E}" type="presOf" srcId="{9B8B87B5-B966-4604-886F-2BE2E8A7453D}" destId="{414B5781-4139-413F-8237-96102CDDAF54}" srcOrd="1" destOrd="0" presId="urn:microsoft.com/office/officeart/2005/8/layout/orgChart1"/>
    <dgm:cxn modelId="{22DFC2CD-88BA-4BD0-957B-F5AA356DC2DD}" type="presOf" srcId="{DA22A846-37E5-40C1-94E1-45F7FC510364}" destId="{B1BF0B92-141A-402D-BC32-459592336D00}" srcOrd="0" destOrd="0" presId="urn:microsoft.com/office/officeart/2005/8/layout/orgChart1"/>
    <dgm:cxn modelId="{625901CF-2FC9-49B1-9651-78C09CE6FF44}" type="presOf" srcId="{DA22A846-37E5-40C1-94E1-45F7FC510364}" destId="{B6164570-0EA9-497E-9BDA-7A46EF3AD6FD}" srcOrd="1" destOrd="0" presId="urn:microsoft.com/office/officeart/2005/8/layout/orgChart1"/>
    <dgm:cxn modelId="{6A0D1BF5-AF65-41DC-BBD2-75D992ABA3B7}" srcId="{2D8F685C-45A2-4D77-9363-074B20468FE8}" destId="{9B8B87B5-B966-4604-886F-2BE2E8A7453D}" srcOrd="1" destOrd="0" parTransId="{F829585E-A08C-49A5-AFA4-5F89BA1EFA02}" sibTransId="{376A785A-FAA9-474D-A29C-FCA2C8817EF0}"/>
    <dgm:cxn modelId="{276DEE41-8299-4AB6-B91A-CB774101DE5C}" type="presOf" srcId="{F98CCC07-54F5-4341-92F9-DDF426C4CD00}" destId="{EAD1BF6C-D525-4CA3-BE3F-6A0E558428BE}" srcOrd="0" destOrd="0" presId="urn:microsoft.com/office/officeart/2005/8/layout/orgChart1"/>
    <dgm:cxn modelId="{B936D42E-809E-4B07-A4CD-F19879CD7A3A}" srcId="{49BAB085-8106-4003-915D-89D9881A3DB4}" destId="{2D8F685C-45A2-4D77-9363-074B20468FE8}" srcOrd="0" destOrd="0" parTransId="{F6AB4262-AE26-49EC-938E-79FF69AD01EB}" sibTransId="{32BF5FDB-8475-4288-B9A2-42CDC1AA7263}"/>
    <dgm:cxn modelId="{4392CAD7-BC3A-4AF3-85AC-D46237980AF0}" type="presOf" srcId="{9B8B87B5-B966-4604-886F-2BE2E8A7453D}" destId="{9B40FE83-2089-489E-B000-5019D25103A8}" srcOrd="0" destOrd="0" presId="urn:microsoft.com/office/officeart/2005/8/layout/orgChart1"/>
    <dgm:cxn modelId="{D14BFEDC-5E05-46AB-A14E-20E45C44AD62}" srcId="{2D8F685C-45A2-4D77-9363-074B20468FE8}" destId="{D5098B7C-3F0F-484D-BAF2-D8CD9A096D2A}" srcOrd="2" destOrd="0" parTransId="{F2E608B3-9121-4B7C-A705-BD8F6E83FC37}" sibTransId="{80804120-E73D-43EA-BE84-FFE490698789}"/>
    <dgm:cxn modelId="{0C7D0103-4147-48E3-890D-8898B9460BCC}" type="presOf" srcId="{2D8F685C-45A2-4D77-9363-074B20468FE8}" destId="{C9AA91D8-29C4-4E23-80EB-156C9964807D}" srcOrd="0" destOrd="0" presId="urn:microsoft.com/office/officeart/2005/8/layout/orgChart1"/>
    <dgm:cxn modelId="{3E4428CD-0CB2-4EF5-96AD-BD2FE6AD2FAF}" type="presParOf" srcId="{F7E335E6-F4AC-40D3-A6AF-3DB958DA1C23}" destId="{C2EAF818-8200-4C5E-AD37-61D1D95BD4C8}" srcOrd="0" destOrd="0" presId="urn:microsoft.com/office/officeart/2005/8/layout/orgChart1"/>
    <dgm:cxn modelId="{D7D11C30-AE3C-4990-A0AC-BA3D52A3BF9B}" type="presParOf" srcId="{C2EAF818-8200-4C5E-AD37-61D1D95BD4C8}" destId="{D3EEC7CF-CC59-44E3-9C1D-B8E964ED2068}" srcOrd="0" destOrd="0" presId="urn:microsoft.com/office/officeart/2005/8/layout/orgChart1"/>
    <dgm:cxn modelId="{3C42087E-828D-4CFC-B751-EEDD3C00A083}" type="presParOf" srcId="{D3EEC7CF-CC59-44E3-9C1D-B8E964ED2068}" destId="{C9AA91D8-29C4-4E23-80EB-156C9964807D}" srcOrd="0" destOrd="0" presId="urn:microsoft.com/office/officeart/2005/8/layout/orgChart1"/>
    <dgm:cxn modelId="{A4E33A81-86AE-4F69-A9BC-D84E1CC7DB86}" type="presParOf" srcId="{D3EEC7CF-CC59-44E3-9C1D-B8E964ED2068}" destId="{34327B10-DBEC-46F9-A1BF-71D356A926C1}" srcOrd="1" destOrd="0" presId="urn:microsoft.com/office/officeart/2005/8/layout/orgChart1"/>
    <dgm:cxn modelId="{E0025B08-3799-4088-AEBC-A26C2E543200}" type="presParOf" srcId="{C2EAF818-8200-4C5E-AD37-61D1D95BD4C8}" destId="{DD6E158F-EB67-4E9F-8691-3968969C7BC9}" srcOrd="1" destOrd="0" presId="urn:microsoft.com/office/officeart/2005/8/layout/orgChart1"/>
    <dgm:cxn modelId="{4B33B6D5-24BC-4189-8F20-0E343F9E238B}" type="presParOf" srcId="{DD6E158F-EB67-4E9F-8691-3968969C7BC9}" destId="{EAD1BF6C-D525-4CA3-BE3F-6A0E558428BE}" srcOrd="0" destOrd="0" presId="urn:microsoft.com/office/officeart/2005/8/layout/orgChart1"/>
    <dgm:cxn modelId="{47FE15D9-D376-4D89-A5E4-E810F0EA39A4}" type="presParOf" srcId="{DD6E158F-EB67-4E9F-8691-3968969C7BC9}" destId="{4EA4E431-A4BF-4541-872B-E8937967A6FE}" srcOrd="1" destOrd="0" presId="urn:microsoft.com/office/officeart/2005/8/layout/orgChart1"/>
    <dgm:cxn modelId="{08D0DEFD-57A8-429C-8D15-E57BD6165D75}" type="presParOf" srcId="{4EA4E431-A4BF-4541-872B-E8937967A6FE}" destId="{03B65499-628B-4956-9ADC-5C937D19E805}" srcOrd="0" destOrd="0" presId="urn:microsoft.com/office/officeart/2005/8/layout/orgChart1"/>
    <dgm:cxn modelId="{C8D6E272-F70B-4EA3-9B25-9559BC486799}" type="presParOf" srcId="{03B65499-628B-4956-9ADC-5C937D19E805}" destId="{B1BF0B92-141A-402D-BC32-459592336D00}" srcOrd="0" destOrd="0" presId="urn:microsoft.com/office/officeart/2005/8/layout/orgChart1"/>
    <dgm:cxn modelId="{8678E977-74D5-4B5A-AC7D-C8FA2D70E51A}" type="presParOf" srcId="{03B65499-628B-4956-9ADC-5C937D19E805}" destId="{B6164570-0EA9-497E-9BDA-7A46EF3AD6FD}" srcOrd="1" destOrd="0" presId="urn:microsoft.com/office/officeart/2005/8/layout/orgChart1"/>
    <dgm:cxn modelId="{D04F9509-F32E-47FD-88EC-89A1D389A3C7}" type="presParOf" srcId="{4EA4E431-A4BF-4541-872B-E8937967A6FE}" destId="{9BE9C04D-74A1-446C-ADC4-A375DAE0C6A9}" srcOrd="1" destOrd="0" presId="urn:microsoft.com/office/officeart/2005/8/layout/orgChart1"/>
    <dgm:cxn modelId="{4980769F-C3E1-48FB-94FC-96F27919D98B}" type="presParOf" srcId="{4EA4E431-A4BF-4541-872B-E8937967A6FE}" destId="{59AACB0B-C0E0-4F51-9F46-1278E6F89035}" srcOrd="2" destOrd="0" presId="urn:microsoft.com/office/officeart/2005/8/layout/orgChart1"/>
    <dgm:cxn modelId="{E1E5D93E-7909-4076-880C-1B5A0039B4ED}" type="presParOf" srcId="{DD6E158F-EB67-4E9F-8691-3968969C7BC9}" destId="{BCB402C9-84B7-42C0-83DB-9BA894905632}" srcOrd="2" destOrd="0" presId="urn:microsoft.com/office/officeart/2005/8/layout/orgChart1"/>
    <dgm:cxn modelId="{246DB2A0-2E1A-4421-B959-837031650A36}" type="presParOf" srcId="{DD6E158F-EB67-4E9F-8691-3968969C7BC9}" destId="{2D014765-2CCB-45A6-BC7B-1084FE6BAAAE}" srcOrd="3" destOrd="0" presId="urn:microsoft.com/office/officeart/2005/8/layout/orgChart1"/>
    <dgm:cxn modelId="{8D5EA222-0FA7-4DDE-9E86-DD7AD68562D6}" type="presParOf" srcId="{2D014765-2CCB-45A6-BC7B-1084FE6BAAAE}" destId="{65309AC2-FA2E-4017-9891-13F83EB9E15B}" srcOrd="0" destOrd="0" presId="urn:microsoft.com/office/officeart/2005/8/layout/orgChart1"/>
    <dgm:cxn modelId="{37542913-9A95-440E-A791-9629E1563A92}" type="presParOf" srcId="{65309AC2-FA2E-4017-9891-13F83EB9E15B}" destId="{9B40FE83-2089-489E-B000-5019D25103A8}" srcOrd="0" destOrd="0" presId="urn:microsoft.com/office/officeart/2005/8/layout/orgChart1"/>
    <dgm:cxn modelId="{ADF7C793-ABC8-4E6B-A2A7-FDE8CD749EC3}" type="presParOf" srcId="{65309AC2-FA2E-4017-9891-13F83EB9E15B}" destId="{414B5781-4139-413F-8237-96102CDDAF54}" srcOrd="1" destOrd="0" presId="urn:microsoft.com/office/officeart/2005/8/layout/orgChart1"/>
    <dgm:cxn modelId="{8F9F057E-04C5-439C-A2C7-3DE93FD64D0F}" type="presParOf" srcId="{2D014765-2CCB-45A6-BC7B-1084FE6BAAAE}" destId="{EF175607-BA77-44F0-8D2F-C4B21EC939C3}" srcOrd="1" destOrd="0" presId="urn:microsoft.com/office/officeart/2005/8/layout/orgChart1"/>
    <dgm:cxn modelId="{E59FEE62-5BC0-4343-9A2B-4B44A5CCEA66}" type="presParOf" srcId="{2D014765-2CCB-45A6-BC7B-1084FE6BAAAE}" destId="{B3539231-E9A7-4571-B80E-745C8680C935}" srcOrd="2" destOrd="0" presId="urn:microsoft.com/office/officeart/2005/8/layout/orgChart1"/>
    <dgm:cxn modelId="{C762A373-2C5B-46EC-8832-FD5B05E28D54}" type="presParOf" srcId="{DD6E158F-EB67-4E9F-8691-3968969C7BC9}" destId="{7872A473-8DDF-4792-A3F2-3FB1C636FC07}" srcOrd="4" destOrd="0" presId="urn:microsoft.com/office/officeart/2005/8/layout/orgChart1"/>
    <dgm:cxn modelId="{CD77943B-FE83-4029-890D-4C307344BB7F}" type="presParOf" srcId="{DD6E158F-EB67-4E9F-8691-3968969C7BC9}" destId="{95383465-AA7E-4484-A026-A8B0891097FC}" srcOrd="5" destOrd="0" presId="urn:microsoft.com/office/officeart/2005/8/layout/orgChart1"/>
    <dgm:cxn modelId="{26A9E0F0-AB65-4444-962F-AC0116FF3B56}" type="presParOf" srcId="{95383465-AA7E-4484-A026-A8B0891097FC}" destId="{51B785E8-BC43-4795-98B5-2C52763034BF}" srcOrd="0" destOrd="0" presId="urn:microsoft.com/office/officeart/2005/8/layout/orgChart1"/>
    <dgm:cxn modelId="{D3AF8702-0714-482A-88A4-8A2F7859E972}" type="presParOf" srcId="{51B785E8-BC43-4795-98B5-2C52763034BF}" destId="{9AA825B8-FABD-47AD-83AA-DD4AA34745A7}" srcOrd="0" destOrd="0" presId="urn:microsoft.com/office/officeart/2005/8/layout/orgChart1"/>
    <dgm:cxn modelId="{4DE22804-2987-4427-B07E-C67BC0ECBDB3}" type="presParOf" srcId="{51B785E8-BC43-4795-98B5-2C52763034BF}" destId="{F7091489-5E23-4561-A159-393A9275640D}" srcOrd="1" destOrd="0" presId="urn:microsoft.com/office/officeart/2005/8/layout/orgChart1"/>
    <dgm:cxn modelId="{4352B4BC-8E05-4974-9F9A-4D3208C14498}" type="presParOf" srcId="{95383465-AA7E-4484-A026-A8B0891097FC}" destId="{550CF486-DE45-4137-9BD8-685F926F798B}" srcOrd="1" destOrd="0" presId="urn:microsoft.com/office/officeart/2005/8/layout/orgChart1"/>
    <dgm:cxn modelId="{90B5EA21-2C3A-40FC-8107-3A60F44D4762}" type="presParOf" srcId="{95383465-AA7E-4484-A026-A8B0891097FC}" destId="{644A5B9B-6077-44A8-BB21-F0B2B5A0D535}" srcOrd="2" destOrd="0" presId="urn:microsoft.com/office/officeart/2005/8/layout/orgChart1"/>
    <dgm:cxn modelId="{B9C96945-773A-49A6-B6FD-8126E1162E27}" type="presParOf" srcId="{C2EAF818-8200-4C5E-AD37-61D1D95BD4C8}" destId="{3AA82CC5-7007-4816-B271-CF82D17EFD12}" srcOrd="2" destOrd="0" presId="urn:microsoft.com/office/officeart/2005/8/layout/orgChar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8C5D583-20D4-4A9C-B450-CADF9E7311A4}" type="doc">
      <dgm:prSet loTypeId="urn:microsoft.com/office/officeart/2005/8/layout/vList5" loCatId="list" qsTypeId="urn:microsoft.com/office/officeart/2005/8/quickstyle/simple3" qsCatId="simple" csTypeId="urn:microsoft.com/office/officeart/2005/8/colors/accent1_2" csCatId="accent1" phldr="1"/>
      <dgm:spPr/>
      <dgm:t>
        <a:bodyPr/>
        <a:lstStyle/>
        <a:p>
          <a:endParaRPr lang="en-US"/>
        </a:p>
      </dgm:t>
    </dgm:pt>
    <dgm:pt modelId="{11A8D713-997D-4851-ACB5-09BB129CAD9E}">
      <dgm:prSet phldrT="[Text]" custT="1"/>
      <dgm:spPr/>
      <dgm:t>
        <a:bodyPr/>
        <a:lstStyle/>
        <a:p>
          <a:r>
            <a:rPr lang="en-US" sz="1500" dirty="0" smtClean="0"/>
            <a:t>Malhotra Committee Report,1994</a:t>
          </a:r>
          <a:endParaRPr lang="en-US" sz="1500" dirty="0"/>
        </a:p>
      </dgm:t>
    </dgm:pt>
    <dgm:pt modelId="{712EB76D-DEA4-4A72-810D-F4FB99BA409F}" type="parTrans" cxnId="{212EC604-9D00-4037-A637-E8C527A5EA01}">
      <dgm:prSet/>
      <dgm:spPr/>
      <dgm:t>
        <a:bodyPr/>
        <a:lstStyle/>
        <a:p>
          <a:endParaRPr lang="en-US" sz="1500"/>
        </a:p>
      </dgm:t>
    </dgm:pt>
    <dgm:pt modelId="{7C26F28F-7B3C-4777-8738-45E32C4C67ED}" type="sibTrans" cxnId="{212EC604-9D00-4037-A637-E8C527A5EA01}">
      <dgm:prSet/>
      <dgm:spPr/>
      <dgm:t>
        <a:bodyPr/>
        <a:lstStyle/>
        <a:p>
          <a:endParaRPr lang="en-US" sz="1500"/>
        </a:p>
      </dgm:t>
    </dgm:pt>
    <dgm:pt modelId="{BDBCBC64-88F5-46E0-A91F-0249A7A6268D}">
      <dgm:prSet phldrT="[Text]" custT="1"/>
      <dgm:spPr/>
      <dgm:t>
        <a:bodyPr/>
        <a:lstStyle/>
        <a:p>
          <a:r>
            <a:rPr lang="en-US" sz="1500" dirty="0" smtClean="0"/>
            <a:t>Explore and recommend changes for development of the industry.</a:t>
          </a:r>
          <a:endParaRPr lang="en-US" sz="1500" dirty="0"/>
        </a:p>
      </dgm:t>
    </dgm:pt>
    <dgm:pt modelId="{C8D190DD-2561-488F-B5A3-17FAA7A280C2}" type="parTrans" cxnId="{DA09FF9C-6725-404C-8EB2-BE83B86E1180}">
      <dgm:prSet/>
      <dgm:spPr/>
      <dgm:t>
        <a:bodyPr/>
        <a:lstStyle/>
        <a:p>
          <a:endParaRPr lang="en-US" sz="1500"/>
        </a:p>
      </dgm:t>
    </dgm:pt>
    <dgm:pt modelId="{6219A037-2BB4-4BAA-8E65-DC921DE167A9}" type="sibTrans" cxnId="{DA09FF9C-6725-404C-8EB2-BE83B86E1180}">
      <dgm:prSet/>
      <dgm:spPr/>
      <dgm:t>
        <a:bodyPr/>
        <a:lstStyle/>
        <a:p>
          <a:endParaRPr lang="en-US" sz="1500"/>
        </a:p>
      </dgm:t>
    </dgm:pt>
    <dgm:pt modelId="{8F949932-0BF1-4246-B83E-ACE1AB34D1FF}">
      <dgm:prSet phldrT="[Text]" custT="1"/>
      <dgm:spPr/>
      <dgm:t>
        <a:bodyPr/>
        <a:lstStyle/>
        <a:p>
          <a:r>
            <a:rPr lang="en-US" sz="1500" dirty="0" smtClean="0"/>
            <a:t>IRDA Act,1999</a:t>
          </a:r>
          <a:endParaRPr lang="en-US" sz="1500" dirty="0"/>
        </a:p>
      </dgm:t>
    </dgm:pt>
    <dgm:pt modelId="{0FD0DFB0-94F5-4009-8D60-854345BE270B}" type="parTrans" cxnId="{A20FE232-FD36-4CA0-B27F-4C2897BDD12E}">
      <dgm:prSet/>
      <dgm:spPr/>
      <dgm:t>
        <a:bodyPr/>
        <a:lstStyle/>
        <a:p>
          <a:endParaRPr lang="en-US" sz="1500"/>
        </a:p>
      </dgm:t>
    </dgm:pt>
    <dgm:pt modelId="{2B3FECFA-757C-4219-9D5C-FDBAB7AB2F07}" type="sibTrans" cxnId="{A20FE232-FD36-4CA0-B27F-4C2897BDD12E}">
      <dgm:prSet/>
      <dgm:spPr/>
      <dgm:t>
        <a:bodyPr/>
        <a:lstStyle/>
        <a:p>
          <a:endParaRPr lang="en-US" sz="1500"/>
        </a:p>
      </dgm:t>
    </dgm:pt>
    <dgm:pt modelId="{8F1EEEDB-F708-4195-A60C-D8DBF4C0625F}">
      <dgm:prSet phldrT="[Text]" custT="1"/>
      <dgm:spPr/>
      <dgm:t>
        <a:bodyPr/>
        <a:lstStyle/>
        <a:p>
          <a:r>
            <a:rPr lang="en-US" sz="1500" dirty="0" smtClean="0"/>
            <a:t>Passing of the Act led to the formation of Insurance Regulatory and Development Authority of India (IRDAI) in April 2000. </a:t>
          </a:r>
          <a:endParaRPr lang="en-US" sz="1500" dirty="0"/>
        </a:p>
      </dgm:t>
    </dgm:pt>
    <dgm:pt modelId="{CF08C9A3-B9A0-44F3-999A-3C8229BD781D}" type="parTrans" cxnId="{AB3A259D-670F-403D-BBD5-9057AEA5F579}">
      <dgm:prSet/>
      <dgm:spPr/>
      <dgm:t>
        <a:bodyPr/>
        <a:lstStyle/>
        <a:p>
          <a:endParaRPr lang="en-US" sz="1500"/>
        </a:p>
      </dgm:t>
    </dgm:pt>
    <dgm:pt modelId="{DD3B5D90-F808-4C79-8BDF-843DFA2A11FD}" type="sibTrans" cxnId="{AB3A259D-670F-403D-BBD5-9057AEA5F579}">
      <dgm:prSet/>
      <dgm:spPr/>
      <dgm:t>
        <a:bodyPr/>
        <a:lstStyle/>
        <a:p>
          <a:endParaRPr lang="en-US" sz="1500"/>
        </a:p>
      </dgm:t>
    </dgm:pt>
    <dgm:pt modelId="{5428DE8A-2DB6-4403-813D-F4187D71B142}">
      <dgm:prSet phldrT="[Text]" custT="1"/>
      <dgm:spPr/>
      <dgm:t>
        <a:bodyPr/>
        <a:lstStyle/>
        <a:p>
          <a:r>
            <a:rPr lang="en-US" sz="1500" dirty="0" smtClean="0"/>
            <a:t>IRDA has been subsequently renamed as IRDAI in 2014. </a:t>
          </a:r>
          <a:endParaRPr lang="en-US" sz="1500" dirty="0"/>
        </a:p>
      </dgm:t>
    </dgm:pt>
    <dgm:pt modelId="{575BDDA1-9B76-405A-A278-42EFAC76E270}" type="parTrans" cxnId="{0B1A182B-22F7-422B-9D81-49DF64B1782D}">
      <dgm:prSet/>
      <dgm:spPr/>
      <dgm:t>
        <a:bodyPr/>
        <a:lstStyle/>
        <a:p>
          <a:endParaRPr lang="en-US" sz="1500"/>
        </a:p>
      </dgm:t>
    </dgm:pt>
    <dgm:pt modelId="{FBEA7630-FD05-4ED2-B322-C861082B7D30}" type="sibTrans" cxnId="{0B1A182B-22F7-422B-9D81-49DF64B1782D}">
      <dgm:prSet/>
      <dgm:spPr/>
      <dgm:t>
        <a:bodyPr/>
        <a:lstStyle/>
        <a:p>
          <a:endParaRPr lang="en-US" sz="1500"/>
        </a:p>
      </dgm:t>
    </dgm:pt>
    <dgm:pt modelId="{DC01EDFC-67AC-45F5-A350-9999A6E28496}">
      <dgm:prSet phldrT="[Text]" custT="1"/>
      <dgm:spPr/>
      <dgm:t>
        <a:bodyPr/>
        <a:lstStyle/>
        <a:p>
          <a:r>
            <a:rPr lang="en-US" sz="1500" dirty="0" smtClean="0"/>
            <a:t>In 1997 the Insurance Regulatory Authority (IRA) was established and Industry was opened for competition</a:t>
          </a:r>
          <a:endParaRPr lang="en-US" sz="1500" dirty="0"/>
        </a:p>
      </dgm:t>
    </dgm:pt>
    <dgm:pt modelId="{33AC04FE-A90A-481A-8109-8C53AD8A6240}" type="parTrans" cxnId="{D8F9A386-6609-4CB4-9097-62053F390A7B}">
      <dgm:prSet/>
      <dgm:spPr/>
      <dgm:t>
        <a:bodyPr/>
        <a:lstStyle/>
        <a:p>
          <a:endParaRPr lang="en-US" sz="1500"/>
        </a:p>
      </dgm:t>
    </dgm:pt>
    <dgm:pt modelId="{EF353BB4-6D38-4ED4-B720-DF51EBD82A11}" type="sibTrans" cxnId="{D8F9A386-6609-4CB4-9097-62053F390A7B}">
      <dgm:prSet/>
      <dgm:spPr/>
      <dgm:t>
        <a:bodyPr/>
        <a:lstStyle/>
        <a:p>
          <a:endParaRPr lang="en-US" sz="1500"/>
        </a:p>
      </dgm:t>
    </dgm:pt>
    <dgm:pt modelId="{994A089B-CB74-48C2-ABA7-3FABA57C97E4}" type="pres">
      <dgm:prSet presAssocID="{88C5D583-20D4-4A9C-B450-CADF9E7311A4}" presName="Name0" presStyleCnt="0">
        <dgm:presLayoutVars>
          <dgm:dir/>
          <dgm:animLvl val="lvl"/>
          <dgm:resizeHandles val="exact"/>
        </dgm:presLayoutVars>
      </dgm:prSet>
      <dgm:spPr/>
      <dgm:t>
        <a:bodyPr/>
        <a:lstStyle/>
        <a:p>
          <a:endParaRPr lang="en-US"/>
        </a:p>
      </dgm:t>
    </dgm:pt>
    <dgm:pt modelId="{91585043-BDD8-4EB1-9454-A54CDC55EC90}" type="pres">
      <dgm:prSet presAssocID="{11A8D713-997D-4851-ACB5-09BB129CAD9E}" presName="linNode" presStyleCnt="0"/>
      <dgm:spPr/>
    </dgm:pt>
    <dgm:pt modelId="{30330844-751D-4E2F-8351-77EF3BDD6834}" type="pres">
      <dgm:prSet presAssocID="{11A8D713-997D-4851-ACB5-09BB129CAD9E}" presName="parentText" presStyleLbl="node1" presStyleIdx="0" presStyleCnt="2">
        <dgm:presLayoutVars>
          <dgm:chMax val="1"/>
          <dgm:bulletEnabled val="1"/>
        </dgm:presLayoutVars>
      </dgm:prSet>
      <dgm:spPr/>
      <dgm:t>
        <a:bodyPr/>
        <a:lstStyle/>
        <a:p>
          <a:endParaRPr lang="en-US"/>
        </a:p>
      </dgm:t>
    </dgm:pt>
    <dgm:pt modelId="{CAD1AB1D-BAA7-4FF4-B295-779CA4275E67}" type="pres">
      <dgm:prSet presAssocID="{11A8D713-997D-4851-ACB5-09BB129CAD9E}" presName="descendantText" presStyleLbl="alignAccFollowNode1" presStyleIdx="0" presStyleCnt="2">
        <dgm:presLayoutVars>
          <dgm:bulletEnabled val="1"/>
        </dgm:presLayoutVars>
      </dgm:prSet>
      <dgm:spPr/>
      <dgm:t>
        <a:bodyPr/>
        <a:lstStyle/>
        <a:p>
          <a:endParaRPr lang="en-US"/>
        </a:p>
      </dgm:t>
    </dgm:pt>
    <dgm:pt modelId="{510B515B-A38A-4EB7-A582-D1641175A746}" type="pres">
      <dgm:prSet presAssocID="{7C26F28F-7B3C-4777-8738-45E32C4C67ED}" presName="sp" presStyleCnt="0"/>
      <dgm:spPr/>
    </dgm:pt>
    <dgm:pt modelId="{06CDFD89-DA91-4387-A234-D58EF68D83EF}" type="pres">
      <dgm:prSet presAssocID="{8F949932-0BF1-4246-B83E-ACE1AB34D1FF}" presName="linNode" presStyleCnt="0"/>
      <dgm:spPr/>
    </dgm:pt>
    <dgm:pt modelId="{82A361A8-9CF5-4845-AA7C-F3149C570F17}" type="pres">
      <dgm:prSet presAssocID="{8F949932-0BF1-4246-B83E-ACE1AB34D1FF}" presName="parentText" presStyleLbl="node1" presStyleIdx="1" presStyleCnt="2">
        <dgm:presLayoutVars>
          <dgm:chMax val="1"/>
          <dgm:bulletEnabled val="1"/>
        </dgm:presLayoutVars>
      </dgm:prSet>
      <dgm:spPr/>
      <dgm:t>
        <a:bodyPr/>
        <a:lstStyle/>
        <a:p>
          <a:endParaRPr lang="en-US"/>
        </a:p>
      </dgm:t>
    </dgm:pt>
    <dgm:pt modelId="{0CECC81D-822F-45ED-AA5E-8E025B3D48A5}" type="pres">
      <dgm:prSet presAssocID="{8F949932-0BF1-4246-B83E-ACE1AB34D1FF}" presName="descendantText" presStyleLbl="alignAccFollowNode1" presStyleIdx="1" presStyleCnt="2">
        <dgm:presLayoutVars>
          <dgm:bulletEnabled val="1"/>
        </dgm:presLayoutVars>
      </dgm:prSet>
      <dgm:spPr/>
      <dgm:t>
        <a:bodyPr/>
        <a:lstStyle/>
        <a:p>
          <a:endParaRPr lang="en-US"/>
        </a:p>
      </dgm:t>
    </dgm:pt>
  </dgm:ptLst>
  <dgm:cxnLst>
    <dgm:cxn modelId="{E78C0EA8-5072-47D2-BCD0-23A740B8D755}" type="presOf" srcId="{8F1EEEDB-F708-4195-A60C-D8DBF4C0625F}" destId="{0CECC81D-822F-45ED-AA5E-8E025B3D48A5}" srcOrd="0" destOrd="0" presId="urn:microsoft.com/office/officeart/2005/8/layout/vList5"/>
    <dgm:cxn modelId="{0B1A182B-22F7-422B-9D81-49DF64B1782D}" srcId="{8F949932-0BF1-4246-B83E-ACE1AB34D1FF}" destId="{5428DE8A-2DB6-4403-813D-F4187D71B142}" srcOrd="1" destOrd="0" parTransId="{575BDDA1-9B76-405A-A278-42EFAC76E270}" sibTransId="{FBEA7630-FD05-4ED2-B322-C861082B7D30}"/>
    <dgm:cxn modelId="{AB3A259D-670F-403D-BBD5-9057AEA5F579}" srcId="{8F949932-0BF1-4246-B83E-ACE1AB34D1FF}" destId="{8F1EEEDB-F708-4195-A60C-D8DBF4C0625F}" srcOrd="0" destOrd="0" parTransId="{CF08C9A3-B9A0-44F3-999A-3C8229BD781D}" sibTransId="{DD3B5D90-F808-4C79-8BDF-843DFA2A11FD}"/>
    <dgm:cxn modelId="{D95852D4-1D5D-4F14-BE49-178C24E08908}" type="presOf" srcId="{DC01EDFC-67AC-45F5-A350-9999A6E28496}" destId="{CAD1AB1D-BAA7-4FF4-B295-779CA4275E67}" srcOrd="0" destOrd="1" presId="urn:microsoft.com/office/officeart/2005/8/layout/vList5"/>
    <dgm:cxn modelId="{D8F9A386-6609-4CB4-9097-62053F390A7B}" srcId="{11A8D713-997D-4851-ACB5-09BB129CAD9E}" destId="{DC01EDFC-67AC-45F5-A350-9999A6E28496}" srcOrd="1" destOrd="0" parTransId="{33AC04FE-A90A-481A-8109-8C53AD8A6240}" sibTransId="{EF353BB4-6D38-4ED4-B720-DF51EBD82A11}"/>
    <dgm:cxn modelId="{3270A48F-2048-4677-A68E-008E236B9883}" type="presOf" srcId="{11A8D713-997D-4851-ACB5-09BB129CAD9E}" destId="{30330844-751D-4E2F-8351-77EF3BDD6834}" srcOrd="0" destOrd="0" presId="urn:microsoft.com/office/officeart/2005/8/layout/vList5"/>
    <dgm:cxn modelId="{086D61DD-C902-4C14-A0EA-CC30FB32D919}" type="presOf" srcId="{8F949932-0BF1-4246-B83E-ACE1AB34D1FF}" destId="{82A361A8-9CF5-4845-AA7C-F3149C570F17}" srcOrd="0" destOrd="0" presId="urn:microsoft.com/office/officeart/2005/8/layout/vList5"/>
    <dgm:cxn modelId="{CD2410AD-B465-478E-B531-CC870BD5131C}" type="presOf" srcId="{BDBCBC64-88F5-46E0-A91F-0249A7A6268D}" destId="{CAD1AB1D-BAA7-4FF4-B295-779CA4275E67}" srcOrd="0" destOrd="0" presId="urn:microsoft.com/office/officeart/2005/8/layout/vList5"/>
    <dgm:cxn modelId="{DA09FF9C-6725-404C-8EB2-BE83B86E1180}" srcId="{11A8D713-997D-4851-ACB5-09BB129CAD9E}" destId="{BDBCBC64-88F5-46E0-A91F-0249A7A6268D}" srcOrd="0" destOrd="0" parTransId="{C8D190DD-2561-488F-B5A3-17FAA7A280C2}" sibTransId="{6219A037-2BB4-4BAA-8E65-DC921DE167A9}"/>
    <dgm:cxn modelId="{A102CDD0-B330-4A4F-9A52-43F8E97E5D0D}" type="presOf" srcId="{5428DE8A-2DB6-4403-813D-F4187D71B142}" destId="{0CECC81D-822F-45ED-AA5E-8E025B3D48A5}" srcOrd="0" destOrd="1" presId="urn:microsoft.com/office/officeart/2005/8/layout/vList5"/>
    <dgm:cxn modelId="{A20FE232-FD36-4CA0-B27F-4C2897BDD12E}" srcId="{88C5D583-20D4-4A9C-B450-CADF9E7311A4}" destId="{8F949932-0BF1-4246-B83E-ACE1AB34D1FF}" srcOrd="1" destOrd="0" parTransId="{0FD0DFB0-94F5-4009-8D60-854345BE270B}" sibTransId="{2B3FECFA-757C-4219-9D5C-FDBAB7AB2F07}"/>
    <dgm:cxn modelId="{212EC604-9D00-4037-A637-E8C527A5EA01}" srcId="{88C5D583-20D4-4A9C-B450-CADF9E7311A4}" destId="{11A8D713-997D-4851-ACB5-09BB129CAD9E}" srcOrd="0" destOrd="0" parTransId="{712EB76D-DEA4-4A72-810D-F4FB99BA409F}" sibTransId="{7C26F28F-7B3C-4777-8738-45E32C4C67ED}"/>
    <dgm:cxn modelId="{54875DEE-D6DC-4AA8-9581-349281F47D5F}" type="presOf" srcId="{88C5D583-20D4-4A9C-B450-CADF9E7311A4}" destId="{994A089B-CB74-48C2-ABA7-3FABA57C97E4}" srcOrd="0" destOrd="0" presId="urn:microsoft.com/office/officeart/2005/8/layout/vList5"/>
    <dgm:cxn modelId="{38BBFA9C-2F0A-47FA-8AB9-C7BAD6A0035B}" type="presParOf" srcId="{994A089B-CB74-48C2-ABA7-3FABA57C97E4}" destId="{91585043-BDD8-4EB1-9454-A54CDC55EC90}" srcOrd="0" destOrd="0" presId="urn:microsoft.com/office/officeart/2005/8/layout/vList5"/>
    <dgm:cxn modelId="{F092FAC6-C242-4A9E-9AD2-13D50A16D368}" type="presParOf" srcId="{91585043-BDD8-4EB1-9454-A54CDC55EC90}" destId="{30330844-751D-4E2F-8351-77EF3BDD6834}" srcOrd="0" destOrd="0" presId="urn:microsoft.com/office/officeart/2005/8/layout/vList5"/>
    <dgm:cxn modelId="{EF758F4A-510B-444E-9238-0B4BA27E9E53}" type="presParOf" srcId="{91585043-BDD8-4EB1-9454-A54CDC55EC90}" destId="{CAD1AB1D-BAA7-4FF4-B295-779CA4275E67}" srcOrd="1" destOrd="0" presId="urn:microsoft.com/office/officeart/2005/8/layout/vList5"/>
    <dgm:cxn modelId="{50D4E36A-559A-450C-B895-17B180B4AE19}" type="presParOf" srcId="{994A089B-CB74-48C2-ABA7-3FABA57C97E4}" destId="{510B515B-A38A-4EB7-A582-D1641175A746}" srcOrd="1" destOrd="0" presId="urn:microsoft.com/office/officeart/2005/8/layout/vList5"/>
    <dgm:cxn modelId="{A1CFD4BD-6F03-4A1A-91AE-F4976E6F0C35}" type="presParOf" srcId="{994A089B-CB74-48C2-ABA7-3FABA57C97E4}" destId="{06CDFD89-DA91-4387-A234-D58EF68D83EF}" srcOrd="2" destOrd="0" presId="urn:microsoft.com/office/officeart/2005/8/layout/vList5"/>
    <dgm:cxn modelId="{DF41B25B-30AC-4B7B-AF15-5D340FF5A6FC}" type="presParOf" srcId="{06CDFD89-DA91-4387-A234-D58EF68D83EF}" destId="{82A361A8-9CF5-4845-AA7C-F3149C570F17}" srcOrd="0" destOrd="0" presId="urn:microsoft.com/office/officeart/2005/8/layout/vList5"/>
    <dgm:cxn modelId="{4547DDAE-C977-4C5F-B350-F5561B84D4FB}" type="presParOf" srcId="{06CDFD89-DA91-4387-A234-D58EF68D83EF}" destId="{0CECC81D-822F-45ED-AA5E-8E025B3D48A5}" srcOrd="1" destOrd="0" presId="urn:microsoft.com/office/officeart/2005/8/layout/vList5"/>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9C680D05-B6BF-4D0D-8A80-A2661E8A1C77}" type="doc">
      <dgm:prSet loTypeId="urn:microsoft.com/office/officeart/2005/8/layout/bProcess4" loCatId="process" qsTypeId="urn:microsoft.com/office/officeart/2005/8/quickstyle/simple3" qsCatId="simple" csTypeId="urn:microsoft.com/office/officeart/2005/8/colors/accent1_2" csCatId="accent1" phldr="1"/>
      <dgm:spPr/>
      <dgm:t>
        <a:bodyPr/>
        <a:lstStyle/>
        <a:p>
          <a:endParaRPr lang="en-US"/>
        </a:p>
      </dgm:t>
    </dgm:pt>
    <dgm:pt modelId="{B851842C-4BA9-4D3F-B004-738B7C1181B1}">
      <dgm:prSet phldrT="[Text]" custT="1"/>
      <dgm:spPr/>
      <dgm:t>
        <a:bodyPr/>
        <a:lstStyle/>
        <a:p>
          <a:r>
            <a:rPr lang="en-US" sz="1600" dirty="0" smtClean="0"/>
            <a:t>When willingness to do or to abstain from doing anything is expressed for assent/approval , an offer or proposal is  said to be made</a:t>
          </a:r>
          <a:endParaRPr lang="en-US" sz="1600" dirty="0"/>
        </a:p>
      </dgm:t>
    </dgm:pt>
    <dgm:pt modelId="{F566303A-3BBA-4243-B837-1E5084A03F14}" type="parTrans" cxnId="{520CAA0E-18D9-46A1-855A-2A1BC89094D5}">
      <dgm:prSet/>
      <dgm:spPr/>
      <dgm:t>
        <a:bodyPr/>
        <a:lstStyle/>
        <a:p>
          <a:endParaRPr lang="en-US"/>
        </a:p>
      </dgm:t>
    </dgm:pt>
    <dgm:pt modelId="{B4DCC81C-66FF-4865-8A2D-0613B81372D6}" type="sibTrans" cxnId="{520CAA0E-18D9-46A1-855A-2A1BC89094D5}">
      <dgm:prSet/>
      <dgm:spPr/>
      <dgm:t>
        <a:bodyPr/>
        <a:lstStyle/>
        <a:p>
          <a:endParaRPr lang="en-US"/>
        </a:p>
      </dgm:t>
    </dgm:pt>
    <dgm:pt modelId="{7B30DD4A-415F-4205-859A-1B87EAF60C96}">
      <dgm:prSet custT="1"/>
      <dgm:spPr/>
      <dgm:t>
        <a:bodyPr/>
        <a:lstStyle/>
        <a:p>
          <a:r>
            <a:rPr lang="en-US" sz="1600" dirty="0" smtClean="0"/>
            <a:t>Usually, the offer is made by the proposer, and acceptance made by the insurer. </a:t>
          </a:r>
        </a:p>
      </dgm:t>
    </dgm:pt>
    <dgm:pt modelId="{80C31A6F-03F6-4BD2-973C-D0FA044D27D0}" type="parTrans" cxnId="{B2C72829-408B-41D6-8FE5-4F4B1D49FA25}">
      <dgm:prSet/>
      <dgm:spPr/>
      <dgm:t>
        <a:bodyPr/>
        <a:lstStyle/>
        <a:p>
          <a:endParaRPr lang="en-US"/>
        </a:p>
      </dgm:t>
    </dgm:pt>
    <dgm:pt modelId="{D6F30F2C-CD30-4886-B200-975484607A53}" type="sibTrans" cxnId="{B2C72829-408B-41D6-8FE5-4F4B1D49FA25}">
      <dgm:prSet/>
      <dgm:spPr/>
      <dgm:t>
        <a:bodyPr/>
        <a:lstStyle/>
        <a:p>
          <a:endParaRPr lang="en-US"/>
        </a:p>
      </dgm:t>
    </dgm:pt>
    <dgm:pt modelId="{5BE9FE23-6409-4A73-9E19-65057089D1ED}">
      <dgm:prSet custT="1"/>
      <dgm:spPr/>
      <dgm:t>
        <a:bodyPr/>
        <a:lstStyle/>
        <a:p>
          <a:r>
            <a:rPr lang="en-US" sz="1600" dirty="0" smtClean="0"/>
            <a:t>When a person to whom the offer is made signifies his assent thereto, this is deemed to be an acceptance. </a:t>
          </a:r>
        </a:p>
      </dgm:t>
    </dgm:pt>
    <dgm:pt modelId="{9AB5BD3E-9963-4BF9-AC55-71EDC0EAD010}" type="parTrans" cxnId="{FB2524FE-D17B-46F6-8F44-2CC38D045FD6}">
      <dgm:prSet/>
      <dgm:spPr/>
      <dgm:t>
        <a:bodyPr/>
        <a:lstStyle/>
        <a:p>
          <a:endParaRPr lang="en-US"/>
        </a:p>
      </dgm:t>
    </dgm:pt>
    <dgm:pt modelId="{CEB37BA8-D32D-49FD-AE6B-D0051A769B5B}" type="sibTrans" cxnId="{FB2524FE-D17B-46F6-8F44-2CC38D045FD6}">
      <dgm:prSet/>
      <dgm:spPr/>
      <dgm:t>
        <a:bodyPr/>
        <a:lstStyle/>
        <a:p>
          <a:endParaRPr lang="en-US"/>
        </a:p>
      </dgm:t>
    </dgm:pt>
    <dgm:pt modelId="{EB89A4A7-52ED-4F20-A6BA-772CBAB81880}">
      <dgm:prSet custT="1"/>
      <dgm:spPr/>
      <dgm:t>
        <a:bodyPr/>
        <a:lstStyle/>
        <a:p>
          <a:r>
            <a:rPr lang="en-US" sz="1600" dirty="0" smtClean="0"/>
            <a:t>The acceptance needs to be communicated to the proposer which results in the formation of a contract. </a:t>
          </a:r>
        </a:p>
      </dgm:t>
    </dgm:pt>
    <dgm:pt modelId="{5806AAB5-373F-497B-89E9-96F105692C96}" type="parTrans" cxnId="{5D0EBEB3-CA25-4B6F-A5C0-D715B8427D47}">
      <dgm:prSet/>
      <dgm:spPr/>
      <dgm:t>
        <a:bodyPr/>
        <a:lstStyle/>
        <a:p>
          <a:endParaRPr lang="en-US"/>
        </a:p>
      </dgm:t>
    </dgm:pt>
    <dgm:pt modelId="{59CA9708-C630-4865-BD2F-47A91F7930FB}" type="sibTrans" cxnId="{5D0EBEB3-CA25-4B6F-A5C0-D715B8427D47}">
      <dgm:prSet/>
      <dgm:spPr/>
      <dgm:t>
        <a:bodyPr/>
        <a:lstStyle/>
        <a:p>
          <a:endParaRPr lang="en-US"/>
        </a:p>
      </dgm:t>
    </dgm:pt>
    <dgm:pt modelId="{28773498-B34C-429E-9DE7-680730369E87}">
      <dgm:prSet custT="1"/>
      <dgm:spPr/>
      <dgm:t>
        <a:bodyPr/>
        <a:lstStyle/>
        <a:p>
          <a:r>
            <a:rPr lang="en-US" sz="1600" dirty="0" smtClean="0"/>
            <a:t>Proposer accepts the terms of the insurance plan and pays the deposit amount</a:t>
          </a:r>
        </a:p>
      </dgm:t>
    </dgm:pt>
    <dgm:pt modelId="{99CA9714-5153-410C-9731-91A214E97C26}" type="parTrans" cxnId="{F2621FE2-EB29-44B1-B3C1-2D30ECAC9306}">
      <dgm:prSet/>
      <dgm:spPr/>
      <dgm:t>
        <a:bodyPr/>
        <a:lstStyle/>
        <a:p>
          <a:endParaRPr lang="en-US"/>
        </a:p>
      </dgm:t>
    </dgm:pt>
    <dgm:pt modelId="{C63B3B62-D1D2-4A53-808D-A0C9BCE6472E}" type="sibTrans" cxnId="{F2621FE2-EB29-44B1-B3C1-2D30ECAC9306}">
      <dgm:prSet/>
      <dgm:spPr/>
      <dgm:t>
        <a:bodyPr/>
        <a:lstStyle/>
        <a:p>
          <a:endParaRPr lang="en-US"/>
        </a:p>
      </dgm:t>
    </dgm:pt>
    <dgm:pt modelId="{650749DE-8ABE-486B-A4B4-0036B20AAFF9}">
      <dgm:prSet custT="1"/>
      <dgm:spPr/>
      <dgm:t>
        <a:bodyPr/>
        <a:lstStyle/>
        <a:p>
          <a:r>
            <a:rPr lang="en-US" sz="1600" dirty="0" smtClean="0"/>
            <a:t>The policy bond becomes the evidence of the contract.</a:t>
          </a:r>
          <a:endParaRPr lang="en-US" sz="1600" dirty="0"/>
        </a:p>
      </dgm:t>
    </dgm:pt>
    <dgm:pt modelId="{77DEC9F9-72D1-404B-8EC3-DF73319639CC}" type="parTrans" cxnId="{82C284F1-62F9-461D-B8B8-ACD3F326720D}">
      <dgm:prSet/>
      <dgm:spPr/>
      <dgm:t>
        <a:bodyPr/>
        <a:lstStyle/>
        <a:p>
          <a:endParaRPr lang="en-US"/>
        </a:p>
      </dgm:t>
    </dgm:pt>
    <dgm:pt modelId="{4CBF1480-30EA-400B-B4DA-A32F56B2AD96}" type="sibTrans" cxnId="{82C284F1-62F9-461D-B8B8-ACD3F326720D}">
      <dgm:prSet/>
      <dgm:spPr/>
      <dgm:t>
        <a:bodyPr/>
        <a:lstStyle/>
        <a:p>
          <a:endParaRPr lang="en-US"/>
        </a:p>
      </dgm:t>
    </dgm:pt>
    <dgm:pt modelId="{C0279791-FD55-425E-926D-CE9A28D9B1E5}">
      <dgm:prSet custT="1"/>
      <dgm:spPr/>
      <dgm:t>
        <a:bodyPr/>
        <a:lstStyle/>
        <a:p>
          <a:r>
            <a:rPr lang="en-US" sz="1600" dirty="0" smtClean="0"/>
            <a:t>On acceptance of the proposal, deposit amount gets converted to the first premium</a:t>
          </a:r>
        </a:p>
      </dgm:t>
    </dgm:pt>
    <dgm:pt modelId="{E9BA61CB-E4BA-46F4-90D2-C5A0022C9DAF}" type="parTrans" cxnId="{81BF8F8C-2B32-45B1-9FB9-A7A2D8C859C8}">
      <dgm:prSet/>
      <dgm:spPr/>
      <dgm:t>
        <a:bodyPr/>
        <a:lstStyle/>
        <a:p>
          <a:endParaRPr lang="en-US"/>
        </a:p>
      </dgm:t>
    </dgm:pt>
    <dgm:pt modelId="{4F760623-A879-44D4-84F4-E234C12E1E53}" type="sibTrans" cxnId="{81BF8F8C-2B32-45B1-9FB9-A7A2D8C859C8}">
      <dgm:prSet/>
      <dgm:spPr/>
      <dgm:t>
        <a:bodyPr/>
        <a:lstStyle/>
        <a:p>
          <a:endParaRPr lang="en-US"/>
        </a:p>
      </dgm:t>
    </dgm:pt>
    <dgm:pt modelId="{E870FDFD-B5C8-40C5-B323-1804FFE0CC11}">
      <dgm:prSet custT="1"/>
      <dgm:spPr/>
      <dgm:t>
        <a:bodyPr/>
        <a:lstStyle/>
        <a:p>
          <a:r>
            <a:rPr lang="en-US" sz="1600" dirty="0" smtClean="0"/>
            <a:t>The proposal becomes a Policy (Promise)</a:t>
          </a:r>
          <a:endParaRPr lang="en-US" sz="1600" dirty="0"/>
        </a:p>
      </dgm:t>
    </dgm:pt>
    <dgm:pt modelId="{D5518B6A-0645-4BDA-9237-A94BAFC5826F}" type="parTrans" cxnId="{9FF2D28D-329B-4A2A-A8B0-1B84C954B95D}">
      <dgm:prSet/>
      <dgm:spPr/>
      <dgm:t>
        <a:bodyPr/>
        <a:lstStyle/>
        <a:p>
          <a:endParaRPr lang="en-US"/>
        </a:p>
      </dgm:t>
    </dgm:pt>
    <dgm:pt modelId="{BB9FFB30-8E19-4CC8-9624-15C8AD2E80F5}" type="sibTrans" cxnId="{9FF2D28D-329B-4A2A-A8B0-1B84C954B95D}">
      <dgm:prSet/>
      <dgm:spPr/>
      <dgm:t>
        <a:bodyPr/>
        <a:lstStyle/>
        <a:p>
          <a:endParaRPr lang="en-US"/>
        </a:p>
      </dgm:t>
    </dgm:pt>
    <dgm:pt modelId="{D73FEF0F-8E40-4901-8230-0B31737381C6}">
      <dgm:prSet custT="1"/>
      <dgm:spPr/>
      <dgm:t>
        <a:bodyPr/>
        <a:lstStyle/>
        <a:p>
          <a:r>
            <a:rPr lang="en-US" sz="1600" dirty="0" smtClean="0"/>
            <a:t>If any condition is put, it becomes a counter offer.  </a:t>
          </a:r>
        </a:p>
      </dgm:t>
    </dgm:pt>
    <dgm:pt modelId="{40ACEF1B-BAEC-4E51-871B-5DA0EB331961}" type="parTrans" cxnId="{F640BCCF-E6D9-4B21-8E28-71C4AF544380}">
      <dgm:prSet/>
      <dgm:spPr/>
      <dgm:t>
        <a:bodyPr/>
        <a:lstStyle/>
        <a:p>
          <a:endParaRPr lang="en-US"/>
        </a:p>
      </dgm:t>
    </dgm:pt>
    <dgm:pt modelId="{1DAA9800-AB08-43C5-89D2-2770F56D71EB}" type="sibTrans" cxnId="{F640BCCF-E6D9-4B21-8E28-71C4AF544380}">
      <dgm:prSet/>
      <dgm:spPr/>
      <dgm:t>
        <a:bodyPr/>
        <a:lstStyle/>
        <a:p>
          <a:endParaRPr lang="en-US"/>
        </a:p>
      </dgm:t>
    </dgm:pt>
    <dgm:pt modelId="{49DA5D12-C50E-4FFF-8A24-B551608ACB01}" type="pres">
      <dgm:prSet presAssocID="{9C680D05-B6BF-4D0D-8A80-A2661E8A1C77}" presName="Name0" presStyleCnt="0">
        <dgm:presLayoutVars>
          <dgm:dir/>
          <dgm:resizeHandles/>
        </dgm:presLayoutVars>
      </dgm:prSet>
      <dgm:spPr/>
      <dgm:t>
        <a:bodyPr/>
        <a:lstStyle/>
        <a:p>
          <a:endParaRPr lang="en-US"/>
        </a:p>
      </dgm:t>
    </dgm:pt>
    <dgm:pt modelId="{25D8EDD7-65B8-485D-A12E-851D97B04697}" type="pres">
      <dgm:prSet presAssocID="{B851842C-4BA9-4D3F-B004-738B7C1181B1}" presName="compNode" presStyleCnt="0"/>
      <dgm:spPr/>
    </dgm:pt>
    <dgm:pt modelId="{ED9DC198-3D59-4AC4-AE86-45B717570556}" type="pres">
      <dgm:prSet presAssocID="{B851842C-4BA9-4D3F-B004-738B7C1181B1}" presName="dummyConnPt" presStyleCnt="0"/>
      <dgm:spPr/>
    </dgm:pt>
    <dgm:pt modelId="{0C5C0DB0-3CE9-4241-8B94-D588FB9D60AE}" type="pres">
      <dgm:prSet presAssocID="{B851842C-4BA9-4D3F-B004-738B7C1181B1}" presName="node" presStyleLbl="node1" presStyleIdx="0" presStyleCnt="9">
        <dgm:presLayoutVars>
          <dgm:bulletEnabled val="1"/>
        </dgm:presLayoutVars>
      </dgm:prSet>
      <dgm:spPr/>
      <dgm:t>
        <a:bodyPr/>
        <a:lstStyle/>
        <a:p>
          <a:endParaRPr lang="en-US"/>
        </a:p>
      </dgm:t>
    </dgm:pt>
    <dgm:pt modelId="{B93DAECF-B575-4619-91FC-6682C62521EA}" type="pres">
      <dgm:prSet presAssocID="{B4DCC81C-66FF-4865-8A2D-0613B81372D6}" presName="sibTrans" presStyleLbl="bgSibTrans2D1" presStyleIdx="0" presStyleCnt="8"/>
      <dgm:spPr/>
      <dgm:t>
        <a:bodyPr/>
        <a:lstStyle/>
        <a:p>
          <a:endParaRPr lang="en-US"/>
        </a:p>
      </dgm:t>
    </dgm:pt>
    <dgm:pt modelId="{987A1997-551A-41EE-AACB-E1B907558ACB}" type="pres">
      <dgm:prSet presAssocID="{7B30DD4A-415F-4205-859A-1B87EAF60C96}" presName="compNode" presStyleCnt="0"/>
      <dgm:spPr/>
    </dgm:pt>
    <dgm:pt modelId="{8A5B404B-ED0F-46D0-AD74-E8AC2FAC4EFA}" type="pres">
      <dgm:prSet presAssocID="{7B30DD4A-415F-4205-859A-1B87EAF60C96}" presName="dummyConnPt" presStyleCnt="0"/>
      <dgm:spPr/>
    </dgm:pt>
    <dgm:pt modelId="{29FB9550-B887-422D-8697-623B9669BA74}" type="pres">
      <dgm:prSet presAssocID="{7B30DD4A-415F-4205-859A-1B87EAF60C96}" presName="node" presStyleLbl="node1" presStyleIdx="1" presStyleCnt="9">
        <dgm:presLayoutVars>
          <dgm:bulletEnabled val="1"/>
        </dgm:presLayoutVars>
      </dgm:prSet>
      <dgm:spPr/>
      <dgm:t>
        <a:bodyPr/>
        <a:lstStyle/>
        <a:p>
          <a:endParaRPr lang="en-US"/>
        </a:p>
      </dgm:t>
    </dgm:pt>
    <dgm:pt modelId="{B43EAE62-0C75-4A88-8BF1-9609053B9203}" type="pres">
      <dgm:prSet presAssocID="{D6F30F2C-CD30-4886-B200-975484607A53}" presName="sibTrans" presStyleLbl="bgSibTrans2D1" presStyleIdx="1" presStyleCnt="8"/>
      <dgm:spPr/>
      <dgm:t>
        <a:bodyPr/>
        <a:lstStyle/>
        <a:p>
          <a:endParaRPr lang="en-US"/>
        </a:p>
      </dgm:t>
    </dgm:pt>
    <dgm:pt modelId="{F223CD03-445D-4746-914B-736B26013F6B}" type="pres">
      <dgm:prSet presAssocID="{5BE9FE23-6409-4A73-9E19-65057089D1ED}" presName="compNode" presStyleCnt="0"/>
      <dgm:spPr/>
    </dgm:pt>
    <dgm:pt modelId="{461745DB-6934-4101-9F1C-8B7C36101DE0}" type="pres">
      <dgm:prSet presAssocID="{5BE9FE23-6409-4A73-9E19-65057089D1ED}" presName="dummyConnPt" presStyleCnt="0"/>
      <dgm:spPr/>
    </dgm:pt>
    <dgm:pt modelId="{9298B574-DDCC-4667-ADB0-056D9CD1ECD6}" type="pres">
      <dgm:prSet presAssocID="{5BE9FE23-6409-4A73-9E19-65057089D1ED}" presName="node" presStyleLbl="node1" presStyleIdx="2" presStyleCnt="9">
        <dgm:presLayoutVars>
          <dgm:bulletEnabled val="1"/>
        </dgm:presLayoutVars>
      </dgm:prSet>
      <dgm:spPr/>
      <dgm:t>
        <a:bodyPr/>
        <a:lstStyle/>
        <a:p>
          <a:endParaRPr lang="en-US"/>
        </a:p>
      </dgm:t>
    </dgm:pt>
    <dgm:pt modelId="{F5BFBD9E-0C1B-459C-9404-1B0F58BCF168}" type="pres">
      <dgm:prSet presAssocID="{CEB37BA8-D32D-49FD-AE6B-D0051A769B5B}" presName="sibTrans" presStyleLbl="bgSibTrans2D1" presStyleIdx="2" presStyleCnt="8"/>
      <dgm:spPr/>
      <dgm:t>
        <a:bodyPr/>
        <a:lstStyle/>
        <a:p>
          <a:endParaRPr lang="en-US"/>
        </a:p>
      </dgm:t>
    </dgm:pt>
    <dgm:pt modelId="{8C107C06-C996-4752-9B34-8FE68D9569F1}" type="pres">
      <dgm:prSet presAssocID="{EB89A4A7-52ED-4F20-A6BA-772CBAB81880}" presName="compNode" presStyleCnt="0"/>
      <dgm:spPr/>
    </dgm:pt>
    <dgm:pt modelId="{CC0690CA-F16A-4D55-A6E8-1AA16569130D}" type="pres">
      <dgm:prSet presAssocID="{EB89A4A7-52ED-4F20-A6BA-772CBAB81880}" presName="dummyConnPt" presStyleCnt="0"/>
      <dgm:spPr/>
    </dgm:pt>
    <dgm:pt modelId="{EE50E416-722C-471C-BEC2-1C7E8032393B}" type="pres">
      <dgm:prSet presAssocID="{EB89A4A7-52ED-4F20-A6BA-772CBAB81880}" presName="node" presStyleLbl="node1" presStyleIdx="3" presStyleCnt="9">
        <dgm:presLayoutVars>
          <dgm:bulletEnabled val="1"/>
        </dgm:presLayoutVars>
      </dgm:prSet>
      <dgm:spPr/>
      <dgm:t>
        <a:bodyPr/>
        <a:lstStyle/>
        <a:p>
          <a:endParaRPr lang="en-US"/>
        </a:p>
      </dgm:t>
    </dgm:pt>
    <dgm:pt modelId="{A4BA6F7C-BB3C-43DD-B648-C4D58392BF91}" type="pres">
      <dgm:prSet presAssocID="{59CA9708-C630-4865-BD2F-47A91F7930FB}" presName="sibTrans" presStyleLbl="bgSibTrans2D1" presStyleIdx="3" presStyleCnt="8"/>
      <dgm:spPr/>
      <dgm:t>
        <a:bodyPr/>
        <a:lstStyle/>
        <a:p>
          <a:endParaRPr lang="en-US"/>
        </a:p>
      </dgm:t>
    </dgm:pt>
    <dgm:pt modelId="{7798A191-3D95-4284-B3C8-03C40E334C12}" type="pres">
      <dgm:prSet presAssocID="{D73FEF0F-8E40-4901-8230-0B31737381C6}" presName="compNode" presStyleCnt="0"/>
      <dgm:spPr/>
    </dgm:pt>
    <dgm:pt modelId="{320CB57F-ABF6-41C4-8829-F421724F4D52}" type="pres">
      <dgm:prSet presAssocID="{D73FEF0F-8E40-4901-8230-0B31737381C6}" presName="dummyConnPt" presStyleCnt="0"/>
      <dgm:spPr/>
    </dgm:pt>
    <dgm:pt modelId="{FF64F250-F44F-4D54-B689-C25B0D753454}" type="pres">
      <dgm:prSet presAssocID="{D73FEF0F-8E40-4901-8230-0B31737381C6}" presName="node" presStyleLbl="node1" presStyleIdx="4" presStyleCnt="9">
        <dgm:presLayoutVars>
          <dgm:bulletEnabled val="1"/>
        </dgm:presLayoutVars>
      </dgm:prSet>
      <dgm:spPr/>
      <dgm:t>
        <a:bodyPr/>
        <a:lstStyle/>
        <a:p>
          <a:endParaRPr lang="en-US"/>
        </a:p>
      </dgm:t>
    </dgm:pt>
    <dgm:pt modelId="{6E2B20E8-7097-478D-9B4F-72A2E1A1AD3C}" type="pres">
      <dgm:prSet presAssocID="{1DAA9800-AB08-43C5-89D2-2770F56D71EB}" presName="sibTrans" presStyleLbl="bgSibTrans2D1" presStyleIdx="4" presStyleCnt="8"/>
      <dgm:spPr/>
      <dgm:t>
        <a:bodyPr/>
        <a:lstStyle/>
        <a:p>
          <a:endParaRPr lang="en-IN"/>
        </a:p>
      </dgm:t>
    </dgm:pt>
    <dgm:pt modelId="{996C1855-315F-47C2-9889-CD1C143C4EE0}" type="pres">
      <dgm:prSet presAssocID="{28773498-B34C-429E-9DE7-680730369E87}" presName="compNode" presStyleCnt="0"/>
      <dgm:spPr/>
    </dgm:pt>
    <dgm:pt modelId="{1BFBEF75-55B2-4177-BA1F-2CCC3884048D}" type="pres">
      <dgm:prSet presAssocID="{28773498-B34C-429E-9DE7-680730369E87}" presName="dummyConnPt" presStyleCnt="0"/>
      <dgm:spPr/>
    </dgm:pt>
    <dgm:pt modelId="{C8429F69-1CD0-4984-86F9-D2AE3FB9119A}" type="pres">
      <dgm:prSet presAssocID="{28773498-B34C-429E-9DE7-680730369E87}" presName="node" presStyleLbl="node1" presStyleIdx="5" presStyleCnt="9">
        <dgm:presLayoutVars>
          <dgm:bulletEnabled val="1"/>
        </dgm:presLayoutVars>
      </dgm:prSet>
      <dgm:spPr/>
      <dgm:t>
        <a:bodyPr/>
        <a:lstStyle/>
        <a:p>
          <a:endParaRPr lang="en-US"/>
        </a:p>
      </dgm:t>
    </dgm:pt>
    <dgm:pt modelId="{2046F076-4E24-4DB6-B7F4-45A85594F261}" type="pres">
      <dgm:prSet presAssocID="{C63B3B62-D1D2-4A53-808D-A0C9BCE6472E}" presName="sibTrans" presStyleLbl="bgSibTrans2D1" presStyleIdx="5" presStyleCnt="8"/>
      <dgm:spPr/>
      <dgm:t>
        <a:bodyPr/>
        <a:lstStyle/>
        <a:p>
          <a:endParaRPr lang="en-US"/>
        </a:p>
      </dgm:t>
    </dgm:pt>
    <dgm:pt modelId="{13EA42D0-E3F1-40C3-AA10-0E3E5CA04234}" type="pres">
      <dgm:prSet presAssocID="{C0279791-FD55-425E-926D-CE9A28D9B1E5}" presName="compNode" presStyleCnt="0"/>
      <dgm:spPr/>
    </dgm:pt>
    <dgm:pt modelId="{2153AB29-2310-4569-A28E-CCDEA35CFA1E}" type="pres">
      <dgm:prSet presAssocID="{C0279791-FD55-425E-926D-CE9A28D9B1E5}" presName="dummyConnPt" presStyleCnt="0"/>
      <dgm:spPr/>
    </dgm:pt>
    <dgm:pt modelId="{F647FA63-6BB7-42EA-A8B3-5036FC3EB9F5}" type="pres">
      <dgm:prSet presAssocID="{C0279791-FD55-425E-926D-CE9A28D9B1E5}" presName="node" presStyleLbl="node1" presStyleIdx="6" presStyleCnt="9">
        <dgm:presLayoutVars>
          <dgm:bulletEnabled val="1"/>
        </dgm:presLayoutVars>
      </dgm:prSet>
      <dgm:spPr/>
      <dgm:t>
        <a:bodyPr/>
        <a:lstStyle/>
        <a:p>
          <a:endParaRPr lang="en-US"/>
        </a:p>
      </dgm:t>
    </dgm:pt>
    <dgm:pt modelId="{9B09BDF3-E8EF-4D3B-90BE-156477895A31}" type="pres">
      <dgm:prSet presAssocID="{4F760623-A879-44D4-84F4-E234C12E1E53}" presName="sibTrans" presStyleLbl="bgSibTrans2D1" presStyleIdx="6" presStyleCnt="8"/>
      <dgm:spPr/>
      <dgm:t>
        <a:bodyPr/>
        <a:lstStyle/>
        <a:p>
          <a:endParaRPr lang="en-US"/>
        </a:p>
      </dgm:t>
    </dgm:pt>
    <dgm:pt modelId="{AEFDA087-5F2B-4E52-9140-2C3D81BFC56A}" type="pres">
      <dgm:prSet presAssocID="{E870FDFD-B5C8-40C5-B323-1804FFE0CC11}" presName="compNode" presStyleCnt="0"/>
      <dgm:spPr/>
    </dgm:pt>
    <dgm:pt modelId="{45D60A30-629F-401D-BE80-B83D19C4E49E}" type="pres">
      <dgm:prSet presAssocID="{E870FDFD-B5C8-40C5-B323-1804FFE0CC11}" presName="dummyConnPt" presStyleCnt="0"/>
      <dgm:spPr/>
    </dgm:pt>
    <dgm:pt modelId="{C2E1E3CA-EFEA-4867-BF3B-B321BD0D60C2}" type="pres">
      <dgm:prSet presAssocID="{E870FDFD-B5C8-40C5-B323-1804FFE0CC11}" presName="node" presStyleLbl="node1" presStyleIdx="7" presStyleCnt="9">
        <dgm:presLayoutVars>
          <dgm:bulletEnabled val="1"/>
        </dgm:presLayoutVars>
      </dgm:prSet>
      <dgm:spPr/>
      <dgm:t>
        <a:bodyPr/>
        <a:lstStyle/>
        <a:p>
          <a:endParaRPr lang="en-US"/>
        </a:p>
      </dgm:t>
    </dgm:pt>
    <dgm:pt modelId="{695F51E7-A2BD-4A7E-A0C1-C259170848C7}" type="pres">
      <dgm:prSet presAssocID="{BB9FFB30-8E19-4CC8-9624-15C8AD2E80F5}" presName="sibTrans" presStyleLbl="bgSibTrans2D1" presStyleIdx="7" presStyleCnt="8"/>
      <dgm:spPr/>
      <dgm:t>
        <a:bodyPr/>
        <a:lstStyle/>
        <a:p>
          <a:endParaRPr lang="en-US"/>
        </a:p>
      </dgm:t>
    </dgm:pt>
    <dgm:pt modelId="{43E9EC1F-3372-4FD1-B4FE-8EA3E3758170}" type="pres">
      <dgm:prSet presAssocID="{650749DE-8ABE-486B-A4B4-0036B20AAFF9}" presName="compNode" presStyleCnt="0"/>
      <dgm:spPr/>
    </dgm:pt>
    <dgm:pt modelId="{27042CEA-1DF6-4A74-9394-A2C8C7065D18}" type="pres">
      <dgm:prSet presAssocID="{650749DE-8ABE-486B-A4B4-0036B20AAFF9}" presName="dummyConnPt" presStyleCnt="0"/>
      <dgm:spPr/>
    </dgm:pt>
    <dgm:pt modelId="{32C1213D-4087-4BA2-831B-02B983418EFF}" type="pres">
      <dgm:prSet presAssocID="{650749DE-8ABE-486B-A4B4-0036B20AAFF9}" presName="node" presStyleLbl="node1" presStyleIdx="8" presStyleCnt="9">
        <dgm:presLayoutVars>
          <dgm:bulletEnabled val="1"/>
        </dgm:presLayoutVars>
      </dgm:prSet>
      <dgm:spPr/>
      <dgm:t>
        <a:bodyPr/>
        <a:lstStyle/>
        <a:p>
          <a:endParaRPr lang="en-US"/>
        </a:p>
      </dgm:t>
    </dgm:pt>
  </dgm:ptLst>
  <dgm:cxnLst>
    <dgm:cxn modelId="{B2C72829-408B-41D6-8FE5-4F4B1D49FA25}" srcId="{9C680D05-B6BF-4D0D-8A80-A2661E8A1C77}" destId="{7B30DD4A-415F-4205-859A-1B87EAF60C96}" srcOrd="1" destOrd="0" parTransId="{80C31A6F-03F6-4BD2-973C-D0FA044D27D0}" sibTransId="{D6F30F2C-CD30-4886-B200-975484607A53}"/>
    <dgm:cxn modelId="{F640BCCF-E6D9-4B21-8E28-71C4AF544380}" srcId="{9C680D05-B6BF-4D0D-8A80-A2661E8A1C77}" destId="{D73FEF0F-8E40-4901-8230-0B31737381C6}" srcOrd="4" destOrd="0" parTransId="{40ACEF1B-BAEC-4E51-871B-5DA0EB331961}" sibTransId="{1DAA9800-AB08-43C5-89D2-2770F56D71EB}"/>
    <dgm:cxn modelId="{077A50A0-90C0-48F7-86EC-2AD7404292A9}" type="presOf" srcId="{C0279791-FD55-425E-926D-CE9A28D9B1E5}" destId="{F647FA63-6BB7-42EA-A8B3-5036FC3EB9F5}" srcOrd="0" destOrd="0" presId="urn:microsoft.com/office/officeart/2005/8/layout/bProcess4"/>
    <dgm:cxn modelId="{FBD84606-B72C-41BD-9560-F1FA764BCA22}" type="presOf" srcId="{28773498-B34C-429E-9DE7-680730369E87}" destId="{C8429F69-1CD0-4984-86F9-D2AE3FB9119A}" srcOrd="0" destOrd="0" presId="urn:microsoft.com/office/officeart/2005/8/layout/bProcess4"/>
    <dgm:cxn modelId="{7EB6DB87-54B4-4B22-9DDE-A2A0B56B0A78}" type="presOf" srcId="{650749DE-8ABE-486B-A4B4-0036B20AAFF9}" destId="{32C1213D-4087-4BA2-831B-02B983418EFF}" srcOrd="0" destOrd="0" presId="urn:microsoft.com/office/officeart/2005/8/layout/bProcess4"/>
    <dgm:cxn modelId="{82C284F1-62F9-461D-B8B8-ACD3F326720D}" srcId="{9C680D05-B6BF-4D0D-8A80-A2661E8A1C77}" destId="{650749DE-8ABE-486B-A4B4-0036B20AAFF9}" srcOrd="8" destOrd="0" parTransId="{77DEC9F9-72D1-404B-8EC3-DF73319639CC}" sibTransId="{4CBF1480-30EA-400B-B4DA-A32F56B2AD96}"/>
    <dgm:cxn modelId="{FDD9BED1-CC01-4F02-A587-502B2BAD5609}" type="presOf" srcId="{D6F30F2C-CD30-4886-B200-975484607A53}" destId="{B43EAE62-0C75-4A88-8BF1-9609053B9203}" srcOrd="0" destOrd="0" presId="urn:microsoft.com/office/officeart/2005/8/layout/bProcess4"/>
    <dgm:cxn modelId="{FB2524FE-D17B-46F6-8F44-2CC38D045FD6}" srcId="{9C680D05-B6BF-4D0D-8A80-A2661E8A1C77}" destId="{5BE9FE23-6409-4A73-9E19-65057089D1ED}" srcOrd="2" destOrd="0" parTransId="{9AB5BD3E-9963-4BF9-AC55-71EDC0EAD010}" sibTransId="{CEB37BA8-D32D-49FD-AE6B-D0051A769B5B}"/>
    <dgm:cxn modelId="{FE9D6360-88BB-4A0B-B354-4AE82AF30678}" type="presOf" srcId="{4F760623-A879-44D4-84F4-E234C12E1E53}" destId="{9B09BDF3-E8EF-4D3B-90BE-156477895A31}" srcOrd="0" destOrd="0" presId="urn:microsoft.com/office/officeart/2005/8/layout/bProcess4"/>
    <dgm:cxn modelId="{81BF8F8C-2B32-45B1-9FB9-A7A2D8C859C8}" srcId="{9C680D05-B6BF-4D0D-8A80-A2661E8A1C77}" destId="{C0279791-FD55-425E-926D-CE9A28D9B1E5}" srcOrd="6" destOrd="0" parTransId="{E9BA61CB-E4BA-46F4-90D2-C5A0022C9DAF}" sibTransId="{4F760623-A879-44D4-84F4-E234C12E1E53}"/>
    <dgm:cxn modelId="{D7FAA4FA-002E-42B6-BD99-B84D30D38BB1}" type="presOf" srcId="{9C680D05-B6BF-4D0D-8A80-A2661E8A1C77}" destId="{49DA5D12-C50E-4FFF-8A24-B551608ACB01}" srcOrd="0" destOrd="0" presId="urn:microsoft.com/office/officeart/2005/8/layout/bProcess4"/>
    <dgm:cxn modelId="{75AC2635-2905-409F-9BEB-E245FCC72506}" type="presOf" srcId="{5BE9FE23-6409-4A73-9E19-65057089D1ED}" destId="{9298B574-DDCC-4667-ADB0-056D9CD1ECD6}" srcOrd="0" destOrd="0" presId="urn:microsoft.com/office/officeart/2005/8/layout/bProcess4"/>
    <dgm:cxn modelId="{F2621FE2-EB29-44B1-B3C1-2D30ECAC9306}" srcId="{9C680D05-B6BF-4D0D-8A80-A2661E8A1C77}" destId="{28773498-B34C-429E-9DE7-680730369E87}" srcOrd="5" destOrd="0" parTransId="{99CA9714-5153-410C-9731-91A214E97C26}" sibTransId="{C63B3B62-D1D2-4A53-808D-A0C9BCE6472E}"/>
    <dgm:cxn modelId="{AA1FDEEE-E7E5-45DF-8978-5A6BE386A52F}" type="presOf" srcId="{7B30DD4A-415F-4205-859A-1B87EAF60C96}" destId="{29FB9550-B887-422D-8697-623B9669BA74}" srcOrd="0" destOrd="0" presId="urn:microsoft.com/office/officeart/2005/8/layout/bProcess4"/>
    <dgm:cxn modelId="{2BD27594-431C-4578-A6EE-EF188507AADC}" type="presOf" srcId="{1DAA9800-AB08-43C5-89D2-2770F56D71EB}" destId="{6E2B20E8-7097-478D-9B4F-72A2E1A1AD3C}" srcOrd="0" destOrd="0" presId="urn:microsoft.com/office/officeart/2005/8/layout/bProcess4"/>
    <dgm:cxn modelId="{2CA29CF7-568F-4134-99E0-506F84D6251D}" type="presOf" srcId="{B4DCC81C-66FF-4865-8A2D-0613B81372D6}" destId="{B93DAECF-B575-4619-91FC-6682C62521EA}" srcOrd="0" destOrd="0" presId="urn:microsoft.com/office/officeart/2005/8/layout/bProcess4"/>
    <dgm:cxn modelId="{D2AD9A30-7DD3-44D5-89AB-860DBF3D68FB}" type="presOf" srcId="{C63B3B62-D1D2-4A53-808D-A0C9BCE6472E}" destId="{2046F076-4E24-4DB6-B7F4-45A85594F261}" srcOrd="0" destOrd="0" presId="urn:microsoft.com/office/officeart/2005/8/layout/bProcess4"/>
    <dgm:cxn modelId="{95FCF85C-4734-433F-B37B-616CB9A6717D}" type="presOf" srcId="{CEB37BA8-D32D-49FD-AE6B-D0051A769B5B}" destId="{F5BFBD9E-0C1B-459C-9404-1B0F58BCF168}" srcOrd="0" destOrd="0" presId="urn:microsoft.com/office/officeart/2005/8/layout/bProcess4"/>
    <dgm:cxn modelId="{5D0EBEB3-CA25-4B6F-A5C0-D715B8427D47}" srcId="{9C680D05-B6BF-4D0D-8A80-A2661E8A1C77}" destId="{EB89A4A7-52ED-4F20-A6BA-772CBAB81880}" srcOrd="3" destOrd="0" parTransId="{5806AAB5-373F-497B-89E9-96F105692C96}" sibTransId="{59CA9708-C630-4865-BD2F-47A91F7930FB}"/>
    <dgm:cxn modelId="{9FF2D28D-329B-4A2A-A8B0-1B84C954B95D}" srcId="{9C680D05-B6BF-4D0D-8A80-A2661E8A1C77}" destId="{E870FDFD-B5C8-40C5-B323-1804FFE0CC11}" srcOrd="7" destOrd="0" parTransId="{D5518B6A-0645-4BDA-9237-A94BAFC5826F}" sibTransId="{BB9FFB30-8E19-4CC8-9624-15C8AD2E80F5}"/>
    <dgm:cxn modelId="{16F6B9F1-CADF-4450-9A8F-AC6151F2C21F}" type="presOf" srcId="{B851842C-4BA9-4D3F-B004-738B7C1181B1}" destId="{0C5C0DB0-3CE9-4241-8B94-D588FB9D60AE}" srcOrd="0" destOrd="0" presId="urn:microsoft.com/office/officeart/2005/8/layout/bProcess4"/>
    <dgm:cxn modelId="{E7A05D15-A548-4083-97CB-F7775B190BDD}" type="presOf" srcId="{E870FDFD-B5C8-40C5-B323-1804FFE0CC11}" destId="{C2E1E3CA-EFEA-4867-BF3B-B321BD0D60C2}" srcOrd="0" destOrd="0" presId="urn:microsoft.com/office/officeart/2005/8/layout/bProcess4"/>
    <dgm:cxn modelId="{705331E9-622D-40BB-88D5-55E67DEA6734}" type="presOf" srcId="{EB89A4A7-52ED-4F20-A6BA-772CBAB81880}" destId="{EE50E416-722C-471C-BEC2-1C7E8032393B}" srcOrd="0" destOrd="0" presId="urn:microsoft.com/office/officeart/2005/8/layout/bProcess4"/>
    <dgm:cxn modelId="{A9296CAB-7836-4BBC-9E2C-CF2EDBD7354D}" type="presOf" srcId="{D73FEF0F-8E40-4901-8230-0B31737381C6}" destId="{FF64F250-F44F-4D54-B689-C25B0D753454}" srcOrd="0" destOrd="0" presId="urn:microsoft.com/office/officeart/2005/8/layout/bProcess4"/>
    <dgm:cxn modelId="{AA1DBDBD-33DE-4537-AA83-FE4657F4A463}" type="presOf" srcId="{59CA9708-C630-4865-BD2F-47A91F7930FB}" destId="{A4BA6F7C-BB3C-43DD-B648-C4D58392BF91}" srcOrd="0" destOrd="0" presId="urn:microsoft.com/office/officeart/2005/8/layout/bProcess4"/>
    <dgm:cxn modelId="{7C8384C9-694A-4CD5-A790-E331F2945602}" type="presOf" srcId="{BB9FFB30-8E19-4CC8-9624-15C8AD2E80F5}" destId="{695F51E7-A2BD-4A7E-A0C1-C259170848C7}" srcOrd="0" destOrd="0" presId="urn:microsoft.com/office/officeart/2005/8/layout/bProcess4"/>
    <dgm:cxn modelId="{520CAA0E-18D9-46A1-855A-2A1BC89094D5}" srcId="{9C680D05-B6BF-4D0D-8A80-A2661E8A1C77}" destId="{B851842C-4BA9-4D3F-B004-738B7C1181B1}" srcOrd="0" destOrd="0" parTransId="{F566303A-3BBA-4243-B837-1E5084A03F14}" sibTransId="{B4DCC81C-66FF-4865-8A2D-0613B81372D6}"/>
    <dgm:cxn modelId="{62C9EAF0-3606-4A09-A924-061AA82409F5}" type="presParOf" srcId="{49DA5D12-C50E-4FFF-8A24-B551608ACB01}" destId="{25D8EDD7-65B8-485D-A12E-851D97B04697}" srcOrd="0" destOrd="0" presId="urn:microsoft.com/office/officeart/2005/8/layout/bProcess4"/>
    <dgm:cxn modelId="{32665884-F255-4913-9CF1-EEAA30712DDE}" type="presParOf" srcId="{25D8EDD7-65B8-485D-A12E-851D97B04697}" destId="{ED9DC198-3D59-4AC4-AE86-45B717570556}" srcOrd="0" destOrd="0" presId="urn:microsoft.com/office/officeart/2005/8/layout/bProcess4"/>
    <dgm:cxn modelId="{13A4C41F-2CD7-42DE-82A1-7FFA637990E2}" type="presParOf" srcId="{25D8EDD7-65B8-485D-A12E-851D97B04697}" destId="{0C5C0DB0-3CE9-4241-8B94-D588FB9D60AE}" srcOrd="1" destOrd="0" presId="urn:microsoft.com/office/officeart/2005/8/layout/bProcess4"/>
    <dgm:cxn modelId="{C7584C3C-C742-4BE5-B3CB-A8266423DE16}" type="presParOf" srcId="{49DA5D12-C50E-4FFF-8A24-B551608ACB01}" destId="{B93DAECF-B575-4619-91FC-6682C62521EA}" srcOrd="1" destOrd="0" presId="urn:microsoft.com/office/officeart/2005/8/layout/bProcess4"/>
    <dgm:cxn modelId="{D34B3939-0665-4FE2-95C4-0E94ADD62BAA}" type="presParOf" srcId="{49DA5D12-C50E-4FFF-8A24-B551608ACB01}" destId="{987A1997-551A-41EE-AACB-E1B907558ACB}" srcOrd="2" destOrd="0" presId="urn:microsoft.com/office/officeart/2005/8/layout/bProcess4"/>
    <dgm:cxn modelId="{68C8FCC5-DC95-4DF0-969E-3A16A4DE13F4}" type="presParOf" srcId="{987A1997-551A-41EE-AACB-E1B907558ACB}" destId="{8A5B404B-ED0F-46D0-AD74-E8AC2FAC4EFA}" srcOrd="0" destOrd="0" presId="urn:microsoft.com/office/officeart/2005/8/layout/bProcess4"/>
    <dgm:cxn modelId="{15289DDD-A8AE-463C-A0B6-99B70A9B32E3}" type="presParOf" srcId="{987A1997-551A-41EE-AACB-E1B907558ACB}" destId="{29FB9550-B887-422D-8697-623B9669BA74}" srcOrd="1" destOrd="0" presId="urn:microsoft.com/office/officeart/2005/8/layout/bProcess4"/>
    <dgm:cxn modelId="{D007B610-C5E0-4CEE-A927-14851BC04A25}" type="presParOf" srcId="{49DA5D12-C50E-4FFF-8A24-B551608ACB01}" destId="{B43EAE62-0C75-4A88-8BF1-9609053B9203}" srcOrd="3" destOrd="0" presId="urn:microsoft.com/office/officeart/2005/8/layout/bProcess4"/>
    <dgm:cxn modelId="{490ACB92-F409-44B8-912E-63D7DB4D6553}" type="presParOf" srcId="{49DA5D12-C50E-4FFF-8A24-B551608ACB01}" destId="{F223CD03-445D-4746-914B-736B26013F6B}" srcOrd="4" destOrd="0" presId="urn:microsoft.com/office/officeart/2005/8/layout/bProcess4"/>
    <dgm:cxn modelId="{B661D725-C68E-4457-BE5D-AF0B0150E1DA}" type="presParOf" srcId="{F223CD03-445D-4746-914B-736B26013F6B}" destId="{461745DB-6934-4101-9F1C-8B7C36101DE0}" srcOrd="0" destOrd="0" presId="urn:microsoft.com/office/officeart/2005/8/layout/bProcess4"/>
    <dgm:cxn modelId="{11040F71-B46A-46E1-B1C9-5DF677A1373E}" type="presParOf" srcId="{F223CD03-445D-4746-914B-736B26013F6B}" destId="{9298B574-DDCC-4667-ADB0-056D9CD1ECD6}" srcOrd="1" destOrd="0" presId="urn:microsoft.com/office/officeart/2005/8/layout/bProcess4"/>
    <dgm:cxn modelId="{029DEB7E-ABE4-44D5-88D7-42663268C315}" type="presParOf" srcId="{49DA5D12-C50E-4FFF-8A24-B551608ACB01}" destId="{F5BFBD9E-0C1B-459C-9404-1B0F58BCF168}" srcOrd="5" destOrd="0" presId="urn:microsoft.com/office/officeart/2005/8/layout/bProcess4"/>
    <dgm:cxn modelId="{EBA9BAB2-59B1-4F9C-9892-E93695D4A61E}" type="presParOf" srcId="{49DA5D12-C50E-4FFF-8A24-B551608ACB01}" destId="{8C107C06-C996-4752-9B34-8FE68D9569F1}" srcOrd="6" destOrd="0" presId="urn:microsoft.com/office/officeart/2005/8/layout/bProcess4"/>
    <dgm:cxn modelId="{BE3C5E6B-9EF1-459C-A78B-25A6C4087A3E}" type="presParOf" srcId="{8C107C06-C996-4752-9B34-8FE68D9569F1}" destId="{CC0690CA-F16A-4D55-A6E8-1AA16569130D}" srcOrd="0" destOrd="0" presId="urn:microsoft.com/office/officeart/2005/8/layout/bProcess4"/>
    <dgm:cxn modelId="{3E35B5EE-E250-4722-B6EB-426D2D8EDB8D}" type="presParOf" srcId="{8C107C06-C996-4752-9B34-8FE68D9569F1}" destId="{EE50E416-722C-471C-BEC2-1C7E8032393B}" srcOrd="1" destOrd="0" presId="urn:microsoft.com/office/officeart/2005/8/layout/bProcess4"/>
    <dgm:cxn modelId="{96C9679F-8684-4EB5-93EE-1D90E07D7F04}" type="presParOf" srcId="{49DA5D12-C50E-4FFF-8A24-B551608ACB01}" destId="{A4BA6F7C-BB3C-43DD-B648-C4D58392BF91}" srcOrd="7" destOrd="0" presId="urn:microsoft.com/office/officeart/2005/8/layout/bProcess4"/>
    <dgm:cxn modelId="{E1118E2E-1D1E-4737-AC19-5963C4DADFE9}" type="presParOf" srcId="{49DA5D12-C50E-4FFF-8A24-B551608ACB01}" destId="{7798A191-3D95-4284-B3C8-03C40E334C12}" srcOrd="8" destOrd="0" presId="urn:microsoft.com/office/officeart/2005/8/layout/bProcess4"/>
    <dgm:cxn modelId="{63C1E649-5FDA-46B5-8DFA-E87FFD475BE4}" type="presParOf" srcId="{7798A191-3D95-4284-B3C8-03C40E334C12}" destId="{320CB57F-ABF6-41C4-8829-F421724F4D52}" srcOrd="0" destOrd="0" presId="urn:microsoft.com/office/officeart/2005/8/layout/bProcess4"/>
    <dgm:cxn modelId="{41DC54E4-1716-4045-A849-AE0346C43F50}" type="presParOf" srcId="{7798A191-3D95-4284-B3C8-03C40E334C12}" destId="{FF64F250-F44F-4D54-B689-C25B0D753454}" srcOrd="1" destOrd="0" presId="urn:microsoft.com/office/officeart/2005/8/layout/bProcess4"/>
    <dgm:cxn modelId="{3872A17D-8189-4536-BA78-4BD71EFFC49C}" type="presParOf" srcId="{49DA5D12-C50E-4FFF-8A24-B551608ACB01}" destId="{6E2B20E8-7097-478D-9B4F-72A2E1A1AD3C}" srcOrd="9" destOrd="0" presId="urn:microsoft.com/office/officeart/2005/8/layout/bProcess4"/>
    <dgm:cxn modelId="{D9810624-ADE6-49F3-9C80-EE763BABA91A}" type="presParOf" srcId="{49DA5D12-C50E-4FFF-8A24-B551608ACB01}" destId="{996C1855-315F-47C2-9889-CD1C143C4EE0}" srcOrd="10" destOrd="0" presId="urn:microsoft.com/office/officeart/2005/8/layout/bProcess4"/>
    <dgm:cxn modelId="{FCE91974-F110-434D-BE63-62D5B0D41D49}" type="presParOf" srcId="{996C1855-315F-47C2-9889-CD1C143C4EE0}" destId="{1BFBEF75-55B2-4177-BA1F-2CCC3884048D}" srcOrd="0" destOrd="0" presId="urn:microsoft.com/office/officeart/2005/8/layout/bProcess4"/>
    <dgm:cxn modelId="{FC40F645-D810-4EBA-AA1A-BF4F6CF835ED}" type="presParOf" srcId="{996C1855-315F-47C2-9889-CD1C143C4EE0}" destId="{C8429F69-1CD0-4984-86F9-D2AE3FB9119A}" srcOrd="1" destOrd="0" presId="urn:microsoft.com/office/officeart/2005/8/layout/bProcess4"/>
    <dgm:cxn modelId="{22FAA3C1-5759-4E19-97FB-FB70A78B45C4}" type="presParOf" srcId="{49DA5D12-C50E-4FFF-8A24-B551608ACB01}" destId="{2046F076-4E24-4DB6-B7F4-45A85594F261}" srcOrd="11" destOrd="0" presId="urn:microsoft.com/office/officeart/2005/8/layout/bProcess4"/>
    <dgm:cxn modelId="{78647E7C-AD45-4B3F-A81E-2004E43873D3}" type="presParOf" srcId="{49DA5D12-C50E-4FFF-8A24-B551608ACB01}" destId="{13EA42D0-E3F1-40C3-AA10-0E3E5CA04234}" srcOrd="12" destOrd="0" presId="urn:microsoft.com/office/officeart/2005/8/layout/bProcess4"/>
    <dgm:cxn modelId="{6C7F694F-FD3D-4E6C-B531-56D25C5364E6}" type="presParOf" srcId="{13EA42D0-E3F1-40C3-AA10-0E3E5CA04234}" destId="{2153AB29-2310-4569-A28E-CCDEA35CFA1E}" srcOrd="0" destOrd="0" presId="urn:microsoft.com/office/officeart/2005/8/layout/bProcess4"/>
    <dgm:cxn modelId="{D6233279-7219-44D8-A70C-26658488A1CC}" type="presParOf" srcId="{13EA42D0-E3F1-40C3-AA10-0E3E5CA04234}" destId="{F647FA63-6BB7-42EA-A8B3-5036FC3EB9F5}" srcOrd="1" destOrd="0" presId="urn:microsoft.com/office/officeart/2005/8/layout/bProcess4"/>
    <dgm:cxn modelId="{19134526-A758-4273-BCB6-54EE909735DD}" type="presParOf" srcId="{49DA5D12-C50E-4FFF-8A24-B551608ACB01}" destId="{9B09BDF3-E8EF-4D3B-90BE-156477895A31}" srcOrd="13" destOrd="0" presId="urn:microsoft.com/office/officeart/2005/8/layout/bProcess4"/>
    <dgm:cxn modelId="{C8D0DCFB-32B4-422B-9B97-D46FAA7807FF}" type="presParOf" srcId="{49DA5D12-C50E-4FFF-8A24-B551608ACB01}" destId="{AEFDA087-5F2B-4E52-9140-2C3D81BFC56A}" srcOrd="14" destOrd="0" presId="urn:microsoft.com/office/officeart/2005/8/layout/bProcess4"/>
    <dgm:cxn modelId="{8EF604A0-D1A3-4BE1-8808-71A2CDFE4C5B}" type="presParOf" srcId="{AEFDA087-5F2B-4E52-9140-2C3D81BFC56A}" destId="{45D60A30-629F-401D-BE80-B83D19C4E49E}" srcOrd="0" destOrd="0" presId="urn:microsoft.com/office/officeart/2005/8/layout/bProcess4"/>
    <dgm:cxn modelId="{0F89B03D-C2E9-4602-8F82-BD1D955A4ED1}" type="presParOf" srcId="{AEFDA087-5F2B-4E52-9140-2C3D81BFC56A}" destId="{C2E1E3CA-EFEA-4867-BF3B-B321BD0D60C2}" srcOrd="1" destOrd="0" presId="urn:microsoft.com/office/officeart/2005/8/layout/bProcess4"/>
    <dgm:cxn modelId="{BD68BBBB-EF1B-41DA-8BAC-00871787C31A}" type="presParOf" srcId="{49DA5D12-C50E-4FFF-8A24-B551608ACB01}" destId="{695F51E7-A2BD-4A7E-A0C1-C259170848C7}" srcOrd="15" destOrd="0" presId="urn:microsoft.com/office/officeart/2005/8/layout/bProcess4"/>
    <dgm:cxn modelId="{5C41DBDA-2FAC-49D3-A9E0-C935F8169AF4}" type="presParOf" srcId="{49DA5D12-C50E-4FFF-8A24-B551608ACB01}" destId="{43E9EC1F-3372-4FD1-B4FE-8EA3E3758170}" srcOrd="16" destOrd="0" presId="urn:microsoft.com/office/officeart/2005/8/layout/bProcess4"/>
    <dgm:cxn modelId="{3FCE3305-C7A4-4F71-861E-1C16FEBC8421}" type="presParOf" srcId="{43E9EC1F-3372-4FD1-B4FE-8EA3E3758170}" destId="{27042CEA-1DF6-4A74-9394-A2C8C7065D18}" srcOrd="0" destOrd="0" presId="urn:microsoft.com/office/officeart/2005/8/layout/bProcess4"/>
    <dgm:cxn modelId="{E528FCC5-0036-4F44-B0BD-D3C1B6F17F28}" type="presParOf" srcId="{43E9EC1F-3372-4FD1-B4FE-8EA3E3758170}" destId="{32C1213D-4087-4BA2-831B-02B983418EFF}" srcOrd="1" destOrd="0" presId="urn:microsoft.com/office/officeart/2005/8/layout/bProcess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9EB51BAE-AE42-45B6-BBF4-F4CD33ACF362}" type="doc">
      <dgm:prSet loTypeId="urn:microsoft.com/office/officeart/2005/8/layout/default" loCatId="list" qsTypeId="urn:microsoft.com/office/officeart/2005/8/quickstyle/simple3" qsCatId="simple" csTypeId="urn:microsoft.com/office/officeart/2005/8/colors/accent1_2" csCatId="accent1" phldr="1"/>
      <dgm:spPr/>
      <dgm:t>
        <a:bodyPr/>
        <a:lstStyle/>
        <a:p>
          <a:endParaRPr lang="en-US"/>
        </a:p>
      </dgm:t>
    </dgm:pt>
    <dgm:pt modelId="{42163BDA-6827-40B6-9639-341331C0CE27}">
      <dgm:prSet phldrT="[Text]"/>
      <dgm:spPr/>
      <dgm:t>
        <a:bodyPr/>
        <a:lstStyle/>
        <a:p>
          <a:r>
            <a:rPr lang="en-US" b="1" dirty="0" smtClean="0"/>
            <a:t>Consideration  </a:t>
          </a:r>
          <a:r>
            <a:rPr lang="en-US" dirty="0" smtClean="0"/>
            <a:t>means that the contract must contain some mutual benefit for the parties. </a:t>
          </a:r>
          <a:endParaRPr lang="en-US" dirty="0"/>
        </a:p>
      </dgm:t>
    </dgm:pt>
    <dgm:pt modelId="{B646F3AC-A7D5-48D9-BB32-E42371FFAD82}" type="parTrans" cxnId="{8E27F574-2B5B-4AD5-93AD-98FFD096E1A6}">
      <dgm:prSet/>
      <dgm:spPr/>
      <dgm:t>
        <a:bodyPr/>
        <a:lstStyle/>
        <a:p>
          <a:endParaRPr lang="en-US"/>
        </a:p>
      </dgm:t>
    </dgm:pt>
    <dgm:pt modelId="{37F62BA7-05BA-453C-A0AA-61C33F1CD49E}" type="sibTrans" cxnId="{8E27F574-2B5B-4AD5-93AD-98FFD096E1A6}">
      <dgm:prSet/>
      <dgm:spPr/>
      <dgm:t>
        <a:bodyPr/>
        <a:lstStyle/>
        <a:p>
          <a:endParaRPr lang="en-US"/>
        </a:p>
      </dgm:t>
    </dgm:pt>
    <dgm:pt modelId="{AC9452A0-CCE2-45B6-945E-5330B1C171BC}">
      <dgm:prSet phldrT="[Text]"/>
      <dgm:spPr/>
      <dgm:t>
        <a:bodyPr/>
        <a:lstStyle/>
        <a:p>
          <a:endParaRPr lang="en-US" dirty="0" smtClean="0"/>
        </a:p>
        <a:p>
          <a:r>
            <a:rPr lang="en-US" dirty="0" smtClean="0"/>
            <a:t>The premium is the consideration from the insured, and the promise to indemnify, is the consideration from the insurers. </a:t>
          </a:r>
        </a:p>
        <a:p>
          <a:pPr rtl="0"/>
          <a:endParaRPr lang="en-US" dirty="0"/>
        </a:p>
      </dgm:t>
    </dgm:pt>
    <dgm:pt modelId="{AD15E551-8623-4750-9777-767DF3C55284}" type="parTrans" cxnId="{95E05B85-9444-4240-8D6A-85CF3F2DF188}">
      <dgm:prSet/>
      <dgm:spPr/>
      <dgm:t>
        <a:bodyPr/>
        <a:lstStyle/>
        <a:p>
          <a:endParaRPr lang="en-US"/>
        </a:p>
      </dgm:t>
    </dgm:pt>
    <dgm:pt modelId="{3E9027F9-9488-413C-8D19-ACEFD83152B7}" type="sibTrans" cxnId="{95E05B85-9444-4240-8D6A-85CF3F2DF188}">
      <dgm:prSet/>
      <dgm:spPr/>
      <dgm:t>
        <a:bodyPr/>
        <a:lstStyle/>
        <a:p>
          <a:endParaRPr lang="en-US"/>
        </a:p>
      </dgm:t>
    </dgm:pt>
    <dgm:pt modelId="{4FA14AB6-E025-4487-A58E-5BEAE446A0C2}" type="pres">
      <dgm:prSet presAssocID="{9EB51BAE-AE42-45B6-BBF4-F4CD33ACF362}" presName="diagram" presStyleCnt="0">
        <dgm:presLayoutVars>
          <dgm:dir/>
          <dgm:resizeHandles val="exact"/>
        </dgm:presLayoutVars>
      </dgm:prSet>
      <dgm:spPr/>
      <dgm:t>
        <a:bodyPr/>
        <a:lstStyle/>
        <a:p>
          <a:endParaRPr lang="en-US"/>
        </a:p>
      </dgm:t>
    </dgm:pt>
    <dgm:pt modelId="{62A30D1A-0EFF-4361-A0AB-B222B6DD12ED}" type="pres">
      <dgm:prSet presAssocID="{42163BDA-6827-40B6-9639-341331C0CE27}" presName="node" presStyleLbl="node1" presStyleIdx="0" presStyleCnt="2" custScaleY="80878">
        <dgm:presLayoutVars>
          <dgm:bulletEnabled val="1"/>
        </dgm:presLayoutVars>
      </dgm:prSet>
      <dgm:spPr/>
      <dgm:t>
        <a:bodyPr/>
        <a:lstStyle/>
        <a:p>
          <a:endParaRPr lang="en-US"/>
        </a:p>
      </dgm:t>
    </dgm:pt>
    <dgm:pt modelId="{DF0EB6CA-A174-4791-9870-9C381EE219E4}" type="pres">
      <dgm:prSet presAssocID="{37F62BA7-05BA-453C-A0AA-61C33F1CD49E}" presName="sibTrans" presStyleCnt="0"/>
      <dgm:spPr/>
    </dgm:pt>
    <dgm:pt modelId="{5A29EAE4-9DFD-4B18-A35E-C74FE02442E9}" type="pres">
      <dgm:prSet presAssocID="{AC9452A0-CCE2-45B6-945E-5330B1C171BC}" presName="node" presStyleLbl="node1" presStyleIdx="1" presStyleCnt="2" custScaleY="75969">
        <dgm:presLayoutVars>
          <dgm:bulletEnabled val="1"/>
        </dgm:presLayoutVars>
      </dgm:prSet>
      <dgm:spPr/>
      <dgm:t>
        <a:bodyPr/>
        <a:lstStyle/>
        <a:p>
          <a:endParaRPr lang="en-US"/>
        </a:p>
      </dgm:t>
    </dgm:pt>
  </dgm:ptLst>
  <dgm:cxnLst>
    <dgm:cxn modelId="{8E27F574-2B5B-4AD5-93AD-98FFD096E1A6}" srcId="{9EB51BAE-AE42-45B6-BBF4-F4CD33ACF362}" destId="{42163BDA-6827-40B6-9639-341331C0CE27}" srcOrd="0" destOrd="0" parTransId="{B646F3AC-A7D5-48D9-BB32-E42371FFAD82}" sibTransId="{37F62BA7-05BA-453C-A0AA-61C33F1CD49E}"/>
    <dgm:cxn modelId="{95E05B85-9444-4240-8D6A-85CF3F2DF188}" srcId="{9EB51BAE-AE42-45B6-BBF4-F4CD33ACF362}" destId="{AC9452A0-CCE2-45B6-945E-5330B1C171BC}" srcOrd="1" destOrd="0" parTransId="{AD15E551-8623-4750-9777-767DF3C55284}" sibTransId="{3E9027F9-9488-413C-8D19-ACEFD83152B7}"/>
    <dgm:cxn modelId="{D4893A46-B0B8-4CCC-AD71-DD37AAEE4C7B}" type="presOf" srcId="{AC9452A0-CCE2-45B6-945E-5330B1C171BC}" destId="{5A29EAE4-9DFD-4B18-A35E-C74FE02442E9}" srcOrd="0" destOrd="0" presId="urn:microsoft.com/office/officeart/2005/8/layout/default"/>
    <dgm:cxn modelId="{927E293B-8FDA-49CC-AA83-98B9CA08A876}" type="presOf" srcId="{9EB51BAE-AE42-45B6-BBF4-F4CD33ACF362}" destId="{4FA14AB6-E025-4487-A58E-5BEAE446A0C2}" srcOrd="0" destOrd="0" presId="urn:microsoft.com/office/officeart/2005/8/layout/default"/>
    <dgm:cxn modelId="{E150649F-5B61-4514-8557-E0324AEA5D0F}" type="presOf" srcId="{42163BDA-6827-40B6-9639-341331C0CE27}" destId="{62A30D1A-0EFF-4361-A0AB-B222B6DD12ED}" srcOrd="0" destOrd="0" presId="urn:microsoft.com/office/officeart/2005/8/layout/default"/>
    <dgm:cxn modelId="{C003F0E6-C0D5-4DEC-B006-6A7F55801572}" type="presParOf" srcId="{4FA14AB6-E025-4487-A58E-5BEAE446A0C2}" destId="{62A30D1A-0EFF-4361-A0AB-B222B6DD12ED}" srcOrd="0" destOrd="0" presId="urn:microsoft.com/office/officeart/2005/8/layout/default"/>
    <dgm:cxn modelId="{AB662260-91D7-4225-BC0F-5A50DDDDADD0}" type="presParOf" srcId="{4FA14AB6-E025-4487-A58E-5BEAE446A0C2}" destId="{DF0EB6CA-A174-4791-9870-9C381EE219E4}" srcOrd="1" destOrd="0" presId="urn:microsoft.com/office/officeart/2005/8/layout/default"/>
    <dgm:cxn modelId="{114F3C01-897C-4A30-B1A6-82DB3BFACCAD}" type="presParOf" srcId="{4FA14AB6-E025-4487-A58E-5BEAE446A0C2}" destId="{5A29EAE4-9DFD-4B18-A35E-C74FE02442E9}" srcOrd="2" destOrd="0" presId="urn:microsoft.com/office/officeart/2005/8/layout/defaul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12C7D407-5755-4BE4-B8F5-B6576291D790}" type="doc">
      <dgm:prSet loTypeId="urn:microsoft.com/office/officeart/2005/8/layout/default" loCatId="list" qsTypeId="urn:microsoft.com/office/officeart/2005/8/quickstyle/simple3" qsCatId="simple" csTypeId="urn:microsoft.com/office/officeart/2005/8/colors/accent1_2" csCatId="accent1" phldr="1"/>
      <dgm:spPr/>
      <dgm:t>
        <a:bodyPr/>
        <a:lstStyle/>
        <a:p>
          <a:endParaRPr lang="en-US"/>
        </a:p>
      </dgm:t>
    </dgm:pt>
    <dgm:pt modelId="{9B4F6482-4FD0-45B2-84ED-BEEC013EDD25}">
      <dgm:prSet custT="1"/>
      <dgm:spPr/>
      <dgm:t>
        <a:bodyPr/>
        <a:lstStyle/>
        <a:p>
          <a:r>
            <a:rPr lang="en-US" sz="2000" dirty="0" smtClean="0"/>
            <a:t>The interest that the insured has in his house or his money or assets is termed as insurable interest. </a:t>
          </a:r>
          <a:endParaRPr lang="en-US" sz="2000" dirty="0"/>
        </a:p>
      </dgm:t>
    </dgm:pt>
    <dgm:pt modelId="{42ACDFEF-AFE4-4780-B4B5-503E5B48974D}" type="parTrans" cxnId="{AA9CEE0A-D7FC-4535-91CD-3636D6CC1172}">
      <dgm:prSet/>
      <dgm:spPr/>
      <dgm:t>
        <a:bodyPr/>
        <a:lstStyle/>
        <a:p>
          <a:endParaRPr lang="en-US" sz="2000"/>
        </a:p>
      </dgm:t>
    </dgm:pt>
    <dgm:pt modelId="{81091F3D-B4B0-4802-BE14-C8533E1759A7}" type="sibTrans" cxnId="{AA9CEE0A-D7FC-4535-91CD-3636D6CC1172}">
      <dgm:prSet/>
      <dgm:spPr/>
      <dgm:t>
        <a:bodyPr/>
        <a:lstStyle/>
        <a:p>
          <a:endParaRPr lang="en-US" sz="2000"/>
        </a:p>
      </dgm:t>
    </dgm:pt>
    <dgm:pt modelId="{3B53C66F-A5E6-4FE0-AEAA-1B4B532B8F04}">
      <dgm:prSet custT="1"/>
      <dgm:spPr/>
      <dgm:t>
        <a:bodyPr/>
        <a:lstStyle/>
        <a:p>
          <a:pPr rtl="0"/>
          <a:r>
            <a:rPr lang="en-US" sz="2000" dirty="0" smtClean="0"/>
            <a:t>The presence of insurable interest makes an insurance contract valid and enforceable under the law. </a:t>
          </a:r>
        </a:p>
      </dgm:t>
    </dgm:pt>
    <dgm:pt modelId="{16CA4725-42F3-455E-B022-F7E58F6C1737}" type="parTrans" cxnId="{6984656F-628B-4E75-9BC6-6B8D991E52D6}">
      <dgm:prSet/>
      <dgm:spPr/>
      <dgm:t>
        <a:bodyPr/>
        <a:lstStyle/>
        <a:p>
          <a:endParaRPr lang="en-US" sz="2000"/>
        </a:p>
      </dgm:t>
    </dgm:pt>
    <dgm:pt modelId="{E4E9BC2D-0992-47CE-800C-6205568EC4E6}" type="sibTrans" cxnId="{6984656F-628B-4E75-9BC6-6B8D991E52D6}">
      <dgm:prSet/>
      <dgm:spPr/>
      <dgm:t>
        <a:bodyPr/>
        <a:lstStyle/>
        <a:p>
          <a:endParaRPr lang="en-US" sz="2000"/>
        </a:p>
      </dgm:t>
    </dgm:pt>
    <dgm:pt modelId="{792A00AE-FDF7-4617-95CE-F3B0BE61F761}">
      <dgm:prSet custT="1"/>
      <dgm:spPr/>
      <dgm:t>
        <a:bodyPr/>
        <a:lstStyle/>
        <a:p>
          <a:r>
            <a:rPr lang="en-US" sz="2000" dirty="0" smtClean="0"/>
            <a:t>The existence of “insurable interest” is an essential ingredient of every insurance contract.</a:t>
          </a:r>
          <a:endParaRPr lang="en-US" sz="2000" dirty="0"/>
        </a:p>
      </dgm:t>
    </dgm:pt>
    <dgm:pt modelId="{3780CF48-9E64-4CCF-9F7A-FF9363DCAF83}" type="parTrans" cxnId="{F9C241DF-EA8B-4A9F-836F-0670F819744F}">
      <dgm:prSet/>
      <dgm:spPr/>
      <dgm:t>
        <a:bodyPr/>
        <a:lstStyle/>
        <a:p>
          <a:endParaRPr lang="en-IN"/>
        </a:p>
      </dgm:t>
    </dgm:pt>
    <dgm:pt modelId="{96F51188-8618-43B6-9698-45B4C258F415}" type="sibTrans" cxnId="{F9C241DF-EA8B-4A9F-836F-0670F819744F}">
      <dgm:prSet/>
      <dgm:spPr/>
      <dgm:t>
        <a:bodyPr/>
        <a:lstStyle/>
        <a:p>
          <a:endParaRPr lang="en-IN"/>
        </a:p>
      </dgm:t>
    </dgm:pt>
    <dgm:pt modelId="{D18C1773-3F47-4E57-AEC4-82E841B299C2}" type="pres">
      <dgm:prSet presAssocID="{12C7D407-5755-4BE4-B8F5-B6576291D790}" presName="diagram" presStyleCnt="0">
        <dgm:presLayoutVars>
          <dgm:dir/>
          <dgm:resizeHandles val="exact"/>
        </dgm:presLayoutVars>
      </dgm:prSet>
      <dgm:spPr/>
      <dgm:t>
        <a:bodyPr/>
        <a:lstStyle/>
        <a:p>
          <a:endParaRPr lang="en-US"/>
        </a:p>
      </dgm:t>
    </dgm:pt>
    <dgm:pt modelId="{FAD2D905-58B5-4EA2-8C83-C384D9886F73}" type="pres">
      <dgm:prSet presAssocID="{9B4F6482-4FD0-45B2-84ED-BEEC013EDD25}" presName="node" presStyleLbl="node1" presStyleIdx="0" presStyleCnt="3" custScaleY="172089">
        <dgm:presLayoutVars>
          <dgm:bulletEnabled val="1"/>
        </dgm:presLayoutVars>
      </dgm:prSet>
      <dgm:spPr/>
      <dgm:t>
        <a:bodyPr/>
        <a:lstStyle/>
        <a:p>
          <a:endParaRPr lang="en-US"/>
        </a:p>
      </dgm:t>
    </dgm:pt>
    <dgm:pt modelId="{3D74C298-8EE6-4755-9D5C-390B834E2BAC}" type="pres">
      <dgm:prSet presAssocID="{81091F3D-B4B0-4802-BE14-C8533E1759A7}" presName="sibTrans" presStyleCnt="0"/>
      <dgm:spPr/>
    </dgm:pt>
    <dgm:pt modelId="{06FA9940-450D-47D4-8D23-C7D0D870F1CD}" type="pres">
      <dgm:prSet presAssocID="{792A00AE-FDF7-4617-95CE-F3B0BE61F761}" presName="node" presStyleLbl="node1" presStyleIdx="1" presStyleCnt="3" custScaleY="173857" custLinFactNeighborX="1193" custLinFactNeighborY="-5965">
        <dgm:presLayoutVars>
          <dgm:bulletEnabled val="1"/>
        </dgm:presLayoutVars>
      </dgm:prSet>
      <dgm:spPr/>
      <dgm:t>
        <a:bodyPr/>
        <a:lstStyle/>
        <a:p>
          <a:endParaRPr lang="en-US"/>
        </a:p>
      </dgm:t>
    </dgm:pt>
    <dgm:pt modelId="{701CDFB7-3D5A-4B4F-B1EB-7BECDA65BFFD}" type="pres">
      <dgm:prSet presAssocID="{96F51188-8618-43B6-9698-45B4C258F415}" presName="sibTrans" presStyleCnt="0"/>
      <dgm:spPr/>
    </dgm:pt>
    <dgm:pt modelId="{96A90C1A-ECE1-4262-8077-ECB561F494A8}" type="pres">
      <dgm:prSet presAssocID="{3B53C66F-A5E6-4FE0-AEAA-1B4B532B8F04}" presName="node" presStyleLbl="node1" presStyleIdx="2" presStyleCnt="3" custScaleY="166124">
        <dgm:presLayoutVars>
          <dgm:bulletEnabled val="1"/>
        </dgm:presLayoutVars>
      </dgm:prSet>
      <dgm:spPr/>
      <dgm:t>
        <a:bodyPr/>
        <a:lstStyle/>
        <a:p>
          <a:endParaRPr lang="en-US"/>
        </a:p>
      </dgm:t>
    </dgm:pt>
  </dgm:ptLst>
  <dgm:cxnLst>
    <dgm:cxn modelId="{AA9CEE0A-D7FC-4535-91CD-3636D6CC1172}" srcId="{12C7D407-5755-4BE4-B8F5-B6576291D790}" destId="{9B4F6482-4FD0-45B2-84ED-BEEC013EDD25}" srcOrd="0" destOrd="0" parTransId="{42ACDFEF-AFE4-4780-B4B5-503E5B48974D}" sibTransId="{81091F3D-B4B0-4802-BE14-C8533E1759A7}"/>
    <dgm:cxn modelId="{EC63EE65-5CB6-450F-9E8B-AC9F293A6889}" type="presOf" srcId="{792A00AE-FDF7-4617-95CE-F3B0BE61F761}" destId="{06FA9940-450D-47D4-8D23-C7D0D870F1CD}" srcOrd="0" destOrd="0" presId="urn:microsoft.com/office/officeart/2005/8/layout/default"/>
    <dgm:cxn modelId="{F9C241DF-EA8B-4A9F-836F-0670F819744F}" srcId="{12C7D407-5755-4BE4-B8F5-B6576291D790}" destId="{792A00AE-FDF7-4617-95CE-F3B0BE61F761}" srcOrd="1" destOrd="0" parTransId="{3780CF48-9E64-4CCF-9F7A-FF9363DCAF83}" sibTransId="{96F51188-8618-43B6-9698-45B4C258F415}"/>
    <dgm:cxn modelId="{87BCC25D-528C-428F-9750-E6897F337E89}" type="presOf" srcId="{3B53C66F-A5E6-4FE0-AEAA-1B4B532B8F04}" destId="{96A90C1A-ECE1-4262-8077-ECB561F494A8}" srcOrd="0" destOrd="0" presId="urn:microsoft.com/office/officeart/2005/8/layout/default"/>
    <dgm:cxn modelId="{B574DEB2-BC4A-4E76-B381-9B6CD803B006}" type="presOf" srcId="{9B4F6482-4FD0-45B2-84ED-BEEC013EDD25}" destId="{FAD2D905-58B5-4EA2-8C83-C384D9886F73}" srcOrd="0" destOrd="0" presId="urn:microsoft.com/office/officeart/2005/8/layout/default"/>
    <dgm:cxn modelId="{D09A4B53-35B1-4A58-A694-7054963C75E2}" type="presOf" srcId="{12C7D407-5755-4BE4-B8F5-B6576291D790}" destId="{D18C1773-3F47-4E57-AEC4-82E841B299C2}" srcOrd="0" destOrd="0" presId="urn:microsoft.com/office/officeart/2005/8/layout/default"/>
    <dgm:cxn modelId="{6984656F-628B-4E75-9BC6-6B8D991E52D6}" srcId="{12C7D407-5755-4BE4-B8F5-B6576291D790}" destId="{3B53C66F-A5E6-4FE0-AEAA-1B4B532B8F04}" srcOrd="2" destOrd="0" parTransId="{16CA4725-42F3-455E-B022-F7E58F6C1737}" sibTransId="{E4E9BC2D-0992-47CE-800C-6205568EC4E6}"/>
    <dgm:cxn modelId="{816E0A57-AFB4-49BF-93D1-85DC3D83177B}" type="presParOf" srcId="{D18C1773-3F47-4E57-AEC4-82E841B299C2}" destId="{FAD2D905-58B5-4EA2-8C83-C384D9886F73}" srcOrd="0" destOrd="0" presId="urn:microsoft.com/office/officeart/2005/8/layout/default"/>
    <dgm:cxn modelId="{7C7D52D1-78BE-4DE8-B35F-37B4E4EBE920}" type="presParOf" srcId="{D18C1773-3F47-4E57-AEC4-82E841B299C2}" destId="{3D74C298-8EE6-4755-9D5C-390B834E2BAC}" srcOrd="1" destOrd="0" presId="urn:microsoft.com/office/officeart/2005/8/layout/default"/>
    <dgm:cxn modelId="{FF1F8BCC-8123-4ED0-ADFE-263CCF195BBF}" type="presParOf" srcId="{D18C1773-3F47-4E57-AEC4-82E841B299C2}" destId="{06FA9940-450D-47D4-8D23-C7D0D870F1CD}" srcOrd="2" destOrd="0" presId="urn:microsoft.com/office/officeart/2005/8/layout/default"/>
    <dgm:cxn modelId="{F49F768B-40E1-439F-A386-37924D798E85}" type="presParOf" srcId="{D18C1773-3F47-4E57-AEC4-82E841B299C2}" destId="{701CDFB7-3D5A-4B4F-B1EB-7BECDA65BFFD}" srcOrd="3" destOrd="0" presId="urn:microsoft.com/office/officeart/2005/8/layout/default"/>
    <dgm:cxn modelId="{6F398CA0-A9D2-4115-A015-89AE8216F110}" type="presParOf" srcId="{D18C1773-3F47-4E57-AEC4-82E841B299C2}" destId="{96A90C1A-ECE1-4262-8077-ECB561F494A8}" srcOrd="4" destOrd="0" presId="urn:microsoft.com/office/officeart/2005/8/layout/default"/>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2277BFBF-EE56-419C-A5FA-F413B2A9D3E8}" type="doc">
      <dgm:prSet loTypeId="urn:microsoft.com/office/officeart/2005/8/layout/default" loCatId="list" qsTypeId="urn:microsoft.com/office/officeart/2005/8/quickstyle/simple3" qsCatId="simple" csTypeId="urn:microsoft.com/office/officeart/2005/8/colors/accent1_2" csCatId="accent1" phldr="1"/>
      <dgm:spPr/>
      <dgm:t>
        <a:bodyPr/>
        <a:lstStyle/>
        <a:p>
          <a:endParaRPr lang="en-US"/>
        </a:p>
      </dgm:t>
    </dgm:pt>
    <dgm:pt modelId="{10367815-5FBD-4375-9E07-B1216D95DC91}">
      <dgm:prSet custT="1"/>
      <dgm:spPr/>
      <dgm:t>
        <a:bodyPr/>
        <a:lstStyle/>
        <a:p>
          <a:pPr rtl="0"/>
          <a:r>
            <a:rPr lang="en-US" sz="2000" dirty="0" smtClean="0"/>
            <a:t>Insurance differs from a gambling or wager agreement as unlike a card game, where one could win or lose, a fire can have only one consequence , i.e., loss</a:t>
          </a:r>
          <a:endParaRPr lang="en-US" sz="2000" dirty="0"/>
        </a:p>
      </dgm:t>
    </dgm:pt>
    <dgm:pt modelId="{F3B2BD6C-2A8F-46E3-829C-446B050F1BD0}" type="parTrans" cxnId="{0006C48C-EA0C-4248-88DC-EBF850ABD3E8}">
      <dgm:prSet/>
      <dgm:spPr/>
      <dgm:t>
        <a:bodyPr/>
        <a:lstStyle/>
        <a:p>
          <a:endParaRPr lang="en-US"/>
        </a:p>
      </dgm:t>
    </dgm:pt>
    <dgm:pt modelId="{917C5161-9348-424D-84DE-55E36E031151}" type="sibTrans" cxnId="{0006C48C-EA0C-4248-88DC-EBF850ABD3E8}">
      <dgm:prSet/>
      <dgm:spPr/>
      <dgm:t>
        <a:bodyPr/>
        <a:lstStyle/>
        <a:p>
          <a:endParaRPr lang="en-US"/>
        </a:p>
      </dgm:t>
    </dgm:pt>
    <dgm:pt modelId="{23EDEB2E-74CD-4989-AC3D-A3BBA0A6DF1B}">
      <dgm:prSet custT="1"/>
      <dgm:spPr/>
      <dgm:t>
        <a:bodyPr/>
        <a:lstStyle/>
        <a:p>
          <a:pPr rtl="0"/>
          <a:r>
            <a:rPr lang="en-US" sz="2000" dirty="0" smtClean="0"/>
            <a:t>The owner takes insurance to ensure that the loss suffered is compensated for in some way. </a:t>
          </a:r>
          <a:r>
            <a:rPr lang="en-US" sz="2000" dirty="0" smtClean="0">
              <a:solidFill>
                <a:schemeClr val="tx1"/>
              </a:solidFill>
            </a:rPr>
            <a:t>It is only when the insured has financial/pecuniary an interest in the property that he has the legal right to insure.</a:t>
          </a:r>
          <a:r>
            <a:rPr lang="en-US" sz="2000" dirty="0" smtClean="0"/>
            <a:t> </a:t>
          </a:r>
          <a:endParaRPr lang="en-US" sz="2000" dirty="0"/>
        </a:p>
      </dgm:t>
    </dgm:pt>
    <dgm:pt modelId="{D7AD8A9E-5690-48F9-83DA-87C0CA9E5035}" type="parTrans" cxnId="{81F8A76F-DC11-43B4-81ED-50337E2A46C7}">
      <dgm:prSet/>
      <dgm:spPr/>
      <dgm:t>
        <a:bodyPr/>
        <a:lstStyle/>
        <a:p>
          <a:endParaRPr lang="en-US"/>
        </a:p>
      </dgm:t>
    </dgm:pt>
    <dgm:pt modelId="{311B753B-95E8-4854-AC02-3BDACADAC266}" type="sibTrans" cxnId="{81F8A76F-DC11-43B4-81ED-50337E2A46C7}">
      <dgm:prSet/>
      <dgm:spPr/>
      <dgm:t>
        <a:bodyPr/>
        <a:lstStyle/>
        <a:p>
          <a:endParaRPr lang="en-US"/>
        </a:p>
      </dgm:t>
    </dgm:pt>
    <dgm:pt modelId="{AD6AFC50-F100-4C2C-BF7E-9757648E3247}" type="pres">
      <dgm:prSet presAssocID="{2277BFBF-EE56-419C-A5FA-F413B2A9D3E8}" presName="diagram" presStyleCnt="0">
        <dgm:presLayoutVars>
          <dgm:dir/>
          <dgm:resizeHandles val="exact"/>
        </dgm:presLayoutVars>
      </dgm:prSet>
      <dgm:spPr/>
      <dgm:t>
        <a:bodyPr/>
        <a:lstStyle/>
        <a:p>
          <a:endParaRPr lang="en-US"/>
        </a:p>
      </dgm:t>
    </dgm:pt>
    <dgm:pt modelId="{CF996811-B450-48EE-BD7C-13A5DC722A25}" type="pres">
      <dgm:prSet presAssocID="{10367815-5FBD-4375-9E07-B1216D95DC91}" presName="node" presStyleLbl="node1" presStyleIdx="0" presStyleCnt="2">
        <dgm:presLayoutVars>
          <dgm:bulletEnabled val="1"/>
        </dgm:presLayoutVars>
      </dgm:prSet>
      <dgm:spPr/>
      <dgm:t>
        <a:bodyPr/>
        <a:lstStyle/>
        <a:p>
          <a:endParaRPr lang="en-US"/>
        </a:p>
      </dgm:t>
    </dgm:pt>
    <dgm:pt modelId="{703CB142-E2A1-4834-9CFB-71F32F1458D6}" type="pres">
      <dgm:prSet presAssocID="{917C5161-9348-424D-84DE-55E36E031151}" presName="sibTrans" presStyleCnt="0"/>
      <dgm:spPr/>
    </dgm:pt>
    <dgm:pt modelId="{C7FE18A3-595B-4CC0-9A94-4325FA92220E}" type="pres">
      <dgm:prSet presAssocID="{23EDEB2E-74CD-4989-AC3D-A3BBA0A6DF1B}" presName="node" presStyleLbl="node1" presStyleIdx="1" presStyleCnt="2">
        <dgm:presLayoutVars>
          <dgm:bulletEnabled val="1"/>
        </dgm:presLayoutVars>
      </dgm:prSet>
      <dgm:spPr/>
      <dgm:t>
        <a:bodyPr/>
        <a:lstStyle/>
        <a:p>
          <a:endParaRPr lang="en-US"/>
        </a:p>
      </dgm:t>
    </dgm:pt>
  </dgm:ptLst>
  <dgm:cxnLst>
    <dgm:cxn modelId="{4450A6B4-6BF3-4373-AD0C-5CBB887B18A6}" type="presOf" srcId="{2277BFBF-EE56-419C-A5FA-F413B2A9D3E8}" destId="{AD6AFC50-F100-4C2C-BF7E-9757648E3247}" srcOrd="0" destOrd="0" presId="urn:microsoft.com/office/officeart/2005/8/layout/default"/>
    <dgm:cxn modelId="{CE95BCED-791A-4E1E-BB11-7F70DB04F637}" type="presOf" srcId="{23EDEB2E-74CD-4989-AC3D-A3BBA0A6DF1B}" destId="{C7FE18A3-595B-4CC0-9A94-4325FA92220E}" srcOrd="0" destOrd="0" presId="urn:microsoft.com/office/officeart/2005/8/layout/default"/>
    <dgm:cxn modelId="{466BA336-2AAA-4A66-A3E5-2DF08A91EF06}" type="presOf" srcId="{10367815-5FBD-4375-9E07-B1216D95DC91}" destId="{CF996811-B450-48EE-BD7C-13A5DC722A25}" srcOrd="0" destOrd="0" presId="urn:microsoft.com/office/officeart/2005/8/layout/default"/>
    <dgm:cxn modelId="{81F8A76F-DC11-43B4-81ED-50337E2A46C7}" srcId="{2277BFBF-EE56-419C-A5FA-F413B2A9D3E8}" destId="{23EDEB2E-74CD-4989-AC3D-A3BBA0A6DF1B}" srcOrd="1" destOrd="0" parTransId="{D7AD8A9E-5690-48F9-83DA-87C0CA9E5035}" sibTransId="{311B753B-95E8-4854-AC02-3BDACADAC266}"/>
    <dgm:cxn modelId="{0006C48C-EA0C-4248-88DC-EBF850ABD3E8}" srcId="{2277BFBF-EE56-419C-A5FA-F413B2A9D3E8}" destId="{10367815-5FBD-4375-9E07-B1216D95DC91}" srcOrd="0" destOrd="0" parTransId="{F3B2BD6C-2A8F-46E3-829C-446B050F1BD0}" sibTransId="{917C5161-9348-424D-84DE-55E36E031151}"/>
    <dgm:cxn modelId="{270F6937-3FBC-40B8-B0A2-1287F714110C}" type="presParOf" srcId="{AD6AFC50-F100-4C2C-BF7E-9757648E3247}" destId="{CF996811-B450-48EE-BD7C-13A5DC722A25}" srcOrd="0" destOrd="0" presId="urn:microsoft.com/office/officeart/2005/8/layout/default"/>
    <dgm:cxn modelId="{19E602B9-B109-4580-BB49-F51CF85055F9}" type="presParOf" srcId="{AD6AFC50-F100-4C2C-BF7E-9757648E3247}" destId="{703CB142-E2A1-4834-9CFB-71F32F1458D6}" srcOrd="1" destOrd="0" presId="urn:microsoft.com/office/officeart/2005/8/layout/default"/>
    <dgm:cxn modelId="{8F95D758-4CF7-4050-917F-3A95991ACA9A}" type="presParOf" srcId="{AD6AFC50-F100-4C2C-BF7E-9757648E3247}" destId="{C7FE18A3-595B-4CC0-9A94-4325FA92220E}" srcOrd="2" destOrd="0" presId="urn:microsoft.com/office/officeart/2005/8/layout/defaul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F54A5DAF-41C6-465C-BA4B-EF020C15F77E}" type="doc">
      <dgm:prSet loTypeId="urn:microsoft.com/office/officeart/2005/8/layout/default" loCatId="list" qsTypeId="urn:microsoft.com/office/officeart/2005/8/quickstyle/simple3" qsCatId="simple" csTypeId="urn:microsoft.com/office/officeart/2005/8/colors/accent1_2" csCatId="accent1" phldr="1"/>
      <dgm:spPr/>
      <dgm:t>
        <a:bodyPr/>
        <a:lstStyle/>
        <a:p>
          <a:endParaRPr lang="en-US"/>
        </a:p>
      </dgm:t>
    </dgm:pt>
    <dgm:pt modelId="{93967C08-127B-4E94-9C8A-52EDAC208198}">
      <dgm:prSet phldrT="[Text]" custT="1"/>
      <dgm:spPr/>
      <dgm:t>
        <a:bodyPr/>
        <a:lstStyle/>
        <a:p>
          <a:r>
            <a:rPr lang="en-US" sz="2000" b="1" u="sng" dirty="0" smtClean="0"/>
            <a:t>Brochures</a:t>
          </a:r>
        </a:p>
        <a:p>
          <a:r>
            <a:rPr lang="en-US" sz="2000" dirty="0" smtClean="0"/>
            <a:t>Serves the purpose of introducing a product to prospective buyers</a:t>
          </a:r>
          <a:endParaRPr lang="en-US" sz="2000" dirty="0"/>
        </a:p>
      </dgm:t>
    </dgm:pt>
    <dgm:pt modelId="{401858BB-ED9A-41E6-8FF0-D9949F1583AF}" type="parTrans" cxnId="{46842FF5-60A1-4F83-9C29-D5A5F1459150}">
      <dgm:prSet/>
      <dgm:spPr/>
      <dgm:t>
        <a:bodyPr/>
        <a:lstStyle/>
        <a:p>
          <a:endParaRPr lang="en-US"/>
        </a:p>
      </dgm:t>
    </dgm:pt>
    <dgm:pt modelId="{5B4A9372-F3D0-451B-89EB-3FC8498882A7}" type="sibTrans" cxnId="{46842FF5-60A1-4F83-9C29-D5A5F1459150}">
      <dgm:prSet/>
      <dgm:spPr/>
      <dgm:t>
        <a:bodyPr/>
        <a:lstStyle/>
        <a:p>
          <a:endParaRPr lang="en-US"/>
        </a:p>
      </dgm:t>
    </dgm:pt>
    <dgm:pt modelId="{489AB3F0-5224-4BE8-A3D0-5376B58CB63B}">
      <dgm:prSet phldrT="[Text]" custT="1"/>
      <dgm:spPr/>
      <dgm:t>
        <a:bodyPr/>
        <a:lstStyle/>
        <a:p>
          <a:r>
            <a:rPr lang="en-US" sz="2000" b="1" u="sng" dirty="0" smtClean="0"/>
            <a:t>Single Pagers</a:t>
          </a:r>
        </a:p>
        <a:p>
          <a:r>
            <a:rPr lang="en-US" sz="2000" dirty="0" smtClean="0"/>
            <a:t>Provides a brief detail about the features and benefits of the product</a:t>
          </a:r>
          <a:endParaRPr lang="en-US" sz="2000" dirty="0"/>
        </a:p>
      </dgm:t>
    </dgm:pt>
    <dgm:pt modelId="{8CA4D1D8-A41C-4E90-B7B4-6FE10F4D7772}" type="parTrans" cxnId="{3594B198-6958-4F2F-8696-C1738D6B5F3E}">
      <dgm:prSet/>
      <dgm:spPr/>
      <dgm:t>
        <a:bodyPr/>
        <a:lstStyle/>
        <a:p>
          <a:endParaRPr lang="en-US"/>
        </a:p>
      </dgm:t>
    </dgm:pt>
    <dgm:pt modelId="{17DC1A0E-877E-4DD6-97F5-C34F8CA5E4B7}" type="sibTrans" cxnId="{3594B198-6958-4F2F-8696-C1738D6B5F3E}">
      <dgm:prSet/>
      <dgm:spPr/>
      <dgm:t>
        <a:bodyPr/>
        <a:lstStyle/>
        <a:p>
          <a:endParaRPr lang="en-US"/>
        </a:p>
      </dgm:t>
    </dgm:pt>
    <dgm:pt modelId="{1C1CB0E1-0D7B-4E2C-A11A-8EF4575AC9CB}">
      <dgm:prSet phldrT="[Text]" custT="1"/>
      <dgm:spPr/>
      <dgm:t>
        <a:bodyPr/>
        <a:lstStyle/>
        <a:p>
          <a:r>
            <a:rPr lang="en-US" sz="2000" b="1" u="sng" dirty="0" smtClean="0"/>
            <a:t>Illustration(IFTIS)</a:t>
          </a:r>
        </a:p>
        <a:p>
          <a:r>
            <a:rPr lang="en-US" sz="2000" b="0" i="0" dirty="0" smtClean="0"/>
            <a:t>How a </a:t>
          </a:r>
          <a:r>
            <a:rPr lang="en-US" sz="2000" b="1" i="0" dirty="0" smtClean="0"/>
            <a:t>life insurance</a:t>
          </a:r>
          <a:r>
            <a:rPr lang="en-US" sz="2000" b="0" i="0" dirty="0" smtClean="0"/>
            <a:t> policy will perform at a selected interest rate, with an assumed number of predetermined premium payments and a "current" and "guaranteed" cost of </a:t>
          </a:r>
          <a:r>
            <a:rPr lang="en-US" sz="2000" b="1" i="0" dirty="0" smtClean="0"/>
            <a:t>insurance</a:t>
          </a:r>
          <a:r>
            <a:rPr lang="en-US" sz="2000" b="0" i="0" dirty="0" smtClean="0"/>
            <a:t> and expenses.</a:t>
          </a:r>
          <a:endParaRPr lang="en-US" sz="2000" dirty="0"/>
        </a:p>
      </dgm:t>
    </dgm:pt>
    <dgm:pt modelId="{4FC3ED84-29A2-416A-B7CF-CC6FB3CBEE0B}" type="parTrans" cxnId="{93322DA8-F1AC-4F10-8EE9-56381A6FD92F}">
      <dgm:prSet/>
      <dgm:spPr/>
      <dgm:t>
        <a:bodyPr/>
        <a:lstStyle/>
        <a:p>
          <a:endParaRPr lang="en-US"/>
        </a:p>
      </dgm:t>
    </dgm:pt>
    <dgm:pt modelId="{2EE39214-1172-46B5-BBD9-0426175557E4}" type="sibTrans" cxnId="{93322DA8-F1AC-4F10-8EE9-56381A6FD92F}">
      <dgm:prSet/>
      <dgm:spPr/>
      <dgm:t>
        <a:bodyPr/>
        <a:lstStyle/>
        <a:p>
          <a:endParaRPr lang="en-US"/>
        </a:p>
      </dgm:t>
    </dgm:pt>
    <dgm:pt modelId="{D4F443CB-5DFC-4594-B869-BA97A35E01F4}">
      <dgm:prSet custT="1"/>
      <dgm:spPr/>
      <dgm:t>
        <a:bodyPr/>
        <a:lstStyle/>
        <a:p>
          <a:r>
            <a:rPr lang="en-US" sz="2000" b="1" u="sng" dirty="0" smtClean="0"/>
            <a:t>Posters</a:t>
          </a:r>
        </a:p>
        <a:p>
          <a:r>
            <a:rPr lang="en-US" sz="2000" b="0" i="0" dirty="0" smtClean="0"/>
            <a:t>Piece of printed paper designed to be attached to a wall advertising a product or service</a:t>
          </a:r>
          <a:endParaRPr lang="en-US" sz="2000" dirty="0"/>
        </a:p>
      </dgm:t>
    </dgm:pt>
    <dgm:pt modelId="{191E035A-F860-4E4B-AD2E-27772D187C50}" type="parTrans" cxnId="{0F26F195-689F-4FF6-8EE4-FB227949A4C4}">
      <dgm:prSet/>
      <dgm:spPr/>
      <dgm:t>
        <a:bodyPr/>
        <a:lstStyle/>
        <a:p>
          <a:endParaRPr lang="en-US"/>
        </a:p>
      </dgm:t>
    </dgm:pt>
    <dgm:pt modelId="{E11824B3-5A02-4CE4-938B-649856060FD0}" type="sibTrans" cxnId="{0F26F195-689F-4FF6-8EE4-FB227949A4C4}">
      <dgm:prSet/>
      <dgm:spPr/>
      <dgm:t>
        <a:bodyPr/>
        <a:lstStyle/>
        <a:p>
          <a:endParaRPr lang="en-US"/>
        </a:p>
      </dgm:t>
    </dgm:pt>
    <dgm:pt modelId="{D5D8F08C-2A54-48C0-BAE8-07C2682129A2}" type="pres">
      <dgm:prSet presAssocID="{F54A5DAF-41C6-465C-BA4B-EF020C15F77E}" presName="diagram" presStyleCnt="0">
        <dgm:presLayoutVars>
          <dgm:dir/>
          <dgm:resizeHandles val="exact"/>
        </dgm:presLayoutVars>
      </dgm:prSet>
      <dgm:spPr/>
      <dgm:t>
        <a:bodyPr/>
        <a:lstStyle/>
        <a:p>
          <a:endParaRPr lang="en-US"/>
        </a:p>
      </dgm:t>
    </dgm:pt>
    <dgm:pt modelId="{3665628E-429B-49FC-A0F0-E57E1132626D}" type="pres">
      <dgm:prSet presAssocID="{93967C08-127B-4E94-9C8A-52EDAC208198}" presName="node" presStyleLbl="node1" presStyleIdx="0" presStyleCnt="4" custScaleX="132935" custScaleY="127248" custLinFactNeighborX="2">
        <dgm:presLayoutVars>
          <dgm:bulletEnabled val="1"/>
        </dgm:presLayoutVars>
      </dgm:prSet>
      <dgm:spPr/>
      <dgm:t>
        <a:bodyPr/>
        <a:lstStyle/>
        <a:p>
          <a:endParaRPr lang="en-US"/>
        </a:p>
      </dgm:t>
    </dgm:pt>
    <dgm:pt modelId="{3A3C6B24-71C7-4A5F-A0CD-A32F6383B6BF}" type="pres">
      <dgm:prSet presAssocID="{5B4A9372-F3D0-451B-89EB-3FC8498882A7}" presName="sibTrans" presStyleCnt="0"/>
      <dgm:spPr/>
    </dgm:pt>
    <dgm:pt modelId="{8D729E57-BF9C-4D72-8729-6F583A164A99}" type="pres">
      <dgm:prSet presAssocID="{489AB3F0-5224-4BE8-A3D0-5376B58CB63B}" presName="node" presStyleLbl="node1" presStyleIdx="1" presStyleCnt="4" custScaleX="133683" custScaleY="130895" custLinFactNeighborX="4885">
        <dgm:presLayoutVars>
          <dgm:bulletEnabled val="1"/>
        </dgm:presLayoutVars>
      </dgm:prSet>
      <dgm:spPr/>
      <dgm:t>
        <a:bodyPr/>
        <a:lstStyle/>
        <a:p>
          <a:endParaRPr lang="en-US"/>
        </a:p>
      </dgm:t>
    </dgm:pt>
    <dgm:pt modelId="{E3772EB7-9B54-469E-A9B7-5EABCDBB24CF}" type="pres">
      <dgm:prSet presAssocID="{17DC1A0E-877E-4DD6-97F5-C34F8CA5E4B7}" presName="sibTrans" presStyleCnt="0"/>
      <dgm:spPr/>
    </dgm:pt>
    <dgm:pt modelId="{EA720AD4-53D2-4786-B984-2FA6F12E1679}" type="pres">
      <dgm:prSet presAssocID="{1C1CB0E1-0D7B-4E2C-A11A-8EF4575AC9CB}" presName="node" presStyleLbl="node1" presStyleIdx="2" presStyleCnt="4" custScaleX="132399" custScaleY="148344">
        <dgm:presLayoutVars>
          <dgm:bulletEnabled val="1"/>
        </dgm:presLayoutVars>
      </dgm:prSet>
      <dgm:spPr/>
      <dgm:t>
        <a:bodyPr/>
        <a:lstStyle/>
        <a:p>
          <a:endParaRPr lang="en-US"/>
        </a:p>
      </dgm:t>
    </dgm:pt>
    <dgm:pt modelId="{B1948115-14BE-4422-9390-0203C2C84B91}" type="pres">
      <dgm:prSet presAssocID="{2EE39214-1172-46B5-BBD9-0426175557E4}" presName="sibTrans" presStyleCnt="0"/>
      <dgm:spPr/>
    </dgm:pt>
    <dgm:pt modelId="{71D9A5D1-C87A-4E32-97D1-FA81AAC079A6}" type="pres">
      <dgm:prSet presAssocID="{D4F443CB-5DFC-4594-B869-BA97A35E01F4}" presName="node" presStyleLbl="node1" presStyleIdx="3" presStyleCnt="4" custScaleX="133160" custScaleY="148389" custLinFactNeighborX="20109" custLinFactNeighborY="906">
        <dgm:presLayoutVars>
          <dgm:bulletEnabled val="1"/>
        </dgm:presLayoutVars>
      </dgm:prSet>
      <dgm:spPr/>
      <dgm:t>
        <a:bodyPr/>
        <a:lstStyle/>
        <a:p>
          <a:endParaRPr lang="en-US"/>
        </a:p>
      </dgm:t>
    </dgm:pt>
  </dgm:ptLst>
  <dgm:cxnLst>
    <dgm:cxn modelId="{18D6EA82-637F-4F46-ADB2-5B1A36646104}" type="presOf" srcId="{489AB3F0-5224-4BE8-A3D0-5376B58CB63B}" destId="{8D729E57-BF9C-4D72-8729-6F583A164A99}" srcOrd="0" destOrd="0" presId="urn:microsoft.com/office/officeart/2005/8/layout/default"/>
    <dgm:cxn modelId="{AB7F1C77-BBC0-4705-A0B1-109BD2116035}" type="presOf" srcId="{93967C08-127B-4E94-9C8A-52EDAC208198}" destId="{3665628E-429B-49FC-A0F0-E57E1132626D}" srcOrd="0" destOrd="0" presId="urn:microsoft.com/office/officeart/2005/8/layout/default"/>
    <dgm:cxn modelId="{93322DA8-F1AC-4F10-8EE9-56381A6FD92F}" srcId="{F54A5DAF-41C6-465C-BA4B-EF020C15F77E}" destId="{1C1CB0E1-0D7B-4E2C-A11A-8EF4575AC9CB}" srcOrd="2" destOrd="0" parTransId="{4FC3ED84-29A2-416A-B7CF-CC6FB3CBEE0B}" sibTransId="{2EE39214-1172-46B5-BBD9-0426175557E4}"/>
    <dgm:cxn modelId="{0F26F195-689F-4FF6-8EE4-FB227949A4C4}" srcId="{F54A5DAF-41C6-465C-BA4B-EF020C15F77E}" destId="{D4F443CB-5DFC-4594-B869-BA97A35E01F4}" srcOrd="3" destOrd="0" parTransId="{191E035A-F860-4E4B-AD2E-27772D187C50}" sibTransId="{E11824B3-5A02-4CE4-938B-649856060FD0}"/>
    <dgm:cxn modelId="{0A4EEDEE-D8E7-4E64-81BB-910CC4EE6E3A}" type="presOf" srcId="{F54A5DAF-41C6-465C-BA4B-EF020C15F77E}" destId="{D5D8F08C-2A54-48C0-BAE8-07C2682129A2}" srcOrd="0" destOrd="0" presId="urn:microsoft.com/office/officeart/2005/8/layout/default"/>
    <dgm:cxn modelId="{38887F46-A40C-4DA1-BC53-0313F82A53EB}" type="presOf" srcId="{D4F443CB-5DFC-4594-B869-BA97A35E01F4}" destId="{71D9A5D1-C87A-4E32-97D1-FA81AAC079A6}" srcOrd="0" destOrd="0" presId="urn:microsoft.com/office/officeart/2005/8/layout/default"/>
    <dgm:cxn modelId="{46842FF5-60A1-4F83-9C29-D5A5F1459150}" srcId="{F54A5DAF-41C6-465C-BA4B-EF020C15F77E}" destId="{93967C08-127B-4E94-9C8A-52EDAC208198}" srcOrd="0" destOrd="0" parTransId="{401858BB-ED9A-41E6-8FF0-D9949F1583AF}" sibTransId="{5B4A9372-F3D0-451B-89EB-3FC8498882A7}"/>
    <dgm:cxn modelId="{70A7D0F7-514E-4CE1-9169-A4845872B44F}" type="presOf" srcId="{1C1CB0E1-0D7B-4E2C-A11A-8EF4575AC9CB}" destId="{EA720AD4-53D2-4786-B984-2FA6F12E1679}" srcOrd="0" destOrd="0" presId="urn:microsoft.com/office/officeart/2005/8/layout/default"/>
    <dgm:cxn modelId="{3594B198-6958-4F2F-8696-C1738D6B5F3E}" srcId="{F54A5DAF-41C6-465C-BA4B-EF020C15F77E}" destId="{489AB3F0-5224-4BE8-A3D0-5376B58CB63B}" srcOrd="1" destOrd="0" parTransId="{8CA4D1D8-A41C-4E90-B7B4-6FE10F4D7772}" sibTransId="{17DC1A0E-877E-4DD6-97F5-C34F8CA5E4B7}"/>
    <dgm:cxn modelId="{4330346A-0BE2-4F7F-9BBB-5627436FE864}" type="presParOf" srcId="{D5D8F08C-2A54-48C0-BAE8-07C2682129A2}" destId="{3665628E-429B-49FC-A0F0-E57E1132626D}" srcOrd="0" destOrd="0" presId="urn:microsoft.com/office/officeart/2005/8/layout/default"/>
    <dgm:cxn modelId="{DBB76542-BED6-4E38-AD2C-1BA370F7E608}" type="presParOf" srcId="{D5D8F08C-2A54-48C0-BAE8-07C2682129A2}" destId="{3A3C6B24-71C7-4A5F-A0CD-A32F6383B6BF}" srcOrd="1" destOrd="0" presId="urn:microsoft.com/office/officeart/2005/8/layout/default"/>
    <dgm:cxn modelId="{CCDB03D7-1650-40F0-BE99-BD7C62B2FA5C}" type="presParOf" srcId="{D5D8F08C-2A54-48C0-BAE8-07C2682129A2}" destId="{8D729E57-BF9C-4D72-8729-6F583A164A99}" srcOrd="2" destOrd="0" presId="urn:microsoft.com/office/officeart/2005/8/layout/default"/>
    <dgm:cxn modelId="{9C0B3AAB-C8D5-4C75-9F9B-188CECFBBE0F}" type="presParOf" srcId="{D5D8F08C-2A54-48C0-BAE8-07C2682129A2}" destId="{E3772EB7-9B54-469E-A9B7-5EABCDBB24CF}" srcOrd="3" destOrd="0" presId="urn:microsoft.com/office/officeart/2005/8/layout/default"/>
    <dgm:cxn modelId="{C5B5A3F2-A04C-4B69-9C23-D34127FADEB6}" type="presParOf" srcId="{D5D8F08C-2A54-48C0-BAE8-07C2682129A2}" destId="{EA720AD4-53D2-4786-B984-2FA6F12E1679}" srcOrd="4" destOrd="0" presId="urn:microsoft.com/office/officeart/2005/8/layout/default"/>
    <dgm:cxn modelId="{F5D37DFD-461F-4859-8AFD-A3D7F282DE2C}" type="presParOf" srcId="{D5D8F08C-2A54-48C0-BAE8-07C2682129A2}" destId="{B1948115-14BE-4422-9390-0203C2C84B91}" srcOrd="5" destOrd="0" presId="urn:microsoft.com/office/officeart/2005/8/layout/default"/>
    <dgm:cxn modelId="{EA0D2B38-D396-4512-BA7D-0CDDD1ED3F2D}" type="presParOf" srcId="{D5D8F08C-2A54-48C0-BAE8-07C2682129A2}" destId="{71D9A5D1-C87A-4E32-97D1-FA81AAC079A6}" srcOrd="6" destOrd="0" presId="urn:microsoft.com/office/officeart/2005/8/layout/defaul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C7C812A6-3CC5-4829-9FA9-6ED3F7B348DC}"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2FBEE936-FB9D-4FE6-A2C3-2A1C1C6E746E}" type="asst">
      <dgm:prSet phldrT="[Text]" custT="1"/>
      <dgm:spPr>
        <a:solidFill>
          <a:schemeClr val="accent1">
            <a:lumMod val="40000"/>
            <a:lumOff val="60000"/>
          </a:schemeClr>
        </a:solidFill>
      </dgm:spPr>
      <dgm:t>
        <a:bodyPr/>
        <a:lstStyle/>
        <a:p>
          <a:r>
            <a:rPr lang="en-US" sz="2000" dirty="0" smtClean="0">
              <a:solidFill>
                <a:schemeClr val="tx1"/>
              </a:solidFill>
            </a:rPr>
            <a:t>KFD used by insurance company  should state each of following under each of its plans of insurance</a:t>
          </a:r>
          <a:endParaRPr lang="en-US" sz="2000" dirty="0">
            <a:solidFill>
              <a:schemeClr val="tx1"/>
            </a:solidFill>
          </a:endParaRPr>
        </a:p>
      </dgm:t>
    </dgm:pt>
    <dgm:pt modelId="{BF465B12-2A56-48EB-8270-38FB20AD61E0}" type="parTrans" cxnId="{8E60E68D-166F-4D9F-BFAF-8C244CE584EB}">
      <dgm:prSet/>
      <dgm:spPr/>
      <dgm:t>
        <a:bodyPr/>
        <a:lstStyle/>
        <a:p>
          <a:endParaRPr lang="en-US"/>
        </a:p>
      </dgm:t>
    </dgm:pt>
    <dgm:pt modelId="{485B2BAF-C4FB-4488-81FC-7F74F8EC4637}" type="sibTrans" cxnId="{8E60E68D-166F-4D9F-BFAF-8C244CE584EB}">
      <dgm:prSet/>
      <dgm:spPr/>
      <dgm:t>
        <a:bodyPr/>
        <a:lstStyle/>
        <a:p>
          <a:endParaRPr lang="en-US"/>
        </a:p>
      </dgm:t>
    </dgm:pt>
    <dgm:pt modelId="{05B9FC0A-F6DF-4F2A-B688-66C2F56A6B51}">
      <dgm:prSet phldrT="[Text]" custT="1"/>
      <dgm:spPr>
        <a:noFill/>
        <a:ln>
          <a:solidFill>
            <a:schemeClr val="tx2"/>
          </a:solidFill>
        </a:ln>
      </dgm:spPr>
      <dgm:t>
        <a:bodyPr/>
        <a:lstStyle/>
        <a:p>
          <a:r>
            <a:rPr lang="en-US" sz="2000" dirty="0" smtClean="0">
              <a:solidFill>
                <a:schemeClr val="tx1"/>
              </a:solidFill>
            </a:rPr>
            <a:t>Terms and Conditions</a:t>
          </a:r>
          <a:endParaRPr lang="en-US" sz="2000" dirty="0">
            <a:solidFill>
              <a:schemeClr val="tx1"/>
            </a:solidFill>
          </a:endParaRPr>
        </a:p>
      </dgm:t>
    </dgm:pt>
    <dgm:pt modelId="{FC7FCE9E-B78C-40F7-91AD-414E05003646}" type="parTrans" cxnId="{16C12B29-4B6A-4CA2-B7A1-6C9F910BFBEA}">
      <dgm:prSet/>
      <dgm:spPr/>
      <dgm:t>
        <a:bodyPr/>
        <a:lstStyle/>
        <a:p>
          <a:endParaRPr lang="en-US"/>
        </a:p>
      </dgm:t>
    </dgm:pt>
    <dgm:pt modelId="{239204F0-E75E-4BA7-96C7-0572A36BA0A1}" type="sibTrans" cxnId="{16C12B29-4B6A-4CA2-B7A1-6C9F910BFBEA}">
      <dgm:prSet/>
      <dgm:spPr/>
      <dgm:t>
        <a:bodyPr/>
        <a:lstStyle/>
        <a:p>
          <a:endParaRPr lang="en-US"/>
        </a:p>
      </dgm:t>
    </dgm:pt>
    <dgm:pt modelId="{0D0E1A47-15EE-4660-9685-C0BB88334CD8}">
      <dgm:prSet phldrT="[Text]" custT="1"/>
      <dgm:spPr>
        <a:noFill/>
        <a:ln>
          <a:solidFill>
            <a:schemeClr val="tx2"/>
          </a:solidFill>
        </a:ln>
      </dgm:spPr>
      <dgm:t>
        <a:bodyPr/>
        <a:lstStyle/>
        <a:p>
          <a:r>
            <a:rPr lang="en-US" sz="2000" dirty="0" smtClean="0">
              <a:solidFill>
                <a:schemeClr val="tx1"/>
              </a:solidFill>
            </a:rPr>
            <a:t>Scope of Benefits – Guaranteed and Non Guaranteed</a:t>
          </a:r>
          <a:endParaRPr lang="en-US" sz="2000" dirty="0">
            <a:solidFill>
              <a:schemeClr val="tx1"/>
            </a:solidFill>
          </a:endParaRPr>
        </a:p>
      </dgm:t>
    </dgm:pt>
    <dgm:pt modelId="{AA94121A-F322-4CF9-B64A-434193937CA4}" type="parTrans" cxnId="{76FF07DA-9152-409C-A92C-60549FEE2AE6}">
      <dgm:prSet/>
      <dgm:spPr/>
      <dgm:t>
        <a:bodyPr/>
        <a:lstStyle/>
        <a:p>
          <a:endParaRPr lang="en-US"/>
        </a:p>
      </dgm:t>
    </dgm:pt>
    <dgm:pt modelId="{90D652EA-05BD-479A-BC18-CDEB22E3278C}" type="sibTrans" cxnId="{76FF07DA-9152-409C-A92C-60549FEE2AE6}">
      <dgm:prSet/>
      <dgm:spPr/>
      <dgm:t>
        <a:bodyPr/>
        <a:lstStyle/>
        <a:p>
          <a:endParaRPr lang="en-US"/>
        </a:p>
      </dgm:t>
    </dgm:pt>
    <dgm:pt modelId="{5D8262A3-0430-4B79-9974-60ED7BB5B789}">
      <dgm:prSet phldrT="[Text]" custT="1"/>
      <dgm:spPr>
        <a:noFill/>
        <a:ln>
          <a:solidFill>
            <a:schemeClr val="tx2"/>
          </a:solidFill>
        </a:ln>
      </dgm:spPr>
      <dgm:t>
        <a:bodyPr/>
        <a:lstStyle/>
        <a:p>
          <a:r>
            <a:rPr lang="en-US" sz="2000" dirty="0" smtClean="0">
              <a:solidFill>
                <a:schemeClr val="tx1"/>
              </a:solidFill>
            </a:rPr>
            <a:t>Entitlements</a:t>
          </a:r>
        </a:p>
      </dgm:t>
    </dgm:pt>
    <dgm:pt modelId="{28609784-A0FD-465C-901D-3854B0952625}" type="parTrans" cxnId="{8B5C27B3-1DE0-4B68-BEC2-3BB518C19C10}">
      <dgm:prSet/>
      <dgm:spPr/>
      <dgm:t>
        <a:bodyPr/>
        <a:lstStyle/>
        <a:p>
          <a:endParaRPr lang="en-US"/>
        </a:p>
      </dgm:t>
    </dgm:pt>
    <dgm:pt modelId="{FDD2B2CE-F363-4A30-936A-204B362A0335}" type="sibTrans" cxnId="{8B5C27B3-1DE0-4B68-BEC2-3BB518C19C10}">
      <dgm:prSet/>
      <dgm:spPr/>
      <dgm:t>
        <a:bodyPr/>
        <a:lstStyle/>
        <a:p>
          <a:endParaRPr lang="en-US"/>
        </a:p>
      </dgm:t>
    </dgm:pt>
    <dgm:pt modelId="{E6CBBAF0-12D0-48F2-94B2-F1B80FF7C604}">
      <dgm:prSet custT="1"/>
      <dgm:spPr>
        <a:noFill/>
        <a:ln>
          <a:solidFill>
            <a:schemeClr val="tx2"/>
          </a:solidFill>
        </a:ln>
      </dgm:spPr>
      <dgm:t>
        <a:bodyPr/>
        <a:lstStyle/>
        <a:p>
          <a:r>
            <a:rPr lang="en-US" sz="2000" dirty="0" smtClean="0">
              <a:solidFill>
                <a:schemeClr val="tx1"/>
              </a:solidFill>
            </a:rPr>
            <a:t>Exceptions</a:t>
          </a:r>
          <a:endParaRPr lang="en-US" sz="2000" dirty="0">
            <a:solidFill>
              <a:schemeClr val="tx1"/>
            </a:solidFill>
          </a:endParaRPr>
        </a:p>
      </dgm:t>
    </dgm:pt>
    <dgm:pt modelId="{378F3555-15DF-4CDA-8D86-C32267AC2C95}" type="parTrans" cxnId="{0DE41D7C-AA92-4171-8CB1-AD0430FCC625}">
      <dgm:prSet/>
      <dgm:spPr/>
      <dgm:t>
        <a:bodyPr/>
        <a:lstStyle/>
        <a:p>
          <a:endParaRPr lang="en-US"/>
        </a:p>
      </dgm:t>
    </dgm:pt>
    <dgm:pt modelId="{4223A85E-68BD-43B5-9A76-2FE7D1F58329}" type="sibTrans" cxnId="{0DE41D7C-AA92-4171-8CB1-AD0430FCC625}">
      <dgm:prSet/>
      <dgm:spPr/>
      <dgm:t>
        <a:bodyPr/>
        <a:lstStyle/>
        <a:p>
          <a:endParaRPr lang="en-US"/>
        </a:p>
      </dgm:t>
    </dgm:pt>
    <dgm:pt modelId="{D42D2337-6E2E-4ECB-AB38-9F73A6C02340}">
      <dgm:prSet custT="1"/>
      <dgm:spPr>
        <a:noFill/>
        <a:ln>
          <a:solidFill>
            <a:schemeClr val="tx2"/>
          </a:solidFill>
        </a:ln>
      </dgm:spPr>
      <dgm:t>
        <a:bodyPr/>
        <a:lstStyle/>
        <a:p>
          <a:r>
            <a:rPr lang="en-US" sz="2000" dirty="0" smtClean="0">
              <a:solidFill>
                <a:schemeClr val="tx1"/>
              </a:solidFill>
            </a:rPr>
            <a:t>Whether plan is participating or non participating</a:t>
          </a:r>
          <a:endParaRPr lang="en-US" sz="2000" dirty="0">
            <a:solidFill>
              <a:schemeClr val="tx1"/>
            </a:solidFill>
          </a:endParaRPr>
        </a:p>
      </dgm:t>
    </dgm:pt>
    <dgm:pt modelId="{B7AEE912-B41F-460E-94DE-483AD8129C2D}" type="parTrans" cxnId="{ED41C4BE-84B4-427F-B90A-3ECF064EF2EC}">
      <dgm:prSet/>
      <dgm:spPr/>
      <dgm:t>
        <a:bodyPr/>
        <a:lstStyle/>
        <a:p>
          <a:endParaRPr lang="en-US"/>
        </a:p>
      </dgm:t>
    </dgm:pt>
    <dgm:pt modelId="{A50B1B71-1B75-4F9D-B76A-C6798341BF7B}" type="sibTrans" cxnId="{ED41C4BE-84B4-427F-B90A-3ECF064EF2EC}">
      <dgm:prSet/>
      <dgm:spPr/>
      <dgm:t>
        <a:bodyPr/>
        <a:lstStyle/>
        <a:p>
          <a:endParaRPr lang="en-US"/>
        </a:p>
      </dgm:t>
    </dgm:pt>
    <dgm:pt modelId="{0F87914C-E02A-4C33-9A96-E914E9824E1E}" type="pres">
      <dgm:prSet presAssocID="{C7C812A6-3CC5-4829-9FA9-6ED3F7B348DC}" presName="hierChild1" presStyleCnt="0">
        <dgm:presLayoutVars>
          <dgm:orgChart val="1"/>
          <dgm:chPref val="1"/>
          <dgm:dir/>
          <dgm:animOne val="branch"/>
          <dgm:animLvl val="lvl"/>
          <dgm:resizeHandles/>
        </dgm:presLayoutVars>
      </dgm:prSet>
      <dgm:spPr/>
      <dgm:t>
        <a:bodyPr/>
        <a:lstStyle/>
        <a:p>
          <a:endParaRPr lang="en-US"/>
        </a:p>
      </dgm:t>
    </dgm:pt>
    <dgm:pt modelId="{C63F8388-9793-4E6C-8DD2-D15D79C64CBF}" type="pres">
      <dgm:prSet presAssocID="{2FBEE936-FB9D-4FE6-A2C3-2A1C1C6E746E}" presName="hierRoot1" presStyleCnt="0">
        <dgm:presLayoutVars>
          <dgm:hierBranch val="init"/>
        </dgm:presLayoutVars>
      </dgm:prSet>
      <dgm:spPr/>
    </dgm:pt>
    <dgm:pt modelId="{04E48C2F-B2C7-4FC9-BEB0-92FA2B3C45DE}" type="pres">
      <dgm:prSet presAssocID="{2FBEE936-FB9D-4FE6-A2C3-2A1C1C6E746E}" presName="rootComposite1" presStyleCnt="0"/>
      <dgm:spPr/>
    </dgm:pt>
    <dgm:pt modelId="{1B3A6042-2C6E-436F-B7C4-7C272ABB084B}" type="pres">
      <dgm:prSet presAssocID="{2FBEE936-FB9D-4FE6-A2C3-2A1C1C6E746E}" presName="rootText1" presStyleLbl="node0" presStyleIdx="0" presStyleCnt="1" custScaleX="521518" custScaleY="125397">
        <dgm:presLayoutVars>
          <dgm:chPref val="3"/>
        </dgm:presLayoutVars>
      </dgm:prSet>
      <dgm:spPr/>
      <dgm:t>
        <a:bodyPr/>
        <a:lstStyle/>
        <a:p>
          <a:endParaRPr lang="en-US"/>
        </a:p>
      </dgm:t>
    </dgm:pt>
    <dgm:pt modelId="{0D28F98D-F4D1-4B06-89BE-2716210E0E1C}" type="pres">
      <dgm:prSet presAssocID="{2FBEE936-FB9D-4FE6-A2C3-2A1C1C6E746E}" presName="rootConnector1" presStyleLbl="asst0" presStyleIdx="0" presStyleCnt="0"/>
      <dgm:spPr/>
      <dgm:t>
        <a:bodyPr/>
        <a:lstStyle/>
        <a:p>
          <a:endParaRPr lang="en-US"/>
        </a:p>
      </dgm:t>
    </dgm:pt>
    <dgm:pt modelId="{95161458-C0F3-4EA2-B483-680CF77AA482}" type="pres">
      <dgm:prSet presAssocID="{2FBEE936-FB9D-4FE6-A2C3-2A1C1C6E746E}" presName="hierChild2" presStyleCnt="0"/>
      <dgm:spPr/>
    </dgm:pt>
    <dgm:pt modelId="{2C6CBD96-5323-4457-8C29-B7FBB9D3C918}" type="pres">
      <dgm:prSet presAssocID="{FC7FCE9E-B78C-40F7-91AD-414E05003646}" presName="Name37" presStyleLbl="parChTrans1D2" presStyleIdx="0" presStyleCnt="5"/>
      <dgm:spPr/>
      <dgm:t>
        <a:bodyPr/>
        <a:lstStyle/>
        <a:p>
          <a:endParaRPr lang="en-US"/>
        </a:p>
      </dgm:t>
    </dgm:pt>
    <dgm:pt modelId="{D34E0291-12E1-41EB-B95A-FFB5AE54CD7C}" type="pres">
      <dgm:prSet presAssocID="{05B9FC0A-F6DF-4F2A-B688-66C2F56A6B51}" presName="hierRoot2" presStyleCnt="0">
        <dgm:presLayoutVars>
          <dgm:hierBranch val="init"/>
        </dgm:presLayoutVars>
      </dgm:prSet>
      <dgm:spPr/>
    </dgm:pt>
    <dgm:pt modelId="{A1394DC8-1546-4176-A9C4-1E3B376C2A91}" type="pres">
      <dgm:prSet presAssocID="{05B9FC0A-F6DF-4F2A-B688-66C2F56A6B51}" presName="rootComposite" presStyleCnt="0"/>
      <dgm:spPr/>
    </dgm:pt>
    <dgm:pt modelId="{4F8A75FB-354D-4008-A688-DEB46827D56A}" type="pres">
      <dgm:prSet presAssocID="{05B9FC0A-F6DF-4F2A-B688-66C2F56A6B51}" presName="rootText" presStyleLbl="node2" presStyleIdx="0" presStyleCnt="5" custScaleY="228906">
        <dgm:presLayoutVars>
          <dgm:chPref val="3"/>
        </dgm:presLayoutVars>
      </dgm:prSet>
      <dgm:spPr/>
      <dgm:t>
        <a:bodyPr/>
        <a:lstStyle/>
        <a:p>
          <a:endParaRPr lang="en-US"/>
        </a:p>
      </dgm:t>
    </dgm:pt>
    <dgm:pt modelId="{CC4780C9-D7F4-4BBE-865F-5C067E283522}" type="pres">
      <dgm:prSet presAssocID="{05B9FC0A-F6DF-4F2A-B688-66C2F56A6B51}" presName="rootConnector" presStyleLbl="node2" presStyleIdx="0" presStyleCnt="5"/>
      <dgm:spPr/>
      <dgm:t>
        <a:bodyPr/>
        <a:lstStyle/>
        <a:p>
          <a:endParaRPr lang="en-US"/>
        </a:p>
      </dgm:t>
    </dgm:pt>
    <dgm:pt modelId="{7DAD77A4-2689-4339-B18F-66DC349EF51C}" type="pres">
      <dgm:prSet presAssocID="{05B9FC0A-F6DF-4F2A-B688-66C2F56A6B51}" presName="hierChild4" presStyleCnt="0"/>
      <dgm:spPr/>
    </dgm:pt>
    <dgm:pt modelId="{16FF7563-200C-4AFB-A1FE-4DD2459F46F1}" type="pres">
      <dgm:prSet presAssocID="{05B9FC0A-F6DF-4F2A-B688-66C2F56A6B51}" presName="hierChild5" presStyleCnt="0"/>
      <dgm:spPr/>
    </dgm:pt>
    <dgm:pt modelId="{E5840CFC-01EB-4361-B1AA-50C25E3365EA}" type="pres">
      <dgm:prSet presAssocID="{AA94121A-F322-4CF9-B64A-434193937CA4}" presName="Name37" presStyleLbl="parChTrans1D2" presStyleIdx="1" presStyleCnt="5"/>
      <dgm:spPr/>
      <dgm:t>
        <a:bodyPr/>
        <a:lstStyle/>
        <a:p>
          <a:endParaRPr lang="en-US"/>
        </a:p>
      </dgm:t>
    </dgm:pt>
    <dgm:pt modelId="{75F5235E-90AE-465D-ACB9-95ECA0946DE2}" type="pres">
      <dgm:prSet presAssocID="{0D0E1A47-15EE-4660-9685-C0BB88334CD8}" presName="hierRoot2" presStyleCnt="0">
        <dgm:presLayoutVars>
          <dgm:hierBranch val="init"/>
        </dgm:presLayoutVars>
      </dgm:prSet>
      <dgm:spPr/>
    </dgm:pt>
    <dgm:pt modelId="{F5750618-2073-4C62-8741-BAC7AD33723F}" type="pres">
      <dgm:prSet presAssocID="{0D0E1A47-15EE-4660-9685-C0BB88334CD8}" presName="rootComposite" presStyleCnt="0"/>
      <dgm:spPr/>
    </dgm:pt>
    <dgm:pt modelId="{95707FCC-DF93-4D3B-B4F9-826029924DF7}" type="pres">
      <dgm:prSet presAssocID="{0D0E1A47-15EE-4660-9685-C0BB88334CD8}" presName="rootText" presStyleLbl="node2" presStyleIdx="1" presStyleCnt="5" custScaleY="228956">
        <dgm:presLayoutVars>
          <dgm:chPref val="3"/>
        </dgm:presLayoutVars>
      </dgm:prSet>
      <dgm:spPr/>
      <dgm:t>
        <a:bodyPr/>
        <a:lstStyle/>
        <a:p>
          <a:endParaRPr lang="en-US"/>
        </a:p>
      </dgm:t>
    </dgm:pt>
    <dgm:pt modelId="{C36D740F-14FD-4191-9768-FA509F8DF6D4}" type="pres">
      <dgm:prSet presAssocID="{0D0E1A47-15EE-4660-9685-C0BB88334CD8}" presName="rootConnector" presStyleLbl="node2" presStyleIdx="1" presStyleCnt="5"/>
      <dgm:spPr/>
      <dgm:t>
        <a:bodyPr/>
        <a:lstStyle/>
        <a:p>
          <a:endParaRPr lang="en-US"/>
        </a:p>
      </dgm:t>
    </dgm:pt>
    <dgm:pt modelId="{2D96CC94-EB1B-4A00-AF1A-6583080708B2}" type="pres">
      <dgm:prSet presAssocID="{0D0E1A47-15EE-4660-9685-C0BB88334CD8}" presName="hierChild4" presStyleCnt="0"/>
      <dgm:spPr/>
    </dgm:pt>
    <dgm:pt modelId="{F16F09FF-F6B4-4F8E-9AD7-6B97BA1A69F9}" type="pres">
      <dgm:prSet presAssocID="{0D0E1A47-15EE-4660-9685-C0BB88334CD8}" presName="hierChild5" presStyleCnt="0"/>
      <dgm:spPr/>
    </dgm:pt>
    <dgm:pt modelId="{854B9DAB-0A21-4768-9298-94B0E4AE55D0}" type="pres">
      <dgm:prSet presAssocID="{28609784-A0FD-465C-901D-3854B0952625}" presName="Name37" presStyleLbl="parChTrans1D2" presStyleIdx="2" presStyleCnt="5"/>
      <dgm:spPr/>
      <dgm:t>
        <a:bodyPr/>
        <a:lstStyle/>
        <a:p>
          <a:endParaRPr lang="en-US"/>
        </a:p>
      </dgm:t>
    </dgm:pt>
    <dgm:pt modelId="{B4946392-1ABB-4961-8195-FE568FD426F2}" type="pres">
      <dgm:prSet presAssocID="{5D8262A3-0430-4B79-9974-60ED7BB5B789}" presName="hierRoot2" presStyleCnt="0">
        <dgm:presLayoutVars>
          <dgm:hierBranch val="init"/>
        </dgm:presLayoutVars>
      </dgm:prSet>
      <dgm:spPr/>
    </dgm:pt>
    <dgm:pt modelId="{179CB07D-A003-48EA-9642-54748817DE3C}" type="pres">
      <dgm:prSet presAssocID="{5D8262A3-0430-4B79-9974-60ED7BB5B789}" presName="rootComposite" presStyleCnt="0"/>
      <dgm:spPr/>
    </dgm:pt>
    <dgm:pt modelId="{61461071-7638-41CD-B2FE-CAABF55D7F90}" type="pres">
      <dgm:prSet presAssocID="{5D8262A3-0430-4B79-9974-60ED7BB5B789}" presName="rootText" presStyleLbl="node2" presStyleIdx="2" presStyleCnt="5" custScaleX="104896" custScaleY="228957">
        <dgm:presLayoutVars>
          <dgm:chPref val="3"/>
        </dgm:presLayoutVars>
      </dgm:prSet>
      <dgm:spPr/>
      <dgm:t>
        <a:bodyPr/>
        <a:lstStyle/>
        <a:p>
          <a:endParaRPr lang="en-US"/>
        </a:p>
      </dgm:t>
    </dgm:pt>
    <dgm:pt modelId="{14272323-F5D6-4E1B-AF4F-F0EA63EA50F8}" type="pres">
      <dgm:prSet presAssocID="{5D8262A3-0430-4B79-9974-60ED7BB5B789}" presName="rootConnector" presStyleLbl="node2" presStyleIdx="2" presStyleCnt="5"/>
      <dgm:spPr/>
      <dgm:t>
        <a:bodyPr/>
        <a:lstStyle/>
        <a:p>
          <a:endParaRPr lang="en-US"/>
        </a:p>
      </dgm:t>
    </dgm:pt>
    <dgm:pt modelId="{C97CB4C5-D9F8-4680-91B1-A95745F1024C}" type="pres">
      <dgm:prSet presAssocID="{5D8262A3-0430-4B79-9974-60ED7BB5B789}" presName="hierChild4" presStyleCnt="0"/>
      <dgm:spPr/>
    </dgm:pt>
    <dgm:pt modelId="{488351C4-72A5-4553-82DC-70E36C337039}" type="pres">
      <dgm:prSet presAssocID="{5D8262A3-0430-4B79-9974-60ED7BB5B789}" presName="hierChild5" presStyleCnt="0"/>
      <dgm:spPr/>
    </dgm:pt>
    <dgm:pt modelId="{7D40ABFC-9B1B-4E87-8DF0-CB909A42E3BB}" type="pres">
      <dgm:prSet presAssocID="{378F3555-15DF-4CDA-8D86-C32267AC2C95}" presName="Name37" presStyleLbl="parChTrans1D2" presStyleIdx="3" presStyleCnt="5"/>
      <dgm:spPr/>
      <dgm:t>
        <a:bodyPr/>
        <a:lstStyle/>
        <a:p>
          <a:endParaRPr lang="en-US"/>
        </a:p>
      </dgm:t>
    </dgm:pt>
    <dgm:pt modelId="{69F9E507-9102-457D-A299-22FF354220D5}" type="pres">
      <dgm:prSet presAssocID="{E6CBBAF0-12D0-48F2-94B2-F1B80FF7C604}" presName="hierRoot2" presStyleCnt="0">
        <dgm:presLayoutVars>
          <dgm:hierBranch val="init"/>
        </dgm:presLayoutVars>
      </dgm:prSet>
      <dgm:spPr/>
    </dgm:pt>
    <dgm:pt modelId="{8311C4E9-6B46-4D71-AC2F-79901A5FEA90}" type="pres">
      <dgm:prSet presAssocID="{E6CBBAF0-12D0-48F2-94B2-F1B80FF7C604}" presName="rootComposite" presStyleCnt="0"/>
      <dgm:spPr/>
    </dgm:pt>
    <dgm:pt modelId="{D94B13EE-4DCA-4A5D-B9C6-0D0D77A982FE}" type="pres">
      <dgm:prSet presAssocID="{E6CBBAF0-12D0-48F2-94B2-F1B80FF7C604}" presName="rootText" presStyleLbl="node2" presStyleIdx="3" presStyleCnt="5" custScaleX="105602" custScaleY="227700" custLinFactNeighborX="-5207" custLinFactNeighborY="-679">
        <dgm:presLayoutVars>
          <dgm:chPref val="3"/>
        </dgm:presLayoutVars>
      </dgm:prSet>
      <dgm:spPr/>
      <dgm:t>
        <a:bodyPr/>
        <a:lstStyle/>
        <a:p>
          <a:endParaRPr lang="en-US"/>
        </a:p>
      </dgm:t>
    </dgm:pt>
    <dgm:pt modelId="{45FE8847-FD61-4F1B-97EF-D6620A167CFB}" type="pres">
      <dgm:prSet presAssocID="{E6CBBAF0-12D0-48F2-94B2-F1B80FF7C604}" presName="rootConnector" presStyleLbl="node2" presStyleIdx="3" presStyleCnt="5"/>
      <dgm:spPr/>
      <dgm:t>
        <a:bodyPr/>
        <a:lstStyle/>
        <a:p>
          <a:endParaRPr lang="en-US"/>
        </a:p>
      </dgm:t>
    </dgm:pt>
    <dgm:pt modelId="{7124559A-6623-417A-BFEF-C290E591DCAC}" type="pres">
      <dgm:prSet presAssocID="{E6CBBAF0-12D0-48F2-94B2-F1B80FF7C604}" presName="hierChild4" presStyleCnt="0"/>
      <dgm:spPr/>
    </dgm:pt>
    <dgm:pt modelId="{D6D26391-D31F-40B6-A899-09F65C0B3632}" type="pres">
      <dgm:prSet presAssocID="{E6CBBAF0-12D0-48F2-94B2-F1B80FF7C604}" presName="hierChild5" presStyleCnt="0"/>
      <dgm:spPr/>
    </dgm:pt>
    <dgm:pt modelId="{75DB1188-3D5B-4D99-A33C-2C75B1BABE5E}" type="pres">
      <dgm:prSet presAssocID="{B7AEE912-B41F-460E-94DE-483AD8129C2D}" presName="Name37" presStyleLbl="parChTrans1D2" presStyleIdx="4" presStyleCnt="5"/>
      <dgm:spPr/>
      <dgm:t>
        <a:bodyPr/>
        <a:lstStyle/>
        <a:p>
          <a:endParaRPr lang="en-US"/>
        </a:p>
      </dgm:t>
    </dgm:pt>
    <dgm:pt modelId="{200EFB97-FC3E-47CF-82F7-5929A5CF9A13}" type="pres">
      <dgm:prSet presAssocID="{D42D2337-6E2E-4ECB-AB38-9F73A6C02340}" presName="hierRoot2" presStyleCnt="0">
        <dgm:presLayoutVars>
          <dgm:hierBranch val="init"/>
        </dgm:presLayoutVars>
      </dgm:prSet>
      <dgm:spPr/>
    </dgm:pt>
    <dgm:pt modelId="{73816727-BACD-453F-8B11-0154C0216F46}" type="pres">
      <dgm:prSet presAssocID="{D42D2337-6E2E-4ECB-AB38-9F73A6C02340}" presName="rootComposite" presStyleCnt="0"/>
      <dgm:spPr/>
    </dgm:pt>
    <dgm:pt modelId="{56B8177E-FC17-42E7-88FC-FA6287E593A5}" type="pres">
      <dgm:prSet presAssocID="{D42D2337-6E2E-4ECB-AB38-9F73A6C02340}" presName="rootText" presStyleLbl="node2" presStyleIdx="4" presStyleCnt="5" custScaleX="107716" custScaleY="224534" custLinFactNeighborX="-10687">
        <dgm:presLayoutVars>
          <dgm:chPref val="3"/>
        </dgm:presLayoutVars>
      </dgm:prSet>
      <dgm:spPr/>
      <dgm:t>
        <a:bodyPr/>
        <a:lstStyle/>
        <a:p>
          <a:endParaRPr lang="en-US"/>
        </a:p>
      </dgm:t>
    </dgm:pt>
    <dgm:pt modelId="{A9E21649-8198-4806-8511-74CDA2E7A75F}" type="pres">
      <dgm:prSet presAssocID="{D42D2337-6E2E-4ECB-AB38-9F73A6C02340}" presName="rootConnector" presStyleLbl="node2" presStyleIdx="4" presStyleCnt="5"/>
      <dgm:spPr/>
      <dgm:t>
        <a:bodyPr/>
        <a:lstStyle/>
        <a:p>
          <a:endParaRPr lang="en-US"/>
        </a:p>
      </dgm:t>
    </dgm:pt>
    <dgm:pt modelId="{D579D335-2B13-41D7-8251-E34E70FDCB16}" type="pres">
      <dgm:prSet presAssocID="{D42D2337-6E2E-4ECB-AB38-9F73A6C02340}" presName="hierChild4" presStyleCnt="0"/>
      <dgm:spPr/>
    </dgm:pt>
    <dgm:pt modelId="{9F358A9F-5DDB-47E3-8D2F-9EA853F66206}" type="pres">
      <dgm:prSet presAssocID="{D42D2337-6E2E-4ECB-AB38-9F73A6C02340}" presName="hierChild5" presStyleCnt="0"/>
      <dgm:spPr/>
    </dgm:pt>
    <dgm:pt modelId="{7A04A12A-5626-45FF-B4E2-84CB5D069DE8}" type="pres">
      <dgm:prSet presAssocID="{2FBEE936-FB9D-4FE6-A2C3-2A1C1C6E746E}" presName="hierChild3" presStyleCnt="0"/>
      <dgm:spPr/>
    </dgm:pt>
  </dgm:ptLst>
  <dgm:cxnLst>
    <dgm:cxn modelId="{348FD152-193C-4974-903A-2168FA99732D}" type="presOf" srcId="{D42D2337-6E2E-4ECB-AB38-9F73A6C02340}" destId="{56B8177E-FC17-42E7-88FC-FA6287E593A5}" srcOrd="0" destOrd="0" presId="urn:microsoft.com/office/officeart/2005/8/layout/orgChart1"/>
    <dgm:cxn modelId="{1A7FEFE9-1B17-4C56-99DD-F0EA2CF46AB9}" type="presOf" srcId="{FC7FCE9E-B78C-40F7-91AD-414E05003646}" destId="{2C6CBD96-5323-4457-8C29-B7FBB9D3C918}" srcOrd="0" destOrd="0" presId="urn:microsoft.com/office/officeart/2005/8/layout/orgChart1"/>
    <dgm:cxn modelId="{88D4AAE8-68E5-4ECE-B659-6CAC3F0DCDAA}" type="presOf" srcId="{05B9FC0A-F6DF-4F2A-B688-66C2F56A6B51}" destId="{CC4780C9-D7F4-4BBE-865F-5C067E283522}" srcOrd="1" destOrd="0" presId="urn:microsoft.com/office/officeart/2005/8/layout/orgChart1"/>
    <dgm:cxn modelId="{18738E9C-5891-411E-8483-092304952254}" type="presOf" srcId="{D42D2337-6E2E-4ECB-AB38-9F73A6C02340}" destId="{A9E21649-8198-4806-8511-74CDA2E7A75F}" srcOrd="1" destOrd="0" presId="urn:microsoft.com/office/officeart/2005/8/layout/orgChart1"/>
    <dgm:cxn modelId="{C6485A0E-1D81-4B28-AC75-8C840CE66E93}" type="presOf" srcId="{0D0E1A47-15EE-4660-9685-C0BB88334CD8}" destId="{95707FCC-DF93-4D3B-B4F9-826029924DF7}" srcOrd="0" destOrd="0" presId="urn:microsoft.com/office/officeart/2005/8/layout/orgChart1"/>
    <dgm:cxn modelId="{16C12B29-4B6A-4CA2-B7A1-6C9F910BFBEA}" srcId="{2FBEE936-FB9D-4FE6-A2C3-2A1C1C6E746E}" destId="{05B9FC0A-F6DF-4F2A-B688-66C2F56A6B51}" srcOrd="0" destOrd="0" parTransId="{FC7FCE9E-B78C-40F7-91AD-414E05003646}" sibTransId="{239204F0-E75E-4BA7-96C7-0572A36BA0A1}"/>
    <dgm:cxn modelId="{0DE41D7C-AA92-4171-8CB1-AD0430FCC625}" srcId="{2FBEE936-FB9D-4FE6-A2C3-2A1C1C6E746E}" destId="{E6CBBAF0-12D0-48F2-94B2-F1B80FF7C604}" srcOrd="3" destOrd="0" parTransId="{378F3555-15DF-4CDA-8D86-C32267AC2C95}" sibTransId="{4223A85E-68BD-43B5-9A76-2FE7D1F58329}"/>
    <dgm:cxn modelId="{8B5C27B3-1DE0-4B68-BEC2-3BB518C19C10}" srcId="{2FBEE936-FB9D-4FE6-A2C3-2A1C1C6E746E}" destId="{5D8262A3-0430-4B79-9974-60ED7BB5B789}" srcOrd="2" destOrd="0" parTransId="{28609784-A0FD-465C-901D-3854B0952625}" sibTransId="{FDD2B2CE-F363-4A30-936A-204B362A0335}"/>
    <dgm:cxn modelId="{25E6F663-A33C-4698-BC9D-38B86EA4285C}" type="presOf" srcId="{5D8262A3-0430-4B79-9974-60ED7BB5B789}" destId="{14272323-F5D6-4E1B-AF4F-F0EA63EA50F8}" srcOrd="1" destOrd="0" presId="urn:microsoft.com/office/officeart/2005/8/layout/orgChart1"/>
    <dgm:cxn modelId="{BF8B4B13-089C-4426-A687-D290D2DAB8CE}" type="presOf" srcId="{0D0E1A47-15EE-4660-9685-C0BB88334CD8}" destId="{C36D740F-14FD-4191-9768-FA509F8DF6D4}" srcOrd="1" destOrd="0" presId="urn:microsoft.com/office/officeart/2005/8/layout/orgChart1"/>
    <dgm:cxn modelId="{38908D6A-5318-49A3-9A63-96B5742B6FE0}" type="presOf" srcId="{C7C812A6-3CC5-4829-9FA9-6ED3F7B348DC}" destId="{0F87914C-E02A-4C33-9A96-E914E9824E1E}" srcOrd="0" destOrd="0" presId="urn:microsoft.com/office/officeart/2005/8/layout/orgChart1"/>
    <dgm:cxn modelId="{47F22836-DAA7-482C-9EF0-3CC64DA00164}" type="presOf" srcId="{AA94121A-F322-4CF9-B64A-434193937CA4}" destId="{E5840CFC-01EB-4361-B1AA-50C25E3365EA}" srcOrd="0" destOrd="0" presId="urn:microsoft.com/office/officeart/2005/8/layout/orgChart1"/>
    <dgm:cxn modelId="{76FF07DA-9152-409C-A92C-60549FEE2AE6}" srcId="{2FBEE936-FB9D-4FE6-A2C3-2A1C1C6E746E}" destId="{0D0E1A47-15EE-4660-9685-C0BB88334CD8}" srcOrd="1" destOrd="0" parTransId="{AA94121A-F322-4CF9-B64A-434193937CA4}" sibTransId="{90D652EA-05BD-479A-BC18-CDEB22E3278C}"/>
    <dgm:cxn modelId="{E90C3B3A-52C3-43EB-9E2E-853DD07F9B4F}" type="presOf" srcId="{05B9FC0A-F6DF-4F2A-B688-66C2F56A6B51}" destId="{4F8A75FB-354D-4008-A688-DEB46827D56A}" srcOrd="0" destOrd="0" presId="urn:microsoft.com/office/officeart/2005/8/layout/orgChart1"/>
    <dgm:cxn modelId="{D6E16B2C-D66F-49B3-9EC2-68BE847FC746}" type="presOf" srcId="{378F3555-15DF-4CDA-8D86-C32267AC2C95}" destId="{7D40ABFC-9B1B-4E87-8DF0-CB909A42E3BB}" srcOrd="0" destOrd="0" presId="urn:microsoft.com/office/officeart/2005/8/layout/orgChart1"/>
    <dgm:cxn modelId="{9BBE9428-7454-451D-8E68-A79D21F19F0A}" type="presOf" srcId="{5D8262A3-0430-4B79-9974-60ED7BB5B789}" destId="{61461071-7638-41CD-B2FE-CAABF55D7F90}" srcOrd="0" destOrd="0" presId="urn:microsoft.com/office/officeart/2005/8/layout/orgChart1"/>
    <dgm:cxn modelId="{2B64B5A0-AC47-4151-A484-584FB3303125}" type="presOf" srcId="{2FBEE936-FB9D-4FE6-A2C3-2A1C1C6E746E}" destId="{1B3A6042-2C6E-436F-B7C4-7C272ABB084B}" srcOrd="0" destOrd="0" presId="urn:microsoft.com/office/officeart/2005/8/layout/orgChart1"/>
    <dgm:cxn modelId="{08F5F4E0-4E4D-46E4-A9E4-14B4011E8B92}" type="presOf" srcId="{28609784-A0FD-465C-901D-3854B0952625}" destId="{854B9DAB-0A21-4768-9298-94B0E4AE55D0}" srcOrd="0" destOrd="0" presId="urn:microsoft.com/office/officeart/2005/8/layout/orgChart1"/>
    <dgm:cxn modelId="{CBE4D958-8A28-438D-AC65-597D70DAA12B}" type="presOf" srcId="{E6CBBAF0-12D0-48F2-94B2-F1B80FF7C604}" destId="{45FE8847-FD61-4F1B-97EF-D6620A167CFB}" srcOrd="1" destOrd="0" presId="urn:microsoft.com/office/officeart/2005/8/layout/orgChart1"/>
    <dgm:cxn modelId="{8E60E68D-166F-4D9F-BFAF-8C244CE584EB}" srcId="{C7C812A6-3CC5-4829-9FA9-6ED3F7B348DC}" destId="{2FBEE936-FB9D-4FE6-A2C3-2A1C1C6E746E}" srcOrd="0" destOrd="0" parTransId="{BF465B12-2A56-48EB-8270-38FB20AD61E0}" sibTransId="{485B2BAF-C4FB-4488-81FC-7F74F8EC4637}"/>
    <dgm:cxn modelId="{4E5CE21A-92B5-45E7-89DF-BFB5549EC7FE}" type="presOf" srcId="{B7AEE912-B41F-460E-94DE-483AD8129C2D}" destId="{75DB1188-3D5B-4D99-A33C-2C75B1BABE5E}" srcOrd="0" destOrd="0" presId="urn:microsoft.com/office/officeart/2005/8/layout/orgChart1"/>
    <dgm:cxn modelId="{5F9F662A-20BF-427B-A18C-107CDF475BDA}" type="presOf" srcId="{E6CBBAF0-12D0-48F2-94B2-F1B80FF7C604}" destId="{D94B13EE-4DCA-4A5D-B9C6-0D0D77A982FE}" srcOrd="0" destOrd="0" presId="urn:microsoft.com/office/officeart/2005/8/layout/orgChart1"/>
    <dgm:cxn modelId="{ED41C4BE-84B4-427F-B90A-3ECF064EF2EC}" srcId="{2FBEE936-FB9D-4FE6-A2C3-2A1C1C6E746E}" destId="{D42D2337-6E2E-4ECB-AB38-9F73A6C02340}" srcOrd="4" destOrd="0" parTransId="{B7AEE912-B41F-460E-94DE-483AD8129C2D}" sibTransId="{A50B1B71-1B75-4F9D-B76A-C6798341BF7B}"/>
    <dgm:cxn modelId="{250E235E-FC07-466E-96A2-56E4844FE5BE}" type="presOf" srcId="{2FBEE936-FB9D-4FE6-A2C3-2A1C1C6E746E}" destId="{0D28F98D-F4D1-4B06-89BE-2716210E0E1C}" srcOrd="1" destOrd="0" presId="urn:microsoft.com/office/officeart/2005/8/layout/orgChart1"/>
    <dgm:cxn modelId="{EA4FBEE4-7B31-4F32-8A51-3BB6DEFD12A7}" type="presParOf" srcId="{0F87914C-E02A-4C33-9A96-E914E9824E1E}" destId="{C63F8388-9793-4E6C-8DD2-D15D79C64CBF}" srcOrd="0" destOrd="0" presId="urn:microsoft.com/office/officeart/2005/8/layout/orgChart1"/>
    <dgm:cxn modelId="{A7A81722-921F-48C6-93C2-E57FC02D78E8}" type="presParOf" srcId="{C63F8388-9793-4E6C-8DD2-D15D79C64CBF}" destId="{04E48C2F-B2C7-4FC9-BEB0-92FA2B3C45DE}" srcOrd="0" destOrd="0" presId="urn:microsoft.com/office/officeart/2005/8/layout/orgChart1"/>
    <dgm:cxn modelId="{1C385AED-4F4B-4D5B-A0FA-4A91D4DCBB22}" type="presParOf" srcId="{04E48C2F-B2C7-4FC9-BEB0-92FA2B3C45DE}" destId="{1B3A6042-2C6E-436F-B7C4-7C272ABB084B}" srcOrd="0" destOrd="0" presId="urn:microsoft.com/office/officeart/2005/8/layout/orgChart1"/>
    <dgm:cxn modelId="{77DB3635-82BA-4B26-BF21-5B30CF3AE597}" type="presParOf" srcId="{04E48C2F-B2C7-4FC9-BEB0-92FA2B3C45DE}" destId="{0D28F98D-F4D1-4B06-89BE-2716210E0E1C}" srcOrd="1" destOrd="0" presId="urn:microsoft.com/office/officeart/2005/8/layout/orgChart1"/>
    <dgm:cxn modelId="{08E57260-321E-4E46-8CD2-3A1B958B9FD5}" type="presParOf" srcId="{C63F8388-9793-4E6C-8DD2-D15D79C64CBF}" destId="{95161458-C0F3-4EA2-B483-680CF77AA482}" srcOrd="1" destOrd="0" presId="urn:microsoft.com/office/officeart/2005/8/layout/orgChart1"/>
    <dgm:cxn modelId="{11FAA7CF-38FE-4E2F-93BF-A548D8D60141}" type="presParOf" srcId="{95161458-C0F3-4EA2-B483-680CF77AA482}" destId="{2C6CBD96-5323-4457-8C29-B7FBB9D3C918}" srcOrd="0" destOrd="0" presId="urn:microsoft.com/office/officeart/2005/8/layout/orgChart1"/>
    <dgm:cxn modelId="{C2B5BC16-8B9B-46F6-8CC0-2980B9FCD665}" type="presParOf" srcId="{95161458-C0F3-4EA2-B483-680CF77AA482}" destId="{D34E0291-12E1-41EB-B95A-FFB5AE54CD7C}" srcOrd="1" destOrd="0" presId="urn:microsoft.com/office/officeart/2005/8/layout/orgChart1"/>
    <dgm:cxn modelId="{CAA0FA4E-A0DF-4CC7-AAE1-DB3A8F49D0F7}" type="presParOf" srcId="{D34E0291-12E1-41EB-B95A-FFB5AE54CD7C}" destId="{A1394DC8-1546-4176-A9C4-1E3B376C2A91}" srcOrd="0" destOrd="0" presId="urn:microsoft.com/office/officeart/2005/8/layout/orgChart1"/>
    <dgm:cxn modelId="{1D337656-BEC9-4490-A004-5E1806A5677C}" type="presParOf" srcId="{A1394DC8-1546-4176-A9C4-1E3B376C2A91}" destId="{4F8A75FB-354D-4008-A688-DEB46827D56A}" srcOrd="0" destOrd="0" presId="urn:microsoft.com/office/officeart/2005/8/layout/orgChart1"/>
    <dgm:cxn modelId="{A9889D47-01E4-4AFD-9038-F022A856390A}" type="presParOf" srcId="{A1394DC8-1546-4176-A9C4-1E3B376C2A91}" destId="{CC4780C9-D7F4-4BBE-865F-5C067E283522}" srcOrd="1" destOrd="0" presId="urn:microsoft.com/office/officeart/2005/8/layout/orgChart1"/>
    <dgm:cxn modelId="{B9B4960F-1E2E-4AC2-9B75-318D55A56094}" type="presParOf" srcId="{D34E0291-12E1-41EB-B95A-FFB5AE54CD7C}" destId="{7DAD77A4-2689-4339-B18F-66DC349EF51C}" srcOrd="1" destOrd="0" presId="urn:microsoft.com/office/officeart/2005/8/layout/orgChart1"/>
    <dgm:cxn modelId="{801C1652-C021-4EA9-82E4-39B504C92C96}" type="presParOf" srcId="{D34E0291-12E1-41EB-B95A-FFB5AE54CD7C}" destId="{16FF7563-200C-4AFB-A1FE-4DD2459F46F1}" srcOrd="2" destOrd="0" presId="urn:microsoft.com/office/officeart/2005/8/layout/orgChart1"/>
    <dgm:cxn modelId="{811A8F67-5D3F-4A04-B3A9-2BBAD1D45F95}" type="presParOf" srcId="{95161458-C0F3-4EA2-B483-680CF77AA482}" destId="{E5840CFC-01EB-4361-B1AA-50C25E3365EA}" srcOrd="2" destOrd="0" presId="urn:microsoft.com/office/officeart/2005/8/layout/orgChart1"/>
    <dgm:cxn modelId="{F08DA7A5-A9B9-4BCE-ADB8-EF8C80B51B1A}" type="presParOf" srcId="{95161458-C0F3-4EA2-B483-680CF77AA482}" destId="{75F5235E-90AE-465D-ACB9-95ECA0946DE2}" srcOrd="3" destOrd="0" presId="urn:microsoft.com/office/officeart/2005/8/layout/orgChart1"/>
    <dgm:cxn modelId="{64D53E0F-FA64-4CBF-A54B-A74422E3780C}" type="presParOf" srcId="{75F5235E-90AE-465D-ACB9-95ECA0946DE2}" destId="{F5750618-2073-4C62-8741-BAC7AD33723F}" srcOrd="0" destOrd="0" presId="urn:microsoft.com/office/officeart/2005/8/layout/orgChart1"/>
    <dgm:cxn modelId="{2F1E099B-CBA1-4F19-9F55-E9976EA07B5B}" type="presParOf" srcId="{F5750618-2073-4C62-8741-BAC7AD33723F}" destId="{95707FCC-DF93-4D3B-B4F9-826029924DF7}" srcOrd="0" destOrd="0" presId="urn:microsoft.com/office/officeart/2005/8/layout/orgChart1"/>
    <dgm:cxn modelId="{36732A95-9367-436C-B3D1-603F83828961}" type="presParOf" srcId="{F5750618-2073-4C62-8741-BAC7AD33723F}" destId="{C36D740F-14FD-4191-9768-FA509F8DF6D4}" srcOrd="1" destOrd="0" presId="urn:microsoft.com/office/officeart/2005/8/layout/orgChart1"/>
    <dgm:cxn modelId="{F668D164-2BED-473B-9161-B5301D622DA0}" type="presParOf" srcId="{75F5235E-90AE-465D-ACB9-95ECA0946DE2}" destId="{2D96CC94-EB1B-4A00-AF1A-6583080708B2}" srcOrd="1" destOrd="0" presId="urn:microsoft.com/office/officeart/2005/8/layout/orgChart1"/>
    <dgm:cxn modelId="{86D9C53D-0775-48BF-BB32-B05A3E45F3E0}" type="presParOf" srcId="{75F5235E-90AE-465D-ACB9-95ECA0946DE2}" destId="{F16F09FF-F6B4-4F8E-9AD7-6B97BA1A69F9}" srcOrd="2" destOrd="0" presId="urn:microsoft.com/office/officeart/2005/8/layout/orgChart1"/>
    <dgm:cxn modelId="{9BC39927-5910-4D8F-995B-212F3BFC200E}" type="presParOf" srcId="{95161458-C0F3-4EA2-B483-680CF77AA482}" destId="{854B9DAB-0A21-4768-9298-94B0E4AE55D0}" srcOrd="4" destOrd="0" presId="urn:microsoft.com/office/officeart/2005/8/layout/orgChart1"/>
    <dgm:cxn modelId="{3D2DC752-5E1F-4120-90D2-E770A6F30F0A}" type="presParOf" srcId="{95161458-C0F3-4EA2-B483-680CF77AA482}" destId="{B4946392-1ABB-4961-8195-FE568FD426F2}" srcOrd="5" destOrd="0" presId="urn:microsoft.com/office/officeart/2005/8/layout/orgChart1"/>
    <dgm:cxn modelId="{88F0841D-F0BC-4A10-AC00-D199D0AC4260}" type="presParOf" srcId="{B4946392-1ABB-4961-8195-FE568FD426F2}" destId="{179CB07D-A003-48EA-9642-54748817DE3C}" srcOrd="0" destOrd="0" presId="urn:microsoft.com/office/officeart/2005/8/layout/orgChart1"/>
    <dgm:cxn modelId="{F8C262B7-E1F5-4E1E-9B7F-C66C1FC42E75}" type="presParOf" srcId="{179CB07D-A003-48EA-9642-54748817DE3C}" destId="{61461071-7638-41CD-B2FE-CAABF55D7F90}" srcOrd="0" destOrd="0" presId="urn:microsoft.com/office/officeart/2005/8/layout/orgChart1"/>
    <dgm:cxn modelId="{705A26AA-D489-4F00-A2EB-992839B02DCE}" type="presParOf" srcId="{179CB07D-A003-48EA-9642-54748817DE3C}" destId="{14272323-F5D6-4E1B-AF4F-F0EA63EA50F8}" srcOrd="1" destOrd="0" presId="urn:microsoft.com/office/officeart/2005/8/layout/orgChart1"/>
    <dgm:cxn modelId="{9EE0201E-0CA2-42B9-92CC-E3193F15F4CD}" type="presParOf" srcId="{B4946392-1ABB-4961-8195-FE568FD426F2}" destId="{C97CB4C5-D9F8-4680-91B1-A95745F1024C}" srcOrd="1" destOrd="0" presId="urn:microsoft.com/office/officeart/2005/8/layout/orgChart1"/>
    <dgm:cxn modelId="{CF90937B-6D99-4241-97AD-69ED868A067E}" type="presParOf" srcId="{B4946392-1ABB-4961-8195-FE568FD426F2}" destId="{488351C4-72A5-4553-82DC-70E36C337039}" srcOrd="2" destOrd="0" presId="urn:microsoft.com/office/officeart/2005/8/layout/orgChart1"/>
    <dgm:cxn modelId="{DC41B85B-90E6-4DCF-9964-E4843B2CDD11}" type="presParOf" srcId="{95161458-C0F3-4EA2-B483-680CF77AA482}" destId="{7D40ABFC-9B1B-4E87-8DF0-CB909A42E3BB}" srcOrd="6" destOrd="0" presId="urn:microsoft.com/office/officeart/2005/8/layout/orgChart1"/>
    <dgm:cxn modelId="{88435E15-B3A7-4DEB-992F-D7EA82B32EB4}" type="presParOf" srcId="{95161458-C0F3-4EA2-B483-680CF77AA482}" destId="{69F9E507-9102-457D-A299-22FF354220D5}" srcOrd="7" destOrd="0" presId="urn:microsoft.com/office/officeart/2005/8/layout/orgChart1"/>
    <dgm:cxn modelId="{B118F8A2-16FC-4018-9B04-D4BD0847B0AC}" type="presParOf" srcId="{69F9E507-9102-457D-A299-22FF354220D5}" destId="{8311C4E9-6B46-4D71-AC2F-79901A5FEA90}" srcOrd="0" destOrd="0" presId="urn:microsoft.com/office/officeart/2005/8/layout/orgChart1"/>
    <dgm:cxn modelId="{6A4259A1-9DCC-48F9-85A8-447A9421484C}" type="presParOf" srcId="{8311C4E9-6B46-4D71-AC2F-79901A5FEA90}" destId="{D94B13EE-4DCA-4A5D-B9C6-0D0D77A982FE}" srcOrd="0" destOrd="0" presId="urn:microsoft.com/office/officeart/2005/8/layout/orgChart1"/>
    <dgm:cxn modelId="{20ADD28A-F718-4007-841E-847388CA03FE}" type="presParOf" srcId="{8311C4E9-6B46-4D71-AC2F-79901A5FEA90}" destId="{45FE8847-FD61-4F1B-97EF-D6620A167CFB}" srcOrd="1" destOrd="0" presId="urn:microsoft.com/office/officeart/2005/8/layout/orgChart1"/>
    <dgm:cxn modelId="{4F7C27A8-28E2-42BE-9E99-931B10A771B7}" type="presParOf" srcId="{69F9E507-9102-457D-A299-22FF354220D5}" destId="{7124559A-6623-417A-BFEF-C290E591DCAC}" srcOrd="1" destOrd="0" presId="urn:microsoft.com/office/officeart/2005/8/layout/orgChart1"/>
    <dgm:cxn modelId="{31BFFF6C-74EE-4891-8A67-A0A1795A0800}" type="presParOf" srcId="{69F9E507-9102-457D-A299-22FF354220D5}" destId="{D6D26391-D31F-40B6-A899-09F65C0B3632}" srcOrd="2" destOrd="0" presId="urn:microsoft.com/office/officeart/2005/8/layout/orgChart1"/>
    <dgm:cxn modelId="{AB3637ED-2502-428B-91B7-877A56D6F289}" type="presParOf" srcId="{95161458-C0F3-4EA2-B483-680CF77AA482}" destId="{75DB1188-3D5B-4D99-A33C-2C75B1BABE5E}" srcOrd="8" destOrd="0" presId="urn:microsoft.com/office/officeart/2005/8/layout/orgChart1"/>
    <dgm:cxn modelId="{5501AA99-7E2C-4C43-AE79-DB46FC355008}" type="presParOf" srcId="{95161458-C0F3-4EA2-B483-680CF77AA482}" destId="{200EFB97-FC3E-47CF-82F7-5929A5CF9A13}" srcOrd="9" destOrd="0" presId="urn:microsoft.com/office/officeart/2005/8/layout/orgChart1"/>
    <dgm:cxn modelId="{AC330FE9-6A1D-4B33-AFF4-D39B9FA046FA}" type="presParOf" srcId="{200EFB97-FC3E-47CF-82F7-5929A5CF9A13}" destId="{73816727-BACD-453F-8B11-0154C0216F46}" srcOrd="0" destOrd="0" presId="urn:microsoft.com/office/officeart/2005/8/layout/orgChart1"/>
    <dgm:cxn modelId="{B5A28F9B-A5F7-4EA2-94E5-34EF123A1684}" type="presParOf" srcId="{73816727-BACD-453F-8B11-0154C0216F46}" destId="{56B8177E-FC17-42E7-88FC-FA6287E593A5}" srcOrd="0" destOrd="0" presId="urn:microsoft.com/office/officeart/2005/8/layout/orgChart1"/>
    <dgm:cxn modelId="{13E86D79-29B0-4DB0-9820-C8EA43EF67D7}" type="presParOf" srcId="{73816727-BACD-453F-8B11-0154C0216F46}" destId="{A9E21649-8198-4806-8511-74CDA2E7A75F}" srcOrd="1" destOrd="0" presId="urn:microsoft.com/office/officeart/2005/8/layout/orgChart1"/>
    <dgm:cxn modelId="{B0579678-D778-4813-951F-FBEE16D7B8A1}" type="presParOf" srcId="{200EFB97-FC3E-47CF-82F7-5929A5CF9A13}" destId="{D579D335-2B13-41D7-8251-E34E70FDCB16}" srcOrd="1" destOrd="0" presId="urn:microsoft.com/office/officeart/2005/8/layout/orgChart1"/>
    <dgm:cxn modelId="{22340FD0-8EAB-4218-BE6E-0C4B3CBA3C3E}" type="presParOf" srcId="{200EFB97-FC3E-47CF-82F7-5929A5CF9A13}" destId="{9F358A9F-5DDB-47E3-8D2F-9EA853F66206}" srcOrd="2" destOrd="0" presId="urn:microsoft.com/office/officeart/2005/8/layout/orgChart1"/>
    <dgm:cxn modelId="{BBEB7FC1-A691-4E80-A697-D8FA6356E8AB}" type="presParOf" srcId="{C63F8388-9793-4E6C-8DD2-D15D79C64CBF}" destId="{7A04A12A-5626-45FF-B4E2-84CB5D069DE8}" srcOrd="2" destOrd="0" presId="urn:microsoft.com/office/officeart/2005/8/layout/orgChar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27544226-84F7-4C08-A6B6-3149CF924773}" type="doc">
      <dgm:prSet loTypeId="urn:microsoft.com/office/officeart/2005/8/layout/default" loCatId="list" qsTypeId="urn:microsoft.com/office/officeart/2005/8/quickstyle/simple3" qsCatId="simple" csTypeId="urn:microsoft.com/office/officeart/2005/8/colors/accent1_2" csCatId="accent1" phldr="1"/>
      <dgm:spPr/>
      <dgm:t>
        <a:bodyPr/>
        <a:lstStyle/>
        <a:p>
          <a:endParaRPr lang="en-US"/>
        </a:p>
      </dgm:t>
    </dgm:pt>
    <dgm:pt modelId="{650B7ED4-8602-46DA-8B0D-887847EA3A0C}">
      <dgm:prSet custT="1"/>
      <dgm:spPr/>
      <dgm:t>
        <a:bodyPr/>
        <a:lstStyle/>
        <a:p>
          <a:pPr rtl="0"/>
          <a:r>
            <a:rPr lang="en-US" sz="2000" dirty="0" smtClean="0"/>
            <a:t>No legal obligation on the part of insurers to advise the insured that his premium is due</a:t>
          </a:r>
          <a:endParaRPr lang="en-US" sz="2000" dirty="0"/>
        </a:p>
      </dgm:t>
    </dgm:pt>
    <dgm:pt modelId="{F5AB50CF-98F4-4FD8-8AE9-30629B7EF2E0}" type="parTrans" cxnId="{1AB273D2-8ED8-4105-8D01-CFFBF6A3351D}">
      <dgm:prSet/>
      <dgm:spPr/>
      <dgm:t>
        <a:bodyPr/>
        <a:lstStyle/>
        <a:p>
          <a:endParaRPr lang="en-US"/>
        </a:p>
      </dgm:t>
    </dgm:pt>
    <dgm:pt modelId="{2C1EF0EB-CAD4-4638-A22C-9E9559115F73}" type="sibTrans" cxnId="{1AB273D2-8ED8-4105-8D01-CFFBF6A3351D}">
      <dgm:prSet/>
      <dgm:spPr/>
      <dgm:t>
        <a:bodyPr/>
        <a:lstStyle/>
        <a:p>
          <a:endParaRPr lang="en-US"/>
        </a:p>
      </dgm:t>
    </dgm:pt>
    <dgm:pt modelId="{C14B522A-4464-483A-AF73-763C49D5F232}">
      <dgm:prSet custT="1"/>
      <dgm:spPr/>
      <dgm:t>
        <a:bodyPr/>
        <a:lstStyle/>
        <a:p>
          <a:pPr rtl="0"/>
          <a:r>
            <a:rPr lang="en-US" sz="2000" dirty="0" smtClean="0"/>
            <a:t>A note advising the insured for intimating any material alterations in the risk is included as a practice</a:t>
          </a:r>
          <a:endParaRPr lang="en-US" sz="2000" dirty="0"/>
        </a:p>
      </dgm:t>
    </dgm:pt>
    <dgm:pt modelId="{B663F26E-8CA7-4244-8706-FCC83BF044A5}" type="parTrans" cxnId="{0EF8A06D-7584-4891-AD1D-EBB012466296}">
      <dgm:prSet/>
      <dgm:spPr/>
      <dgm:t>
        <a:bodyPr/>
        <a:lstStyle/>
        <a:p>
          <a:endParaRPr lang="en-US"/>
        </a:p>
      </dgm:t>
    </dgm:pt>
    <dgm:pt modelId="{F22D8546-F55F-4D99-96D6-6AF08367E58D}" type="sibTrans" cxnId="{0EF8A06D-7584-4891-AD1D-EBB012466296}">
      <dgm:prSet/>
      <dgm:spPr/>
      <dgm:t>
        <a:bodyPr/>
        <a:lstStyle/>
        <a:p>
          <a:endParaRPr lang="en-US"/>
        </a:p>
      </dgm:t>
    </dgm:pt>
    <dgm:pt modelId="{9F2E7B2F-30C7-49C4-9598-C8758DF3A0DB}">
      <dgm:prSet custT="1"/>
      <dgm:spPr/>
      <dgm:t>
        <a:bodyPr/>
        <a:lstStyle/>
        <a:p>
          <a:pPr rtl="0"/>
          <a:r>
            <a:rPr lang="en-US" sz="2000" dirty="0" smtClean="0"/>
            <a:t>Statutory provision that no risk can be assumed unless the premium is paid in advance is also included. </a:t>
          </a:r>
          <a:endParaRPr lang="en-US" sz="2000" dirty="0"/>
        </a:p>
      </dgm:t>
    </dgm:pt>
    <dgm:pt modelId="{5E42FC8C-2A06-478D-AE5F-7F7C0D82916C}" type="parTrans" cxnId="{3FAE12CE-697F-41B2-85F8-7B8C4104FD17}">
      <dgm:prSet/>
      <dgm:spPr/>
      <dgm:t>
        <a:bodyPr/>
        <a:lstStyle/>
        <a:p>
          <a:endParaRPr lang="en-US"/>
        </a:p>
      </dgm:t>
    </dgm:pt>
    <dgm:pt modelId="{D6E3083C-21E4-44FA-9890-4C6981046C9B}" type="sibTrans" cxnId="{3FAE12CE-697F-41B2-85F8-7B8C4104FD17}">
      <dgm:prSet/>
      <dgm:spPr/>
      <dgm:t>
        <a:bodyPr/>
        <a:lstStyle/>
        <a:p>
          <a:endParaRPr lang="en-US"/>
        </a:p>
      </dgm:t>
    </dgm:pt>
    <dgm:pt modelId="{DC075B10-8F14-4156-8FDD-E15567FD94CC}">
      <dgm:prSet custT="1"/>
      <dgm:spPr/>
      <dgm:t>
        <a:bodyPr/>
        <a:lstStyle/>
        <a:p>
          <a:pPr rtl="0"/>
          <a:r>
            <a:rPr lang="en-US" sz="2000" dirty="0" smtClean="0"/>
            <a:t>Due to courtesy and healthy business practice, insurers issue a renewal notice</a:t>
          </a:r>
          <a:endParaRPr lang="en-US" sz="2000" dirty="0"/>
        </a:p>
      </dgm:t>
    </dgm:pt>
    <dgm:pt modelId="{4B860651-8B66-4980-BB38-0BB54EFAABB9}" type="parTrans" cxnId="{DD71266C-13ED-40A7-83E9-064AD9D0D9CA}">
      <dgm:prSet/>
      <dgm:spPr/>
      <dgm:t>
        <a:bodyPr/>
        <a:lstStyle/>
        <a:p>
          <a:endParaRPr lang="en-US"/>
        </a:p>
      </dgm:t>
    </dgm:pt>
    <dgm:pt modelId="{F08AE49B-75CE-420D-B23F-0C57D72D4423}" type="sibTrans" cxnId="{DD71266C-13ED-40A7-83E9-064AD9D0D9CA}">
      <dgm:prSet/>
      <dgm:spPr/>
      <dgm:t>
        <a:bodyPr/>
        <a:lstStyle/>
        <a:p>
          <a:endParaRPr lang="en-US"/>
        </a:p>
      </dgm:t>
    </dgm:pt>
    <dgm:pt modelId="{3FCFA5D2-DD95-453C-A5FC-12A591AFBC0C}">
      <dgm:prSet custT="1"/>
      <dgm:spPr/>
      <dgm:t>
        <a:bodyPr/>
        <a:lstStyle/>
        <a:p>
          <a:pPr rtl="0"/>
          <a:r>
            <a:rPr lang="en-US" sz="2000" dirty="0" smtClean="0"/>
            <a:t>Its issued in advance of the date of expiry, inviting renewal of the policy</a:t>
          </a:r>
          <a:endParaRPr lang="en-US" sz="2000" dirty="0"/>
        </a:p>
      </dgm:t>
    </dgm:pt>
    <dgm:pt modelId="{D1948BB6-EF89-4957-9D82-7A91D191A1A4}" type="parTrans" cxnId="{E7ED8828-D3B3-4070-B93A-FDF1A61BFA11}">
      <dgm:prSet/>
      <dgm:spPr/>
      <dgm:t>
        <a:bodyPr/>
        <a:lstStyle/>
        <a:p>
          <a:endParaRPr lang="en-US"/>
        </a:p>
      </dgm:t>
    </dgm:pt>
    <dgm:pt modelId="{D14E6AB3-3E71-446C-8480-2CC58C0AA6DA}" type="sibTrans" cxnId="{E7ED8828-D3B3-4070-B93A-FDF1A61BFA11}">
      <dgm:prSet/>
      <dgm:spPr/>
      <dgm:t>
        <a:bodyPr/>
        <a:lstStyle/>
        <a:p>
          <a:endParaRPr lang="en-US"/>
        </a:p>
      </dgm:t>
    </dgm:pt>
    <dgm:pt modelId="{3E1B3B6F-07E2-4B8F-BA5D-963F2CF019DA}">
      <dgm:prSet custT="1"/>
      <dgm:spPr/>
      <dgm:t>
        <a:bodyPr/>
        <a:lstStyle/>
        <a:p>
          <a:pPr rtl="0"/>
          <a:r>
            <a:rPr lang="en-US" sz="2000" dirty="0" smtClean="0"/>
            <a:t>Includes all relevant particulars such as sum insured, the annual premium, etc. </a:t>
          </a:r>
          <a:endParaRPr lang="en-US" sz="2000" dirty="0"/>
        </a:p>
      </dgm:t>
    </dgm:pt>
    <dgm:pt modelId="{91ABFEB1-87C4-40E9-8809-B397D6D17487}" type="parTrans" cxnId="{87030923-9833-49DB-AB51-DD0EF8CD6F82}">
      <dgm:prSet/>
      <dgm:spPr/>
      <dgm:t>
        <a:bodyPr/>
        <a:lstStyle/>
        <a:p>
          <a:endParaRPr lang="en-US"/>
        </a:p>
      </dgm:t>
    </dgm:pt>
    <dgm:pt modelId="{3EC833A0-21C0-4701-9472-BC094F32E2C0}" type="sibTrans" cxnId="{87030923-9833-49DB-AB51-DD0EF8CD6F82}">
      <dgm:prSet/>
      <dgm:spPr/>
      <dgm:t>
        <a:bodyPr/>
        <a:lstStyle/>
        <a:p>
          <a:endParaRPr lang="en-US"/>
        </a:p>
      </dgm:t>
    </dgm:pt>
    <dgm:pt modelId="{FEDF0374-5F25-414E-A077-34D90FA9DC49}" type="pres">
      <dgm:prSet presAssocID="{27544226-84F7-4C08-A6B6-3149CF924773}" presName="diagram" presStyleCnt="0">
        <dgm:presLayoutVars>
          <dgm:dir/>
          <dgm:resizeHandles val="exact"/>
        </dgm:presLayoutVars>
      </dgm:prSet>
      <dgm:spPr/>
      <dgm:t>
        <a:bodyPr/>
        <a:lstStyle/>
        <a:p>
          <a:endParaRPr lang="en-US"/>
        </a:p>
      </dgm:t>
    </dgm:pt>
    <dgm:pt modelId="{22A2BDC9-E134-4422-92DC-0EBDEA164649}" type="pres">
      <dgm:prSet presAssocID="{650B7ED4-8602-46DA-8B0D-887847EA3A0C}" presName="node" presStyleLbl="node1" presStyleIdx="0" presStyleCnt="6">
        <dgm:presLayoutVars>
          <dgm:bulletEnabled val="1"/>
        </dgm:presLayoutVars>
      </dgm:prSet>
      <dgm:spPr/>
      <dgm:t>
        <a:bodyPr/>
        <a:lstStyle/>
        <a:p>
          <a:endParaRPr lang="en-US"/>
        </a:p>
      </dgm:t>
    </dgm:pt>
    <dgm:pt modelId="{827F4418-9EAC-4467-97CF-2BD816C1E4AD}" type="pres">
      <dgm:prSet presAssocID="{2C1EF0EB-CAD4-4638-A22C-9E9559115F73}" presName="sibTrans" presStyleCnt="0"/>
      <dgm:spPr/>
    </dgm:pt>
    <dgm:pt modelId="{761F7B16-A048-4892-BDA5-7678C9699BB8}" type="pres">
      <dgm:prSet presAssocID="{DC075B10-8F14-4156-8FDD-E15567FD94CC}" presName="node" presStyleLbl="node1" presStyleIdx="1" presStyleCnt="6">
        <dgm:presLayoutVars>
          <dgm:bulletEnabled val="1"/>
        </dgm:presLayoutVars>
      </dgm:prSet>
      <dgm:spPr/>
      <dgm:t>
        <a:bodyPr/>
        <a:lstStyle/>
        <a:p>
          <a:endParaRPr lang="en-US"/>
        </a:p>
      </dgm:t>
    </dgm:pt>
    <dgm:pt modelId="{71310998-A935-40FE-BC74-792BB09331A9}" type="pres">
      <dgm:prSet presAssocID="{F08AE49B-75CE-420D-B23F-0C57D72D4423}" presName="sibTrans" presStyleCnt="0"/>
      <dgm:spPr/>
    </dgm:pt>
    <dgm:pt modelId="{D0A92143-652B-4FA4-9B8E-FA8F596F15EA}" type="pres">
      <dgm:prSet presAssocID="{3FCFA5D2-DD95-453C-A5FC-12A591AFBC0C}" presName="node" presStyleLbl="node1" presStyleIdx="2" presStyleCnt="6">
        <dgm:presLayoutVars>
          <dgm:bulletEnabled val="1"/>
        </dgm:presLayoutVars>
      </dgm:prSet>
      <dgm:spPr/>
      <dgm:t>
        <a:bodyPr/>
        <a:lstStyle/>
        <a:p>
          <a:endParaRPr lang="en-US"/>
        </a:p>
      </dgm:t>
    </dgm:pt>
    <dgm:pt modelId="{1618410F-6202-4FD8-A00F-D86C9D63DA4A}" type="pres">
      <dgm:prSet presAssocID="{D14E6AB3-3E71-446C-8480-2CC58C0AA6DA}" presName="sibTrans" presStyleCnt="0"/>
      <dgm:spPr/>
    </dgm:pt>
    <dgm:pt modelId="{D856C027-1159-4115-8E5A-3504629C5355}" type="pres">
      <dgm:prSet presAssocID="{3E1B3B6F-07E2-4B8F-BA5D-963F2CF019DA}" presName="node" presStyleLbl="node1" presStyleIdx="3" presStyleCnt="6" custScaleY="127698" custLinFactNeighborY="0">
        <dgm:presLayoutVars>
          <dgm:bulletEnabled val="1"/>
        </dgm:presLayoutVars>
      </dgm:prSet>
      <dgm:spPr/>
      <dgm:t>
        <a:bodyPr/>
        <a:lstStyle/>
        <a:p>
          <a:endParaRPr lang="en-US"/>
        </a:p>
      </dgm:t>
    </dgm:pt>
    <dgm:pt modelId="{C249437A-EC42-4302-B8C0-63944E0E71C2}" type="pres">
      <dgm:prSet presAssocID="{3EC833A0-21C0-4701-9472-BC094F32E2C0}" presName="sibTrans" presStyleCnt="0"/>
      <dgm:spPr/>
    </dgm:pt>
    <dgm:pt modelId="{FC19B049-6F3D-41DC-9B5D-1A2C2E6B360D}" type="pres">
      <dgm:prSet presAssocID="{C14B522A-4464-483A-AF73-763C49D5F232}" presName="node" presStyleLbl="node1" presStyleIdx="4" presStyleCnt="6" custScaleY="123327">
        <dgm:presLayoutVars>
          <dgm:bulletEnabled val="1"/>
        </dgm:presLayoutVars>
      </dgm:prSet>
      <dgm:spPr/>
      <dgm:t>
        <a:bodyPr/>
        <a:lstStyle/>
        <a:p>
          <a:endParaRPr lang="en-US"/>
        </a:p>
      </dgm:t>
    </dgm:pt>
    <dgm:pt modelId="{2B2507D3-D2E2-4244-B437-A7D700BB06C6}" type="pres">
      <dgm:prSet presAssocID="{F22D8546-F55F-4D99-96D6-6AF08367E58D}" presName="sibTrans" presStyleCnt="0"/>
      <dgm:spPr/>
    </dgm:pt>
    <dgm:pt modelId="{419C4939-1605-4A1F-8CC2-F04B528957B0}" type="pres">
      <dgm:prSet presAssocID="{9F2E7B2F-30C7-49C4-9598-C8758DF3A0DB}" presName="node" presStyleLbl="node1" presStyleIdx="5" presStyleCnt="6" custScaleY="119213" custLinFactNeighborY="-1093">
        <dgm:presLayoutVars>
          <dgm:bulletEnabled val="1"/>
        </dgm:presLayoutVars>
      </dgm:prSet>
      <dgm:spPr/>
      <dgm:t>
        <a:bodyPr/>
        <a:lstStyle/>
        <a:p>
          <a:endParaRPr lang="en-US"/>
        </a:p>
      </dgm:t>
    </dgm:pt>
  </dgm:ptLst>
  <dgm:cxnLst>
    <dgm:cxn modelId="{7425A8F0-FC8E-46A6-A0EB-0BB426D2BCE8}" type="presOf" srcId="{C14B522A-4464-483A-AF73-763C49D5F232}" destId="{FC19B049-6F3D-41DC-9B5D-1A2C2E6B360D}" srcOrd="0" destOrd="0" presId="urn:microsoft.com/office/officeart/2005/8/layout/default"/>
    <dgm:cxn modelId="{0D9D06F3-C3E3-4FE7-8E00-89C00E3FB530}" type="presOf" srcId="{9F2E7B2F-30C7-49C4-9598-C8758DF3A0DB}" destId="{419C4939-1605-4A1F-8CC2-F04B528957B0}" srcOrd="0" destOrd="0" presId="urn:microsoft.com/office/officeart/2005/8/layout/default"/>
    <dgm:cxn modelId="{0EF8A06D-7584-4891-AD1D-EBB012466296}" srcId="{27544226-84F7-4C08-A6B6-3149CF924773}" destId="{C14B522A-4464-483A-AF73-763C49D5F232}" srcOrd="4" destOrd="0" parTransId="{B663F26E-8CA7-4244-8706-FCC83BF044A5}" sibTransId="{F22D8546-F55F-4D99-96D6-6AF08367E58D}"/>
    <dgm:cxn modelId="{0F7F4D86-C816-4C27-989E-A319893303FF}" type="presOf" srcId="{3FCFA5D2-DD95-453C-A5FC-12A591AFBC0C}" destId="{D0A92143-652B-4FA4-9B8E-FA8F596F15EA}" srcOrd="0" destOrd="0" presId="urn:microsoft.com/office/officeart/2005/8/layout/default"/>
    <dgm:cxn modelId="{DD71266C-13ED-40A7-83E9-064AD9D0D9CA}" srcId="{27544226-84F7-4C08-A6B6-3149CF924773}" destId="{DC075B10-8F14-4156-8FDD-E15567FD94CC}" srcOrd="1" destOrd="0" parTransId="{4B860651-8B66-4980-BB38-0BB54EFAABB9}" sibTransId="{F08AE49B-75CE-420D-B23F-0C57D72D4423}"/>
    <dgm:cxn modelId="{1AB273D2-8ED8-4105-8D01-CFFBF6A3351D}" srcId="{27544226-84F7-4C08-A6B6-3149CF924773}" destId="{650B7ED4-8602-46DA-8B0D-887847EA3A0C}" srcOrd="0" destOrd="0" parTransId="{F5AB50CF-98F4-4FD8-8AE9-30629B7EF2E0}" sibTransId="{2C1EF0EB-CAD4-4638-A22C-9E9559115F73}"/>
    <dgm:cxn modelId="{87030923-9833-49DB-AB51-DD0EF8CD6F82}" srcId="{27544226-84F7-4C08-A6B6-3149CF924773}" destId="{3E1B3B6F-07E2-4B8F-BA5D-963F2CF019DA}" srcOrd="3" destOrd="0" parTransId="{91ABFEB1-87C4-40E9-8809-B397D6D17487}" sibTransId="{3EC833A0-21C0-4701-9472-BC094F32E2C0}"/>
    <dgm:cxn modelId="{3FAE12CE-697F-41B2-85F8-7B8C4104FD17}" srcId="{27544226-84F7-4C08-A6B6-3149CF924773}" destId="{9F2E7B2F-30C7-49C4-9598-C8758DF3A0DB}" srcOrd="5" destOrd="0" parTransId="{5E42FC8C-2A06-478D-AE5F-7F7C0D82916C}" sibTransId="{D6E3083C-21E4-44FA-9890-4C6981046C9B}"/>
    <dgm:cxn modelId="{E7ED8828-D3B3-4070-B93A-FDF1A61BFA11}" srcId="{27544226-84F7-4C08-A6B6-3149CF924773}" destId="{3FCFA5D2-DD95-453C-A5FC-12A591AFBC0C}" srcOrd="2" destOrd="0" parTransId="{D1948BB6-EF89-4957-9D82-7A91D191A1A4}" sibTransId="{D14E6AB3-3E71-446C-8480-2CC58C0AA6DA}"/>
    <dgm:cxn modelId="{98434373-FE3A-4278-9CE1-0293EC9F4AFD}" type="presOf" srcId="{27544226-84F7-4C08-A6B6-3149CF924773}" destId="{FEDF0374-5F25-414E-A077-34D90FA9DC49}" srcOrd="0" destOrd="0" presId="urn:microsoft.com/office/officeart/2005/8/layout/default"/>
    <dgm:cxn modelId="{318EB2E9-2A45-47CA-BEC1-90D4FEA8E74A}" type="presOf" srcId="{3E1B3B6F-07E2-4B8F-BA5D-963F2CF019DA}" destId="{D856C027-1159-4115-8E5A-3504629C5355}" srcOrd="0" destOrd="0" presId="urn:microsoft.com/office/officeart/2005/8/layout/default"/>
    <dgm:cxn modelId="{5D53C674-DA5D-4A79-BB9E-5FA909CD0A60}" type="presOf" srcId="{DC075B10-8F14-4156-8FDD-E15567FD94CC}" destId="{761F7B16-A048-4892-BDA5-7678C9699BB8}" srcOrd="0" destOrd="0" presId="urn:microsoft.com/office/officeart/2005/8/layout/default"/>
    <dgm:cxn modelId="{93B9A02D-7B3D-4712-ACDD-68377967FF3B}" type="presOf" srcId="{650B7ED4-8602-46DA-8B0D-887847EA3A0C}" destId="{22A2BDC9-E134-4422-92DC-0EBDEA164649}" srcOrd="0" destOrd="0" presId="urn:microsoft.com/office/officeart/2005/8/layout/default"/>
    <dgm:cxn modelId="{48BE8090-0510-4AE8-B2E1-D7C86C7D5FD0}" type="presParOf" srcId="{FEDF0374-5F25-414E-A077-34D90FA9DC49}" destId="{22A2BDC9-E134-4422-92DC-0EBDEA164649}" srcOrd="0" destOrd="0" presId="urn:microsoft.com/office/officeart/2005/8/layout/default"/>
    <dgm:cxn modelId="{01CAAFE3-71CA-4F52-AA88-8B270842F782}" type="presParOf" srcId="{FEDF0374-5F25-414E-A077-34D90FA9DC49}" destId="{827F4418-9EAC-4467-97CF-2BD816C1E4AD}" srcOrd="1" destOrd="0" presId="urn:microsoft.com/office/officeart/2005/8/layout/default"/>
    <dgm:cxn modelId="{CD9CDD37-C46D-40A7-898E-D0B206A12E9B}" type="presParOf" srcId="{FEDF0374-5F25-414E-A077-34D90FA9DC49}" destId="{761F7B16-A048-4892-BDA5-7678C9699BB8}" srcOrd="2" destOrd="0" presId="urn:microsoft.com/office/officeart/2005/8/layout/default"/>
    <dgm:cxn modelId="{F3AA9254-7352-4C89-9C0F-35F974951A8C}" type="presParOf" srcId="{FEDF0374-5F25-414E-A077-34D90FA9DC49}" destId="{71310998-A935-40FE-BC74-792BB09331A9}" srcOrd="3" destOrd="0" presId="urn:microsoft.com/office/officeart/2005/8/layout/default"/>
    <dgm:cxn modelId="{22AFFA7B-4EBA-47D1-8EE1-48FB8BA1D373}" type="presParOf" srcId="{FEDF0374-5F25-414E-A077-34D90FA9DC49}" destId="{D0A92143-652B-4FA4-9B8E-FA8F596F15EA}" srcOrd="4" destOrd="0" presId="urn:microsoft.com/office/officeart/2005/8/layout/default"/>
    <dgm:cxn modelId="{77679477-BF89-4FC5-9FB8-E6A62A8E0CC6}" type="presParOf" srcId="{FEDF0374-5F25-414E-A077-34D90FA9DC49}" destId="{1618410F-6202-4FD8-A00F-D86C9D63DA4A}" srcOrd="5" destOrd="0" presId="urn:microsoft.com/office/officeart/2005/8/layout/default"/>
    <dgm:cxn modelId="{F6A5BCAE-32EB-44AD-ACCB-DE1D03DF8436}" type="presParOf" srcId="{FEDF0374-5F25-414E-A077-34D90FA9DC49}" destId="{D856C027-1159-4115-8E5A-3504629C5355}" srcOrd="6" destOrd="0" presId="urn:microsoft.com/office/officeart/2005/8/layout/default"/>
    <dgm:cxn modelId="{65360277-4D3B-4203-9C8E-7CB72C7E8EB2}" type="presParOf" srcId="{FEDF0374-5F25-414E-A077-34D90FA9DC49}" destId="{C249437A-EC42-4302-B8C0-63944E0E71C2}" srcOrd="7" destOrd="0" presId="urn:microsoft.com/office/officeart/2005/8/layout/default"/>
    <dgm:cxn modelId="{0FCC0296-ABDD-403F-A76F-90A5CE175AE6}" type="presParOf" srcId="{FEDF0374-5F25-414E-A077-34D90FA9DC49}" destId="{FC19B049-6F3D-41DC-9B5D-1A2C2E6B360D}" srcOrd="8" destOrd="0" presId="urn:microsoft.com/office/officeart/2005/8/layout/default"/>
    <dgm:cxn modelId="{426F6573-4EC3-4455-BE74-6D6F605D5C15}" type="presParOf" srcId="{FEDF0374-5F25-414E-A077-34D90FA9DC49}" destId="{2B2507D3-D2E2-4244-B437-A7D700BB06C6}" srcOrd="9" destOrd="0" presId="urn:microsoft.com/office/officeart/2005/8/layout/default"/>
    <dgm:cxn modelId="{1B4A76C2-0C90-46AF-BB11-03983892ACD3}" type="presParOf" srcId="{FEDF0374-5F25-414E-A077-34D90FA9DC49}" destId="{419C4939-1605-4A1F-8CC2-F04B528957B0}" srcOrd="10" destOrd="0" presId="urn:microsoft.com/office/officeart/2005/8/layout/defaul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AA54B3C-C134-4E2B-834D-BE938E616AEA}" type="doc">
      <dgm:prSet loTypeId="urn:microsoft.com/office/officeart/2005/8/layout/process1" loCatId="process" qsTypeId="urn:microsoft.com/office/officeart/2005/8/quickstyle/simple3" qsCatId="simple" csTypeId="urn:microsoft.com/office/officeart/2005/8/colors/accent1_2" csCatId="accent1" phldr="1"/>
      <dgm:spPr/>
      <dgm:t>
        <a:bodyPr/>
        <a:lstStyle/>
        <a:p>
          <a:endParaRPr lang="en-US"/>
        </a:p>
      </dgm:t>
    </dgm:pt>
    <dgm:pt modelId="{7DE013A6-E1DA-4436-98FB-98DCF6648276}">
      <dgm:prSet custT="1"/>
      <dgm:spPr/>
      <dgm:t>
        <a:bodyPr/>
        <a:lstStyle/>
        <a:p>
          <a:pPr rtl="0"/>
          <a:r>
            <a:rPr lang="en-US" sz="2000" dirty="0" smtClean="0"/>
            <a:t>When an </a:t>
          </a:r>
          <a:r>
            <a:rPr lang="en-US" sz="2000" b="1" dirty="0" smtClean="0"/>
            <a:t>asset loses its economic value</a:t>
          </a:r>
          <a:r>
            <a:rPr lang="en-US" sz="2000" dirty="0" smtClean="0"/>
            <a:t> (by loss or destruction) due to a certain event, the owner of the asset suffers an economic loss. </a:t>
          </a:r>
          <a:endParaRPr lang="en-US" sz="2000" dirty="0"/>
        </a:p>
      </dgm:t>
    </dgm:pt>
    <dgm:pt modelId="{C82E4B19-91B3-40CB-9639-ADDB1C2DCDE4}" type="parTrans" cxnId="{34DE09E7-5CBD-430C-9BE9-C4C84879922F}">
      <dgm:prSet/>
      <dgm:spPr/>
      <dgm:t>
        <a:bodyPr/>
        <a:lstStyle/>
        <a:p>
          <a:endParaRPr lang="en-US"/>
        </a:p>
      </dgm:t>
    </dgm:pt>
    <dgm:pt modelId="{499E5D5A-38A4-47AC-9728-E7545495C79E}" type="sibTrans" cxnId="{34DE09E7-5CBD-430C-9BE9-C4C84879922F}">
      <dgm:prSet/>
      <dgm:spPr/>
      <dgm:t>
        <a:bodyPr/>
        <a:lstStyle/>
        <a:p>
          <a:endParaRPr lang="en-US"/>
        </a:p>
      </dgm:t>
    </dgm:pt>
    <dgm:pt modelId="{3AC87591-07B1-4B4F-8308-E2ADE92A4B64}">
      <dgm:prSet custT="1"/>
      <dgm:spPr/>
      <dgm:t>
        <a:bodyPr/>
        <a:lstStyle/>
        <a:p>
          <a:pPr rtl="0"/>
          <a:r>
            <a:rPr lang="en-US" sz="2000" dirty="0" smtClean="0"/>
            <a:t>However if a </a:t>
          </a:r>
          <a:r>
            <a:rPr lang="en-US" sz="2000" b="1" dirty="0" smtClean="0"/>
            <a:t>common fund or pool </a:t>
          </a:r>
          <a:r>
            <a:rPr lang="en-US" sz="2000" dirty="0" smtClean="0"/>
            <a:t>is created, which is made up of small contributions from many such owners of similar assets, this amount could be used to compensate the loss suffered by the unfortunate few. </a:t>
          </a:r>
          <a:endParaRPr lang="en-US" sz="2000" dirty="0"/>
        </a:p>
      </dgm:t>
    </dgm:pt>
    <dgm:pt modelId="{4F718B64-C438-45D4-99AE-194008B04575}" type="parTrans" cxnId="{FBCBD787-5F0D-4971-AA47-7937F93BEF05}">
      <dgm:prSet/>
      <dgm:spPr/>
      <dgm:t>
        <a:bodyPr/>
        <a:lstStyle/>
        <a:p>
          <a:endParaRPr lang="en-US"/>
        </a:p>
      </dgm:t>
    </dgm:pt>
    <dgm:pt modelId="{69769E0C-34A9-4DA0-8C6C-7689BD12934B}" type="sibTrans" cxnId="{FBCBD787-5F0D-4971-AA47-7937F93BEF05}">
      <dgm:prSet/>
      <dgm:spPr/>
      <dgm:t>
        <a:bodyPr/>
        <a:lstStyle/>
        <a:p>
          <a:endParaRPr lang="en-US"/>
        </a:p>
      </dgm:t>
    </dgm:pt>
    <dgm:pt modelId="{38D94939-08E3-45BE-8A03-A91E7F964E51}">
      <dgm:prSet custT="1"/>
      <dgm:spPr/>
      <dgm:t>
        <a:bodyPr/>
        <a:lstStyle/>
        <a:p>
          <a:pPr rtl="0"/>
          <a:r>
            <a:rPr lang="en-US" sz="2000" dirty="0" smtClean="0"/>
            <a:t>In simple words, the chance of suffering a certain economic loss and its consequence could be transferred from one individual to many through the </a:t>
          </a:r>
          <a:r>
            <a:rPr lang="en-US" sz="2000" b="1" dirty="0" smtClean="0"/>
            <a:t>mechanism of insurance</a:t>
          </a:r>
          <a:r>
            <a:rPr lang="en-US" sz="2000" dirty="0" smtClean="0"/>
            <a:t>. </a:t>
          </a:r>
          <a:endParaRPr lang="en-US" sz="2000" dirty="0"/>
        </a:p>
      </dgm:t>
    </dgm:pt>
    <dgm:pt modelId="{F22AA04D-C9BC-4EEC-A05A-78B0C8D2A645}" type="parTrans" cxnId="{B48BF920-276B-41B5-A663-86CA24F98E41}">
      <dgm:prSet/>
      <dgm:spPr/>
      <dgm:t>
        <a:bodyPr/>
        <a:lstStyle/>
        <a:p>
          <a:endParaRPr lang="en-US"/>
        </a:p>
      </dgm:t>
    </dgm:pt>
    <dgm:pt modelId="{99788508-014F-4300-A25C-B90292ADD43A}" type="sibTrans" cxnId="{B48BF920-276B-41B5-A663-86CA24F98E41}">
      <dgm:prSet/>
      <dgm:spPr/>
      <dgm:t>
        <a:bodyPr/>
        <a:lstStyle/>
        <a:p>
          <a:endParaRPr lang="en-US"/>
        </a:p>
      </dgm:t>
    </dgm:pt>
    <dgm:pt modelId="{BB4681AD-72D1-47B2-926B-BB41DF904E40}">
      <dgm:prSet custT="1"/>
      <dgm:spPr/>
      <dgm:t>
        <a:bodyPr/>
        <a:lstStyle/>
        <a:p>
          <a:pPr rtl="0"/>
          <a:r>
            <a:rPr lang="en-US" sz="2000" b="1" dirty="0" smtClean="0"/>
            <a:t>Insurance </a:t>
          </a:r>
          <a:r>
            <a:rPr lang="en-US" sz="2000" dirty="0" smtClean="0"/>
            <a:t>may be considered as a process by which the losses of a few, who are unfortunate to suffer such losses, are shared amongst those exposed to similar uncertain events / situations. </a:t>
          </a:r>
          <a:endParaRPr lang="en-US" sz="2000" dirty="0"/>
        </a:p>
      </dgm:t>
    </dgm:pt>
    <dgm:pt modelId="{494AFA43-A62B-4509-9ABC-F733E6BDA1D2}" type="parTrans" cxnId="{C37809DC-90D5-4E54-BAD8-700E7D92DEFF}">
      <dgm:prSet/>
      <dgm:spPr/>
      <dgm:t>
        <a:bodyPr/>
        <a:lstStyle/>
        <a:p>
          <a:endParaRPr lang="en-US"/>
        </a:p>
      </dgm:t>
    </dgm:pt>
    <dgm:pt modelId="{86ECD5C7-DB71-42C2-87E1-F0AEB414EAEB}" type="sibTrans" cxnId="{C37809DC-90D5-4E54-BAD8-700E7D92DEFF}">
      <dgm:prSet/>
      <dgm:spPr/>
      <dgm:t>
        <a:bodyPr/>
        <a:lstStyle/>
        <a:p>
          <a:endParaRPr lang="en-US"/>
        </a:p>
      </dgm:t>
    </dgm:pt>
    <dgm:pt modelId="{A2BAAA7A-D759-44AB-8C54-046189A81A48}" type="pres">
      <dgm:prSet presAssocID="{8AA54B3C-C134-4E2B-834D-BE938E616AEA}" presName="Name0" presStyleCnt="0">
        <dgm:presLayoutVars>
          <dgm:dir/>
          <dgm:resizeHandles val="exact"/>
        </dgm:presLayoutVars>
      </dgm:prSet>
      <dgm:spPr/>
      <dgm:t>
        <a:bodyPr/>
        <a:lstStyle/>
        <a:p>
          <a:endParaRPr lang="en-IN"/>
        </a:p>
      </dgm:t>
    </dgm:pt>
    <dgm:pt modelId="{AB9BF7AD-655D-413D-9D5D-C24F05248F18}" type="pres">
      <dgm:prSet presAssocID="{7DE013A6-E1DA-4436-98FB-98DCF6648276}" presName="node" presStyleLbl="node1" presStyleIdx="0" presStyleCnt="4" custScaleX="113884">
        <dgm:presLayoutVars>
          <dgm:bulletEnabled val="1"/>
        </dgm:presLayoutVars>
      </dgm:prSet>
      <dgm:spPr/>
      <dgm:t>
        <a:bodyPr/>
        <a:lstStyle/>
        <a:p>
          <a:endParaRPr lang="en-US"/>
        </a:p>
      </dgm:t>
    </dgm:pt>
    <dgm:pt modelId="{EB70F78F-4340-4F3D-B579-A140053239F6}" type="pres">
      <dgm:prSet presAssocID="{499E5D5A-38A4-47AC-9728-E7545495C79E}" presName="sibTrans" presStyleLbl="sibTrans2D1" presStyleIdx="0" presStyleCnt="3"/>
      <dgm:spPr/>
      <dgm:t>
        <a:bodyPr/>
        <a:lstStyle/>
        <a:p>
          <a:endParaRPr lang="en-IN"/>
        </a:p>
      </dgm:t>
    </dgm:pt>
    <dgm:pt modelId="{E508D7CA-01C9-43E1-8C70-B07A91D4DDF9}" type="pres">
      <dgm:prSet presAssocID="{499E5D5A-38A4-47AC-9728-E7545495C79E}" presName="connectorText" presStyleLbl="sibTrans2D1" presStyleIdx="0" presStyleCnt="3"/>
      <dgm:spPr/>
      <dgm:t>
        <a:bodyPr/>
        <a:lstStyle/>
        <a:p>
          <a:endParaRPr lang="en-IN"/>
        </a:p>
      </dgm:t>
    </dgm:pt>
    <dgm:pt modelId="{A1F5AF2E-D661-4A70-9E3C-00118C90C525}" type="pres">
      <dgm:prSet presAssocID="{3AC87591-07B1-4B4F-8308-E2ADE92A4B64}" presName="node" presStyleLbl="node1" presStyleIdx="1" presStyleCnt="4" custScaleX="151333">
        <dgm:presLayoutVars>
          <dgm:bulletEnabled val="1"/>
        </dgm:presLayoutVars>
      </dgm:prSet>
      <dgm:spPr/>
      <dgm:t>
        <a:bodyPr/>
        <a:lstStyle/>
        <a:p>
          <a:endParaRPr lang="en-IN"/>
        </a:p>
      </dgm:t>
    </dgm:pt>
    <dgm:pt modelId="{55EF58BF-AF0F-4D34-81CC-574B2F24F092}" type="pres">
      <dgm:prSet presAssocID="{69769E0C-34A9-4DA0-8C6C-7689BD12934B}" presName="sibTrans" presStyleLbl="sibTrans2D1" presStyleIdx="1" presStyleCnt="3"/>
      <dgm:spPr/>
      <dgm:t>
        <a:bodyPr/>
        <a:lstStyle/>
        <a:p>
          <a:endParaRPr lang="en-IN"/>
        </a:p>
      </dgm:t>
    </dgm:pt>
    <dgm:pt modelId="{46C170F5-7AA7-4A65-84A8-9293E800E3B2}" type="pres">
      <dgm:prSet presAssocID="{69769E0C-34A9-4DA0-8C6C-7689BD12934B}" presName="connectorText" presStyleLbl="sibTrans2D1" presStyleIdx="1" presStyleCnt="3"/>
      <dgm:spPr/>
      <dgm:t>
        <a:bodyPr/>
        <a:lstStyle/>
        <a:p>
          <a:endParaRPr lang="en-IN"/>
        </a:p>
      </dgm:t>
    </dgm:pt>
    <dgm:pt modelId="{8D08718C-A2C8-46AF-AA51-04143D254FFB}" type="pres">
      <dgm:prSet presAssocID="{38D94939-08E3-45BE-8A03-A91E7F964E51}" presName="node" presStyleLbl="node1" presStyleIdx="2" presStyleCnt="4" custScaleX="125687">
        <dgm:presLayoutVars>
          <dgm:bulletEnabled val="1"/>
        </dgm:presLayoutVars>
      </dgm:prSet>
      <dgm:spPr/>
      <dgm:t>
        <a:bodyPr/>
        <a:lstStyle/>
        <a:p>
          <a:endParaRPr lang="en-IN"/>
        </a:p>
      </dgm:t>
    </dgm:pt>
    <dgm:pt modelId="{60367AAE-BAE9-45FF-90D1-74FB310BD71E}" type="pres">
      <dgm:prSet presAssocID="{99788508-014F-4300-A25C-B90292ADD43A}" presName="sibTrans" presStyleLbl="sibTrans2D1" presStyleIdx="2" presStyleCnt="3"/>
      <dgm:spPr/>
      <dgm:t>
        <a:bodyPr/>
        <a:lstStyle/>
        <a:p>
          <a:endParaRPr lang="en-IN"/>
        </a:p>
      </dgm:t>
    </dgm:pt>
    <dgm:pt modelId="{9B4098A7-E806-4388-A8A2-BA11B332F4E1}" type="pres">
      <dgm:prSet presAssocID="{99788508-014F-4300-A25C-B90292ADD43A}" presName="connectorText" presStyleLbl="sibTrans2D1" presStyleIdx="2" presStyleCnt="3"/>
      <dgm:spPr/>
      <dgm:t>
        <a:bodyPr/>
        <a:lstStyle/>
        <a:p>
          <a:endParaRPr lang="en-IN"/>
        </a:p>
      </dgm:t>
    </dgm:pt>
    <dgm:pt modelId="{0134BD6E-3398-4AB7-AEEB-1878185FDA9B}" type="pres">
      <dgm:prSet presAssocID="{BB4681AD-72D1-47B2-926B-BB41DF904E40}" presName="node" presStyleLbl="node1" presStyleIdx="3" presStyleCnt="4" custScaleX="134718">
        <dgm:presLayoutVars>
          <dgm:bulletEnabled val="1"/>
        </dgm:presLayoutVars>
      </dgm:prSet>
      <dgm:spPr/>
      <dgm:t>
        <a:bodyPr/>
        <a:lstStyle/>
        <a:p>
          <a:endParaRPr lang="en-IN"/>
        </a:p>
      </dgm:t>
    </dgm:pt>
  </dgm:ptLst>
  <dgm:cxnLst>
    <dgm:cxn modelId="{FBCBD787-5F0D-4971-AA47-7937F93BEF05}" srcId="{8AA54B3C-C134-4E2B-834D-BE938E616AEA}" destId="{3AC87591-07B1-4B4F-8308-E2ADE92A4B64}" srcOrd="1" destOrd="0" parTransId="{4F718B64-C438-45D4-99AE-194008B04575}" sibTransId="{69769E0C-34A9-4DA0-8C6C-7689BD12934B}"/>
    <dgm:cxn modelId="{F91B19CC-CB06-4020-8E36-A1F27BE19B0A}" type="presOf" srcId="{69769E0C-34A9-4DA0-8C6C-7689BD12934B}" destId="{46C170F5-7AA7-4A65-84A8-9293E800E3B2}" srcOrd="1" destOrd="0" presId="urn:microsoft.com/office/officeart/2005/8/layout/process1"/>
    <dgm:cxn modelId="{34DE09E7-5CBD-430C-9BE9-C4C84879922F}" srcId="{8AA54B3C-C134-4E2B-834D-BE938E616AEA}" destId="{7DE013A6-E1DA-4436-98FB-98DCF6648276}" srcOrd="0" destOrd="0" parTransId="{C82E4B19-91B3-40CB-9639-ADDB1C2DCDE4}" sibTransId="{499E5D5A-38A4-47AC-9728-E7545495C79E}"/>
    <dgm:cxn modelId="{97C32249-D272-4889-86B4-B73AEE01AF9B}" type="presOf" srcId="{3AC87591-07B1-4B4F-8308-E2ADE92A4B64}" destId="{A1F5AF2E-D661-4A70-9E3C-00118C90C525}" srcOrd="0" destOrd="0" presId="urn:microsoft.com/office/officeart/2005/8/layout/process1"/>
    <dgm:cxn modelId="{5A064E5D-C3B6-4438-978A-837FFDAAFE26}" type="presOf" srcId="{7DE013A6-E1DA-4436-98FB-98DCF6648276}" destId="{AB9BF7AD-655D-413D-9D5D-C24F05248F18}" srcOrd="0" destOrd="0" presId="urn:microsoft.com/office/officeart/2005/8/layout/process1"/>
    <dgm:cxn modelId="{3C55B03D-F7B0-4599-8D06-6D2B30AF590F}" type="presOf" srcId="{99788508-014F-4300-A25C-B90292ADD43A}" destId="{9B4098A7-E806-4388-A8A2-BA11B332F4E1}" srcOrd="1" destOrd="0" presId="urn:microsoft.com/office/officeart/2005/8/layout/process1"/>
    <dgm:cxn modelId="{9DC7C49B-C81E-4A52-B5F7-C96EF2D3FC41}" type="presOf" srcId="{8AA54B3C-C134-4E2B-834D-BE938E616AEA}" destId="{A2BAAA7A-D759-44AB-8C54-046189A81A48}" srcOrd="0" destOrd="0" presId="urn:microsoft.com/office/officeart/2005/8/layout/process1"/>
    <dgm:cxn modelId="{B48BF920-276B-41B5-A663-86CA24F98E41}" srcId="{8AA54B3C-C134-4E2B-834D-BE938E616AEA}" destId="{38D94939-08E3-45BE-8A03-A91E7F964E51}" srcOrd="2" destOrd="0" parTransId="{F22AA04D-C9BC-4EEC-A05A-78B0C8D2A645}" sibTransId="{99788508-014F-4300-A25C-B90292ADD43A}"/>
    <dgm:cxn modelId="{C37809DC-90D5-4E54-BAD8-700E7D92DEFF}" srcId="{8AA54B3C-C134-4E2B-834D-BE938E616AEA}" destId="{BB4681AD-72D1-47B2-926B-BB41DF904E40}" srcOrd="3" destOrd="0" parTransId="{494AFA43-A62B-4509-9ABC-F733E6BDA1D2}" sibTransId="{86ECD5C7-DB71-42C2-87E1-F0AEB414EAEB}"/>
    <dgm:cxn modelId="{DF85FF3C-2F73-4D25-AFA7-284272BB2394}" type="presOf" srcId="{499E5D5A-38A4-47AC-9728-E7545495C79E}" destId="{E508D7CA-01C9-43E1-8C70-B07A91D4DDF9}" srcOrd="1" destOrd="0" presId="urn:microsoft.com/office/officeart/2005/8/layout/process1"/>
    <dgm:cxn modelId="{AAFB6BE6-9876-4427-8BE6-BCAA11D668BF}" type="presOf" srcId="{69769E0C-34A9-4DA0-8C6C-7689BD12934B}" destId="{55EF58BF-AF0F-4D34-81CC-574B2F24F092}" srcOrd="0" destOrd="0" presId="urn:microsoft.com/office/officeart/2005/8/layout/process1"/>
    <dgm:cxn modelId="{0628B777-9D70-44A9-AE9C-A54AD2C0C0FE}" type="presOf" srcId="{99788508-014F-4300-A25C-B90292ADD43A}" destId="{60367AAE-BAE9-45FF-90D1-74FB310BD71E}" srcOrd="0" destOrd="0" presId="urn:microsoft.com/office/officeart/2005/8/layout/process1"/>
    <dgm:cxn modelId="{C39686B2-5BCD-4E99-A66A-E9B742CE7FF8}" type="presOf" srcId="{38D94939-08E3-45BE-8A03-A91E7F964E51}" destId="{8D08718C-A2C8-46AF-AA51-04143D254FFB}" srcOrd="0" destOrd="0" presId="urn:microsoft.com/office/officeart/2005/8/layout/process1"/>
    <dgm:cxn modelId="{FB23EB5A-6276-47DC-A0C9-980C1D5C06B3}" type="presOf" srcId="{499E5D5A-38A4-47AC-9728-E7545495C79E}" destId="{EB70F78F-4340-4F3D-B579-A140053239F6}" srcOrd="0" destOrd="0" presId="urn:microsoft.com/office/officeart/2005/8/layout/process1"/>
    <dgm:cxn modelId="{50EDE8A2-7A20-42BD-AF4F-6370965E93E1}" type="presOf" srcId="{BB4681AD-72D1-47B2-926B-BB41DF904E40}" destId="{0134BD6E-3398-4AB7-AEEB-1878185FDA9B}" srcOrd="0" destOrd="0" presId="urn:microsoft.com/office/officeart/2005/8/layout/process1"/>
    <dgm:cxn modelId="{01187036-0ED2-4B57-A949-9C9506CF8476}" type="presParOf" srcId="{A2BAAA7A-D759-44AB-8C54-046189A81A48}" destId="{AB9BF7AD-655D-413D-9D5D-C24F05248F18}" srcOrd="0" destOrd="0" presId="urn:microsoft.com/office/officeart/2005/8/layout/process1"/>
    <dgm:cxn modelId="{46B864F5-CC56-498F-9BC5-372CD25FF37E}" type="presParOf" srcId="{A2BAAA7A-D759-44AB-8C54-046189A81A48}" destId="{EB70F78F-4340-4F3D-B579-A140053239F6}" srcOrd="1" destOrd="0" presId="urn:microsoft.com/office/officeart/2005/8/layout/process1"/>
    <dgm:cxn modelId="{7AD45E7F-8A0A-4D69-B815-1E591EF02EB6}" type="presParOf" srcId="{EB70F78F-4340-4F3D-B579-A140053239F6}" destId="{E508D7CA-01C9-43E1-8C70-B07A91D4DDF9}" srcOrd="0" destOrd="0" presId="urn:microsoft.com/office/officeart/2005/8/layout/process1"/>
    <dgm:cxn modelId="{F4C87F66-C59C-4062-A35B-E053AE2671C4}" type="presParOf" srcId="{A2BAAA7A-D759-44AB-8C54-046189A81A48}" destId="{A1F5AF2E-D661-4A70-9E3C-00118C90C525}" srcOrd="2" destOrd="0" presId="urn:microsoft.com/office/officeart/2005/8/layout/process1"/>
    <dgm:cxn modelId="{3DD4CECE-7322-4E4A-9993-ECF68CFA66B0}" type="presParOf" srcId="{A2BAAA7A-D759-44AB-8C54-046189A81A48}" destId="{55EF58BF-AF0F-4D34-81CC-574B2F24F092}" srcOrd="3" destOrd="0" presId="urn:microsoft.com/office/officeart/2005/8/layout/process1"/>
    <dgm:cxn modelId="{A1EFD315-4876-4AE2-BE2E-D3AC00618D34}" type="presParOf" srcId="{55EF58BF-AF0F-4D34-81CC-574B2F24F092}" destId="{46C170F5-7AA7-4A65-84A8-9293E800E3B2}" srcOrd="0" destOrd="0" presId="urn:microsoft.com/office/officeart/2005/8/layout/process1"/>
    <dgm:cxn modelId="{F946120E-6654-482A-A272-0AD6A01CACFA}" type="presParOf" srcId="{A2BAAA7A-D759-44AB-8C54-046189A81A48}" destId="{8D08718C-A2C8-46AF-AA51-04143D254FFB}" srcOrd="4" destOrd="0" presId="urn:microsoft.com/office/officeart/2005/8/layout/process1"/>
    <dgm:cxn modelId="{EA4AEC33-2631-471F-9FB1-56950D7D0EDF}" type="presParOf" srcId="{A2BAAA7A-D759-44AB-8C54-046189A81A48}" destId="{60367AAE-BAE9-45FF-90D1-74FB310BD71E}" srcOrd="5" destOrd="0" presId="urn:microsoft.com/office/officeart/2005/8/layout/process1"/>
    <dgm:cxn modelId="{8D4F5680-88D2-429C-BD57-FAF199DF1542}" type="presParOf" srcId="{60367AAE-BAE9-45FF-90D1-74FB310BD71E}" destId="{9B4098A7-E806-4388-A8A2-BA11B332F4E1}" srcOrd="0" destOrd="0" presId="urn:microsoft.com/office/officeart/2005/8/layout/process1"/>
    <dgm:cxn modelId="{93488CF4-CF68-4C7E-957A-37D6B9FB8956}" type="presParOf" srcId="{A2BAAA7A-D759-44AB-8C54-046189A81A48}" destId="{0134BD6E-3398-4AB7-AEEB-1878185FDA9B}" srcOrd="6" destOrd="0" presId="urn:microsoft.com/office/officeart/2005/8/layout/process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2A50F361-B461-4374-9C4E-025DD9359F83}" type="doc">
      <dgm:prSet loTypeId="urn:microsoft.com/office/officeart/2005/8/layout/hierarchy3" loCatId="hierarchy" qsTypeId="urn:microsoft.com/office/officeart/2005/8/quickstyle/simple3" qsCatId="simple" csTypeId="urn:microsoft.com/office/officeart/2005/8/colors/accent1_2" csCatId="accent1" phldr="1"/>
      <dgm:spPr/>
      <dgm:t>
        <a:bodyPr/>
        <a:lstStyle/>
        <a:p>
          <a:endParaRPr lang="en-US"/>
        </a:p>
      </dgm:t>
    </dgm:pt>
    <dgm:pt modelId="{A3C90D50-4B45-4F90-93A3-DFCDF2F2B6D3}">
      <dgm:prSet custT="1"/>
      <dgm:spPr/>
      <dgm:t>
        <a:bodyPr/>
        <a:lstStyle/>
        <a:p>
          <a:pPr rtl="0"/>
          <a:r>
            <a:rPr lang="en-US" sz="2000" b="1" dirty="0" smtClean="0"/>
            <a:t>Non-Disclosure</a:t>
          </a:r>
          <a:endParaRPr lang="en-US" sz="2000" dirty="0"/>
        </a:p>
      </dgm:t>
    </dgm:pt>
    <dgm:pt modelId="{38D4575E-88A7-4D68-9CA0-3A0D15451DA0}" type="parTrans" cxnId="{5296B06D-2E27-4D33-8937-64C4C99665DA}">
      <dgm:prSet/>
      <dgm:spPr/>
      <dgm:t>
        <a:bodyPr/>
        <a:lstStyle/>
        <a:p>
          <a:endParaRPr lang="en-US"/>
        </a:p>
      </dgm:t>
    </dgm:pt>
    <dgm:pt modelId="{7A65112D-136F-46D2-97E7-A27D8C37DDE6}" type="sibTrans" cxnId="{5296B06D-2E27-4D33-8937-64C4C99665DA}">
      <dgm:prSet/>
      <dgm:spPr/>
      <dgm:t>
        <a:bodyPr/>
        <a:lstStyle/>
        <a:p>
          <a:endParaRPr lang="en-US"/>
        </a:p>
      </dgm:t>
    </dgm:pt>
    <dgm:pt modelId="{8360CE01-66B3-402B-B5CC-A50903FC3B65}">
      <dgm:prSet custT="1"/>
      <dgm:spPr/>
      <dgm:t>
        <a:bodyPr/>
        <a:lstStyle/>
        <a:p>
          <a:pPr rtl="0"/>
          <a:r>
            <a:rPr lang="en-US" sz="2000" dirty="0" smtClean="0"/>
            <a:t>When the insured is silent in general about material facts or evades answers to queries</a:t>
          </a:r>
          <a:endParaRPr lang="en-US" sz="2000" dirty="0"/>
        </a:p>
      </dgm:t>
    </dgm:pt>
    <dgm:pt modelId="{9C495240-1D3C-4667-8C16-E4044C68BC49}" type="parTrans" cxnId="{1D5422EF-585B-4841-9350-E7D40B9D284F}">
      <dgm:prSet/>
      <dgm:spPr/>
      <dgm:t>
        <a:bodyPr/>
        <a:lstStyle/>
        <a:p>
          <a:endParaRPr lang="en-US"/>
        </a:p>
      </dgm:t>
    </dgm:pt>
    <dgm:pt modelId="{37180A49-7714-4FB5-BD5A-54BEEA96A0F4}" type="sibTrans" cxnId="{1D5422EF-585B-4841-9350-E7D40B9D284F}">
      <dgm:prSet/>
      <dgm:spPr/>
      <dgm:t>
        <a:bodyPr/>
        <a:lstStyle/>
        <a:p>
          <a:endParaRPr lang="en-US"/>
        </a:p>
      </dgm:t>
    </dgm:pt>
    <dgm:pt modelId="{FFEB6E74-228F-4BF8-A49C-CD93E2963A0F}">
      <dgm:prSet custT="1"/>
      <dgm:spPr/>
      <dgm:t>
        <a:bodyPr/>
        <a:lstStyle/>
        <a:p>
          <a:pPr rtl="0"/>
          <a:r>
            <a:rPr lang="en-US" sz="2000" b="1" dirty="0" smtClean="0"/>
            <a:t>Fraud</a:t>
          </a:r>
          <a:endParaRPr lang="en-US" sz="2000" dirty="0"/>
        </a:p>
      </dgm:t>
    </dgm:pt>
    <dgm:pt modelId="{9D3C8991-9D0C-4F90-BC44-34016508881D}" type="parTrans" cxnId="{5B4C7CEA-8648-41EF-A68A-CF8D933C950F}">
      <dgm:prSet/>
      <dgm:spPr/>
      <dgm:t>
        <a:bodyPr/>
        <a:lstStyle/>
        <a:p>
          <a:endParaRPr lang="en-US"/>
        </a:p>
      </dgm:t>
    </dgm:pt>
    <dgm:pt modelId="{98A413DF-31E4-4B55-B917-51F87BE310F3}" type="sibTrans" cxnId="{5B4C7CEA-8648-41EF-A68A-CF8D933C950F}">
      <dgm:prSet/>
      <dgm:spPr/>
      <dgm:t>
        <a:bodyPr/>
        <a:lstStyle/>
        <a:p>
          <a:endParaRPr lang="en-US"/>
        </a:p>
      </dgm:t>
    </dgm:pt>
    <dgm:pt modelId="{1B46A242-036E-4C2D-9045-BA5FF3B057FE}">
      <dgm:prSet custT="1"/>
      <dgm:spPr/>
      <dgm:t>
        <a:bodyPr/>
        <a:lstStyle/>
        <a:p>
          <a:pPr rtl="0"/>
          <a:r>
            <a:rPr lang="en-US" sz="2000" dirty="0" smtClean="0"/>
            <a:t>Act intended to deceive and induce the insurer to issue a policy</a:t>
          </a:r>
          <a:endParaRPr lang="en-US" sz="2000" dirty="0"/>
        </a:p>
      </dgm:t>
    </dgm:pt>
    <dgm:pt modelId="{83ADADB9-1FFF-42A8-AE2A-3FD14AF1146B}" type="parTrans" cxnId="{F31D9A53-D0B3-4D2D-AA40-F280A7757417}">
      <dgm:prSet/>
      <dgm:spPr/>
      <dgm:t>
        <a:bodyPr/>
        <a:lstStyle/>
        <a:p>
          <a:endParaRPr lang="en-US"/>
        </a:p>
      </dgm:t>
    </dgm:pt>
    <dgm:pt modelId="{0496D417-D568-43CD-9EB1-58B43A17230B}" type="sibTrans" cxnId="{F31D9A53-D0B3-4D2D-AA40-F280A7757417}">
      <dgm:prSet/>
      <dgm:spPr/>
      <dgm:t>
        <a:bodyPr/>
        <a:lstStyle/>
        <a:p>
          <a:endParaRPr lang="en-US"/>
        </a:p>
      </dgm:t>
    </dgm:pt>
    <dgm:pt modelId="{C40407E7-4BD7-42FE-8A1C-595F07A0B55D}">
      <dgm:prSet custT="1"/>
      <dgm:spPr/>
      <dgm:t>
        <a:bodyPr/>
        <a:lstStyle/>
        <a:p>
          <a:pPr rtl="0"/>
          <a:r>
            <a:rPr lang="en-US" sz="2000" b="1" dirty="0" smtClean="0"/>
            <a:t>Misrepresentation</a:t>
          </a:r>
          <a:endParaRPr lang="en-US" sz="2000" dirty="0"/>
        </a:p>
      </dgm:t>
    </dgm:pt>
    <dgm:pt modelId="{15156C44-EDBD-4A04-A1A1-FA91A6027E40}" type="parTrans" cxnId="{905B3C2B-7AD6-49F5-BFA6-D6A446C67D5F}">
      <dgm:prSet/>
      <dgm:spPr/>
      <dgm:t>
        <a:bodyPr/>
        <a:lstStyle/>
        <a:p>
          <a:endParaRPr lang="en-US"/>
        </a:p>
      </dgm:t>
    </dgm:pt>
    <dgm:pt modelId="{3F229426-8162-47B7-96C9-D891D3481331}" type="sibTrans" cxnId="{905B3C2B-7AD6-49F5-BFA6-D6A446C67D5F}">
      <dgm:prSet/>
      <dgm:spPr/>
      <dgm:t>
        <a:bodyPr/>
        <a:lstStyle/>
        <a:p>
          <a:endParaRPr lang="en-US"/>
        </a:p>
      </dgm:t>
    </dgm:pt>
    <dgm:pt modelId="{174C29FE-1EC2-4A11-8A4D-DDA6FEA615E8}">
      <dgm:prSet custT="1"/>
      <dgm:spPr/>
      <dgm:t>
        <a:bodyPr/>
        <a:lstStyle/>
        <a:p>
          <a:pPr rtl="0"/>
          <a:r>
            <a:rPr lang="en-US" sz="2000" dirty="0" smtClean="0"/>
            <a:t>Incorrect statement made during negotiation of a contract of insurance (can be innocent or fraudulent)</a:t>
          </a:r>
          <a:endParaRPr lang="en-US" sz="2000" dirty="0"/>
        </a:p>
      </dgm:t>
    </dgm:pt>
    <dgm:pt modelId="{71DE6CA6-DE94-4AED-B07A-942709B3A0AF}" type="parTrans" cxnId="{27E86829-B141-4FD1-A33C-F627F045C4B1}">
      <dgm:prSet/>
      <dgm:spPr/>
      <dgm:t>
        <a:bodyPr/>
        <a:lstStyle/>
        <a:p>
          <a:endParaRPr lang="en-US"/>
        </a:p>
      </dgm:t>
    </dgm:pt>
    <dgm:pt modelId="{1DD40516-4917-41D1-92EF-D721659D2C61}" type="sibTrans" cxnId="{27E86829-B141-4FD1-A33C-F627F045C4B1}">
      <dgm:prSet/>
      <dgm:spPr/>
      <dgm:t>
        <a:bodyPr/>
        <a:lstStyle/>
        <a:p>
          <a:endParaRPr lang="en-US"/>
        </a:p>
      </dgm:t>
    </dgm:pt>
    <dgm:pt modelId="{120522ED-4BD6-4F63-90C5-ECFD38D8CA0C}" type="pres">
      <dgm:prSet presAssocID="{2A50F361-B461-4374-9C4E-025DD9359F83}" presName="diagram" presStyleCnt="0">
        <dgm:presLayoutVars>
          <dgm:chPref val="1"/>
          <dgm:dir/>
          <dgm:animOne val="branch"/>
          <dgm:animLvl val="lvl"/>
          <dgm:resizeHandles/>
        </dgm:presLayoutVars>
      </dgm:prSet>
      <dgm:spPr/>
      <dgm:t>
        <a:bodyPr/>
        <a:lstStyle/>
        <a:p>
          <a:endParaRPr lang="en-IN"/>
        </a:p>
      </dgm:t>
    </dgm:pt>
    <dgm:pt modelId="{4CB4AD29-8621-4CB6-889F-68C52DE6DDA1}" type="pres">
      <dgm:prSet presAssocID="{A3C90D50-4B45-4F90-93A3-DFCDF2F2B6D3}" presName="root" presStyleCnt="0"/>
      <dgm:spPr/>
    </dgm:pt>
    <dgm:pt modelId="{D857F847-CD36-4ED6-A75D-6F965A76C6AD}" type="pres">
      <dgm:prSet presAssocID="{A3C90D50-4B45-4F90-93A3-DFCDF2F2B6D3}" presName="rootComposite" presStyleCnt="0"/>
      <dgm:spPr/>
    </dgm:pt>
    <dgm:pt modelId="{FF8CCB2A-0FCF-4961-A99C-0217F6538354}" type="pres">
      <dgm:prSet presAssocID="{A3C90D50-4B45-4F90-93A3-DFCDF2F2B6D3}" presName="rootText" presStyleLbl="node1" presStyleIdx="0" presStyleCnt="3"/>
      <dgm:spPr/>
      <dgm:t>
        <a:bodyPr/>
        <a:lstStyle/>
        <a:p>
          <a:endParaRPr lang="en-IN"/>
        </a:p>
      </dgm:t>
    </dgm:pt>
    <dgm:pt modelId="{B8C8D98F-A73E-48E9-8BCF-D3EFE21ADA2F}" type="pres">
      <dgm:prSet presAssocID="{A3C90D50-4B45-4F90-93A3-DFCDF2F2B6D3}" presName="rootConnector" presStyleLbl="node1" presStyleIdx="0" presStyleCnt="3"/>
      <dgm:spPr/>
      <dgm:t>
        <a:bodyPr/>
        <a:lstStyle/>
        <a:p>
          <a:endParaRPr lang="en-IN"/>
        </a:p>
      </dgm:t>
    </dgm:pt>
    <dgm:pt modelId="{47C73E67-F7ED-45AC-9D47-914639BBFBFA}" type="pres">
      <dgm:prSet presAssocID="{A3C90D50-4B45-4F90-93A3-DFCDF2F2B6D3}" presName="childShape" presStyleCnt="0"/>
      <dgm:spPr/>
    </dgm:pt>
    <dgm:pt modelId="{17BBF253-80B6-4EFB-8715-53C2C45949E3}" type="pres">
      <dgm:prSet presAssocID="{9C495240-1D3C-4667-8C16-E4044C68BC49}" presName="Name13" presStyleLbl="parChTrans1D2" presStyleIdx="0" presStyleCnt="3"/>
      <dgm:spPr/>
      <dgm:t>
        <a:bodyPr/>
        <a:lstStyle/>
        <a:p>
          <a:endParaRPr lang="en-IN"/>
        </a:p>
      </dgm:t>
    </dgm:pt>
    <dgm:pt modelId="{1E292651-71CF-42B8-BD38-5D6674C29F07}" type="pres">
      <dgm:prSet presAssocID="{8360CE01-66B3-402B-B5CC-A50903FC3B65}" presName="childText" presStyleLbl="bgAcc1" presStyleIdx="0" presStyleCnt="3" custScaleY="230027">
        <dgm:presLayoutVars>
          <dgm:bulletEnabled val="1"/>
        </dgm:presLayoutVars>
      </dgm:prSet>
      <dgm:spPr/>
      <dgm:t>
        <a:bodyPr/>
        <a:lstStyle/>
        <a:p>
          <a:endParaRPr lang="en-IN"/>
        </a:p>
      </dgm:t>
    </dgm:pt>
    <dgm:pt modelId="{4953C00F-1C19-4A0D-A674-FCA7B39952D8}" type="pres">
      <dgm:prSet presAssocID="{FFEB6E74-228F-4BF8-A49C-CD93E2963A0F}" presName="root" presStyleCnt="0"/>
      <dgm:spPr/>
    </dgm:pt>
    <dgm:pt modelId="{2B515F70-9A45-4955-A99D-50B4D1CE8E1D}" type="pres">
      <dgm:prSet presAssocID="{FFEB6E74-228F-4BF8-A49C-CD93E2963A0F}" presName="rootComposite" presStyleCnt="0"/>
      <dgm:spPr/>
    </dgm:pt>
    <dgm:pt modelId="{48127775-70FA-4868-BB0E-A0FEA4C82EC6}" type="pres">
      <dgm:prSet presAssocID="{FFEB6E74-228F-4BF8-A49C-CD93E2963A0F}" presName="rootText" presStyleLbl="node1" presStyleIdx="1" presStyleCnt="3"/>
      <dgm:spPr/>
      <dgm:t>
        <a:bodyPr/>
        <a:lstStyle/>
        <a:p>
          <a:endParaRPr lang="en-IN"/>
        </a:p>
      </dgm:t>
    </dgm:pt>
    <dgm:pt modelId="{41D9A612-2EB4-47C9-B46E-8E7E74EEDF4F}" type="pres">
      <dgm:prSet presAssocID="{FFEB6E74-228F-4BF8-A49C-CD93E2963A0F}" presName="rootConnector" presStyleLbl="node1" presStyleIdx="1" presStyleCnt="3"/>
      <dgm:spPr/>
      <dgm:t>
        <a:bodyPr/>
        <a:lstStyle/>
        <a:p>
          <a:endParaRPr lang="en-IN"/>
        </a:p>
      </dgm:t>
    </dgm:pt>
    <dgm:pt modelId="{4BC91C67-B7DC-48D8-A177-0A576F3B28F6}" type="pres">
      <dgm:prSet presAssocID="{FFEB6E74-228F-4BF8-A49C-CD93E2963A0F}" presName="childShape" presStyleCnt="0"/>
      <dgm:spPr/>
    </dgm:pt>
    <dgm:pt modelId="{03803168-17F4-431D-BE37-1DAC7FC61D85}" type="pres">
      <dgm:prSet presAssocID="{83ADADB9-1FFF-42A8-AE2A-3FD14AF1146B}" presName="Name13" presStyleLbl="parChTrans1D2" presStyleIdx="1" presStyleCnt="3"/>
      <dgm:spPr/>
      <dgm:t>
        <a:bodyPr/>
        <a:lstStyle/>
        <a:p>
          <a:endParaRPr lang="en-IN"/>
        </a:p>
      </dgm:t>
    </dgm:pt>
    <dgm:pt modelId="{2A864450-A151-4A5D-9C9D-6DA776C64F21}" type="pres">
      <dgm:prSet presAssocID="{1B46A242-036E-4C2D-9045-BA5FF3B057FE}" presName="childText" presStyleLbl="bgAcc1" presStyleIdx="1" presStyleCnt="3" custScaleY="219613">
        <dgm:presLayoutVars>
          <dgm:bulletEnabled val="1"/>
        </dgm:presLayoutVars>
      </dgm:prSet>
      <dgm:spPr/>
      <dgm:t>
        <a:bodyPr/>
        <a:lstStyle/>
        <a:p>
          <a:endParaRPr lang="en-IN"/>
        </a:p>
      </dgm:t>
    </dgm:pt>
    <dgm:pt modelId="{0FC67DBC-3B39-4F9D-910E-839F208F6F37}" type="pres">
      <dgm:prSet presAssocID="{C40407E7-4BD7-42FE-8A1C-595F07A0B55D}" presName="root" presStyleCnt="0"/>
      <dgm:spPr/>
    </dgm:pt>
    <dgm:pt modelId="{F332B2D7-F34A-48D4-98E1-6496F785FF3F}" type="pres">
      <dgm:prSet presAssocID="{C40407E7-4BD7-42FE-8A1C-595F07A0B55D}" presName="rootComposite" presStyleCnt="0"/>
      <dgm:spPr/>
    </dgm:pt>
    <dgm:pt modelId="{71A6C51E-3068-4E20-9D87-D588B9C9742C}" type="pres">
      <dgm:prSet presAssocID="{C40407E7-4BD7-42FE-8A1C-595F07A0B55D}" presName="rootText" presStyleLbl="node1" presStyleIdx="2" presStyleCnt="3"/>
      <dgm:spPr/>
      <dgm:t>
        <a:bodyPr/>
        <a:lstStyle/>
        <a:p>
          <a:endParaRPr lang="en-US"/>
        </a:p>
      </dgm:t>
    </dgm:pt>
    <dgm:pt modelId="{DCC53E01-B54B-4A5C-855B-F48A3A113304}" type="pres">
      <dgm:prSet presAssocID="{C40407E7-4BD7-42FE-8A1C-595F07A0B55D}" presName="rootConnector" presStyleLbl="node1" presStyleIdx="2" presStyleCnt="3"/>
      <dgm:spPr/>
      <dgm:t>
        <a:bodyPr/>
        <a:lstStyle/>
        <a:p>
          <a:endParaRPr lang="en-IN"/>
        </a:p>
      </dgm:t>
    </dgm:pt>
    <dgm:pt modelId="{AF67FE5C-5F79-476E-BFC2-F42AE1C81811}" type="pres">
      <dgm:prSet presAssocID="{C40407E7-4BD7-42FE-8A1C-595F07A0B55D}" presName="childShape" presStyleCnt="0"/>
      <dgm:spPr/>
    </dgm:pt>
    <dgm:pt modelId="{C101B130-6AAA-4A5C-9A47-430B11822328}" type="pres">
      <dgm:prSet presAssocID="{71DE6CA6-DE94-4AED-B07A-942709B3A0AF}" presName="Name13" presStyleLbl="parChTrans1D2" presStyleIdx="2" presStyleCnt="3"/>
      <dgm:spPr/>
      <dgm:t>
        <a:bodyPr/>
        <a:lstStyle/>
        <a:p>
          <a:endParaRPr lang="en-IN"/>
        </a:p>
      </dgm:t>
    </dgm:pt>
    <dgm:pt modelId="{B931954C-70EE-4CFF-BA07-4F84BF1A6858}" type="pres">
      <dgm:prSet presAssocID="{174C29FE-1EC2-4A11-8A4D-DDA6FEA615E8}" presName="childText" presStyleLbl="bgAcc1" presStyleIdx="2" presStyleCnt="3" custScaleY="214616">
        <dgm:presLayoutVars>
          <dgm:bulletEnabled val="1"/>
        </dgm:presLayoutVars>
      </dgm:prSet>
      <dgm:spPr/>
      <dgm:t>
        <a:bodyPr/>
        <a:lstStyle/>
        <a:p>
          <a:endParaRPr lang="en-US"/>
        </a:p>
      </dgm:t>
    </dgm:pt>
  </dgm:ptLst>
  <dgm:cxnLst>
    <dgm:cxn modelId="{803F87B8-11B1-4386-AD1F-676727AE0DF9}" type="presOf" srcId="{A3C90D50-4B45-4F90-93A3-DFCDF2F2B6D3}" destId="{B8C8D98F-A73E-48E9-8BCF-D3EFE21ADA2F}" srcOrd="1" destOrd="0" presId="urn:microsoft.com/office/officeart/2005/8/layout/hierarchy3"/>
    <dgm:cxn modelId="{0AA058B6-F0AA-415B-B60A-E3449B34A8A0}" type="presOf" srcId="{71DE6CA6-DE94-4AED-B07A-942709B3A0AF}" destId="{C101B130-6AAA-4A5C-9A47-430B11822328}" srcOrd="0" destOrd="0" presId="urn:microsoft.com/office/officeart/2005/8/layout/hierarchy3"/>
    <dgm:cxn modelId="{F31D9A53-D0B3-4D2D-AA40-F280A7757417}" srcId="{FFEB6E74-228F-4BF8-A49C-CD93E2963A0F}" destId="{1B46A242-036E-4C2D-9045-BA5FF3B057FE}" srcOrd="0" destOrd="0" parTransId="{83ADADB9-1FFF-42A8-AE2A-3FD14AF1146B}" sibTransId="{0496D417-D568-43CD-9EB1-58B43A17230B}"/>
    <dgm:cxn modelId="{1D5422EF-585B-4841-9350-E7D40B9D284F}" srcId="{A3C90D50-4B45-4F90-93A3-DFCDF2F2B6D3}" destId="{8360CE01-66B3-402B-B5CC-A50903FC3B65}" srcOrd="0" destOrd="0" parTransId="{9C495240-1D3C-4667-8C16-E4044C68BC49}" sibTransId="{37180A49-7714-4FB5-BD5A-54BEEA96A0F4}"/>
    <dgm:cxn modelId="{1B5645AD-2BE8-4A50-A4DF-D91B2C70D0B7}" type="presOf" srcId="{C40407E7-4BD7-42FE-8A1C-595F07A0B55D}" destId="{DCC53E01-B54B-4A5C-855B-F48A3A113304}" srcOrd="1" destOrd="0" presId="urn:microsoft.com/office/officeart/2005/8/layout/hierarchy3"/>
    <dgm:cxn modelId="{A626524D-3A6C-46FF-8975-A9041C40D74B}" type="presOf" srcId="{2A50F361-B461-4374-9C4E-025DD9359F83}" destId="{120522ED-4BD6-4F63-90C5-ECFD38D8CA0C}" srcOrd="0" destOrd="0" presId="urn:microsoft.com/office/officeart/2005/8/layout/hierarchy3"/>
    <dgm:cxn modelId="{07CA26C0-AD4C-49CD-9EBA-3340C28F7AB7}" type="presOf" srcId="{FFEB6E74-228F-4BF8-A49C-CD93E2963A0F}" destId="{48127775-70FA-4868-BB0E-A0FEA4C82EC6}" srcOrd="0" destOrd="0" presId="urn:microsoft.com/office/officeart/2005/8/layout/hierarchy3"/>
    <dgm:cxn modelId="{5296B06D-2E27-4D33-8937-64C4C99665DA}" srcId="{2A50F361-B461-4374-9C4E-025DD9359F83}" destId="{A3C90D50-4B45-4F90-93A3-DFCDF2F2B6D3}" srcOrd="0" destOrd="0" parTransId="{38D4575E-88A7-4D68-9CA0-3A0D15451DA0}" sibTransId="{7A65112D-136F-46D2-97E7-A27D8C37DDE6}"/>
    <dgm:cxn modelId="{27E86829-B141-4FD1-A33C-F627F045C4B1}" srcId="{C40407E7-4BD7-42FE-8A1C-595F07A0B55D}" destId="{174C29FE-1EC2-4A11-8A4D-DDA6FEA615E8}" srcOrd="0" destOrd="0" parTransId="{71DE6CA6-DE94-4AED-B07A-942709B3A0AF}" sibTransId="{1DD40516-4917-41D1-92EF-D721659D2C61}"/>
    <dgm:cxn modelId="{46E3A6F9-44BD-4C2E-B4BF-E1BD8105834B}" type="presOf" srcId="{C40407E7-4BD7-42FE-8A1C-595F07A0B55D}" destId="{71A6C51E-3068-4E20-9D87-D588B9C9742C}" srcOrd="0" destOrd="0" presId="urn:microsoft.com/office/officeart/2005/8/layout/hierarchy3"/>
    <dgm:cxn modelId="{0004ABF9-A7E5-4169-BB77-8331CB3287FF}" type="presOf" srcId="{83ADADB9-1FFF-42A8-AE2A-3FD14AF1146B}" destId="{03803168-17F4-431D-BE37-1DAC7FC61D85}" srcOrd="0" destOrd="0" presId="urn:microsoft.com/office/officeart/2005/8/layout/hierarchy3"/>
    <dgm:cxn modelId="{6E5E28E7-81BB-4061-B4A5-B6C07B5622FC}" type="presOf" srcId="{8360CE01-66B3-402B-B5CC-A50903FC3B65}" destId="{1E292651-71CF-42B8-BD38-5D6674C29F07}" srcOrd="0" destOrd="0" presId="urn:microsoft.com/office/officeart/2005/8/layout/hierarchy3"/>
    <dgm:cxn modelId="{5BAA7BBA-7F01-417E-9A70-246094DFC99B}" type="presOf" srcId="{FFEB6E74-228F-4BF8-A49C-CD93E2963A0F}" destId="{41D9A612-2EB4-47C9-B46E-8E7E74EEDF4F}" srcOrd="1" destOrd="0" presId="urn:microsoft.com/office/officeart/2005/8/layout/hierarchy3"/>
    <dgm:cxn modelId="{905B3C2B-7AD6-49F5-BFA6-D6A446C67D5F}" srcId="{2A50F361-B461-4374-9C4E-025DD9359F83}" destId="{C40407E7-4BD7-42FE-8A1C-595F07A0B55D}" srcOrd="2" destOrd="0" parTransId="{15156C44-EDBD-4A04-A1A1-FA91A6027E40}" sibTransId="{3F229426-8162-47B7-96C9-D891D3481331}"/>
    <dgm:cxn modelId="{5B4C7CEA-8648-41EF-A68A-CF8D933C950F}" srcId="{2A50F361-B461-4374-9C4E-025DD9359F83}" destId="{FFEB6E74-228F-4BF8-A49C-CD93E2963A0F}" srcOrd="1" destOrd="0" parTransId="{9D3C8991-9D0C-4F90-BC44-34016508881D}" sibTransId="{98A413DF-31E4-4B55-B917-51F87BE310F3}"/>
    <dgm:cxn modelId="{29B5B2CC-5D12-4B47-917C-D4985DA210AC}" type="presOf" srcId="{9C495240-1D3C-4667-8C16-E4044C68BC49}" destId="{17BBF253-80B6-4EFB-8715-53C2C45949E3}" srcOrd="0" destOrd="0" presId="urn:microsoft.com/office/officeart/2005/8/layout/hierarchy3"/>
    <dgm:cxn modelId="{41A4A10C-0714-47A9-A08E-D24A94DF60BA}" type="presOf" srcId="{174C29FE-1EC2-4A11-8A4D-DDA6FEA615E8}" destId="{B931954C-70EE-4CFF-BA07-4F84BF1A6858}" srcOrd="0" destOrd="0" presId="urn:microsoft.com/office/officeart/2005/8/layout/hierarchy3"/>
    <dgm:cxn modelId="{8AD6693F-3FFE-42CE-ACC9-2C8E3EBC097B}" type="presOf" srcId="{1B46A242-036E-4C2D-9045-BA5FF3B057FE}" destId="{2A864450-A151-4A5D-9C9D-6DA776C64F21}" srcOrd="0" destOrd="0" presId="urn:microsoft.com/office/officeart/2005/8/layout/hierarchy3"/>
    <dgm:cxn modelId="{E52F8C9C-0DA8-41C9-B0E5-500259AAD061}" type="presOf" srcId="{A3C90D50-4B45-4F90-93A3-DFCDF2F2B6D3}" destId="{FF8CCB2A-0FCF-4961-A99C-0217F6538354}" srcOrd="0" destOrd="0" presId="urn:microsoft.com/office/officeart/2005/8/layout/hierarchy3"/>
    <dgm:cxn modelId="{47B8B7FF-743E-40CF-A83A-1680CADA3A48}" type="presParOf" srcId="{120522ED-4BD6-4F63-90C5-ECFD38D8CA0C}" destId="{4CB4AD29-8621-4CB6-889F-68C52DE6DDA1}" srcOrd="0" destOrd="0" presId="urn:microsoft.com/office/officeart/2005/8/layout/hierarchy3"/>
    <dgm:cxn modelId="{7AEDEC74-077B-43D0-B17A-28D93849AAA8}" type="presParOf" srcId="{4CB4AD29-8621-4CB6-889F-68C52DE6DDA1}" destId="{D857F847-CD36-4ED6-A75D-6F965A76C6AD}" srcOrd="0" destOrd="0" presId="urn:microsoft.com/office/officeart/2005/8/layout/hierarchy3"/>
    <dgm:cxn modelId="{F04F4B7B-46FA-4A38-96E9-BC14D7E49EE8}" type="presParOf" srcId="{D857F847-CD36-4ED6-A75D-6F965A76C6AD}" destId="{FF8CCB2A-0FCF-4961-A99C-0217F6538354}" srcOrd="0" destOrd="0" presId="urn:microsoft.com/office/officeart/2005/8/layout/hierarchy3"/>
    <dgm:cxn modelId="{468CD96F-8781-487A-83CE-50E7C97052F5}" type="presParOf" srcId="{D857F847-CD36-4ED6-A75D-6F965A76C6AD}" destId="{B8C8D98F-A73E-48E9-8BCF-D3EFE21ADA2F}" srcOrd="1" destOrd="0" presId="urn:microsoft.com/office/officeart/2005/8/layout/hierarchy3"/>
    <dgm:cxn modelId="{9A738EA1-7982-48B2-B026-C3424E9BB17C}" type="presParOf" srcId="{4CB4AD29-8621-4CB6-889F-68C52DE6DDA1}" destId="{47C73E67-F7ED-45AC-9D47-914639BBFBFA}" srcOrd="1" destOrd="0" presId="urn:microsoft.com/office/officeart/2005/8/layout/hierarchy3"/>
    <dgm:cxn modelId="{4117ECAB-0168-4A6F-A000-EDE3016434D7}" type="presParOf" srcId="{47C73E67-F7ED-45AC-9D47-914639BBFBFA}" destId="{17BBF253-80B6-4EFB-8715-53C2C45949E3}" srcOrd="0" destOrd="0" presId="urn:microsoft.com/office/officeart/2005/8/layout/hierarchy3"/>
    <dgm:cxn modelId="{62C4B17D-CE68-4BA5-8DB0-7BCE646065C0}" type="presParOf" srcId="{47C73E67-F7ED-45AC-9D47-914639BBFBFA}" destId="{1E292651-71CF-42B8-BD38-5D6674C29F07}" srcOrd="1" destOrd="0" presId="urn:microsoft.com/office/officeart/2005/8/layout/hierarchy3"/>
    <dgm:cxn modelId="{1B71EC1A-1152-4C54-A850-315F0DF30F8E}" type="presParOf" srcId="{120522ED-4BD6-4F63-90C5-ECFD38D8CA0C}" destId="{4953C00F-1C19-4A0D-A674-FCA7B39952D8}" srcOrd="1" destOrd="0" presId="urn:microsoft.com/office/officeart/2005/8/layout/hierarchy3"/>
    <dgm:cxn modelId="{A2B80588-BE4A-41B1-BD0F-2EF342751FA7}" type="presParOf" srcId="{4953C00F-1C19-4A0D-A674-FCA7B39952D8}" destId="{2B515F70-9A45-4955-A99D-50B4D1CE8E1D}" srcOrd="0" destOrd="0" presId="urn:microsoft.com/office/officeart/2005/8/layout/hierarchy3"/>
    <dgm:cxn modelId="{1332E684-CC03-4165-A4B7-F20C8DC3B6FE}" type="presParOf" srcId="{2B515F70-9A45-4955-A99D-50B4D1CE8E1D}" destId="{48127775-70FA-4868-BB0E-A0FEA4C82EC6}" srcOrd="0" destOrd="0" presId="urn:microsoft.com/office/officeart/2005/8/layout/hierarchy3"/>
    <dgm:cxn modelId="{724C098F-695B-4971-B1A7-D6A1D4403BD9}" type="presParOf" srcId="{2B515F70-9A45-4955-A99D-50B4D1CE8E1D}" destId="{41D9A612-2EB4-47C9-B46E-8E7E74EEDF4F}" srcOrd="1" destOrd="0" presId="urn:microsoft.com/office/officeart/2005/8/layout/hierarchy3"/>
    <dgm:cxn modelId="{3A2E5512-C19E-4CE3-BF17-01D52688BFF1}" type="presParOf" srcId="{4953C00F-1C19-4A0D-A674-FCA7B39952D8}" destId="{4BC91C67-B7DC-48D8-A177-0A576F3B28F6}" srcOrd="1" destOrd="0" presId="urn:microsoft.com/office/officeart/2005/8/layout/hierarchy3"/>
    <dgm:cxn modelId="{4865C265-9559-48BF-95EA-398ADA85D6C1}" type="presParOf" srcId="{4BC91C67-B7DC-48D8-A177-0A576F3B28F6}" destId="{03803168-17F4-431D-BE37-1DAC7FC61D85}" srcOrd="0" destOrd="0" presId="urn:microsoft.com/office/officeart/2005/8/layout/hierarchy3"/>
    <dgm:cxn modelId="{1A852D94-690D-4E16-B78C-E7AE68002BA4}" type="presParOf" srcId="{4BC91C67-B7DC-48D8-A177-0A576F3B28F6}" destId="{2A864450-A151-4A5D-9C9D-6DA776C64F21}" srcOrd="1" destOrd="0" presId="urn:microsoft.com/office/officeart/2005/8/layout/hierarchy3"/>
    <dgm:cxn modelId="{174779E5-ECD9-485C-B696-E2CC7A0B363F}" type="presParOf" srcId="{120522ED-4BD6-4F63-90C5-ECFD38D8CA0C}" destId="{0FC67DBC-3B39-4F9D-910E-839F208F6F37}" srcOrd="2" destOrd="0" presId="urn:microsoft.com/office/officeart/2005/8/layout/hierarchy3"/>
    <dgm:cxn modelId="{07DC6C2A-3C62-4B12-89C2-4B02831FFA91}" type="presParOf" srcId="{0FC67DBC-3B39-4F9D-910E-839F208F6F37}" destId="{F332B2D7-F34A-48D4-98E1-6496F785FF3F}" srcOrd="0" destOrd="0" presId="urn:microsoft.com/office/officeart/2005/8/layout/hierarchy3"/>
    <dgm:cxn modelId="{D59E0BDD-BC6E-4DA9-9B40-AB447AABA025}" type="presParOf" srcId="{F332B2D7-F34A-48D4-98E1-6496F785FF3F}" destId="{71A6C51E-3068-4E20-9D87-D588B9C9742C}" srcOrd="0" destOrd="0" presId="urn:microsoft.com/office/officeart/2005/8/layout/hierarchy3"/>
    <dgm:cxn modelId="{84E01181-AD4F-4FAA-9157-889B631F5329}" type="presParOf" srcId="{F332B2D7-F34A-48D4-98E1-6496F785FF3F}" destId="{DCC53E01-B54B-4A5C-855B-F48A3A113304}" srcOrd="1" destOrd="0" presId="urn:microsoft.com/office/officeart/2005/8/layout/hierarchy3"/>
    <dgm:cxn modelId="{F60D8706-7F04-447B-B6C4-6F767376F0C4}" type="presParOf" srcId="{0FC67DBC-3B39-4F9D-910E-839F208F6F37}" destId="{AF67FE5C-5F79-476E-BFC2-F42AE1C81811}" srcOrd="1" destOrd="0" presId="urn:microsoft.com/office/officeart/2005/8/layout/hierarchy3"/>
    <dgm:cxn modelId="{02043747-DDC2-445B-BE5F-259D2A0AEC06}" type="presParOf" srcId="{AF67FE5C-5F79-476E-BFC2-F42AE1C81811}" destId="{C101B130-6AAA-4A5C-9A47-430B11822328}" srcOrd="0" destOrd="0" presId="urn:microsoft.com/office/officeart/2005/8/layout/hierarchy3"/>
    <dgm:cxn modelId="{BB8400FE-A9A2-4864-9FB6-711EF25A6CA2}" type="presParOf" srcId="{AF67FE5C-5F79-476E-BFC2-F42AE1C81811}" destId="{B931954C-70EE-4CFF-BA07-4F84BF1A6858}" srcOrd="1" destOrd="0" presId="urn:microsoft.com/office/officeart/2005/8/layout/hierarchy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CB0D0915-EC4F-4A37-91FE-594349DBBA13}" type="doc">
      <dgm:prSet loTypeId="urn:microsoft.com/office/officeart/2005/8/layout/default" loCatId="list" qsTypeId="urn:microsoft.com/office/officeart/2005/8/quickstyle/simple3" qsCatId="simple" csTypeId="urn:microsoft.com/office/officeart/2005/8/colors/accent1_2" csCatId="accent1" phldr="1"/>
      <dgm:spPr/>
      <dgm:t>
        <a:bodyPr/>
        <a:lstStyle/>
        <a:p>
          <a:endParaRPr lang="en-US"/>
        </a:p>
      </dgm:t>
    </dgm:pt>
    <dgm:pt modelId="{85CB97A2-D98A-4671-8796-968DE0AA958D}">
      <dgm:prSet phldrT="[Text]" custT="1"/>
      <dgm:spPr/>
      <dgm:t>
        <a:bodyPr/>
        <a:lstStyle/>
        <a:p>
          <a:r>
            <a:rPr lang="en-US" sz="2000" b="0" dirty="0" smtClean="0"/>
            <a:t>Cash</a:t>
          </a:r>
          <a:endParaRPr lang="en-US" sz="2000" b="0" dirty="0"/>
        </a:p>
      </dgm:t>
    </dgm:pt>
    <dgm:pt modelId="{D6AA0C95-8C8E-4284-93A2-74F01ED065A3}" type="parTrans" cxnId="{988EE116-17EE-4430-A6FE-C35119306972}">
      <dgm:prSet/>
      <dgm:spPr/>
      <dgm:t>
        <a:bodyPr/>
        <a:lstStyle/>
        <a:p>
          <a:endParaRPr lang="en-US"/>
        </a:p>
      </dgm:t>
    </dgm:pt>
    <dgm:pt modelId="{C2B31474-64E1-439C-AF85-24AAFCEB671E}" type="sibTrans" cxnId="{988EE116-17EE-4430-A6FE-C35119306972}">
      <dgm:prSet/>
      <dgm:spPr/>
      <dgm:t>
        <a:bodyPr/>
        <a:lstStyle/>
        <a:p>
          <a:endParaRPr lang="en-US"/>
        </a:p>
      </dgm:t>
    </dgm:pt>
    <dgm:pt modelId="{CDAC6629-CB20-48A6-AE6B-549637B04FEF}">
      <dgm:prSet phldrT="[Text]" custT="1"/>
      <dgm:spPr/>
      <dgm:t>
        <a:bodyPr/>
        <a:lstStyle/>
        <a:p>
          <a:r>
            <a:rPr lang="en-US" sz="2000" b="0" dirty="0" smtClean="0"/>
            <a:t>Postal Money Order</a:t>
          </a:r>
          <a:endParaRPr lang="en-US" sz="2000" b="0" dirty="0"/>
        </a:p>
      </dgm:t>
    </dgm:pt>
    <dgm:pt modelId="{D3B82517-BBC5-4212-8230-7B142720CE38}" type="parTrans" cxnId="{2B31B670-70C7-4B32-B8A5-9505E5A7C8B7}">
      <dgm:prSet/>
      <dgm:spPr/>
      <dgm:t>
        <a:bodyPr/>
        <a:lstStyle/>
        <a:p>
          <a:endParaRPr lang="en-US"/>
        </a:p>
      </dgm:t>
    </dgm:pt>
    <dgm:pt modelId="{65A0CD46-E6D9-45EE-AA96-C3F1D2EC4611}" type="sibTrans" cxnId="{2B31B670-70C7-4B32-B8A5-9505E5A7C8B7}">
      <dgm:prSet/>
      <dgm:spPr/>
      <dgm:t>
        <a:bodyPr/>
        <a:lstStyle/>
        <a:p>
          <a:endParaRPr lang="en-US"/>
        </a:p>
      </dgm:t>
    </dgm:pt>
    <dgm:pt modelId="{5F47B755-0514-467E-A195-0F110080A12D}">
      <dgm:prSet phldrT="[Text]" custT="1"/>
      <dgm:spPr/>
      <dgm:t>
        <a:bodyPr/>
        <a:lstStyle/>
        <a:p>
          <a:r>
            <a:rPr lang="en-US" sz="2000" b="0" dirty="0" smtClean="0"/>
            <a:t>Credit/Debit Card</a:t>
          </a:r>
          <a:endParaRPr lang="en-US" sz="2000" b="0" dirty="0"/>
        </a:p>
      </dgm:t>
    </dgm:pt>
    <dgm:pt modelId="{FF44E420-7C41-4A7D-9C69-2059E3DE3041}" type="parTrans" cxnId="{40328727-CD42-46CF-B10A-83FE86EEB3FC}">
      <dgm:prSet/>
      <dgm:spPr/>
      <dgm:t>
        <a:bodyPr/>
        <a:lstStyle/>
        <a:p>
          <a:endParaRPr lang="en-US"/>
        </a:p>
      </dgm:t>
    </dgm:pt>
    <dgm:pt modelId="{221F4894-9DC9-4E00-B78A-85DB6455CEDF}" type="sibTrans" cxnId="{40328727-CD42-46CF-B10A-83FE86EEB3FC}">
      <dgm:prSet/>
      <dgm:spPr/>
      <dgm:t>
        <a:bodyPr/>
        <a:lstStyle/>
        <a:p>
          <a:endParaRPr lang="en-US"/>
        </a:p>
      </dgm:t>
    </dgm:pt>
    <dgm:pt modelId="{FFD6F0A9-D0AE-4B01-B2F1-B1E06D519BE2}">
      <dgm:prSet phldrT="[Text]" custT="1"/>
      <dgm:spPr/>
      <dgm:t>
        <a:bodyPr/>
        <a:lstStyle/>
        <a:p>
          <a:r>
            <a:rPr lang="en-US" sz="2000" b="0" dirty="0" smtClean="0"/>
            <a:t>Cheque/Demand Draft/Pay Order/Banker Cheque</a:t>
          </a:r>
          <a:endParaRPr lang="en-US" sz="2000" b="0" dirty="0"/>
        </a:p>
      </dgm:t>
    </dgm:pt>
    <dgm:pt modelId="{D534AEBF-8790-4450-A90C-EABA75F531F8}" type="parTrans" cxnId="{A851C122-BFDD-43D9-A988-6D023F5D8D18}">
      <dgm:prSet/>
      <dgm:spPr/>
      <dgm:t>
        <a:bodyPr/>
        <a:lstStyle/>
        <a:p>
          <a:endParaRPr lang="en-US"/>
        </a:p>
      </dgm:t>
    </dgm:pt>
    <dgm:pt modelId="{7BE7131D-DC95-4EB9-8394-1A2CE36E0CC5}" type="sibTrans" cxnId="{A851C122-BFDD-43D9-A988-6D023F5D8D18}">
      <dgm:prSet/>
      <dgm:spPr/>
      <dgm:t>
        <a:bodyPr/>
        <a:lstStyle/>
        <a:p>
          <a:endParaRPr lang="en-US"/>
        </a:p>
      </dgm:t>
    </dgm:pt>
    <dgm:pt modelId="{69ECB2AD-4360-419F-A415-8363BAA9FE61}">
      <dgm:prSet phldrT="[Text]" custT="1"/>
      <dgm:spPr/>
      <dgm:t>
        <a:bodyPr/>
        <a:lstStyle/>
        <a:p>
          <a:r>
            <a:rPr lang="en-US" sz="2000" b="0" dirty="0" smtClean="0"/>
            <a:t>Internet/E-Transfer</a:t>
          </a:r>
          <a:endParaRPr lang="en-US" sz="2000" b="0" dirty="0"/>
        </a:p>
      </dgm:t>
    </dgm:pt>
    <dgm:pt modelId="{06D83390-33B1-4647-A0B0-361ECE5588D3}" type="parTrans" cxnId="{D439E65C-B52F-40E0-A401-04D5CDE25514}">
      <dgm:prSet/>
      <dgm:spPr/>
      <dgm:t>
        <a:bodyPr/>
        <a:lstStyle/>
        <a:p>
          <a:endParaRPr lang="en-US"/>
        </a:p>
      </dgm:t>
    </dgm:pt>
    <dgm:pt modelId="{DD328A4D-5D62-4242-B854-98574F48F8D6}" type="sibTrans" cxnId="{D439E65C-B52F-40E0-A401-04D5CDE25514}">
      <dgm:prSet/>
      <dgm:spPr/>
      <dgm:t>
        <a:bodyPr/>
        <a:lstStyle/>
        <a:p>
          <a:endParaRPr lang="en-US"/>
        </a:p>
      </dgm:t>
    </dgm:pt>
    <dgm:pt modelId="{04D1456D-4F46-433B-97A6-35D64096291D}">
      <dgm:prSet custT="1"/>
      <dgm:spPr/>
      <dgm:t>
        <a:bodyPr/>
        <a:lstStyle/>
        <a:p>
          <a:r>
            <a:rPr lang="en-US" sz="2000" b="0" dirty="0" smtClean="0"/>
            <a:t>Direct credits via standing instruction </a:t>
          </a:r>
          <a:endParaRPr lang="en-US" sz="2000" b="0" dirty="0"/>
        </a:p>
      </dgm:t>
    </dgm:pt>
    <dgm:pt modelId="{309C1355-90E6-4241-B596-9C8DA785A2D3}" type="parTrans" cxnId="{0006E264-A75A-47ED-BBDD-C48649DA1FDF}">
      <dgm:prSet/>
      <dgm:spPr/>
      <dgm:t>
        <a:bodyPr/>
        <a:lstStyle/>
        <a:p>
          <a:endParaRPr lang="en-US"/>
        </a:p>
      </dgm:t>
    </dgm:pt>
    <dgm:pt modelId="{0B878A8F-E43A-4226-B22E-48F0450800E2}" type="sibTrans" cxnId="{0006E264-A75A-47ED-BBDD-C48649DA1FDF}">
      <dgm:prSet/>
      <dgm:spPr/>
      <dgm:t>
        <a:bodyPr/>
        <a:lstStyle/>
        <a:p>
          <a:endParaRPr lang="en-US"/>
        </a:p>
      </dgm:t>
    </dgm:pt>
    <dgm:pt modelId="{073B2AB5-451C-4084-81AA-167AC2B747FD}">
      <dgm:prSet custT="1"/>
      <dgm:spPr/>
      <dgm:t>
        <a:bodyPr/>
        <a:lstStyle/>
        <a:p>
          <a:r>
            <a:rPr lang="en-US" sz="2000" b="0" dirty="0" smtClean="0"/>
            <a:t>Any other method or payment as may be approved by the Authority from time to time</a:t>
          </a:r>
          <a:endParaRPr lang="en-US" sz="2000" b="0" dirty="0"/>
        </a:p>
      </dgm:t>
    </dgm:pt>
    <dgm:pt modelId="{2BA33666-4C86-4EB0-9934-8888C016B2D6}" type="parTrans" cxnId="{EBB6C496-48BF-4F55-8CFA-F697A91CCA11}">
      <dgm:prSet/>
      <dgm:spPr/>
      <dgm:t>
        <a:bodyPr/>
        <a:lstStyle/>
        <a:p>
          <a:endParaRPr lang="en-US"/>
        </a:p>
      </dgm:t>
    </dgm:pt>
    <dgm:pt modelId="{779FEE49-DFD8-4200-8776-54FE59578F8E}" type="sibTrans" cxnId="{EBB6C496-48BF-4F55-8CFA-F697A91CCA11}">
      <dgm:prSet/>
      <dgm:spPr/>
      <dgm:t>
        <a:bodyPr/>
        <a:lstStyle/>
        <a:p>
          <a:endParaRPr lang="en-US"/>
        </a:p>
      </dgm:t>
    </dgm:pt>
    <dgm:pt modelId="{D193607C-D574-4D3C-BCAE-7DA159E2D353}">
      <dgm:prSet custT="1"/>
      <dgm:spPr/>
      <dgm:t>
        <a:bodyPr/>
        <a:lstStyle/>
        <a:p>
          <a:r>
            <a:rPr lang="en-US" sz="2000" b="0" dirty="0" smtClean="0"/>
            <a:t>Bank guarantee </a:t>
          </a:r>
          <a:endParaRPr lang="en-US" sz="2000" b="0" dirty="0"/>
        </a:p>
      </dgm:t>
    </dgm:pt>
    <dgm:pt modelId="{1B930EEC-B475-4755-9B6F-C1C0700FF15F}" type="parTrans" cxnId="{8C984B32-AF17-4D7B-8E4B-8C1AF911C2AF}">
      <dgm:prSet/>
      <dgm:spPr/>
      <dgm:t>
        <a:bodyPr/>
        <a:lstStyle/>
        <a:p>
          <a:endParaRPr lang="en-US"/>
        </a:p>
      </dgm:t>
    </dgm:pt>
    <dgm:pt modelId="{20FCD0C8-3ADF-4483-92BA-03E37135F68A}" type="sibTrans" cxnId="{8C984B32-AF17-4D7B-8E4B-8C1AF911C2AF}">
      <dgm:prSet/>
      <dgm:spPr/>
      <dgm:t>
        <a:bodyPr/>
        <a:lstStyle/>
        <a:p>
          <a:endParaRPr lang="en-US"/>
        </a:p>
      </dgm:t>
    </dgm:pt>
    <dgm:pt modelId="{8EA5910D-E565-46C6-9C87-37E59CCEA18F}" type="pres">
      <dgm:prSet presAssocID="{CB0D0915-EC4F-4A37-91FE-594349DBBA13}" presName="diagram" presStyleCnt="0">
        <dgm:presLayoutVars>
          <dgm:dir/>
          <dgm:resizeHandles val="exact"/>
        </dgm:presLayoutVars>
      </dgm:prSet>
      <dgm:spPr/>
      <dgm:t>
        <a:bodyPr/>
        <a:lstStyle/>
        <a:p>
          <a:endParaRPr lang="en-US"/>
        </a:p>
      </dgm:t>
    </dgm:pt>
    <dgm:pt modelId="{BF2BF608-787C-4856-B460-346432094371}" type="pres">
      <dgm:prSet presAssocID="{85CB97A2-D98A-4671-8796-968DE0AA958D}" presName="node" presStyleLbl="node1" presStyleIdx="0" presStyleCnt="8">
        <dgm:presLayoutVars>
          <dgm:bulletEnabled val="1"/>
        </dgm:presLayoutVars>
      </dgm:prSet>
      <dgm:spPr/>
      <dgm:t>
        <a:bodyPr/>
        <a:lstStyle/>
        <a:p>
          <a:endParaRPr lang="en-US"/>
        </a:p>
      </dgm:t>
    </dgm:pt>
    <dgm:pt modelId="{CA23332B-10DB-49FE-98C2-67B839E8BE81}" type="pres">
      <dgm:prSet presAssocID="{C2B31474-64E1-439C-AF85-24AAFCEB671E}" presName="sibTrans" presStyleCnt="0"/>
      <dgm:spPr/>
    </dgm:pt>
    <dgm:pt modelId="{BA4B6D87-D23D-485B-BDC7-F2F0D541D4E7}" type="pres">
      <dgm:prSet presAssocID="{CDAC6629-CB20-48A6-AE6B-549637B04FEF}" presName="node" presStyleLbl="node1" presStyleIdx="1" presStyleCnt="8">
        <dgm:presLayoutVars>
          <dgm:bulletEnabled val="1"/>
        </dgm:presLayoutVars>
      </dgm:prSet>
      <dgm:spPr/>
      <dgm:t>
        <a:bodyPr/>
        <a:lstStyle/>
        <a:p>
          <a:endParaRPr lang="en-US"/>
        </a:p>
      </dgm:t>
    </dgm:pt>
    <dgm:pt modelId="{FF4C6C40-E569-46AE-9325-1A0D93523F82}" type="pres">
      <dgm:prSet presAssocID="{65A0CD46-E6D9-45EE-AA96-C3F1D2EC4611}" presName="sibTrans" presStyleCnt="0"/>
      <dgm:spPr/>
    </dgm:pt>
    <dgm:pt modelId="{5B69E9BF-0FA9-458E-8A31-286F298EE3E0}" type="pres">
      <dgm:prSet presAssocID="{5F47B755-0514-467E-A195-0F110080A12D}" presName="node" presStyleLbl="node1" presStyleIdx="2" presStyleCnt="8">
        <dgm:presLayoutVars>
          <dgm:bulletEnabled val="1"/>
        </dgm:presLayoutVars>
      </dgm:prSet>
      <dgm:spPr/>
      <dgm:t>
        <a:bodyPr/>
        <a:lstStyle/>
        <a:p>
          <a:endParaRPr lang="en-US"/>
        </a:p>
      </dgm:t>
    </dgm:pt>
    <dgm:pt modelId="{231269AF-0865-4AA7-A91A-6D7148BCAB12}" type="pres">
      <dgm:prSet presAssocID="{221F4894-9DC9-4E00-B78A-85DB6455CEDF}" presName="sibTrans" presStyleCnt="0"/>
      <dgm:spPr/>
    </dgm:pt>
    <dgm:pt modelId="{60CCD4E7-AB52-4BD9-93CE-034EC995BC43}" type="pres">
      <dgm:prSet presAssocID="{FFD6F0A9-D0AE-4B01-B2F1-B1E06D519BE2}" presName="node" presStyleLbl="node1" presStyleIdx="3" presStyleCnt="8">
        <dgm:presLayoutVars>
          <dgm:bulletEnabled val="1"/>
        </dgm:presLayoutVars>
      </dgm:prSet>
      <dgm:spPr/>
      <dgm:t>
        <a:bodyPr/>
        <a:lstStyle/>
        <a:p>
          <a:endParaRPr lang="en-US"/>
        </a:p>
      </dgm:t>
    </dgm:pt>
    <dgm:pt modelId="{9310DCDE-8BEA-431E-8CF3-FDABD178F17E}" type="pres">
      <dgm:prSet presAssocID="{7BE7131D-DC95-4EB9-8394-1A2CE36E0CC5}" presName="sibTrans" presStyleCnt="0"/>
      <dgm:spPr/>
    </dgm:pt>
    <dgm:pt modelId="{8CCEF466-5A9A-4370-A76A-F50C773AED45}" type="pres">
      <dgm:prSet presAssocID="{69ECB2AD-4360-419F-A415-8363BAA9FE61}" presName="node" presStyleLbl="node1" presStyleIdx="4" presStyleCnt="8">
        <dgm:presLayoutVars>
          <dgm:bulletEnabled val="1"/>
        </dgm:presLayoutVars>
      </dgm:prSet>
      <dgm:spPr/>
      <dgm:t>
        <a:bodyPr/>
        <a:lstStyle/>
        <a:p>
          <a:endParaRPr lang="en-US"/>
        </a:p>
      </dgm:t>
    </dgm:pt>
    <dgm:pt modelId="{A499EBE8-6512-4F2C-A980-DA3E4477CD32}" type="pres">
      <dgm:prSet presAssocID="{DD328A4D-5D62-4242-B854-98574F48F8D6}" presName="sibTrans" presStyleCnt="0"/>
      <dgm:spPr/>
    </dgm:pt>
    <dgm:pt modelId="{E3DFB963-90C2-4500-B7CE-BBC3C2CCED7B}" type="pres">
      <dgm:prSet presAssocID="{04D1456D-4F46-433B-97A6-35D64096291D}" presName="node" presStyleLbl="node1" presStyleIdx="5" presStyleCnt="8">
        <dgm:presLayoutVars>
          <dgm:bulletEnabled val="1"/>
        </dgm:presLayoutVars>
      </dgm:prSet>
      <dgm:spPr/>
      <dgm:t>
        <a:bodyPr/>
        <a:lstStyle/>
        <a:p>
          <a:endParaRPr lang="en-US"/>
        </a:p>
      </dgm:t>
    </dgm:pt>
    <dgm:pt modelId="{CEADC749-4A69-426C-B371-51DD700E0A01}" type="pres">
      <dgm:prSet presAssocID="{0B878A8F-E43A-4226-B22E-48F0450800E2}" presName="sibTrans" presStyleCnt="0"/>
      <dgm:spPr/>
    </dgm:pt>
    <dgm:pt modelId="{3F34233F-3CDD-4910-8824-DFF8084CEA44}" type="pres">
      <dgm:prSet presAssocID="{D193607C-D574-4D3C-BCAE-7DA159E2D353}" presName="node" presStyleLbl="node1" presStyleIdx="6" presStyleCnt="8">
        <dgm:presLayoutVars>
          <dgm:bulletEnabled val="1"/>
        </dgm:presLayoutVars>
      </dgm:prSet>
      <dgm:spPr/>
      <dgm:t>
        <a:bodyPr/>
        <a:lstStyle/>
        <a:p>
          <a:endParaRPr lang="en-US"/>
        </a:p>
      </dgm:t>
    </dgm:pt>
    <dgm:pt modelId="{8B48BD6B-C275-4BB2-9880-5F1F774689AD}" type="pres">
      <dgm:prSet presAssocID="{20FCD0C8-3ADF-4483-92BA-03E37135F68A}" presName="sibTrans" presStyleCnt="0"/>
      <dgm:spPr/>
    </dgm:pt>
    <dgm:pt modelId="{BE057EE7-4E8D-4424-9F9C-E24F318D9EAC}" type="pres">
      <dgm:prSet presAssocID="{073B2AB5-451C-4084-81AA-167AC2B747FD}" presName="node" presStyleLbl="node1" presStyleIdx="7" presStyleCnt="8">
        <dgm:presLayoutVars>
          <dgm:bulletEnabled val="1"/>
        </dgm:presLayoutVars>
      </dgm:prSet>
      <dgm:spPr/>
      <dgm:t>
        <a:bodyPr/>
        <a:lstStyle/>
        <a:p>
          <a:endParaRPr lang="en-US"/>
        </a:p>
      </dgm:t>
    </dgm:pt>
  </dgm:ptLst>
  <dgm:cxnLst>
    <dgm:cxn modelId="{A851C122-BFDD-43D9-A988-6D023F5D8D18}" srcId="{CB0D0915-EC4F-4A37-91FE-594349DBBA13}" destId="{FFD6F0A9-D0AE-4B01-B2F1-B1E06D519BE2}" srcOrd="3" destOrd="0" parTransId="{D534AEBF-8790-4450-A90C-EABA75F531F8}" sibTransId="{7BE7131D-DC95-4EB9-8394-1A2CE36E0CC5}"/>
    <dgm:cxn modelId="{EBB6C496-48BF-4F55-8CFA-F697A91CCA11}" srcId="{CB0D0915-EC4F-4A37-91FE-594349DBBA13}" destId="{073B2AB5-451C-4084-81AA-167AC2B747FD}" srcOrd="7" destOrd="0" parTransId="{2BA33666-4C86-4EB0-9934-8888C016B2D6}" sibTransId="{779FEE49-DFD8-4200-8776-54FE59578F8E}"/>
    <dgm:cxn modelId="{D688AD44-2514-4F05-9030-DF159D4C02DE}" type="presOf" srcId="{5F47B755-0514-467E-A195-0F110080A12D}" destId="{5B69E9BF-0FA9-458E-8A31-286F298EE3E0}" srcOrd="0" destOrd="0" presId="urn:microsoft.com/office/officeart/2005/8/layout/default"/>
    <dgm:cxn modelId="{80589276-F197-41C0-93B4-B5C016488DCA}" type="presOf" srcId="{FFD6F0A9-D0AE-4B01-B2F1-B1E06D519BE2}" destId="{60CCD4E7-AB52-4BD9-93CE-034EC995BC43}" srcOrd="0" destOrd="0" presId="urn:microsoft.com/office/officeart/2005/8/layout/default"/>
    <dgm:cxn modelId="{988EE116-17EE-4430-A6FE-C35119306972}" srcId="{CB0D0915-EC4F-4A37-91FE-594349DBBA13}" destId="{85CB97A2-D98A-4671-8796-968DE0AA958D}" srcOrd="0" destOrd="0" parTransId="{D6AA0C95-8C8E-4284-93A2-74F01ED065A3}" sibTransId="{C2B31474-64E1-439C-AF85-24AAFCEB671E}"/>
    <dgm:cxn modelId="{D439E65C-B52F-40E0-A401-04D5CDE25514}" srcId="{CB0D0915-EC4F-4A37-91FE-594349DBBA13}" destId="{69ECB2AD-4360-419F-A415-8363BAA9FE61}" srcOrd="4" destOrd="0" parTransId="{06D83390-33B1-4647-A0B0-361ECE5588D3}" sibTransId="{DD328A4D-5D62-4242-B854-98574F48F8D6}"/>
    <dgm:cxn modelId="{0006E264-A75A-47ED-BBDD-C48649DA1FDF}" srcId="{CB0D0915-EC4F-4A37-91FE-594349DBBA13}" destId="{04D1456D-4F46-433B-97A6-35D64096291D}" srcOrd="5" destOrd="0" parTransId="{309C1355-90E6-4241-B596-9C8DA785A2D3}" sibTransId="{0B878A8F-E43A-4226-B22E-48F0450800E2}"/>
    <dgm:cxn modelId="{04FEEE2F-8125-4DCC-9D40-1D9D55A207DE}" type="presOf" srcId="{073B2AB5-451C-4084-81AA-167AC2B747FD}" destId="{BE057EE7-4E8D-4424-9F9C-E24F318D9EAC}" srcOrd="0" destOrd="0" presId="urn:microsoft.com/office/officeart/2005/8/layout/default"/>
    <dgm:cxn modelId="{E34B3B10-08F1-4E22-9845-ECCF9A88D473}" type="presOf" srcId="{CDAC6629-CB20-48A6-AE6B-549637B04FEF}" destId="{BA4B6D87-D23D-485B-BDC7-F2F0D541D4E7}" srcOrd="0" destOrd="0" presId="urn:microsoft.com/office/officeart/2005/8/layout/default"/>
    <dgm:cxn modelId="{A9B85CD5-E530-4FD7-9DC4-DEF142A5AA57}" type="presOf" srcId="{85CB97A2-D98A-4671-8796-968DE0AA958D}" destId="{BF2BF608-787C-4856-B460-346432094371}" srcOrd="0" destOrd="0" presId="urn:microsoft.com/office/officeart/2005/8/layout/default"/>
    <dgm:cxn modelId="{2B31B670-70C7-4B32-B8A5-9505E5A7C8B7}" srcId="{CB0D0915-EC4F-4A37-91FE-594349DBBA13}" destId="{CDAC6629-CB20-48A6-AE6B-549637B04FEF}" srcOrd="1" destOrd="0" parTransId="{D3B82517-BBC5-4212-8230-7B142720CE38}" sibTransId="{65A0CD46-E6D9-45EE-AA96-C3F1D2EC4611}"/>
    <dgm:cxn modelId="{9A4F2F87-1FEF-4553-88A4-ADE0D8F8FA4E}" type="presOf" srcId="{D193607C-D574-4D3C-BCAE-7DA159E2D353}" destId="{3F34233F-3CDD-4910-8824-DFF8084CEA44}" srcOrd="0" destOrd="0" presId="urn:microsoft.com/office/officeart/2005/8/layout/default"/>
    <dgm:cxn modelId="{847BDF1B-CA96-480A-B624-FF74420F8AB4}" type="presOf" srcId="{69ECB2AD-4360-419F-A415-8363BAA9FE61}" destId="{8CCEF466-5A9A-4370-A76A-F50C773AED45}" srcOrd="0" destOrd="0" presId="urn:microsoft.com/office/officeart/2005/8/layout/default"/>
    <dgm:cxn modelId="{798389DE-B7EE-4A1A-9D9A-9B1B3F2B3CF3}" type="presOf" srcId="{04D1456D-4F46-433B-97A6-35D64096291D}" destId="{E3DFB963-90C2-4500-B7CE-BBC3C2CCED7B}" srcOrd="0" destOrd="0" presId="urn:microsoft.com/office/officeart/2005/8/layout/default"/>
    <dgm:cxn modelId="{9B17DF9B-EE45-4AEE-A983-0F777D9E5088}" type="presOf" srcId="{CB0D0915-EC4F-4A37-91FE-594349DBBA13}" destId="{8EA5910D-E565-46C6-9C87-37E59CCEA18F}" srcOrd="0" destOrd="0" presId="urn:microsoft.com/office/officeart/2005/8/layout/default"/>
    <dgm:cxn modelId="{40328727-CD42-46CF-B10A-83FE86EEB3FC}" srcId="{CB0D0915-EC4F-4A37-91FE-594349DBBA13}" destId="{5F47B755-0514-467E-A195-0F110080A12D}" srcOrd="2" destOrd="0" parTransId="{FF44E420-7C41-4A7D-9C69-2059E3DE3041}" sibTransId="{221F4894-9DC9-4E00-B78A-85DB6455CEDF}"/>
    <dgm:cxn modelId="{8C984B32-AF17-4D7B-8E4B-8C1AF911C2AF}" srcId="{CB0D0915-EC4F-4A37-91FE-594349DBBA13}" destId="{D193607C-D574-4D3C-BCAE-7DA159E2D353}" srcOrd="6" destOrd="0" parTransId="{1B930EEC-B475-4755-9B6F-C1C0700FF15F}" sibTransId="{20FCD0C8-3ADF-4483-92BA-03E37135F68A}"/>
    <dgm:cxn modelId="{D311145C-A8B6-4BDD-96A7-8EB10A26A804}" type="presParOf" srcId="{8EA5910D-E565-46C6-9C87-37E59CCEA18F}" destId="{BF2BF608-787C-4856-B460-346432094371}" srcOrd="0" destOrd="0" presId="urn:microsoft.com/office/officeart/2005/8/layout/default"/>
    <dgm:cxn modelId="{09492ECE-45DA-490E-94C6-DA66752C7642}" type="presParOf" srcId="{8EA5910D-E565-46C6-9C87-37E59CCEA18F}" destId="{CA23332B-10DB-49FE-98C2-67B839E8BE81}" srcOrd="1" destOrd="0" presId="urn:microsoft.com/office/officeart/2005/8/layout/default"/>
    <dgm:cxn modelId="{5878B877-77F0-4808-9275-4A33E8EDD4E6}" type="presParOf" srcId="{8EA5910D-E565-46C6-9C87-37E59CCEA18F}" destId="{BA4B6D87-D23D-485B-BDC7-F2F0D541D4E7}" srcOrd="2" destOrd="0" presId="urn:microsoft.com/office/officeart/2005/8/layout/default"/>
    <dgm:cxn modelId="{C29A955F-CAEB-464F-8159-B289E9F78ABF}" type="presParOf" srcId="{8EA5910D-E565-46C6-9C87-37E59CCEA18F}" destId="{FF4C6C40-E569-46AE-9325-1A0D93523F82}" srcOrd="3" destOrd="0" presId="urn:microsoft.com/office/officeart/2005/8/layout/default"/>
    <dgm:cxn modelId="{5DD60399-4C6E-4CC9-BD00-8A6AD20644B9}" type="presParOf" srcId="{8EA5910D-E565-46C6-9C87-37E59CCEA18F}" destId="{5B69E9BF-0FA9-458E-8A31-286F298EE3E0}" srcOrd="4" destOrd="0" presId="urn:microsoft.com/office/officeart/2005/8/layout/default"/>
    <dgm:cxn modelId="{0AF04704-1A8E-4247-A681-AEEA70E433FF}" type="presParOf" srcId="{8EA5910D-E565-46C6-9C87-37E59CCEA18F}" destId="{231269AF-0865-4AA7-A91A-6D7148BCAB12}" srcOrd="5" destOrd="0" presId="urn:microsoft.com/office/officeart/2005/8/layout/default"/>
    <dgm:cxn modelId="{E7BCCEC9-F9CB-445E-AAD6-A5D7A2F38024}" type="presParOf" srcId="{8EA5910D-E565-46C6-9C87-37E59CCEA18F}" destId="{60CCD4E7-AB52-4BD9-93CE-034EC995BC43}" srcOrd="6" destOrd="0" presId="urn:microsoft.com/office/officeart/2005/8/layout/default"/>
    <dgm:cxn modelId="{0760FDC1-0E5E-4066-8CFA-0EF8381F75BD}" type="presParOf" srcId="{8EA5910D-E565-46C6-9C87-37E59CCEA18F}" destId="{9310DCDE-8BEA-431E-8CF3-FDABD178F17E}" srcOrd="7" destOrd="0" presId="urn:microsoft.com/office/officeart/2005/8/layout/default"/>
    <dgm:cxn modelId="{25A73B75-CFC9-41E9-99B7-490EB7D41469}" type="presParOf" srcId="{8EA5910D-E565-46C6-9C87-37E59CCEA18F}" destId="{8CCEF466-5A9A-4370-A76A-F50C773AED45}" srcOrd="8" destOrd="0" presId="urn:microsoft.com/office/officeart/2005/8/layout/default"/>
    <dgm:cxn modelId="{8AEFD7B8-55E8-4C93-A8BA-61DA86DB7BF6}" type="presParOf" srcId="{8EA5910D-E565-46C6-9C87-37E59CCEA18F}" destId="{A499EBE8-6512-4F2C-A980-DA3E4477CD32}" srcOrd="9" destOrd="0" presId="urn:microsoft.com/office/officeart/2005/8/layout/default"/>
    <dgm:cxn modelId="{0AD2BA51-1EB0-4884-82D4-41AE597A71C9}" type="presParOf" srcId="{8EA5910D-E565-46C6-9C87-37E59CCEA18F}" destId="{E3DFB963-90C2-4500-B7CE-BBC3C2CCED7B}" srcOrd="10" destOrd="0" presId="urn:microsoft.com/office/officeart/2005/8/layout/default"/>
    <dgm:cxn modelId="{F8F19904-38CA-4504-90BD-0B1B7C7981FC}" type="presParOf" srcId="{8EA5910D-E565-46C6-9C87-37E59CCEA18F}" destId="{CEADC749-4A69-426C-B371-51DD700E0A01}" srcOrd="11" destOrd="0" presId="urn:microsoft.com/office/officeart/2005/8/layout/default"/>
    <dgm:cxn modelId="{C2A08F52-9C12-448C-8EAB-341318D565A8}" type="presParOf" srcId="{8EA5910D-E565-46C6-9C87-37E59CCEA18F}" destId="{3F34233F-3CDD-4910-8824-DFF8084CEA44}" srcOrd="12" destOrd="0" presId="urn:microsoft.com/office/officeart/2005/8/layout/default"/>
    <dgm:cxn modelId="{5EA996C5-1E6E-4722-805B-B9EFD6ABB6C6}" type="presParOf" srcId="{8EA5910D-E565-46C6-9C87-37E59CCEA18F}" destId="{8B48BD6B-C275-4BB2-9880-5F1F774689AD}" srcOrd="13" destOrd="0" presId="urn:microsoft.com/office/officeart/2005/8/layout/default"/>
    <dgm:cxn modelId="{8F0BCDB4-316D-437D-96DC-56FB6E4F2FBC}" type="presParOf" srcId="{8EA5910D-E565-46C6-9C87-37E59CCEA18F}" destId="{BE057EE7-4E8D-4424-9F9C-E24F318D9EAC}" srcOrd="14" destOrd="0" presId="urn:microsoft.com/office/officeart/2005/8/layout/defaul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35798EED-3C03-4D56-B103-1317E6B16F85}" type="doc">
      <dgm:prSet loTypeId="urn:microsoft.com/office/officeart/2005/8/layout/default" loCatId="list" qsTypeId="urn:microsoft.com/office/officeart/2005/8/quickstyle/simple3" qsCatId="simple" csTypeId="urn:microsoft.com/office/officeart/2005/8/colors/accent1_2" csCatId="accent1" phldr="1"/>
      <dgm:spPr/>
      <dgm:t>
        <a:bodyPr/>
        <a:lstStyle/>
        <a:p>
          <a:endParaRPr lang="en-US"/>
        </a:p>
      </dgm:t>
    </dgm:pt>
    <dgm:pt modelId="{15623B38-237F-4A53-BD0D-043E1D80D3D0}">
      <dgm:prSet custT="1"/>
      <dgm:spPr/>
      <dgm:t>
        <a:bodyPr/>
        <a:lstStyle/>
        <a:p>
          <a:pPr rtl="0"/>
          <a:r>
            <a:rPr lang="en-US" sz="2000" dirty="0" smtClean="0"/>
            <a:t>No insurer shall assume any risk unless and until the premium is received in advance or is guaranteed to be paid or a deposit is made in advance in the prescribed manner </a:t>
          </a:r>
          <a:endParaRPr lang="en-US" sz="2000" dirty="0"/>
        </a:p>
      </dgm:t>
    </dgm:pt>
    <dgm:pt modelId="{D0D1DBF6-5281-4F43-9C75-1C7B56EC28BF}" type="parTrans" cxnId="{92C46903-9CAE-40CF-BC28-916C9EF792C5}">
      <dgm:prSet/>
      <dgm:spPr/>
      <dgm:t>
        <a:bodyPr/>
        <a:lstStyle/>
        <a:p>
          <a:endParaRPr lang="en-US" sz="1800"/>
        </a:p>
      </dgm:t>
    </dgm:pt>
    <dgm:pt modelId="{E0104CF0-6DBE-459D-844C-494B718A83DD}" type="sibTrans" cxnId="{92C46903-9CAE-40CF-BC28-916C9EF792C5}">
      <dgm:prSet/>
      <dgm:spPr/>
      <dgm:t>
        <a:bodyPr/>
        <a:lstStyle/>
        <a:p>
          <a:endParaRPr lang="en-US" sz="1800"/>
        </a:p>
      </dgm:t>
    </dgm:pt>
    <dgm:pt modelId="{A6433F68-0110-4796-853A-C7FAA581ED21}">
      <dgm:prSet custT="1"/>
      <dgm:spPr/>
      <dgm:t>
        <a:bodyPr/>
        <a:lstStyle/>
        <a:p>
          <a:pPr rtl="0"/>
          <a:r>
            <a:rPr lang="en-US" sz="2000" dirty="0" smtClean="0"/>
            <a:t>Where an insurance agent collects a premium, he shall deposit within 24 hours with the insurer or dispatch by post to the insurer the premium  without deduction of his commission</a:t>
          </a:r>
          <a:endParaRPr lang="en-US" sz="2000" dirty="0"/>
        </a:p>
      </dgm:t>
    </dgm:pt>
    <dgm:pt modelId="{E6441EC6-74B1-4282-9490-70D71F3D1903}" type="parTrans" cxnId="{9137F9F5-F71F-4D70-96F2-0960692DF122}">
      <dgm:prSet/>
      <dgm:spPr/>
      <dgm:t>
        <a:bodyPr/>
        <a:lstStyle/>
        <a:p>
          <a:endParaRPr lang="en-US" sz="1800"/>
        </a:p>
      </dgm:t>
    </dgm:pt>
    <dgm:pt modelId="{8D577CF5-BFA9-4FD6-9847-1AC895041316}" type="sibTrans" cxnId="{9137F9F5-F71F-4D70-96F2-0960692DF122}">
      <dgm:prSet/>
      <dgm:spPr/>
      <dgm:t>
        <a:bodyPr/>
        <a:lstStyle/>
        <a:p>
          <a:endParaRPr lang="en-US" sz="1800"/>
        </a:p>
      </dgm:t>
    </dgm:pt>
    <dgm:pt modelId="{1C95B4A3-B045-48F9-A4B0-50BF37C8A38D}">
      <dgm:prSet custT="1"/>
      <dgm:spPr/>
      <dgm:t>
        <a:bodyPr/>
        <a:lstStyle/>
        <a:p>
          <a:pPr rtl="0"/>
          <a:r>
            <a:rPr lang="en-US" sz="2000" dirty="0" smtClean="0"/>
            <a:t>Risk may be assumed on the date on which the money order is booked or the </a:t>
          </a:r>
          <a:r>
            <a:rPr lang="en-US" sz="2000" dirty="0" err="1" smtClean="0"/>
            <a:t>cheque</a:t>
          </a:r>
          <a:r>
            <a:rPr lang="en-US" sz="2000" dirty="0" smtClean="0"/>
            <a:t> is posted</a:t>
          </a:r>
          <a:endParaRPr lang="en-US" sz="2000" dirty="0"/>
        </a:p>
      </dgm:t>
    </dgm:pt>
    <dgm:pt modelId="{9B8E7419-C3CD-410A-9BDC-5654C44A7A21}" type="sibTrans" cxnId="{38C0821C-808A-4A80-B76B-D91345B26A47}">
      <dgm:prSet/>
      <dgm:spPr/>
      <dgm:t>
        <a:bodyPr/>
        <a:lstStyle/>
        <a:p>
          <a:endParaRPr lang="en-US" sz="1800"/>
        </a:p>
      </dgm:t>
    </dgm:pt>
    <dgm:pt modelId="{E71A3915-E41B-4572-978F-ED7032C318DA}" type="parTrans" cxnId="{38C0821C-808A-4A80-B76B-D91345B26A47}">
      <dgm:prSet/>
      <dgm:spPr/>
      <dgm:t>
        <a:bodyPr/>
        <a:lstStyle/>
        <a:p>
          <a:endParaRPr lang="en-US" sz="1800"/>
        </a:p>
      </dgm:t>
    </dgm:pt>
    <dgm:pt modelId="{BF3F58B4-4390-4340-A281-38B13B812D3F}">
      <dgm:prSet custT="1"/>
      <dgm:spPr/>
      <dgm:t>
        <a:bodyPr/>
        <a:lstStyle/>
        <a:p>
          <a:pPr rtl="0"/>
          <a:r>
            <a:rPr lang="en-US" sz="2000" b="0" dirty="0" smtClean="0"/>
            <a:t>As per </a:t>
          </a:r>
          <a:r>
            <a:rPr lang="en-US" sz="2000" dirty="0" smtClean="0"/>
            <a:t>Sec 64 -VB of the</a:t>
          </a:r>
          <a:r>
            <a:rPr lang="en-US" sz="2000" b="0" dirty="0" smtClean="0"/>
            <a:t> Insurance Act, 1938 states that premium is to be paid in advance, before the start of the insurance cover. </a:t>
          </a:r>
          <a:endParaRPr lang="en-US" sz="2000" dirty="0"/>
        </a:p>
      </dgm:t>
    </dgm:pt>
    <dgm:pt modelId="{E3E34217-4D37-4453-A131-69418713C437}" type="parTrans" cxnId="{E28C6770-1A4A-4BBF-8A6A-FA8031A8A1B7}">
      <dgm:prSet/>
      <dgm:spPr/>
      <dgm:t>
        <a:bodyPr/>
        <a:lstStyle/>
        <a:p>
          <a:endParaRPr lang="en-US"/>
        </a:p>
      </dgm:t>
    </dgm:pt>
    <dgm:pt modelId="{CC9CF631-623B-494A-972A-F5A012BB1D0F}" type="sibTrans" cxnId="{E28C6770-1A4A-4BBF-8A6A-FA8031A8A1B7}">
      <dgm:prSet/>
      <dgm:spPr/>
      <dgm:t>
        <a:bodyPr/>
        <a:lstStyle/>
        <a:p>
          <a:endParaRPr lang="en-US"/>
        </a:p>
      </dgm:t>
    </dgm:pt>
    <dgm:pt modelId="{3CA7D121-9160-4495-838D-9BC2DDEF0713}" type="pres">
      <dgm:prSet presAssocID="{35798EED-3C03-4D56-B103-1317E6B16F85}" presName="diagram" presStyleCnt="0">
        <dgm:presLayoutVars>
          <dgm:dir/>
          <dgm:resizeHandles val="exact"/>
        </dgm:presLayoutVars>
      </dgm:prSet>
      <dgm:spPr/>
      <dgm:t>
        <a:bodyPr/>
        <a:lstStyle/>
        <a:p>
          <a:endParaRPr lang="en-US"/>
        </a:p>
      </dgm:t>
    </dgm:pt>
    <dgm:pt modelId="{410EBC15-E132-4F17-8348-7C121ADA174C}" type="pres">
      <dgm:prSet presAssocID="{BF3F58B4-4390-4340-A281-38B13B812D3F}" presName="node" presStyleLbl="node1" presStyleIdx="0" presStyleCnt="4">
        <dgm:presLayoutVars>
          <dgm:bulletEnabled val="1"/>
        </dgm:presLayoutVars>
      </dgm:prSet>
      <dgm:spPr/>
      <dgm:t>
        <a:bodyPr/>
        <a:lstStyle/>
        <a:p>
          <a:endParaRPr lang="en-US"/>
        </a:p>
      </dgm:t>
    </dgm:pt>
    <dgm:pt modelId="{194F5DD4-7694-4483-B6DE-0EDC5D493209}" type="pres">
      <dgm:prSet presAssocID="{CC9CF631-623B-494A-972A-F5A012BB1D0F}" presName="sibTrans" presStyleCnt="0"/>
      <dgm:spPr/>
    </dgm:pt>
    <dgm:pt modelId="{CCD76E25-4DF1-48B2-8BAF-DDD4D2E66CCA}" type="pres">
      <dgm:prSet presAssocID="{15623B38-237F-4A53-BD0D-043E1D80D3D0}" presName="node" presStyleLbl="node1" presStyleIdx="1" presStyleCnt="4">
        <dgm:presLayoutVars>
          <dgm:bulletEnabled val="1"/>
        </dgm:presLayoutVars>
      </dgm:prSet>
      <dgm:spPr/>
      <dgm:t>
        <a:bodyPr/>
        <a:lstStyle/>
        <a:p>
          <a:endParaRPr lang="en-US"/>
        </a:p>
      </dgm:t>
    </dgm:pt>
    <dgm:pt modelId="{9F928CAD-1253-498A-85F7-B3278512457B}" type="pres">
      <dgm:prSet presAssocID="{E0104CF0-6DBE-459D-844C-494B718A83DD}" presName="sibTrans" presStyleCnt="0"/>
      <dgm:spPr/>
    </dgm:pt>
    <dgm:pt modelId="{E7F24D80-EB69-4379-B880-5B6C812D5AF1}" type="pres">
      <dgm:prSet presAssocID="{A6433F68-0110-4796-853A-C7FAA581ED21}" presName="node" presStyleLbl="node1" presStyleIdx="2" presStyleCnt="4">
        <dgm:presLayoutVars>
          <dgm:bulletEnabled val="1"/>
        </dgm:presLayoutVars>
      </dgm:prSet>
      <dgm:spPr/>
      <dgm:t>
        <a:bodyPr/>
        <a:lstStyle/>
        <a:p>
          <a:endParaRPr lang="en-US"/>
        </a:p>
      </dgm:t>
    </dgm:pt>
    <dgm:pt modelId="{466002D5-01A5-4758-8181-51F3D9F0DD3A}" type="pres">
      <dgm:prSet presAssocID="{8D577CF5-BFA9-4FD6-9847-1AC895041316}" presName="sibTrans" presStyleCnt="0"/>
      <dgm:spPr/>
    </dgm:pt>
    <dgm:pt modelId="{F2988501-5ADB-46EA-8D34-3BF744C89C05}" type="pres">
      <dgm:prSet presAssocID="{1C95B4A3-B045-48F9-A4B0-50BF37C8A38D}" presName="node" presStyleLbl="node1" presStyleIdx="3" presStyleCnt="4">
        <dgm:presLayoutVars>
          <dgm:bulletEnabled val="1"/>
        </dgm:presLayoutVars>
      </dgm:prSet>
      <dgm:spPr/>
      <dgm:t>
        <a:bodyPr/>
        <a:lstStyle/>
        <a:p>
          <a:endParaRPr lang="en-US"/>
        </a:p>
      </dgm:t>
    </dgm:pt>
  </dgm:ptLst>
  <dgm:cxnLst>
    <dgm:cxn modelId="{1085977E-C437-49BC-878C-42446744C0C1}" type="presOf" srcId="{BF3F58B4-4390-4340-A281-38B13B812D3F}" destId="{410EBC15-E132-4F17-8348-7C121ADA174C}" srcOrd="0" destOrd="0" presId="urn:microsoft.com/office/officeart/2005/8/layout/default"/>
    <dgm:cxn modelId="{38C0821C-808A-4A80-B76B-D91345B26A47}" srcId="{35798EED-3C03-4D56-B103-1317E6B16F85}" destId="{1C95B4A3-B045-48F9-A4B0-50BF37C8A38D}" srcOrd="3" destOrd="0" parTransId="{E71A3915-E41B-4572-978F-ED7032C318DA}" sibTransId="{9B8E7419-C3CD-410A-9BDC-5654C44A7A21}"/>
    <dgm:cxn modelId="{2A573D43-052F-4BF6-9ED9-40B53CAE1CC4}" type="presOf" srcId="{15623B38-237F-4A53-BD0D-043E1D80D3D0}" destId="{CCD76E25-4DF1-48B2-8BAF-DDD4D2E66CCA}" srcOrd="0" destOrd="0" presId="urn:microsoft.com/office/officeart/2005/8/layout/default"/>
    <dgm:cxn modelId="{E28C6770-1A4A-4BBF-8A6A-FA8031A8A1B7}" srcId="{35798EED-3C03-4D56-B103-1317E6B16F85}" destId="{BF3F58B4-4390-4340-A281-38B13B812D3F}" srcOrd="0" destOrd="0" parTransId="{E3E34217-4D37-4453-A131-69418713C437}" sibTransId="{CC9CF631-623B-494A-972A-F5A012BB1D0F}"/>
    <dgm:cxn modelId="{4AED2A1F-C8DA-412A-9A05-2F745AAEA7BD}" type="presOf" srcId="{35798EED-3C03-4D56-B103-1317E6B16F85}" destId="{3CA7D121-9160-4495-838D-9BC2DDEF0713}" srcOrd="0" destOrd="0" presId="urn:microsoft.com/office/officeart/2005/8/layout/default"/>
    <dgm:cxn modelId="{73C68EDA-5082-4D2D-813E-D1ACC5440C7A}" type="presOf" srcId="{1C95B4A3-B045-48F9-A4B0-50BF37C8A38D}" destId="{F2988501-5ADB-46EA-8D34-3BF744C89C05}" srcOrd="0" destOrd="0" presId="urn:microsoft.com/office/officeart/2005/8/layout/default"/>
    <dgm:cxn modelId="{E103EC3B-56A3-4F67-BD8E-1565B772FF23}" type="presOf" srcId="{A6433F68-0110-4796-853A-C7FAA581ED21}" destId="{E7F24D80-EB69-4379-B880-5B6C812D5AF1}" srcOrd="0" destOrd="0" presId="urn:microsoft.com/office/officeart/2005/8/layout/default"/>
    <dgm:cxn modelId="{9137F9F5-F71F-4D70-96F2-0960692DF122}" srcId="{35798EED-3C03-4D56-B103-1317E6B16F85}" destId="{A6433F68-0110-4796-853A-C7FAA581ED21}" srcOrd="2" destOrd="0" parTransId="{E6441EC6-74B1-4282-9490-70D71F3D1903}" sibTransId="{8D577CF5-BFA9-4FD6-9847-1AC895041316}"/>
    <dgm:cxn modelId="{92C46903-9CAE-40CF-BC28-916C9EF792C5}" srcId="{35798EED-3C03-4D56-B103-1317E6B16F85}" destId="{15623B38-237F-4A53-BD0D-043E1D80D3D0}" srcOrd="1" destOrd="0" parTransId="{D0D1DBF6-5281-4F43-9C75-1C7B56EC28BF}" sibTransId="{E0104CF0-6DBE-459D-844C-494B718A83DD}"/>
    <dgm:cxn modelId="{569B4893-55B4-4D6D-998E-ABE292794B39}" type="presParOf" srcId="{3CA7D121-9160-4495-838D-9BC2DDEF0713}" destId="{410EBC15-E132-4F17-8348-7C121ADA174C}" srcOrd="0" destOrd="0" presId="urn:microsoft.com/office/officeart/2005/8/layout/default"/>
    <dgm:cxn modelId="{0F1B80D7-D4AE-4501-884E-C46617BE8DB3}" type="presParOf" srcId="{3CA7D121-9160-4495-838D-9BC2DDEF0713}" destId="{194F5DD4-7694-4483-B6DE-0EDC5D493209}" srcOrd="1" destOrd="0" presId="urn:microsoft.com/office/officeart/2005/8/layout/default"/>
    <dgm:cxn modelId="{59C5D41A-59F2-4370-80DF-B7DEE2D3F587}" type="presParOf" srcId="{3CA7D121-9160-4495-838D-9BC2DDEF0713}" destId="{CCD76E25-4DF1-48B2-8BAF-DDD4D2E66CCA}" srcOrd="2" destOrd="0" presId="urn:microsoft.com/office/officeart/2005/8/layout/default"/>
    <dgm:cxn modelId="{646F5099-14BF-4D24-AEE9-3572B9A5E509}" type="presParOf" srcId="{3CA7D121-9160-4495-838D-9BC2DDEF0713}" destId="{9F928CAD-1253-498A-85F7-B3278512457B}" srcOrd="3" destOrd="0" presId="urn:microsoft.com/office/officeart/2005/8/layout/default"/>
    <dgm:cxn modelId="{16E01154-C3BC-4741-B7E5-8D7083833A0C}" type="presParOf" srcId="{3CA7D121-9160-4495-838D-9BC2DDEF0713}" destId="{E7F24D80-EB69-4379-B880-5B6C812D5AF1}" srcOrd="4" destOrd="0" presId="urn:microsoft.com/office/officeart/2005/8/layout/default"/>
    <dgm:cxn modelId="{B4058433-5C4D-4331-B440-6BE524C65D05}" type="presParOf" srcId="{3CA7D121-9160-4495-838D-9BC2DDEF0713}" destId="{466002D5-01A5-4758-8181-51F3D9F0DD3A}" srcOrd="5" destOrd="0" presId="urn:microsoft.com/office/officeart/2005/8/layout/default"/>
    <dgm:cxn modelId="{2C83D32B-50CF-4C4B-808F-3A88C2F3382C}" type="presParOf" srcId="{3CA7D121-9160-4495-838D-9BC2DDEF0713}" destId="{F2988501-5ADB-46EA-8D34-3BF744C89C05}" srcOrd="6" destOrd="0" presId="urn:microsoft.com/office/officeart/2005/8/layout/defaul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4E853CE5-EFF9-4BD6-8AEE-0FCA509078FB}"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265CB537-F551-40D3-9FCD-C8169F45C1AA}">
      <dgm:prSet custT="1"/>
      <dgm:spPr/>
      <dgm:t>
        <a:bodyPr/>
        <a:lstStyle/>
        <a:p>
          <a:pPr rtl="0"/>
          <a:r>
            <a:rPr lang="en-US" sz="1600" b="1" dirty="0" smtClean="0"/>
            <a:t>Grace period</a:t>
          </a:r>
          <a:endParaRPr lang="en-US" sz="1600" dirty="0"/>
        </a:p>
      </dgm:t>
    </dgm:pt>
    <dgm:pt modelId="{1B00698C-D720-4DF9-BF62-61AF452EA521}" type="parTrans" cxnId="{64B61480-9552-4777-A7F1-77A8DF2C82FF}">
      <dgm:prSet/>
      <dgm:spPr/>
      <dgm:t>
        <a:bodyPr/>
        <a:lstStyle/>
        <a:p>
          <a:endParaRPr lang="en-US"/>
        </a:p>
      </dgm:t>
    </dgm:pt>
    <dgm:pt modelId="{48A2E8A1-9C6A-47BE-A384-8B79E3E049F2}" type="sibTrans" cxnId="{64B61480-9552-4777-A7F1-77A8DF2C82FF}">
      <dgm:prSet/>
      <dgm:spPr/>
      <dgm:t>
        <a:bodyPr/>
        <a:lstStyle/>
        <a:p>
          <a:endParaRPr lang="en-US"/>
        </a:p>
      </dgm:t>
    </dgm:pt>
    <dgm:pt modelId="{60B89A41-267F-45AE-819E-C2764B8E721D}">
      <dgm:prSet custT="1"/>
      <dgm:spPr/>
      <dgm:t>
        <a:bodyPr/>
        <a:lstStyle/>
        <a:p>
          <a:pPr rtl="0"/>
          <a:r>
            <a:rPr lang="en-US" sz="1600" dirty="0" smtClean="0"/>
            <a:t>An additional period of time to pay the premium after it has become due. </a:t>
          </a:r>
          <a:endParaRPr lang="en-US" sz="1600" dirty="0"/>
        </a:p>
      </dgm:t>
    </dgm:pt>
    <dgm:pt modelId="{BB8B3123-A328-4DF2-AB76-56B55842718B}" type="parTrans" cxnId="{20130B4F-40DD-4F32-9425-55639A2E34C5}">
      <dgm:prSet/>
      <dgm:spPr/>
      <dgm:t>
        <a:bodyPr/>
        <a:lstStyle/>
        <a:p>
          <a:endParaRPr lang="en-US"/>
        </a:p>
      </dgm:t>
    </dgm:pt>
    <dgm:pt modelId="{6883E5CB-BBC7-4785-81D2-ED6A6B67D3DB}" type="sibTrans" cxnId="{20130B4F-40DD-4F32-9425-55639A2E34C5}">
      <dgm:prSet/>
      <dgm:spPr/>
      <dgm:t>
        <a:bodyPr/>
        <a:lstStyle/>
        <a:p>
          <a:endParaRPr lang="en-US"/>
        </a:p>
      </dgm:t>
    </dgm:pt>
    <dgm:pt modelId="{A5C89D4D-75F8-436B-B800-9608533C4172}">
      <dgm:prSet custT="1"/>
      <dgm:spPr/>
      <dgm:t>
        <a:bodyPr/>
        <a:lstStyle/>
        <a:p>
          <a:pPr rtl="0"/>
          <a:r>
            <a:rPr lang="en-US" sz="1600" b="1" dirty="0" smtClean="0"/>
            <a:t>Reinstatement</a:t>
          </a:r>
          <a:endParaRPr lang="en-US" sz="1600" dirty="0"/>
        </a:p>
      </dgm:t>
    </dgm:pt>
    <dgm:pt modelId="{5F9225EB-5EE0-4769-A4EC-37A6C9A6A625}" type="parTrans" cxnId="{1215F242-8A3D-4A55-AA93-90DA0FB728F3}">
      <dgm:prSet/>
      <dgm:spPr/>
      <dgm:t>
        <a:bodyPr/>
        <a:lstStyle/>
        <a:p>
          <a:endParaRPr lang="en-US"/>
        </a:p>
      </dgm:t>
    </dgm:pt>
    <dgm:pt modelId="{49A0EC3B-5EED-4AF1-BF18-622C269CB7AF}" type="sibTrans" cxnId="{1215F242-8A3D-4A55-AA93-90DA0FB728F3}">
      <dgm:prSet/>
      <dgm:spPr/>
      <dgm:t>
        <a:bodyPr/>
        <a:lstStyle/>
        <a:p>
          <a:endParaRPr lang="en-US"/>
        </a:p>
      </dgm:t>
    </dgm:pt>
    <dgm:pt modelId="{A83834B5-1BAE-43A5-A9CE-0E4470A68A6A}">
      <dgm:prSet custT="1"/>
      <dgm:spPr/>
      <dgm:t>
        <a:bodyPr/>
        <a:lstStyle/>
        <a:p>
          <a:pPr rtl="0"/>
          <a:r>
            <a:rPr lang="en-US" sz="1600" dirty="0" smtClean="0"/>
            <a:t>Put back into force a policy that has either been terminated because of non-payment of premiums or has been continued under one of the non-forfeiture provisions. </a:t>
          </a:r>
          <a:endParaRPr lang="en-US" sz="1600" dirty="0"/>
        </a:p>
      </dgm:t>
    </dgm:pt>
    <dgm:pt modelId="{E4B37804-CC4B-4122-BD4D-BEFCF732CA82}" type="parTrans" cxnId="{5AD035FC-6860-4C2A-81C2-CF30D5F6BF0F}">
      <dgm:prSet/>
      <dgm:spPr/>
      <dgm:t>
        <a:bodyPr/>
        <a:lstStyle/>
        <a:p>
          <a:endParaRPr lang="en-US"/>
        </a:p>
      </dgm:t>
    </dgm:pt>
    <dgm:pt modelId="{41C85192-28B9-4CAE-91FD-4EF79B7E6F8B}" type="sibTrans" cxnId="{5AD035FC-6860-4C2A-81C2-CF30D5F6BF0F}">
      <dgm:prSet/>
      <dgm:spPr/>
      <dgm:t>
        <a:bodyPr/>
        <a:lstStyle/>
        <a:p>
          <a:endParaRPr lang="en-US"/>
        </a:p>
      </dgm:t>
    </dgm:pt>
    <dgm:pt modelId="{489CCE73-6D88-4052-8881-B9164DE60726}">
      <dgm:prSet custT="1"/>
      <dgm:spPr/>
      <dgm:t>
        <a:bodyPr/>
        <a:lstStyle/>
        <a:p>
          <a:pPr rtl="0"/>
          <a:r>
            <a:rPr lang="en-US" sz="1600" b="1" dirty="0" smtClean="0"/>
            <a:t>Policy loan</a:t>
          </a:r>
          <a:endParaRPr lang="en-US" sz="1600" dirty="0"/>
        </a:p>
      </dgm:t>
    </dgm:pt>
    <dgm:pt modelId="{CBB9CC60-088E-4D06-8B6B-C3AF47A6866D}" type="parTrans" cxnId="{CF6B5BAB-8AA0-464F-81B9-B0C052DA95CC}">
      <dgm:prSet/>
      <dgm:spPr/>
      <dgm:t>
        <a:bodyPr/>
        <a:lstStyle/>
        <a:p>
          <a:endParaRPr lang="en-US"/>
        </a:p>
      </dgm:t>
    </dgm:pt>
    <dgm:pt modelId="{DBD80905-360D-486E-9DA5-589C718B0138}" type="sibTrans" cxnId="{CF6B5BAB-8AA0-464F-81B9-B0C052DA95CC}">
      <dgm:prSet/>
      <dgm:spPr/>
      <dgm:t>
        <a:bodyPr/>
        <a:lstStyle/>
        <a:p>
          <a:endParaRPr lang="en-US"/>
        </a:p>
      </dgm:t>
    </dgm:pt>
    <dgm:pt modelId="{CB958FF9-A4F3-4C3A-8117-2905DE69B0C4}">
      <dgm:prSet custT="1"/>
      <dgm:spPr/>
      <dgm:t>
        <a:bodyPr/>
        <a:lstStyle/>
        <a:p>
          <a:pPr rtl="0"/>
          <a:r>
            <a:rPr lang="en-US" sz="1600" dirty="0" smtClean="0"/>
            <a:t>The right to borrow money from the insurer by using the cash value of the policy as a security for the loan</a:t>
          </a:r>
          <a:endParaRPr lang="en-US" sz="1600" dirty="0"/>
        </a:p>
      </dgm:t>
    </dgm:pt>
    <dgm:pt modelId="{8457399A-5E91-465E-94E8-18A74E910E65}" type="parTrans" cxnId="{E860A4BE-3AC2-4EA7-9F1F-284F9C9A097B}">
      <dgm:prSet/>
      <dgm:spPr/>
      <dgm:t>
        <a:bodyPr/>
        <a:lstStyle/>
        <a:p>
          <a:endParaRPr lang="en-US"/>
        </a:p>
      </dgm:t>
    </dgm:pt>
    <dgm:pt modelId="{485658C4-76F7-428D-8ED6-182BD5AD4A79}" type="sibTrans" cxnId="{E860A4BE-3AC2-4EA7-9F1F-284F9C9A097B}">
      <dgm:prSet/>
      <dgm:spPr/>
      <dgm:t>
        <a:bodyPr/>
        <a:lstStyle/>
        <a:p>
          <a:endParaRPr lang="en-US"/>
        </a:p>
      </dgm:t>
    </dgm:pt>
    <dgm:pt modelId="{74231D4A-B276-4449-904B-A7BE88687DC8}">
      <dgm:prSet custT="1"/>
      <dgm:spPr/>
      <dgm:t>
        <a:bodyPr/>
        <a:lstStyle/>
        <a:p>
          <a:pPr rtl="0"/>
          <a:r>
            <a:rPr lang="en-US" sz="1600" b="1" dirty="0" smtClean="0"/>
            <a:t>Nomination</a:t>
          </a:r>
          <a:endParaRPr lang="en-US" sz="1600" dirty="0"/>
        </a:p>
      </dgm:t>
    </dgm:pt>
    <dgm:pt modelId="{3EAF62EE-78AC-458E-80EB-09AE238853DD}" type="parTrans" cxnId="{76B93C02-93AB-4154-811B-C369B2A186F1}">
      <dgm:prSet/>
      <dgm:spPr/>
      <dgm:t>
        <a:bodyPr/>
        <a:lstStyle/>
        <a:p>
          <a:endParaRPr lang="en-US"/>
        </a:p>
      </dgm:t>
    </dgm:pt>
    <dgm:pt modelId="{ADB4199E-E1A2-43C0-ADAB-27104113E7FC}" type="sibTrans" cxnId="{76B93C02-93AB-4154-811B-C369B2A186F1}">
      <dgm:prSet/>
      <dgm:spPr/>
      <dgm:t>
        <a:bodyPr/>
        <a:lstStyle/>
        <a:p>
          <a:endParaRPr lang="en-US"/>
        </a:p>
      </dgm:t>
    </dgm:pt>
    <dgm:pt modelId="{6F0FDA90-99EB-4509-ACE9-94DE9EAFB6B6}">
      <dgm:prSet custT="1"/>
      <dgm:spPr/>
      <dgm:t>
        <a:bodyPr/>
        <a:lstStyle/>
        <a:p>
          <a:pPr rtl="0"/>
          <a:r>
            <a:rPr lang="en-US" sz="1600" dirty="0" smtClean="0"/>
            <a:t>The life assured proposes the name of the person(s) to which the sum assured should be paid by the insurance company after their death </a:t>
          </a:r>
          <a:endParaRPr lang="en-US" sz="1600" dirty="0"/>
        </a:p>
      </dgm:t>
    </dgm:pt>
    <dgm:pt modelId="{040C529E-0F8B-41D4-9118-C41AB4447E59}" type="parTrans" cxnId="{827FA1BD-968C-4E17-B77D-51AB6AD8510D}">
      <dgm:prSet/>
      <dgm:spPr/>
      <dgm:t>
        <a:bodyPr/>
        <a:lstStyle/>
        <a:p>
          <a:endParaRPr lang="en-US"/>
        </a:p>
      </dgm:t>
    </dgm:pt>
    <dgm:pt modelId="{97FB49C4-536C-4120-8AE6-AA48928DC579}" type="sibTrans" cxnId="{827FA1BD-968C-4E17-B77D-51AB6AD8510D}">
      <dgm:prSet/>
      <dgm:spPr/>
      <dgm:t>
        <a:bodyPr/>
        <a:lstStyle/>
        <a:p>
          <a:endParaRPr lang="en-US"/>
        </a:p>
      </dgm:t>
    </dgm:pt>
    <dgm:pt modelId="{23093D34-1E54-4854-A927-3E45830A5AA9}">
      <dgm:prSet custT="1"/>
      <dgm:spPr/>
      <dgm:t>
        <a:bodyPr/>
        <a:lstStyle/>
        <a:p>
          <a:pPr rtl="0"/>
          <a:r>
            <a:rPr lang="en-US" sz="1600" b="1" dirty="0" smtClean="0"/>
            <a:t>Assignment</a:t>
          </a:r>
          <a:endParaRPr lang="en-US" sz="1600" dirty="0"/>
        </a:p>
      </dgm:t>
    </dgm:pt>
    <dgm:pt modelId="{B6945C66-CB0D-478C-A9D3-F07A7E8AA76F}" type="parTrans" cxnId="{321DCD0E-AAE9-413E-9EF6-D4426DDC8044}">
      <dgm:prSet/>
      <dgm:spPr/>
      <dgm:t>
        <a:bodyPr/>
        <a:lstStyle/>
        <a:p>
          <a:endParaRPr lang="en-US"/>
        </a:p>
      </dgm:t>
    </dgm:pt>
    <dgm:pt modelId="{5828F297-B691-457A-A709-C4486392E356}" type="sibTrans" cxnId="{321DCD0E-AAE9-413E-9EF6-D4426DDC8044}">
      <dgm:prSet/>
      <dgm:spPr/>
      <dgm:t>
        <a:bodyPr/>
        <a:lstStyle/>
        <a:p>
          <a:endParaRPr lang="en-US"/>
        </a:p>
      </dgm:t>
    </dgm:pt>
    <dgm:pt modelId="{931064C4-09B9-4359-B4F6-9EFFD8A107C0}">
      <dgm:prSet custT="1"/>
      <dgm:spPr/>
      <dgm:t>
        <a:bodyPr/>
        <a:lstStyle/>
        <a:p>
          <a:pPr rtl="0"/>
          <a:r>
            <a:rPr lang="en-US" sz="1600" dirty="0" smtClean="0"/>
            <a:t>Act of transferring the rights right, title and interest in the policy (as property) from one person to another. </a:t>
          </a:r>
          <a:endParaRPr lang="en-US" sz="1600" dirty="0"/>
        </a:p>
      </dgm:t>
    </dgm:pt>
    <dgm:pt modelId="{3ECEEC67-52BB-4B63-9951-33ECBB81F11A}" type="parTrans" cxnId="{992C1943-093F-48C9-8B35-B7D762484BD6}">
      <dgm:prSet/>
      <dgm:spPr/>
      <dgm:t>
        <a:bodyPr/>
        <a:lstStyle/>
        <a:p>
          <a:endParaRPr lang="en-US"/>
        </a:p>
      </dgm:t>
    </dgm:pt>
    <dgm:pt modelId="{B1685162-FC45-433C-96F9-10C817BFECAE}" type="sibTrans" cxnId="{992C1943-093F-48C9-8B35-B7D762484BD6}">
      <dgm:prSet/>
      <dgm:spPr/>
      <dgm:t>
        <a:bodyPr/>
        <a:lstStyle/>
        <a:p>
          <a:endParaRPr lang="en-US"/>
        </a:p>
      </dgm:t>
    </dgm:pt>
    <dgm:pt modelId="{B6AE90DA-1D48-4DF2-A8E3-E94518E47B06}">
      <dgm:prSet custT="1"/>
      <dgm:spPr/>
      <dgm:t>
        <a:bodyPr/>
        <a:lstStyle/>
        <a:p>
          <a:pPr rtl="0"/>
          <a:r>
            <a:rPr lang="en-US" sz="1600" b="1" dirty="0" smtClean="0"/>
            <a:t>Alteration</a:t>
          </a:r>
          <a:endParaRPr lang="en-US" sz="1600" dirty="0"/>
        </a:p>
      </dgm:t>
    </dgm:pt>
    <dgm:pt modelId="{6832B172-056D-4F43-905A-64384F4F1D91}" type="parTrans" cxnId="{22FED257-418A-45FF-A7B5-CCABF1ACC2D7}">
      <dgm:prSet/>
      <dgm:spPr/>
      <dgm:t>
        <a:bodyPr/>
        <a:lstStyle/>
        <a:p>
          <a:endParaRPr lang="en-US"/>
        </a:p>
      </dgm:t>
    </dgm:pt>
    <dgm:pt modelId="{6F4250DE-9679-4E9F-95E8-ABA4D8012CC9}" type="sibTrans" cxnId="{22FED257-418A-45FF-A7B5-CCABF1ACC2D7}">
      <dgm:prSet/>
      <dgm:spPr/>
      <dgm:t>
        <a:bodyPr/>
        <a:lstStyle/>
        <a:p>
          <a:endParaRPr lang="en-US"/>
        </a:p>
      </dgm:t>
    </dgm:pt>
    <dgm:pt modelId="{1DA45FD1-59E1-4A7F-983B-576FA864395E}">
      <dgm:prSet custT="1"/>
      <dgm:spPr/>
      <dgm:t>
        <a:bodyPr/>
        <a:lstStyle/>
        <a:p>
          <a:pPr rtl="0"/>
          <a:r>
            <a:rPr lang="en-US" sz="1600" dirty="0" smtClean="0"/>
            <a:t>Changes which do not impact the terms and conditions of the policy like change in mode of payment, change of address etc.</a:t>
          </a:r>
          <a:endParaRPr lang="en-US" sz="1600" dirty="0"/>
        </a:p>
      </dgm:t>
    </dgm:pt>
    <dgm:pt modelId="{AF37DFD4-FF8E-4FE0-999A-09FC5500E861}" type="parTrans" cxnId="{5305D7A5-3FE2-4A87-B18A-5EDAD5295F64}">
      <dgm:prSet/>
      <dgm:spPr/>
      <dgm:t>
        <a:bodyPr/>
        <a:lstStyle/>
        <a:p>
          <a:endParaRPr lang="en-US"/>
        </a:p>
      </dgm:t>
    </dgm:pt>
    <dgm:pt modelId="{F08AB52F-3771-403F-825E-20FB105CD2FE}" type="sibTrans" cxnId="{5305D7A5-3FE2-4A87-B18A-5EDAD5295F64}">
      <dgm:prSet/>
      <dgm:spPr/>
      <dgm:t>
        <a:bodyPr/>
        <a:lstStyle/>
        <a:p>
          <a:endParaRPr lang="en-US"/>
        </a:p>
      </dgm:t>
    </dgm:pt>
    <dgm:pt modelId="{5C9FADB7-E15E-4706-AB42-6DD07D44B6D1}" type="pres">
      <dgm:prSet presAssocID="{4E853CE5-EFF9-4BD6-8AEE-0FCA509078FB}" presName="Name0" presStyleCnt="0">
        <dgm:presLayoutVars>
          <dgm:dir/>
          <dgm:animLvl val="lvl"/>
          <dgm:resizeHandles val="exact"/>
        </dgm:presLayoutVars>
      </dgm:prSet>
      <dgm:spPr/>
      <dgm:t>
        <a:bodyPr/>
        <a:lstStyle/>
        <a:p>
          <a:endParaRPr lang="en-IN"/>
        </a:p>
      </dgm:t>
    </dgm:pt>
    <dgm:pt modelId="{FCCC6B64-98BF-4809-A8AE-DF61A6D55830}" type="pres">
      <dgm:prSet presAssocID="{265CB537-F551-40D3-9FCD-C8169F45C1AA}" presName="linNode" presStyleCnt="0"/>
      <dgm:spPr/>
    </dgm:pt>
    <dgm:pt modelId="{669F76CE-4B78-443C-AEE7-A51605122DAB}" type="pres">
      <dgm:prSet presAssocID="{265CB537-F551-40D3-9FCD-C8169F45C1AA}" presName="parentText" presStyleLbl="node1" presStyleIdx="0" presStyleCnt="6" custScaleY="15597">
        <dgm:presLayoutVars>
          <dgm:chMax val="1"/>
          <dgm:bulletEnabled val="1"/>
        </dgm:presLayoutVars>
      </dgm:prSet>
      <dgm:spPr/>
      <dgm:t>
        <a:bodyPr/>
        <a:lstStyle/>
        <a:p>
          <a:endParaRPr lang="en-IN"/>
        </a:p>
      </dgm:t>
    </dgm:pt>
    <dgm:pt modelId="{31E23822-4E85-45B2-8F26-4F5540B5EC64}" type="pres">
      <dgm:prSet presAssocID="{265CB537-F551-40D3-9FCD-C8169F45C1AA}" presName="descendantText" presStyleLbl="alignAccFollowNode1" presStyleIdx="0" presStyleCnt="6" custScaleY="15597">
        <dgm:presLayoutVars>
          <dgm:bulletEnabled val="1"/>
        </dgm:presLayoutVars>
      </dgm:prSet>
      <dgm:spPr/>
      <dgm:t>
        <a:bodyPr/>
        <a:lstStyle/>
        <a:p>
          <a:endParaRPr lang="en-IN"/>
        </a:p>
      </dgm:t>
    </dgm:pt>
    <dgm:pt modelId="{9DF2659D-2C09-4D25-853A-2BFA78CE03D7}" type="pres">
      <dgm:prSet presAssocID="{48A2E8A1-9C6A-47BE-A384-8B79E3E049F2}" presName="sp" presStyleCnt="0"/>
      <dgm:spPr/>
    </dgm:pt>
    <dgm:pt modelId="{CCAEADE5-6786-4541-9DAA-FF9E3A2EDB98}" type="pres">
      <dgm:prSet presAssocID="{A5C89D4D-75F8-436B-B800-9608533C4172}" presName="linNode" presStyleCnt="0"/>
      <dgm:spPr/>
    </dgm:pt>
    <dgm:pt modelId="{05C87EC1-E333-4209-B8A7-B169C22FF4A4}" type="pres">
      <dgm:prSet presAssocID="{A5C89D4D-75F8-436B-B800-9608533C4172}" presName="parentText" presStyleLbl="node1" presStyleIdx="1" presStyleCnt="6" custScaleY="15597">
        <dgm:presLayoutVars>
          <dgm:chMax val="1"/>
          <dgm:bulletEnabled val="1"/>
        </dgm:presLayoutVars>
      </dgm:prSet>
      <dgm:spPr/>
      <dgm:t>
        <a:bodyPr/>
        <a:lstStyle/>
        <a:p>
          <a:endParaRPr lang="en-IN"/>
        </a:p>
      </dgm:t>
    </dgm:pt>
    <dgm:pt modelId="{00F0E060-B7D3-435E-A289-92AC6C4C1043}" type="pres">
      <dgm:prSet presAssocID="{A5C89D4D-75F8-436B-B800-9608533C4172}" presName="descendantText" presStyleLbl="alignAccFollowNode1" presStyleIdx="1" presStyleCnt="6" custScaleY="22292">
        <dgm:presLayoutVars>
          <dgm:bulletEnabled val="1"/>
        </dgm:presLayoutVars>
      </dgm:prSet>
      <dgm:spPr/>
      <dgm:t>
        <a:bodyPr/>
        <a:lstStyle/>
        <a:p>
          <a:endParaRPr lang="en-US"/>
        </a:p>
      </dgm:t>
    </dgm:pt>
    <dgm:pt modelId="{9BCA0F56-BC7C-4137-B1EB-84775AF94C93}" type="pres">
      <dgm:prSet presAssocID="{49A0EC3B-5EED-4AF1-BF18-622C269CB7AF}" presName="sp" presStyleCnt="0"/>
      <dgm:spPr/>
    </dgm:pt>
    <dgm:pt modelId="{62A355C4-9B2C-4A43-AAE9-2AA192F8B2DE}" type="pres">
      <dgm:prSet presAssocID="{489CCE73-6D88-4052-8881-B9164DE60726}" presName="linNode" presStyleCnt="0"/>
      <dgm:spPr/>
    </dgm:pt>
    <dgm:pt modelId="{8B5A52BF-EC95-4FDA-9071-4489334266BA}" type="pres">
      <dgm:prSet presAssocID="{489CCE73-6D88-4052-8881-B9164DE60726}" presName="parentText" presStyleLbl="node1" presStyleIdx="2" presStyleCnt="6" custScaleY="15597">
        <dgm:presLayoutVars>
          <dgm:chMax val="1"/>
          <dgm:bulletEnabled val="1"/>
        </dgm:presLayoutVars>
      </dgm:prSet>
      <dgm:spPr/>
      <dgm:t>
        <a:bodyPr/>
        <a:lstStyle/>
        <a:p>
          <a:endParaRPr lang="en-IN"/>
        </a:p>
      </dgm:t>
    </dgm:pt>
    <dgm:pt modelId="{B7BB8E40-4A74-4F2D-A6D1-3C8896DDFC08}" type="pres">
      <dgm:prSet presAssocID="{489CCE73-6D88-4052-8881-B9164DE60726}" presName="descendantText" presStyleLbl="alignAccFollowNode1" presStyleIdx="2" presStyleCnt="6" custScaleY="18945">
        <dgm:presLayoutVars>
          <dgm:bulletEnabled val="1"/>
        </dgm:presLayoutVars>
      </dgm:prSet>
      <dgm:spPr/>
      <dgm:t>
        <a:bodyPr/>
        <a:lstStyle/>
        <a:p>
          <a:endParaRPr lang="en-IN"/>
        </a:p>
      </dgm:t>
    </dgm:pt>
    <dgm:pt modelId="{D2F47329-222F-423B-9903-0ED6905E019F}" type="pres">
      <dgm:prSet presAssocID="{DBD80905-360D-486E-9DA5-589C718B0138}" presName="sp" presStyleCnt="0"/>
      <dgm:spPr/>
    </dgm:pt>
    <dgm:pt modelId="{161CA147-9D0A-42B3-BB7E-486B1EE3D187}" type="pres">
      <dgm:prSet presAssocID="{74231D4A-B276-4449-904B-A7BE88687DC8}" presName="linNode" presStyleCnt="0"/>
      <dgm:spPr/>
    </dgm:pt>
    <dgm:pt modelId="{D3C73051-6A1D-4142-9139-F2483E9D22BF}" type="pres">
      <dgm:prSet presAssocID="{74231D4A-B276-4449-904B-A7BE88687DC8}" presName="parentText" presStyleLbl="node1" presStyleIdx="3" presStyleCnt="6" custScaleY="15597">
        <dgm:presLayoutVars>
          <dgm:chMax val="1"/>
          <dgm:bulletEnabled val="1"/>
        </dgm:presLayoutVars>
      </dgm:prSet>
      <dgm:spPr/>
      <dgm:t>
        <a:bodyPr/>
        <a:lstStyle/>
        <a:p>
          <a:endParaRPr lang="en-IN"/>
        </a:p>
      </dgm:t>
    </dgm:pt>
    <dgm:pt modelId="{6DC81556-828E-46FD-8C32-BB6CC80123FF}" type="pres">
      <dgm:prSet presAssocID="{74231D4A-B276-4449-904B-A7BE88687DC8}" presName="descendantText" presStyleLbl="alignAccFollowNode1" presStyleIdx="3" presStyleCnt="6" custScaleY="15597">
        <dgm:presLayoutVars>
          <dgm:bulletEnabled val="1"/>
        </dgm:presLayoutVars>
      </dgm:prSet>
      <dgm:spPr/>
      <dgm:t>
        <a:bodyPr/>
        <a:lstStyle/>
        <a:p>
          <a:endParaRPr lang="en-IN"/>
        </a:p>
      </dgm:t>
    </dgm:pt>
    <dgm:pt modelId="{C6AE8CEE-619C-493B-8F30-F031AC85F1B7}" type="pres">
      <dgm:prSet presAssocID="{ADB4199E-E1A2-43C0-ADAB-27104113E7FC}" presName="sp" presStyleCnt="0"/>
      <dgm:spPr/>
    </dgm:pt>
    <dgm:pt modelId="{34B33D8A-A269-478D-8450-5E302B041E2E}" type="pres">
      <dgm:prSet presAssocID="{23093D34-1E54-4854-A927-3E45830A5AA9}" presName="linNode" presStyleCnt="0"/>
      <dgm:spPr/>
    </dgm:pt>
    <dgm:pt modelId="{C5AC3429-509D-42B5-B784-1CF5CCEA2D52}" type="pres">
      <dgm:prSet presAssocID="{23093D34-1E54-4854-A927-3E45830A5AA9}" presName="parentText" presStyleLbl="node1" presStyleIdx="4" presStyleCnt="6" custScaleY="15597">
        <dgm:presLayoutVars>
          <dgm:chMax val="1"/>
          <dgm:bulletEnabled val="1"/>
        </dgm:presLayoutVars>
      </dgm:prSet>
      <dgm:spPr/>
      <dgm:t>
        <a:bodyPr/>
        <a:lstStyle/>
        <a:p>
          <a:endParaRPr lang="en-IN"/>
        </a:p>
      </dgm:t>
    </dgm:pt>
    <dgm:pt modelId="{0C711EF6-E25A-4492-AD7A-678F6BAB9867}" type="pres">
      <dgm:prSet presAssocID="{23093D34-1E54-4854-A927-3E45830A5AA9}" presName="descendantText" presStyleLbl="alignAccFollowNode1" presStyleIdx="4" presStyleCnt="6" custScaleY="15597">
        <dgm:presLayoutVars>
          <dgm:bulletEnabled val="1"/>
        </dgm:presLayoutVars>
      </dgm:prSet>
      <dgm:spPr/>
      <dgm:t>
        <a:bodyPr/>
        <a:lstStyle/>
        <a:p>
          <a:endParaRPr lang="en-IN"/>
        </a:p>
      </dgm:t>
    </dgm:pt>
    <dgm:pt modelId="{7FB6F106-5E63-4F3B-A603-0CA54084943C}" type="pres">
      <dgm:prSet presAssocID="{5828F297-B691-457A-A709-C4486392E356}" presName="sp" presStyleCnt="0"/>
      <dgm:spPr/>
    </dgm:pt>
    <dgm:pt modelId="{FC079483-6785-43FE-8DA9-1414FD373F3C}" type="pres">
      <dgm:prSet presAssocID="{B6AE90DA-1D48-4DF2-A8E3-E94518E47B06}" presName="linNode" presStyleCnt="0"/>
      <dgm:spPr/>
    </dgm:pt>
    <dgm:pt modelId="{32127D68-73CD-4AB6-BD6F-F3E2642A5265}" type="pres">
      <dgm:prSet presAssocID="{B6AE90DA-1D48-4DF2-A8E3-E94518E47B06}" presName="parentText" presStyleLbl="node1" presStyleIdx="5" presStyleCnt="6" custScaleY="16181">
        <dgm:presLayoutVars>
          <dgm:chMax val="1"/>
          <dgm:bulletEnabled val="1"/>
        </dgm:presLayoutVars>
      </dgm:prSet>
      <dgm:spPr/>
      <dgm:t>
        <a:bodyPr/>
        <a:lstStyle/>
        <a:p>
          <a:endParaRPr lang="en-IN"/>
        </a:p>
      </dgm:t>
    </dgm:pt>
    <dgm:pt modelId="{F189CD0B-BDE7-4DCB-B05F-12BACC0B77C2}" type="pres">
      <dgm:prSet presAssocID="{B6AE90DA-1D48-4DF2-A8E3-E94518E47B06}" presName="descendantText" presStyleLbl="alignAccFollowNode1" presStyleIdx="5" presStyleCnt="6" custScaleY="22116">
        <dgm:presLayoutVars>
          <dgm:bulletEnabled val="1"/>
        </dgm:presLayoutVars>
      </dgm:prSet>
      <dgm:spPr/>
      <dgm:t>
        <a:bodyPr/>
        <a:lstStyle/>
        <a:p>
          <a:endParaRPr lang="en-US"/>
        </a:p>
      </dgm:t>
    </dgm:pt>
  </dgm:ptLst>
  <dgm:cxnLst>
    <dgm:cxn modelId="{321DCD0E-AAE9-413E-9EF6-D4426DDC8044}" srcId="{4E853CE5-EFF9-4BD6-8AEE-0FCA509078FB}" destId="{23093D34-1E54-4854-A927-3E45830A5AA9}" srcOrd="4" destOrd="0" parTransId="{B6945C66-CB0D-478C-A9D3-F07A7E8AA76F}" sibTransId="{5828F297-B691-457A-A709-C4486392E356}"/>
    <dgm:cxn modelId="{42B3E5DB-483C-4DEC-AFA0-8B2C688A2D5D}" type="presOf" srcId="{A83834B5-1BAE-43A5-A9CE-0E4470A68A6A}" destId="{00F0E060-B7D3-435E-A289-92AC6C4C1043}" srcOrd="0" destOrd="0" presId="urn:microsoft.com/office/officeart/2005/8/layout/vList5"/>
    <dgm:cxn modelId="{B3FC5DAD-613B-42DD-A49A-64964865B063}" type="presOf" srcId="{A5C89D4D-75F8-436B-B800-9608533C4172}" destId="{05C87EC1-E333-4209-B8A7-B169C22FF4A4}" srcOrd="0" destOrd="0" presId="urn:microsoft.com/office/officeart/2005/8/layout/vList5"/>
    <dgm:cxn modelId="{64B61480-9552-4777-A7F1-77A8DF2C82FF}" srcId="{4E853CE5-EFF9-4BD6-8AEE-0FCA509078FB}" destId="{265CB537-F551-40D3-9FCD-C8169F45C1AA}" srcOrd="0" destOrd="0" parTransId="{1B00698C-D720-4DF9-BF62-61AF452EA521}" sibTransId="{48A2E8A1-9C6A-47BE-A384-8B79E3E049F2}"/>
    <dgm:cxn modelId="{1215F242-8A3D-4A55-AA93-90DA0FB728F3}" srcId="{4E853CE5-EFF9-4BD6-8AEE-0FCA509078FB}" destId="{A5C89D4D-75F8-436B-B800-9608533C4172}" srcOrd="1" destOrd="0" parTransId="{5F9225EB-5EE0-4769-A4EC-37A6C9A6A625}" sibTransId="{49A0EC3B-5EED-4AF1-BF18-622C269CB7AF}"/>
    <dgm:cxn modelId="{C21F6955-19B6-41EA-9507-41802C9C5E3A}" type="presOf" srcId="{6F0FDA90-99EB-4509-ACE9-94DE9EAFB6B6}" destId="{6DC81556-828E-46FD-8C32-BB6CC80123FF}" srcOrd="0" destOrd="0" presId="urn:microsoft.com/office/officeart/2005/8/layout/vList5"/>
    <dgm:cxn modelId="{E860A4BE-3AC2-4EA7-9F1F-284F9C9A097B}" srcId="{489CCE73-6D88-4052-8881-B9164DE60726}" destId="{CB958FF9-A4F3-4C3A-8117-2905DE69B0C4}" srcOrd="0" destOrd="0" parTransId="{8457399A-5E91-465E-94E8-18A74E910E65}" sibTransId="{485658C4-76F7-428D-8ED6-182BD5AD4A79}"/>
    <dgm:cxn modelId="{E1E034D2-8DAC-4219-AF6A-0E0720E0ED00}" type="presOf" srcId="{60B89A41-267F-45AE-819E-C2764B8E721D}" destId="{31E23822-4E85-45B2-8F26-4F5540B5EC64}" srcOrd="0" destOrd="0" presId="urn:microsoft.com/office/officeart/2005/8/layout/vList5"/>
    <dgm:cxn modelId="{B561782A-F390-4CA2-90CB-3B9B0F00CF1C}" type="presOf" srcId="{931064C4-09B9-4359-B4F6-9EFFD8A107C0}" destId="{0C711EF6-E25A-4492-AD7A-678F6BAB9867}" srcOrd="0" destOrd="0" presId="urn:microsoft.com/office/officeart/2005/8/layout/vList5"/>
    <dgm:cxn modelId="{26903A38-98C2-42FC-89A4-57958A5E657C}" type="presOf" srcId="{CB958FF9-A4F3-4C3A-8117-2905DE69B0C4}" destId="{B7BB8E40-4A74-4F2D-A6D1-3C8896DDFC08}" srcOrd="0" destOrd="0" presId="urn:microsoft.com/office/officeart/2005/8/layout/vList5"/>
    <dgm:cxn modelId="{F57B3A9C-0385-49A3-83E2-5C287FEB9DA9}" type="presOf" srcId="{B6AE90DA-1D48-4DF2-A8E3-E94518E47B06}" destId="{32127D68-73CD-4AB6-BD6F-F3E2642A5265}" srcOrd="0" destOrd="0" presId="urn:microsoft.com/office/officeart/2005/8/layout/vList5"/>
    <dgm:cxn modelId="{F13C2513-886D-48C9-A9CC-4DAC21062B1F}" type="presOf" srcId="{1DA45FD1-59E1-4A7F-983B-576FA864395E}" destId="{F189CD0B-BDE7-4DCB-B05F-12BACC0B77C2}" srcOrd="0" destOrd="0" presId="urn:microsoft.com/office/officeart/2005/8/layout/vList5"/>
    <dgm:cxn modelId="{76B93C02-93AB-4154-811B-C369B2A186F1}" srcId="{4E853CE5-EFF9-4BD6-8AEE-0FCA509078FB}" destId="{74231D4A-B276-4449-904B-A7BE88687DC8}" srcOrd="3" destOrd="0" parTransId="{3EAF62EE-78AC-458E-80EB-09AE238853DD}" sibTransId="{ADB4199E-E1A2-43C0-ADAB-27104113E7FC}"/>
    <dgm:cxn modelId="{992C1943-093F-48C9-8B35-B7D762484BD6}" srcId="{23093D34-1E54-4854-A927-3E45830A5AA9}" destId="{931064C4-09B9-4359-B4F6-9EFFD8A107C0}" srcOrd="0" destOrd="0" parTransId="{3ECEEC67-52BB-4B63-9951-33ECBB81F11A}" sibTransId="{B1685162-FC45-433C-96F9-10C817BFECAE}"/>
    <dgm:cxn modelId="{639694AA-AABB-459C-A712-E8638E2C8500}" type="presOf" srcId="{265CB537-F551-40D3-9FCD-C8169F45C1AA}" destId="{669F76CE-4B78-443C-AEE7-A51605122DAB}" srcOrd="0" destOrd="0" presId="urn:microsoft.com/office/officeart/2005/8/layout/vList5"/>
    <dgm:cxn modelId="{1B726B24-5EEA-4C59-9D9E-0A23ACAF86E1}" type="presOf" srcId="{74231D4A-B276-4449-904B-A7BE88687DC8}" destId="{D3C73051-6A1D-4142-9139-F2483E9D22BF}" srcOrd="0" destOrd="0" presId="urn:microsoft.com/office/officeart/2005/8/layout/vList5"/>
    <dgm:cxn modelId="{5AD035FC-6860-4C2A-81C2-CF30D5F6BF0F}" srcId="{A5C89D4D-75F8-436B-B800-9608533C4172}" destId="{A83834B5-1BAE-43A5-A9CE-0E4470A68A6A}" srcOrd="0" destOrd="0" parTransId="{E4B37804-CC4B-4122-BD4D-BEFCF732CA82}" sibTransId="{41C85192-28B9-4CAE-91FD-4EF79B7E6F8B}"/>
    <dgm:cxn modelId="{5305D7A5-3FE2-4A87-B18A-5EDAD5295F64}" srcId="{B6AE90DA-1D48-4DF2-A8E3-E94518E47B06}" destId="{1DA45FD1-59E1-4A7F-983B-576FA864395E}" srcOrd="0" destOrd="0" parTransId="{AF37DFD4-FF8E-4FE0-999A-09FC5500E861}" sibTransId="{F08AB52F-3771-403F-825E-20FB105CD2FE}"/>
    <dgm:cxn modelId="{6553F41E-F111-41E3-98D0-AAA9EED41DAF}" type="presOf" srcId="{489CCE73-6D88-4052-8881-B9164DE60726}" destId="{8B5A52BF-EC95-4FDA-9071-4489334266BA}" srcOrd="0" destOrd="0" presId="urn:microsoft.com/office/officeart/2005/8/layout/vList5"/>
    <dgm:cxn modelId="{22FED257-418A-45FF-A7B5-CCABF1ACC2D7}" srcId="{4E853CE5-EFF9-4BD6-8AEE-0FCA509078FB}" destId="{B6AE90DA-1D48-4DF2-A8E3-E94518E47B06}" srcOrd="5" destOrd="0" parTransId="{6832B172-056D-4F43-905A-64384F4F1D91}" sibTransId="{6F4250DE-9679-4E9F-95E8-ABA4D8012CC9}"/>
    <dgm:cxn modelId="{20130B4F-40DD-4F32-9425-55639A2E34C5}" srcId="{265CB537-F551-40D3-9FCD-C8169F45C1AA}" destId="{60B89A41-267F-45AE-819E-C2764B8E721D}" srcOrd="0" destOrd="0" parTransId="{BB8B3123-A328-4DF2-AB76-56B55842718B}" sibTransId="{6883E5CB-BBC7-4785-81D2-ED6A6B67D3DB}"/>
    <dgm:cxn modelId="{8103E6B3-9DEF-47FA-86CE-4AF3AE4EDF29}" type="presOf" srcId="{4E853CE5-EFF9-4BD6-8AEE-0FCA509078FB}" destId="{5C9FADB7-E15E-4706-AB42-6DD07D44B6D1}" srcOrd="0" destOrd="0" presId="urn:microsoft.com/office/officeart/2005/8/layout/vList5"/>
    <dgm:cxn modelId="{F56C3603-0B91-4BB2-AB89-49F0D3AEAF29}" type="presOf" srcId="{23093D34-1E54-4854-A927-3E45830A5AA9}" destId="{C5AC3429-509D-42B5-B784-1CF5CCEA2D52}" srcOrd="0" destOrd="0" presId="urn:microsoft.com/office/officeart/2005/8/layout/vList5"/>
    <dgm:cxn modelId="{827FA1BD-968C-4E17-B77D-51AB6AD8510D}" srcId="{74231D4A-B276-4449-904B-A7BE88687DC8}" destId="{6F0FDA90-99EB-4509-ACE9-94DE9EAFB6B6}" srcOrd="0" destOrd="0" parTransId="{040C529E-0F8B-41D4-9118-C41AB4447E59}" sibTransId="{97FB49C4-536C-4120-8AE6-AA48928DC579}"/>
    <dgm:cxn modelId="{CF6B5BAB-8AA0-464F-81B9-B0C052DA95CC}" srcId="{4E853CE5-EFF9-4BD6-8AEE-0FCA509078FB}" destId="{489CCE73-6D88-4052-8881-B9164DE60726}" srcOrd="2" destOrd="0" parTransId="{CBB9CC60-088E-4D06-8B6B-C3AF47A6866D}" sibTransId="{DBD80905-360D-486E-9DA5-589C718B0138}"/>
    <dgm:cxn modelId="{EA1940AD-1427-4423-BA8C-7967531310E1}" type="presParOf" srcId="{5C9FADB7-E15E-4706-AB42-6DD07D44B6D1}" destId="{FCCC6B64-98BF-4809-A8AE-DF61A6D55830}" srcOrd="0" destOrd="0" presId="urn:microsoft.com/office/officeart/2005/8/layout/vList5"/>
    <dgm:cxn modelId="{50527AE2-8426-49D7-AAF0-BD71DC291160}" type="presParOf" srcId="{FCCC6B64-98BF-4809-A8AE-DF61A6D55830}" destId="{669F76CE-4B78-443C-AEE7-A51605122DAB}" srcOrd="0" destOrd="0" presId="urn:microsoft.com/office/officeart/2005/8/layout/vList5"/>
    <dgm:cxn modelId="{0EC17386-84BB-4599-AE1C-ECD200D9A29D}" type="presParOf" srcId="{FCCC6B64-98BF-4809-A8AE-DF61A6D55830}" destId="{31E23822-4E85-45B2-8F26-4F5540B5EC64}" srcOrd="1" destOrd="0" presId="urn:microsoft.com/office/officeart/2005/8/layout/vList5"/>
    <dgm:cxn modelId="{17598F08-3FA1-49EA-862E-5747AE72F138}" type="presParOf" srcId="{5C9FADB7-E15E-4706-AB42-6DD07D44B6D1}" destId="{9DF2659D-2C09-4D25-853A-2BFA78CE03D7}" srcOrd="1" destOrd="0" presId="urn:microsoft.com/office/officeart/2005/8/layout/vList5"/>
    <dgm:cxn modelId="{E6F03466-3E34-429A-8DD1-ED63ABE881A4}" type="presParOf" srcId="{5C9FADB7-E15E-4706-AB42-6DD07D44B6D1}" destId="{CCAEADE5-6786-4541-9DAA-FF9E3A2EDB98}" srcOrd="2" destOrd="0" presId="urn:microsoft.com/office/officeart/2005/8/layout/vList5"/>
    <dgm:cxn modelId="{63C2ABED-52C8-45CC-9AB5-D88E17655110}" type="presParOf" srcId="{CCAEADE5-6786-4541-9DAA-FF9E3A2EDB98}" destId="{05C87EC1-E333-4209-B8A7-B169C22FF4A4}" srcOrd="0" destOrd="0" presId="urn:microsoft.com/office/officeart/2005/8/layout/vList5"/>
    <dgm:cxn modelId="{47956431-C40B-41C4-A9A5-7D42749DC557}" type="presParOf" srcId="{CCAEADE5-6786-4541-9DAA-FF9E3A2EDB98}" destId="{00F0E060-B7D3-435E-A289-92AC6C4C1043}" srcOrd="1" destOrd="0" presId="urn:microsoft.com/office/officeart/2005/8/layout/vList5"/>
    <dgm:cxn modelId="{E60B927F-0548-4C48-925E-FFC4508C79FD}" type="presParOf" srcId="{5C9FADB7-E15E-4706-AB42-6DD07D44B6D1}" destId="{9BCA0F56-BC7C-4137-B1EB-84775AF94C93}" srcOrd="3" destOrd="0" presId="urn:microsoft.com/office/officeart/2005/8/layout/vList5"/>
    <dgm:cxn modelId="{50B8CFCE-8B2A-4BB2-992B-EA2EAAAB1C37}" type="presParOf" srcId="{5C9FADB7-E15E-4706-AB42-6DD07D44B6D1}" destId="{62A355C4-9B2C-4A43-AAE9-2AA192F8B2DE}" srcOrd="4" destOrd="0" presId="urn:microsoft.com/office/officeart/2005/8/layout/vList5"/>
    <dgm:cxn modelId="{C097C7C8-B667-41FB-9674-8732BD6D3F8B}" type="presParOf" srcId="{62A355C4-9B2C-4A43-AAE9-2AA192F8B2DE}" destId="{8B5A52BF-EC95-4FDA-9071-4489334266BA}" srcOrd="0" destOrd="0" presId="urn:microsoft.com/office/officeart/2005/8/layout/vList5"/>
    <dgm:cxn modelId="{AA07BDDB-086F-40DE-8EEF-BCBD9694B954}" type="presParOf" srcId="{62A355C4-9B2C-4A43-AAE9-2AA192F8B2DE}" destId="{B7BB8E40-4A74-4F2D-A6D1-3C8896DDFC08}" srcOrd="1" destOrd="0" presId="urn:microsoft.com/office/officeart/2005/8/layout/vList5"/>
    <dgm:cxn modelId="{635B4CFA-3C5D-41CF-AA88-08043488B085}" type="presParOf" srcId="{5C9FADB7-E15E-4706-AB42-6DD07D44B6D1}" destId="{D2F47329-222F-423B-9903-0ED6905E019F}" srcOrd="5" destOrd="0" presId="urn:microsoft.com/office/officeart/2005/8/layout/vList5"/>
    <dgm:cxn modelId="{7F16A604-F738-4B95-B5A3-42548EDCF249}" type="presParOf" srcId="{5C9FADB7-E15E-4706-AB42-6DD07D44B6D1}" destId="{161CA147-9D0A-42B3-BB7E-486B1EE3D187}" srcOrd="6" destOrd="0" presId="urn:microsoft.com/office/officeart/2005/8/layout/vList5"/>
    <dgm:cxn modelId="{DEF29375-55BD-4AA7-94C7-C4A401707BC2}" type="presParOf" srcId="{161CA147-9D0A-42B3-BB7E-486B1EE3D187}" destId="{D3C73051-6A1D-4142-9139-F2483E9D22BF}" srcOrd="0" destOrd="0" presId="urn:microsoft.com/office/officeart/2005/8/layout/vList5"/>
    <dgm:cxn modelId="{D2071980-5F07-4088-BA29-2DB10745C125}" type="presParOf" srcId="{161CA147-9D0A-42B3-BB7E-486B1EE3D187}" destId="{6DC81556-828E-46FD-8C32-BB6CC80123FF}" srcOrd="1" destOrd="0" presId="urn:microsoft.com/office/officeart/2005/8/layout/vList5"/>
    <dgm:cxn modelId="{123BC347-B6C9-4E2D-B16B-5087ED2517B1}" type="presParOf" srcId="{5C9FADB7-E15E-4706-AB42-6DD07D44B6D1}" destId="{C6AE8CEE-619C-493B-8F30-F031AC85F1B7}" srcOrd="7" destOrd="0" presId="urn:microsoft.com/office/officeart/2005/8/layout/vList5"/>
    <dgm:cxn modelId="{44C347D9-68C6-46EA-88C7-C1E1984BED84}" type="presParOf" srcId="{5C9FADB7-E15E-4706-AB42-6DD07D44B6D1}" destId="{34B33D8A-A269-478D-8450-5E302B041E2E}" srcOrd="8" destOrd="0" presId="urn:microsoft.com/office/officeart/2005/8/layout/vList5"/>
    <dgm:cxn modelId="{371767C5-867E-44DC-9D11-A5CF48835B7F}" type="presParOf" srcId="{34B33D8A-A269-478D-8450-5E302B041E2E}" destId="{C5AC3429-509D-42B5-B784-1CF5CCEA2D52}" srcOrd="0" destOrd="0" presId="urn:microsoft.com/office/officeart/2005/8/layout/vList5"/>
    <dgm:cxn modelId="{961366E1-C8C3-413D-95F0-F284974796F5}" type="presParOf" srcId="{34B33D8A-A269-478D-8450-5E302B041E2E}" destId="{0C711EF6-E25A-4492-AD7A-678F6BAB9867}" srcOrd="1" destOrd="0" presId="urn:microsoft.com/office/officeart/2005/8/layout/vList5"/>
    <dgm:cxn modelId="{8AEF37CE-8446-4302-B722-0C2C48591C50}" type="presParOf" srcId="{5C9FADB7-E15E-4706-AB42-6DD07D44B6D1}" destId="{7FB6F106-5E63-4F3B-A603-0CA54084943C}" srcOrd="9" destOrd="0" presId="urn:microsoft.com/office/officeart/2005/8/layout/vList5"/>
    <dgm:cxn modelId="{0EE0A53F-A63F-456C-938C-ABA298F91B46}" type="presParOf" srcId="{5C9FADB7-E15E-4706-AB42-6DD07D44B6D1}" destId="{FC079483-6785-43FE-8DA9-1414FD373F3C}" srcOrd="10" destOrd="0" presId="urn:microsoft.com/office/officeart/2005/8/layout/vList5"/>
    <dgm:cxn modelId="{CCE40AE1-21A1-4128-9425-EE6F1059F7E6}" type="presParOf" srcId="{FC079483-6785-43FE-8DA9-1414FD373F3C}" destId="{32127D68-73CD-4AB6-BD6F-F3E2642A5265}" srcOrd="0" destOrd="0" presId="urn:microsoft.com/office/officeart/2005/8/layout/vList5"/>
    <dgm:cxn modelId="{7E2478F3-3A68-4A38-A2CD-B57340EB28F0}" type="presParOf" srcId="{FC079483-6785-43FE-8DA9-1414FD373F3C}" destId="{F189CD0B-BDE7-4DCB-B05F-12BACC0B77C2}" srcOrd="1"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390E1F8-FAA7-4A9A-9EC3-2D1F1CE6D2F5}" type="doc">
      <dgm:prSet loTypeId="urn:microsoft.com/office/officeart/2005/8/layout/process1" loCatId="process" qsTypeId="urn:microsoft.com/office/officeart/2005/8/quickstyle/simple1" qsCatId="simple" csTypeId="urn:microsoft.com/office/officeart/2005/8/colors/accent1_2" csCatId="accent1" phldr="1"/>
      <dgm:spPr/>
    </dgm:pt>
    <dgm:pt modelId="{78AC31BB-7EF3-483E-86CD-36ECC9DD69C8}">
      <dgm:prSet phldrT="[Text]" custT="1"/>
      <dgm:spPr>
        <a:solidFill>
          <a:schemeClr val="accent1">
            <a:lumMod val="40000"/>
            <a:lumOff val="60000"/>
          </a:schemeClr>
        </a:solidFill>
      </dgm:spPr>
      <dgm:t>
        <a:bodyPr/>
        <a:lstStyle/>
        <a:p>
          <a:r>
            <a:rPr lang="en-US" sz="2800" b="0" dirty="0" smtClean="0">
              <a:solidFill>
                <a:schemeClr val="tx1"/>
              </a:solidFill>
            </a:rPr>
            <a:t>Insurance</a:t>
          </a:r>
          <a:endParaRPr lang="en-US" sz="2800" b="0" dirty="0">
            <a:solidFill>
              <a:schemeClr val="tx1"/>
            </a:solidFill>
          </a:endParaRPr>
        </a:p>
      </dgm:t>
    </dgm:pt>
    <dgm:pt modelId="{E3BC2F0F-0959-4A2C-B33A-7C11715B6091}" type="parTrans" cxnId="{34668840-6211-4969-B3A4-9081E427880E}">
      <dgm:prSet/>
      <dgm:spPr/>
      <dgm:t>
        <a:bodyPr/>
        <a:lstStyle/>
        <a:p>
          <a:endParaRPr lang="en-US"/>
        </a:p>
      </dgm:t>
    </dgm:pt>
    <dgm:pt modelId="{B764A837-57CD-43B0-A7D8-21986C064484}" type="sibTrans" cxnId="{34668840-6211-4969-B3A4-9081E427880E}">
      <dgm:prSet/>
      <dgm:spPr/>
      <dgm:t>
        <a:bodyPr/>
        <a:lstStyle/>
        <a:p>
          <a:endParaRPr lang="en-US"/>
        </a:p>
      </dgm:t>
    </dgm:pt>
    <dgm:pt modelId="{8747A7BD-6089-4C16-A7B3-9899DA435A5C}">
      <dgm:prSet phldrT="[Text]" custT="1"/>
      <dgm:spPr>
        <a:noFill/>
        <a:ln>
          <a:solidFill>
            <a:schemeClr val="tx2"/>
          </a:solidFill>
        </a:ln>
      </dgm:spPr>
      <dgm:t>
        <a:bodyPr/>
        <a:lstStyle/>
        <a:p>
          <a:r>
            <a:rPr lang="en-US" sz="2000" dirty="0" smtClean="0">
              <a:solidFill>
                <a:schemeClr val="tx1"/>
              </a:solidFill>
            </a:rPr>
            <a:t>Process where losses of a few are shared by others exposed to similar uncertain events/situations</a:t>
          </a:r>
          <a:endParaRPr lang="en-US" sz="2000" dirty="0">
            <a:solidFill>
              <a:schemeClr val="tx1"/>
            </a:solidFill>
          </a:endParaRPr>
        </a:p>
      </dgm:t>
    </dgm:pt>
    <dgm:pt modelId="{39D15064-E95B-4E7F-99A5-B1D13DE25D38}" type="parTrans" cxnId="{A4FEE76E-F9ED-4140-8B01-E7C4B9D192CE}">
      <dgm:prSet/>
      <dgm:spPr/>
      <dgm:t>
        <a:bodyPr/>
        <a:lstStyle/>
        <a:p>
          <a:endParaRPr lang="en-US"/>
        </a:p>
      </dgm:t>
    </dgm:pt>
    <dgm:pt modelId="{8A067CF6-8418-4A63-AEF8-EA169B46FB31}" type="sibTrans" cxnId="{A4FEE76E-F9ED-4140-8B01-E7C4B9D192CE}">
      <dgm:prSet/>
      <dgm:spPr/>
      <dgm:t>
        <a:bodyPr/>
        <a:lstStyle/>
        <a:p>
          <a:endParaRPr lang="en-US"/>
        </a:p>
      </dgm:t>
    </dgm:pt>
    <dgm:pt modelId="{9686CE6C-2500-4A7F-B927-4F50E31DFAE7}" type="pres">
      <dgm:prSet presAssocID="{9390E1F8-FAA7-4A9A-9EC3-2D1F1CE6D2F5}" presName="Name0" presStyleCnt="0">
        <dgm:presLayoutVars>
          <dgm:dir/>
          <dgm:resizeHandles val="exact"/>
        </dgm:presLayoutVars>
      </dgm:prSet>
      <dgm:spPr/>
    </dgm:pt>
    <dgm:pt modelId="{9012A5F3-3F1D-4907-BAA9-4497CAE0446B}" type="pres">
      <dgm:prSet presAssocID="{78AC31BB-7EF3-483E-86CD-36ECC9DD69C8}" presName="node" presStyleLbl="node1" presStyleIdx="0" presStyleCnt="2">
        <dgm:presLayoutVars>
          <dgm:bulletEnabled val="1"/>
        </dgm:presLayoutVars>
      </dgm:prSet>
      <dgm:spPr/>
      <dgm:t>
        <a:bodyPr/>
        <a:lstStyle/>
        <a:p>
          <a:endParaRPr lang="en-US"/>
        </a:p>
      </dgm:t>
    </dgm:pt>
    <dgm:pt modelId="{0F769416-A43B-46B5-BA0A-0689A138A01B}" type="pres">
      <dgm:prSet presAssocID="{B764A837-57CD-43B0-A7D8-21986C064484}" presName="sibTrans" presStyleLbl="sibTrans2D1" presStyleIdx="0" presStyleCnt="1"/>
      <dgm:spPr/>
      <dgm:t>
        <a:bodyPr/>
        <a:lstStyle/>
        <a:p>
          <a:endParaRPr lang="en-US"/>
        </a:p>
      </dgm:t>
    </dgm:pt>
    <dgm:pt modelId="{80059FD7-1171-4B0F-AF21-4E863AC0A73C}" type="pres">
      <dgm:prSet presAssocID="{B764A837-57CD-43B0-A7D8-21986C064484}" presName="connectorText" presStyleLbl="sibTrans2D1" presStyleIdx="0" presStyleCnt="1"/>
      <dgm:spPr/>
      <dgm:t>
        <a:bodyPr/>
        <a:lstStyle/>
        <a:p>
          <a:endParaRPr lang="en-US"/>
        </a:p>
      </dgm:t>
    </dgm:pt>
    <dgm:pt modelId="{ADFC35C2-60BC-45C0-B21A-821EDFECDEA1}" type="pres">
      <dgm:prSet presAssocID="{8747A7BD-6089-4C16-A7B3-9899DA435A5C}" presName="node" presStyleLbl="node1" presStyleIdx="1" presStyleCnt="2">
        <dgm:presLayoutVars>
          <dgm:bulletEnabled val="1"/>
        </dgm:presLayoutVars>
      </dgm:prSet>
      <dgm:spPr/>
      <dgm:t>
        <a:bodyPr/>
        <a:lstStyle/>
        <a:p>
          <a:endParaRPr lang="en-US"/>
        </a:p>
      </dgm:t>
    </dgm:pt>
  </dgm:ptLst>
  <dgm:cxnLst>
    <dgm:cxn modelId="{E2138332-9A05-4E02-AD55-0353BC11E296}" type="presOf" srcId="{B764A837-57CD-43B0-A7D8-21986C064484}" destId="{80059FD7-1171-4B0F-AF21-4E863AC0A73C}" srcOrd="1" destOrd="0" presId="urn:microsoft.com/office/officeart/2005/8/layout/process1"/>
    <dgm:cxn modelId="{34668840-6211-4969-B3A4-9081E427880E}" srcId="{9390E1F8-FAA7-4A9A-9EC3-2D1F1CE6D2F5}" destId="{78AC31BB-7EF3-483E-86CD-36ECC9DD69C8}" srcOrd="0" destOrd="0" parTransId="{E3BC2F0F-0959-4A2C-B33A-7C11715B6091}" sibTransId="{B764A837-57CD-43B0-A7D8-21986C064484}"/>
    <dgm:cxn modelId="{EAA89DCA-13D0-4F64-90AD-0CCBAA088A68}" type="presOf" srcId="{B764A837-57CD-43B0-A7D8-21986C064484}" destId="{0F769416-A43B-46B5-BA0A-0689A138A01B}" srcOrd="0" destOrd="0" presId="urn:microsoft.com/office/officeart/2005/8/layout/process1"/>
    <dgm:cxn modelId="{DAB92CE1-F40D-4709-9E25-589340342134}" type="presOf" srcId="{78AC31BB-7EF3-483E-86CD-36ECC9DD69C8}" destId="{9012A5F3-3F1D-4907-BAA9-4497CAE0446B}" srcOrd="0" destOrd="0" presId="urn:microsoft.com/office/officeart/2005/8/layout/process1"/>
    <dgm:cxn modelId="{A4FEE76E-F9ED-4140-8B01-E7C4B9D192CE}" srcId="{9390E1F8-FAA7-4A9A-9EC3-2D1F1CE6D2F5}" destId="{8747A7BD-6089-4C16-A7B3-9899DA435A5C}" srcOrd="1" destOrd="0" parTransId="{39D15064-E95B-4E7F-99A5-B1D13DE25D38}" sibTransId="{8A067CF6-8418-4A63-AEF8-EA169B46FB31}"/>
    <dgm:cxn modelId="{B142ADDF-8E59-4ED9-A183-041FF4E30804}" type="presOf" srcId="{8747A7BD-6089-4C16-A7B3-9899DA435A5C}" destId="{ADFC35C2-60BC-45C0-B21A-821EDFECDEA1}" srcOrd="0" destOrd="0" presId="urn:microsoft.com/office/officeart/2005/8/layout/process1"/>
    <dgm:cxn modelId="{746F2848-FED1-4232-B532-44B5BBB392F2}" type="presOf" srcId="{9390E1F8-FAA7-4A9A-9EC3-2D1F1CE6D2F5}" destId="{9686CE6C-2500-4A7F-B927-4F50E31DFAE7}" srcOrd="0" destOrd="0" presId="urn:microsoft.com/office/officeart/2005/8/layout/process1"/>
    <dgm:cxn modelId="{F0A602ED-8499-4E03-8FEA-7B74A8948575}" type="presParOf" srcId="{9686CE6C-2500-4A7F-B927-4F50E31DFAE7}" destId="{9012A5F3-3F1D-4907-BAA9-4497CAE0446B}" srcOrd="0" destOrd="0" presId="urn:microsoft.com/office/officeart/2005/8/layout/process1"/>
    <dgm:cxn modelId="{E3C897C5-A92D-427A-90F3-10EFFC3A390D}" type="presParOf" srcId="{9686CE6C-2500-4A7F-B927-4F50E31DFAE7}" destId="{0F769416-A43B-46B5-BA0A-0689A138A01B}" srcOrd="1" destOrd="0" presId="urn:microsoft.com/office/officeart/2005/8/layout/process1"/>
    <dgm:cxn modelId="{B308D0D3-2E91-4CA7-9940-29A9F76F6215}" type="presParOf" srcId="{0F769416-A43B-46B5-BA0A-0689A138A01B}" destId="{80059FD7-1171-4B0F-AF21-4E863AC0A73C}" srcOrd="0" destOrd="0" presId="urn:microsoft.com/office/officeart/2005/8/layout/process1"/>
    <dgm:cxn modelId="{D47B4632-0586-46C8-8B30-D8CA56CF3F49}" type="presParOf" srcId="{9686CE6C-2500-4A7F-B927-4F50E31DFAE7}" destId="{ADFC35C2-60BC-45C0-B21A-821EDFECDEA1}" srcOrd="2" destOrd="0" presId="urn:microsoft.com/office/officeart/2005/8/layout/process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20D5307-D6CF-4881-8651-95D2F0106B37}" type="doc">
      <dgm:prSet loTypeId="urn:microsoft.com/office/officeart/2005/8/layout/hList1" loCatId="list" qsTypeId="urn:microsoft.com/office/officeart/2005/8/quickstyle/simple3" qsCatId="simple" csTypeId="urn:microsoft.com/office/officeart/2005/8/colors/accent1_2" csCatId="accent1" phldr="1"/>
      <dgm:spPr/>
      <dgm:t>
        <a:bodyPr/>
        <a:lstStyle/>
        <a:p>
          <a:endParaRPr lang="en-US"/>
        </a:p>
      </dgm:t>
    </dgm:pt>
    <dgm:pt modelId="{0B47C8D5-AEAA-450C-BFC7-0C53D3A4A1D3}">
      <dgm:prSet phldrT="[Text]" custT="1"/>
      <dgm:spPr/>
      <dgm:t>
        <a:bodyPr/>
        <a:lstStyle/>
        <a:p>
          <a:r>
            <a:rPr lang="en-US" sz="2000" dirty="0" smtClean="0"/>
            <a:t>Primary Function</a:t>
          </a:r>
          <a:endParaRPr lang="en-US" sz="2000" dirty="0"/>
        </a:p>
      </dgm:t>
    </dgm:pt>
    <dgm:pt modelId="{AB7C3438-FB2F-4ABD-9ABC-75F96A2402E3}" type="parTrans" cxnId="{BA276429-C47C-4573-881D-0A8F397B682A}">
      <dgm:prSet/>
      <dgm:spPr/>
      <dgm:t>
        <a:bodyPr/>
        <a:lstStyle/>
        <a:p>
          <a:endParaRPr lang="en-US"/>
        </a:p>
      </dgm:t>
    </dgm:pt>
    <dgm:pt modelId="{9B603073-54ED-4F3D-B871-C5ACF2EABE02}" type="sibTrans" cxnId="{BA276429-C47C-4573-881D-0A8F397B682A}">
      <dgm:prSet/>
      <dgm:spPr/>
      <dgm:t>
        <a:bodyPr/>
        <a:lstStyle/>
        <a:p>
          <a:endParaRPr lang="en-US"/>
        </a:p>
      </dgm:t>
    </dgm:pt>
    <dgm:pt modelId="{F90B7CA2-42AB-49F3-85BA-703E9B04EBF0}">
      <dgm:prSet phldrT="[Text]" custT="1"/>
      <dgm:spPr/>
      <dgm:t>
        <a:bodyPr/>
        <a:lstStyle/>
        <a:p>
          <a:r>
            <a:rPr lang="en-US" sz="2000" dirty="0" smtClean="0"/>
            <a:t>Provide protection</a:t>
          </a:r>
          <a:endParaRPr lang="en-US" sz="2000" dirty="0"/>
        </a:p>
      </dgm:t>
    </dgm:pt>
    <dgm:pt modelId="{3AB6133A-06D5-49E3-891E-11FE9131F37F}" type="parTrans" cxnId="{F70997E4-5DCF-4834-AD49-26C096DDE16A}">
      <dgm:prSet/>
      <dgm:spPr/>
      <dgm:t>
        <a:bodyPr/>
        <a:lstStyle/>
        <a:p>
          <a:endParaRPr lang="en-US"/>
        </a:p>
      </dgm:t>
    </dgm:pt>
    <dgm:pt modelId="{3CD08C90-416A-43A2-838F-1921D42F94F2}" type="sibTrans" cxnId="{F70997E4-5DCF-4834-AD49-26C096DDE16A}">
      <dgm:prSet/>
      <dgm:spPr/>
      <dgm:t>
        <a:bodyPr/>
        <a:lstStyle/>
        <a:p>
          <a:endParaRPr lang="en-US"/>
        </a:p>
      </dgm:t>
    </dgm:pt>
    <dgm:pt modelId="{A65ED7D7-C485-4E6E-BD31-CF00AF7363CC}">
      <dgm:prSet phldrT="[Text]" custT="1"/>
      <dgm:spPr/>
      <dgm:t>
        <a:bodyPr/>
        <a:lstStyle/>
        <a:p>
          <a:r>
            <a:rPr lang="en-US" sz="2000" dirty="0" smtClean="0"/>
            <a:t>Secondary Function</a:t>
          </a:r>
          <a:endParaRPr lang="en-US" sz="2000" dirty="0"/>
        </a:p>
      </dgm:t>
    </dgm:pt>
    <dgm:pt modelId="{AD7D56F5-B3A2-4AD7-8924-C83EEBC308ED}" type="parTrans" cxnId="{0350079C-AB06-4926-97C6-B6195DC5606A}">
      <dgm:prSet/>
      <dgm:spPr/>
      <dgm:t>
        <a:bodyPr/>
        <a:lstStyle/>
        <a:p>
          <a:endParaRPr lang="en-US"/>
        </a:p>
      </dgm:t>
    </dgm:pt>
    <dgm:pt modelId="{25018FD9-927D-47D9-AE50-1AE67943CBC3}" type="sibTrans" cxnId="{0350079C-AB06-4926-97C6-B6195DC5606A}">
      <dgm:prSet/>
      <dgm:spPr/>
      <dgm:t>
        <a:bodyPr/>
        <a:lstStyle/>
        <a:p>
          <a:endParaRPr lang="en-US"/>
        </a:p>
      </dgm:t>
    </dgm:pt>
    <dgm:pt modelId="{94693C9B-267B-45A3-8A5E-212C6A112DAF}">
      <dgm:prSet phldrT="[Text]" custT="1"/>
      <dgm:spPr/>
      <dgm:t>
        <a:bodyPr/>
        <a:lstStyle/>
        <a:p>
          <a:r>
            <a:rPr lang="en-US" sz="2000" dirty="0" smtClean="0"/>
            <a:t>Collective bearing of risk</a:t>
          </a:r>
          <a:endParaRPr lang="en-US" sz="2000" dirty="0"/>
        </a:p>
      </dgm:t>
    </dgm:pt>
    <dgm:pt modelId="{C62DAB4B-0BC3-44AF-982E-19CAD9048CBA}" type="parTrans" cxnId="{6983CE96-D7B3-4DA1-83A9-131AD527763C}">
      <dgm:prSet/>
      <dgm:spPr/>
      <dgm:t>
        <a:bodyPr/>
        <a:lstStyle/>
        <a:p>
          <a:endParaRPr lang="en-US"/>
        </a:p>
      </dgm:t>
    </dgm:pt>
    <dgm:pt modelId="{013256EE-D11C-4A85-A334-4BD1035EA36D}" type="sibTrans" cxnId="{6983CE96-D7B3-4DA1-83A9-131AD527763C}">
      <dgm:prSet/>
      <dgm:spPr/>
      <dgm:t>
        <a:bodyPr/>
        <a:lstStyle/>
        <a:p>
          <a:endParaRPr lang="en-US"/>
        </a:p>
      </dgm:t>
    </dgm:pt>
    <dgm:pt modelId="{4017CA9F-E317-424E-9546-FAA6B835951F}">
      <dgm:prSet phldrT="[Text]" custT="1"/>
      <dgm:spPr/>
      <dgm:t>
        <a:bodyPr/>
        <a:lstStyle/>
        <a:p>
          <a:r>
            <a:rPr lang="en-US" sz="2000" dirty="0" smtClean="0"/>
            <a:t>Small capital to cover larger risk</a:t>
          </a:r>
          <a:endParaRPr lang="en-US" sz="2000" dirty="0"/>
        </a:p>
      </dgm:t>
    </dgm:pt>
    <dgm:pt modelId="{921C1929-6C84-4C83-A116-75796E535CA9}" type="parTrans" cxnId="{0830F2FB-EDCB-42A8-A41D-F3105CADC121}">
      <dgm:prSet/>
      <dgm:spPr/>
      <dgm:t>
        <a:bodyPr/>
        <a:lstStyle/>
        <a:p>
          <a:endParaRPr lang="en-US"/>
        </a:p>
      </dgm:t>
    </dgm:pt>
    <dgm:pt modelId="{C56A509B-4D45-424D-B567-056D5B905369}" type="sibTrans" cxnId="{0830F2FB-EDCB-42A8-A41D-F3105CADC121}">
      <dgm:prSet/>
      <dgm:spPr/>
      <dgm:t>
        <a:bodyPr/>
        <a:lstStyle/>
        <a:p>
          <a:endParaRPr lang="en-US"/>
        </a:p>
      </dgm:t>
    </dgm:pt>
    <dgm:pt modelId="{14EBD423-AB41-464D-A3E6-DF019E25F8CD}">
      <dgm:prSet phldrT="[Text]" custT="1"/>
      <dgm:spPr/>
      <dgm:t>
        <a:bodyPr/>
        <a:lstStyle/>
        <a:p>
          <a:r>
            <a:rPr lang="en-US" sz="2000" dirty="0" smtClean="0"/>
            <a:t> Means of saving &amp; investments</a:t>
          </a:r>
          <a:endParaRPr lang="en-US" sz="2000" dirty="0"/>
        </a:p>
      </dgm:t>
    </dgm:pt>
    <dgm:pt modelId="{FDA09B4D-E2E6-4FA4-BBB7-13D43DB1C357}" type="parTrans" cxnId="{B66F5042-D493-4185-B6D5-E85B7AF69C30}">
      <dgm:prSet/>
      <dgm:spPr/>
      <dgm:t>
        <a:bodyPr/>
        <a:lstStyle/>
        <a:p>
          <a:endParaRPr lang="en-US"/>
        </a:p>
      </dgm:t>
    </dgm:pt>
    <dgm:pt modelId="{331AB984-099C-43A1-89A1-26BC4FC0F1C2}" type="sibTrans" cxnId="{B66F5042-D493-4185-B6D5-E85B7AF69C30}">
      <dgm:prSet/>
      <dgm:spPr/>
      <dgm:t>
        <a:bodyPr/>
        <a:lstStyle/>
        <a:p>
          <a:endParaRPr lang="en-US"/>
        </a:p>
      </dgm:t>
    </dgm:pt>
    <dgm:pt modelId="{731B49F5-D3AC-46F3-A029-0A74729C3E9F}">
      <dgm:prSet phldrT="[Text]" custT="1"/>
      <dgm:spPr/>
      <dgm:t>
        <a:bodyPr/>
        <a:lstStyle/>
        <a:p>
          <a:r>
            <a:rPr lang="en-US" sz="2000" b="0" dirty="0" smtClean="0">
              <a:latin typeface="+mn-lt"/>
            </a:rPr>
            <a:t>Reduction in tension and fear </a:t>
          </a:r>
          <a:endParaRPr lang="en-US" sz="2000" b="0" dirty="0">
            <a:latin typeface="+mn-lt"/>
          </a:endParaRPr>
        </a:p>
      </dgm:t>
    </dgm:pt>
    <dgm:pt modelId="{26A5620C-1746-4B1E-9622-228B3EF12270}" type="parTrans" cxnId="{FB7887B8-7703-4933-A808-0C2EF5F59F4D}">
      <dgm:prSet/>
      <dgm:spPr/>
      <dgm:t>
        <a:bodyPr/>
        <a:lstStyle/>
        <a:p>
          <a:endParaRPr lang="en-US"/>
        </a:p>
      </dgm:t>
    </dgm:pt>
    <dgm:pt modelId="{DCB95606-87C1-45F4-98E8-9D9F2BB04A54}" type="sibTrans" cxnId="{FB7887B8-7703-4933-A808-0C2EF5F59F4D}">
      <dgm:prSet/>
      <dgm:spPr/>
      <dgm:t>
        <a:bodyPr/>
        <a:lstStyle/>
        <a:p>
          <a:endParaRPr lang="en-US"/>
        </a:p>
      </dgm:t>
    </dgm:pt>
    <dgm:pt modelId="{7D31E7D0-D5AB-4210-A3BF-AD1860E6D045}" type="pres">
      <dgm:prSet presAssocID="{C20D5307-D6CF-4881-8651-95D2F0106B37}" presName="Name0" presStyleCnt="0">
        <dgm:presLayoutVars>
          <dgm:dir/>
          <dgm:animLvl val="lvl"/>
          <dgm:resizeHandles val="exact"/>
        </dgm:presLayoutVars>
      </dgm:prSet>
      <dgm:spPr/>
      <dgm:t>
        <a:bodyPr/>
        <a:lstStyle/>
        <a:p>
          <a:endParaRPr lang="en-US"/>
        </a:p>
      </dgm:t>
    </dgm:pt>
    <dgm:pt modelId="{D29644CF-AF97-4FE5-AA23-E562F9B303DE}" type="pres">
      <dgm:prSet presAssocID="{0B47C8D5-AEAA-450C-BFC7-0C53D3A4A1D3}" presName="composite" presStyleCnt="0"/>
      <dgm:spPr/>
    </dgm:pt>
    <dgm:pt modelId="{5092D235-70E3-49DA-8623-CAA2BD60239A}" type="pres">
      <dgm:prSet presAssocID="{0B47C8D5-AEAA-450C-BFC7-0C53D3A4A1D3}" presName="parTx" presStyleLbl="alignNode1" presStyleIdx="0" presStyleCnt="2">
        <dgm:presLayoutVars>
          <dgm:chMax val="0"/>
          <dgm:chPref val="0"/>
          <dgm:bulletEnabled val="1"/>
        </dgm:presLayoutVars>
      </dgm:prSet>
      <dgm:spPr/>
      <dgm:t>
        <a:bodyPr/>
        <a:lstStyle/>
        <a:p>
          <a:endParaRPr lang="en-US"/>
        </a:p>
      </dgm:t>
    </dgm:pt>
    <dgm:pt modelId="{5868F02D-9A1B-4651-8B87-6446F1690E08}" type="pres">
      <dgm:prSet presAssocID="{0B47C8D5-AEAA-450C-BFC7-0C53D3A4A1D3}" presName="desTx" presStyleLbl="alignAccFollowNode1" presStyleIdx="0" presStyleCnt="2">
        <dgm:presLayoutVars>
          <dgm:bulletEnabled val="1"/>
        </dgm:presLayoutVars>
      </dgm:prSet>
      <dgm:spPr/>
      <dgm:t>
        <a:bodyPr/>
        <a:lstStyle/>
        <a:p>
          <a:endParaRPr lang="en-US"/>
        </a:p>
      </dgm:t>
    </dgm:pt>
    <dgm:pt modelId="{13891F4B-207E-4FC6-B78F-AD82E848A576}" type="pres">
      <dgm:prSet presAssocID="{9B603073-54ED-4F3D-B871-C5ACF2EABE02}" presName="space" presStyleCnt="0"/>
      <dgm:spPr/>
    </dgm:pt>
    <dgm:pt modelId="{06167EA6-2D03-463C-BB46-71BBA520E3FB}" type="pres">
      <dgm:prSet presAssocID="{A65ED7D7-C485-4E6E-BD31-CF00AF7363CC}" presName="composite" presStyleCnt="0"/>
      <dgm:spPr/>
    </dgm:pt>
    <dgm:pt modelId="{B3BAAEB7-2050-497C-BA11-DD9C9BD9CB21}" type="pres">
      <dgm:prSet presAssocID="{A65ED7D7-C485-4E6E-BD31-CF00AF7363CC}" presName="parTx" presStyleLbl="alignNode1" presStyleIdx="1" presStyleCnt="2">
        <dgm:presLayoutVars>
          <dgm:chMax val="0"/>
          <dgm:chPref val="0"/>
          <dgm:bulletEnabled val="1"/>
        </dgm:presLayoutVars>
      </dgm:prSet>
      <dgm:spPr/>
      <dgm:t>
        <a:bodyPr/>
        <a:lstStyle/>
        <a:p>
          <a:endParaRPr lang="en-US"/>
        </a:p>
      </dgm:t>
    </dgm:pt>
    <dgm:pt modelId="{FA8D01A9-8140-4495-8B97-C5C8A4D2BB77}" type="pres">
      <dgm:prSet presAssocID="{A65ED7D7-C485-4E6E-BD31-CF00AF7363CC}" presName="desTx" presStyleLbl="alignAccFollowNode1" presStyleIdx="1" presStyleCnt="2">
        <dgm:presLayoutVars>
          <dgm:bulletEnabled val="1"/>
        </dgm:presLayoutVars>
      </dgm:prSet>
      <dgm:spPr/>
      <dgm:t>
        <a:bodyPr/>
        <a:lstStyle/>
        <a:p>
          <a:endParaRPr lang="en-US"/>
        </a:p>
      </dgm:t>
    </dgm:pt>
  </dgm:ptLst>
  <dgm:cxnLst>
    <dgm:cxn modelId="{B5D0C7D3-F991-4FEC-A012-D0A419FD7E7D}" type="presOf" srcId="{C20D5307-D6CF-4881-8651-95D2F0106B37}" destId="{7D31E7D0-D5AB-4210-A3BF-AD1860E6D045}" srcOrd="0" destOrd="0" presId="urn:microsoft.com/office/officeart/2005/8/layout/hList1"/>
    <dgm:cxn modelId="{8FC9BDFA-288D-40D2-B133-638F62EC552F}" type="presOf" srcId="{14EBD423-AB41-464D-A3E6-DF019E25F8CD}" destId="{FA8D01A9-8140-4495-8B97-C5C8A4D2BB77}" srcOrd="0" destOrd="1" presId="urn:microsoft.com/office/officeart/2005/8/layout/hList1"/>
    <dgm:cxn modelId="{F70997E4-5DCF-4834-AD49-26C096DDE16A}" srcId="{0B47C8D5-AEAA-450C-BFC7-0C53D3A4A1D3}" destId="{F90B7CA2-42AB-49F3-85BA-703E9B04EBF0}" srcOrd="0" destOrd="0" parTransId="{3AB6133A-06D5-49E3-891E-11FE9131F37F}" sibTransId="{3CD08C90-416A-43A2-838F-1921D42F94F2}"/>
    <dgm:cxn modelId="{FB7887B8-7703-4933-A808-0C2EF5F59F4D}" srcId="{0B47C8D5-AEAA-450C-BFC7-0C53D3A4A1D3}" destId="{731B49F5-D3AC-46F3-A029-0A74729C3E9F}" srcOrd="2" destOrd="0" parTransId="{26A5620C-1746-4B1E-9622-228B3EF12270}" sibTransId="{DCB95606-87C1-45F4-98E8-9D9F2BB04A54}"/>
    <dgm:cxn modelId="{B66F5042-D493-4185-B6D5-E85B7AF69C30}" srcId="{A65ED7D7-C485-4E6E-BD31-CF00AF7363CC}" destId="{14EBD423-AB41-464D-A3E6-DF019E25F8CD}" srcOrd="1" destOrd="0" parTransId="{FDA09B4D-E2E6-4FA4-BBB7-13D43DB1C357}" sibTransId="{331AB984-099C-43A1-89A1-26BC4FC0F1C2}"/>
    <dgm:cxn modelId="{C24FA648-8145-414F-AF85-AAA5BDA171B6}" type="presOf" srcId="{A65ED7D7-C485-4E6E-BD31-CF00AF7363CC}" destId="{B3BAAEB7-2050-497C-BA11-DD9C9BD9CB21}" srcOrd="0" destOrd="0" presId="urn:microsoft.com/office/officeart/2005/8/layout/hList1"/>
    <dgm:cxn modelId="{BA276429-C47C-4573-881D-0A8F397B682A}" srcId="{C20D5307-D6CF-4881-8651-95D2F0106B37}" destId="{0B47C8D5-AEAA-450C-BFC7-0C53D3A4A1D3}" srcOrd="0" destOrd="0" parTransId="{AB7C3438-FB2F-4ABD-9ABC-75F96A2402E3}" sibTransId="{9B603073-54ED-4F3D-B871-C5ACF2EABE02}"/>
    <dgm:cxn modelId="{9875EF02-2BB3-49D8-9483-DC2E701412D1}" type="presOf" srcId="{0B47C8D5-AEAA-450C-BFC7-0C53D3A4A1D3}" destId="{5092D235-70E3-49DA-8623-CAA2BD60239A}" srcOrd="0" destOrd="0" presId="urn:microsoft.com/office/officeart/2005/8/layout/hList1"/>
    <dgm:cxn modelId="{0350079C-AB06-4926-97C6-B6195DC5606A}" srcId="{C20D5307-D6CF-4881-8651-95D2F0106B37}" destId="{A65ED7D7-C485-4E6E-BD31-CF00AF7363CC}" srcOrd="1" destOrd="0" parTransId="{AD7D56F5-B3A2-4AD7-8924-C83EEBC308ED}" sibTransId="{25018FD9-927D-47D9-AE50-1AE67943CBC3}"/>
    <dgm:cxn modelId="{0830F2FB-EDCB-42A8-A41D-F3105CADC121}" srcId="{A65ED7D7-C485-4E6E-BD31-CF00AF7363CC}" destId="{4017CA9F-E317-424E-9546-FAA6B835951F}" srcOrd="0" destOrd="0" parTransId="{921C1929-6C84-4C83-A116-75796E535CA9}" sibTransId="{C56A509B-4D45-424D-B567-056D5B905369}"/>
    <dgm:cxn modelId="{17339C1F-07E3-4D63-9A5C-0E560A1DCA36}" type="presOf" srcId="{731B49F5-D3AC-46F3-A029-0A74729C3E9F}" destId="{5868F02D-9A1B-4651-8B87-6446F1690E08}" srcOrd="0" destOrd="2" presId="urn:microsoft.com/office/officeart/2005/8/layout/hList1"/>
    <dgm:cxn modelId="{4CDFBCB3-76F8-4862-82F7-EF14869952B0}" type="presOf" srcId="{4017CA9F-E317-424E-9546-FAA6B835951F}" destId="{FA8D01A9-8140-4495-8B97-C5C8A4D2BB77}" srcOrd="0" destOrd="0" presId="urn:microsoft.com/office/officeart/2005/8/layout/hList1"/>
    <dgm:cxn modelId="{0298D89E-ADC4-40A5-88A7-0C4C7AE7F9A4}" type="presOf" srcId="{F90B7CA2-42AB-49F3-85BA-703E9B04EBF0}" destId="{5868F02D-9A1B-4651-8B87-6446F1690E08}" srcOrd="0" destOrd="0" presId="urn:microsoft.com/office/officeart/2005/8/layout/hList1"/>
    <dgm:cxn modelId="{723EB0B4-9C52-494B-B7BA-9F7D29326E2B}" type="presOf" srcId="{94693C9B-267B-45A3-8A5E-212C6A112DAF}" destId="{5868F02D-9A1B-4651-8B87-6446F1690E08}" srcOrd="0" destOrd="1" presId="urn:microsoft.com/office/officeart/2005/8/layout/hList1"/>
    <dgm:cxn modelId="{6983CE96-D7B3-4DA1-83A9-131AD527763C}" srcId="{0B47C8D5-AEAA-450C-BFC7-0C53D3A4A1D3}" destId="{94693C9B-267B-45A3-8A5E-212C6A112DAF}" srcOrd="1" destOrd="0" parTransId="{C62DAB4B-0BC3-44AF-982E-19CAD9048CBA}" sibTransId="{013256EE-D11C-4A85-A334-4BD1035EA36D}"/>
    <dgm:cxn modelId="{0C9A9902-7E62-460C-A9F6-32DC7CA1AB3D}" type="presParOf" srcId="{7D31E7D0-D5AB-4210-A3BF-AD1860E6D045}" destId="{D29644CF-AF97-4FE5-AA23-E562F9B303DE}" srcOrd="0" destOrd="0" presId="urn:microsoft.com/office/officeart/2005/8/layout/hList1"/>
    <dgm:cxn modelId="{67A21D62-E616-48FA-8D86-9E8DF0574F5E}" type="presParOf" srcId="{D29644CF-AF97-4FE5-AA23-E562F9B303DE}" destId="{5092D235-70E3-49DA-8623-CAA2BD60239A}" srcOrd="0" destOrd="0" presId="urn:microsoft.com/office/officeart/2005/8/layout/hList1"/>
    <dgm:cxn modelId="{94808DD4-5B61-4A1F-9B20-532466BE3B08}" type="presParOf" srcId="{D29644CF-AF97-4FE5-AA23-E562F9B303DE}" destId="{5868F02D-9A1B-4651-8B87-6446F1690E08}" srcOrd="1" destOrd="0" presId="urn:microsoft.com/office/officeart/2005/8/layout/hList1"/>
    <dgm:cxn modelId="{5CDEF84B-4735-4184-B75A-8270A6D8B8E0}" type="presParOf" srcId="{7D31E7D0-D5AB-4210-A3BF-AD1860E6D045}" destId="{13891F4B-207E-4FC6-B78F-AD82E848A576}" srcOrd="1" destOrd="0" presId="urn:microsoft.com/office/officeart/2005/8/layout/hList1"/>
    <dgm:cxn modelId="{7ABBDE0A-711B-455D-AD43-D448E9162824}" type="presParOf" srcId="{7D31E7D0-D5AB-4210-A3BF-AD1860E6D045}" destId="{06167EA6-2D03-463C-BB46-71BBA520E3FB}" srcOrd="2" destOrd="0" presId="urn:microsoft.com/office/officeart/2005/8/layout/hList1"/>
    <dgm:cxn modelId="{04113218-7D15-4317-A674-B60F1410A684}" type="presParOf" srcId="{06167EA6-2D03-463C-BB46-71BBA520E3FB}" destId="{B3BAAEB7-2050-497C-BA11-DD9C9BD9CB21}" srcOrd="0" destOrd="0" presId="urn:microsoft.com/office/officeart/2005/8/layout/hList1"/>
    <dgm:cxn modelId="{AE059F94-BD0F-45D9-99A2-CBB9120F7AF3}" type="presParOf" srcId="{06167EA6-2D03-463C-BB46-71BBA520E3FB}" destId="{FA8D01A9-8140-4495-8B97-C5C8A4D2BB77}" srcOrd="1" destOrd="0" presId="urn:microsoft.com/office/officeart/2005/8/layout/h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20D5307-D6CF-4881-8651-95D2F0106B37}" type="doc">
      <dgm:prSet loTypeId="urn:microsoft.com/office/officeart/2005/8/layout/hList1" loCatId="list" qsTypeId="urn:microsoft.com/office/officeart/2005/8/quickstyle/simple3" qsCatId="simple" csTypeId="urn:microsoft.com/office/officeart/2005/8/colors/accent1_2" csCatId="accent1" phldr="1"/>
      <dgm:spPr/>
      <dgm:t>
        <a:bodyPr/>
        <a:lstStyle/>
        <a:p>
          <a:endParaRPr lang="en-US"/>
        </a:p>
      </dgm:t>
    </dgm:pt>
    <dgm:pt modelId="{0B47C8D5-AEAA-450C-BFC7-0C53D3A4A1D3}">
      <dgm:prSet phldrT="[Text]" custT="1"/>
      <dgm:spPr/>
      <dgm:t>
        <a:bodyPr/>
        <a:lstStyle/>
        <a:p>
          <a:r>
            <a:rPr lang="en-US" sz="2000" dirty="0" smtClean="0"/>
            <a:t>Primary Function</a:t>
          </a:r>
          <a:endParaRPr lang="en-US" sz="2000" dirty="0"/>
        </a:p>
      </dgm:t>
    </dgm:pt>
    <dgm:pt modelId="{AB7C3438-FB2F-4ABD-9ABC-75F96A2402E3}" type="parTrans" cxnId="{BA276429-C47C-4573-881D-0A8F397B682A}">
      <dgm:prSet/>
      <dgm:spPr/>
      <dgm:t>
        <a:bodyPr/>
        <a:lstStyle/>
        <a:p>
          <a:endParaRPr lang="en-US"/>
        </a:p>
      </dgm:t>
    </dgm:pt>
    <dgm:pt modelId="{9B603073-54ED-4F3D-B871-C5ACF2EABE02}" type="sibTrans" cxnId="{BA276429-C47C-4573-881D-0A8F397B682A}">
      <dgm:prSet/>
      <dgm:spPr/>
      <dgm:t>
        <a:bodyPr/>
        <a:lstStyle/>
        <a:p>
          <a:endParaRPr lang="en-US"/>
        </a:p>
      </dgm:t>
    </dgm:pt>
    <dgm:pt modelId="{F90B7CA2-42AB-49F3-85BA-703E9B04EBF0}">
      <dgm:prSet phldrT="[Text]" custT="1"/>
      <dgm:spPr/>
      <dgm:t>
        <a:bodyPr/>
        <a:lstStyle/>
        <a:p>
          <a:r>
            <a:rPr lang="en-US" sz="2000" dirty="0" smtClean="0"/>
            <a:t>Provide protection</a:t>
          </a:r>
          <a:endParaRPr lang="en-US" sz="2000" dirty="0"/>
        </a:p>
      </dgm:t>
    </dgm:pt>
    <dgm:pt modelId="{3AB6133A-06D5-49E3-891E-11FE9131F37F}" type="parTrans" cxnId="{F70997E4-5DCF-4834-AD49-26C096DDE16A}">
      <dgm:prSet/>
      <dgm:spPr/>
      <dgm:t>
        <a:bodyPr/>
        <a:lstStyle/>
        <a:p>
          <a:endParaRPr lang="en-US"/>
        </a:p>
      </dgm:t>
    </dgm:pt>
    <dgm:pt modelId="{3CD08C90-416A-43A2-838F-1921D42F94F2}" type="sibTrans" cxnId="{F70997E4-5DCF-4834-AD49-26C096DDE16A}">
      <dgm:prSet/>
      <dgm:spPr/>
      <dgm:t>
        <a:bodyPr/>
        <a:lstStyle/>
        <a:p>
          <a:endParaRPr lang="en-US"/>
        </a:p>
      </dgm:t>
    </dgm:pt>
    <dgm:pt modelId="{A65ED7D7-C485-4E6E-BD31-CF00AF7363CC}">
      <dgm:prSet phldrT="[Text]" custT="1"/>
      <dgm:spPr/>
      <dgm:t>
        <a:bodyPr/>
        <a:lstStyle/>
        <a:p>
          <a:r>
            <a:rPr lang="en-US" sz="2000" dirty="0" smtClean="0"/>
            <a:t>Secondary Function</a:t>
          </a:r>
          <a:endParaRPr lang="en-US" sz="2000" dirty="0"/>
        </a:p>
      </dgm:t>
    </dgm:pt>
    <dgm:pt modelId="{AD7D56F5-B3A2-4AD7-8924-C83EEBC308ED}" type="parTrans" cxnId="{0350079C-AB06-4926-97C6-B6195DC5606A}">
      <dgm:prSet/>
      <dgm:spPr/>
      <dgm:t>
        <a:bodyPr/>
        <a:lstStyle/>
        <a:p>
          <a:endParaRPr lang="en-US"/>
        </a:p>
      </dgm:t>
    </dgm:pt>
    <dgm:pt modelId="{25018FD9-927D-47D9-AE50-1AE67943CBC3}" type="sibTrans" cxnId="{0350079C-AB06-4926-97C6-B6195DC5606A}">
      <dgm:prSet/>
      <dgm:spPr/>
      <dgm:t>
        <a:bodyPr/>
        <a:lstStyle/>
        <a:p>
          <a:endParaRPr lang="en-US"/>
        </a:p>
      </dgm:t>
    </dgm:pt>
    <dgm:pt modelId="{94693C9B-267B-45A3-8A5E-212C6A112DAF}">
      <dgm:prSet phldrT="[Text]" custT="1"/>
      <dgm:spPr/>
      <dgm:t>
        <a:bodyPr/>
        <a:lstStyle/>
        <a:p>
          <a:r>
            <a:rPr lang="en-US" sz="2000" dirty="0" smtClean="0"/>
            <a:t>Collective bearing of risk</a:t>
          </a:r>
          <a:endParaRPr lang="en-US" sz="2000" dirty="0"/>
        </a:p>
      </dgm:t>
    </dgm:pt>
    <dgm:pt modelId="{C62DAB4B-0BC3-44AF-982E-19CAD9048CBA}" type="parTrans" cxnId="{6983CE96-D7B3-4DA1-83A9-131AD527763C}">
      <dgm:prSet/>
      <dgm:spPr/>
      <dgm:t>
        <a:bodyPr/>
        <a:lstStyle/>
        <a:p>
          <a:endParaRPr lang="en-US"/>
        </a:p>
      </dgm:t>
    </dgm:pt>
    <dgm:pt modelId="{013256EE-D11C-4A85-A334-4BD1035EA36D}" type="sibTrans" cxnId="{6983CE96-D7B3-4DA1-83A9-131AD527763C}">
      <dgm:prSet/>
      <dgm:spPr/>
      <dgm:t>
        <a:bodyPr/>
        <a:lstStyle/>
        <a:p>
          <a:endParaRPr lang="en-US"/>
        </a:p>
      </dgm:t>
    </dgm:pt>
    <dgm:pt modelId="{4017CA9F-E317-424E-9546-FAA6B835951F}">
      <dgm:prSet phldrT="[Text]" custT="1"/>
      <dgm:spPr/>
      <dgm:t>
        <a:bodyPr/>
        <a:lstStyle/>
        <a:p>
          <a:r>
            <a:rPr lang="en-US" sz="2000" dirty="0" smtClean="0"/>
            <a:t>Small capital to cover larger risk</a:t>
          </a:r>
          <a:endParaRPr lang="en-US" sz="2000" dirty="0"/>
        </a:p>
      </dgm:t>
    </dgm:pt>
    <dgm:pt modelId="{921C1929-6C84-4C83-A116-75796E535CA9}" type="parTrans" cxnId="{0830F2FB-EDCB-42A8-A41D-F3105CADC121}">
      <dgm:prSet/>
      <dgm:spPr/>
      <dgm:t>
        <a:bodyPr/>
        <a:lstStyle/>
        <a:p>
          <a:endParaRPr lang="en-US"/>
        </a:p>
      </dgm:t>
    </dgm:pt>
    <dgm:pt modelId="{C56A509B-4D45-424D-B567-056D5B905369}" type="sibTrans" cxnId="{0830F2FB-EDCB-42A8-A41D-F3105CADC121}">
      <dgm:prSet/>
      <dgm:spPr/>
      <dgm:t>
        <a:bodyPr/>
        <a:lstStyle/>
        <a:p>
          <a:endParaRPr lang="en-US"/>
        </a:p>
      </dgm:t>
    </dgm:pt>
    <dgm:pt modelId="{14EBD423-AB41-464D-A3E6-DF019E25F8CD}">
      <dgm:prSet phldrT="[Text]" custT="1"/>
      <dgm:spPr/>
      <dgm:t>
        <a:bodyPr/>
        <a:lstStyle/>
        <a:p>
          <a:r>
            <a:rPr lang="en-US" sz="2000" dirty="0" smtClean="0"/>
            <a:t> Means of saving &amp; investments</a:t>
          </a:r>
          <a:endParaRPr lang="en-US" sz="2000" dirty="0"/>
        </a:p>
      </dgm:t>
    </dgm:pt>
    <dgm:pt modelId="{FDA09B4D-E2E6-4FA4-BBB7-13D43DB1C357}" type="parTrans" cxnId="{B66F5042-D493-4185-B6D5-E85B7AF69C30}">
      <dgm:prSet/>
      <dgm:spPr/>
      <dgm:t>
        <a:bodyPr/>
        <a:lstStyle/>
        <a:p>
          <a:endParaRPr lang="en-US"/>
        </a:p>
      </dgm:t>
    </dgm:pt>
    <dgm:pt modelId="{331AB984-099C-43A1-89A1-26BC4FC0F1C2}" type="sibTrans" cxnId="{B66F5042-D493-4185-B6D5-E85B7AF69C30}">
      <dgm:prSet/>
      <dgm:spPr/>
      <dgm:t>
        <a:bodyPr/>
        <a:lstStyle/>
        <a:p>
          <a:endParaRPr lang="en-US"/>
        </a:p>
      </dgm:t>
    </dgm:pt>
    <dgm:pt modelId="{731B49F5-D3AC-46F3-A029-0A74729C3E9F}">
      <dgm:prSet phldrT="[Text]" custT="1"/>
      <dgm:spPr/>
      <dgm:t>
        <a:bodyPr/>
        <a:lstStyle/>
        <a:p>
          <a:r>
            <a:rPr lang="en-US" sz="2000" b="0" dirty="0" smtClean="0">
              <a:latin typeface="+mn-lt"/>
            </a:rPr>
            <a:t>Reduction in tension and fear </a:t>
          </a:r>
          <a:endParaRPr lang="en-US" sz="2000" b="0" dirty="0">
            <a:latin typeface="+mn-lt"/>
          </a:endParaRPr>
        </a:p>
      </dgm:t>
    </dgm:pt>
    <dgm:pt modelId="{26A5620C-1746-4B1E-9622-228B3EF12270}" type="parTrans" cxnId="{FB7887B8-7703-4933-A808-0C2EF5F59F4D}">
      <dgm:prSet/>
      <dgm:spPr/>
      <dgm:t>
        <a:bodyPr/>
        <a:lstStyle/>
        <a:p>
          <a:endParaRPr lang="en-US"/>
        </a:p>
      </dgm:t>
    </dgm:pt>
    <dgm:pt modelId="{DCB95606-87C1-45F4-98E8-9D9F2BB04A54}" type="sibTrans" cxnId="{FB7887B8-7703-4933-A808-0C2EF5F59F4D}">
      <dgm:prSet/>
      <dgm:spPr/>
      <dgm:t>
        <a:bodyPr/>
        <a:lstStyle/>
        <a:p>
          <a:endParaRPr lang="en-US"/>
        </a:p>
      </dgm:t>
    </dgm:pt>
    <dgm:pt modelId="{7D31E7D0-D5AB-4210-A3BF-AD1860E6D045}" type="pres">
      <dgm:prSet presAssocID="{C20D5307-D6CF-4881-8651-95D2F0106B37}" presName="Name0" presStyleCnt="0">
        <dgm:presLayoutVars>
          <dgm:dir/>
          <dgm:animLvl val="lvl"/>
          <dgm:resizeHandles val="exact"/>
        </dgm:presLayoutVars>
      </dgm:prSet>
      <dgm:spPr/>
      <dgm:t>
        <a:bodyPr/>
        <a:lstStyle/>
        <a:p>
          <a:endParaRPr lang="en-US"/>
        </a:p>
      </dgm:t>
    </dgm:pt>
    <dgm:pt modelId="{D29644CF-AF97-4FE5-AA23-E562F9B303DE}" type="pres">
      <dgm:prSet presAssocID="{0B47C8D5-AEAA-450C-BFC7-0C53D3A4A1D3}" presName="composite" presStyleCnt="0"/>
      <dgm:spPr/>
    </dgm:pt>
    <dgm:pt modelId="{5092D235-70E3-49DA-8623-CAA2BD60239A}" type="pres">
      <dgm:prSet presAssocID="{0B47C8D5-AEAA-450C-BFC7-0C53D3A4A1D3}" presName="parTx" presStyleLbl="alignNode1" presStyleIdx="0" presStyleCnt="2">
        <dgm:presLayoutVars>
          <dgm:chMax val="0"/>
          <dgm:chPref val="0"/>
          <dgm:bulletEnabled val="1"/>
        </dgm:presLayoutVars>
      </dgm:prSet>
      <dgm:spPr/>
      <dgm:t>
        <a:bodyPr/>
        <a:lstStyle/>
        <a:p>
          <a:endParaRPr lang="en-US"/>
        </a:p>
      </dgm:t>
    </dgm:pt>
    <dgm:pt modelId="{5868F02D-9A1B-4651-8B87-6446F1690E08}" type="pres">
      <dgm:prSet presAssocID="{0B47C8D5-AEAA-450C-BFC7-0C53D3A4A1D3}" presName="desTx" presStyleLbl="alignAccFollowNode1" presStyleIdx="0" presStyleCnt="2">
        <dgm:presLayoutVars>
          <dgm:bulletEnabled val="1"/>
        </dgm:presLayoutVars>
      </dgm:prSet>
      <dgm:spPr/>
      <dgm:t>
        <a:bodyPr/>
        <a:lstStyle/>
        <a:p>
          <a:endParaRPr lang="en-US"/>
        </a:p>
      </dgm:t>
    </dgm:pt>
    <dgm:pt modelId="{13891F4B-207E-4FC6-B78F-AD82E848A576}" type="pres">
      <dgm:prSet presAssocID="{9B603073-54ED-4F3D-B871-C5ACF2EABE02}" presName="space" presStyleCnt="0"/>
      <dgm:spPr/>
    </dgm:pt>
    <dgm:pt modelId="{06167EA6-2D03-463C-BB46-71BBA520E3FB}" type="pres">
      <dgm:prSet presAssocID="{A65ED7D7-C485-4E6E-BD31-CF00AF7363CC}" presName="composite" presStyleCnt="0"/>
      <dgm:spPr/>
    </dgm:pt>
    <dgm:pt modelId="{B3BAAEB7-2050-497C-BA11-DD9C9BD9CB21}" type="pres">
      <dgm:prSet presAssocID="{A65ED7D7-C485-4E6E-BD31-CF00AF7363CC}" presName="parTx" presStyleLbl="alignNode1" presStyleIdx="1" presStyleCnt="2">
        <dgm:presLayoutVars>
          <dgm:chMax val="0"/>
          <dgm:chPref val="0"/>
          <dgm:bulletEnabled val="1"/>
        </dgm:presLayoutVars>
      </dgm:prSet>
      <dgm:spPr/>
      <dgm:t>
        <a:bodyPr/>
        <a:lstStyle/>
        <a:p>
          <a:endParaRPr lang="en-US"/>
        </a:p>
      </dgm:t>
    </dgm:pt>
    <dgm:pt modelId="{FA8D01A9-8140-4495-8B97-C5C8A4D2BB77}" type="pres">
      <dgm:prSet presAssocID="{A65ED7D7-C485-4E6E-BD31-CF00AF7363CC}" presName="desTx" presStyleLbl="alignAccFollowNode1" presStyleIdx="1" presStyleCnt="2">
        <dgm:presLayoutVars>
          <dgm:bulletEnabled val="1"/>
        </dgm:presLayoutVars>
      </dgm:prSet>
      <dgm:spPr/>
      <dgm:t>
        <a:bodyPr/>
        <a:lstStyle/>
        <a:p>
          <a:endParaRPr lang="en-US"/>
        </a:p>
      </dgm:t>
    </dgm:pt>
  </dgm:ptLst>
  <dgm:cxnLst>
    <dgm:cxn modelId="{74D7097F-603A-40AD-B8CE-7CC19FEB352E}" type="presOf" srcId="{14EBD423-AB41-464D-A3E6-DF019E25F8CD}" destId="{FA8D01A9-8140-4495-8B97-C5C8A4D2BB77}" srcOrd="0" destOrd="1" presId="urn:microsoft.com/office/officeart/2005/8/layout/hList1"/>
    <dgm:cxn modelId="{760AAD5C-8CDB-4F9E-8B91-B3878578BD4D}" type="presOf" srcId="{0B47C8D5-AEAA-450C-BFC7-0C53D3A4A1D3}" destId="{5092D235-70E3-49DA-8623-CAA2BD60239A}" srcOrd="0" destOrd="0" presId="urn:microsoft.com/office/officeart/2005/8/layout/hList1"/>
    <dgm:cxn modelId="{F70997E4-5DCF-4834-AD49-26C096DDE16A}" srcId="{0B47C8D5-AEAA-450C-BFC7-0C53D3A4A1D3}" destId="{F90B7CA2-42AB-49F3-85BA-703E9B04EBF0}" srcOrd="0" destOrd="0" parTransId="{3AB6133A-06D5-49E3-891E-11FE9131F37F}" sibTransId="{3CD08C90-416A-43A2-838F-1921D42F94F2}"/>
    <dgm:cxn modelId="{2F168B33-BB2D-4BBB-A255-93732C0C0D8F}" type="presOf" srcId="{A65ED7D7-C485-4E6E-BD31-CF00AF7363CC}" destId="{B3BAAEB7-2050-497C-BA11-DD9C9BD9CB21}" srcOrd="0" destOrd="0" presId="urn:microsoft.com/office/officeart/2005/8/layout/hList1"/>
    <dgm:cxn modelId="{E164CF88-999F-4876-A96C-11D432835A91}" type="presOf" srcId="{94693C9B-267B-45A3-8A5E-212C6A112DAF}" destId="{5868F02D-9A1B-4651-8B87-6446F1690E08}" srcOrd="0" destOrd="1" presId="urn:microsoft.com/office/officeart/2005/8/layout/hList1"/>
    <dgm:cxn modelId="{45BB62EC-8A02-420D-8E2D-24F1DBC9B04A}" type="presOf" srcId="{731B49F5-D3AC-46F3-A029-0A74729C3E9F}" destId="{5868F02D-9A1B-4651-8B87-6446F1690E08}" srcOrd="0" destOrd="2" presId="urn:microsoft.com/office/officeart/2005/8/layout/hList1"/>
    <dgm:cxn modelId="{FB7887B8-7703-4933-A808-0C2EF5F59F4D}" srcId="{0B47C8D5-AEAA-450C-BFC7-0C53D3A4A1D3}" destId="{731B49F5-D3AC-46F3-A029-0A74729C3E9F}" srcOrd="2" destOrd="0" parTransId="{26A5620C-1746-4B1E-9622-228B3EF12270}" sibTransId="{DCB95606-87C1-45F4-98E8-9D9F2BB04A54}"/>
    <dgm:cxn modelId="{B66F5042-D493-4185-B6D5-E85B7AF69C30}" srcId="{A65ED7D7-C485-4E6E-BD31-CF00AF7363CC}" destId="{14EBD423-AB41-464D-A3E6-DF019E25F8CD}" srcOrd="1" destOrd="0" parTransId="{FDA09B4D-E2E6-4FA4-BBB7-13D43DB1C357}" sibTransId="{331AB984-099C-43A1-89A1-26BC4FC0F1C2}"/>
    <dgm:cxn modelId="{BA276429-C47C-4573-881D-0A8F397B682A}" srcId="{C20D5307-D6CF-4881-8651-95D2F0106B37}" destId="{0B47C8D5-AEAA-450C-BFC7-0C53D3A4A1D3}" srcOrd="0" destOrd="0" parTransId="{AB7C3438-FB2F-4ABD-9ABC-75F96A2402E3}" sibTransId="{9B603073-54ED-4F3D-B871-C5ACF2EABE02}"/>
    <dgm:cxn modelId="{0350079C-AB06-4926-97C6-B6195DC5606A}" srcId="{C20D5307-D6CF-4881-8651-95D2F0106B37}" destId="{A65ED7D7-C485-4E6E-BD31-CF00AF7363CC}" srcOrd="1" destOrd="0" parTransId="{AD7D56F5-B3A2-4AD7-8924-C83EEBC308ED}" sibTransId="{25018FD9-927D-47D9-AE50-1AE67943CBC3}"/>
    <dgm:cxn modelId="{AB8D3134-B0EB-40D7-B0BC-DA2D61C63E95}" type="presOf" srcId="{F90B7CA2-42AB-49F3-85BA-703E9B04EBF0}" destId="{5868F02D-9A1B-4651-8B87-6446F1690E08}" srcOrd="0" destOrd="0" presId="urn:microsoft.com/office/officeart/2005/8/layout/hList1"/>
    <dgm:cxn modelId="{3D9E5B4B-E70A-4338-BD18-6156415E21A1}" type="presOf" srcId="{4017CA9F-E317-424E-9546-FAA6B835951F}" destId="{FA8D01A9-8140-4495-8B97-C5C8A4D2BB77}" srcOrd="0" destOrd="0" presId="urn:microsoft.com/office/officeart/2005/8/layout/hList1"/>
    <dgm:cxn modelId="{0830F2FB-EDCB-42A8-A41D-F3105CADC121}" srcId="{A65ED7D7-C485-4E6E-BD31-CF00AF7363CC}" destId="{4017CA9F-E317-424E-9546-FAA6B835951F}" srcOrd="0" destOrd="0" parTransId="{921C1929-6C84-4C83-A116-75796E535CA9}" sibTransId="{C56A509B-4D45-424D-B567-056D5B905369}"/>
    <dgm:cxn modelId="{6983CE96-D7B3-4DA1-83A9-131AD527763C}" srcId="{0B47C8D5-AEAA-450C-BFC7-0C53D3A4A1D3}" destId="{94693C9B-267B-45A3-8A5E-212C6A112DAF}" srcOrd="1" destOrd="0" parTransId="{C62DAB4B-0BC3-44AF-982E-19CAD9048CBA}" sibTransId="{013256EE-D11C-4A85-A334-4BD1035EA36D}"/>
    <dgm:cxn modelId="{8C5CDE54-B549-4CD6-916B-DCFA7C5D5B34}" type="presOf" srcId="{C20D5307-D6CF-4881-8651-95D2F0106B37}" destId="{7D31E7D0-D5AB-4210-A3BF-AD1860E6D045}" srcOrd="0" destOrd="0" presId="urn:microsoft.com/office/officeart/2005/8/layout/hList1"/>
    <dgm:cxn modelId="{82C00665-D5F8-4E4F-BDE3-D440D290B89A}" type="presParOf" srcId="{7D31E7D0-D5AB-4210-A3BF-AD1860E6D045}" destId="{D29644CF-AF97-4FE5-AA23-E562F9B303DE}" srcOrd="0" destOrd="0" presId="urn:microsoft.com/office/officeart/2005/8/layout/hList1"/>
    <dgm:cxn modelId="{8C137390-5CC8-4D06-8DC8-FCD0614416F1}" type="presParOf" srcId="{D29644CF-AF97-4FE5-AA23-E562F9B303DE}" destId="{5092D235-70E3-49DA-8623-CAA2BD60239A}" srcOrd="0" destOrd="0" presId="urn:microsoft.com/office/officeart/2005/8/layout/hList1"/>
    <dgm:cxn modelId="{CA1B93CB-6D09-4B77-84A3-5546D1A14E44}" type="presParOf" srcId="{D29644CF-AF97-4FE5-AA23-E562F9B303DE}" destId="{5868F02D-9A1B-4651-8B87-6446F1690E08}" srcOrd="1" destOrd="0" presId="urn:microsoft.com/office/officeart/2005/8/layout/hList1"/>
    <dgm:cxn modelId="{29C00254-9A83-47B2-AF1B-7728C8133C46}" type="presParOf" srcId="{7D31E7D0-D5AB-4210-A3BF-AD1860E6D045}" destId="{13891F4B-207E-4FC6-B78F-AD82E848A576}" srcOrd="1" destOrd="0" presId="urn:microsoft.com/office/officeart/2005/8/layout/hList1"/>
    <dgm:cxn modelId="{BF797E0F-1B8C-4060-8409-5260BC94243E}" type="presParOf" srcId="{7D31E7D0-D5AB-4210-A3BF-AD1860E6D045}" destId="{06167EA6-2D03-463C-BB46-71BBA520E3FB}" srcOrd="2" destOrd="0" presId="urn:microsoft.com/office/officeart/2005/8/layout/hList1"/>
    <dgm:cxn modelId="{4F356997-9055-40DF-A5F2-DD53AD4BB747}" type="presParOf" srcId="{06167EA6-2D03-463C-BB46-71BBA520E3FB}" destId="{B3BAAEB7-2050-497C-BA11-DD9C9BD9CB21}" srcOrd="0" destOrd="0" presId="urn:microsoft.com/office/officeart/2005/8/layout/hList1"/>
    <dgm:cxn modelId="{3D67B27D-0559-4D96-8141-0852E729A5E4}" type="presParOf" srcId="{06167EA6-2D03-463C-BB46-71BBA520E3FB}" destId="{FA8D01A9-8140-4495-8B97-C5C8A4D2BB77}" srcOrd="1" destOrd="0" presId="urn:microsoft.com/office/officeart/2005/8/layout/h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1B3CDF2-E3D6-4C12-B09E-8BACE7C8AF86}" type="doc">
      <dgm:prSet loTypeId="urn:microsoft.com/office/officeart/2005/8/layout/default" loCatId="list" qsTypeId="urn:microsoft.com/office/officeart/2005/8/quickstyle/simple3" qsCatId="simple" csTypeId="urn:microsoft.com/office/officeart/2005/8/colors/accent1_2" csCatId="accent1" phldr="1"/>
      <dgm:spPr/>
      <dgm:t>
        <a:bodyPr/>
        <a:lstStyle/>
        <a:p>
          <a:endParaRPr lang="en-US"/>
        </a:p>
      </dgm:t>
    </dgm:pt>
    <dgm:pt modelId="{6833EEB0-69CD-443B-A593-187529E97BD0}">
      <dgm:prSet custT="1"/>
      <dgm:spPr/>
      <dgm:t>
        <a:bodyPr/>
        <a:lstStyle/>
        <a:p>
          <a:pPr algn="ctr" rtl="0"/>
          <a:r>
            <a:rPr lang="en-US" sz="2000" dirty="0" smtClean="0"/>
            <a:t>Insurance companies in India are either termed as:</a:t>
          </a:r>
        </a:p>
        <a:p>
          <a:pPr algn="ctr" rtl="0"/>
          <a:r>
            <a:rPr lang="en-US" sz="2000" dirty="0" smtClean="0"/>
            <a:t> </a:t>
          </a:r>
          <a:r>
            <a:rPr lang="en-US" sz="2000" b="1" dirty="0" smtClean="0"/>
            <a:t>Life</a:t>
          </a:r>
          <a:r>
            <a:rPr lang="en-US" sz="2000" dirty="0" smtClean="0"/>
            <a:t> Insurance companies  </a:t>
          </a:r>
        </a:p>
        <a:p>
          <a:pPr algn="ctr" rtl="0"/>
          <a:r>
            <a:rPr lang="en-US" sz="2000" dirty="0" smtClean="0"/>
            <a:t> </a:t>
          </a:r>
          <a:r>
            <a:rPr lang="en-US" sz="2000" b="1" dirty="0" smtClean="0"/>
            <a:t>Non Life Insurance </a:t>
          </a:r>
          <a:r>
            <a:rPr lang="en-US" sz="2000" b="0" dirty="0" smtClean="0"/>
            <a:t>companies</a:t>
          </a:r>
          <a:r>
            <a:rPr lang="en-US" sz="2000" b="1" dirty="0" smtClean="0"/>
            <a:t> </a:t>
          </a:r>
        </a:p>
        <a:p>
          <a:pPr algn="ctr" rtl="0"/>
          <a:r>
            <a:rPr lang="en-US" sz="2000" dirty="0" smtClean="0"/>
            <a:t>(anything other than life)</a:t>
          </a:r>
          <a:endParaRPr lang="en-US" sz="2000" dirty="0"/>
        </a:p>
      </dgm:t>
    </dgm:pt>
    <dgm:pt modelId="{A80989D9-8FF0-4F72-A415-1C39DF8E6437}" type="parTrans" cxnId="{518D19FA-1244-4976-BBCB-A682D44414BC}">
      <dgm:prSet/>
      <dgm:spPr/>
      <dgm:t>
        <a:bodyPr/>
        <a:lstStyle/>
        <a:p>
          <a:pPr algn="ctr"/>
          <a:endParaRPr lang="en-US"/>
        </a:p>
      </dgm:t>
    </dgm:pt>
    <dgm:pt modelId="{CA227692-8E76-4552-A7E4-0E6B467B134F}" type="sibTrans" cxnId="{518D19FA-1244-4976-BBCB-A682D44414BC}">
      <dgm:prSet/>
      <dgm:spPr/>
      <dgm:t>
        <a:bodyPr/>
        <a:lstStyle/>
        <a:p>
          <a:pPr algn="ctr"/>
          <a:endParaRPr lang="en-US"/>
        </a:p>
      </dgm:t>
    </dgm:pt>
    <dgm:pt modelId="{DBA4C4EE-4470-4331-BED9-C20DBC7C766B}" type="pres">
      <dgm:prSet presAssocID="{E1B3CDF2-E3D6-4C12-B09E-8BACE7C8AF86}" presName="diagram" presStyleCnt="0">
        <dgm:presLayoutVars>
          <dgm:dir/>
          <dgm:resizeHandles val="exact"/>
        </dgm:presLayoutVars>
      </dgm:prSet>
      <dgm:spPr/>
      <dgm:t>
        <a:bodyPr/>
        <a:lstStyle/>
        <a:p>
          <a:endParaRPr lang="en-US"/>
        </a:p>
      </dgm:t>
    </dgm:pt>
    <dgm:pt modelId="{4EEB0B39-86B6-468C-A932-FF91894A4917}" type="pres">
      <dgm:prSet presAssocID="{6833EEB0-69CD-443B-A593-187529E97BD0}" presName="node" presStyleLbl="node1" presStyleIdx="0" presStyleCnt="1" custScaleX="121760" custScaleY="58138" custLinFactNeighborY="-8640">
        <dgm:presLayoutVars>
          <dgm:bulletEnabled val="1"/>
        </dgm:presLayoutVars>
      </dgm:prSet>
      <dgm:spPr/>
      <dgm:t>
        <a:bodyPr/>
        <a:lstStyle/>
        <a:p>
          <a:endParaRPr lang="en-US"/>
        </a:p>
      </dgm:t>
    </dgm:pt>
  </dgm:ptLst>
  <dgm:cxnLst>
    <dgm:cxn modelId="{5742C89E-0772-407E-AA94-3E85C80F8F2D}" type="presOf" srcId="{E1B3CDF2-E3D6-4C12-B09E-8BACE7C8AF86}" destId="{DBA4C4EE-4470-4331-BED9-C20DBC7C766B}" srcOrd="0" destOrd="0" presId="urn:microsoft.com/office/officeart/2005/8/layout/default"/>
    <dgm:cxn modelId="{D2A11293-E816-4339-89E2-F505EF0CBD75}" type="presOf" srcId="{6833EEB0-69CD-443B-A593-187529E97BD0}" destId="{4EEB0B39-86B6-468C-A932-FF91894A4917}" srcOrd="0" destOrd="0" presId="urn:microsoft.com/office/officeart/2005/8/layout/default"/>
    <dgm:cxn modelId="{518D19FA-1244-4976-BBCB-A682D44414BC}" srcId="{E1B3CDF2-E3D6-4C12-B09E-8BACE7C8AF86}" destId="{6833EEB0-69CD-443B-A593-187529E97BD0}" srcOrd="0" destOrd="0" parTransId="{A80989D9-8FF0-4F72-A415-1C39DF8E6437}" sibTransId="{CA227692-8E76-4552-A7E4-0E6B467B134F}"/>
    <dgm:cxn modelId="{C5DA9073-A6B4-4D62-B2FD-E2DDFEA00228}" type="presParOf" srcId="{DBA4C4EE-4470-4331-BED9-C20DBC7C766B}" destId="{4EEB0B39-86B6-468C-A932-FF91894A4917}" srcOrd="0" destOrd="0" presId="urn:microsoft.com/office/officeart/2005/8/layout/defaul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21F2F2A-A15A-4FC9-A84C-E78855BE318A}"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US"/>
        </a:p>
      </dgm:t>
    </dgm:pt>
    <dgm:pt modelId="{9F12A13A-B2FD-4AB1-B7B6-49CDC4E165C0}">
      <dgm:prSet custT="1"/>
      <dgm:spPr/>
      <dgm:t>
        <a:bodyPr/>
        <a:lstStyle/>
        <a:p>
          <a:pPr rtl="0"/>
          <a:r>
            <a:rPr lang="en-US" sz="2000" dirty="0" smtClean="0"/>
            <a:t>24 life insurance companies</a:t>
          </a:r>
          <a:endParaRPr lang="en-US" sz="2000" dirty="0"/>
        </a:p>
      </dgm:t>
    </dgm:pt>
    <dgm:pt modelId="{4BE3B69A-6D7C-44AE-AB6C-85A38411A1A1}" type="parTrans" cxnId="{84CE2FD4-E128-4CA0-BC1C-7D4D418A6478}">
      <dgm:prSet/>
      <dgm:spPr/>
      <dgm:t>
        <a:bodyPr/>
        <a:lstStyle/>
        <a:p>
          <a:endParaRPr lang="en-US"/>
        </a:p>
      </dgm:t>
    </dgm:pt>
    <dgm:pt modelId="{FC309C8D-3C44-4A3E-A660-B6CEBCFDF0CD}" type="sibTrans" cxnId="{84CE2FD4-E128-4CA0-BC1C-7D4D418A6478}">
      <dgm:prSet/>
      <dgm:spPr/>
      <dgm:t>
        <a:bodyPr/>
        <a:lstStyle/>
        <a:p>
          <a:endParaRPr lang="en-US"/>
        </a:p>
      </dgm:t>
    </dgm:pt>
    <dgm:pt modelId="{075083DF-BDD9-40CC-A122-D6D667AF7DDC}">
      <dgm:prSet custT="1"/>
      <dgm:spPr/>
      <dgm:t>
        <a:bodyPr/>
        <a:lstStyle/>
        <a:p>
          <a:pPr rtl="0"/>
          <a:r>
            <a:rPr lang="en-US" sz="2000" dirty="0" smtClean="0"/>
            <a:t>Life Insurance Corporation (LIC) of India (Public Sector)</a:t>
          </a:r>
          <a:endParaRPr lang="en-US" sz="2000" dirty="0"/>
        </a:p>
      </dgm:t>
    </dgm:pt>
    <dgm:pt modelId="{B928B4DE-9574-4F41-949B-9773FE4F52BA}" type="parTrans" cxnId="{ED250F90-C179-4B24-8E83-611B5FF9F833}">
      <dgm:prSet/>
      <dgm:spPr/>
      <dgm:t>
        <a:bodyPr/>
        <a:lstStyle/>
        <a:p>
          <a:endParaRPr lang="en-US"/>
        </a:p>
      </dgm:t>
    </dgm:pt>
    <dgm:pt modelId="{37A52E34-BD7D-4F42-ACD7-D6D99B37BF6D}" type="sibTrans" cxnId="{ED250F90-C179-4B24-8E83-611B5FF9F833}">
      <dgm:prSet/>
      <dgm:spPr/>
      <dgm:t>
        <a:bodyPr/>
        <a:lstStyle/>
        <a:p>
          <a:endParaRPr lang="en-US"/>
        </a:p>
      </dgm:t>
    </dgm:pt>
    <dgm:pt modelId="{F653470D-EA0B-40A6-906D-6EED0B9B5617}">
      <dgm:prSet custT="1"/>
      <dgm:spPr/>
      <dgm:t>
        <a:bodyPr/>
        <a:lstStyle/>
        <a:p>
          <a:pPr rtl="0"/>
          <a:r>
            <a:rPr lang="en-US" sz="2000" dirty="0" smtClean="0"/>
            <a:t>23 Private life insurance companies </a:t>
          </a:r>
          <a:endParaRPr lang="en-US" sz="2000" dirty="0"/>
        </a:p>
      </dgm:t>
    </dgm:pt>
    <dgm:pt modelId="{ACCA0832-C39E-4819-9C6A-F7C704B47378}" type="parTrans" cxnId="{28E4E165-CEB2-4975-B92E-0B12DF83F469}">
      <dgm:prSet/>
      <dgm:spPr/>
      <dgm:t>
        <a:bodyPr/>
        <a:lstStyle/>
        <a:p>
          <a:endParaRPr lang="en-US"/>
        </a:p>
      </dgm:t>
    </dgm:pt>
    <dgm:pt modelId="{AA1D961D-0C09-4721-BE3F-DC4F61129A74}" type="sibTrans" cxnId="{28E4E165-CEB2-4975-B92E-0B12DF83F469}">
      <dgm:prSet/>
      <dgm:spPr/>
      <dgm:t>
        <a:bodyPr/>
        <a:lstStyle/>
        <a:p>
          <a:endParaRPr lang="en-US"/>
        </a:p>
      </dgm:t>
    </dgm:pt>
    <dgm:pt modelId="{A661B67B-5583-487E-A220-44552E8F2955}" type="pres">
      <dgm:prSet presAssocID="{021F2F2A-A15A-4FC9-A84C-E78855BE318A}" presName="cycle" presStyleCnt="0">
        <dgm:presLayoutVars>
          <dgm:chMax val="1"/>
          <dgm:dir/>
          <dgm:animLvl val="ctr"/>
          <dgm:resizeHandles val="exact"/>
        </dgm:presLayoutVars>
      </dgm:prSet>
      <dgm:spPr/>
      <dgm:t>
        <a:bodyPr/>
        <a:lstStyle/>
        <a:p>
          <a:endParaRPr lang="en-US"/>
        </a:p>
      </dgm:t>
    </dgm:pt>
    <dgm:pt modelId="{2908436E-B8E2-47B1-B90C-862863208FF6}" type="pres">
      <dgm:prSet presAssocID="{9F12A13A-B2FD-4AB1-B7B6-49CDC4E165C0}" presName="centerShape" presStyleLbl="node0" presStyleIdx="0" presStyleCnt="1"/>
      <dgm:spPr/>
      <dgm:t>
        <a:bodyPr/>
        <a:lstStyle/>
        <a:p>
          <a:endParaRPr lang="en-US"/>
        </a:p>
      </dgm:t>
    </dgm:pt>
    <dgm:pt modelId="{9AF9E53A-1404-4770-8CA1-32D1397D456F}" type="pres">
      <dgm:prSet presAssocID="{B928B4DE-9574-4F41-949B-9773FE4F52BA}" presName="parTrans" presStyleLbl="bgSibTrans2D1" presStyleIdx="0" presStyleCnt="2"/>
      <dgm:spPr/>
      <dgm:t>
        <a:bodyPr/>
        <a:lstStyle/>
        <a:p>
          <a:endParaRPr lang="en-US"/>
        </a:p>
      </dgm:t>
    </dgm:pt>
    <dgm:pt modelId="{678505DE-7984-48D0-852F-A8482D4838C7}" type="pres">
      <dgm:prSet presAssocID="{075083DF-BDD9-40CC-A122-D6D667AF7DDC}" presName="node" presStyleLbl="node1" presStyleIdx="0" presStyleCnt="2">
        <dgm:presLayoutVars>
          <dgm:bulletEnabled val="1"/>
        </dgm:presLayoutVars>
      </dgm:prSet>
      <dgm:spPr/>
      <dgm:t>
        <a:bodyPr/>
        <a:lstStyle/>
        <a:p>
          <a:endParaRPr lang="en-US"/>
        </a:p>
      </dgm:t>
    </dgm:pt>
    <dgm:pt modelId="{9A34E564-25D5-494F-8290-F7D8B8C7B18E}" type="pres">
      <dgm:prSet presAssocID="{ACCA0832-C39E-4819-9C6A-F7C704B47378}" presName="parTrans" presStyleLbl="bgSibTrans2D1" presStyleIdx="1" presStyleCnt="2"/>
      <dgm:spPr/>
      <dgm:t>
        <a:bodyPr/>
        <a:lstStyle/>
        <a:p>
          <a:endParaRPr lang="en-US"/>
        </a:p>
      </dgm:t>
    </dgm:pt>
    <dgm:pt modelId="{F8C392F5-6420-429C-8D20-4A3411BD30CC}" type="pres">
      <dgm:prSet presAssocID="{F653470D-EA0B-40A6-906D-6EED0B9B5617}" presName="node" presStyleLbl="node1" presStyleIdx="1" presStyleCnt="2">
        <dgm:presLayoutVars>
          <dgm:bulletEnabled val="1"/>
        </dgm:presLayoutVars>
      </dgm:prSet>
      <dgm:spPr/>
      <dgm:t>
        <a:bodyPr/>
        <a:lstStyle/>
        <a:p>
          <a:endParaRPr lang="en-US"/>
        </a:p>
      </dgm:t>
    </dgm:pt>
  </dgm:ptLst>
  <dgm:cxnLst>
    <dgm:cxn modelId="{FAF2E419-0E49-488D-BF59-A6F95A9202E6}" type="presOf" srcId="{021F2F2A-A15A-4FC9-A84C-E78855BE318A}" destId="{A661B67B-5583-487E-A220-44552E8F2955}" srcOrd="0" destOrd="0" presId="urn:microsoft.com/office/officeart/2005/8/layout/radial4"/>
    <dgm:cxn modelId="{1F94B396-9460-4268-8B58-9F41F6F30726}" type="presOf" srcId="{B928B4DE-9574-4F41-949B-9773FE4F52BA}" destId="{9AF9E53A-1404-4770-8CA1-32D1397D456F}" srcOrd="0" destOrd="0" presId="urn:microsoft.com/office/officeart/2005/8/layout/radial4"/>
    <dgm:cxn modelId="{14E0136E-B139-4B69-9ADC-25F98528C8CB}" type="presOf" srcId="{9F12A13A-B2FD-4AB1-B7B6-49CDC4E165C0}" destId="{2908436E-B8E2-47B1-B90C-862863208FF6}" srcOrd="0" destOrd="0" presId="urn:microsoft.com/office/officeart/2005/8/layout/radial4"/>
    <dgm:cxn modelId="{C20128BB-EEF9-4FEC-A0BA-E7615F64D315}" type="presOf" srcId="{ACCA0832-C39E-4819-9C6A-F7C704B47378}" destId="{9A34E564-25D5-494F-8290-F7D8B8C7B18E}" srcOrd="0" destOrd="0" presId="urn:microsoft.com/office/officeart/2005/8/layout/radial4"/>
    <dgm:cxn modelId="{5C65EDBF-7424-48FC-9E1A-5E442316911D}" type="presOf" srcId="{075083DF-BDD9-40CC-A122-D6D667AF7DDC}" destId="{678505DE-7984-48D0-852F-A8482D4838C7}" srcOrd="0" destOrd="0" presId="urn:microsoft.com/office/officeart/2005/8/layout/radial4"/>
    <dgm:cxn modelId="{ED250F90-C179-4B24-8E83-611B5FF9F833}" srcId="{9F12A13A-B2FD-4AB1-B7B6-49CDC4E165C0}" destId="{075083DF-BDD9-40CC-A122-D6D667AF7DDC}" srcOrd="0" destOrd="0" parTransId="{B928B4DE-9574-4F41-949B-9773FE4F52BA}" sibTransId="{37A52E34-BD7D-4F42-ACD7-D6D99B37BF6D}"/>
    <dgm:cxn modelId="{28E4E165-CEB2-4975-B92E-0B12DF83F469}" srcId="{9F12A13A-B2FD-4AB1-B7B6-49CDC4E165C0}" destId="{F653470D-EA0B-40A6-906D-6EED0B9B5617}" srcOrd="1" destOrd="0" parTransId="{ACCA0832-C39E-4819-9C6A-F7C704B47378}" sibTransId="{AA1D961D-0C09-4721-BE3F-DC4F61129A74}"/>
    <dgm:cxn modelId="{84CE2FD4-E128-4CA0-BC1C-7D4D418A6478}" srcId="{021F2F2A-A15A-4FC9-A84C-E78855BE318A}" destId="{9F12A13A-B2FD-4AB1-B7B6-49CDC4E165C0}" srcOrd="0" destOrd="0" parTransId="{4BE3B69A-6D7C-44AE-AB6C-85A38411A1A1}" sibTransId="{FC309C8D-3C44-4A3E-A660-B6CEBCFDF0CD}"/>
    <dgm:cxn modelId="{9D2BB9B1-6A31-46D6-89C0-ACCC88E2EE29}" type="presOf" srcId="{F653470D-EA0B-40A6-906D-6EED0B9B5617}" destId="{F8C392F5-6420-429C-8D20-4A3411BD30CC}" srcOrd="0" destOrd="0" presId="urn:microsoft.com/office/officeart/2005/8/layout/radial4"/>
    <dgm:cxn modelId="{3140DABB-AF16-4BF0-A2A7-4F8A641CA1EB}" type="presParOf" srcId="{A661B67B-5583-487E-A220-44552E8F2955}" destId="{2908436E-B8E2-47B1-B90C-862863208FF6}" srcOrd="0" destOrd="0" presId="urn:microsoft.com/office/officeart/2005/8/layout/radial4"/>
    <dgm:cxn modelId="{F2919533-2D82-4884-A328-B01CB76D4E92}" type="presParOf" srcId="{A661B67B-5583-487E-A220-44552E8F2955}" destId="{9AF9E53A-1404-4770-8CA1-32D1397D456F}" srcOrd="1" destOrd="0" presId="urn:microsoft.com/office/officeart/2005/8/layout/radial4"/>
    <dgm:cxn modelId="{2882EB68-39CC-46B4-AF20-36C6E8551D49}" type="presParOf" srcId="{A661B67B-5583-487E-A220-44552E8F2955}" destId="{678505DE-7984-48D0-852F-A8482D4838C7}" srcOrd="2" destOrd="0" presId="urn:microsoft.com/office/officeart/2005/8/layout/radial4"/>
    <dgm:cxn modelId="{3BD8072C-FA7A-44BF-AF94-0BFB121339D7}" type="presParOf" srcId="{A661B67B-5583-487E-A220-44552E8F2955}" destId="{9A34E564-25D5-494F-8290-F7D8B8C7B18E}" srcOrd="3" destOrd="0" presId="urn:microsoft.com/office/officeart/2005/8/layout/radial4"/>
    <dgm:cxn modelId="{F538D109-A5A0-42CD-935E-F2C02C6659B8}" type="presParOf" srcId="{A661B67B-5583-487E-A220-44552E8F2955}" destId="{F8C392F5-6420-429C-8D20-4A3411BD30CC}" srcOrd="4" destOrd="0" presId="urn:microsoft.com/office/officeart/2005/8/layout/radial4"/>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65C31E6-DB15-42CE-BADE-ACB8F22EB5C6}" type="doc">
      <dgm:prSet loTypeId="urn:microsoft.com/office/officeart/2005/8/layout/default" loCatId="list" qsTypeId="urn:microsoft.com/office/officeart/2005/8/quickstyle/simple3" qsCatId="simple" csTypeId="urn:microsoft.com/office/officeart/2005/8/colors/accent1_2" csCatId="accent1" phldr="1"/>
      <dgm:spPr/>
      <dgm:t>
        <a:bodyPr/>
        <a:lstStyle/>
        <a:p>
          <a:endParaRPr lang="en-US"/>
        </a:p>
      </dgm:t>
    </dgm:pt>
    <dgm:pt modelId="{CE6A2924-E10E-4405-AC06-41D7C84A413D}">
      <dgm:prSet custT="1"/>
      <dgm:spPr/>
      <dgm:t>
        <a:bodyPr/>
        <a:lstStyle/>
        <a:p>
          <a:pPr rtl="0"/>
          <a:r>
            <a:rPr lang="en-US" sz="2000" dirty="0" smtClean="0"/>
            <a:t>Pooled funds are collected and held for the benefit of the policyholders, it provides numerous direct and indirect benefits to the individual, his family, to industry and to the community and the nation as a whole.</a:t>
          </a:r>
        </a:p>
      </dgm:t>
    </dgm:pt>
    <dgm:pt modelId="{250D7EE3-6825-4C5F-92E7-C200C19E7F48}" type="parTrans" cxnId="{7AF00AEB-B59C-49D8-8F90-1431A4FFB86E}">
      <dgm:prSet/>
      <dgm:spPr/>
      <dgm:t>
        <a:bodyPr/>
        <a:lstStyle/>
        <a:p>
          <a:endParaRPr lang="en-US"/>
        </a:p>
      </dgm:t>
    </dgm:pt>
    <dgm:pt modelId="{66D3EFDD-1373-401F-B86A-8C79EFA85AE1}" type="sibTrans" cxnId="{7AF00AEB-B59C-49D8-8F90-1431A4FFB86E}">
      <dgm:prSet/>
      <dgm:spPr/>
      <dgm:t>
        <a:bodyPr/>
        <a:lstStyle/>
        <a:p>
          <a:endParaRPr lang="en-US"/>
        </a:p>
      </dgm:t>
    </dgm:pt>
    <dgm:pt modelId="{25003945-2640-449D-B52E-3E3A54515492}">
      <dgm:prSet custT="1"/>
      <dgm:spPr/>
      <dgm:t>
        <a:bodyPr/>
        <a:lstStyle/>
        <a:p>
          <a:pPr rtl="0"/>
          <a:r>
            <a:rPr lang="en-US" sz="2000" dirty="0" smtClean="0"/>
            <a:t>Insurance removes the fear, worry and anxiety associated with one’s future and encourages efficient use of capital in business enterprises and promotes efficient use of existing resources</a:t>
          </a:r>
          <a:endParaRPr lang="en-US" sz="2000" dirty="0"/>
        </a:p>
      </dgm:t>
    </dgm:pt>
    <dgm:pt modelId="{9F97B2E5-BDF0-42D2-8EA9-F5579EE213F8}" type="parTrans" cxnId="{3181B23A-C0B2-4199-9E32-44AD6FBD1D6F}">
      <dgm:prSet/>
      <dgm:spPr/>
      <dgm:t>
        <a:bodyPr/>
        <a:lstStyle/>
        <a:p>
          <a:endParaRPr lang="en-US"/>
        </a:p>
      </dgm:t>
    </dgm:pt>
    <dgm:pt modelId="{D2E4165D-452D-4FD9-ACBC-40C1DA9E4A91}" type="sibTrans" cxnId="{3181B23A-C0B2-4199-9E32-44AD6FBD1D6F}">
      <dgm:prSet/>
      <dgm:spPr/>
      <dgm:t>
        <a:bodyPr/>
        <a:lstStyle/>
        <a:p>
          <a:endParaRPr lang="en-US"/>
        </a:p>
      </dgm:t>
    </dgm:pt>
    <dgm:pt modelId="{8ECE2A19-9100-4238-8450-33949F7449E1}">
      <dgm:prSet custT="1"/>
      <dgm:spPr/>
      <dgm:t>
        <a:bodyPr/>
        <a:lstStyle/>
        <a:p>
          <a:r>
            <a:rPr lang="en-US" sz="2000" dirty="0" smtClean="0"/>
            <a:t>Insurers play an important role in social security schemes sponsored by the Government. E.g. Rural schemes for rural families</a:t>
          </a:r>
          <a:endParaRPr lang="en-US" sz="2000" dirty="0"/>
        </a:p>
      </dgm:t>
    </dgm:pt>
    <dgm:pt modelId="{321F92D8-AB9A-4CBE-8E5D-C13AC08875D9}" type="parTrans" cxnId="{DA3115B8-D0C4-479C-AA27-187B8D232BC4}">
      <dgm:prSet/>
      <dgm:spPr/>
      <dgm:t>
        <a:bodyPr/>
        <a:lstStyle/>
        <a:p>
          <a:endParaRPr lang="en-US"/>
        </a:p>
      </dgm:t>
    </dgm:pt>
    <dgm:pt modelId="{A26C2FF3-1CBF-4260-91CB-A71BA7D11DF3}" type="sibTrans" cxnId="{DA3115B8-D0C4-479C-AA27-187B8D232BC4}">
      <dgm:prSet/>
      <dgm:spPr/>
      <dgm:t>
        <a:bodyPr/>
        <a:lstStyle/>
        <a:p>
          <a:endParaRPr lang="en-US"/>
        </a:p>
      </dgm:t>
    </dgm:pt>
    <dgm:pt modelId="{39DF2A48-B2B1-46D6-B9E0-A1DFB870EA07}" type="pres">
      <dgm:prSet presAssocID="{E65C31E6-DB15-42CE-BADE-ACB8F22EB5C6}" presName="diagram" presStyleCnt="0">
        <dgm:presLayoutVars>
          <dgm:dir/>
          <dgm:resizeHandles val="exact"/>
        </dgm:presLayoutVars>
      </dgm:prSet>
      <dgm:spPr/>
      <dgm:t>
        <a:bodyPr/>
        <a:lstStyle/>
        <a:p>
          <a:endParaRPr lang="en-US"/>
        </a:p>
      </dgm:t>
    </dgm:pt>
    <dgm:pt modelId="{83824436-DEAD-4C05-AFEF-969684EF5DE7}" type="pres">
      <dgm:prSet presAssocID="{CE6A2924-E10E-4405-AC06-41D7C84A413D}" presName="node" presStyleLbl="node1" presStyleIdx="0" presStyleCnt="3">
        <dgm:presLayoutVars>
          <dgm:bulletEnabled val="1"/>
        </dgm:presLayoutVars>
      </dgm:prSet>
      <dgm:spPr/>
      <dgm:t>
        <a:bodyPr/>
        <a:lstStyle/>
        <a:p>
          <a:endParaRPr lang="en-US"/>
        </a:p>
      </dgm:t>
    </dgm:pt>
    <dgm:pt modelId="{FAB8E0B7-77B5-400A-908B-71F730190431}" type="pres">
      <dgm:prSet presAssocID="{66D3EFDD-1373-401F-B86A-8C79EFA85AE1}" presName="sibTrans" presStyleCnt="0"/>
      <dgm:spPr/>
    </dgm:pt>
    <dgm:pt modelId="{F8D9C71B-0B0E-4EEA-A7DC-259B6D4610CB}" type="pres">
      <dgm:prSet presAssocID="{25003945-2640-449D-B52E-3E3A54515492}" presName="node" presStyleLbl="node1" presStyleIdx="1" presStyleCnt="3">
        <dgm:presLayoutVars>
          <dgm:bulletEnabled val="1"/>
        </dgm:presLayoutVars>
      </dgm:prSet>
      <dgm:spPr/>
      <dgm:t>
        <a:bodyPr/>
        <a:lstStyle/>
        <a:p>
          <a:endParaRPr lang="en-US"/>
        </a:p>
      </dgm:t>
    </dgm:pt>
    <dgm:pt modelId="{CE3AA743-54B4-4CDA-BB3A-BDFAF5184519}" type="pres">
      <dgm:prSet presAssocID="{D2E4165D-452D-4FD9-ACBC-40C1DA9E4A91}" presName="sibTrans" presStyleCnt="0"/>
      <dgm:spPr/>
    </dgm:pt>
    <dgm:pt modelId="{62CD00E9-C2D3-428A-9522-014CC706C068}" type="pres">
      <dgm:prSet presAssocID="{8ECE2A19-9100-4238-8450-33949F7449E1}" presName="node" presStyleLbl="node1" presStyleIdx="2" presStyleCnt="3">
        <dgm:presLayoutVars>
          <dgm:bulletEnabled val="1"/>
        </dgm:presLayoutVars>
      </dgm:prSet>
      <dgm:spPr/>
      <dgm:t>
        <a:bodyPr/>
        <a:lstStyle/>
        <a:p>
          <a:endParaRPr lang="en-US"/>
        </a:p>
      </dgm:t>
    </dgm:pt>
  </dgm:ptLst>
  <dgm:cxnLst>
    <dgm:cxn modelId="{9EC358F7-B8DE-4402-BC31-35016B59FC3F}" type="presOf" srcId="{CE6A2924-E10E-4405-AC06-41D7C84A413D}" destId="{83824436-DEAD-4C05-AFEF-969684EF5DE7}" srcOrd="0" destOrd="0" presId="urn:microsoft.com/office/officeart/2005/8/layout/default"/>
    <dgm:cxn modelId="{B762B171-8D7D-47EF-9658-ECFCAFCCEDF7}" type="presOf" srcId="{8ECE2A19-9100-4238-8450-33949F7449E1}" destId="{62CD00E9-C2D3-428A-9522-014CC706C068}" srcOrd="0" destOrd="0" presId="urn:microsoft.com/office/officeart/2005/8/layout/default"/>
    <dgm:cxn modelId="{CCAAF117-EB56-40B1-8A90-DA20711E0BBD}" type="presOf" srcId="{25003945-2640-449D-B52E-3E3A54515492}" destId="{F8D9C71B-0B0E-4EEA-A7DC-259B6D4610CB}" srcOrd="0" destOrd="0" presId="urn:microsoft.com/office/officeart/2005/8/layout/default"/>
    <dgm:cxn modelId="{D0CD4531-7A4E-4435-A24C-7D04C46DFAC0}" type="presOf" srcId="{E65C31E6-DB15-42CE-BADE-ACB8F22EB5C6}" destId="{39DF2A48-B2B1-46D6-B9E0-A1DFB870EA07}" srcOrd="0" destOrd="0" presId="urn:microsoft.com/office/officeart/2005/8/layout/default"/>
    <dgm:cxn modelId="{7AF00AEB-B59C-49D8-8F90-1431A4FFB86E}" srcId="{E65C31E6-DB15-42CE-BADE-ACB8F22EB5C6}" destId="{CE6A2924-E10E-4405-AC06-41D7C84A413D}" srcOrd="0" destOrd="0" parTransId="{250D7EE3-6825-4C5F-92E7-C200C19E7F48}" sibTransId="{66D3EFDD-1373-401F-B86A-8C79EFA85AE1}"/>
    <dgm:cxn modelId="{3181B23A-C0B2-4199-9E32-44AD6FBD1D6F}" srcId="{E65C31E6-DB15-42CE-BADE-ACB8F22EB5C6}" destId="{25003945-2640-449D-B52E-3E3A54515492}" srcOrd="1" destOrd="0" parTransId="{9F97B2E5-BDF0-42D2-8EA9-F5579EE213F8}" sibTransId="{D2E4165D-452D-4FD9-ACBC-40C1DA9E4A91}"/>
    <dgm:cxn modelId="{DA3115B8-D0C4-479C-AA27-187B8D232BC4}" srcId="{E65C31E6-DB15-42CE-BADE-ACB8F22EB5C6}" destId="{8ECE2A19-9100-4238-8450-33949F7449E1}" srcOrd="2" destOrd="0" parTransId="{321F92D8-AB9A-4CBE-8E5D-C13AC08875D9}" sibTransId="{A26C2FF3-1CBF-4260-91CB-A71BA7D11DF3}"/>
    <dgm:cxn modelId="{FE368E53-0491-4509-BC8D-514D9127E711}" type="presParOf" srcId="{39DF2A48-B2B1-46D6-B9E0-A1DFB870EA07}" destId="{83824436-DEAD-4C05-AFEF-969684EF5DE7}" srcOrd="0" destOrd="0" presId="urn:microsoft.com/office/officeart/2005/8/layout/default"/>
    <dgm:cxn modelId="{A212947E-5F1D-4207-9D7A-410A353EDCCA}" type="presParOf" srcId="{39DF2A48-B2B1-46D6-B9E0-A1DFB870EA07}" destId="{FAB8E0B7-77B5-400A-908B-71F730190431}" srcOrd="1" destOrd="0" presId="urn:microsoft.com/office/officeart/2005/8/layout/default"/>
    <dgm:cxn modelId="{151A4854-B870-4423-BBB0-F78EA0F83B42}" type="presParOf" srcId="{39DF2A48-B2B1-46D6-B9E0-A1DFB870EA07}" destId="{F8D9C71B-0B0E-4EEA-A7DC-259B6D4610CB}" srcOrd="2" destOrd="0" presId="urn:microsoft.com/office/officeart/2005/8/layout/default"/>
    <dgm:cxn modelId="{6DFCF440-957F-4FCE-ADC8-6790793943E5}" type="presParOf" srcId="{39DF2A48-B2B1-46D6-B9E0-A1DFB870EA07}" destId="{CE3AA743-54B4-4CDA-BB3A-BDFAF5184519}" srcOrd="3" destOrd="0" presId="urn:microsoft.com/office/officeart/2005/8/layout/default"/>
    <dgm:cxn modelId="{C43C6588-5E5F-4999-B6E7-21A38331F7BD}" type="presParOf" srcId="{39DF2A48-B2B1-46D6-B9E0-A1DFB870EA07}" destId="{62CD00E9-C2D3-428A-9522-014CC706C068}" srcOrd="4" destOrd="0" presId="urn:microsoft.com/office/officeart/2005/8/layout/defaul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9039046-595D-4B00-8217-444167297B6C}" type="doc">
      <dgm:prSet loTypeId="urn:microsoft.com/office/officeart/2005/8/layout/vList5" loCatId="list" qsTypeId="urn:microsoft.com/office/officeart/2005/8/quickstyle/simple3" qsCatId="simple" csTypeId="urn:microsoft.com/office/officeart/2005/8/colors/accent1_2" csCatId="accent1" phldr="1"/>
      <dgm:spPr/>
      <dgm:t>
        <a:bodyPr/>
        <a:lstStyle/>
        <a:p>
          <a:endParaRPr lang="en-US"/>
        </a:p>
      </dgm:t>
    </dgm:pt>
    <dgm:pt modelId="{79C8E43E-02EB-431D-99AF-4150D5C33216}">
      <dgm:prSet phldrT="[Text]" custT="1"/>
      <dgm:spPr/>
      <dgm:t>
        <a:bodyPr/>
        <a:lstStyle/>
        <a:p>
          <a:r>
            <a:rPr lang="en-US" sz="2000" dirty="0" smtClean="0"/>
            <a:t>Qualifications of the applicant</a:t>
          </a:r>
          <a:endParaRPr lang="en-US" sz="2000" dirty="0"/>
        </a:p>
      </dgm:t>
    </dgm:pt>
    <dgm:pt modelId="{2C24F186-8567-4AA3-AE19-620B9FD9F102}" type="parTrans" cxnId="{E1AB98F0-B2DD-46AB-AB6E-DEF06AE52C34}">
      <dgm:prSet/>
      <dgm:spPr/>
      <dgm:t>
        <a:bodyPr/>
        <a:lstStyle/>
        <a:p>
          <a:endParaRPr lang="en-US"/>
        </a:p>
      </dgm:t>
    </dgm:pt>
    <dgm:pt modelId="{C16E8A00-BCBA-4545-86C9-B27CF0E450F0}" type="sibTrans" cxnId="{E1AB98F0-B2DD-46AB-AB6E-DEF06AE52C34}">
      <dgm:prSet/>
      <dgm:spPr/>
      <dgm:t>
        <a:bodyPr/>
        <a:lstStyle/>
        <a:p>
          <a:endParaRPr lang="en-US"/>
        </a:p>
      </dgm:t>
    </dgm:pt>
    <dgm:pt modelId="{18C92E15-F639-4342-80C2-905AF36592CA}">
      <dgm:prSet phldrT="[Text]" custT="1"/>
      <dgm:spPr/>
      <dgm:t>
        <a:bodyPr/>
        <a:lstStyle/>
        <a:p>
          <a:r>
            <a:rPr lang="en-US" sz="1800" dirty="0" smtClean="0"/>
            <a:t>Pass in 12</a:t>
          </a:r>
          <a:r>
            <a:rPr lang="en-US" sz="1800" baseline="30000" dirty="0" smtClean="0"/>
            <a:t>th</a:t>
          </a:r>
          <a:r>
            <a:rPr lang="en-US" sz="1800" dirty="0" smtClean="0"/>
            <a:t> Standard (Resident of a place where population is 5000 or more as per the last census)</a:t>
          </a:r>
          <a:endParaRPr lang="en-US" sz="1800" dirty="0"/>
        </a:p>
      </dgm:t>
    </dgm:pt>
    <dgm:pt modelId="{E2DB1D57-C47A-44B6-A945-CF7C916C7F7E}" type="parTrans" cxnId="{BDAD1D7E-01D9-4CF1-9369-2CB875F4559B}">
      <dgm:prSet/>
      <dgm:spPr/>
      <dgm:t>
        <a:bodyPr/>
        <a:lstStyle/>
        <a:p>
          <a:endParaRPr lang="en-US"/>
        </a:p>
      </dgm:t>
    </dgm:pt>
    <dgm:pt modelId="{A328FE60-9EC8-4CAF-87DD-96A99F224D2D}" type="sibTrans" cxnId="{BDAD1D7E-01D9-4CF1-9369-2CB875F4559B}">
      <dgm:prSet/>
      <dgm:spPr/>
      <dgm:t>
        <a:bodyPr/>
        <a:lstStyle/>
        <a:p>
          <a:endParaRPr lang="en-US"/>
        </a:p>
      </dgm:t>
    </dgm:pt>
    <dgm:pt modelId="{C3B83927-258D-477E-9D2B-CF60D574DC9D}">
      <dgm:prSet phldrT="[Text]" custT="1"/>
      <dgm:spPr/>
      <dgm:t>
        <a:bodyPr/>
        <a:lstStyle/>
        <a:p>
          <a:r>
            <a:rPr lang="en-US" sz="2000" dirty="0" smtClean="0"/>
            <a:t>Practical Training</a:t>
          </a:r>
          <a:endParaRPr lang="en-US" sz="2000" dirty="0"/>
        </a:p>
      </dgm:t>
    </dgm:pt>
    <dgm:pt modelId="{CFD09B74-CEE3-481C-A230-FA0FFDE20DC8}" type="parTrans" cxnId="{77B0A2B5-1E22-4C54-94E2-8434C5F76ECF}">
      <dgm:prSet/>
      <dgm:spPr/>
      <dgm:t>
        <a:bodyPr/>
        <a:lstStyle/>
        <a:p>
          <a:endParaRPr lang="en-US"/>
        </a:p>
      </dgm:t>
    </dgm:pt>
    <dgm:pt modelId="{33A64A8C-37C5-4569-8EAE-1930799B70EC}" type="sibTrans" cxnId="{77B0A2B5-1E22-4C54-94E2-8434C5F76ECF}">
      <dgm:prSet/>
      <dgm:spPr/>
      <dgm:t>
        <a:bodyPr/>
        <a:lstStyle/>
        <a:p>
          <a:endParaRPr lang="en-US"/>
        </a:p>
      </dgm:t>
    </dgm:pt>
    <dgm:pt modelId="{C1A541EE-8F83-4D36-A6DE-38718B712BDD}">
      <dgm:prSet phldrT="[Text]" custT="1"/>
      <dgm:spPr/>
      <dgm:t>
        <a:bodyPr/>
        <a:lstStyle/>
        <a:p>
          <a:r>
            <a:rPr lang="en-US" sz="1800" dirty="0" smtClean="0"/>
            <a:t>50 hours training from an IRDAI approved institution, spread over 2-3 weeks</a:t>
          </a:r>
          <a:endParaRPr lang="en-US" sz="1800" dirty="0"/>
        </a:p>
      </dgm:t>
    </dgm:pt>
    <dgm:pt modelId="{E6A1C902-14EA-45A7-AEBA-0D020BBBA906}" type="parTrans" cxnId="{F9C6112A-7406-4913-9141-904A7066D39E}">
      <dgm:prSet/>
      <dgm:spPr/>
      <dgm:t>
        <a:bodyPr/>
        <a:lstStyle/>
        <a:p>
          <a:endParaRPr lang="en-US"/>
        </a:p>
      </dgm:t>
    </dgm:pt>
    <dgm:pt modelId="{C0D7F184-3E64-4694-A2E0-525F38D6ECA7}" type="sibTrans" cxnId="{F9C6112A-7406-4913-9141-904A7066D39E}">
      <dgm:prSet/>
      <dgm:spPr/>
      <dgm:t>
        <a:bodyPr/>
        <a:lstStyle/>
        <a:p>
          <a:endParaRPr lang="en-US"/>
        </a:p>
      </dgm:t>
    </dgm:pt>
    <dgm:pt modelId="{DE9FD17F-99DF-4B95-B0DB-3238ABDF64E1}">
      <dgm:prSet phldrT="[Text]" custT="1"/>
      <dgm:spPr/>
      <dgm:t>
        <a:bodyPr/>
        <a:lstStyle/>
        <a:p>
          <a:r>
            <a:rPr lang="en-US" sz="2000" dirty="0" smtClean="0"/>
            <a:t>Examination</a:t>
          </a:r>
          <a:endParaRPr lang="en-US" sz="2000" dirty="0"/>
        </a:p>
      </dgm:t>
    </dgm:pt>
    <dgm:pt modelId="{2ADF2E97-BBAF-4F3C-9391-005D77A314B3}" type="parTrans" cxnId="{DA493064-AF69-4EEB-9ABB-CD0E7175B810}">
      <dgm:prSet/>
      <dgm:spPr/>
      <dgm:t>
        <a:bodyPr/>
        <a:lstStyle/>
        <a:p>
          <a:endParaRPr lang="en-US"/>
        </a:p>
      </dgm:t>
    </dgm:pt>
    <dgm:pt modelId="{F95991D7-6853-44E7-89F2-D9A9B9DCC027}" type="sibTrans" cxnId="{DA493064-AF69-4EEB-9ABB-CD0E7175B810}">
      <dgm:prSet/>
      <dgm:spPr/>
      <dgm:t>
        <a:bodyPr/>
        <a:lstStyle/>
        <a:p>
          <a:endParaRPr lang="en-US"/>
        </a:p>
      </dgm:t>
    </dgm:pt>
    <dgm:pt modelId="{91953DD6-8CA1-45A0-AC9C-349F28FCB90C}">
      <dgm:prSet phldrT="[Text]" custT="1"/>
      <dgm:spPr/>
      <dgm:t>
        <a:bodyPr/>
        <a:lstStyle/>
        <a:p>
          <a:r>
            <a:rPr lang="en-US" sz="1800" dirty="0" smtClean="0"/>
            <a:t>Pre Recruitment exam conducted by III Mumbai </a:t>
          </a:r>
          <a:endParaRPr lang="en-US" sz="1800" dirty="0"/>
        </a:p>
      </dgm:t>
    </dgm:pt>
    <dgm:pt modelId="{89184914-24A2-44C6-900B-398F1DB63C60}" type="parTrans" cxnId="{91005EC1-70B8-4B7C-95C4-84509FF17599}">
      <dgm:prSet/>
      <dgm:spPr/>
      <dgm:t>
        <a:bodyPr/>
        <a:lstStyle/>
        <a:p>
          <a:endParaRPr lang="en-US"/>
        </a:p>
      </dgm:t>
    </dgm:pt>
    <dgm:pt modelId="{136B62D5-4409-48CE-8EC4-CEDDE37EDD32}" type="sibTrans" cxnId="{91005EC1-70B8-4B7C-95C4-84509FF17599}">
      <dgm:prSet/>
      <dgm:spPr/>
      <dgm:t>
        <a:bodyPr/>
        <a:lstStyle/>
        <a:p>
          <a:endParaRPr lang="en-US"/>
        </a:p>
      </dgm:t>
    </dgm:pt>
    <dgm:pt modelId="{1CE82CB6-6B81-4573-97BE-988DB2853C78}">
      <dgm:prSet phldrT="[Text]" custT="1"/>
      <dgm:spPr/>
      <dgm:t>
        <a:bodyPr/>
        <a:lstStyle/>
        <a:p>
          <a:r>
            <a:rPr lang="en-US" sz="2000" dirty="0" smtClean="0"/>
            <a:t>Fees Payable</a:t>
          </a:r>
          <a:endParaRPr lang="en-US" sz="2000" dirty="0"/>
        </a:p>
      </dgm:t>
    </dgm:pt>
    <dgm:pt modelId="{80A4C6CC-347D-46E2-92CD-E197D70E9F16}" type="parTrans" cxnId="{71B9B47D-7832-4443-BE83-DE86F93D7D45}">
      <dgm:prSet/>
      <dgm:spPr/>
      <dgm:t>
        <a:bodyPr/>
        <a:lstStyle/>
        <a:p>
          <a:endParaRPr lang="en-US"/>
        </a:p>
      </dgm:t>
    </dgm:pt>
    <dgm:pt modelId="{DAE4C9F8-2EDB-4714-ABED-DF3055B29026}" type="sibTrans" cxnId="{71B9B47D-7832-4443-BE83-DE86F93D7D45}">
      <dgm:prSet/>
      <dgm:spPr/>
      <dgm:t>
        <a:bodyPr/>
        <a:lstStyle/>
        <a:p>
          <a:endParaRPr lang="en-US"/>
        </a:p>
      </dgm:t>
    </dgm:pt>
    <dgm:pt modelId="{BE7EAE75-278A-4EEE-97D2-F8AFB6F552B8}">
      <dgm:prSet phldrT="[Text]" custT="1"/>
      <dgm:spPr/>
      <dgm:t>
        <a:bodyPr/>
        <a:lstStyle/>
        <a:p>
          <a:r>
            <a:rPr lang="en-US" sz="1800" dirty="0" smtClean="0"/>
            <a:t>RS.250 or as amended from time to time</a:t>
          </a:r>
          <a:endParaRPr lang="en-US" sz="1800" dirty="0"/>
        </a:p>
      </dgm:t>
    </dgm:pt>
    <dgm:pt modelId="{B213D816-DA21-47CD-BFD3-16C1F9654CCB}" type="parTrans" cxnId="{F547F8E6-2C93-443D-85DA-C53D3CD39CEA}">
      <dgm:prSet/>
      <dgm:spPr/>
      <dgm:t>
        <a:bodyPr/>
        <a:lstStyle/>
        <a:p>
          <a:endParaRPr lang="en-US"/>
        </a:p>
      </dgm:t>
    </dgm:pt>
    <dgm:pt modelId="{5ACDBAF0-65F2-479A-822F-EF48295AE889}" type="sibTrans" cxnId="{F547F8E6-2C93-443D-85DA-C53D3CD39CEA}">
      <dgm:prSet/>
      <dgm:spPr/>
      <dgm:t>
        <a:bodyPr/>
        <a:lstStyle/>
        <a:p>
          <a:endParaRPr lang="en-US"/>
        </a:p>
      </dgm:t>
    </dgm:pt>
    <dgm:pt modelId="{7AD7FD32-EADD-4CB5-A68F-B9471B277E0A}">
      <dgm:prSet phldrT="[Text]" custT="1"/>
      <dgm:spPr/>
      <dgm:t>
        <a:bodyPr/>
        <a:lstStyle/>
        <a:p>
          <a:r>
            <a:rPr lang="en-US" sz="1800" dirty="0" smtClean="0"/>
            <a:t>Pass in 10</a:t>
          </a:r>
          <a:r>
            <a:rPr lang="en-US" sz="1800" baseline="30000" dirty="0" smtClean="0"/>
            <a:t>th</a:t>
          </a:r>
          <a:r>
            <a:rPr lang="en-US" sz="1800" dirty="0" smtClean="0"/>
            <a:t> Standard (other places)</a:t>
          </a:r>
          <a:endParaRPr lang="en-US" sz="1800" dirty="0"/>
        </a:p>
      </dgm:t>
    </dgm:pt>
    <dgm:pt modelId="{DD6FE1DE-7AF4-4BC5-B9B2-DBDBD49C353D}" type="parTrans" cxnId="{402644D4-7E6D-4757-B3AA-660AC836395B}">
      <dgm:prSet/>
      <dgm:spPr/>
      <dgm:t>
        <a:bodyPr/>
        <a:lstStyle/>
        <a:p>
          <a:endParaRPr lang="en-IN"/>
        </a:p>
      </dgm:t>
    </dgm:pt>
    <dgm:pt modelId="{7791B9E0-0BB6-4482-978A-95F6E5EE15C8}" type="sibTrans" cxnId="{402644D4-7E6D-4757-B3AA-660AC836395B}">
      <dgm:prSet/>
      <dgm:spPr/>
      <dgm:t>
        <a:bodyPr/>
        <a:lstStyle/>
        <a:p>
          <a:endParaRPr lang="en-IN"/>
        </a:p>
      </dgm:t>
    </dgm:pt>
    <dgm:pt modelId="{0516A1A4-0B14-44DE-8069-321BF1700E40}" type="pres">
      <dgm:prSet presAssocID="{A9039046-595D-4B00-8217-444167297B6C}" presName="Name0" presStyleCnt="0">
        <dgm:presLayoutVars>
          <dgm:dir/>
          <dgm:animLvl val="lvl"/>
          <dgm:resizeHandles val="exact"/>
        </dgm:presLayoutVars>
      </dgm:prSet>
      <dgm:spPr/>
      <dgm:t>
        <a:bodyPr/>
        <a:lstStyle/>
        <a:p>
          <a:endParaRPr lang="en-US"/>
        </a:p>
      </dgm:t>
    </dgm:pt>
    <dgm:pt modelId="{09176DE0-82A8-44EC-950F-857A04129A70}" type="pres">
      <dgm:prSet presAssocID="{79C8E43E-02EB-431D-99AF-4150D5C33216}" presName="linNode" presStyleCnt="0"/>
      <dgm:spPr/>
    </dgm:pt>
    <dgm:pt modelId="{C5A37D2D-CEF4-4F6B-90CA-F5E2E41136BE}" type="pres">
      <dgm:prSet presAssocID="{79C8E43E-02EB-431D-99AF-4150D5C33216}" presName="parentText" presStyleLbl="node1" presStyleIdx="0" presStyleCnt="4">
        <dgm:presLayoutVars>
          <dgm:chMax val="1"/>
          <dgm:bulletEnabled val="1"/>
        </dgm:presLayoutVars>
      </dgm:prSet>
      <dgm:spPr/>
      <dgm:t>
        <a:bodyPr/>
        <a:lstStyle/>
        <a:p>
          <a:endParaRPr lang="en-US"/>
        </a:p>
      </dgm:t>
    </dgm:pt>
    <dgm:pt modelId="{A833388D-8F7F-4746-87E0-7F2DFFC8921F}" type="pres">
      <dgm:prSet presAssocID="{79C8E43E-02EB-431D-99AF-4150D5C33216}" presName="descendantText" presStyleLbl="alignAccFollowNode1" presStyleIdx="0" presStyleCnt="4">
        <dgm:presLayoutVars>
          <dgm:bulletEnabled val="1"/>
        </dgm:presLayoutVars>
      </dgm:prSet>
      <dgm:spPr/>
      <dgm:t>
        <a:bodyPr/>
        <a:lstStyle/>
        <a:p>
          <a:endParaRPr lang="en-US"/>
        </a:p>
      </dgm:t>
    </dgm:pt>
    <dgm:pt modelId="{DB680CB9-1D65-47D7-975B-7B15674FAE4F}" type="pres">
      <dgm:prSet presAssocID="{C16E8A00-BCBA-4545-86C9-B27CF0E450F0}" presName="sp" presStyleCnt="0"/>
      <dgm:spPr/>
    </dgm:pt>
    <dgm:pt modelId="{A38076D5-78DF-46CD-9BF9-E07DB14201FC}" type="pres">
      <dgm:prSet presAssocID="{C3B83927-258D-477E-9D2B-CF60D574DC9D}" presName="linNode" presStyleCnt="0"/>
      <dgm:spPr/>
    </dgm:pt>
    <dgm:pt modelId="{9A373651-CDE8-4FE2-93EB-83D655A5F233}" type="pres">
      <dgm:prSet presAssocID="{C3B83927-258D-477E-9D2B-CF60D574DC9D}" presName="parentText" presStyleLbl="node1" presStyleIdx="1" presStyleCnt="4">
        <dgm:presLayoutVars>
          <dgm:chMax val="1"/>
          <dgm:bulletEnabled val="1"/>
        </dgm:presLayoutVars>
      </dgm:prSet>
      <dgm:spPr/>
      <dgm:t>
        <a:bodyPr/>
        <a:lstStyle/>
        <a:p>
          <a:endParaRPr lang="en-US"/>
        </a:p>
      </dgm:t>
    </dgm:pt>
    <dgm:pt modelId="{DF7C9556-2873-49FF-9398-B7A680BF710D}" type="pres">
      <dgm:prSet presAssocID="{C3B83927-258D-477E-9D2B-CF60D574DC9D}" presName="descendantText" presStyleLbl="alignAccFollowNode1" presStyleIdx="1" presStyleCnt="4">
        <dgm:presLayoutVars>
          <dgm:bulletEnabled val="1"/>
        </dgm:presLayoutVars>
      </dgm:prSet>
      <dgm:spPr/>
      <dgm:t>
        <a:bodyPr/>
        <a:lstStyle/>
        <a:p>
          <a:endParaRPr lang="en-US"/>
        </a:p>
      </dgm:t>
    </dgm:pt>
    <dgm:pt modelId="{6FC5C6F6-9BFC-4D02-9EA8-6119ED29A46A}" type="pres">
      <dgm:prSet presAssocID="{33A64A8C-37C5-4569-8EAE-1930799B70EC}" presName="sp" presStyleCnt="0"/>
      <dgm:spPr/>
    </dgm:pt>
    <dgm:pt modelId="{3C29A780-FF03-4782-B4B5-B385FC54F2CA}" type="pres">
      <dgm:prSet presAssocID="{DE9FD17F-99DF-4B95-B0DB-3238ABDF64E1}" presName="linNode" presStyleCnt="0"/>
      <dgm:spPr/>
    </dgm:pt>
    <dgm:pt modelId="{A0151375-89E4-4ACD-B65F-D7E1F9DFA326}" type="pres">
      <dgm:prSet presAssocID="{DE9FD17F-99DF-4B95-B0DB-3238ABDF64E1}" presName="parentText" presStyleLbl="node1" presStyleIdx="2" presStyleCnt="4">
        <dgm:presLayoutVars>
          <dgm:chMax val="1"/>
          <dgm:bulletEnabled val="1"/>
        </dgm:presLayoutVars>
      </dgm:prSet>
      <dgm:spPr/>
      <dgm:t>
        <a:bodyPr/>
        <a:lstStyle/>
        <a:p>
          <a:endParaRPr lang="en-US"/>
        </a:p>
      </dgm:t>
    </dgm:pt>
    <dgm:pt modelId="{995CC87E-F379-4C6B-A806-CFAF29AFAD80}" type="pres">
      <dgm:prSet presAssocID="{DE9FD17F-99DF-4B95-B0DB-3238ABDF64E1}" presName="descendantText" presStyleLbl="alignAccFollowNode1" presStyleIdx="2" presStyleCnt="4">
        <dgm:presLayoutVars>
          <dgm:bulletEnabled val="1"/>
        </dgm:presLayoutVars>
      </dgm:prSet>
      <dgm:spPr/>
      <dgm:t>
        <a:bodyPr/>
        <a:lstStyle/>
        <a:p>
          <a:endParaRPr lang="en-US"/>
        </a:p>
      </dgm:t>
    </dgm:pt>
    <dgm:pt modelId="{4D45A649-EF82-4F94-8151-F70FBCE6C957}" type="pres">
      <dgm:prSet presAssocID="{F95991D7-6853-44E7-89F2-D9A9B9DCC027}" presName="sp" presStyleCnt="0"/>
      <dgm:spPr/>
    </dgm:pt>
    <dgm:pt modelId="{FB68C020-47D8-4D0E-A7AE-F25484ABF7F5}" type="pres">
      <dgm:prSet presAssocID="{1CE82CB6-6B81-4573-97BE-988DB2853C78}" presName="linNode" presStyleCnt="0"/>
      <dgm:spPr/>
    </dgm:pt>
    <dgm:pt modelId="{A062A870-88B6-4705-9999-C5F6D57143CD}" type="pres">
      <dgm:prSet presAssocID="{1CE82CB6-6B81-4573-97BE-988DB2853C78}" presName="parentText" presStyleLbl="node1" presStyleIdx="3" presStyleCnt="4">
        <dgm:presLayoutVars>
          <dgm:chMax val="1"/>
          <dgm:bulletEnabled val="1"/>
        </dgm:presLayoutVars>
      </dgm:prSet>
      <dgm:spPr/>
      <dgm:t>
        <a:bodyPr/>
        <a:lstStyle/>
        <a:p>
          <a:endParaRPr lang="en-US"/>
        </a:p>
      </dgm:t>
    </dgm:pt>
    <dgm:pt modelId="{96E08277-005E-41E8-901B-3DFAB2C89811}" type="pres">
      <dgm:prSet presAssocID="{1CE82CB6-6B81-4573-97BE-988DB2853C78}" presName="descendantText" presStyleLbl="alignAccFollowNode1" presStyleIdx="3" presStyleCnt="4">
        <dgm:presLayoutVars>
          <dgm:bulletEnabled val="1"/>
        </dgm:presLayoutVars>
      </dgm:prSet>
      <dgm:spPr/>
      <dgm:t>
        <a:bodyPr/>
        <a:lstStyle/>
        <a:p>
          <a:endParaRPr lang="en-US"/>
        </a:p>
      </dgm:t>
    </dgm:pt>
  </dgm:ptLst>
  <dgm:cxnLst>
    <dgm:cxn modelId="{003714FC-F7AD-4786-A019-BC62EED62648}" type="presOf" srcId="{7AD7FD32-EADD-4CB5-A68F-B9471B277E0A}" destId="{A833388D-8F7F-4746-87E0-7F2DFFC8921F}" srcOrd="0" destOrd="1" presId="urn:microsoft.com/office/officeart/2005/8/layout/vList5"/>
    <dgm:cxn modelId="{AF7D92DF-61A9-404C-97B7-5C64BA187ACE}" type="presOf" srcId="{79C8E43E-02EB-431D-99AF-4150D5C33216}" destId="{C5A37D2D-CEF4-4F6B-90CA-F5E2E41136BE}" srcOrd="0" destOrd="0" presId="urn:microsoft.com/office/officeart/2005/8/layout/vList5"/>
    <dgm:cxn modelId="{91005EC1-70B8-4B7C-95C4-84509FF17599}" srcId="{DE9FD17F-99DF-4B95-B0DB-3238ABDF64E1}" destId="{91953DD6-8CA1-45A0-AC9C-349F28FCB90C}" srcOrd="0" destOrd="0" parTransId="{89184914-24A2-44C6-900B-398F1DB63C60}" sibTransId="{136B62D5-4409-48CE-8EC4-CEDDE37EDD32}"/>
    <dgm:cxn modelId="{DA493064-AF69-4EEB-9ABB-CD0E7175B810}" srcId="{A9039046-595D-4B00-8217-444167297B6C}" destId="{DE9FD17F-99DF-4B95-B0DB-3238ABDF64E1}" srcOrd="2" destOrd="0" parTransId="{2ADF2E97-BBAF-4F3C-9391-005D77A314B3}" sibTransId="{F95991D7-6853-44E7-89F2-D9A9B9DCC027}"/>
    <dgm:cxn modelId="{71B9B47D-7832-4443-BE83-DE86F93D7D45}" srcId="{A9039046-595D-4B00-8217-444167297B6C}" destId="{1CE82CB6-6B81-4573-97BE-988DB2853C78}" srcOrd="3" destOrd="0" parTransId="{80A4C6CC-347D-46E2-92CD-E197D70E9F16}" sibTransId="{DAE4C9F8-2EDB-4714-ABED-DF3055B29026}"/>
    <dgm:cxn modelId="{F9C6112A-7406-4913-9141-904A7066D39E}" srcId="{C3B83927-258D-477E-9D2B-CF60D574DC9D}" destId="{C1A541EE-8F83-4D36-A6DE-38718B712BDD}" srcOrd="0" destOrd="0" parTransId="{E6A1C902-14EA-45A7-AEBA-0D020BBBA906}" sibTransId="{C0D7F184-3E64-4694-A2E0-525F38D6ECA7}"/>
    <dgm:cxn modelId="{CAE9BB93-15D5-403A-873C-50CF8BE55C50}" type="presOf" srcId="{C1A541EE-8F83-4D36-A6DE-38718B712BDD}" destId="{DF7C9556-2873-49FF-9398-B7A680BF710D}" srcOrd="0" destOrd="0" presId="urn:microsoft.com/office/officeart/2005/8/layout/vList5"/>
    <dgm:cxn modelId="{402644D4-7E6D-4757-B3AA-660AC836395B}" srcId="{79C8E43E-02EB-431D-99AF-4150D5C33216}" destId="{7AD7FD32-EADD-4CB5-A68F-B9471B277E0A}" srcOrd="1" destOrd="0" parTransId="{DD6FE1DE-7AF4-4BC5-B9B2-DBDBD49C353D}" sibTransId="{7791B9E0-0BB6-4482-978A-95F6E5EE15C8}"/>
    <dgm:cxn modelId="{FB0801C2-6BD9-4691-9E1A-61F41D578068}" type="presOf" srcId="{DE9FD17F-99DF-4B95-B0DB-3238ABDF64E1}" destId="{A0151375-89E4-4ACD-B65F-D7E1F9DFA326}" srcOrd="0" destOrd="0" presId="urn:microsoft.com/office/officeart/2005/8/layout/vList5"/>
    <dgm:cxn modelId="{631F7F0C-E982-429D-A672-A193127C9F33}" type="presOf" srcId="{18C92E15-F639-4342-80C2-905AF36592CA}" destId="{A833388D-8F7F-4746-87E0-7F2DFFC8921F}" srcOrd="0" destOrd="0" presId="urn:microsoft.com/office/officeart/2005/8/layout/vList5"/>
    <dgm:cxn modelId="{21146AFB-3142-4880-A940-FA107EFC850E}" type="presOf" srcId="{BE7EAE75-278A-4EEE-97D2-F8AFB6F552B8}" destId="{96E08277-005E-41E8-901B-3DFAB2C89811}" srcOrd="0" destOrd="0" presId="urn:microsoft.com/office/officeart/2005/8/layout/vList5"/>
    <dgm:cxn modelId="{77B0A2B5-1E22-4C54-94E2-8434C5F76ECF}" srcId="{A9039046-595D-4B00-8217-444167297B6C}" destId="{C3B83927-258D-477E-9D2B-CF60D574DC9D}" srcOrd="1" destOrd="0" parTransId="{CFD09B74-CEE3-481C-A230-FA0FFDE20DC8}" sibTransId="{33A64A8C-37C5-4569-8EAE-1930799B70EC}"/>
    <dgm:cxn modelId="{37444EDA-E731-445D-B680-711A217D4BCD}" type="presOf" srcId="{A9039046-595D-4B00-8217-444167297B6C}" destId="{0516A1A4-0B14-44DE-8069-321BF1700E40}" srcOrd="0" destOrd="0" presId="urn:microsoft.com/office/officeart/2005/8/layout/vList5"/>
    <dgm:cxn modelId="{4C250BF9-6DB7-4301-A7BA-5670AC3503E2}" type="presOf" srcId="{C3B83927-258D-477E-9D2B-CF60D574DC9D}" destId="{9A373651-CDE8-4FE2-93EB-83D655A5F233}" srcOrd="0" destOrd="0" presId="urn:microsoft.com/office/officeart/2005/8/layout/vList5"/>
    <dgm:cxn modelId="{158B90B3-F05C-4894-ADD9-EB99024DA0F2}" type="presOf" srcId="{1CE82CB6-6B81-4573-97BE-988DB2853C78}" destId="{A062A870-88B6-4705-9999-C5F6D57143CD}" srcOrd="0" destOrd="0" presId="urn:microsoft.com/office/officeart/2005/8/layout/vList5"/>
    <dgm:cxn modelId="{E1AB98F0-B2DD-46AB-AB6E-DEF06AE52C34}" srcId="{A9039046-595D-4B00-8217-444167297B6C}" destId="{79C8E43E-02EB-431D-99AF-4150D5C33216}" srcOrd="0" destOrd="0" parTransId="{2C24F186-8567-4AA3-AE19-620B9FD9F102}" sibTransId="{C16E8A00-BCBA-4545-86C9-B27CF0E450F0}"/>
    <dgm:cxn modelId="{BDAD1D7E-01D9-4CF1-9369-2CB875F4559B}" srcId="{79C8E43E-02EB-431D-99AF-4150D5C33216}" destId="{18C92E15-F639-4342-80C2-905AF36592CA}" srcOrd="0" destOrd="0" parTransId="{E2DB1D57-C47A-44B6-A945-CF7C916C7F7E}" sibTransId="{A328FE60-9EC8-4CAF-87DD-96A99F224D2D}"/>
    <dgm:cxn modelId="{F547F8E6-2C93-443D-85DA-C53D3CD39CEA}" srcId="{1CE82CB6-6B81-4573-97BE-988DB2853C78}" destId="{BE7EAE75-278A-4EEE-97D2-F8AFB6F552B8}" srcOrd="0" destOrd="0" parTransId="{B213D816-DA21-47CD-BFD3-16C1F9654CCB}" sibTransId="{5ACDBAF0-65F2-479A-822F-EF48295AE889}"/>
    <dgm:cxn modelId="{B9E4F7B6-6FA3-48F4-BB66-E40DE527F3AE}" type="presOf" srcId="{91953DD6-8CA1-45A0-AC9C-349F28FCB90C}" destId="{995CC87E-F379-4C6B-A806-CFAF29AFAD80}" srcOrd="0" destOrd="0" presId="urn:microsoft.com/office/officeart/2005/8/layout/vList5"/>
    <dgm:cxn modelId="{B55A26CE-ADC3-41EA-9300-B842195874ED}" type="presParOf" srcId="{0516A1A4-0B14-44DE-8069-321BF1700E40}" destId="{09176DE0-82A8-44EC-950F-857A04129A70}" srcOrd="0" destOrd="0" presId="urn:microsoft.com/office/officeart/2005/8/layout/vList5"/>
    <dgm:cxn modelId="{C681706F-B06C-47D9-A843-6EF33CD638F2}" type="presParOf" srcId="{09176DE0-82A8-44EC-950F-857A04129A70}" destId="{C5A37D2D-CEF4-4F6B-90CA-F5E2E41136BE}" srcOrd="0" destOrd="0" presId="urn:microsoft.com/office/officeart/2005/8/layout/vList5"/>
    <dgm:cxn modelId="{4354EE34-44AC-437C-9E68-ECFCCB0EB621}" type="presParOf" srcId="{09176DE0-82A8-44EC-950F-857A04129A70}" destId="{A833388D-8F7F-4746-87E0-7F2DFFC8921F}" srcOrd="1" destOrd="0" presId="urn:microsoft.com/office/officeart/2005/8/layout/vList5"/>
    <dgm:cxn modelId="{990BC05C-47D8-40B0-B7A0-A392970EDB74}" type="presParOf" srcId="{0516A1A4-0B14-44DE-8069-321BF1700E40}" destId="{DB680CB9-1D65-47D7-975B-7B15674FAE4F}" srcOrd="1" destOrd="0" presId="urn:microsoft.com/office/officeart/2005/8/layout/vList5"/>
    <dgm:cxn modelId="{35B20554-0B65-4BFD-A52B-95452A5416AC}" type="presParOf" srcId="{0516A1A4-0B14-44DE-8069-321BF1700E40}" destId="{A38076D5-78DF-46CD-9BF9-E07DB14201FC}" srcOrd="2" destOrd="0" presId="urn:microsoft.com/office/officeart/2005/8/layout/vList5"/>
    <dgm:cxn modelId="{63187ED9-9885-4D99-A2E0-DA3F526937EE}" type="presParOf" srcId="{A38076D5-78DF-46CD-9BF9-E07DB14201FC}" destId="{9A373651-CDE8-4FE2-93EB-83D655A5F233}" srcOrd="0" destOrd="0" presId="urn:microsoft.com/office/officeart/2005/8/layout/vList5"/>
    <dgm:cxn modelId="{4B8EAEDE-E0B4-453D-B3AD-7BBBE35B2038}" type="presParOf" srcId="{A38076D5-78DF-46CD-9BF9-E07DB14201FC}" destId="{DF7C9556-2873-49FF-9398-B7A680BF710D}" srcOrd="1" destOrd="0" presId="urn:microsoft.com/office/officeart/2005/8/layout/vList5"/>
    <dgm:cxn modelId="{69BCBC9C-D1AC-418C-9F19-59DA69ED7FE9}" type="presParOf" srcId="{0516A1A4-0B14-44DE-8069-321BF1700E40}" destId="{6FC5C6F6-9BFC-4D02-9EA8-6119ED29A46A}" srcOrd="3" destOrd="0" presId="urn:microsoft.com/office/officeart/2005/8/layout/vList5"/>
    <dgm:cxn modelId="{AF6E65F6-9E3C-48FF-93B5-6DA99E7AD855}" type="presParOf" srcId="{0516A1A4-0B14-44DE-8069-321BF1700E40}" destId="{3C29A780-FF03-4782-B4B5-B385FC54F2CA}" srcOrd="4" destOrd="0" presId="urn:microsoft.com/office/officeart/2005/8/layout/vList5"/>
    <dgm:cxn modelId="{9CEAB380-F080-46E6-80D2-9032EBEC2D85}" type="presParOf" srcId="{3C29A780-FF03-4782-B4B5-B385FC54F2CA}" destId="{A0151375-89E4-4ACD-B65F-D7E1F9DFA326}" srcOrd="0" destOrd="0" presId="urn:microsoft.com/office/officeart/2005/8/layout/vList5"/>
    <dgm:cxn modelId="{6FBFD934-B240-42E5-9A2A-CACEB10737D9}" type="presParOf" srcId="{3C29A780-FF03-4782-B4B5-B385FC54F2CA}" destId="{995CC87E-F379-4C6B-A806-CFAF29AFAD80}" srcOrd="1" destOrd="0" presId="urn:microsoft.com/office/officeart/2005/8/layout/vList5"/>
    <dgm:cxn modelId="{A45F90E2-C0BD-48B0-9FDC-8A8CC1ED8566}" type="presParOf" srcId="{0516A1A4-0B14-44DE-8069-321BF1700E40}" destId="{4D45A649-EF82-4F94-8151-F70FBCE6C957}" srcOrd="5" destOrd="0" presId="urn:microsoft.com/office/officeart/2005/8/layout/vList5"/>
    <dgm:cxn modelId="{F09EAE58-CC46-46A7-9916-31EBFE664217}" type="presParOf" srcId="{0516A1A4-0B14-44DE-8069-321BF1700E40}" destId="{FB68C020-47D8-4D0E-A7AE-F25484ABF7F5}" srcOrd="6" destOrd="0" presId="urn:microsoft.com/office/officeart/2005/8/layout/vList5"/>
    <dgm:cxn modelId="{AC8010F9-3C81-4537-9D3F-72150CF7679D}" type="presParOf" srcId="{FB68C020-47D8-4D0E-A7AE-F25484ABF7F5}" destId="{A062A870-88B6-4705-9999-C5F6D57143CD}" srcOrd="0" destOrd="0" presId="urn:microsoft.com/office/officeart/2005/8/layout/vList5"/>
    <dgm:cxn modelId="{19628008-ADB4-4957-93A5-4FAEFCDE4884}" type="presParOf" srcId="{FB68C020-47D8-4D0E-A7AE-F25484ABF7F5}" destId="{96E08277-005E-41E8-901B-3DFAB2C89811}" srcOrd="1"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EFCC784-F896-4265-8010-8DD07C38571F}">
      <dsp:nvSpPr>
        <dsp:cNvPr id="0" name=""/>
        <dsp:cNvSpPr/>
      </dsp:nvSpPr>
      <dsp:spPr>
        <a:xfrm>
          <a:off x="1518" y="0"/>
          <a:ext cx="3237234" cy="1600200"/>
        </a:xfrm>
        <a:prstGeom prst="roundRect">
          <a:avLst>
            <a:gd name="adj" fmla="val 10000"/>
          </a:avLst>
        </a:prstGeom>
        <a:solidFill>
          <a:schemeClr val="accent1">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tx1"/>
              </a:solidFill>
            </a:rPr>
            <a:t>Life in this world is full of uncertain events </a:t>
          </a:r>
        </a:p>
        <a:p>
          <a:pPr lvl="0" algn="ctr" defTabSz="889000">
            <a:lnSpc>
              <a:spcPct val="90000"/>
            </a:lnSpc>
            <a:spcBef>
              <a:spcPct val="0"/>
            </a:spcBef>
            <a:spcAft>
              <a:spcPct val="35000"/>
            </a:spcAft>
          </a:pPr>
          <a:r>
            <a:rPr lang="en-US" sz="1800" b="0" kern="1200" dirty="0" smtClean="0">
              <a:solidFill>
                <a:schemeClr val="tx1"/>
              </a:solidFill>
            </a:rPr>
            <a:t>These events are unpredictable, else we can prepare for it. </a:t>
          </a:r>
          <a:endParaRPr lang="en-US" sz="2000" b="1" kern="1200" dirty="0">
            <a:solidFill>
              <a:schemeClr val="tx1"/>
            </a:solidFill>
          </a:endParaRPr>
        </a:p>
      </dsp:txBody>
      <dsp:txXfrm>
        <a:off x="1518" y="0"/>
        <a:ext cx="3237234" cy="1600200"/>
      </dsp:txXfrm>
    </dsp:sp>
    <dsp:sp modelId="{1877EB0E-591C-45DF-9C6D-31152BE1DC92}">
      <dsp:nvSpPr>
        <dsp:cNvPr id="0" name=""/>
        <dsp:cNvSpPr/>
      </dsp:nvSpPr>
      <dsp:spPr>
        <a:xfrm>
          <a:off x="3562476" y="398682"/>
          <a:ext cx="686293" cy="80283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511300">
            <a:lnSpc>
              <a:spcPct val="90000"/>
            </a:lnSpc>
            <a:spcBef>
              <a:spcPct val="0"/>
            </a:spcBef>
            <a:spcAft>
              <a:spcPct val="35000"/>
            </a:spcAft>
          </a:pPr>
          <a:endParaRPr lang="en-US" sz="3400" kern="1200"/>
        </a:p>
      </dsp:txBody>
      <dsp:txXfrm>
        <a:off x="3562476" y="398682"/>
        <a:ext cx="686293" cy="802834"/>
      </dsp:txXfrm>
    </dsp:sp>
    <dsp:sp modelId="{56D3EBEE-A041-4CF7-85B2-FBF322E42275}">
      <dsp:nvSpPr>
        <dsp:cNvPr id="0" name=""/>
        <dsp:cNvSpPr/>
      </dsp:nvSpPr>
      <dsp:spPr>
        <a:xfrm>
          <a:off x="4533646" y="0"/>
          <a:ext cx="3237234" cy="1600200"/>
        </a:xfrm>
        <a:prstGeom prst="roundRect">
          <a:avLst>
            <a:gd name="adj" fmla="val 10000"/>
          </a:avLst>
        </a:prstGeom>
        <a:noFill/>
        <a:ln w="254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tx1"/>
              </a:solidFill>
            </a:rPr>
            <a:t>Uncertain events make us anxious and afraid</a:t>
          </a:r>
        </a:p>
        <a:p>
          <a:pPr lvl="0" algn="ctr" defTabSz="889000">
            <a:lnSpc>
              <a:spcPct val="90000"/>
            </a:lnSpc>
            <a:spcBef>
              <a:spcPct val="0"/>
            </a:spcBef>
            <a:spcAft>
              <a:spcPct val="35000"/>
            </a:spcAft>
          </a:pPr>
          <a:r>
            <a:rPr lang="en-US" sz="1800" b="0" kern="1200" dirty="0" smtClean="0">
              <a:solidFill>
                <a:schemeClr val="tx1"/>
              </a:solidFill>
            </a:rPr>
            <a:t>Because of anticipation of economic loss and grief</a:t>
          </a:r>
          <a:endParaRPr lang="en-US" sz="2000" b="1" kern="1200" dirty="0">
            <a:solidFill>
              <a:schemeClr val="tx1"/>
            </a:solidFill>
          </a:endParaRPr>
        </a:p>
      </dsp:txBody>
      <dsp:txXfrm>
        <a:off x="4533646" y="0"/>
        <a:ext cx="3237234" cy="1600200"/>
      </dsp:txXfrm>
    </dsp:sp>
  </dsp:spTree>
</dsp:drawing>
</file>

<file path=ppt/diagrams/drawing1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EB354B2-4F44-4215-8C54-FF55BD06F7A1}">
      <dsp:nvSpPr>
        <dsp:cNvPr id="0" name=""/>
        <dsp:cNvSpPr/>
      </dsp:nvSpPr>
      <dsp:spPr>
        <a:xfrm rot="5400000">
          <a:off x="5380072" y="-2135171"/>
          <a:ext cx="1011018" cy="5539371"/>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b="0" kern="1200" baseline="0" dirty="0" smtClean="0">
              <a:latin typeface="+mn-lt"/>
              <a:ea typeface="+mn-ea"/>
              <a:cs typeface="+mn-cs"/>
            </a:rPr>
            <a:t>Individuals or corporates, who work independently of insurance companies, represent the people who want insurance and connect them to insurance companies </a:t>
          </a:r>
          <a:endParaRPr lang="en-US" sz="1800" kern="1200" dirty="0"/>
        </a:p>
      </dsp:txBody>
      <dsp:txXfrm rot="5400000">
        <a:off x="5380072" y="-2135171"/>
        <a:ext cx="1011018" cy="5539371"/>
      </dsp:txXfrm>
    </dsp:sp>
    <dsp:sp modelId="{4D6C6A63-1789-4ED7-9B73-80ABDEB30F0B}">
      <dsp:nvSpPr>
        <dsp:cNvPr id="0" name=""/>
        <dsp:cNvSpPr/>
      </dsp:nvSpPr>
      <dsp:spPr>
        <a:xfrm>
          <a:off x="0" y="2627"/>
          <a:ext cx="3115896" cy="1263773"/>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n-US" sz="2400" b="1" kern="1200" dirty="0" smtClean="0"/>
            <a:t>Brokers</a:t>
          </a:r>
          <a:endParaRPr lang="en-US" sz="2400" b="1" kern="1200" dirty="0"/>
        </a:p>
      </dsp:txBody>
      <dsp:txXfrm>
        <a:off x="0" y="2627"/>
        <a:ext cx="3115896" cy="1263773"/>
      </dsp:txXfrm>
    </dsp:sp>
    <dsp:sp modelId="{C0F2678C-38F9-4E9E-B4E5-81466830FDA2}">
      <dsp:nvSpPr>
        <dsp:cNvPr id="0" name=""/>
        <dsp:cNvSpPr/>
      </dsp:nvSpPr>
      <dsp:spPr>
        <a:xfrm rot="5400000">
          <a:off x="5380072" y="-808208"/>
          <a:ext cx="1011018" cy="5539371"/>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b="0" i="0" kern="1200" dirty="0" smtClean="0"/>
            <a:t>Corporate entities who represent an insurance company and sell its policies. Usually they are engaged in a particular business and sell insurance policies to their existing customers</a:t>
          </a:r>
          <a:endParaRPr lang="en-US" sz="1800" b="0" kern="1200" dirty="0"/>
        </a:p>
      </dsp:txBody>
      <dsp:txXfrm rot="5400000">
        <a:off x="5380072" y="-808208"/>
        <a:ext cx="1011018" cy="5539371"/>
      </dsp:txXfrm>
    </dsp:sp>
    <dsp:sp modelId="{2659446F-F7D4-4D82-A168-370ADD1F99E9}">
      <dsp:nvSpPr>
        <dsp:cNvPr id="0" name=""/>
        <dsp:cNvSpPr/>
      </dsp:nvSpPr>
      <dsp:spPr>
        <a:xfrm>
          <a:off x="0" y="1329589"/>
          <a:ext cx="3115896" cy="1263773"/>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n-US" sz="2400" b="1" kern="1200" dirty="0" smtClean="0"/>
            <a:t>Corporate Agents</a:t>
          </a:r>
          <a:endParaRPr lang="en-US" sz="2400" b="1" kern="1200" dirty="0"/>
        </a:p>
      </dsp:txBody>
      <dsp:txXfrm>
        <a:off x="0" y="1329589"/>
        <a:ext cx="3115896" cy="1263773"/>
      </dsp:txXfrm>
    </dsp:sp>
    <dsp:sp modelId="{A292F34E-7830-4353-BCCC-B78C546C6763}">
      <dsp:nvSpPr>
        <dsp:cNvPr id="0" name=""/>
        <dsp:cNvSpPr/>
      </dsp:nvSpPr>
      <dsp:spPr>
        <a:xfrm rot="5400000">
          <a:off x="5380072" y="518753"/>
          <a:ext cx="1011018" cy="5539371"/>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b="0" kern="1200" baseline="0" dirty="0" smtClean="0">
              <a:latin typeface="+mn-lt"/>
              <a:ea typeface="+mn-ea"/>
              <a:cs typeface="+mn-cs"/>
            </a:rPr>
            <a:t>Through their web site and/or telemarketing, they can solicit insurance business through distance marketing with the prospect and generate leads of interested prospects for insurers</a:t>
          </a:r>
          <a:endParaRPr lang="en-US" sz="1800" kern="1200" dirty="0"/>
        </a:p>
      </dsp:txBody>
      <dsp:txXfrm rot="5400000">
        <a:off x="5380072" y="518753"/>
        <a:ext cx="1011018" cy="5539371"/>
      </dsp:txXfrm>
    </dsp:sp>
    <dsp:sp modelId="{4B67A7CA-2E3D-4C39-8CAA-A5A7941B1920}">
      <dsp:nvSpPr>
        <dsp:cNvPr id="0" name=""/>
        <dsp:cNvSpPr/>
      </dsp:nvSpPr>
      <dsp:spPr>
        <a:xfrm>
          <a:off x="0" y="2656552"/>
          <a:ext cx="3115896" cy="1263773"/>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n-US" sz="2400" b="1" kern="1200" baseline="0" dirty="0" smtClean="0">
              <a:latin typeface="+mn-lt"/>
              <a:ea typeface="+mn-ea"/>
              <a:cs typeface="+mn-cs"/>
            </a:rPr>
            <a:t> Insurance Web Aggregators </a:t>
          </a:r>
          <a:endParaRPr lang="en-US" sz="2400" b="1" kern="1200" dirty="0"/>
        </a:p>
      </dsp:txBody>
      <dsp:txXfrm>
        <a:off x="0" y="2656552"/>
        <a:ext cx="3115896" cy="1263773"/>
      </dsp:txXfrm>
    </dsp:sp>
    <dsp:sp modelId="{96F3583C-A99C-4789-8D35-61455149C6EE}">
      <dsp:nvSpPr>
        <dsp:cNvPr id="0" name=""/>
        <dsp:cNvSpPr/>
      </dsp:nvSpPr>
      <dsp:spPr>
        <a:xfrm rot="5400000">
          <a:off x="5380072" y="1845715"/>
          <a:ext cx="1011018" cy="5539371"/>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Sell  insurance products of two Life, two General and two Health Insurance companies at any point of time, under intimation to the Authority by engaging Insurance Sales Persons (ISP) </a:t>
          </a:r>
          <a:endParaRPr lang="en-US" sz="1800" kern="1200" dirty="0"/>
        </a:p>
      </dsp:txBody>
      <dsp:txXfrm rot="5400000">
        <a:off x="5380072" y="1845715"/>
        <a:ext cx="1011018" cy="5539371"/>
      </dsp:txXfrm>
    </dsp:sp>
    <dsp:sp modelId="{A3285498-7DC2-4842-8E96-AB7811AE034A}">
      <dsp:nvSpPr>
        <dsp:cNvPr id="0" name=""/>
        <dsp:cNvSpPr/>
      </dsp:nvSpPr>
      <dsp:spPr>
        <a:xfrm>
          <a:off x="0" y="3983514"/>
          <a:ext cx="3115896" cy="1263773"/>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n-US" sz="2400" b="1" kern="1200" dirty="0" smtClean="0"/>
            <a:t>Insurance Marketing Firms</a:t>
          </a:r>
          <a:endParaRPr lang="en-US" sz="2400" b="1" kern="1200" dirty="0"/>
        </a:p>
      </dsp:txBody>
      <dsp:txXfrm>
        <a:off x="0" y="3983514"/>
        <a:ext cx="3115896" cy="1263773"/>
      </dsp:txXfrm>
    </dsp:sp>
  </dsp:spTree>
</dsp:drawing>
</file>

<file path=ppt/diagrams/drawing1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872A473-8DDF-4792-A3F2-3FB1C636FC07}">
      <dsp:nvSpPr>
        <dsp:cNvPr id="0" name=""/>
        <dsp:cNvSpPr/>
      </dsp:nvSpPr>
      <dsp:spPr>
        <a:xfrm>
          <a:off x="3812627" y="1094415"/>
          <a:ext cx="2272287" cy="394364"/>
        </a:xfrm>
        <a:custGeom>
          <a:avLst/>
          <a:gdLst/>
          <a:ahLst/>
          <a:cxnLst/>
          <a:rect l="0" t="0" r="0" b="0"/>
          <a:pathLst>
            <a:path>
              <a:moveTo>
                <a:pt x="0" y="0"/>
              </a:moveTo>
              <a:lnTo>
                <a:pt x="0" y="197182"/>
              </a:lnTo>
              <a:lnTo>
                <a:pt x="2272287" y="197182"/>
              </a:lnTo>
              <a:lnTo>
                <a:pt x="2272287" y="39436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B402C9-84B7-42C0-83DB-9BA894905632}">
      <dsp:nvSpPr>
        <dsp:cNvPr id="0" name=""/>
        <dsp:cNvSpPr/>
      </dsp:nvSpPr>
      <dsp:spPr>
        <a:xfrm>
          <a:off x="3766907" y="1094415"/>
          <a:ext cx="91440" cy="394364"/>
        </a:xfrm>
        <a:custGeom>
          <a:avLst/>
          <a:gdLst/>
          <a:ahLst/>
          <a:cxnLst/>
          <a:rect l="0" t="0" r="0" b="0"/>
          <a:pathLst>
            <a:path>
              <a:moveTo>
                <a:pt x="45720" y="0"/>
              </a:moveTo>
              <a:lnTo>
                <a:pt x="45720" y="39436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D1BF6C-D525-4CA3-BE3F-6A0E558428BE}">
      <dsp:nvSpPr>
        <dsp:cNvPr id="0" name=""/>
        <dsp:cNvSpPr/>
      </dsp:nvSpPr>
      <dsp:spPr>
        <a:xfrm>
          <a:off x="1540339" y="1094415"/>
          <a:ext cx="2272287" cy="394364"/>
        </a:xfrm>
        <a:custGeom>
          <a:avLst/>
          <a:gdLst/>
          <a:ahLst/>
          <a:cxnLst/>
          <a:rect l="0" t="0" r="0" b="0"/>
          <a:pathLst>
            <a:path>
              <a:moveTo>
                <a:pt x="2272287" y="0"/>
              </a:moveTo>
              <a:lnTo>
                <a:pt x="2272287" y="197182"/>
              </a:lnTo>
              <a:lnTo>
                <a:pt x="0" y="197182"/>
              </a:lnTo>
              <a:lnTo>
                <a:pt x="0" y="39436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9AA91D8-29C4-4E23-80EB-156C9964807D}">
      <dsp:nvSpPr>
        <dsp:cNvPr id="0" name=""/>
        <dsp:cNvSpPr/>
      </dsp:nvSpPr>
      <dsp:spPr>
        <a:xfrm>
          <a:off x="2526615" y="139"/>
          <a:ext cx="2572023" cy="1094275"/>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rtl="0">
            <a:lnSpc>
              <a:spcPct val="90000"/>
            </a:lnSpc>
            <a:spcBef>
              <a:spcPct val="0"/>
            </a:spcBef>
            <a:spcAft>
              <a:spcPct val="35000"/>
            </a:spcAft>
          </a:pPr>
          <a:r>
            <a:rPr lang="en-US" sz="1500" b="0" kern="1200" dirty="0" smtClean="0"/>
            <a:t>It regulates all insurance business and players in the insurance market &amp; develops them by focusing on :</a:t>
          </a:r>
          <a:endParaRPr lang="en-US" sz="1500" b="0" kern="1200" dirty="0"/>
        </a:p>
      </dsp:txBody>
      <dsp:txXfrm>
        <a:off x="2526615" y="139"/>
        <a:ext cx="2572023" cy="1094275"/>
      </dsp:txXfrm>
    </dsp:sp>
    <dsp:sp modelId="{B1BF0B92-141A-402D-BC32-459592336D00}">
      <dsp:nvSpPr>
        <dsp:cNvPr id="0" name=""/>
        <dsp:cNvSpPr/>
      </dsp:nvSpPr>
      <dsp:spPr>
        <a:xfrm>
          <a:off x="601377" y="1488779"/>
          <a:ext cx="1877923" cy="938961"/>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rtl="0">
            <a:lnSpc>
              <a:spcPct val="90000"/>
            </a:lnSpc>
            <a:spcBef>
              <a:spcPct val="0"/>
            </a:spcBef>
            <a:spcAft>
              <a:spcPct val="35000"/>
            </a:spcAft>
          </a:pPr>
          <a:r>
            <a:rPr lang="en-US" sz="1500" kern="1200" dirty="0" smtClean="0"/>
            <a:t>Protection of interest of consumers</a:t>
          </a:r>
          <a:endParaRPr lang="en-US" sz="1500" b="0" kern="1200" dirty="0"/>
        </a:p>
      </dsp:txBody>
      <dsp:txXfrm>
        <a:off x="601377" y="1488779"/>
        <a:ext cx="1877923" cy="938961"/>
      </dsp:txXfrm>
    </dsp:sp>
    <dsp:sp modelId="{9B40FE83-2089-489E-B000-5019D25103A8}">
      <dsp:nvSpPr>
        <dsp:cNvPr id="0" name=""/>
        <dsp:cNvSpPr/>
      </dsp:nvSpPr>
      <dsp:spPr>
        <a:xfrm>
          <a:off x="2873665" y="1488779"/>
          <a:ext cx="1877923" cy="938961"/>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rtl="0">
            <a:lnSpc>
              <a:spcPct val="90000"/>
            </a:lnSpc>
            <a:spcBef>
              <a:spcPct val="0"/>
            </a:spcBef>
            <a:spcAft>
              <a:spcPct val="35000"/>
            </a:spcAft>
          </a:pPr>
          <a:r>
            <a:rPr lang="en-US" sz="1500" kern="1200" dirty="0" smtClean="0"/>
            <a:t>Financial soundness of insurance industry</a:t>
          </a:r>
        </a:p>
      </dsp:txBody>
      <dsp:txXfrm>
        <a:off x="2873665" y="1488779"/>
        <a:ext cx="1877923" cy="938961"/>
      </dsp:txXfrm>
    </dsp:sp>
    <dsp:sp modelId="{9AA825B8-FABD-47AD-83AA-DD4AA34745A7}">
      <dsp:nvSpPr>
        <dsp:cNvPr id="0" name=""/>
        <dsp:cNvSpPr/>
      </dsp:nvSpPr>
      <dsp:spPr>
        <a:xfrm>
          <a:off x="5145953" y="1488779"/>
          <a:ext cx="1877923" cy="938961"/>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rtl="0">
            <a:lnSpc>
              <a:spcPct val="90000"/>
            </a:lnSpc>
            <a:spcBef>
              <a:spcPct val="0"/>
            </a:spcBef>
            <a:spcAft>
              <a:spcPct val="35000"/>
            </a:spcAft>
          </a:pPr>
          <a:r>
            <a:rPr lang="en-US" sz="1500" kern="1200" dirty="0" smtClean="0"/>
            <a:t>Ways to help a healthy growth of insurance market</a:t>
          </a:r>
        </a:p>
      </dsp:txBody>
      <dsp:txXfrm>
        <a:off x="5145953" y="1488779"/>
        <a:ext cx="1877923" cy="938961"/>
      </dsp:txXfrm>
    </dsp:sp>
  </dsp:spTree>
</dsp:drawing>
</file>

<file path=ppt/diagrams/drawing1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AD1AB1D-BAA7-4FF4-B295-779CA4275E67}">
      <dsp:nvSpPr>
        <dsp:cNvPr id="0" name=""/>
        <dsp:cNvSpPr/>
      </dsp:nvSpPr>
      <dsp:spPr>
        <a:xfrm rot="5400000">
          <a:off x="4271774" y="-1569858"/>
          <a:ext cx="1129962" cy="4552240"/>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smtClean="0"/>
            <a:t>Explore and recommend changes for development of the industry.</a:t>
          </a:r>
          <a:endParaRPr lang="en-US" sz="1500" kern="1200" dirty="0"/>
        </a:p>
        <a:p>
          <a:pPr marL="114300" lvl="1" indent="-114300" algn="l" defTabSz="666750">
            <a:lnSpc>
              <a:spcPct val="90000"/>
            </a:lnSpc>
            <a:spcBef>
              <a:spcPct val="0"/>
            </a:spcBef>
            <a:spcAft>
              <a:spcPct val="15000"/>
            </a:spcAft>
            <a:buChar char="••"/>
          </a:pPr>
          <a:r>
            <a:rPr lang="en-US" sz="1500" kern="1200" dirty="0" smtClean="0"/>
            <a:t>In 1997 the Insurance Regulatory Authority (IRA) was established and Industry was opened for competition</a:t>
          </a:r>
          <a:endParaRPr lang="en-US" sz="1500" kern="1200" dirty="0"/>
        </a:p>
      </dsp:txBody>
      <dsp:txXfrm rot="5400000">
        <a:off x="4271774" y="-1569858"/>
        <a:ext cx="1129962" cy="4552240"/>
      </dsp:txXfrm>
    </dsp:sp>
    <dsp:sp modelId="{30330844-751D-4E2F-8351-77EF3BDD6834}">
      <dsp:nvSpPr>
        <dsp:cNvPr id="0" name=""/>
        <dsp:cNvSpPr/>
      </dsp:nvSpPr>
      <dsp:spPr>
        <a:xfrm>
          <a:off x="0" y="35"/>
          <a:ext cx="2560635" cy="1412453"/>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28575" rIns="57150" bIns="28575" numCol="1" spcCol="1270" anchor="ctr" anchorCtr="0">
          <a:noAutofit/>
        </a:bodyPr>
        <a:lstStyle/>
        <a:p>
          <a:pPr lvl="0" algn="ctr" defTabSz="666750">
            <a:lnSpc>
              <a:spcPct val="90000"/>
            </a:lnSpc>
            <a:spcBef>
              <a:spcPct val="0"/>
            </a:spcBef>
            <a:spcAft>
              <a:spcPct val="35000"/>
            </a:spcAft>
          </a:pPr>
          <a:r>
            <a:rPr lang="en-US" sz="1500" kern="1200" dirty="0" smtClean="0"/>
            <a:t>Malhotra Committee Report,1994</a:t>
          </a:r>
          <a:endParaRPr lang="en-US" sz="1500" kern="1200" dirty="0"/>
        </a:p>
      </dsp:txBody>
      <dsp:txXfrm>
        <a:off x="0" y="35"/>
        <a:ext cx="2560635" cy="1412453"/>
      </dsp:txXfrm>
    </dsp:sp>
    <dsp:sp modelId="{0CECC81D-822F-45ED-AA5E-8E025B3D48A5}">
      <dsp:nvSpPr>
        <dsp:cNvPr id="0" name=""/>
        <dsp:cNvSpPr/>
      </dsp:nvSpPr>
      <dsp:spPr>
        <a:xfrm rot="5400000">
          <a:off x="4271774" y="-86782"/>
          <a:ext cx="1129962" cy="4552240"/>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smtClean="0"/>
            <a:t>Passing of the Act led to the formation of Insurance Regulatory and Development Authority of India (IRDAI) in April 2000. </a:t>
          </a:r>
          <a:endParaRPr lang="en-US" sz="1500" kern="1200" dirty="0"/>
        </a:p>
        <a:p>
          <a:pPr marL="114300" lvl="1" indent="-114300" algn="l" defTabSz="666750">
            <a:lnSpc>
              <a:spcPct val="90000"/>
            </a:lnSpc>
            <a:spcBef>
              <a:spcPct val="0"/>
            </a:spcBef>
            <a:spcAft>
              <a:spcPct val="15000"/>
            </a:spcAft>
            <a:buChar char="••"/>
          </a:pPr>
          <a:r>
            <a:rPr lang="en-US" sz="1500" kern="1200" dirty="0" smtClean="0"/>
            <a:t>IRDA has been subsequently renamed as IRDAI in 2014. </a:t>
          </a:r>
          <a:endParaRPr lang="en-US" sz="1500" kern="1200" dirty="0"/>
        </a:p>
      </dsp:txBody>
      <dsp:txXfrm rot="5400000">
        <a:off x="4271774" y="-86782"/>
        <a:ext cx="1129962" cy="4552240"/>
      </dsp:txXfrm>
    </dsp:sp>
    <dsp:sp modelId="{82A361A8-9CF5-4845-AA7C-F3149C570F17}">
      <dsp:nvSpPr>
        <dsp:cNvPr id="0" name=""/>
        <dsp:cNvSpPr/>
      </dsp:nvSpPr>
      <dsp:spPr>
        <a:xfrm>
          <a:off x="0" y="1483111"/>
          <a:ext cx="2560635" cy="1412453"/>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28575" rIns="57150" bIns="28575" numCol="1" spcCol="1270" anchor="ctr" anchorCtr="0">
          <a:noAutofit/>
        </a:bodyPr>
        <a:lstStyle/>
        <a:p>
          <a:pPr lvl="0" algn="ctr" defTabSz="666750">
            <a:lnSpc>
              <a:spcPct val="90000"/>
            </a:lnSpc>
            <a:spcBef>
              <a:spcPct val="0"/>
            </a:spcBef>
            <a:spcAft>
              <a:spcPct val="35000"/>
            </a:spcAft>
          </a:pPr>
          <a:r>
            <a:rPr lang="en-US" sz="1500" kern="1200" dirty="0" smtClean="0"/>
            <a:t>IRDA Act,1999</a:t>
          </a:r>
          <a:endParaRPr lang="en-US" sz="1500" kern="1200" dirty="0"/>
        </a:p>
      </dsp:txBody>
      <dsp:txXfrm>
        <a:off x="0" y="1483111"/>
        <a:ext cx="2560635" cy="1412453"/>
      </dsp:txXfrm>
    </dsp:sp>
  </dsp:spTree>
</dsp:drawing>
</file>

<file path=ppt/diagrams/drawing1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93DAECF-B575-4619-91FC-6682C62521EA}">
      <dsp:nvSpPr>
        <dsp:cNvPr id="0" name=""/>
        <dsp:cNvSpPr/>
      </dsp:nvSpPr>
      <dsp:spPr>
        <a:xfrm rot="5400000">
          <a:off x="-382732" y="1397256"/>
          <a:ext cx="1690470" cy="204035"/>
        </a:xfrm>
        <a:prstGeom prst="rect">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0C5C0DB0-3CE9-4241-8B94-D588FB9D60AE}">
      <dsp:nvSpPr>
        <dsp:cNvPr id="0" name=""/>
        <dsp:cNvSpPr/>
      </dsp:nvSpPr>
      <dsp:spPr>
        <a:xfrm>
          <a:off x="4177" y="315488"/>
          <a:ext cx="2267061" cy="1360236"/>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When willingness to do or to abstain from doing anything is expressed for assent/approval , an offer or proposal is  said to be made</a:t>
          </a:r>
          <a:endParaRPr lang="en-US" sz="1600" kern="1200" dirty="0"/>
        </a:p>
      </dsp:txBody>
      <dsp:txXfrm>
        <a:off x="4177" y="315488"/>
        <a:ext cx="2267061" cy="1360236"/>
      </dsp:txXfrm>
    </dsp:sp>
    <dsp:sp modelId="{B43EAE62-0C75-4A88-8BF1-9609053B9203}">
      <dsp:nvSpPr>
        <dsp:cNvPr id="0" name=""/>
        <dsp:cNvSpPr/>
      </dsp:nvSpPr>
      <dsp:spPr>
        <a:xfrm rot="5400000">
          <a:off x="-382732" y="3097552"/>
          <a:ext cx="1690470" cy="204035"/>
        </a:xfrm>
        <a:prstGeom prst="rect">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29FB9550-B887-422D-8697-623B9669BA74}">
      <dsp:nvSpPr>
        <dsp:cNvPr id="0" name=""/>
        <dsp:cNvSpPr/>
      </dsp:nvSpPr>
      <dsp:spPr>
        <a:xfrm>
          <a:off x="4177" y="2015785"/>
          <a:ext cx="2267061" cy="1360236"/>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Usually, the offer is made by the proposer, and acceptance made by the insurer. </a:t>
          </a:r>
        </a:p>
      </dsp:txBody>
      <dsp:txXfrm>
        <a:off x="4177" y="2015785"/>
        <a:ext cx="2267061" cy="1360236"/>
      </dsp:txXfrm>
    </dsp:sp>
    <dsp:sp modelId="{F5BFBD9E-0C1B-459C-9404-1B0F58BCF168}">
      <dsp:nvSpPr>
        <dsp:cNvPr id="0" name=""/>
        <dsp:cNvSpPr/>
      </dsp:nvSpPr>
      <dsp:spPr>
        <a:xfrm>
          <a:off x="467415" y="3947700"/>
          <a:ext cx="3005365" cy="204035"/>
        </a:xfrm>
        <a:prstGeom prst="rect">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9298B574-DDCC-4667-ADB0-056D9CD1ECD6}">
      <dsp:nvSpPr>
        <dsp:cNvPr id="0" name=""/>
        <dsp:cNvSpPr/>
      </dsp:nvSpPr>
      <dsp:spPr>
        <a:xfrm>
          <a:off x="4177" y="3716081"/>
          <a:ext cx="2267061" cy="1360236"/>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When a person to whom the offer is made signifies his assent thereto, this is deemed to be an acceptance. </a:t>
          </a:r>
        </a:p>
      </dsp:txBody>
      <dsp:txXfrm>
        <a:off x="4177" y="3716081"/>
        <a:ext cx="2267061" cy="1360236"/>
      </dsp:txXfrm>
    </dsp:sp>
    <dsp:sp modelId="{A4BA6F7C-BB3C-43DD-B648-C4D58392BF91}">
      <dsp:nvSpPr>
        <dsp:cNvPr id="0" name=""/>
        <dsp:cNvSpPr/>
      </dsp:nvSpPr>
      <dsp:spPr>
        <a:xfrm rot="16200000">
          <a:off x="2632459" y="3097552"/>
          <a:ext cx="1690470" cy="204035"/>
        </a:xfrm>
        <a:prstGeom prst="rect">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EE50E416-722C-471C-BEC2-1C7E8032393B}">
      <dsp:nvSpPr>
        <dsp:cNvPr id="0" name=""/>
        <dsp:cNvSpPr/>
      </dsp:nvSpPr>
      <dsp:spPr>
        <a:xfrm>
          <a:off x="3019369" y="3716081"/>
          <a:ext cx="2267061" cy="1360236"/>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The acceptance needs to be communicated to the proposer which results in the formation of a contract. </a:t>
          </a:r>
        </a:p>
      </dsp:txBody>
      <dsp:txXfrm>
        <a:off x="3019369" y="3716081"/>
        <a:ext cx="2267061" cy="1360236"/>
      </dsp:txXfrm>
    </dsp:sp>
    <dsp:sp modelId="{6E2B20E8-7097-478D-9B4F-72A2E1A1AD3C}">
      <dsp:nvSpPr>
        <dsp:cNvPr id="0" name=""/>
        <dsp:cNvSpPr/>
      </dsp:nvSpPr>
      <dsp:spPr>
        <a:xfrm rot="16200000">
          <a:off x="2632459" y="1397256"/>
          <a:ext cx="1690470" cy="204035"/>
        </a:xfrm>
        <a:prstGeom prst="rect">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FF64F250-F44F-4D54-B689-C25B0D753454}">
      <dsp:nvSpPr>
        <dsp:cNvPr id="0" name=""/>
        <dsp:cNvSpPr/>
      </dsp:nvSpPr>
      <dsp:spPr>
        <a:xfrm>
          <a:off x="3019369" y="2015785"/>
          <a:ext cx="2267061" cy="1360236"/>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If any condition is put, it becomes a counter offer.  </a:t>
          </a:r>
        </a:p>
      </dsp:txBody>
      <dsp:txXfrm>
        <a:off x="3019369" y="2015785"/>
        <a:ext cx="2267061" cy="1360236"/>
      </dsp:txXfrm>
    </dsp:sp>
    <dsp:sp modelId="{2046F076-4E24-4DB6-B7F4-45A85594F261}">
      <dsp:nvSpPr>
        <dsp:cNvPr id="0" name=""/>
        <dsp:cNvSpPr/>
      </dsp:nvSpPr>
      <dsp:spPr>
        <a:xfrm>
          <a:off x="3482607" y="547108"/>
          <a:ext cx="3005365" cy="204035"/>
        </a:xfrm>
        <a:prstGeom prst="rect">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C8429F69-1CD0-4984-86F9-D2AE3FB9119A}">
      <dsp:nvSpPr>
        <dsp:cNvPr id="0" name=""/>
        <dsp:cNvSpPr/>
      </dsp:nvSpPr>
      <dsp:spPr>
        <a:xfrm>
          <a:off x="3019369" y="315488"/>
          <a:ext cx="2267061" cy="1360236"/>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Proposer accepts the terms of the insurance plan and pays the deposit amount</a:t>
          </a:r>
        </a:p>
      </dsp:txBody>
      <dsp:txXfrm>
        <a:off x="3019369" y="315488"/>
        <a:ext cx="2267061" cy="1360236"/>
      </dsp:txXfrm>
    </dsp:sp>
    <dsp:sp modelId="{9B09BDF3-E8EF-4D3B-90BE-156477895A31}">
      <dsp:nvSpPr>
        <dsp:cNvPr id="0" name=""/>
        <dsp:cNvSpPr/>
      </dsp:nvSpPr>
      <dsp:spPr>
        <a:xfrm rot="5400000">
          <a:off x="5647651" y="1397256"/>
          <a:ext cx="1690470" cy="204035"/>
        </a:xfrm>
        <a:prstGeom prst="rect">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F647FA63-6BB7-42EA-A8B3-5036FC3EB9F5}">
      <dsp:nvSpPr>
        <dsp:cNvPr id="0" name=""/>
        <dsp:cNvSpPr/>
      </dsp:nvSpPr>
      <dsp:spPr>
        <a:xfrm>
          <a:off x="6034561" y="315488"/>
          <a:ext cx="2267061" cy="1360236"/>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On acceptance of the proposal, deposit amount gets converted to the first premium</a:t>
          </a:r>
        </a:p>
      </dsp:txBody>
      <dsp:txXfrm>
        <a:off x="6034561" y="315488"/>
        <a:ext cx="2267061" cy="1360236"/>
      </dsp:txXfrm>
    </dsp:sp>
    <dsp:sp modelId="{695F51E7-A2BD-4A7E-A0C1-C259170848C7}">
      <dsp:nvSpPr>
        <dsp:cNvPr id="0" name=""/>
        <dsp:cNvSpPr/>
      </dsp:nvSpPr>
      <dsp:spPr>
        <a:xfrm rot="5400000">
          <a:off x="5647651" y="3097552"/>
          <a:ext cx="1690470" cy="204035"/>
        </a:xfrm>
        <a:prstGeom prst="rect">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C2E1E3CA-EFEA-4867-BF3B-B321BD0D60C2}">
      <dsp:nvSpPr>
        <dsp:cNvPr id="0" name=""/>
        <dsp:cNvSpPr/>
      </dsp:nvSpPr>
      <dsp:spPr>
        <a:xfrm>
          <a:off x="6034561" y="2015785"/>
          <a:ext cx="2267061" cy="1360236"/>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The proposal becomes a Policy (Promise)</a:t>
          </a:r>
          <a:endParaRPr lang="en-US" sz="1600" kern="1200" dirty="0"/>
        </a:p>
      </dsp:txBody>
      <dsp:txXfrm>
        <a:off x="6034561" y="2015785"/>
        <a:ext cx="2267061" cy="1360236"/>
      </dsp:txXfrm>
    </dsp:sp>
    <dsp:sp modelId="{32C1213D-4087-4BA2-831B-02B983418EFF}">
      <dsp:nvSpPr>
        <dsp:cNvPr id="0" name=""/>
        <dsp:cNvSpPr/>
      </dsp:nvSpPr>
      <dsp:spPr>
        <a:xfrm>
          <a:off x="6034561" y="3716081"/>
          <a:ext cx="2267061" cy="1360236"/>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The policy bond becomes the evidence of the contract.</a:t>
          </a:r>
          <a:endParaRPr lang="en-US" sz="1600" kern="1200" dirty="0"/>
        </a:p>
      </dsp:txBody>
      <dsp:txXfrm>
        <a:off x="6034561" y="3716081"/>
        <a:ext cx="2267061" cy="1360236"/>
      </dsp:txXfrm>
    </dsp:sp>
  </dsp:spTree>
</dsp:drawing>
</file>

<file path=ppt/diagrams/drawing1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2A30D1A-0EFF-4361-A0AB-B222B6DD12ED}">
      <dsp:nvSpPr>
        <dsp:cNvPr id="0" name=""/>
        <dsp:cNvSpPr/>
      </dsp:nvSpPr>
      <dsp:spPr>
        <a:xfrm>
          <a:off x="524805" y="125"/>
          <a:ext cx="3903389" cy="1894190"/>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b="1" kern="1200" dirty="0" smtClean="0"/>
            <a:t>Consideration  </a:t>
          </a:r>
          <a:r>
            <a:rPr lang="en-US" sz="1700" kern="1200" dirty="0" smtClean="0"/>
            <a:t>means that the contract must contain some mutual benefit for the parties. </a:t>
          </a:r>
          <a:endParaRPr lang="en-US" sz="1700" kern="1200" dirty="0"/>
        </a:p>
      </dsp:txBody>
      <dsp:txXfrm>
        <a:off x="524805" y="125"/>
        <a:ext cx="3903389" cy="1894190"/>
      </dsp:txXfrm>
    </dsp:sp>
    <dsp:sp modelId="{5A29EAE4-9DFD-4B18-A35E-C74FE02442E9}">
      <dsp:nvSpPr>
        <dsp:cNvPr id="0" name=""/>
        <dsp:cNvSpPr/>
      </dsp:nvSpPr>
      <dsp:spPr>
        <a:xfrm>
          <a:off x="524805" y="2284654"/>
          <a:ext cx="3903389" cy="1779219"/>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endParaRPr lang="en-US" sz="1700" kern="1200" dirty="0" smtClean="0"/>
        </a:p>
        <a:p>
          <a:pPr lvl="0" algn="ctr" defTabSz="755650">
            <a:lnSpc>
              <a:spcPct val="90000"/>
            </a:lnSpc>
            <a:spcBef>
              <a:spcPct val="0"/>
            </a:spcBef>
            <a:spcAft>
              <a:spcPct val="35000"/>
            </a:spcAft>
          </a:pPr>
          <a:r>
            <a:rPr lang="en-US" sz="1700" kern="1200" dirty="0" smtClean="0"/>
            <a:t>The premium is the consideration from the insured, and the promise to indemnify, is the consideration from the insurers. </a:t>
          </a:r>
        </a:p>
        <a:p>
          <a:pPr lvl="0" algn="ctr" defTabSz="755650" rtl="0">
            <a:lnSpc>
              <a:spcPct val="90000"/>
            </a:lnSpc>
            <a:spcBef>
              <a:spcPct val="0"/>
            </a:spcBef>
            <a:spcAft>
              <a:spcPct val="35000"/>
            </a:spcAft>
          </a:pPr>
          <a:endParaRPr lang="en-US" sz="1700" kern="1200" dirty="0"/>
        </a:p>
      </dsp:txBody>
      <dsp:txXfrm>
        <a:off x="524805" y="2284654"/>
        <a:ext cx="3903389" cy="1779219"/>
      </dsp:txXfrm>
    </dsp:sp>
  </dsp:spTree>
</dsp:drawing>
</file>

<file path=ppt/diagrams/drawing1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AD2D905-58B5-4EA2-8C83-C384D9886F73}">
      <dsp:nvSpPr>
        <dsp:cNvPr id="0" name=""/>
        <dsp:cNvSpPr/>
      </dsp:nvSpPr>
      <dsp:spPr>
        <a:xfrm>
          <a:off x="825996" y="12527"/>
          <a:ext cx="2126939" cy="2196137"/>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The interest that the insured has in his house or his money or assets is termed as insurable interest. </a:t>
          </a:r>
          <a:endParaRPr lang="en-US" sz="2000" kern="1200" dirty="0"/>
        </a:p>
      </dsp:txBody>
      <dsp:txXfrm>
        <a:off x="825996" y="12527"/>
        <a:ext cx="2126939" cy="2196137"/>
      </dsp:txXfrm>
    </dsp:sp>
    <dsp:sp modelId="{06FA9940-450D-47D4-8D23-C7D0D870F1CD}">
      <dsp:nvSpPr>
        <dsp:cNvPr id="0" name=""/>
        <dsp:cNvSpPr/>
      </dsp:nvSpPr>
      <dsp:spPr>
        <a:xfrm>
          <a:off x="3191004" y="0"/>
          <a:ext cx="2126939" cy="2218700"/>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The existence of “insurable interest” is an essential ingredient of every insurance contract.</a:t>
          </a:r>
          <a:endParaRPr lang="en-US" sz="2000" kern="1200" dirty="0"/>
        </a:p>
      </dsp:txBody>
      <dsp:txXfrm>
        <a:off x="3191004" y="0"/>
        <a:ext cx="2126939" cy="2218700"/>
      </dsp:txXfrm>
    </dsp:sp>
    <dsp:sp modelId="{96A90C1A-ECE1-4262-8077-ECB561F494A8}">
      <dsp:nvSpPr>
        <dsp:cNvPr id="0" name=""/>
        <dsp:cNvSpPr/>
      </dsp:nvSpPr>
      <dsp:spPr>
        <a:xfrm>
          <a:off x="5505263" y="50588"/>
          <a:ext cx="2126939" cy="2120014"/>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kern="1200" dirty="0" smtClean="0"/>
            <a:t>The presence of insurable interest makes an insurance contract valid and enforceable under the law. </a:t>
          </a:r>
        </a:p>
      </dsp:txBody>
      <dsp:txXfrm>
        <a:off x="5505263" y="50588"/>
        <a:ext cx="2126939" cy="2120014"/>
      </dsp:txXfrm>
    </dsp:sp>
  </dsp:spTree>
</dsp:drawing>
</file>

<file path=ppt/diagrams/drawing1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F996811-B450-48EE-BD7C-13A5DC722A25}">
      <dsp:nvSpPr>
        <dsp:cNvPr id="0" name=""/>
        <dsp:cNvSpPr/>
      </dsp:nvSpPr>
      <dsp:spPr>
        <a:xfrm>
          <a:off x="939" y="462911"/>
          <a:ext cx="3663962" cy="2198377"/>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kern="1200" dirty="0" smtClean="0"/>
            <a:t>Insurance differs from a gambling or wager agreement as unlike a card game, where one could win or lose, a fire can have only one consequence , i.e., loss</a:t>
          </a:r>
          <a:endParaRPr lang="en-US" sz="2000" kern="1200" dirty="0"/>
        </a:p>
      </dsp:txBody>
      <dsp:txXfrm>
        <a:off x="939" y="462911"/>
        <a:ext cx="3663962" cy="2198377"/>
      </dsp:txXfrm>
    </dsp:sp>
    <dsp:sp modelId="{C7FE18A3-595B-4CC0-9A94-4325FA92220E}">
      <dsp:nvSpPr>
        <dsp:cNvPr id="0" name=""/>
        <dsp:cNvSpPr/>
      </dsp:nvSpPr>
      <dsp:spPr>
        <a:xfrm>
          <a:off x="4031298" y="462911"/>
          <a:ext cx="3663962" cy="2198377"/>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kern="1200" dirty="0" smtClean="0"/>
            <a:t>The owner takes insurance to ensure that the loss suffered is compensated for in some way. </a:t>
          </a:r>
          <a:r>
            <a:rPr lang="en-US" sz="2000" kern="1200" dirty="0" smtClean="0">
              <a:solidFill>
                <a:schemeClr val="tx1"/>
              </a:solidFill>
            </a:rPr>
            <a:t>It is only when the insured has financial/pecuniary an interest in the property that he has the legal right to insure.</a:t>
          </a:r>
          <a:r>
            <a:rPr lang="en-US" sz="2000" kern="1200" dirty="0" smtClean="0"/>
            <a:t> </a:t>
          </a:r>
          <a:endParaRPr lang="en-US" sz="2000" kern="1200" dirty="0"/>
        </a:p>
      </dsp:txBody>
      <dsp:txXfrm>
        <a:off x="4031298" y="462911"/>
        <a:ext cx="3663962" cy="2198377"/>
      </dsp:txXfrm>
    </dsp:sp>
  </dsp:spTree>
</dsp:drawing>
</file>

<file path=ppt/diagrams/drawing1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665628E-429B-49FC-A0F0-E57E1132626D}">
      <dsp:nvSpPr>
        <dsp:cNvPr id="0" name=""/>
        <dsp:cNvSpPr/>
      </dsp:nvSpPr>
      <dsp:spPr>
        <a:xfrm>
          <a:off x="189435" y="33877"/>
          <a:ext cx="3856240" cy="2214761"/>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u="sng" kern="1200" dirty="0" smtClean="0"/>
            <a:t>Brochures</a:t>
          </a:r>
        </a:p>
        <a:p>
          <a:pPr lvl="0" algn="ctr" defTabSz="889000">
            <a:lnSpc>
              <a:spcPct val="90000"/>
            </a:lnSpc>
            <a:spcBef>
              <a:spcPct val="0"/>
            </a:spcBef>
            <a:spcAft>
              <a:spcPct val="35000"/>
            </a:spcAft>
          </a:pPr>
          <a:r>
            <a:rPr lang="en-US" sz="2000" kern="1200" dirty="0" smtClean="0"/>
            <a:t>Serves the purpose of introducing a product to prospective buyers</a:t>
          </a:r>
          <a:endParaRPr lang="en-US" sz="2000" kern="1200" dirty="0"/>
        </a:p>
      </dsp:txBody>
      <dsp:txXfrm>
        <a:off x="189435" y="33877"/>
        <a:ext cx="3856240" cy="2214761"/>
      </dsp:txXfrm>
    </dsp:sp>
    <dsp:sp modelId="{8D729E57-BF9C-4D72-8729-6F583A164A99}">
      <dsp:nvSpPr>
        <dsp:cNvPr id="0" name=""/>
        <dsp:cNvSpPr/>
      </dsp:nvSpPr>
      <dsp:spPr>
        <a:xfrm>
          <a:off x="4477409" y="2139"/>
          <a:ext cx="3877939" cy="2278238"/>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u="sng" kern="1200" dirty="0" smtClean="0"/>
            <a:t>Single Pagers</a:t>
          </a:r>
        </a:p>
        <a:p>
          <a:pPr lvl="0" algn="ctr" defTabSz="889000">
            <a:lnSpc>
              <a:spcPct val="90000"/>
            </a:lnSpc>
            <a:spcBef>
              <a:spcPct val="0"/>
            </a:spcBef>
            <a:spcAft>
              <a:spcPct val="35000"/>
            </a:spcAft>
          </a:pPr>
          <a:r>
            <a:rPr lang="en-US" sz="2000" kern="1200" dirty="0" smtClean="0"/>
            <a:t>Provides a brief detail about the features and benefits of the product</a:t>
          </a:r>
          <a:endParaRPr lang="en-US" sz="2000" kern="1200" dirty="0"/>
        </a:p>
      </dsp:txBody>
      <dsp:txXfrm>
        <a:off x="4477409" y="2139"/>
        <a:ext cx="3877939" cy="2278238"/>
      </dsp:txXfrm>
    </dsp:sp>
    <dsp:sp modelId="{EA720AD4-53D2-4786-B984-2FA6F12E1679}">
      <dsp:nvSpPr>
        <dsp:cNvPr id="0" name=""/>
        <dsp:cNvSpPr/>
      </dsp:nvSpPr>
      <dsp:spPr>
        <a:xfrm>
          <a:off x="204737" y="2570853"/>
          <a:ext cx="3840692" cy="2581939"/>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u="sng" kern="1200" dirty="0" smtClean="0"/>
            <a:t>Illustration(IFTIS)</a:t>
          </a:r>
        </a:p>
        <a:p>
          <a:pPr lvl="0" algn="ctr" defTabSz="889000">
            <a:lnSpc>
              <a:spcPct val="90000"/>
            </a:lnSpc>
            <a:spcBef>
              <a:spcPct val="0"/>
            </a:spcBef>
            <a:spcAft>
              <a:spcPct val="35000"/>
            </a:spcAft>
          </a:pPr>
          <a:r>
            <a:rPr lang="en-US" sz="2000" b="0" i="0" kern="1200" dirty="0" smtClean="0"/>
            <a:t>How a </a:t>
          </a:r>
          <a:r>
            <a:rPr lang="en-US" sz="2000" b="1" i="0" kern="1200" dirty="0" smtClean="0"/>
            <a:t>life insurance</a:t>
          </a:r>
          <a:r>
            <a:rPr lang="en-US" sz="2000" b="0" i="0" kern="1200" dirty="0" smtClean="0"/>
            <a:t> policy will perform at a selected interest rate, with an assumed number of predetermined premium payments and a "current" and "guaranteed" cost of </a:t>
          </a:r>
          <a:r>
            <a:rPr lang="en-US" sz="2000" b="1" i="0" kern="1200" dirty="0" smtClean="0"/>
            <a:t>insurance</a:t>
          </a:r>
          <a:r>
            <a:rPr lang="en-US" sz="2000" b="0" i="0" kern="1200" dirty="0" smtClean="0"/>
            <a:t> and expenses.</a:t>
          </a:r>
          <a:endParaRPr lang="en-US" sz="2000" kern="1200" dirty="0"/>
        </a:p>
      </dsp:txBody>
      <dsp:txXfrm>
        <a:off x="204737" y="2570853"/>
        <a:ext cx="3840692" cy="2581939"/>
      </dsp:txXfrm>
    </dsp:sp>
    <dsp:sp modelId="{71D9A5D1-C87A-4E32-97D1-FA81AAC079A6}">
      <dsp:nvSpPr>
        <dsp:cNvPr id="0" name=""/>
        <dsp:cNvSpPr/>
      </dsp:nvSpPr>
      <dsp:spPr>
        <a:xfrm>
          <a:off x="4540251" y="2572601"/>
          <a:ext cx="3862767" cy="2582722"/>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u="sng" kern="1200" dirty="0" smtClean="0"/>
            <a:t>Posters</a:t>
          </a:r>
        </a:p>
        <a:p>
          <a:pPr lvl="0" algn="ctr" defTabSz="889000">
            <a:lnSpc>
              <a:spcPct val="90000"/>
            </a:lnSpc>
            <a:spcBef>
              <a:spcPct val="0"/>
            </a:spcBef>
            <a:spcAft>
              <a:spcPct val="35000"/>
            </a:spcAft>
          </a:pPr>
          <a:r>
            <a:rPr lang="en-US" sz="2000" b="0" i="0" kern="1200" dirty="0" smtClean="0"/>
            <a:t>Piece of printed paper designed to be attached to a wall advertising a product or service</a:t>
          </a:r>
          <a:endParaRPr lang="en-US" sz="2000" kern="1200" dirty="0"/>
        </a:p>
      </dsp:txBody>
      <dsp:txXfrm>
        <a:off x="4540251" y="2572601"/>
        <a:ext cx="3862767" cy="2582722"/>
      </dsp:txXfrm>
    </dsp:sp>
  </dsp:spTree>
</dsp:drawing>
</file>

<file path=ppt/diagrams/drawing1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5DB1188-3D5B-4D99-A33C-2C75B1BABE5E}">
      <dsp:nvSpPr>
        <dsp:cNvPr id="0" name=""/>
        <dsp:cNvSpPr/>
      </dsp:nvSpPr>
      <dsp:spPr>
        <a:xfrm>
          <a:off x="4267200" y="2227610"/>
          <a:ext cx="3351713" cy="297537"/>
        </a:xfrm>
        <a:custGeom>
          <a:avLst/>
          <a:gdLst/>
          <a:ahLst/>
          <a:cxnLst/>
          <a:rect l="0" t="0" r="0" b="0"/>
          <a:pathLst>
            <a:path>
              <a:moveTo>
                <a:pt x="0" y="0"/>
              </a:moveTo>
              <a:lnTo>
                <a:pt x="0" y="148768"/>
              </a:lnTo>
              <a:lnTo>
                <a:pt x="3351713" y="148768"/>
              </a:lnTo>
              <a:lnTo>
                <a:pt x="3351713" y="29753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40ABFC-9B1B-4E87-8DF0-CB909A42E3BB}">
      <dsp:nvSpPr>
        <dsp:cNvPr id="0" name=""/>
        <dsp:cNvSpPr/>
      </dsp:nvSpPr>
      <dsp:spPr>
        <a:xfrm>
          <a:off x="4267200" y="2227610"/>
          <a:ext cx="1620628" cy="292727"/>
        </a:xfrm>
        <a:custGeom>
          <a:avLst/>
          <a:gdLst/>
          <a:ahLst/>
          <a:cxnLst/>
          <a:rect l="0" t="0" r="0" b="0"/>
          <a:pathLst>
            <a:path>
              <a:moveTo>
                <a:pt x="0" y="0"/>
              </a:moveTo>
              <a:lnTo>
                <a:pt x="0" y="143958"/>
              </a:lnTo>
              <a:lnTo>
                <a:pt x="1620628" y="143958"/>
              </a:lnTo>
              <a:lnTo>
                <a:pt x="1620628" y="29272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4B9DAB-0A21-4768-9298-94B0E4AE55D0}">
      <dsp:nvSpPr>
        <dsp:cNvPr id="0" name=""/>
        <dsp:cNvSpPr/>
      </dsp:nvSpPr>
      <dsp:spPr>
        <a:xfrm>
          <a:off x="4172852" y="2227610"/>
          <a:ext cx="94347" cy="297537"/>
        </a:xfrm>
        <a:custGeom>
          <a:avLst/>
          <a:gdLst/>
          <a:ahLst/>
          <a:cxnLst/>
          <a:rect l="0" t="0" r="0" b="0"/>
          <a:pathLst>
            <a:path>
              <a:moveTo>
                <a:pt x="94347" y="0"/>
              </a:moveTo>
              <a:lnTo>
                <a:pt x="94347" y="148768"/>
              </a:lnTo>
              <a:lnTo>
                <a:pt x="0" y="148768"/>
              </a:lnTo>
              <a:lnTo>
                <a:pt x="0" y="29753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840CFC-01EB-4361-B1AA-50C25E3365EA}">
      <dsp:nvSpPr>
        <dsp:cNvPr id="0" name=""/>
        <dsp:cNvSpPr/>
      </dsp:nvSpPr>
      <dsp:spPr>
        <a:xfrm>
          <a:off x="2423787" y="2227610"/>
          <a:ext cx="1843412" cy="297537"/>
        </a:xfrm>
        <a:custGeom>
          <a:avLst/>
          <a:gdLst/>
          <a:ahLst/>
          <a:cxnLst/>
          <a:rect l="0" t="0" r="0" b="0"/>
          <a:pathLst>
            <a:path>
              <a:moveTo>
                <a:pt x="1843412" y="0"/>
              </a:moveTo>
              <a:lnTo>
                <a:pt x="1843412" y="148768"/>
              </a:lnTo>
              <a:lnTo>
                <a:pt x="0" y="148768"/>
              </a:lnTo>
              <a:lnTo>
                <a:pt x="0" y="29753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6CBD96-5323-4457-8C29-B7FBB9D3C918}">
      <dsp:nvSpPr>
        <dsp:cNvPr id="0" name=""/>
        <dsp:cNvSpPr/>
      </dsp:nvSpPr>
      <dsp:spPr>
        <a:xfrm>
          <a:off x="709406" y="2227610"/>
          <a:ext cx="3557793" cy="297537"/>
        </a:xfrm>
        <a:custGeom>
          <a:avLst/>
          <a:gdLst/>
          <a:ahLst/>
          <a:cxnLst/>
          <a:rect l="0" t="0" r="0" b="0"/>
          <a:pathLst>
            <a:path>
              <a:moveTo>
                <a:pt x="3557793" y="0"/>
              </a:moveTo>
              <a:lnTo>
                <a:pt x="3557793" y="148768"/>
              </a:lnTo>
              <a:lnTo>
                <a:pt x="0" y="148768"/>
              </a:lnTo>
              <a:lnTo>
                <a:pt x="0" y="29753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B3A6042-2C6E-436F-B7C4-7C272ABB084B}">
      <dsp:nvSpPr>
        <dsp:cNvPr id="0" name=""/>
        <dsp:cNvSpPr/>
      </dsp:nvSpPr>
      <dsp:spPr>
        <a:xfrm>
          <a:off x="572652" y="1339270"/>
          <a:ext cx="7389095" cy="888339"/>
        </a:xfrm>
        <a:prstGeom prst="rect">
          <a:avLst/>
        </a:prstGeom>
        <a:solidFill>
          <a:schemeClr val="accent1">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solidFill>
                <a:schemeClr val="tx1"/>
              </a:solidFill>
            </a:rPr>
            <a:t>KFD used by insurance company  should state each of following under each of its plans of insurance</a:t>
          </a:r>
          <a:endParaRPr lang="en-US" sz="2000" kern="1200" dirty="0">
            <a:solidFill>
              <a:schemeClr val="tx1"/>
            </a:solidFill>
          </a:endParaRPr>
        </a:p>
      </dsp:txBody>
      <dsp:txXfrm>
        <a:off x="572652" y="1339270"/>
        <a:ext cx="7389095" cy="888339"/>
      </dsp:txXfrm>
    </dsp:sp>
    <dsp:sp modelId="{4F8A75FB-354D-4008-A688-DEB46827D56A}">
      <dsp:nvSpPr>
        <dsp:cNvPr id="0" name=""/>
        <dsp:cNvSpPr/>
      </dsp:nvSpPr>
      <dsp:spPr>
        <a:xfrm>
          <a:off x="984" y="2525147"/>
          <a:ext cx="1416843" cy="1621620"/>
        </a:xfrm>
        <a:prstGeom prst="rect">
          <a:avLst/>
        </a:prstGeom>
        <a:noFill/>
        <a:ln w="254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solidFill>
                <a:schemeClr val="tx1"/>
              </a:solidFill>
            </a:rPr>
            <a:t>Terms and Conditions</a:t>
          </a:r>
          <a:endParaRPr lang="en-US" sz="2000" kern="1200" dirty="0">
            <a:solidFill>
              <a:schemeClr val="tx1"/>
            </a:solidFill>
          </a:endParaRPr>
        </a:p>
      </dsp:txBody>
      <dsp:txXfrm>
        <a:off x="984" y="2525147"/>
        <a:ext cx="1416843" cy="1621620"/>
      </dsp:txXfrm>
    </dsp:sp>
    <dsp:sp modelId="{95707FCC-DF93-4D3B-B4F9-826029924DF7}">
      <dsp:nvSpPr>
        <dsp:cNvPr id="0" name=""/>
        <dsp:cNvSpPr/>
      </dsp:nvSpPr>
      <dsp:spPr>
        <a:xfrm>
          <a:off x="1715365" y="2525147"/>
          <a:ext cx="1416843" cy="1621974"/>
        </a:xfrm>
        <a:prstGeom prst="rect">
          <a:avLst/>
        </a:prstGeom>
        <a:noFill/>
        <a:ln w="254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solidFill>
                <a:schemeClr val="tx1"/>
              </a:solidFill>
            </a:rPr>
            <a:t>Scope of Benefits – Guaranteed and Non Guaranteed</a:t>
          </a:r>
          <a:endParaRPr lang="en-US" sz="2000" kern="1200" dirty="0">
            <a:solidFill>
              <a:schemeClr val="tx1"/>
            </a:solidFill>
          </a:endParaRPr>
        </a:p>
      </dsp:txBody>
      <dsp:txXfrm>
        <a:off x="1715365" y="2525147"/>
        <a:ext cx="1416843" cy="1621974"/>
      </dsp:txXfrm>
    </dsp:sp>
    <dsp:sp modelId="{61461071-7638-41CD-B2FE-CAABF55D7F90}">
      <dsp:nvSpPr>
        <dsp:cNvPr id="0" name=""/>
        <dsp:cNvSpPr/>
      </dsp:nvSpPr>
      <dsp:spPr>
        <a:xfrm>
          <a:off x="3429746" y="2525147"/>
          <a:ext cx="1486212" cy="1621981"/>
        </a:xfrm>
        <a:prstGeom prst="rect">
          <a:avLst/>
        </a:prstGeom>
        <a:noFill/>
        <a:ln w="254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solidFill>
                <a:schemeClr val="tx1"/>
              </a:solidFill>
            </a:rPr>
            <a:t>Entitlements</a:t>
          </a:r>
        </a:p>
      </dsp:txBody>
      <dsp:txXfrm>
        <a:off x="3429746" y="2525147"/>
        <a:ext cx="1486212" cy="1621981"/>
      </dsp:txXfrm>
    </dsp:sp>
    <dsp:sp modelId="{D94B13EE-4DCA-4A5D-B9C6-0D0D77A982FE}">
      <dsp:nvSpPr>
        <dsp:cNvPr id="0" name=""/>
        <dsp:cNvSpPr/>
      </dsp:nvSpPr>
      <dsp:spPr>
        <a:xfrm>
          <a:off x="5139720" y="2520337"/>
          <a:ext cx="1496215" cy="1613076"/>
        </a:xfrm>
        <a:prstGeom prst="rect">
          <a:avLst/>
        </a:prstGeom>
        <a:noFill/>
        <a:ln w="254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solidFill>
                <a:schemeClr val="tx1"/>
              </a:solidFill>
            </a:rPr>
            <a:t>Exceptions</a:t>
          </a:r>
          <a:endParaRPr lang="en-US" sz="2000" kern="1200" dirty="0">
            <a:solidFill>
              <a:schemeClr val="tx1"/>
            </a:solidFill>
          </a:endParaRPr>
        </a:p>
      </dsp:txBody>
      <dsp:txXfrm>
        <a:off x="5139720" y="2520337"/>
        <a:ext cx="1496215" cy="1613076"/>
      </dsp:txXfrm>
    </dsp:sp>
    <dsp:sp modelId="{56B8177E-FC17-42E7-88FC-FA6287E593A5}">
      <dsp:nvSpPr>
        <dsp:cNvPr id="0" name=""/>
        <dsp:cNvSpPr/>
      </dsp:nvSpPr>
      <dsp:spPr>
        <a:xfrm>
          <a:off x="6855830" y="2525147"/>
          <a:ext cx="1526167" cy="1590647"/>
        </a:xfrm>
        <a:prstGeom prst="rect">
          <a:avLst/>
        </a:prstGeom>
        <a:noFill/>
        <a:ln w="254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solidFill>
                <a:schemeClr val="tx1"/>
              </a:solidFill>
            </a:rPr>
            <a:t>Whether plan is participating or non participating</a:t>
          </a:r>
          <a:endParaRPr lang="en-US" sz="2000" kern="1200" dirty="0">
            <a:solidFill>
              <a:schemeClr val="tx1"/>
            </a:solidFill>
          </a:endParaRPr>
        </a:p>
      </dsp:txBody>
      <dsp:txXfrm>
        <a:off x="6855830" y="2525147"/>
        <a:ext cx="1526167" cy="1590647"/>
      </dsp:txXfrm>
    </dsp:sp>
  </dsp:spTree>
</dsp:drawing>
</file>

<file path=ppt/diagrams/drawing1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2A2BDC9-E134-4422-92DC-0EBDEA164649}">
      <dsp:nvSpPr>
        <dsp:cNvPr id="0" name=""/>
        <dsp:cNvSpPr/>
      </dsp:nvSpPr>
      <dsp:spPr>
        <a:xfrm>
          <a:off x="0" y="536018"/>
          <a:ext cx="2405062" cy="1443037"/>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kern="1200" dirty="0" smtClean="0"/>
            <a:t>No legal obligation on the part of insurers to advise the insured that his premium is due</a:t>
          </a:r>
          <a:endParaRPr lang="en-US" sz="2000" kern="1200" dirty="0"/>
        </a:p>
      </dsp:txBody>
      <dsp:txXfrm>
        <a:off x="0" y="536018"/>
        <a:ext cx="2405062" cy="1443037"/>
      </dsp:txXfrm>
    </dsp:sp>
    <dsp:sp modelId="{761F7B16-A048-4892-BDA5-7678C9699BB8}">
      <dsp:nvSpPr>
        <dsp:cNvPr id="0" name=""/>
        <dsp:cNvSpPr/>
      </dsp:nvSpPr>
      <dsp:spPr>
        <a:xfrm>
          <a:off x="2645568" y="536018"/>
          <a:ext cx="2405062" cy="1443037"/>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kern="1200" dirty="0" smtClean="0"/>
            <a:t>Due to courtesy and healthy business practice, insurers issue a renewal notice</a:t>
          </a:r>
          <a:endParaRPr lang="en-US" sz="2000" kern="1200" dirty="0"/>
        </a:p>
      </dsp:txBody>
      <dsp:txXfrm>
        <a:off x="2645568" y="536018"/>
        <a:ext cx="2405062" cy="1443037"/>
      </dsp:txXfrm>
    </dsp:sp>
    <dsp:sp modelId="{D0A92143-652B-4FA4-9B8E-FA8F596F15EA}">
      <dsp:nvSpPr>
        <dsp:cNvPr id="0" name=""/>
        <dsp:cNvSpPr/>
      </dsp:nvSpPr>
      <dsp:spPr>
        <a:xfrm>
          <a:off x="5291137" y="536018"/>
          <a:ext cx="2405062" cy="1443037"/>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kern="1200" dirty="0" smtClean="0"/>
            <a:t>Its issued in advance of the date of expiry, inviting renewal of the policy</a:t>
          </a:r>
          <a:endParaRPr lang="en-US" sz="2000" kern="1200" dirty="0"/>
        </a:p>
      </dsp:txBody>
      <dsp:txXfrm>
        <a:off x="5291137" y="536018"/>
        <a:ext cx="2405062" cy="1443037"/>
      </dsp:txXfrm>
    </dsp:sp>
    <dsp:sp modelId="{D856C027-1159-4115-8E5A-3504629C5355}">
      <dsp:nvSpPr>
        <dsp:cNvPr id="0" name=""/>
        <dsp:cNvSpPr/>
      </dsp:nvSpPr>
      <dsp:spPr>
        <a:xfrm>
          <a:off x="0" y="2219562"/>
          <a:ext cx="2405062" cy="1842730"/>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kern="1200" dirty="0" smtClean="0"/>
            <a:t>Includes all relevant particulars such as sum insured, the annual premium, etc. </a:t>
          </a:r>
          <a:endParaRPr lang="en-US" sz="2000" kern="1200" dirty="0"/>
        </a:p>
      </dsp:txBody>
      <dsp:txXfrm>
        <a:off x="0" y="2219562"/>
        <a:ext cx="2405062" cy="1842730"/>
      </dsp:txXfrm>
    </dsp:sp>
    <dsp:sp modelId="{FC19B049-6F3D-41DC-9B5D-1A2C2E6B360D}">
      <dsp:nvSpPr>
        <dsp:cNvPr id="0" name=""/>
        <dsp:cNvSpPr/>
      </dsp:nvSpPr>
      <dsp:spPr>
        <a:xfrm>
          <a:off x="2645568" y="2251099"/>
          <a:ext cx="2405062" cy="1779654"/>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kern="1200" dirty="0" smtClean="0"/>
            <a:t>A note advising the insured for intimating any material alterations in the risk is included as a practice</a:t>
          </a:r>
          <a:endParaRPr lang="en-US" sz="2000" kern="1200" dirty="0"/>
        </a:p>
      </dsp:txBody>
      <dsp:txXfrm>
        <a:off x="2645568" y="2251099"/>
        <a:ext cx="2405062" cy="1779654"/>
      </dsp:txXfrm>
    </dsp:sp>
    <dsp:sp modelId="{419C4939-1605-4A1F-8CC2-F04B528957B0}">
      <dsp:nvSpPr>
        <dsp:cNvPr id="0" name=""/>
        <dsp:cNvSpPr/>
      </dsp:nvSpPr>
      <dsp:spPr>
        <a:xfrm>
          <a:off x="5291137" y="2265010"/>
          <a:ext cx="2405062" cy="1720288"/>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kern="1200" dirty="0" smtClean="0"/>
            <a:t>Statutory provision that no risk can be assumed unless the premium is paid in advance is also included. </a:t>
          </a:r>
          <a:endParaRPr lang="en-US" sz="2000" kern="1200" dirty="0"/>
        </a:p>
      </dsp:txBody>
      <dsp:txXfrm>
        <a:off x="5291137" y="2265010"/>
        <a:ext cx="2405062" cy="1720288"/>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B9BF7AD-655D-413D-9D5D-C24F05248F18}">
      <dsp:nvSpPr>
        <dsp:cNvPr id="0" name=""/>
        <dsp:cNvSpPr/>
      </dsp:nvSpPr>
      <dsp:spPr>
        <a:xfrm>
          <a:off x="7239" y="336800"/>
          <a:ext cx="1546433" cy="4727878"/>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kern="1200" dirty="0" smtClean="0"/>
            <a:t>When an </a:t>
          </a:r>
          <a:r>
            <a:rPr lang="en-US" sz="2000" b="1" kern="1200" dirty="0" smtClean="0"/>
            <a:t>asset loses its economic value</a:t>
          </a:r>
          <a:r>
            <a:rPr lang="en-US" sz="2000" kern="1200" dirty="0" smtClean="0"/>
            <a:t> (by loss or destruction) due to a certain event, the owner of the asset suffers an economic loss. </a:t>
          </a:r>
          <a:endParaRPr lang="en-US" sz="2000" kern="1200" dirty="0"/>
        </a:p>
      </dsp:txBody>
      <dsp:txXfrm>
        <a:off x="7239" y="336800"/>
        <a:ext cx="1546433" cy="4727878"/>
      </dsp:txXfrm>
    </dsp:sp>
    <dsp:sp modelId="{EB70F78F-4340-4F3D-B579-A140053239F6}">
      <dsp:nvSpPr>
        <dsp:cNvPr id="0" name=""/>
        <dsp:cNvSpPr/>
      </dsp:nvSpPr>
      <dsp:spPr>
        <a:xfrm>
          <a:off x="1689462" y="2532359"/>
          <a:ext cx="287875" cy="336759"/>
        </a:xfrm>
        <a:prstGeom prst="rightArrow">
          <a:avLst>
            <a:gd name="adj1" fmla="val 60000"/>
            <a:gd name="adj2" fmla="val 5000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1689462" y="2532359"/>
        <a:ext cx="287875" cy="336759"/>
      </dsp:txXfrm>
    </dsp:sp>
    <dsp:sp modelId="{A1F5AF2E-D661-4A70-9E3C-00118C90C525}">
      <dsp:nvSpPr>
        <dsp:cNvPr id="0" name=""/>
        <dsp:cNvSpPr/>
      </dsp:nvSpPr>
      <dsp:spPr>
        <a:xfrm>
          <a:off x="2096833" y="336800"/>
          <a:ext cx="2054953" cy="4727878"/>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kern="1200" dirty="0" smtClean="0"/>
            <a:t>However if a </a:t>
          </a:r>
          <a:r>
            <a:rPr lang="en-US" sz="2000" b="1" kern="1200" dirty="0" smtClean="0"/>
            <a:t>common fund or pool </a:t>
          </a:r>
          <a:r>
            <a:rPr lang="en-US" sz="2000" kern="1200" dirty="0" smtClean="0"/>
            <a:t>is created, which is made up of small contributions from many such owners of similar assets, this amount could be used to compensate the loss suffered by the unfortunate few. </a:t>
          </a:r>
          <a:endParaRPr lang="en-US" sz="2000" kern="1200" dirty="0"/>
        </a:p>
      </dsp:txBody>
      <dsp:txXfrm>
        <a:off x="2096833" y="336800"/>
        <a:ext cx="2054953" cy="4727878"/>
      </dsp:txXfrm>
    </dsp:sp>
    <dsp:sp modelId="{55EF58BF-AF0F-4D34-81CC-574B2F24F092}">
      <dsp:nvSpPr>
        <dsp:cNvPr id="0" name=""/>
        <dsp:cNvSpPr/>
      </dsp:nvSpPr>
      <dsp:spPr>
        <a:xfrm>
          <a:off x="4287577" y="2532359"/>
          <a:ext cx="287875" cy="336759"/>
        </a:xfrm>
        <a:prstGeom prst="rightArrow">
          <a:avLst>
            <a:gd name="adj1" fmla="val 60000"/>
            <a:gd name="adj2" fmla="val 5000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4287577" y="2532359"/>
        <a:ext cx="287875" cy="336759"/>
      </dsp:txXfrm>
    </dsp:sp>
    <dsp:sp modelId="{8D08718C-A2C8-46AF-AA51-04143D254FFB}">
      <dsp:nvSpPr>
        <dsp:cNvPr id="0" name=""/>
        <dsp:cNvSpPr/>
      </dsp:nvSpPr>
      <dsp:spPr>
        <a:xfrm>
          <a:off x="4694948" y="336800"/>
          <a:ext cx="1706706" cy="4727878"/>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kern="1200" dirty="0" smtClean="0"/>
            <a:t>In simple words, the chance of suffering a certain economic loss and its consequence could be transferred from one individual to many through the </a:t>
          </a:r>
          <a:r>
            <a:rPr lang="en-US" sz="2000" b="1" kern="1200" dirty="0" smtClean="0"/>
            <a:t>mechanism of insurance</a:t>
          </a:r>
          <a:r>
            <a:rPr lang="en-US" sz="2000" kern="1200" dirty="0" smtClean="0"/>
            <a:t>. </a:t>
          </a:r>
          <a:endParaRPr lang="en-US" sz="2000" kern="1200" dirty="0"/>
        </a:p>
      </dsp:txBody>
      <dsp:txXfrm>
        <a:off x="4694948" y="336800"/>
        <a:ext cx="1706706" cy="4727878"/>
      </dsp:txXfrm>
    </dsp:sp>
    <dsp:sp modelId="{60367AAE-BAE9-45FF-90D1-74FB310BD71E}">
      <dsp:nvSpPr>
        <dsp:cNvPr id="0" name=""/>
        <dsp:cNvSpPr/>
      </dsp:nvSpPr>
      <dsp:spPr>
        <a:xfrm>
          <a:off x="6537444" y="2532359"/>
          <a:ext cx="287875" cy="336759"/>
        </a:xfrm>
        <a:prstGeom prst="rightArrow">
          <a:avLst>
            <a:gd name="adj1" fmla="val 60000"/>
            <a:gd name="adj2" fmla="val 5000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6537444" y="2532359"/>
        <a:ext cx="287875" cy="336759"/>
      </dsp:txXfrm>
    </dsp:sp>
    <dsp:sp modelId="{0134BD6E-3398-4AB7-AEEB-1878185FDA9B}">
      <dsp:nvSpPr>
        <dsp:cNvPr id="0" name=""/>
        <dsp:cNvSpPr/>
      </dsp:nvSpPr>
      <dsp:spPr>
        <a:xfrm>
          <a:off x="6944814" y="336800"/>
          <a:ext cx="1829338" cy="4727878"/>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b="1" kern="1200" dirty="0" smtClean="0"/>
            <a:t>Insurance </a:t>
          </a:r>
          <a:r>
            <a:rPr lang="en-US" sz="2000" kern="1200" dirty="0" smtClean="0"/>
            <a:t>may be considered as a process by which the losses of a few, who are unfortunate to suffer such losses, are shared amongst those exposed to similar uncertain events / situations. </a:t>
          </a:r>
          <a:endParaRPr lang="en-US" sz="2000" kern="1200" dirty="0"/>
        </a:p>
      </dsp:txBody>
      <dsp:txXfrm>
        <a:off x="6944814" y="336800"/>
        <a:ext cx="1829338" cy="4727878"/>
      </dsp:txXfrm>
    </dsp:sp>
  </dsp:spTree>
</dsp:drawing>
</file>

<file path=ppt/diagrams/drawing2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8CCB2A-0FCF-4961-A99C-0217F6538354}">
      <dsp:nvSpPr>
        <dsp:cNvPr id="0" name=""/>
        <dsp:cNvSpPr/>
      </dsp:nvSpPr>
      <dsp:spPr>
        <a:xfrm>
          <a:off x="994" y="491119"/>
          <a:ext cx="2328224" cy="1164112"/>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25400" rIns="38100" bIns="25400" numCol="1" spcCol="1270" anchor="ctr" anchorCtr="0">
          <a:noAutofit/>
        </a:bodyPr>
        <a:lstStyle/>
        <a:p>
          <a:pPr lvl="0" algn="ctr" defTabSz="889000" rtl="0">
            <a:lnSpc>
              <a:spcPct val="90000"/>
            </a:lnSpc>
            <a:spcBef>
              <a:spcPct val="0"/>
            </a:spcBef>
            <a:spcAft>
              <a:spcPct val="35000"/>
            </a:spcAft>
          </a:pPr>
          <a:r>
            <a:rPr lang="en-US" sz="2000" b="1" kern="1200" dirty="0" smtClean="0"/>
            <a:t>Non-Disclosure</a:t>
          </a:r>
          <a:endParaRPr lang="en-US" sz="2000" kern="1200" dirty="0"/>
        </a:p>
      </dsp:txBody>
      <dsp:txXfrm>
        <a:off x="994" y="491119"/>
        <a:ext cx="2328224" cy="1164112"/>
      </dsp:txXfrm>
    </dsp:sp>
    <dsp:sp modelId="{17BBF253-80B6-4EFB-8715-53C2C45949E3}">
      <dsp:nvSpPr>
        <dsp:cNvPr id="0" name=""/>
        <dsp:cNvSpPr/>
      </dsp:nvSpPr>
      <dsp:spPr>
        <a:xfrm>
          <a:off x="233817" y="1655231"/>
          <a:ext cx="232822" cy="1629913"/>
        </a:xfrm>
        <a:custGeom>
          <a:avLst/>
          <a:gdLst/>
          <a:ahLst/>
          <a:cxnLst/>
          <a:rect l="0" t="0" r="0" b="0"/>
          <a:pathLst>
            <a:path>
              <a:moveTo>
                <a:pt x="0" y="0"/>
              </a:moveTo>
              <a:lnTo>
                <a:pt x="0" y="1629913"/>
              </a:lnTo>
              <a:lnTo>
                <a:pt x="232822" y="162991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E292651-71CF-42B8-BD38-5D6674C29F07}">
      <dsp:nvSpPr>
        <dsp:cNvPr id="0" name=""/>
        <dsp:cNvSpPr/>
      </dsp:nvSpPr>
      <dsp:spPr>
        <a:xfrm>
          <a:off x="466639" y="1946259"/>
          <a:ext cx="1862579" cy="267777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rtl="0">
            <a:lnSpc>
              <a:spcPct val="90000"/>
            </a:lnSpc>
            <a:spcBef>
              <a:spcPct val="0"/>
            </a:spcBef>
            <a:spcAft>
              <a:spcPct val="35000"/>
            </a:spcAft>
          </a:pPr>
          <a:r>
            <a:rPr lang="en-US" sz="2000" kern="1200" dirty="0" smtClean="0"/>
            <a:t>When the insured is silent in general about material facts or evades answers to queries</a:t>
          </a:r>
          <a:endParaRPr lang="en-US" sz="2000" kern="1200" dirty="0"/>
        </a:p>
      </dsp:txBody>
      <dsp:txXfrm>
        <a:off x="466639" y="1946259"/>
        <a:ext cx="1862579" cy="2677771"/>
      </dsp:txXfrm>
    </dsp:sp>
    <dsp:sp modelId="{48127775-70FA-4868-BB0E-A0FEA4C82EC6}">
      <dsp:nvSpPr>
        <dsp:cNvPr id="0" name=""/>
        <dsp:cNvSpPr/>
      </dsp:nvSpPr>
      <dsp:spPr>
        <a:xfrm>
          <a:off x="2911274" y="491119"/>
          <a:ext cx="2328224" cy="1164112"/>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25400" rIns="38100" bIns="25400" numCol="1" spcCol="1270" anchor="ctr" anchorCtr="0">
          <a:noAutofit/>
        </a:bodyPr>
        <a:lstStyle/>
        <a:p>
          <a:pPr lvl="0" algn="ctr" defTabSz="889000" rtl="0">
            <a:lnSpc>
              <a:spcPct val="90000"/>
            </a:lnSpc>
            <a:spcBef>
              <a:spcPct val="0"/>
            </a:spcBef>
            <a:spcAft>
              <a:spcPct val="35000"/>
            </a:spcAft>
          </a:pPr>
          <a:r>
            <a:rPr lang="en-US" sz="2000" b="1" kern="1200" dirty="0" smtClean="0"/>
            <a:t>Fraud</a:t>
          </a:r>
          <a:endParaRPr lang="en-US" sz="2000" kern="1200" dirty="0"/>
        </a:p>
      </dsp:txBody>
      <dsp:txXfrm>
        <a:off x="2911274" y="491119"/>
        <a:ext cx="2328224" cy="1164112"/>
      </dsp:txXfrm>
    </dsp:sp>
    <dsp:sp modelId="{03803168-17F4-431D-BE37-1DAC7FC61D85}">
      <dsp:nvSpPr>
        <dsp:cNvPr id="0" name=""/>
        <dsp:cNvSpPr/>
      </dsp:nvSpPr>
      <dsp:spPr>
        <a:xfrm>
          <a:off x="3144097" y="1655231"/>
          <a:ext cx="232822" cy="1569298"/>
        </a:xfrm>
        <a:custGeom>
          <a:avLst/>
          <a:gdLst/>
          <a:ahLst/>
          <a:cxnLst/>
          <a:rect l="0" t="0" r="0" b="0"/>
          <a:pathLst>
            <a:path>
              <a:moveTo>
                <a:pt x="0" y="0"/>
              </a:moveTo>
              <a:lnTo>
                <a:pt x="0" y="1569298"/>
              </a:lnTo>
              <a:lnTo>
                <a:pt x="232822" y="156929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A864450-A151-4A5D-9C9D-6DA776C64F21}">
      <dsp:nvSpPr>
        <dsp:cNvPr id="0" name=""/>
        <dsp:cNvSpPr/>
      </dsp:nvSpPr>
      <dsp:spPr>
        <a:xfrm>
          <a:off x="3376919" y="1946259"/>
          <a:ext cx="1862579" cy="255654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rtl="0">
            <a:lnSpc>
              <a:spcPct val="90000"/>
            </a:lnSpc>
            <a:spcBef>
              <a:spcPct val="0"/>
            </a:spcBef>
            <a:spcAft>
              <a:spcPct val="35000"/>
            </a:spcAft>
          </a:pPr>
          <a:r>
            <a:rPr lang="en-US" sz="2000" kern="1200" dirty="0" smtClean="0"/>
            <a:t>Act intended to deceive and induce the insurer to issue a policy</a:t>
          </a:r>
          <a:endParaRPr lang="en-US" sz="2000" kern="1200" dirty="0"/>
        </a:p>
      </dsp:txBody>
      <dsp:txXfrm>
        <a:off x="3376919" y="1946259"/>
        <a:ext cx="1862579" cy="2556541"/>
      </dsp:txXfrm>
    </dsp:sp>
    <dsp:sp modelId="{71A6C51E-3068-4E20-9D87-D588B9C9742C}">
      <dsp:nvSpPr>
        <dsp:cNvPr id="0" name=""/>
        <dsp:cNvSpPr/>
      </dsp:nvSpPr>
      <dsp:spPr>
        <a:xfrm>
          <a:off x="5821555" y="491119"/>
          <a:ext cx="2328224" cy="1164112"/>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25400" rIns="38100" bIns="25400" numCol="1" spcCol="1270" anchor="ctr" anchorCtr="0">
          <a:noAutofit/>
        </a:bodyPr>
        <a:lstStyle/>
        <a:p>
          <a:pPr lvl="0" algn="ctr" defTabSz="889000" rtl="0">
            <a:lnSpc>
              <a:spcPct val="90000"/>
            </a:lnSpc>
            <a:spcBef>
              <a:spcPct val="0"/>
            </a:spcBef>
            <a:spcAft>
              <a:spcPct val="35000"/>
            </a:spcAft>
          </a:pPr>
          <a:r>
            <a:rPr lang="en-US" sz="2000" b="1" kern="1200" dirty="0" smtClean="0"/>
            <a:t>Misrepresentation</a:t>
          </a:r>
          <a:endParaRPr lang="en-US" sz="2000" kern="1200" dirty="0"/>
        </a:p>
      </dsp:txBody>
      <dsp:txXfrm>
        <a:off x="5821555" y="491119"/>
        <a:ext cx="2328224" cy="1164112"/>
      </dsp:txXfrm>
    </dsp:sp>
    <dsp:sp modelId="{C101B130-6AAA-4A5C-9A47-430B11822328}">
      <dsp:nvSpPr>
        <dsp:cNvPr id="0" name=""/>
        <dsp:cNvSpPr/>
      </dsp:nvSpPr>
      <dsp:spPr>
        <a:xfrm>
          <a:off x="6054377" y="1655231"/>
          <a:ext cx="232822" cy="1540213"/>
        </a:xfrm>
        <a:custGeom>
          <a:avLst/>
          <a:gdLst/>
          <a:ahLst/>
          <a:cxnLst/>
          <a:rect l="0" t="0" r="0" b="0"/>
          <a:pathLst>
            <a:path>
              <a:moveTo>
                <a:pt x="0" y="0"/>
              </a:moveTo>
              <a:lnTo>
                <a:pt x="0" y="1540213"/>
              </a:lnTo>
              <a:lnTo>
                <a:pt x="232822" y="154021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931954C-70EE-4CFF-BA07-4F84BF1A6858}">
      <dsp:nvSpPr>
        <dsp:cNvPr id="0" name=""/>
        <dsp:cNvSpPr/>
      </dsp:nvSpPr>
      <dsp:spPr>
        <a:xfrm>
          <a:off x="6287199" y="1946259"/>
          <a:ext cx="1862579" cy="2498370"/>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rtl="0">
            <a:lnSpc>
              <a:spcPct val="90000"/>
            </a:lnSpc>
            <a:spcBef>
              <a:spcPct val="0"/>
            </a:spcBef>
            <a:spcAft>
              <a:spcPct val="35000"/>
            </a:spcAft>
          </a:pPr>
          <a:r>
            <a:rPr lang="en-US" sz="2000" kern="1200" dirty="0" smtClean="0"/>
            <a:t>Incorrect statement made during negotiation of a contract of insurance (can be innocent or fraudulent)</a:t>
          </a:r>
          <a:endParaRPr lang="en-US" sz="2000" kern="1200" dirty="0"/>
        </a:p>
      </dsp:txBody>
      <dsp:txXfrm>
        <a:off x="6287199" y="1946259"/>
        <a:ext cx="1862579" cy="2498370"/>
      </dsp:txXfrm>
    </dsp:sp>
  </dsp:spTree>
</dsp:drawing>
</file>

<file path=ppt/diagrams/drawing2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F2BF608-787C-4856-B460-346432094371}">
      <dsp:nvSpPr>
        <dsp:cNvPr id="0" name=""/>
        <dsp:cNvSpPr/>
      </dsp:nvSpPr>
      <dsp:spPr>
        <a:xfrm>
          <a:off x="0" y="44449"/>
          <a:ext cx="2381250" cy="1428750"/>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0" kern="1200" dirty="0" smtClean="0"/>
            <a:t>Cash</a:t>
          </a:r>
          <a:endParaRPr lang="en-US" sz="2000" b="0" kern="1200" dirty="0"/>
        </a:p>
      </dsp:txBody>
      <dsp:txXfrm>
        <a:off x="0" y="44449"/>
        <a:ext cx="2381250" cy="1428750"/>
      </dsp:txXfrm>
    </dsp:sp>
    <dsp:sp modelId="{BA4B6D87-D23D-485B-BDC7-F2F0D541D4E7}">
      <dsp:nvSpPr>
        <dsp:cNvPr id="0" name=""/>
        <dsp:cNvSpPr/>
      </dsp:nvSpPr>
      <dsp:spPr>
        <a:xfrm>
          <a:off x="2619374" y="44449"/>
          <a:ext cx="2381250" cy="1428750"/>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0" kern="1200" dirty="0" smtClean="0"/>
            <a:t>Postal Money Order</a:t>
          </a:r>
          <a:endParaRPr lang="en-US" sz="2000" b="0" kern="1200" dirty="0"/>
        </a:p>
      </dsp:txBody>
      <dsp:txXfrm>
        <a:off x="2619374" y="44449"/>
        <a:ext cx="2381250" cy="1428750"/>
      </dsp:txXfrm>
    </dsp:sp>
    <dsp:sp modelId="{5B69E9BF-0FA9-458E-8A31-286F298EE3E0}">
      <dsp:nvSpPr>
        <dsp:cNvPr id="0" name=""/>
        <dsp:cNvSpPr/>
      </dsp:nvSpPr>
      <dsp:spPr>
        <a:xfrm>
          <a:off x="5238749" y="44449"/>
          <a:ext cx="2381250" cy="1428750"/>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0" kern="1200" dirty="0" smtClean="0"/>
            <a:t>Credit/Debit Card</a:t>
          </a:r>
          <a:endParaRPr lang="en-US" sz="2000" b="0" kern="1200" dirty="0"/>
        </a:p>
      </dsp:txBody>
      <dsp:txXfrm>
        <a:off x="5238749" y="44449"/>
        <a:ext cx="2381250" cy="1428750"/>
      </dsp:txXfrm>
    </dsp:sp>
    <dsp:sp modelId="{60CCD4E7-AB52-4BD9-93CE-034EC995BC43}">
      <dsp:nvSpPr>
        <dsp:cNvPr id="0" name=""/>
        <dsp:cNvSpPr/>
      </dsp:nvSpPr>
      <dsp:spPr>
        <a:xfrm>
          <a:off x="0" y="1711325"/>
          <a:ext cx="2381250" cy="1428750"/>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0" kern="1200" dirty="0" smtClean="0"/>
            <a:t>Cheque/Demand Draft/Pay Order/Banker Cheque</a:t>
          </a:r>
          <a:endParaRPr lang="en-US" sz="2000" b="0" kern="1200" dirty="0"/>
        </a:p>
      </dsp:txBody>
      <dsp:txXfrm>
        <a:off x="0" y="1711325"/>
        <a:ext cx="2381250" cy="1428750"/>
      </dsp:txXfrm>
    </dsp:sp>
    <dsp:sp modelId="{8CCEF466-5A9A-4370-A76A-F50C773AED45}">
      <dsp:nvSpPr>
        <dsp:cNvPr id="0" name=""/>
        <dsp:cNvSpPr/>
      </dsp:nvSpPr>
      <dsp:spPr>
        <a:xfrm>
          <a:off x="2619374" y="1711325"/>
          <a:ext cx="2381250" cy="1428750"/>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0" kern="1200" dirty="0" smtClean="0"/>
            <a:t>Internet/E-Transfer</a:t>
          </a:r>
          <a:endParaRPr lang="en-US" sz="2000" b="0" kern="1200" dirty="0"/>
        </a:p>
      </dsp:txBody>
      <dsp:txXfrm>
        <a:off x="2619374" y="1711325"/>
        <a:ext cx="2381250" cy="1428750"/>
      </dsp:txXfrm>
    </dsp:sp>
    <dsp:sp modelId="{E3DFB963-90C2-4500-B7CE-BBC3C2CCED7B}">
      <dsp:nvSpPr>
        <dsp:cNvPr id="0" name=""/>
        <dsp:cNvSpPr/>
      </dsp:nvSpPr>
      <dsp:spPr>
        <a:xfrm>
          <a:off x="5238749" y="1711325"/>
          <a:ext cx="2381250" cy="1428750"/>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0" kern="1200" dirty="0" smtClean="0"/>
            <a:t>Direct credits via standing instruction </a:t>
          </a:r>
          <a:endParaRPr lang="en-US" sz="2000" b="0" kern="1200" dirty="0"/>
        </a:p>
      </dsp:txBody>
      <dsp:txXfrm>
        <a:off x="5238749" y="1711325"/>
        <a:ext cx="2381250" cy="1428750"/>
      </dsp:txXfrm>
    </dsp:sp>
    <dsp:sp modelId="{3F34233F-3CDD-4910-8824-DFF8084CEA44}">
      <dsp:nvSpPr>
        <dsp:cNvPr id="0" name=""/>
        <dsp:cNvSpPr/>
      </dsp:nvSpPr>
      <dsp:spPr>
        <a:xfrm>
          <a:off x="1309687" y="3378200"/>
          <a:ext cx="2381250" cy="1428750"/>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0" kern="1200" dirty="0" smtClean="0"/>
            <a:t>Bank guarantee </a:t>
          </a:r>
          <a:endParaRPr lang="en-US" sz="2000" b="0" kern="1200" dirty="0"/>
        </a:p>
      </dsp:txBody>
      <dsp:txXfrm>
        <a:off x="1309687" y="3378200"/>
        <a:ext cx="2381250" cy="1428750"/>
      </dsp:txXfrm>
    </dsp:sp>
    <dsp:sp modelId="{BE057EE7-4E8D-4424-9F9C-E24F318D9EAC}">
      <dsp:nvSpPr>
        <dsp:cNvPr id="0" name=""/>
        <dsp:cNvSpPr/>
      </dsp:nvSpPr>
      <dsp:spPr>
        <a:xfrm>
          <a:off x="3929062" y="3378200"/>
          <a:ext cx="2381250" cy="1428750"/>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0" kern="1200" dirty="0" smtClean="0"/>
            <a:t>Any other method or payment as may be approved by the Authority from time to time</a:t>
          </a:r>
          <a:endParaRPr lang="en-US" sz="2000" b="0" kern="1200" dirty="0"/>
        </a:p>
      </dsp:txBody>
      <dsp:txXfrm>
        <a:off x="3929062" y="3378200"/>
        <a:ext cx="2381250" cy="1428750"/>
      </dsp:txXfrm>
    </dsp:sp>
  </dsp:spTree>
</dsp:drawing>
</file>

<file path=ppt/diagrams/drawing2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10EBC15-E132-4F17-8348-7C121ADA174C}">
      <dsp:nvSpPr>
        <dsp:cNvPr id="0" name=""/>
        <dsp:cNvSpPr/>
      </dsp:nvSpPr>
      <dsp:spPr>
        <a:xfrm>
          <a:off x="1023" y="37417"/>
          <a:ext cx="3992956" cy="2395774"/>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b="0" kern="1200" dirty="0" smtClean="0"/>
            <a:t>As per </a:t>
          </a:r>
          <a:r>
            <a:rPr lang="en-US" sz="2000" kern="1200" dirty="0" smtClean="0"/>
            <a:t>Sec 64 -VB of the</a:t>
          </a:r>
          <a:r>
            <a:rPr lang="en-US" sz="2000" b="0" kern="1200" dirty="0" smtClean="0"/>
            <a:t> Insurance Act, 1938 states that premium is to be paid in advance, before the start of the insurance cover. </a:t>
          </a:r>
          <a:endParaRPr lang="en-US" sz="2000" kern="1200" dirty="0"/>
        </a:p>
      </dsp:txBody>
      <dsp:txXfrm>
        <a:off x="1023" y="37417"/>
        <a:ext cx="3992956" cy="2395774"/>
      </dsp:txXfrm>
    </dsp:sp>
    <dsp:sp modelId="{CCD76E25-4DF1-48B2-8BAF-DDD4D2E66CCA}">
      <dsp:nvSpPr>
        <dsp:cNvPr id="0" name=""/>
        <dsp:cNvSpPr/>
      </dsp:nvSpPr>
      <dsp:spPr>
        <a:xfrm>
          <a:off x="4393276" y="37417"/>
          <a:ext cx="3992956" cy="2395774"/>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kern="1200" dirty="0" smtClean="0"/>
            <a:t>No insurer shall assume any risk unless and until the premium is received in advance or is guaranteed to be paid or a deposit is made in advance in the prescribed manner </a:t>
          </a:r>
          <a:endParaRPr lang="en-US" sz="2000" kern="1200" dirty="0"/>
        </a:p>
      </dsp:txBody>
      <dsp:txXfrm>
        <a:off x="4393276" y="37417"/>
        <a:ext cx="3992956" cy="2395774"/>
      </dsp:txXfrm>
    </dsp:sp>
    <dsp:sp modelId="{E7F24D80-EB69-4379-B880-5B6C812D5AF1}">
      <dsp:nvSpPr>
        <dsp:cNvPr id="0" name=""/>
        <dsp:cNvSpPr/>
      </dsp:nvSpPr>
      <dsp:spPr>
        <a:xfrm>
          <a:off x="1023" y="2832486"/>
          <a:ext cx="3992956" cy="2395774"/>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kern="1200" dirty="0" smtClean="0"/>
            <a:t>Where an insurance agent collects a premium, he shall deposit within 24 hours with the insurer or dispatch by post to the insurer the premium  without deduction of his commission</a:t>
          </a:r>
          <a:endParaRPr lang="en-US" sz="2000" kern="1200" dirty="0"/>
        </a:p>
      </dsp:txBody>
      <dsp:txXfrm>
        <a:off x="1023" y="2832486"/>
        <a:ext cx="3992956" cy="2395774"/>
      </dsp:txXfrm>
    </dsp:sp>
    <dsp:sp modelId="{F2988501-5ADB-46EA-8D34-3BF744C89C05}">
      <dsp:nvSpPr>
        <dsp:cNvPr id="0" name=""/>
        <dsp:cNvSpPr/>
      </dsp:nvSpPr>
      <dsp:spPr>
        <a:xfrm>
          <a:off x="4393276" y="2832486"/>
          <a:ext cx="3992956" cy="2395774"/>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kern="1200" dirty="0" smtClean="0"/>
            <a:t>Risk may be assumed on the date on which the money order is booked or the </a:t>
          </a:r>
          <a:r>
            <a:rPr lang="en-US" sz="2000" kern="1200" dirty="0" err="1" smtClean="0"/>
            <a:t>cheque</a:t>
          </a:r>
          <a:r>
            <a:rPr lang="en-US" sz="2000" kern="1200" dirty="0" smtClean="0"/>
            <a:t> is posted</a:t>
          </a:r>
          <a:endParaRPr lang="en-US" sz="2000" kern="1200" dirty="0"/>
        </a:p>
      </dsp:txBody>
      <dsp:txXfrm>
        <a:off x="4393276" y="2832486"/>
        <a:ext cx="3992956" cy="2395774"/>
      </dsp:txXfrm>
    </dsp:sp>
  </dsp:spTree>
</dsp:drawing>
</file>

<file path=ppt/diagrams/drawing2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1E23822-4E85-45B2-8F26-4F5540B5EC64}">
      <dsp:nvSpPr>
        <dsp:cNvPr id="0" name=""/>
        <dsp:cNvSpPr/>
      </dsp:nvSpPr>
      <dsp:spPr>
        <a:xfrm rot="5400000">
          <a:off x="5331722" y="-2285915"/>
          <a:ext cx="571692" cy="5287123"/>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rtl="0">
            <a:lnSpc>
              <a:spcPct val="90000"/>
            </a:lnSpc>
            <a:spcBef>
              <a:spcPct val="0"/>
            </a:spcBef>
            <a:spcAft>
              <a:spcPct val="15000"/>
            </a:spcAft>
            <a:buChar char="••"/>
          </a:pPr>
          <a:r>
            <a:rPr lang="en-US" sz="1600" kern="1200" dirty="0" smtClean="0"/>
            <a:t>An additional period of time to pay the premium after it has become due. </a:t>
          </a:r>
          <a:endParaRPr lang="en-US" sz="1600" kern="1200" dirty="0"/>
        </a:p>
      </dsp:txBody>
      <dsp:txXfrm rot="5400000">
        <a:off x="5331722" y="-2285915"/>
        <a:ext cx="571692" cy="5287123"/>
      </dsp:txXfrm>
    </dsp:sp>
    <dsp:sp modelId="{669F76CE-4B78-443C-AEE7-A51605122DAB}">
      <dsp:nvSpPr>
        <dsp:cNvPr id="0" name=""/>
        <dsp:cNvSpPr/>
      </dsp:nvSpPr>
      <dsp:spPr>
        <a:xfrm>
          <a:off x="0" y="338"/>
          <a:ext cx="2974007" cy="71461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n-US" sz="1600" b="1" kern="1200" dirty="0" smtClean="0"/>
            <a:t>Grace period</a:t>
          </a:r>
          <a:endParaRPr lang="en-US" sz="1600" kern="1200" dirty="0"/>
        </a:p>
      </dsp:txBody>
      <dsp:txXfrm>
        <a:off x="0" y="338"/>
        <a:ext cx="2974007" cy="714616"/>
      </dsp:txXfrm>
    </dsp:sp>
    <dsp:sp modelId="{00F0E060-B7D3-435E-A289-92AC6C4C1043}">
      <dsp:nvSpPr>
        <dsp:cNvPr id="0" name=""/>
        <dsp:cNvSpPr/>
      </dsp:nvSpPr>
      <dsp:spPr>
        <a:xfrm rot="5400000">
          <a:off x="5209023" y="-1290974"/>
          <a:ext cx="817091" cy="5287123"/>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rtl="0">
            <a:lnSpc>
              <a:spcPct val="90000"/>
            </a:lnSpc>
            <a:spcBef>
              <a:spcPct val="0"/>
            </a:spcBef>
            <a:spcAft>
              <a:spcPct val="15000"/>
            </a:spcAft>
            <a:buChar char="••"/>
          </a:pPr>
          <a:r>
            <a:rPr lang="en-US" sz="1600" kern="1200" dirty="0" smtClean="0"/>
            <a:t>Put back into force a policy that has either been terminated because of non-payment of premiums or has been continued under one of the non-forfeiture provisions. </a:t>
          </a:r>
          <a:endParaRPr lang="en-US" sz="1600" kern="1200" dirty="0"/>
        </a:p>
      </dsp:txBody>
      <dsp:txXfrm rot="5400000">
        <a:off x="5209023" y="-1290974"/>
        <a:ext cx="817091" cy="5287123"/>
      </dsp:txXfrm>
    </dsp:sp>
    <dsp:sp modelId="{05C87EC1-E333-4209-B8A7-B169C22FF4A4}">
      <dsp:nvSpPr>
        <dsp:cNvPr id="0" name=""/>
        <dsp:cNvSpPr/>
      </dsp:nvSpPr>
      <dsp:spPr>
        <a:xfrm>
          <a:off x="0" y="995279"/>
          <a:ext cx="2974007" cy="71461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n-US" sz="1600" b="1" kern="1200" dirty="0" smtClean="0"/>
            <a:t>Reinstatement</a:t>
          </a:r>
          <a:endParaRPr lang="en-US" sz="1600" kern="1200" dirty="0"/>
        </a:p>
      </dsp:txBody>
      <dsp:txXfrm>
        <a:off x="0" y="995279"/>
        <a:ext cx="2974007" cy="714616"/>
      </dsp:txXfrm>
    </dsp:sp>
    <dsp:sp modelId="{B7BB8E40-4A74-4F2D-A6D1-3C8896DDFC08}">
      <dsp:nvSpPr>
        <dsp:cNvPr id="0" name=""/>
        <dsp:cNvSpPr/>
      </dsp:nvSpPr>
      <dsp:spPr>
        <a:xfrm rot="5400000">
          <a:off x="5270363" y="-296032"/>
          <a:ext cx="694410" cy="5287123"/>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rtl="0">
            <a:lnSpc>
              <a:spcPct val="90000"/>
            </a:lnSpc>
            <a:spcBef>
              <a:spcPct val="0"/>
            </a:spcBef>
            <a:spcAft>
              <a:spcPct val="15000"/>
            </a:spcAft>
            <a:buChar char="••"/>
          </a:pPr>
          <a:r>
            <a:rPr lang="en-US" sz="1600" kern="1200" dirty="0" smtClean="0"/>
            <a:t>The right to borrow money from the insurer by using the cash value of the policy as a security for the loan</a:t>
          </a:r>
          <a:endParaRPr lang="en-US" sz="1600" kern="1200" dirty="0"/>
        </a:p>
      </dsp:txBody>
      <dsp:txXfrm rot="5400000">
        <a:off x="5270363" y="-296032"/>
        <a:ext cx="694410" cy="5287123"/>
      </dsp:txXfrm>
    </dsp:sp>
    <dsp:sp modelId="{8B5A52BF-EC95-4FDA-9071-4489334266BA}">
      <dsp:nvSpPr>
        <dsp:cNvPr id="0" name=""/>
        <dsp:cNvSpPr/>
      </dsp:nvSpPr>
      <dsp:spPr>
        <a:xfrm>
          <a:off x="0" y="1990221"/>
          <a:ext cx="2974007" cy="71461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n-US" sz="1600" b="1" kern="1200" dirty="0" smtClean="0"/>
            <a:t>Policy loan</a:t>
          </a:r>
          <a:endParaRPr lang="en-US" sz="1600" kern="1200" dirty="0"/>
        </a:p>
      </dsp:txBody>
      <dsp:txXfrm>
        <a:off x="0" y="1990221"/>
        <a:ext cx="2974007" cy="714616"/>
      </dsp:txXfrm>
    </dsp:sp>
    <dsp:sp modelId="{6DC81556-828E-46FD-8C32-BB6CC80123FF}">
      <dsp:nvSpPr>
        <dsp:cNvPr id="0" name=""/>
        <dsp:cNvSpPr/>
      </dsp:nvSpPr>
      <dsp:spPr>
        <a:xfrm rot="5400000">
          <a:off x="5331722" y="647670"/>
          <a:ext cx="571692" cy="5287123"/>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rtl="0">
            <a:lnSpc>
              <a:spcPct val="90000"/>
            </a:lnSpc>
            <a:spcBef>
              <a:spcPct val="0"/>
            </a:spcBef>
            <a:spcAft>
              <a:spcPct val="15000"/>
            </a:spcAft>
            <a:buChar char="••"/>
          </a:pPr>
          <a:r>
            <a:rPr lang="en-US" sz="1600" kern="1200" dirty="0" smtClean="0"/>
            <a:t>The life assured proposes the name of the person(s) to which the sum assured should be paid by the insurance company after their death </a:t>
          </a:r>
          <a:endParaRPr lang="en-US" sz="1600" kern="1200" dirty="0"/>
        </a:p>
      </dsp:txBody>
      <dsp:txXfrm rot="5400000">
        <a:off x="5331722" y="647670"/>
        <a:ext cx="571692" cy="5287123"/>
      </dsp:txXfrm>
    </dsp:sp>
    <dsp:sp modelId="{D3C73051-6A1D-4142-9139-F2483E9D22BF}">
      <dsp:nvSpPr>
        <dsp:cNvPr id="0" name=""/>
        <dsp:cNvSpPr/>
      </dsp:nvSpPr>
      <dsp:spPr>
        <a:xfrm>
          <a:off x="0" y="2933924"/>
          <a:ext cx="2974007" cy="71461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n-US" sz="1600" b="1" kern="1200" dirty="0" smtClean="0"/>
            <a:t>Nomination</a:t>
          </a:r>
          <a:endParaRPr lang="en-US" sz="1600" kern="1200" dirty="0"/>
        </a:p>
      </dsp:txBody>
      <dsp:txXfrm>
        <a:off x="0" y="2933924"/>
        <a:ext cx="2974007" cy="714616"/>
      </dsp:txXfrm>
    </dsp:sp>
    <dsp:sp modelId="{0C711EF6-E25A-4492-AD7A-678F6BAB9867}">
      <dsp:nvSpPr>
        <dsp:cNvPr id="0" name=""/>
        <dsp:cNvSpPr/>
      </dsp:nvSpPr>
      <dsp:spPr>
        <a:xfrm rot="5400000">
          <a:off x="5331722" y="1591374"/>
          <a:ext cx="571692" cy="5287123"/>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rtl="0">
            <a:lnSpc>
              <a:spcPct val="90000"/>
            </a:lnSpc>
            <a:spcBef>
              <a:spcPct val="0"/>
            </a:spcBef>
            <a:spcAft>
              <a:spcPct val="15000"/>
            </a:spcAft>
            <a:buChar char="••"/>
          </a:pPr>
          <a:r>
            <a:rPr lang="en-US" sz="1600" kern="1200" dirty="0" smtClean="0"/>
            <a:t>Act of transferring the rights right, title and interest in the policy (as property) from one person to another. </a:t>
          </a:r>
          <a:endParaRPr lang="en-US" sz="1600" kern="1200" dirty="0"/>
        </a:p>
      </dsp:txBody>
      <dsp:txXfrm rot="5400000">
        <a:off x="5331722" y="1591374"/>
        <a:ext cx="571692" cy="5287123"/>
      </dsp:txXfrm>
    </dsp:sp>
    <dsp:sp modelId="{C5AC3429-509D-42B5-B784-1CF5CCEA2D52}">
      <dsp:nvSpPr>
        <dsp:cNvPr id="0" name=""/>
        <dsp:cNvSpPr/>
      </dsp:nvSpPr>
      <dsp:spPr>
        <a:xfrm>
          <a:off x="0" y="3877628"/>
          <a:ext cx="2974007" cy="71461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n-US" sz="1600" b="1" kern="1200" dirty="0" smtClean="0"/>
            <a:t>Assignment</a:t>
          </a:r>
          <a:endParaRPr lang="en-US" sz="1600" kern="1200" dirty="0"/>
        </a:p>
      </dsp:txBody>
      <dsp:txXfrm>
        <a:off x="0" y="3877628"/>
        <a:ext cx="2974007" cy="714616"/>
      </dsp:txXfrm>
    </dsp:sp>
    <dsp:sp modelId="{F189CD0B-BDE7-4DCB-B05F-12BACC0B77C2}">
      <dsp:nvSpPr>
        <dsp:cNvPr id="0" name=""/>
        <dsp:cNvSpPr/>
      </dsp:nvSpPr>
      <dsp:spPr>
        <a:xfrm rot="5400000">
          <a:off x="5212248" y="2583090"/>
          <a:ext cx="810640" cy="5287123"/>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rtl="0">
            <a:lnSpc>
              <a:spcPct val="90000"/>
            </a:lnSpc>
            <a:spcBef>
              <a:spcPct val="0"/>
            </a:spcBef>
            <a:spcAft>
              <a:spcPct val="15000"/>
            </a:spcAft>
            <a:buChar char="••"/>
          </a:pPr>
          <a:r>
            <a:rPr lang="en-US" sz="1600" kern="1200" dirty="0" smtClean="0"/>
            <a:t>Changes which do not impact the terms and conditions of the policy like change in mode of payment, change of address etc.</a:t>
          </a:r>
          <a:endParaRPr lang="en-US" sz="1600" kern="1200" dirty="0"/>
        </a:p>
      </dsp:txBody>
      <dsp:txXfrm rot="5400000">
        <a:off x="5212248" y="2583090"/>
        <a:ext cx="810640" cy="5287123"/>
      </dsp:txXfrm>
    </dsp:sp>
    <dsp:sp modelId="{32127D68-73CD-4AB6-BD6F-F3E2642A5265}">
      <dsp:nvSpPr>
        <dsp:cNvPr id="0" name=""/>
        <dsp:cNvSpPr/>
      </dsp:nvSpPr>
      <dsp:spPr>
        <a:xfrm>
          <a:off x="0" y="4855965"/>
          <a:ext cx="2974007" cy="74137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n-US" sz="1600" b="1" kern="1200" dirty="0" smtClean="0"/>
            <a:t>Alteration</a:t>
          </a:r>
          <a:endParaRPr lang="en-US" sz="1600" kern="1200" dirty="0"/>
        </a:p>
      </dsp:txBody>
      <dsp:txXfrm>
        <a:off x="0" y="4855965"/>
        <a:ext cx="2974007" cy="741373"/>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012A5F3-3F1D-4907-BAA9-4497CAE0446B}">
      <dsp:nvSpPr>
        <dsp:cNvPr id="0" name=""/>
        <dsp:cNvSpPr/>
      </dsp:nvSpPr>
      <dsp:spPr>
        <a:xfrm>
          <a:off x="5311" y="0"/>
          <a:ext cx="3234073" cy="1295400"/>
        </a:xfrm>
        <a:prstGeom prst="roundRect">
          <a:avLst>
            <a:gd name="adj" fmla="val 10000"/>
          </a:avLst>
        </a:prstGeom>
        <a:solidFill>
          <a:schemeClr val="accent1">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b="0" kern="1200" dirty="0" smtClean="0">
              <a:solidFill>
                <a:schemeClr val="tx1"/>
              </a:solidFill>
            </a:rPr>
            <a:t>Insurance</a:t>
          </a:r>
          <a:endParaRPr lang="en-US" sz="2800" b="0" kern="1200" dirty="0">
            <a:solidFill>
              <a:schemeClr val="tx1"/>
            </a:solidFill>
          </a:endParaRPr>
        </a:p>
      </dsp:txBody>
      <dsp:txXfrm>
        <a:off x="5311" y="0"/>
        <a:ext cx="3234073" cy="1295400"/>
      </dsp:txXfrm>
    </dsp:sp>
    <dsp:sp modelId="{0F769416-A43B-46B5-BA0A-0689A138A01B}">
      <dsp:nvSpPr>
        <dsp:cNvPr id="0" name=""/>
        <dsp:cNvSpPr/>
      </dsp:nvSpPr>
      <dsp:spPr>
        <a:xfrm>
          <a:off x="3562792" y="246674"/>
          <a:ext cx="685623" cy="80205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511300">
            <a:lnSpc>
              <a:spcPct val="90000"/>
            </a:lnSpc>
            <a:spcBef>
              <a:spcPct val="0"/>
            </a:spcBef>
            <a:spcAft>
              <a:spcPct val="35000"/>
            </a:spcAft>
          </a:pPr>
          <a:endParaRPr lang="en-US" sz="3400" kern="1200"/>
        </a:p>
      </dsp:txBody>
      <dsp:txXfrm>
        <a:off x="3562792" y="246674"/>
        <a:ext cx="685623" cy="802050"/>
      </dsp:txXfrm>
    </dsp:sp>
    <dsp:sp modelId="{ADFC35C2-60BC-45C0-B21A-821EDFECDEA1}">
      <dsp:nvSpPr>
        <dsp:cNvPr id="0" name=""/>
        <dsp:cNvSpPr/>
      </dsp:nvSpPr>
      <dsp:spPr>
        <a:xfrm>
          <a:off x="4533014" y="0"/>
          <a:ext cx="3234073" cy="1295400"/>
        </a:xfrm>
        <a:prstGeom prst="roundRect">
          <a:avLst>
            <a:gd name="adj" fmla="val 10000"/>
          </a:avLst>
        </a:prstGeom>
        <a:noFill/>
        <a:ln w="254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solidFill>
                <a:schemeClr val="tx1"/>
              </a:solidFill>
            </a:rPr>
            <a:t>Process where losses of a few are shared by others exposed to similar uncertain events/situations</a:t>
          </a:r>
          <a:endParaRPr lang="en-US" sz="2000" kern="1200" dirty="0">
            <a:solidFill>
              <a:schemeClr val="tx1"/>
            </a:solidFill>
          </a:endParaRPr>
        </a:p>
      </dsp:txBody>
      <dsp:txXfrm>
        <a:off x="4533014" y="0"/>
        <a:ext cx="3234073" cy="1295400"/>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092D235-70E3-49DA-8623-CAA2BD60239A}">
      <dsp:nvSpPr>
        <dsp:cNvPr id="0" name=""/>
        <dsp:cNvSpPr/>
      </dsp:nvSpPr>
      <dsp:spPr>
        <a:xfrm>
          <a:off x="40" y="33379"/>
          <a:ext cx="3851709" cy="835200"/>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US" sz="2000" kern="1200" dirty="0" smtClean="0"/>
            <a:t>Primary Function</a:t>
          </a:r>
          <a:endParaRPr lang="en-US" sz="2000" kern="1200" dirty="0"/>
        </a:p>
      </dsp:txBody>
      <dsp:txXfrm>
        <a:off x="40" y="33379"/>
        <a:ext cx="3851709" cy="835200"/>
      </dsp:txXfrm>
    </dsp:sp>
    <dsp:sp modelId="{5868F02D-9A1B-4651-8B87-6446F1690E08}">
      <dsp:nvSpPr>
        <dsp:cNvPr id="0" name=""/>
        <dsp:cNvSpPr/>
      </dsp:nvSpPr>
      <dsp:spPr>
        <a:xfrm>
          <a:off x="40" y="868580"/>
          <a:ext cx="3851709" cy="1273680"/>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t>Provide protection</a:t>
          </a:r>
          <a:endParaRPr lang="en-US" sz="2000" kern="1200" dirty="0"/>
        </a:p>
        <a:p>
          <a:pPr marL="228600" lvl="1" indent="-228600" algn="l" defTabSz="889000">
            <a:lnSpc>
              <a:spcPct val="90000"/>
            </a:lnSpc>
            <a:spcBef>
              <a:spcPct val="0"/>
            </a:spcBef>
            <a:spcAft>
              <a:spcPct val="15000"/>
            </a:spcAft>
            <a:buChar char="••"/>
          </a:pPr>
          <a:r>
            <a:rPr lang="en-US" sz="2000" kern="1200" dirty="0" smtClean="0"/>
            <a:t>Collective bearing of risk</a:t>
          </a:r>
          <a:endParaRPr lang="en-US" sz="2000" kern="1200" dirty="0"/>
        </a:p>
        <a:p>
          <a:pPr marL="228600" lvl="1" indent="-228600" algn="l" defTabSz="889000">
            <a:lnSpc>
              <a:spcPct val="90000"/>
            </a:lnSpc>
            <a:spcBef>
              <a:spcPct val="0"/>
            </a:spcBef>
            <a:spcAft>
              <a:spcPct val="15000"/>
            </a:spcAft>
            <a:buChar char="••"/>
          </a:pPr>
          <a:r>
            <a:rPr lang="en-US" sz="2000" b="0" kern="1200" dirty="0" smtClean="0">
              <a:latin typeface="+mn-lt"/>
            </a:rPr>
            <a:t>Reduction in tension and fear </a:t>
          </a:r>
          <a:endParaRPr lang="en-US" sz="2000" b="0" kern="1200" dirty="0">
            <a:latin typeface="+mn-lt"/>
          </a:endParaRPr>
        </a:p>
      </dsp:txBody>
      <dsp:txXfrm>
        <a:off x="40" y="868580"/>
        <a:ext cx="3851709" cy="1273680"/>
      </dsp:txXfrm>
    </dsp:sp>
    <dsp:sp modelId="{B3BAAEB7-2050-497C-BA11-DD9C9BD9CB21}">
      <dsp:nvSpPr>
        <dsp:cNvPr id="0" name=""/>
        <dsp:cNvSpPr/>
      </dsp:nvSpPr>
      <dsp:spPr>
        <a:xfrm>
          <a:off x="4390988" y="33379"/>
          <a:ext cx="3851709" cy="835200"/>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US" sz="2000" kern="1200" dirty="0" smtClean="0"/>
            <a:t>Secondary Function</a:t>
          </a:r>
          <a:endParaRPr lang="en-US" sz="2000" kern="1200" dirty="0"/>
        </a:p>
      </dsp:txBody>
      <dsp:txXfrm>
        <a:off x="4390988" y="33379"/>
        <a:ext cx="3851709" cy="835200"/>
      </dsp:txXfrm>
    </dsp:sp>
    <dsp:sp modelId="{FA8D01A9-8140-4495-8B97-C5C8A4D2BB77}">
      <dsp:nvSpPr>
        <dsp:cNvPr id="0" name=""/>
        <dsp:cNvSpPr/>
      </dsp:nvSpPr>
      <dsp:spPr>
        <a:xfrm>
          <a:off x="4390988" y="868580"/>
          <a:ext cx="3851709" cy="1273680"/>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t>Small capital to cover larger risk</a:t>
          </a:r>
          <a:endParaRPr lang="en-US" sz="2000" kern="1200" dirty="0"/>
        </a:p>
        <a:p>
          <a:pPr marL="228600" lvl="1" indent="-228600" algn="l" defTabSz="889000">
            <a:lnSpc>
              <a:spcPct val="90000"/>
            </a:lnSpc>
            <a:spcBef>
              <a:spcPct val="0"/>
            </a:spcBef>
            <a:spcAft>
              <a:spcPct val="15000"/>
            </a:spcAft>
            <a:buChar char="••"/>
          </a:pPr>
          <a:r>
            <a:rPr lang="en-US" sz="2000" kern="1200" dirty="0" smtClean="0"/>
            <a:t> Means of saving &amp; investments</a:t>
          </a:r>
          <a:endParaRPr lang="en-US" sz="2000" kern="1200" dirty="0"/>
        </a:p>
      </dsp:txBody>
      <dsp:txXfrm>
        <a:off x="4390988" y="868580"/>
        <a:ext cx="3851709" cy="1273680"/>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092D235-70E3-49DA-8623-CAA2BD60239A}">
      <dsp:nvSpPr>
        <dsp:cNvPr id="0" name=""/>
        <dsp:cNvSpPr/>
      </dsp:nvSpPr>
      <dsp:spPr>
        <a:xfrm>
          <a:off x="40" y="33379"/>
          <a:ext cx="3851709" cy="835200"/>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US" sz="2000" kern="1200" dirty="0" smtClean="0"/>
            <a:t>Primary Function</a:t>
          </a:r>
          <a:endParaRPr lang="en-US" sz="2000" kern="1200" dirty="0"/>
        </a:p>
      </dsp:txBody>
      <dsp:txXfrm>
        <a:off x="40" y="33379"/>
        <a:ext cx="3851709" cy="835200"/>
      </dsp:txXfrm>
    </dsp:sp>
    <dsp:sp modelId="{5868F02D-9A1B-4651-8B87-6446F1690E08}">
      <dsp:nvSpPr>
        <dsp:cNvPr id="0" name=""/>
        <dsp:cNvSpPr/>
      </dsp:nvSpPr>
      <dsp:spPr>
        <a:xfrm>
          <a:off x="40" y="868580"/>
          <a:ext cx="3851709" cy="1273680"/>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t>Provide protection</a:t>
          </a:r>
          <a:endParaRPr lang="en-US" sz="2000" kern="1200" dirty="0"/>
        </a:p>
        <a:p>
          <a:pPr marL="228600" lvl="1" indent="-228600" algn="l" defTabSz="889000">
            <a:lnSpc>
              <a:spcPct val="90000"/>
            </a:lnSpc>
            <a:spcBef>
              <a:spcPct val="0"/>
            </a:spcBef>
            <a:spcAft>
              <a:spcPct val="15000"/>
            </a:spcAft>
            <a:buChar char="••"/>
          </a:pPr>
          <a:r>
            <a:rPr lang="en-US" sz="2000" kern="1200" dirty="0" smtClean="0"/>
            <a:t>Collective bearing of risk</a:t>
          </a:r>
          <a:endParaRPr lang="en-US" sz="2000" kern="1200" dirty="0"/>
        </a:p>
        <a:p>
          <a:pPr marL="228600" lvl="1" indent="-228600" algn="l" defTabSz="889000">
            <a:lnSpc>
              <a:spcPct val="90000"/>
            </a:lnSpc>
            <a:spcBef>
              <a:spcPct val="0"/>
            </a:spcBef>
            <a:spcAft>
              <a:spcPct val="15000"/>
            </a:spcAft>
            <a:buChar char="••"/>
          </a:pPr>
          <a:r>
            <a:rPr lang="en-US" sz="2000" b="0" kern="1200" dirty="0" smtClean="0">
              <a:latin typeface="+mn-lt"/>
            </a:rPr>
            <a:t>Reduction in tension and fear </a:t>
          </a:r>
          <a:endParaRPr lang="en-US" sz="2000" b="0" kern="1200" dirty="0">
            <a:latin typeface="+mn-lt"/>
          </a:endParaRPr>
        </a:p>
      </dsp:txBody>
      <dsp:txXfrm>
        <a:off x="40" y="868580"/>
        <a:ext cx="3851709" cy="1273680"/>
      </dsp:txXfrm>
    </dsp:sp>
    <dsp:sp modelId="{B3BAAEB7-2050-497C-BA11-DD9C9BD9CB21}">
      <dsp:nvSpPr>
        <dsp:cNvPr id="0" name=""/>
        <dsp:cNvSpPr/>
      </dsp:nvSpPr>
      <dsp:spPr>
        <a:xfrm>
          <a:off x="4390988" y="33379"/>
          <a:ext cx="3851709" cy="835200"/>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US" sz="2000" kern="1200" dirty="0" smtClean="0"/>
            <a:t>Secondary Function</a:t>
          </a:r>
          <a:endParaRPr lang="en-US" sz="2000" kern="1200" dirty="0"/>
        </a:p>
      </dsp:txBody>
      <dsp:txXfrm>
        <a:off x="4390988" y="33379"/>
        <a:ext cx="3851709" cy="835200"/>
      </dsp:txXfrm>
    </dsp:sp>
    <dsp:sp modelId="{FA8D01A9-8140-4495-8B97-C5C8A4D2BB77}">
      <dsp:nvSpPr>
        <dsp:cNvPr id="0" name=""/>
        <dsp:cNvSpPr/>
      </dsp:nvSpPr>
      <dsp:spPr>
        <a:xfrm>
          <a:off x="4390988" y="868580"/>
          <a:ext cx="3851709" cy="1273680"/>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t>Small capital to cover larger risk</a:t>
          </a:r>
          <a:endParaRPr lang="en-US" sz="2000" kern="1200" dirty="0"/>
        </a:p>
        <a:p>
          <a:pPr marL="228600" lvl="1" indent="-228600" algn="l" defTabSz="889000">
            <a:lnSpc>
              <a:spcPct val="90000"/>
            </a:lnSpc>
            <a:spcBef>
              <a:spcPct val="0"/>
            </a:spcBef>
            <a:spcAft>
              <a:spcPct val="15000"/>
            </a:spcAft>
            <a:buChar char="••"/>
          </a:pPr>
          <a:r>
            <a:rPr lang="en-US" sz="2000" kern="1200" dirty="0" smtClean="0"/>
            <a:t> Means of saving &amp; investments</a:t>
          </a:r>
          <a:endParaRPr lang="en-US" sz="2000" kern="1200" dirty="0"/>
        </a:p>
      </dsp:txBody>
      <dsp:txXfrm>
        <a:off x="4390988" y="868580"/>
        <a:ext cx="3851709" cy="1273680"/>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EEB0B39-86B6-468C-A932-FF91894A4917}">
      <dsp:nvSpPr>
        <dsp:cNvPr id="0" name=""/>
        <dsp:cNvSpPr/>
      </dsp:nvSpPr>
      <dsp:spPr>
        <a:xfrm>
          <a:off x="3519" y="605668"/>
          <a:ext cx="5920751" cy="1696225"/>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kern="1200" dirty="0" smtClean="0"/>
            <a:t>Insurance companies in India are either termed as:</a:t>
          </a:r>
        </a:p>
        <a:p>
          <a:pPr lvl="0" algn="ctr" defTabSz="889000" rtl="0">
            <a:lnSpc>
              <a:spcPct val="90000"/>
            </a:lnSpc>
            <a:spcBef>
              <a:spcPct val="0"/>
            </a:spcBef>
            <a:spcAft>
              <a:spcPct val="35000"/>
            </a:spcAft>
          </a:pPr>
          <a:r>
            <a:rPr lang="en-US" sz="2000" kern="1200" dirty="0" smtClean="0"/>
            <a:t> </a:t>
          </a:r>
          <a:r>
            <a:rPr lang="en-US" sz="2000" b="1" kern="1200" dirty="0" smtClean="0"/>
            <a:t>Life</a:t>
          </a:r>
          <a:r>
            <a:rPr lang="en-US" sz="2000" kern="1200" dirty="0" smtClean="0"/>
            <a:t> Insurance companies  </a:t>
          </a:r>
        </a:p>
        <a:p>
          <a:pPr lvl="0" algn="ctr" defTabSz="889000" rtl="0">
            <a:lnSpc>
              <a:spcPct val="90000"/>
            </a:lnSpc>
            <a:spcBef>
              <a:spcPct val="0"/>
            </a:spcBef>
            <a:spcAft>
              <a:spcPct val="35000"/>
            </a:spcAft>
          </a:pPr>
          <a:r>
            <a:rPr lang="en-US" sz="2000" kern="1200" dirty="0" smtClean="0"/>
            <a:t> </a:t>
          </a:r>
          <a:r>
            <a:rPr lang="en-US" sz="2000" b="1" kern="1200" dirty="0" smtClean="0"/>
            <a:t>Non Life Insurance </a:t>
          </a:r>
          <a:r>
            <a:rPr lang="en-US" sz="2000" b="0" kern="1200" dirty="0" smtClean="0"/>
            <a:t>companies</a:t>
          </a:r>
          <a:r>
            <a:rPr lang="en-US" sz="2000" b="1" kern="1200" dirty="0" smtClean="0"/>
            <a:t> </a:t>
          </a:r>
        </a:p>
        <a:p>
          <a:pPr lvl="0" algn="ctr" defTabSz="889000" rtl="0">
            <a:lnSpc>
              <a:spcPct val="90000"/>
            </a:lnSpc>
            <a:spcBef>
              <a:spcPct val="0"/>
            </a:spcBef>
            <a:spcAft>
              <a:spcPct val="35000"/>
            </a:spcAft>
          </a:pPr>
          <a:r>
            <a:rPr lang="en-US" sz="2000" kern="1200" dirty="0" smtClean="0"/>
            <a:t>(anything other than life)</a:t>
          </a:r>
          <a:endParaRPr lang="en-US" sz="2000" kern="1200" dirty="0"/>
        </a:p>
      </dsp:txBody>
      <dsp:txXfrm>
        <a:off x="3519" y="605668"/>
        <a:ext cx="5920751" cy="1696225"/>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908436E-B8E2-47B1-B90C-862863208FF6}">
      <dsp:nvSpPr>
        <dsp:cNvPr id="0" name=""/>
        <dsp:cNvSpPr/>
      </dsp:nvSpPr>
      <dsp:spPr>
        <a:xfrm>
          <a:off x="2416853" y="1506217"/>
          <a:ext cx="2229244" cy="222924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90000"/>
            </a:lnSpc>
            <a:spcBef>
              <a:spcPct val="0"/>
            </a:spcBef>
            <a:spcAft>
              <a:spcPct val="35000"/>
            </a:spcAft>
          </a:pPr>
          <a:r>
            <a:rPr lang="en-US" sz="2000" kern="1200" dirty="0" smtClean="0"/>
            <a:t>24 life insurance companies</a:t>
          </a:r>
          <a:endParaRPr lang="en-US" sz="2000" kern="1200" dirty="0"/>
        </a:p>
      </dsp:txBody>
      <dsp:txXfrm>
        <a:off x="2416853" y="1506217"/>
        <a:ext cx="2229244" cy="2229244"/>
      </dsp:txXfrm>
    </dsp:sp>
    <dsp:sp modelId="{9AF9E53A-1404-4770-8CA1-32D1397D456F}">
      <dsp:nvSpPr>
        <dsp:cNvPr id="0" name=""/>
        <dsp:cNvSpPr/>
      </dsp:nvSpPr>
      <dsp:spPr>
        <a:xfrm rot="12900000">
          <a:off x="905443" y="1090910"/>
          <a:ext cx="1789485" cy="635334"/>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78505DE-7984-48D0-852F-A8482D4838C7}">
      <dsp:nvSpPr>
        <dsp:cNvPr id="0" name=""/>
        <dsp:cNvSpPr/>
      </dsp:nvSpPr>
      <dsp:spPr>
        <a:xfrm>
          <a:off x="8364" y="48261"/>
          <a:ext cx="2117782" cy="169422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889000" rtl="0">
            <a:lnSpc>
              <a:spcPct val="90000"/>
            </a:lnSpc>
            <a:spcBef>
              <a:spcPct val="0"/>
            </a:spcBef>
            <a:spcAft>
              <a:spcPct val="35000"/>
            </a:spcAft>
          </a:pPr>
          <a:r>
            <a:rPr lang="en-US" sz="2000" kern="1200" dirty="0" smtClean="0"/>
            <a:t>Life Insurance Corporation (LIC) of India (Public Sector)</a:t>
          </a:r>
          <a:endParaRPr lang="en-US" sz="2000" kern="1200" dirty="0"/>
        </a:p>
      </dsp:txBody>
      <dsp:txXfrm>
        <a:off x="8364" y="48261"/>
        <a:ext cx="2117782" cy="1694225"/>
      </dsp:txXfrm>
    </dsp:sp>
    <dsp:sp modelId="{9A34E564-25D5-494F-8290-F7D8B8C7B18E}">
      <dsp:nvSpPr>
        <dsp:cNvPr id="0" name=""/>
        <dsp:cNvSpPr/>
      </dsp:nvSpPr>
      <dsp:spPr>
        <a:xfrm rot="19500000">
          <a:off x="4368023" y="1090910"/>
          <a:ext cx="1789485" cy="635334"/>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8C392F5-6420-429C-8D20-4A3411BD30CC}">
      <dsp:nvSpPr>
        <dsp:cNvPr id="0" name=""/>
        <dsp:cNvSpPr/>
      </dsp:nvSpPr>
      <dsp:spPr>
        <a:xfrm>
          <a:off x="4936805" y="48261"/>
          <a:ext cx="2117782" cy="169422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889000" rtl="0">
            <a:lnSpc>
              <a:spcPct val="90000"/>
            </a:lnSpc>
            <a:spcBef>
              <a:spcPct val="0"/>
            </a:spcBef>
            <a:spcAft>
              <a:spcPct val="35000"/>
            </a:spcAft>
          </a:pPr>
          <a:r>
            <a:rPr lang="en-US" sz="2000" kern="1200" dirty="0" smtClean="0"/>
            <a:t>23 Private life insurance companies </a:t>
          </a:r>
          <a:endParaRPr lang="en-US" sz="2000" kern="1200" dirty="0"/>
        </a:p>
      </dsp:txBody>
      <dsp:txXfrm>
        <a:off x="4936805" y="48261"/>
        <a:ext cx="2117782" cy="1694225"/>
      </dsp:txXfrm>
    </dsp:sp>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3824436-DEAD-4C05-AFEF-969684EF5DE7}">
      <dsp:nvSpPr>
        <dsp:cNvPr id="0" name=""/>
        <dsp:cNvSpPr/>
      </dsp:nvSpPr>
      <dsp:spPr>
        <a:xfrm>
          <a:off x="167312" y="1130"/>
          <a:ext cx="3904654" cy="2342792"/>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kern="1200" dirty="0" smtClean="0"/>
            <a:t>Pooled funds are collected and held for the benefit of the policyholders, it provides numerous direct and indirect benefits to the individual, his family, to industry and to the community and the nation as a whole.</a:t>
          </a:r>
        </a:p>
      </dsp:txBody>
      <dsp:txXfrm>
        <a:off x="167312" y="1130"/>
        <a:ext cx="3904654" cy="2342792"/>
      </dsp:txXfrm>
    </dsp:sp>
    <dsp:sp modelId="{F8D9C71B-0B0E-4EEA-A7DC-259B6D4610CB}">
      <dsp:nvSpPr>
        <dsp:cNvPr id="0" name=""/>
        <dsp:cNvSpPr/>
      </dsp:nvSpPr>
      <dsp:spPr>
        <a:xfrm>
          <a:off x="4462432" y="1130"/>
          <a:ext cx="3904654" cy="2342792"/>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kern="1200" dirty="0" smtClean="0"/>
            <a:t>Insurance removes the fear, worry and anxiety associated with one’s future and encourages efficient use of capital in business enterprises and promotes efficient use of existing resources</a:t>
          </a:r>
          <a:endParaRPr lang="en-US" sz="2000" kern="1200" dirty="0"/>
        </a:p>
      </dsp:txBody>
      <dsp:txXfrm>
        <a:off x="4462432" y="1130"/>
        <a:ext cx="3904654" cy="2342792"/>
      </dsp:txXfrm>
    </dsp:sp>
    <dsp:sp modelId="{62CD00E9-C2D3-428A-9522-014CC706C068}">
      <dsp:nvSpPr>
        <dsp:cNvPr id="0" name=""/>
        <dsp:cNvSpPr/>
      </dsp:nvSpPr>
      <dsp:spPr>
        <a:xfrm>
          <a:off x="2314872" y="2734389"/>
          <a:ext cx="3904654" cy="2342792"/>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Insurers play an important role in social security schemes sponsored by the Government. E.g. Rural schemes for rural families</a:t>
          </a:r>
          <a:endParaRPr lang="en-US" sz="2000" kern="1200" dirty="0"/>
        </a:p>
      </dsp:txBody>
      <dsp:txXfrm>
        <a:off x="2314872" y="2734389"/>
        <a:ext cx="3904654" cy="2342792"/>
      </dsp:txXfrm>
    </dsp:sp>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833388D-8F7F-4746-87E0-7F2DFFC8921F}">
      <dsp:nvSpPr>
        <dsp:cNvPr id="0" name=""/>
        <dsp:cNvSpPr/>
      </dsp:nvSpPr>
      <dsp:spPr>
        <a:xfrm rot="5400000">
          <a:off x="5340691" y="-2190882"/>
          <a:ext cx="821769" cy="5413248"/>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Pass in 12</a:t>
          </a:r>
          <a:r>
            <a:rPr lang="en-US" sz="1800" kern="1200" baseline="30000" dirty="0" smtClean="0"/>
            <a:t>th</a:t>
          </a:r>
          <a:r>
            <a:rPr lang="en-US" sz="1800" kern="1200" dirty="0" smtClean="0"/>
            <a:t> Standard (Resident of a place where population is 5000 or more as per the last census)</a:t>
          </a:r>
          <a:endParaRPr lang="en-US" sz="1800" kern="1200" dirty="0"/>
        </a:p>
        <a:p>
          <a:pPr marL="171450" lvl="1" indent="-171450" algn="l" defTabSz="800100">
            <a:lnSpc>
              <a:spcPct val="90000"/>
            </a:lnSpc>
            <a:spcBef>
              <a:spcPct val="0"/>
            </a:spcBef>
            <a:spcAft>
              <a:spcPct val="15000"/>
            </a:spcAft>
            <a:buChar char="••"/>
          </a:pPr>
          <a:r>
            <a:rPr lang="en-US" sz="1800" kern="1200" dirty="0" smtClean="0"/>
            <a:t>Pass in 10</a:t>
          </a:r>
          <a:r>
            <a:rPr lang="en-US" sz="1800" kern="1200" baseline="30000" dirty="0" smtClean="0"/>
            <a:t>th</a:t>
          </a:r>
          <a:r>
            <a:rPr lang="en-US" sz="1800" kern="1200" dirty="0" smtClean="0"/>
            <a:t> Standard (other places)</a:t>
          </a:r>
          <a:endParaRPr lang="en-US" sz="1800" kern="1200" dirty="0"/>
        </a:p>
      </dsp:txBody>
      <dsp:txXfrm rot="5400000">
        <a:off x="5340691" y="-2190882"/>
        <a:ext cx="821769" cy="5413248"/>
      </dsp:txXfrm>
    </dsp:sp>
    <dsp:sp modelId="{C5A37D2D-CEF4-4F6B-90CA-F5E2E41136BE}">
      <dsp:nvSpPr>
        <dsp:cNvPr id="0" name=""/>
        <dsp:cNvSpPr/>
      </dsp:nvSpPr>
      <dsp:spPr>
        <a:xfrm>
          <a:off x="0" y="2135"/>
          <a:ext cx="3044952" cy="1027211"/>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kern="1200" dirty="0" smtClean="0"/>
            <a:t>Qualifications of the applicant</a:t>
          </a:r>
          <a:endParaRPr lang="en-US" sz="2000" kern="1200" dirty="0"/>
        </a:p>
      </dsp:txBody>
      <dsp:txXfrm>
        <a:off x="0" y="2135"/>
        <a:ext cx="3044952" cy="1027211"/>
      </dsp:txXfrm>
    </dsp:sp>
    <dsp:sp modelId="{DF7C9556-2873-49FF-9398-B7A680BF710D}">
      <dsp:nvSpPr>
        <dsp:cNvPr id="0" name=""/>
        <dsp:cNvSpPr/>
      </dsp:nvSpPr>
      <dsp:spPr>
        <a:xfrm rot="5400000">
          <a:off x="5340691" y="-1112310"/>
          <a:ext cx="821769" cy="5413248"/>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50 hours training from an IRDAI approved institution, spread over 2-3 weeks</a:t>
          </a:r>
          <a:endParaRPr lang="en-US" sz="1800" kern="1200" dirty="0"/>
        </a:p>
      </dsp:txBody>
      <dsp:txXfrm rot="5400000">
        <a:off x="5340691" y="-1112310"/>
        <a:ext cx="821769" cy="5413248"/>
      </dsp:txXfrm>
    </dsp:sp>
    <dsp:sp modelId="{9A373651-CDE8-4FE2-93EB-83D655A5F233}">
      <dsp:nvSpPr>
        <dsp:cNvPr id="0" name=""/>
        <dsp:cNvSpPr/>
      </dsp:nvSpPr>
      <dsp:spPr>
        <a:xfrm>
          <a:off x="0" y="1080707"/>
          <a:ext cx="3044952" cy="1027211"/>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kern="1200" dirty="0" smtClean="0"/>
            <a:t>Practical Training</a:t>
          </a:r>
          <a:endParaRPr lang="en-US" sz="2000" kern="1200" dirty="0"/>
        </a:p>
      </dsp:txBody>
      <dsp:txXfrm>
        <a:off x="0" y="1080707"/>
        <a:ext cx="3044952" cy="1027211"/>
      </dsp:txXfrm>
    </dsp:sp>
    <dsp:sp modelId="{995CC87E-F379-4C6B-A806-CFAF29AFAD80}">
      <dsp:nvSpPr>
        <dsp:cNvPr id="0" name=""/>
        <dsp:cNvSpPr/>
      </dsp:nvSpPr>
      <dsp:spPr>
        <a:xfrm rot="5400000">
          <a:off x="5340691" y="-33737"/>
          <a:ext cx="821769" cy="5413248"/>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Pre Recruitment exam conducted by III Mumbai </a:t>
          </a:r>
          <a:endParaRPr lang="en-US" sz="1800" kern="1200" dirty="0"/>
        </a:p>
      </dsp:txBody>
      <dsp:txXfrm rot="5400000">
        <a:off x="5340691" y="-33737"/>
        <a:ext cx="821769" cy="5413248"/>
      </dsp:txXfrm>
    </dsp:sp>
    <dsp:sp modelId="{A0151375-89E4-4ACD-B65F-D7E1F9DFA326}">
      <dsp:nvSpPr>
        <dsp:cNvPr id="0" name=""/>
        <dsp:cNvSpPr/>
      </dsp:nvSpPr>
      <dsp:spPr>
        <a:xfrm>
          <a:off x="0" y="2159280"/>
          <a:ext cx="3044952" cy="1027211"/>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kern="1200" dirty="0" smtClean="0"/>
            <a:t>Examination</a:t>
          </a:r>
          <a:endParaRPr lang="en-US" sz="2000" kern="1200" dirty="0"/>
        </a:p>
      </dsp:txBody>
      <dsp:txXfrm>
        <a:off x="0" y="2159280"/>
        <a:ext cx="3044952" cy="1027211"/>
      </dsp:txXfrm>
    </dsp:sp>
    <dsp:sp modelId="{96E08277-005E-41E8-901B-3DFAB2C89811}">
      <dsp:nvSpPr>
        <dsp:cNvPr id="0" name=""/>
        <dsp:cNvSpPr/>
      </dsp:nvSpPr>
      <dsp:spPr>
        <a:xfrm rot="5400000">
          <a:off x="5340691" y="1044834"/>
          <a:ext cx="821769" cy="5413248"/>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RS.250 or as amended from time to time</a:t>
          </a:r>
          <a:endParaRPr lang="en-US" sz="1800" kern="1200" dirty="0"/>
        </a:p>
      </dsp:txBody>
      <dsp:txXfrm rot="5400000">
        <a:off x="5340691" y="1044834"/>
        <a:ext cx="821769" cy="5413248"/>
      </dsp:txXfrm>
    </dsp:sp>
    <dsp:sp modelId="{A062A870-88B6-4705-9999-C5F6D57143CD}">
      <dsp:nvSpPr>
        <dsp:cNvPr id="0" name=""/>
        <dsp:cNvSpPr/>
      </dsp:nvSpPr>
      <dsp:spPr>
        <a:xfrm>
          <a:off x="0" y="3237852"/>
          <a:ext cx="3044952" cy="1027211"/>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kern="1200" dirty="0" smtClean="0"/>
            <a:t>Fees Payable</a:t>
          </a:r>
          <a:endParaRPr lang="en-US" sz="2000" kern="1200" dirty="0"/>
        </a:p>
      </dsp:txBody>
      <dsp:txXfrm>
        <a:off x="0" y="3237852"/>
        <a:ext cx="3044952" cy="1027211"/>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8" y="5"/>
            <a:ext cx="2887663" cy="496888"/>
          </a:xfrm>
          <a:prstGeom prst="rect">
            <a:avLst/>
          </a:prstGeom>
        </p:spPr>
        <p:txBody>
          <a:bodyPr vert="horz" lIns="92964" tIns="46480" rIns="92964" bIns="46480" rtlCol="0"/>
          <a:lstStyle>
            <a:lvl1pPr algn="l">
              <a:defRPr sz="1200"/>
            </a:lvl1pPr>
          </a:lstStyle>
          <a:p>
            <a:endParaRPr lang="en-IN" dirty="0"/>
          </a:p>
        </p:txBody>
      </p:sp>
      <p:sp>
        <p:nvSpPr>
          <p:cNvPr id="3" name="Date Placeholder 2"/>
          <p:cNvSpPr>
            <a:spLocks noGrp="1"/>
          </p:cNvSpPr>
          <p:nvPr>
            <p:ph type="dt" sz="quarter" idx="1"/>
          </p:nvPr>
        </p:nvSpPr>
        <p:spPr>
          <a:xfrm>
            <a:off x="3773488" y="5"/>
            <a:ext cx="2887662" cy="496888"/>
          </a:xfrm>
          <a:prstGeom prst="rect">
            <a:avLst/>
          </a:prstGeom>
        </p:spPr>
        <p:txBody>
          <a:bodyPr vert="horz" lIns="92964" tIns="46480" rIns="92964" bIns="46480" rtlCol="0"/>
          <a:lstStyle>
            <a:lvl1pPr algn="r">
              <a:defRPr sz="1200"/>
            </a:lvl1pPr>
          </a:lstStyle>
          <a:p>
            <a:fld id="{70443CC4-6721-41E9-B66D-5FC38204DBA0}" type="datetimeFigureOut">
              <a:rPr lang="en-IN" smtClean="0"/>
              <a:pPr/>
              <a:t>25-07-2017</a:t>
            </a:fld>
            <a:endParaRPr lang="en-IN" dirty="0"/>
          </a:p>
        </p:txBody>
      </p:sp>
      <p:sp>
        <p:nvSpPr>
          <p:cNvPr id="4" name="Footer Placeholder 3"/>
          <p:cNvSpPr>
            <a:spLocks noGrp="1"/>
          </p:cNvSpPr>
          <p:nvPr>
            <p:ph type="ftr" sz="quarter" idx="2"/>
          </p:nvPr>
        </p:nvSpPr>
        <p:spPr>
          <a:xfrm>
            <a:off x="8" y="9428169"/>
            <a:ext cx="2887663" cy="496887"/>
          </a:xfrm>
          <a:prstGeom prst="rect">
            <a:avLst/>
          </a:prstGeom>
        </p:spPr>
        <p:txBody>
          <a:bodyPr vert="horz" lIns="92964" tIns="46480" rIns="92964" bIns="46480" rtlCol="0" anchor="b"/>
          <a:lstStyle>
            <a:lvl1pPr algn="l">
              <a:defRPr sz="1200"/>
            </a:lvl1pPr>
          </a:lstStyle>
          <a:p>
            <a:endParaRPr lang="en-IN" dirty="0"/>
          </a:p>
        </p:txBody>
      </p:sp>
      <p:sp>
        <p:nvSpPr>
          <p:cNvPr id="5" name="Slide Number Placeholder 4"/>
          <p:cNvSpPr>
            <a:spLocks noGrp="1"/>
          </p:cNvSpPr>
          <p:nvPr>
            <p:ph type="sldNum" sz="quarter" idx="3"/>
          </p:nvPr>
        </p:nvSpPr>
        <p:spPr>
          <a:xfrm>
            <a:off x="3773488" y="9428169"/>
            <a:ext cx="2887662" cy="496887"/>
          </a:xfrm>
          <a:prstGeom prst="rect">
            <a:avLst/>
          </a:prstGeom>
        </p:spPr>
        <p:txBody>
          <a:bodyPr vert="horz" lIns="92964" tIns="46480" rIns="92964" bIns="46480" rtlCol="0" anchor="b"/>
          <a:lstStyle>
            <a:lvl1pPr algn="r">
              <a:defRPr sz="1200"/>
            </a:lvl1pPr>
          </a:lstStyle>
          <a:p>
            <a:fld id="{356B2774-B884-4CC3-9D8D-F400CCE38C7C}" type="slidenum">
              <a:rPr lang="en-IN" smtClean="0"/>
              <a:pPr/>
              <a:t>‹#›</a:t>
            </a:fld>
            <a:endParaRPr lang="en-IN"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6" y="6"/>
            <a:ext cx="2887186" cy="496332"/>
          </a:xfrm>
          <a:prstGeom prst="rect">
            <a:avLst/>
          </a:prstGeom>
        </p:spPr>
        <p:txBody>
          <a:bodyPr vert="horz" lIns="92964" tIns="46480" rIns="92964" bIns="46480" rtlCol="0"/>
          <a:lstStyle>
            <a:lvl1pPr algn="l">
              <a:defRPr sz="1200"/>
            </a:lvl1pPr>
          </a:lstStyle>
          <a:p>
            <a:endParaRPr lang="en-US" dirty="0"/>
          </a:p>
        </p:txBody>
      </p:sp>
      <p:sp>
        <p:nvSpPr>
          <p:cNvPr id="3" name="Date Placeholder 2"/>
          <p:cNvSpPr>
            <a:spLocks noGrp="1"/>
          </p:cNvSpPr>
          <p:nvPr>
            <p:ph type="dt" idx="1"/>
          </p:nvPr>
        </p:nvSpPr>
        <p:spPr>
          <a:xfrm>
            <a:off x="3774015" y="6"/>
            <a:ext cx="2887186" cy="496332"/>
          </a:xfrm>
          <a:prstGeom prst="rect">
            <a:avLst/>
          </a:prstGeom>
        </p:spPr>
        <p:txBody>
          <a:bodyPr vert="horz" lIns="92964" tIns="46480" rIns="92964" bIns="46480" rtlCol="0"/>
          <a:lstStyle>
            <a:lvl1pPr algn="r">
              <a:defRPr sz="1200"/>
            </a:lvl1pPr>
          </a:lstStyle>
          <a:p>
            <a:fld id="{F891EEDE-D987-4639-AADA-70B0061147F8}" type="datetimeFigureOut">
              <a:rPr lang="en-US" smtClean="0"/>
              <a:pPr/>
              <a:t>7/25/2017</a:t>
            </a:fld>
            <a:endParaRPr lang="en-US" dirty="0"/>
          </a:p>
        </p:txBody>
      </p:sp>
      <p:sp>
        <p:nvSpPr>
          <p:cNvPr id="4" name="Slide Image Placeholder 3"/>
          <p:cNvSpPr>
            <a:spLocks noGrp="1" noRot="1" noChangeAspect="1"/>
          </p:cNvSpPr>
          <p:nvPr>
            <p:ph type="sldImg" idx="2"/>
          </p:nvPr>
        </p:nvSpPr>
        <p:spPr>
          <a:xfrm>
            <a:off x="852488" y="746125"/>
            <a:ext cx="4957762" cy="3719513"/>
          </a:xfrm>
          <a:prstGeom prst="rect">
            <a:avLst/>
          </a:prstGeom>
          <a:noFill/>
          <a:ln w="12700">
            <a:solidFill>
              <a:prstClr val="black"/>
            </a:solidFill>
          </a:ln>
        </p:spPr>
        <p:txBody>
          <a:bodyPr vert="horz" lIns="92964" tIns="46480" rIns="92964" bIns="46480" rtlCol="0" anchor="ctr"/>
          <a:lstStyle/>
          <a:p>
            <a:endParaRPr lang="en-US" dirty="0"/>
          </a:p>
        </p:txBody>
      </p:sp>
      <p:sp>
        <p:nvSpPr>
          <p:cNvPr id="5" name="Notes Placeholder 4"/>
          <p:cNvSpPr>
            <a:spLocks noGrp="1"/>
          </p:cNvSpPr>
          <p:nvPr>
            <p:ph type="body" sz="quarter" idx="3"/>
          </p:nvPr>
        </p:nvSpPr>
        <p:spPr>
          <a:xfrm>
            <a:off x="666276" y="4715155"/>
            <a:ext cx="5330190" cy="4466987"/>
          </a:xfrm>
          <a:prstGeom prst="rect">
            <a:avLst/>
          </a:prstGeom>
        </p:spPr>
        <p:txBody>
          <a:bodyPr vert="horz" lIns="92964" tIns="46480" rIns="92964" bIns="4648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6" y="9428590"/>
            <a:ext cx="2887186" cy="496332"/>
          </a:xfrm>
          <a:prstGeom prst="rect">
            <a:avLst/>
          </a:prstGeom>
        </p:spPr>
        <p:txBody>
          <a:bodyPr vert="horz" lIns="92964" tIns="46480" rIns="92964" bIns="4648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774015" y="9428590"/>
            <a:ext cx="2887186" cy="496332"/>
          </a:xfrm>
          <a:prstGeom prst="rect">
            <a:avLst/>
          </a:prstGeom>
        </p:spPr>
        <p:txBody>
          <a:bodyPr vert="horz" lIns="92964" tIns="46480" rIns="92964" bIns="46480" rtlCol="0" anchor="b"/>
          <a:lstStyle>
            <a:lvl1pPr algn="r">
              <a:defRPr sz="1200"/>
            </a:lvl1pPr>
          </a:lstStyle>
          <a:p>
            <a:fld id="{1BB9319A-9831-4EE0-8BD1-A66D6A894A33}" type="slidenum">
              <a:rPr lang="en-US" smtClean="0"/>
              <a:pPr/>
              <a:t>‹#›</a:t>
            </a:fld>
            <a:endParaRPr lang="en-US" dirty="0"/>
          </a:p>
        </p:txBody>
      </p:sp>
    </p:spTree>
    <p:extLst>
      <p:ext uri="{BB962C8B-B14F-4D97-AF65-F5344CB8AC3E}">
        <p14:creationId xmlns="" xmlns:p14="http://schemas.microsoft.com/office/powerpoint/2010/main" val="14905237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2488" y="746125"/>
            <a:ext cx="4957762" cy="3719513"/>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pPr>
              <a:defRPr/>
            </a:pPr>
            <a:fld id="{D44DB9B8-EB19-4F2A-AD77-5C5343A7AF04}" type="slidenum">
              <a:rPr lang="en-US" smtClean="0"/>
              <a:pPr>
                <a:defRPr/>
              </a:pPr>
              <a:t>1</a:t>
            </a:fld>
            <a:endParaRPr lang="en-US" dirty="0"/>
          </a:p>
        </p:txBody>
      </p:sp>
    </p:spTree>
    <p:extLst>
      <p:ext uri="{BB962C8B-B14F-4D97-AF65-F5344CB8AC3E}">
        <p14:creationId xmlns="" xmlns:p14="http://schemas.microsoft.com/office/powerpoint/2010/main" val="836075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BB9319A-9831-4EE0-8BD1-A66D6A894A33}"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BB9319A-9831-4EE0-8BD1-A66D6A894A33}" type="slidenum">
              <a:rPr lang="en-US" smtClean="0"/>
              <a:pPr/>
              <a:t>8</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BB9319A-9831-4EE0-8BD1-A66D6A894A33}" type="slidenum">
              <a:rPr lang="en-US" smtClean="0"/>
              <a:pPr/>
              <a:t>15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BB9319A-9831-4EE0-8BD1-A66D6A894A33}" type="slidenum">
              <a:rPr lang="en-US" smtClean="0"/>
              <a:pPr/>
              <a:t>28</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BB9319A-9831-4EE0-8BD1-A66D6A894A33}" type="slidenum">
              <a:rPr lang="en-US" smtClean="0"/>
              <a:pPr/>
              <a:t>32</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BB9319A-9831-4EE0-8BD1-A66D6A894A33}" type="slidenum">
              <a:rPr lang="en-US" smtClean="0"/>
              <a:pPr/>
              <a:t>38</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99A06ACD-6F26-4265-BA3E-EE0A80B2FB7B}" type="slidenum">
              <a:rPr lang="en-US" smtClean="0"/>
              <a:pPr/>
              <a:t>39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 name="Isosceles Triangle 6"/>
          <p:cNvSpPr/>
          <p:nvPr userDrawn="1"/>
        </p:nvSpPr>
        <p:spPr bwMode="auto">
          <a:xfrm>
            <a:off x="8162925" y="3429000"/>
            <a:ext cx="981075" cy="3429000"/>
          </a:xfrm>
          <a:prstGeom prst="triangle">
            <a:avLst>
              <a:gd name="adj" fmla="val 100000"/>
            </a:avLst>
          </a:prstGeom>
          <a:solidFill>
            <a:schemeClr val="accent2"/>
          </a:solidFill>
          <a:ln w="6350" cap="flat" cmpd="sng" algn="ctr">
            <a:noFill/>
            <a:prstDash val="solid"/>
            <a:round/>
            <a:headEnd type="none" w="med" len="med"/>
            <a:tailEnd type="none" w="med" len="med"/>
          </a:ln>
          <a:effectLst/>
        </p:spPr>
        <p:txBody>
          <a:bodyPr vert="horz" wrap="square" lIns="54000" tIns="54000" rIns="54000" bIns="54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smtClean="0">
              <a:ln>
                <a:noFill/>
              </a:ln>
              <a:solidFill>
                <a:schemeClr val="bg1"/>
              </a:solidFill>
              <a:effectLst/>
              <a:latin typeface="+mj-lt"/>
            </a:endParaRPr>
          </a:p>
        </p:txBody>
      </p:sp>
      <p:sp>
        <p:nvSpPr>
          <p:cNvPr id="8" name="Rectangle 7"/>
          <p:cNvSpPr/>
          <p:nvPr userDrawn="1"/>
        </p:nvSpPr>
        <p:spPr bwMode="auto">
          <a:xfrm>
            <a:off x="5667375" y="6420168"/>
            <a:ext cx="3333750" cy="257175"/>
          </a:xfrm>
          <a:prstGeom prst="rect">
            <a:avLst/>
          </a:prstGeom>
          <a:solidFill>
            <a:schemeClr val="bg1"/>
          </a:solidFill>
          <a:ln w="6350" cap="flat" cmpd="sng" algn="ctr">
            <a:noFill/>
            <a:prstDash val="solid"/>
            <a:round/>
            <a:headEnd type="none" w="med" len="med"/>
            <a:tailEnd type="none" w="med" len="med"/>
          </a:ln>
          <a:effectLst/>
        </p:spPr>
        <p:txBody>
          <a:bodyPr vert="horz" wrap="square" lIns="54000" tIns="54000" rIns="54000" bIns="54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smtClean="0">
              <a:ln>
                <a:noFill/>
              </a:ln>
              <a:solidFill>
                <a:schemeClr val="bg1"/>
              </a:solidFill>
              <a:effectLst/>
              <a:latin typeface="+mj-lt"/>
            </a:endParaRPr>
          </a:p>
        </p:txBody>
      </p:sp>
      <p:sp>
        <p:nvSpPr>
          <p:cNvPr id="9" name="Freeform 8"/>
          <p:cNvSpPr/>
          <p:nvPr userDrawn="1"/>
        </p:nvSpPr>
        <p:spPr bwMode="auto">
          <a:xfrm>
            <a:off x="0" y="0"/>
            <a:ext cx="9144000" cy="3797300"/>
          </a:xfrm>
          <a:custGeom>
            <a:avLst/>
            <a:gdLst>
              <a:gd name="connsiteX0" fmla="*/ 0 w 9144000"/>
              <a:gd name="connsiteY0" fmla="*/ 0 h 6858000"/>
              <a:gd name="connsiteX1" fmla="*/ 9144000 w 9144000"/>
              <a:gd name="connsiteY1" fmla="*/ 0 h 6858000"/>
              <a:gd name="connsiteX2" fmla="*/ 9144000 w 9144000"/>
              <a:gd name="connsiteY2" fmla="*/ 6858000 h 6858000"/>
              <a:gd name="connsiteX3" fmla="*/ 0 w 9144000"/>
              <a:gd name="connsiteY3" fmla="*/ 6858000 h 6858000"/>
              <a:gd name="connsiteX4" fmla="*/ 0 w 9144000"/>
              <a:gd name="connsiteY4" fmla="*/ 0 h 6858000"/>
              <a:gd name="connsiteX0" fmla="*/ 0 w 9144000"/>
              <a:gd name="connsiteY0" fmla="*/ 0 h 6858000"/>
              <a:gd name="connsiteX1" fmla="*/ 9144000 w 9144000"/>
              <a:gd name="connsiteY1" fmla="*/ 0 h 6858000"/>
              <a:gd name="connsiteX2" fmla="*/ 9144000 w 9144000"/>
              <a:gd name="connsiteY2" fmla="*/ 2362455 h 6858000"/>
              <a:gd name="connsiteX3" fmla="*/ 0 w 9144000"/>
              <a:gd name="connsiteY3" fmla="*/ 6858000 h 6858000"/>
              <a:gd name="connsiteX4" fmla="*/ 0 w 9144000"/>
              <a:gd name="connsiteY4" fmla="*/ 0 h 6858000"/>
              <a:gd name="connsiteX0" fmla="*/ 0 w 9144000"/>
              <a:gd name="connsiteY0" fmla="*/ 0 h 6858000"/>
              <a:gd name="connsiteX1" fmla="*/ 9144000 w 9144000"/>
              <a:gd name="connsiteY1" fmla="*/ 0 h 6858000"/>
              <a:gd name="connsiteX2" fmla="*/ 9144000 w 9144000"/>
              <a:gd name="connsiteY2" fmla="*/ 3119358 h 6858000"/>
              <a:gd name="connsiteX3" fmla="*/ 0 w 9144000"/>
              <a:gd name="connsiteY3" fmla="*/ 6858000 h 6858000"/>
              <a:gd name="connsiteX4" fmla="*/ 0 w 9144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6858000">
                <a:moveTo>
                  <a:pt x="0" y="0"/>
                </a:moveTo>
                <a:lnTo>
                  <a:pt x="9144000" y="0"/>
                </a:lnTo>
                <a:lnTo>
                  <a:pt x="9144000" y="3119358"/>
                </a:lnTo>
                <a:lnTo>
                  <a:pt x="0" y="6858000"/>
                </a:lnTo>
                <a:lnTo>
                  <a:pt x="0" y="0"/>
                </a:lnTo>
                <a:close/>
              </a:path>
            </a:pathLst>
          </a:custGeom>
          <a:gradFill flip="none" rotWithShape="1">
            <a:gsLst>
              <a:gs pos="0">
                <a:schemeClr val="accent1">
                  <a:shade val="30000"/>
                  <a:satMod val="115000"/>
                </a:schemeClr>
              </a:gs>
              <a:gs pos="50000">
                <a:schemeClr val="accent4">
                  <a:lumMod val="75000"/>
                </a:schemeClr>
              </a:gs>
              <a:gs pos="100000">
                <a:schemeClr val="accent4"/>
              </a:gs>
            </a:gsLst>
            <a:lin ang="18900000" scaled="1"/>
            <a:tileRect/>
          </a:gradFill>
          <a:ln w="6350" cap="flat" cmpd="sng" algn="ctr">
            <a:noFill/>
            <a:prstDash val="solid"/>
            <a:round/>
            <a:headEnd type="none" w="med" len="med"/>
            <a:tailEnd type="none" w="med" len="med"/>
          </a:ln>
          <a:effectLst/>
        </p:spPr>
        <p:txBody>
          <a:bodyPr vert="horz" wrap="square" lIns="54000" tIns="54000" rIns="54000" bIns="54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smtClean="0">
              <a:ln>
                <a:noFill/>
              </a:ln>
              <a:solidFill>
                <a:schemeClr val="bg1"/>
              </a:solidFill>
              <a:effectLst/>
              <a:latin typeface="+mj-lt"/>
            </a:endParaRPr>
          </a:p>
        </p:txBody>
      </p:sp>
      <p:sp>
        <p:nvSpPr>
          <p:cNvPr id="10" name="Parallelogram 9"/>
          <p:cNvSpPr/>
          <p:nvPr userDrawn="1"/>
        </p:nvSpPr>
        <p:spPr bwMode="auto">
          <a:xfrm rot="20798372">
            <a:off x="-127961" y="2690459"/>
            <a:ext cx="8336506" cy="109728"/>
          </a:xfrm>
          <a:prstGeom prst="parallelogram">
            <a:avLst/>
          </a:prstGeom>
          <a:gradFill flip="none" rotWithShape="1">
            <a:gsLst>
              <a:gs pos="0">
                <a:schemeClr val="accent4">
                  <a:lumMod val="20000"/>
                  <a:lumOff val="80000"/>
                </a:schemeClr>
              </a:gs>
              <a:gs pos="100000">
                <a:schemeClr val="bg1">
                  <a:alpha val="2000"/>
                </a:schemeClr>
              </a:gs>
            </a:gsLst>
            <a:lin ang="0" scaled="1"/>
            <a:tileRect/>
          </a:gradFill>
          <a:ln w="6350" cap="flat" cmpd="sng" algn="ctr">
            <a:noFill/>
            <a:prstDash val="solid"/>
            <a:round/>
            <a:headEnd type="none" w="med" len="med"/>
            <a:tailEnd type="none" w="med" len="med"/>
          </a:ln>
          <a:effectLst/>
        </p:spPr>
        <p:txBody>
          <a:bodyPr vert="horz" wrap="square" lIns="54000" tIns="54000" rIns="54000" bIns="54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smtClean="0">
              <a:ln>
                <a:noFill/>
              </a:ln>
              <a:solidFill>
                <a:schemeClr val="bg1"/>
              </a:solidFill>
              <a:effectLst/>
              <a:latin typeface="+mj-lt"/>
            </a:endParaRPr>
          </a:p>
        </p:txBody>
      </p:sp>
      <p:sp>
        <p:nvSpPr>
          <p:cNvPr id="11" name="Parallelogram 10"/>
          <p:cNvSpPr/>
          <p:nvPr userDrawn="1"/>
        </p:nvSpPr>
        <p:spPr bwMode="auto">
          <a:xfrm rot="20798372">
            <a:off x="-142596" y="2421517"/>
            <a:ext cx="9417995" cy="109728"/>
          </a:xfrm>
          <a:prstGeom prst="parallelogram">
            <a:avLst/>
          </a:prstGeom>
          <a:gradFill flip="none" rotWithShape="1">
            <a:gsLst>
              <a:gs pos="0">
                <a:schemeClr val="accent4">
                  <a:lumMod val="20000"/>
                  <a:lumOff val="80000"/>
                </a:schemeClr>
              </a:gs>
              <a:gs pos="100000">
                <a:schemeClr val="bg1">
                  <a:alpha val="2000"/>
                </a:schemeClr>
              </a:gs>
            </a:gsLst>
            <a:lin ang="10800000" scaled="1"/>
            <a:tileRect/>
          </a:gradFill>
          <a:ln w="6350" cap="flat" cmpd="sng" algn="ctr">
            <a:noFill/>
            <a:prstDash val="solid"/>
            <a:round/>
            <a:headEnd type="none" w="med" len="med"/>
            <a:tailEnd type="none" w="med" len="med"/>
          </a:ln>
          <a:effectLst/>
        </p:spPr>
        <p:txBody>
          <a:bodyPr vert="horz" wrap="square" lIns="54000" tIns="54000" rIns="54000" bIns="54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smtClean="0">
              <a:ln>
                <a:noFill/>
              </a:ln>
              <a:solidFill>
                <a:schemeClr val="bg1"/>
              </a:solidFill>
              <a:effectLst/>
              <a:latin typeface="+mj-lt"/>
            </a:endParaRPr>
          </a:p>
        </p:txBody>
      </p:sp>
      <p:sp>
        <p:nvSpPr>
          <p:cNvPr id="14" name="Rounded Rectangle 13"/>
          <p:cNvSpPr/>
          <p:nvPr userDrawn="1"/>
        </p:nvSpPr>
        <p:spPr bwMode="auto">
          <a:xfrm>
            <a:off x="7924800" y="76200"/>
            <a:ext cx="1146629" cy="812800"/>
          </a:xfrm>
          <a:prstGeom prst="roundRect">
            <a:avLst>
              <a:gd name="adj" fmla="val 7292"/>
            </a:avLst>
          </a:prstGeom>
          <a:solidFill>
            <a:schemeClr val="bg1"/>
          </a:solidFill>
          <a:ln w="6350" cap="flat" cmpd="sng" algn="ctr">
            <a:noFill/>
            <a:prstDash val="solid"/>
            <a:round/>
            <a:headEnd type="none" w="med" len="med"/>
            <a:tailEnd type="none" w="med" len="med"/>
          </a:ln>
          <a:effectLst/>
        </p:spPr>
        <p:txBody>
          <a:bodyPr vert="horz" wrap="square" lIns="54000" tIns="54000" rIns="54000" bIns="54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smtClean="0">
              <a:ln>
                <a:noFill/>
              </a:ln>
              <a:solidFill>
                <a:schemeClr val="bg1"/>
              </a:solidFill>
              <a:effectLst/>
              <a:latin typeface="+mj-lt"/>
            </a:endParaRPr>
          </a:p>
        </p:txBody>
      </p:sp>
      <p:sp>
        <p:nvSpPr>
          <p:cNvPr id="2" name="Title 1"/>
          <p:cNvSpPr>
            <a:spLocks noGrp="1"/>
          </p:cNvSpPr>
          <p:nvPr>
            <p:ph type="ctrTitle"/>
          </p:nvPr>
        </p:nvSpPr>
        <p:spPr>
          <a:xfrm>
            <a:off x="200025" y="1000125"/>
            <a:ext cx="6686550" cy="553998"/>
          </a:xfrm>
        </p:spPr>
        <p:txBody>
          <a:bodyPr wrap="square" anchor="ctr">
            <a:spAutoFit/>
          </a:bodyPr>
          <a:lstStyle>
            <a:lvl1pPr>
              <a:defRPr sz="3600" b="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00025" y="1981200"/>
            <a:ext cx="3657600" cy="307777"/>
          </a:xfrm>
        </p:spPr>
        <p:txBody>
          <a:bodyPr vert="horz" lIns="0" tIns="0" rIns="0" bIns="0" rtlCol="0" anchor="ctr">
            <a:spAutoFit/>
          </a:bodyPr>
          <a:lstStyle>
            <a:lvl1pPr marL="0" indent="0" algn="l" defTabSz="914400" rtl="0" eaLnBrk="1" latinLnBrk="0" hangingPunct="1">
              <a:spcBef>
                <a:spcPct val="0"/>
              </a:spcBef>
              <a:buNone/>
              <a:defRPr lang="en-US" sz="2000" b="0" kern="1200" dirty="0" smtClean="0">
                <a:solidFill>
                  <a:schemeClr val="bg1"/>
                </a:solidFill>
                <a:latin typeface="+mj-lt"/>
                <a:ea typeface="+mj-ea"/>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18" name="Picture 2" descr="D:\Narender\Logos\Max Life - MFS 2015 Brand Guidelines\1. Max Life 2015 Logo Colour\Max Life 2015 Logo Colour.gif"/>
          <p:cNvPicPr>
            <a:picLocks noChangeAspect="1" noChangeArrowheads="1"/>
          </p:cNvPicPr>
          <p:nvPr userDrawn="1"/>
        </p:nvPicPr>
        <p:blipFill>
          <a:blip r:embed="rId2" cstate="print"/>
          <a:srcRect/>
          <a:stretch>
            <a:fillRect/>
          </a:stretch>
        </p:blipFill>
        <p:spPr bwMode="auto">
          <a:xfrm>
            <a:off x="7967011" y="171704"/>
            <a:ext cx="1022684" cy="621792"/>
          </a:xfrm>
          <a:prstGeom prst="rect">
            <a:avLst/>
          </a:prstGeom>
          <a:noFill/>
        </p:spPr>
      </p:pic>
      <p:pic>
        <p:nvPicPr>
          <p:cNvPr id="2050" name="Picture 2" descr="D:\Narender\Logos\Max Life - MFS 2015 Brand Guidelines\4. MFS-MS JV Line Colour\Max Life - MFS JV Line Colour.gif"/>
          <p:cNvPicPr>
            <a:picLocks noChangeAspect="1" noChangeArrowheads="1"/>
          </p:cNvPicPr>
          <p:nvPr userDrawn="1"/>
        </p:nvPicPr>
        <p:blipFill>
          <a:blip r:embed="rId3" cstate="print"/>
          <a:srcRect l="5469" t="27083" r="5469" b="27083"/>
          <a:stretch>
            <a:fillRect/>
          </a:stretch>
        </p:blipFill>
        <p:spPr bwMode="auto">
          <a:xfrm>
            <a:off x="5834253" y="6396266"/>
            <a:ext cx="3110484" cy="300135"/>
          </a:xfrm>
          <a:prstGeom prst="rect">
            <a:avLst/>
          </a:prstGeom>
          <a:noFill/>
        </p:spPr>
      </p:pic>
      <p:sp>
        <p:nvSpPr>
          <p:cNvPr id="16" name="Text Placeholder 15"/>
          <p:cNvSpPr>
            <a:spLocks noGrp="1"/>
          </p:cNvSpPr>
          <p:nvPr>
            <p:ph type="body" sz="quarter" idx="10" hasCustomPrompt="1"/>
          </p:nvPr>
        </p:nvSpPr>
        <p:spPr>
          <a:xfrm>
            <a:off x="200025" y="4391025"/>
            <a:ext cx="3743325" cy="266700"/>
          </a:xfrm>
        </p:spPr>
        <p:txBody>
          <a:bodyPr lIns="0" tIns="0" rIns="0" bIns="0" anchor="ctr" anchorCtr="0"/>
          <a:lstStyle>
            <a:lvl1pPr>
              <a:defRPr>
                <a:solidFill>
                  <a:schemeClr val="tx1"/>
                </a:solidFill>
              </a:defRPr>
            </a:lvl1pPr>
          </a:lstStyle>
          <a:p>
            <a:pPr lvl="0"/>
            <a:r>
              <a:rPr lang="en-US" dirty="0" smtClean="0"/>
              <a:t>Click to edit Date</a:t>
            </a:r>
          </a:p>
        </p:txBody>
      </p:sp>
      <p:pic>
        <p:nvPicPr>
          <p:cNvPr id="19" name="Picture 18" descr="User Logo - MAX LIFE INSURANCE.jpg"/>
          <p:cNvPicPr>
            <a:picLocks noChangeAspect="1"/>
          </p:cNvPicPr>
          <p:nvPr userDrawn="1"/>
        </p:nvPicPr>
        <p:blipFill>
          <a:blip r:embed="rId4" cstate="print"/>
          <a:stretch>
            <a:fillRect/>
          </a:stretch>
        </p:blipFill>
        <p:spPr>
          <a:xfrm>
            <a:off x="6346209" y="3469943"/>
            <a:ext cx="1951629" cy="1951629"/>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smtClean="0"/>
              <a:t>Business Update_Jul 2017</a:t>
            </a:r>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FBA8F08B-7C1A-43AB-8CAA-E0D0802650CA}" type="slidenum">
              <a:rPr lang="en-US" smtClean="0"/>
              <a:pPr/>
              <a:t>‹#›</a:t>
            </a:fld>
            <a:endParaRPr lang="en-US" dirty="0"/>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without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lvl1pPr>
              <a:defRPr>
                <a:solidFill>
                  <a:schemeClr val="tx1"/>
                </a:solidFill>
              </a:defRPr>
            </a:lvl1pPr>
          </a:lstStyle>
          <a:p>
            <a:r>
              <a:rPr lang="en-US" smtClean="0"/>
              <a:t>Business Update_Jul 2017</a:t>
            </a:r>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FBA8F08B-7C1A-43AB-8CAA-E0D0802650CA}" type="slidenum">
              <a:rPr lang="en-US" smtClean="0"/>
              <a:pPr/>
              <a:t>‹#›</a:t>
            </a:fld>
            <a:endParaRPr lang="en-US" dirty="0"/>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Business Update_Jul 2017</a:t>
            </a:r>
            <a:endParaRPr lang="en-US" dirty="0"/>
          </a:p>
        </p:txBody>
      </p:sp>
      <p:sp>
        <p:nvSpPr>
          <p:cNvPr id="6" name="Slide Number Placeholder 5"/>
          <p:cNvSpPr>
            <a:spLocks noGrp="1"/>
          </p:cNvSpPr>
          <p:nvPr>
            <p:ph type="sldNum" sz="quarter" idx="12"/>
          </p:nvPr>
        </p:nvSpPr>
        <p:spPr/>
        <p:txBody>
          <a:bodyPr/>
          <a:lstStyle/>
          <a:p>
            <a:fld id="{FBA8F08B-7C1A-43AB-8CAA-E0D0802650CA}" type="slidenum">
              <a:rPr lang="en-US" smtClean="0"/>
              <a:pPr/>
              <a:t>‹#›</a:t>
            </a:fld>
            <a:endParaRPr lang="en-US" dirty="0"/>
          </a:p>
        </p:txBody>
      </p:sp>
      <p:cxnSp>
        <p:nvCxnSpPr>
          <p:cNvPr id="17" name="Straight Connector 16"/>
          <p:cNvCxnSpPr/>
          <p:nvPr userDrawn="1"/>
        </p:nvCxnSpPr>
        <p:spPr bwMode="auto">
          <a:xfrm rot="5400000">
            <a:off x="8607113" y="6737095"/>
            <a:ext cx="137160" cy="0"/>
          </a:xfrm>
          <a:prstGeom prst="line">
            <a:avLst/>
          </a:prstGeom>
          <a:noFill/>
          <a:ln w="19050" cap="flat" cmpd="sng" algn="ctr">
            <a:solidFill>
              <a:schemeClr val="tx2">
                <a:lumMod val="60000"/>
                <a:lumOff val="40000"/>
              </a:schemeClr>
            </a:solidFill>
            <a:prstDash val="solid"/>
            <a:round/>
            <a:headEnd type="none" w="med" len="med"/>
            <a:tailEnd type="none" w="med" len="med"/>
          </a:ln>
          <a:effectLst/>
        </p:spPr>
      </p:cxnSp>
      <p:grpSp>
        <p:nvGrpSpPr>
          <p:cNvPr id="4" name="Group 15"/>
          <p:cNvGrpSpPr/>
          <p:nvPr userDrawn="1"/>
        </p:nvGrpSpPr>
        <p:grpSpPr>
          <a:xfrm>
            <a:off x="-1915" y="6582228"/>
            <a:ext cx="9145915" cy="45720"/>
            <a:chOff x="-1600200" y="6654800"/>
            <a:chExt cx="9145915" cy="73152"/>
          </a:xfrm>
        </p:grpSpPr>
        <p:sp>
          <p:nvSpPr>
            <p:cNvPr id="18" name="Rectangle 17"/>
            <p:cNvSpPr/>
            <p:nvPr/>
          </p:nvSpPr>
          <p:spPr>
            <a:xfrm rot="5400000">
              <a:off x="2683764" y="2370836"/>
              <a:ext cx="73152" cy="864108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19" name="Rectangle 18"/>
            <p:cNvSpPr/>
            <p:nvPr/>
          </p:nvSpPr>
          <p:spPr>
            <a:xfrm rot="5400000">
              <a:off x="7140579" y="6577076"/>
              <a:ext cx="73152" cy="228600"/>
            </a:xfrm>
            <a:prstGeom prst="rect">
              <a:avLst/>
            </a:prstGeom>
            <a:solidFill>
              <a:schemeClr val="accent5">
                <a:lumMod val="60000"/>
                <a:lumOff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20" name="Rectangle 19"/>
            <p:cNvSpPr/>
            <p:nvPr/>
          </p:nvSpPr>
          <p:spPr>
            <a:xfrm rot="5400000">
              <a:off x="7345433" y="6622796"/>
              <a:ext cx="73152" cy="137160"/>
            </a:xfrm>
            <a:prstGeom prst="rect">
              <a:avLst/>
            </a:prstGeom>
            <a:solidFill>
              <a:schemeClr val="accent6"/>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21" name="Rectangle 20"/>
            <p:cNvSpPr/>
            <p:nvPr/>
          </p:nvSpPr>
          <p:spPr>
            <a:xfrm rot="5400000">
              <a:off x="7472563" y="6654800"/>
              <a:ext cx="73152" cy="73152"/>
            </a:xfrm>
            <a:prstGeom prst="rect">
              <a:avLst/>
            </a:prstGeom>
            <a:solidFill>
              <a:schemeClr val="tx2">
                <a:lumMod val="60000"/>
                <a:lumOff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grpSp>
      <p:pic>
        <p:nvPicPr>
          <p:cNvPr id="22" name="Picture 2" descr="D:\Narender\Logos\Max Life - MFS 2015 Brand Guidelines\1. Max Life 2015 Logo Colour\Max Life 2015 Logo Colour.gif"/>
          <p:cNvPicPr>
            <a:picLocks noChangeAspect="1" noChangeArrowheads="1"/>
          </p:cNvPicPr>
          <p:nvPr userDrawn="1"/>
        </p:nvPicPr>
        <p:blipFill>
          <a:blip r:embed="rId2" cstate="print"/>
          <a:srcRect/>
          <a:stretch>
            <a:fillRect/>
          </a:stretch>
        </p:blipFill>
        <p:spPr bwMode="auto">
          <a:xfrm>
            <a:off x="8237120" y="182880"/>
            <a:ext cx="706855" cy="429768"/>
          </a:xfrm>
          <a:prstGeom prst="rect">
            <a:avLst/>
          </a:prstGeom>
          <a:noFill/>
        </p:spPr>
      </p:pic>
      <p:sp>
        <p:nvSpPr>
          <p:cNvPr id="23" name="Rectangle 22"/>
          <p:cNvSpPr/>
          <p:nvPr userDrawn="1"/>
        </p:nvSpPr>
        <p:spPr>
          <a:xfrm>
            <a:off x="0" y="2362200"/>
            <a:ext cx="9144000" cy="2133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itle 1"/>
          <p:cNvSpPr>
            <a:spLocks noGrp="1"/>
          </p:cNvSpPr>
          <p:nvPr>
            <p:ph type="ctrTitle"/>
          </p:nvPr>
        </p:nvSpPr>
        <p:spPr>
          <a:xfrm>
            <a:off x="2449512" y="3063240"/>
            <a:ext cx="6073775" cy="731520"/>
          </a:xfrm>
        </p:spPr>
        <p:txBody>
          <a:bodyPr vert="horz" lIns="91440" tIns="45720" rIns="91440" bIns="45720" rtlCol="0" anchor="ctr">
            <a:noAutofit/>
          </a:bodyPr>
          <a:lstStyle>
            <a:lvl1pPr marL="0" algn="ctr" defTabSz="457200" rtl="0" eaLnBrk="1" latinLnBrk="0" hangingPunct="1">
              <a:spcBef>
                <a:spcPct val="0"/>
              </a:spcBef>
              <a:buNone/>
              <a:defRPr kumimoji="0" lang="en-US" sz="2800" b="1" i="1" u="none" strike="noStrike" kern="1200" cap="none" spc="0" normalizeH="0" baseline="0" noProof="0" dirty="0" smtClean="0">
                <a:ln>
                  <a:noFill/>
                </a:ln>
                <a:solidFill>
                  <a:schemeClr val="bg1"/>
                </a:solidFill>
                <a:effectLst/>
                <a:uLnTx/>
                <a:uFillTx/>
                <a:latin typeface="+mj-lt"/>
                <a:ea typeface="+mj-ea"/>
                <a:cs typeface="+mj-cs"/>
              </a:defRPr>
            </a:lvl1pPr>
          </a:lstStyle>
          <a:p>
            <a:r>
              <a:rPr lang="en-US" dirty="0" smtClean="0"/>
              <a:t>Click to edit Master title style</a:t>
            </a:r>
            <a:endParaRPr lang="en-US" dirty="0"/>
          </a:p>
        </p:txBody>
      </p:sp>
      <p:sp>
        <p:nvSpPr>
          <p:cNvPr id="25" name="Isosceles Triangle 24"/>
          <p:cNvSpPr/>
          <p:nvPr userDrawn="1"/>
        </p:nvSpPr>
        <p:spPr>
          <a:xfrm rot="5400000">
            <a:off x="-152521" y="2514721"/>
            <a:ext cx="2133840" cy="1828800"/>
          </a:xfrm>
          <a:prstGeom prst="triangle">
            <a:avLst>
              <a:gd name="adj" fmla="val 100000"/>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grpSp>
        <p:nvGrpSpPr>
          <p:cNvPr id="26" name="Group 25"/>
          <p:cNvGrpSpPr/>
          <p:nvPr userDrawn="1"/>
        </p:nvGrpSpPr>
        <p:grpSpPr>
          <a:xfrm>
            <a:off x="203199" y="3581400"/>
            <a:ext cx="711200" cy="708025"/>
            <a:chOff x="206375" y="3579813"/>
            <a:chExt cx="711200" cy="708025"/>
          </a:xfrm>
          <a:solidFill>
            <a:schemeClr val="accent2">
              <a:lumMod val="20000"/>
              <a:lumOff val="80000"/>
            </a:schemeClr>
          </a:solidFill>
        </p:grpSpPr>
        <p:sp>
          <p:nvSpPr>
            <p:cNvPr id="27" name="Freeform 5"/>
            <p:cNvSpPr>
              <a:spLocks/>
            </p:cNvSpPr>
            <p:nvPr userDrawn="1"/>
          </p:nvSpPr>
          <p:spPr bwMode="auto">
            <a:xfrm>
              <a:off x="577850" y="3579813"/>
              <a:ext cx="339725" cy="420688"/>
            </a:xfrm>
            <a:custGeom>
              <a:avLst/>
              <a:gdLst>
                <a:gd name="T0" fmla="*/ 192 w 273"/>
                <a:gd name="T1" fmla="*/ 287 h 339"/>
                <a:gd name="T2" fmla="*/ 33 w 273"/>
                <a:gd name="T3" fmla="*/ 85 h 339"/>
                <a:gd name="T4" fmla="*/ 7 w 273"/>
                <a:gd name="T5" fmla="*/ 81 h 339"/>
                <a:gd name="T6" fmla="*/ 1 w 273"/>
                <a:gd name="T7" fmla="*/ 73 h 339"/>
                <a:gd name="T8" fmla="*/ 7 w 273"/>
                <a:gd name="T9" fmla="*/ 9 h 339"/>
                <a:gd name="T10" fmla="*/ 17 w 273"/>
                <a:gd name="T11" fmla="*/ 1 h 339"/>
                <a:gd name="T12" fmla="*/ 98 w 273"/>
                <a:gd name="T13" fmla="*/ 22 h 339"/>
                <a:gd name="T14" fmla="*/ 249 w 273"/>
                <a:gd name="T15" fmla="*/ 172 h 339"/>
                <a:gd name="T16" fmla="*/ 272 w 273"/>
                <a:gd name="T17" fmla="*/ 293 h 339"/>
                <a:gd name="T18" fmla="*/ 269 w 273"/>
                <a:gd name="T19" fmla="*/ 331 h 339"/>
                <a:gd name="T20" fmla="*/ 259 w 273"/>
                <a:gd name="T21" fmla="*/ 338 h 339"/>
                <a:gd name="T22" fmla="*/ 195 w 273"/>
                <a:gd name="T23" fmla="*/ 326 h 339"/>
                <a:gd name="T24" fmla="*/ 189 w 273"/>
                <a:gd name="T25" fmla="*/ 318 h 339"/>
                <a:gd name="T26" fmla="*/ 192 w 273"/>
                <a:gd name="T27" fmla="*/ 287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3" h="339">
                  <a:moveTo>
                    <a:pt x="192" y="287"/>
                  </a:moveTo>
                  <a:cubicBezTo>
                    <a:pt x="192" y="190"/>
                    <a:pt x="126" y="107"/>
                    <a:pt x="33" y="85"/>
                  </a:cubicBezTo>
                  <a:cubicBezTo>
                    <a:pt x="24" y="83"/>
                    <a:pt x="16" y="82"/>
                    <a:pt x="7" y="81"/>
                  </a:cubicBezTo>
                  <a:cubicBezTo>
                    <a:pt x="2" y="81"/>
                    <a:pt x="0" y="78"/>
                    <a:pt x="1" y="73"/>
                  </a:cubicBezTo>
                  <a:cubicBezTo>
                    <a:pt x="3" y="52"/>
                    <a:pt x="5" y="30"/>
                    <a:pt x="7" y="9"/>
                  </a:cubicBezTo>
                  <a:cubicBezTo>
                    <a:pt x="7" y="1"/>
                    <a:pt x="8" y="0"/>
                    <a:pt x="17" y="1"/>
                  </a:cubicBezTo>
                  <a:cubicBezTo>
                    <a:pt x="45" y="4"/>
                    <a:pt x="72" y="11"/>
                    <a:pt x="98" y="22"/>
                  </a:cubicBezTo>
                  <a:cubicBezTo>
                    <a:pt x="168" y="53"/>
                    <a:pt x="218" y="102"/>
                    <a:pt x="249" y="172"/>
                  </a:cubicBezTo>
                  <a:cubicBezTo>
                    <a:pt x="266" y="210"/>
                    <a:pt x="273" y="251"/>
                    <a:pt x="272" y="293"/>
                  </a:cubicBezTo>
                  <a:cubicBezTo>
                    <a:pt x="272" y="306"/>
                    <a:pt x="271" y="318"/>
                    <a:pt x="269" y="331"/>
                  </a:cubicBezTo>
                  <a:cubicBezTo>
                    <a:pt x="268" y="338"/>
                    <a:pt x="266" y="339"/>
                    <a:pt x="259" y="338"/>
                  </a:cubicBezTo>
                  <a:cubicBezTo>
                    <a:pt x="238" y="334"/>
                    <a:pt x="216" y="330"/>
                    <a:pt x="195" y="326"/>
                  </a:cubicBezTo>
                  <a:cubicBezTo>
                    <a:pt x="190" y="325"/>
                    <a:pt x="189" y="323"/>
                    <a:pt x="189" y="318"/>
                  </a:cubicBezTo>
                  <a:cubicBezTo>
                    <a:pt x="191" y="308"/>
                    <a:pt x="192" y="297"/>
                    <a:pt x="192" y="28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
            <p:cNvSpPr>
              <a:spLocks/>
            </p:cNvSpPr>
            <p:nvPr userDrawn="1"/>
          </p:nvSpPr>
          <p:spPr bwMode="auto">
            <a:xfrm>
              <a:off x="407988" y="4016375"/>
              <a:ext cx="488950" cy="271463"/>
            </a:xfrm>
            <a:custGeom>
              <a:avLst/>
              <a:gdLst>
                <a:gd name="T0" fmla="*/ 125 w 394"/>
                <a:gd name="T1" fmla="*/ 219 h 219"/>
                <a:gd name="T2" fmla="*/ 7 w 394"/>
                <a:gd name="T3" fmla="*/ 193 h 219"/>
                <a:gd name="T4" fmla="*/ 3 w 394"/>
                <a:gd name="T5" fmla="*/ 182 h 219"/>
                <a:gd name="T6" fmla="*/ 30 w 394"/>
                <a:gd name="T7" fmla="*/ 124 h 219"/>
                <a:gd name="T8" fmla="*/ 40 w 394"/>
                <a:gd name="T9" fmla="*/ 120 h 219"/>
                <a:gd name="T10" fmla="*/ 134 w 394"/>
                <a:gd name="T11" fmla="*/ 138 h 219"/>
                <a:gd name="T12" fmla="*/ 251 w 394"/>
                <a:gd name="T13" fmla="*/ 94 h 219"/>
                <a:gd name="T14" fmla="*/ 315 w 394"/>
                <a:gd name="T15" fmla="*/ 6 h 219"/>
                <a:gd name="T16" fmla="*/ 325 w 394"/>
                <a:gd name="T17" fmla="*/ 2 h 219"/>
                <a:gd name="T18" fmla="*/ 385 w 394"/>
                <a:gd name="T19" fmla="*/ 24 h 219"/>
                <a:gd name="T20" fmla="*/ 391 w 394"/>
                <a:gd name="T21" fmla="*/ 35 h 219"/>
                <a:gd name="T22" fmla="*/ 177 w 394"/>
                <a:gd name="T23" fmla="*/ 213 h 219"/>
                <a:gd name="T24" fmla="*/ 125 w 394"/>
                <a:gd name="T25" fmla="*/ 219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4" h="219">
                  <a:moveTo>
                    <a:pt x="125" y="219"/>
                  </a:moveTo>
                  <a:cubicBezTo>
                    <a:pt x="83" y="218"/>
                    <a:pt x="44" y="210"/>
                    <a:pt x="7" y="193"/>
                  </a:cubicBezTo>
                  <a:cubicBezTo>
                    <a:pt x="0" y="190"/>
                    <a:pt x="0" y="189"/>
                    <a:pt x="3" y="182"/>
                  </a:cubicBezTo>
                  <a:cubicBezTo>
                    <a:pt x="12" y="163"/>
                    <a:pt x="21" y="143"/>
                    <a:pt x="30" y="124"/>
                  </a:cubicBezTo>
                  <a:cubicBezTo>
                    <a:pt x="32" y="119"/>
                    <a:pt x="36" y="118"/>
                    <a:pt x="40" y="120"/>
                  </a:cubicBezTo>
                  <a:cubicBezTo>
                    <a:pt x="70" y="134"/>
                    <a:pt x="101" y="139"/>
                    <a:pt x="134" y="138"/>
                  </a:cubicBezTo>
                  <a:cubicBezTo>
                    <a:pt x="178" y="135"/>
                    <a:pt x="217" y="121"/>
                    <a:pt x="251" y="94"/>
                  </a:cubicBezTo>
                  <a:cubicBezTo>
                    <a:pt x="280" y="71"/>
                    <a:pt x="302" y="41"/>
                    <a:pt x="315" y="6"/>
                  </a:cubicBezTo>
                  <a:cubicBezTo>
                    <a:pt x="317" y="1"/>
                    <a:pt x="320" y="0"/>
                    <a:pt x="325" y="2"/>
                  </a:cubicBezTo>
                  <a:cubicBezTo>
                    <a:pt x="345" y="9"/>
                    <a:pt x="365" y="16"/>
                    <a:pt x="385" y="24"/>
                  </a:cubicBezTo>
                  <a:cubicBezTo>
                    <a:pt x="393" y="26"/>
                    <a:pt x="394" y="27"/>
                    <a:pt x="391" y="35"/>
                  </a:cubicBezTo>
                  <a:cubicBezTo>
                    <a:pt x="351" y="132"/>
                    <a:pt x="280" y="191"/>
                    <a:pt x="177" y="213"/>
                  </a:cubicBezTo>
                  <a:cubicBezTo>
                    <a:pt x="160" y="217"/>
                    <a:pt x="142" y="218"/>
                    <a:pt x="125" y="21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
            <p:cNvSpPr>
              <a:spLocks/>
            </p:cNvSpPr>
            <p:nvPr userDrawn="1"/>
          </p:nvSpPr>
          <p:spPr bwMode="auto">
            <a:xfrm>
              <a:off x="206375" y="3579813"/>
              <a:ext cx="338138" cy="336550"/>
            </a:xfrm>
            <a:custGeom>
              <a:avLst/>
              <a:gdLst>
                <a:gd name="T0" fmla="*/ 74 w 272"/>
                <a:gd name="T1" fmla="*/ 271 h 272"/>
                <a:gd name="T2" fmla="*/ 7 w 272"/>
                <a:gd name="T3" fmla="*/ 265 h 272"/>
                <a:gd name="T4" fmla="*/ 1 w 272"/>
                <a:gd name="T5" fmla="*/ 258 h 272"/>
                <a:gd name="T6" fmla="*/ 65 w 272"/>
                <a:gd name="T7" fmla="*/ 103 h 272"/>
                <a:gd name="T8" fmla="*/ 235 w 272"/>
                <a:gd name="T9" fmla="*/ 4 h 272"/>
                <a:gd name="T10" fmla="*/ 258 w 272"/>
                <a:gd name="T11" fmla="*/ 1 h 272"/>
                <a:gd name="T12" fmla="*/ 265 w 272"/>
                <a:gd name="T13" fmla="*/ 7 h 272"/>
                <a:gd name="T14" fmla="*/ 271 w 272"/>
                <a:gd name="T15" fmla="*/ 74 h 272"/>
                <a:gd name="T16" fmla="*/ 264 w 272"/>
                <a:gd name="T17" fmla="*/ 81 h 272"/>
                <a:gd name="T18" fmla="*/ 160 w 272"/>
                <a:gd name="T19" fmla="*/ 123 h 272"/>
                <a:gd name="T20" fmla="*/ 82 w 272"/>
                <a:gd name="T21" fmla="*/ 256 h 272"/>
                <a:gd name="T22" fmla="*/ 81 w 272"/>
                <a:gd name="T23" fmla="*/ 265 h 272"/>
                <a:gd name="T24" fmla="*/ 74 w 272"/>
                <a:gd name="T25" fmla="*/ 271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2" h="272">
                  <a:moveTo>
                    <a:pt x="74" y="271"/>
                  </a:moveTo>
                  <a:cubicBezTo>
                    <a:pt x="51" y="269"/>
                    <a:pt x="29" y="267"/>
                    <a:pt x="7" y="265"/>
                  </a:cubicBezTo>
                  <a:cubicBezTo>
                    <a:pt x="2" y="265"/>
                    <a:pt x="0" y="263"/>
                    <a:pt x="1" y="258"/>
                  </a:cubicBezTo>
                  <a:cubicBezTo>
                    <a:pt x="7" y="200"/>
                    <a:pt x="28" y="148"/>
                    <a:pt x="65" y="103"/>
                  </a:cubicBezTo>
                  <a:cubicBezTo>
                    <a:pt x="109" y="50"/>
                    <a:pt x="166" y="17"/>
                    <a:pt x="235" y="4"/>
                  </a:cubicBezTo>
                  <a:cubicBezTo>
                    <a:pt x="242" y="3"/>
                    <a:pt x="250" y="2"/>
                    <a:pt x="258" y="1"/>
                  </a:cubicBezTo>
                  <a:cubicBezTo>
                    <a:pt x="263" y="0"/>
                    <a:pt x="265" y="2"/>
                    <a:pt x="265" y="7"/>
                  </a:cubicBezTo>
                  <a:cubicBezTo>
                    <a:pt x="267" y="29"/>
                    <a:pt x="269" y="51"/>
                    <a:pt x="271" y="74"/>
                  </a:cubicBezTo>
                  <a:cubicBezTo>
                    <a:pt x="272" y="79"/>
                    <a:pt x="269" y="81"/>
                    <a:pt x="264" y="81"/>
                  </a:cubicBezTo>
                  <a:cubicBezTo>
                    <a:pt x="225" y="85"/>
                    <a:pt x="190" y="99"/>
                    <a:pt x="160" y="123"/>
                  </a:cubicBezTo>
                  <a:cubicBezTo>
                    <a:pt x="117" y="157"/>
                    <a:pt x="91" y="201"/>
                    <a:pt x="82" y="256"/>
                  </a:cubicBezTo>
                  <a:cubicBezTo>
                    <a:pt x="82" y="259"/>
                    <a:pt x="81" y="262"/>
                    <a:pt x="81" y="265"/>
                  </a:cubicBezTo>
                  <a:cubicBezTo>
                    <a:pt x="81" y="270"/>
                    <a:pt x="78" y="272"/>
                    <a:pt x="74" y="27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
            <p:cNvSpPr>
              <a:spLocks/>
            </p:cNvSpPr>
            <p:nvPr userDrawn="1"/>
          </p:nvSpPr>
          <p:spPr bwMode="auto">
            <a:xfrm>
              <a:off x="206375" y="3949700"/>
              <a:ext cx="212725" cy="276225"/>
            </a:xfrm>
            <a:custGeom>
              <a:avLst/>
              <a:gdLst>
                <a:gd name="T0" fmla="*/ 77 w 171"/>
                <a:gd name="T1" fmla="*/ 0 h 222"/>
                <a:gd name="T2" fmla="*/ 81 w 171"/>
                <a:gd name="T3" fmla="*/ 6 h 222"/>
                <a:gd name="T4" fmla="*/ 106 w 171"/>
                <a:gd name="T5" fmla="*/ 86 h 222"/>
                <a:gd name="T6" fmla="*/ 164 w 171"/>
                <a:gd name="T7" fmla="*/ 151 h 222"/>
                <a:gd name="T8" fmla="*/ 166 w 171"/>
                <a:gd name="T9" fmla="*/ 164 h 222"/>
                <a:gd name="T10" fmla="*/ 130 w 171"/>
                <a:gd name="T11" fmla="*/ 216 h 222"/>
                <a:gd name="T12" fmla="*/ 118 w 171"/>
                <a:gd name="T13" fmla="*/ 217 h 222"/>
                <a:gd name="T14" fmla="*/ 3 w 171"/>
                <a:gd name="T15" fmla="*/ 32 h 222"/>
                <a:gd name="T16" fmla="*/ 1 w 171"/>
                <a:gd name="T17" fmla="*/ 13 h 222"/>
                <a:gd name="T18" fmla="*/ 7 w 171"/>
                <a:gd name="T19" fmla="*/ 6 h 222"/>
                <a:gd name="T20" fmla="*/ 65 w 171"/>
                <a:gd name="T21" fmla="*/ 1 h 222"/>
                <a:gd name="T22" fmla="*/ 77 w 171"/>
                <a:gd name="T2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222">
                  <a:moveTo>
                    <a:pt x="77" y="0"/>
                  </a:moveTo>
                  <a:cubicBezTo>
                    <a:pt x="80" y="0"/>
                    <a:pt x="81" y="2"/>
                    <a:pt x="81" y="6"/>
                  </a:cubicBezTo>
                  <a:cubicBezTo>
                    <a:pt x="84" y="35"/>
                    <a:pt x="92" y="61"/>
                    <a:pt x="106" y="86"/>
                  </a:cubicBezTo>
                  <a:cubicBezTo>
                    <a:pt x="121" y="112"/>
                    <a:pt x="140" y="134"/>
                    <a:pt x="164" y="151"/>
                  </a:cubicBezTo>
                  <a:cubicBezTo>
                    <a:pt x="171" y="156"/>
                    <a:pt x="171" y="157"/>
                    <a:pt x="166" y="164"/>
                  </a:cubicBezTo>
                  <a:cubicBezTo>
                    <a:pt x="154" y="181"/>
                    <a:pt x="142" y="198"/>
                    <a:pt x="130" y="216"/>
                  </a:cubicBezTo>
                  <a:cubicBezTo>
                    <a:pt x="125" y="222"/>
                    <a:pt x="124" y="222"/>
                    <a:pt x="118" y="217"/>
                  </a:cubicBezTo>
                  <a:cubicBezTo>
                    <a:pt x="55" y="171"/>
                    <a:pt x="17" y="109"/>
                    <a:pt x="3" y="32"/>
                  </a:cubicBezTo>
                  <a:cubicBezTo>
                    <a:pt x="2" y="26"/>
                    <a:pt x="2" y="19"/>
                    <a:pt x="1" y="13"/>
                  </a:cubicBezTo>
                  <a:cubicBezTo>
                    <a:pt x="0" y="8"/>
                    <a:pt x="2" y="6"/>
                    <a:pt x="7" y="6"/>
                  </a:cubicBezTo>
                  <a:cubicBezTo>
                    <a:pt x="26" y="4"/>
                    <a:pt x="46" y="2"/>
                    <a:pt x="65" y="1"/>
                  </a:cubicBezTo>
                  <a:cubicBezTo>
                    <a:pt x="69" y="0"/>
                    <a:pt x="72" y="0"/>
                    <a:pt x="7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9"/>
            <p:cNvSpPr>
              <a:spLocks/>
            </p:cNvSpPr>
            <p:nvPr userDrawn="1"/>
          </p:nvSpPr>
          <p:spPr bwMode="auto">
            <a:xfrm>
              <a:off x="365125" y="3738563"/>
              <a:ext cx="187325" cy="233363"/>
            </a:xfrm>
            <a:custGeom>
              <a:avLst/>
              <a:gdLst>
                <a:gd name="T0" fmla="*/ 0 w 151"/>
                <a:gd name="T1" fmla="*/ 160 h 188"/>
                <a:gd name="T2" fmla="*/ 130 w 151"/>
                <a:gd name="T3" fmla="*/ 2 h 188"/>
                <a:gd name="T4" fmla="*/ 142 w 151"/>
                <a:gd name="T5" fmla="*/ 1 h 188"/>
                <a:gd name="T6" fmla="*/ 147 w 151"/>
                <a:gd name="T7" fmla="*/ 5 h 188"/>
                <a:gd name="T8" fmla="*/ 150 w 151"/>
                <a:gd name="T9" fmla="*/ 40 h 188"/>
                <a:gd name="T10" fmla="*/ 146 w 151"/>
                <a:gd name="T11" fmla="*/ 45 h 188"/>
                <a:gd name="T12" fmla="*/ 46 w 151"/>
                <a:gd name="T13" fmla="*/ 140 h 188"/>
                <a:gd name="T14" fmla="*/ 46 w 151"/>
                <a:gd name="T15" fmla="*/ 175 h 188"/>
                <a:gd name="T16" fmla="*/ 42 w 151"/>
                <a:gd name="T17" fmla="*/ 181 h 188"/>
                <a:gd name="T18" fmla="*/ 7 w 151"/>
                <a:gd name="T19" fmla="*/ 187 h 188"/>
                <a:gd name="T20" fmla="*/ 2 w 151"/>
                <a:gd name="T21" fmla="*/ 182 h 188"/>
                <a:gd name="T22" fmla="*/ 0 w 151"/>
                <a:gd name="T23" fmla="*/ 16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1" h="188">
                  <a:moveTo>
                    <a:pt x="0" y="160"/>
                  </a:moveTo>
                  <a:cubicBezTo>
                    <a:pt x="0" y="81"/>
                    <a:pt x="55" y="16"/>
                    <a:pt x="130" y="2"/>
                  </a:cubicBezTo>
                  <a:cubicBezTo>
                    <a:pt x="134" y="1"/>
                    <a:pt x="138" y="1"/>
                    <a:pt x="142" y="1"/>
                  </a:cubicBezTo>
                  <a:cubicBezTo>
                    <a:pt x="146" y="0"/>
                    <a:pt x="147" y="2"/>
                    <a:pt x="147" y="5"/>
                  </a:cubicBezTo>
                  <a:cubicBezTo>
                    <a:pt x="148" y="17"/>
                    <a:pt x="149" y="28"/>
                    <a:pt x="150" y="40"/>
                  </a:cubicBezTo>
                  <a:cubicBezTo>
                    <a:pt x="151" y="44"/>
                    <a:pt x="149" y="44"/>
                    <a:pt x="146" y="45"/>
                  </a:cubicBezTo>
                  <a:cubicBezTo>
                    <a:pt x="93" y="52"/>
                    <a:pt x="56" y="88"/>
                    <a:pt x="46" y="140"/>
                  </a:cubicBezTo>
                  <a:cubicBezTo>
                    <a:pt x="44" y="151"/>
                    <a:pt x="44" y="163"/>
                    <a:pt x="46" y="175"/>
                  </a:cubicBezTo>
                  <a:cubicBezTo>
                    <a:pt x="47" y="179"/>
                    <a:pt x="45" y="180"/>
                    <a:pt x="42" y="181"/>
                  </a:cubicBezTo>
                  <a:cubicBezTo>
                    <a:pt x="30" y="183"/>
                    <a:pt x="19" y="185"/>
                    <a:pt x="7" y="187"/>
                  </a:cubicBezTo>
                  <a:cubicBezTo>
                    <a:pt x="3" y="188"/>
                    <a:pt x="2" y="185"/>
                    <a:pt x="2" y="182"/>
                  </a:cubicBezTo>
                  <a:cubicBezTo>
                    <a:pt x="1" y="174"/>
                    <a:pt x="0" y="166"/>
                    <a:pt x="0" y="16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10"/>
            <p:cNvSpPr>
              <a:spLocks/>
            </p:cNvSpPr>
            <p:nvPr userDrawn="1"/>
          </p:nvSpPr>
          <p:spPr bwMode="auto">
            <a:xfrm>
              <a:off x="571500" y="3738563"/>
              <a:ext cx="187325" cy="231775"/>
            </a:xfrm>
            <a:custGeom>
              <a:avLst/>
              <a:gdLst>
                <a:gd name="T0" fmla="*/ 150 w 151"/>
                <a:gd name="T1" fmla="*/ 157 h 187"/>
                <a:gd name="T2" fmla="*/ 148 w 151"/>
                <a:gd name="T3" fmla="*/ 183 h 187"/>
                <a:gd name="T4" fmla="*/ 142 w 151"/>
                <a:gd name="T5" fmla="*/ 187 h 187"/>
                <a:gd name="T6" fmla="*/ 110 w 151"/>
                <a:gd name="T7" fmla="*/ 181 h 187"/>
                <a:gd name="T8" fmla="*/ 105 w 151"/>
                <a:gd name="T9" fmla="*/ 175 h 187"/>
                <a:gd name="T10" fmla="*/ 6 w 151"/>
                <a:gd name="T11" fmla="*/ 45 h 187"/>
                <a:gd name="T12" fmla="*/ 1 w 151"/>
                <a:gd name="T13" fmla="*/ 37 h 187"/>
                <a:gd name="T14" fmla="*/ 3 w 151"/>
                <a:gd name="T15" fmla="*/ 9 h 187"/>
                <a:gd name="T16" fmla="*/ 13 w 151"/>
                <a:gd name="T17" fmla="*/ 1 h 187"/>
                <a:gd name="T18" fmla="*/ 57 w 151"/>
                <a:gd name="T19" fmla="*/ 14 h 187"/>
                <a:gd name="T20" fmla="*/ 149 w 151"/>
                <a:gd name="T21" fmla="*/ 141 h 187"/>
                <a:gd name="T22" fmla="*/ 150 w 151"/>
                <a:gd name="T23" fmla="*/ 15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1" h="187">
                  <a:moveTo>
                    <a:pt x="150" y="157"/>
                  </a:moveTo>
                  <a:cubicBezTo>
                    <a:pt x="151" y="166"/>
                    <a:pt x="150" y="174"/>
                    <a:pt x="148" y="183"/>
                  </a:cubicBezTo>
                  <a:cubicBezTo>
                    <a:pt x="148" y="186"/>
                    <a:pt x="146" y="187"/>
                    <a:pt x="142" y="187"/>
                  </a:cubicBezTo>
                  <a:cubicBezTo>
                    <a:pt x="131" y="185"/>
                    <a:pt x="121" y="183"/>
                    <a:pt x="110" y="181"/>
                  </a:cubicBezTo>
                  <a:cubicBezTo>
                    <a:pt x="107" y="180"/>
                    <a:pt x="104" y="179"/>
                    <a:pt x="105" y="175"/>
                  </a:cubicBezTo>
                  <a:cubicBezTo>
                    <a:pt x="114" y="109"/>
                    <a:pt x="68" y="53"/>
                    <a:pt x="6" y="45"/>
                  </a:cubicBezTo>
                  <a:cubicBezTo>
                    <a:pt x="1" y="44"/>
                    <a:pt x="0" y="42"/>
                    <a:pt x="1" y="37"/>
                  </a:cubicBezTo>
                  <a:cubicBezTo>
                    <a:pt x="2" y="28"/>
                    <a:pt x="2" y="18"/>
                    <a:pt x="3" y="9"/>
                  </a:cubicBezTo>
                  <a:cubicBezTo>
                    <a:pt x="4" y="1"/>
                    <a:pt x="5" y="0"/>
                    <a:pt x="13" y="1"/>
                  </a:cubicBezTo>
                  <a:cubicBezTo>
                    <a:pt x="28" y="3"/>
                    <a:pt x="43" y="7"/>
                    <a:pt x="57" y="14"/>
                  </a:cubicBezTo>
                  <a:cubicBezTo>
                    <a:pt x="111" y="40"/>
                    <a:pt x="142" y="82"/>
                    <a:pt x="149" y="141"/>
                  </a:cubicBezTo>
                  <a:cubicBezTo>
                    <a:pt x="150" y="147"/>
                    <a:pt x="151" y="152"/>
                    <a:pt x="150" y="15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11"/>
            <p:cNvSpPr>
              <a:spLocks/>
            </p:cNvSpPr>
            <p:nvPr userDrawn="1"/>
          </p:nvSpPr>
          <p:spPr bwMode="auto">
            <a:xfrm>
              <a:off x="376238" y="3979863"/>
              <a:ext cx="222250" cy="150813"/>
            </a:xfrm>
            <a:custGeom>
              <a:avLst/>
              <a:gdLst>
                <a:gd name="T0" fmla="*/ 149 w 179"/>
                <a:gd name="T1" fmla="*/ 121 h 121"/>
                <a:gd name="T2" fmla="*/ 4 w 179"/>
                <a:gd name="T3" fmla="*/ 25 h 121"/>
                <a:gd name="T4" fmla="*/ 2 w 179"/>
                <a:gd name="T5" fmla="*/ 20 h 121"/>
                <a:gd name="T6" fmla="*/ 5 w 179"/>
                <a:gd name="T7" fmla="*/ 13 h 121"/>
                <a:gd name="T8" fmla="*/ 36 w 179"/>
                <a:gd name="T9" fmla="*/ 2 h 121"/>
                <a:gd name="T10" fmla="*/ 44 w 179"/>
                <a:gd name="T11" fmla="*/ 6 h 121"/>
                <a:gd name="T12" fmla="*/ 86 w 179"/>
                <a:gd name="T13" fmla="*/ 57 h 121"/>
                <a:gd name="T14" fmla="*/ 163 w 179"/>
                <a:gd name="T15" fmla="*/ 76 h 121"/>
                <a:gd name="T16" fmla="*/ 173 w 179"/>
                <a:gd name="T17" fmla="*/ 82 h 121"/>
                <a:gd name="T18" fmla="*/ 178 w 179"/>
                <a:gd name="T19" fmla="*/ 111 h 121"/>
                <a:gd name="T20" fmla="*/ 171 w 179"/>
                <a:gd name="T21" fmla="*/ 119 h 121"/>
                <a:gd name="T22" fmla="*/ 149 w 179"/>
                <a:gd name="T23"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9" h="121">
                  <a:moveTo>
                    <a:pt x="149" y="121"/>
                  </a:moveTo>
                  <a:cubicBezTo>
                    <a:pt x="82" y="118"/>
                    <a:pt x="33" y="87"/>
                    <a:pt x="4" y="25"/>
                  </a:cubicBezTo>
                  <a:cubicBezTo>
                    <a:pt x="3" y="24"/>
                    <a:pt x="3" y="22"/>
                    <a:pt x="2" y="20"/>
                  </a:cubicBezTo>
                  <a:cubicBezTo>
                    <a:pt x="0" y="16"/>
                    <a:pt x="2" y="14"/>
                    <a:pt x="5" y="13"/>
                  </a:cubicBezTo>
                  <a:cubicBezTo>
                    <a:pt x="15" y="9"/>
                    <a:pt x="26" y="6"/>
                    <a:pt x="36" y="2"/>
                  </a:cubicBezTo>
                  <a:cubicBezTo>
                    <a:pt x="41" y="0"/>
                    <a:pt x="43" y="2"/>
                    <a:pt x="44" y="6"/>
                  </a:cubicBezTo>
                  <a:cubicBezTo>
                    <a:pt x="53" y="27"/>
                    <a:pt x="67" y="45"/>
                    <a:pt x="86" y="57"/>
                  </a:cubicBezTo>
                  <a:cubicBezTo>
                    <a:pt x="110" y="73"/>
                    <a:pt x="135" y="79"/>
                    <a:pt x="163" y="76"/>
                  </a:cubicBezTo>
                  <a:cubicBezTo>
                    <a:pt x="170" y="75"/>
                    <a:pt x="171" y="75"/>
                    <a:pt x="173" y="82"/>
                  </a:cubicBezTo>
                  <a:cubicBezTo>
                    <a:pt x="175" y="92"/>
                    <a:pt x="176" y="101"/>
                    <a:pt x="178" y="111"/>
                  </a:cubicBezTo>
                  <a:cubicBezTo>
                    <a:pt x="179" y="116"/>
                    <a:pt x="177" y="119"/>
                    <a:pt x="171" y="119"/>
                  </a:cubicBezTo>
                  <a:cubicBezTo>
                    <a:pt x="164" y="120"/>
                    <a:pt x="156" y="120"/>
                    <a:pt x="149" y="12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12"/>
            <p:cNvSpPr>
              <a:spLocks/>
            </p:cNvSpPr>
            <p:nvPr userDrawn="1"/>
          </p:nvSpPr>
          <p:spPr bwMode="auto">
            <a:xfrm>
              <a:off x="608013" y="3979863"/>
              <a:ext cx="139700" cy="138113"/>
            </a:xfrm>
            <a:custGeom>
              <a:avLst/>
              <a:gdLst>
                <a:gd name="T0" fmla="*/ 17 w 113"/>
                <a:gd name="T1" fmla="*/ 111 h 111"/>
                <a:gd name="T2" fmla="*/ 14 w 113"/>
                <a:gd name="T3" fmla="*/ 108 h 111"/>
                <a:gd name="T4" fmla="*/ 1 w 113"/>
                <a:gd name="T5" fmla="*/ 74 h 111"/>
                <a:gd name="T6" fmla="*/ 5 w 113"/>
                <a:gd name="T7" fmla="*/ 68 h 111"/>
                <a:gd name="T8" fmla="*/ 56 w 113"/>
                <a:gd name="T9" fmla="*/ 29 h 111"/>
                <a:gd name="T10" fmla="*/ 69 w 113"/>
                <a:gd name="T11" fmla="*/ 4 h 111"/>
                <a:gd name="T12" fmla="*/ 75 w 113"/>
                <a:gd name="T13" fmla="*/ 1 h 111"/>
                <a:gd name="T14" fmla="*/ 108 w 113"/>
                <a:gd name="T15" fmla="*/ 13 h 111"/>
                <a:gd name="T16" fmla="*/ 111 w 113"/>
                <a:gd name="T17" fmla="*/ 19 h 111"/>
                <a:gd name="T18" fmla="*/ 20 w 113"/>
                <a:gd name="T19" fmla="*/ 110 h 111"/>
                <a:gd name="T20" fmla="*/ 17 w 113"/>
                <a:gd name="T21" fmla="*/ 1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3" h="111">
                  <a:moveTo>
                    <a:pt x="17" y="111"/>
                  </a:moveTo>
                  <a:cubicBezTo>
                    <a:pt x="15" y="111"/>
                    <a:pt x="14" y="110"/>
                    <a:pt x="14" y="108"/>
                  </a:cubicBezTo>
                  <a:cubicBezTo>
                    <a:pt x="9" y="97"/>
                    <a:pt x="6" y="85"/>
                    <a:pt x="1" y="74"/>
                  </a:cubicBezTo>
                  <a:cubicBezTo>
                    <a:pt x="0" y="70"/>
                    <a:pt x="3" y="69"/>
                    <a:pt x="5" y="68"/>
                  </a:cubicBezTo>
                  <a:cubicBezTo>
                    <a:pt x="26" y="60"/>
                    <a:pt x="43" y="47"/>
                    <a:pt x="56" y="29"/>
                  </a:cubicBezTo>
                  <a:cubicBezTo>
                    <a:pt x="61" y="21"/>
                    <a:pt x="66" y="13"/>
                    <a:pt x="69" y="4"/>
                  </a:cubicBezTo>
                  <a:cubicBezTo>
                    <a:pt x="70" y="1"/>
                    <a:pt x="72" y="0"/>
                    <a:pt x="75" y="1"/>
                  </a:cubicBezTo>
                  <a:cubicBezTo>
                    <a:pt x="86" y="5"/>
                    <a:pt x="97" y="9"/>
                    <a:pt x="108" y="13"/>
                  </a:cubicBezTo>
                  <a:cubicBezTo>
                    <a:pt x="111" y="14"/>
                    <a:pt x="113" y="16"/>
                    <a:pt x="111" y="19"/>
                  </a:cubicBezTo>
                  <a:cubicBezTo>
                    <a:pt x="94" y="62"/>
                    <a:pt x="64" y="93"/>
                    <a:pt x="20" y="110"/>
                  </a:cubicBezTo>
                  <a:cubicBezTo>
                    <a:pt x="19" y="111"/>
                    <a:pt x="18" y="111"/>
                    <a:pt x="17" y="11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3_Section Header">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Business Update_Jul 2017</a:t>
            </a:r>
            <a:endParaRPr lang="en-US" dirty="0"/>
          </a:p>
        </p:txBody>
      </p:sp>
      <p:sp>
        <p:nvSpPr>
          <p:cNvPr id="6" name="Slide Number Placeholder 5"/>
          <p:cNvSpPr>
            <a:spLocks noGrp="1"/>
          </p:cNvSpPr>
          <p:nvPr>
            <p:ph type="sldNum" sz="quarter" idx="12"/>
          </p:nvPr>
        </p:nvSpPr>
        <p:spPr/>
        <p:txBody>
          <a:bodyPr/>
          <a:lstStyle/>
          <a:p>
            <a:fld id="{FBA8F08B-7C1A-43AB-8CAA-E0D0802650CA}" type="slidenum">
              <a:rPr lang="en-US" smtClean="0"/>
              <a:pPr/>
              <a:t>‹#›</a:t>
            </a:fld>
            <a:endParaRPr lang="en-US" dirty="0"/>
          </a:p>
        </p:txBody>
      </p:sp>
      <p:cxnSp>
        <p:nvCxnSpPr>
          <p:cNvPr id="17" name="Straight Connector 16"/>
          <p:cNvCxnSpPr/>
          <p:nvPr userDrawn="1"/>
        </p:nvCxnSpPr>
        <p:spPr bwMode="auto">
          <a:xfrm rot="5400000">
            <a:off x="8607113" y="6737095"/>
            <a:ext cx="137160" cy="0"/>
          </a:xfrm>
          <a:prstGeom prst="line">
            <a:avLst/>
          </a:prstGeom>
          <a:noFill/>
          <a:ln w="19050" cap="flat" cmpd="sng" algn="ctr">
            <a:solidFill>
              <a:schemeClr val="tx2">
                <a:lumMod val="60000"/>
                <a:lumOff val="40000"/>
              </a:schemeClr>
            </a:solidFill>
            <a:prstDash val="solid"/>
            <a:round/>
            <a:headEnd type="none" w="med" len="med"/>
            <a:tailEnd type="none" w="med" len="med"/>
          </a:ln>
          <a:effectLst/>
        </p:spPr>
      </p:cxnSp>
      <p:grpSp>
        <p:nvGrpSpPr>
          <p:cNvPr id="4" name="Group 15"/>
          <p:cNvGrpSpPr/>
          <p:nvPr userDrawn="1"/>
        </p:nvGrpSpPr>
        <p:grpSpPr>
          <a:xfrm>
            <a:off x="-1915" y="6582228"/>
            <a:ext cx="9145915" cy="45720"/>
            <a:chOff x="-1600200" y="6654800"/>
            <a:chExt cx="9145915" cy="73152"/>
          </a:xfrm>
        </p:grpSpPr>
        <p:sp>
          <p:nvSpPr>
            <p:cNvPr id="18" name="Rectangle 17"/>
            <p:cNvSpPr/>
            <p:nvPr/>
          </p:nvSpPr>
          <p:spPr>
            <a:xfrm rot="5400000">
              <a:off x="2683764" y="2370836"/>
              <a:ext cx="73152" cy="864108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19" name="Rectangle 18"/>
            <p:cNvSpPr/>
            <p:nvPr/>
          </p:nvSpPr>
          <p:spPr>
            <a:xfrm rot="5400000">
              <a:off x="7140579" y="6577076"/>
              <a:ext cx="73152" cy="228600"/>
            </a:xfrm>
            <a:prstGeom prst="rect">
              <a:avLst/>
            </a:prstGeom>
            <a:solidFill>
              <a:schemeClr val="accent5">
                <a:lumMod val="60000"/>
                <a:lumOff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20" name="Rectangle 19"/>
            <p:cNvSpPr/>
            <p:nvPr/>
          </p:nvSpPr>
          <p:spPr>
            <a:xfrm rot="5400000">
              <a:off x="7345433" y="6622796"/>
              <a:ext cx="73152" cy="137160"/>
            </a:xfrm>
            <a:prstGeom prst="rect">
              <a:avLst/>
            </a:prstGeom>
            <a:solidFill>
              <a:schemeClr val="accent6"/>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21" name="Rectangle 20"/>
            <p:cNvSpPr/>
            <p:nvPr/>
          </p:nvSpPr>
          <p:spPr>
            <a:xfrm rot="5400000">
              <a:off x="7472563" y="6654800"/>
              <a:ext cx="73152" cy="73152"/>
            </a:xfrm>
            <a:prstGeom prst="rect">
              <a:avLst/>
            </a:prstGeom>
            <a:solidFill>
              <a:schemeClr val="tx2">
                <a:lumMod val="60000"/>
                <a:lumOff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grpSp>
      <p:pic>
        <p:nvPicPr>
          <p:cNvPr id="22" name="Picture 2" descr="D:\Narender\Logos\Max Life - MFS 2015 Brand Guidelines\1. Max Life 2015 Logo Colour\Max Life 2015 Logo Colour.gif"/>
          <p:cNvPicPr>
            <a:picLocks noChangeAspect="1" noChangeArrowheads="1"/>
          </p:cNvPicPr>
          <p:nvPr userDrawn="1"/>
        </p:nvPicPr>
        <p:blipFill>
          <a:blip r:embed="rId2" cstate="print"/>
          <a:srcRect/>
          <a:stretch>
            <a:fillRect/>
          </a:stretch>
        </p:blipFill>
        <p:spPr bwMode="auto">
          <a:xfrm>
            <a:off x="8237120" y="182880"/>
            <a:ext cx="706855" cy="429768"/>
          </a:xfrm>
          <a:prstGeom prst="rect">
            <a:avLst/>
          </a:prstGeom>
          <a:noFill/>
        </p:spPr>
      </p:pic>
      <p:sp>
        <p:nvSpPr>
          <p:cNvPr id="24" name="Title 1"/>
          <p:cNvSpPr>
            <a:spLocks noGrp="1"/>
          </p:cNvSpPr>
          <p:nvPr>
            <p:ph type="ctrTitle"/>
          </p:nvPr>
        </p:nvSpPr>
        <p:spPr>
          <a:xfrm>
            <a:off x="3950082" y="1488511"/>
            <a:ext cx="5187106" cy="731520"/>
          </a:xfrm>
        </p:spPr>
        <p:txBody>
          <a:bodyPr vert="horz" lIns="91440" tIns="45720" rIns="91440" bIns="45720" rtlCol="0" anchor="b">
            <a:noAutofit/>
          </a:bodyPr>
          <a:lstStyle>
            <a:lvl1pPr marL="0" algn="l" defTabSz="457200" rtl="0" eaLnBrk="1" latinLnBrk="0" hangingPunct="1">
              <a:spcBef>
                <a:spcPct val="0"/>
              </a:spcBef>
              <a:buNone/>
              <a:defRPr kumimoji="0" lang="en-US" sz="2000" b="1" i="1" u="none" strike="noStrike" kern="1200" cap="none" spc="0" normalizeH="0" baseline="0" noProof="0" dirty="0" smtClean="0">
                <a:ln>
                  <a:noFill/>
                </a:ln>
                <a:solidFill>
                  <a:schemeClr val="accent1"/>
                </a:solidFill>
                <a:effectLst/>
                <a:uLnTx/>
                <a:uFillTx/>
                <a:latin typeface="+mj-lt"/>
                <a:ea typeface="+mj-ea"/>
                <a:cs typeface="+mj-cs"/>
              </a:defRPr>
            </a:lvl1pPr>
          </a:lstStyle>
          <a:p>
            <a:r>
              <a:rPr lang="en-US" dirty="0" smtClean="0"/>
              <a:t>Click to edit Master title style</a:t>
            </a:r>
            <a:endParaRPr lang="en-US" dirty="0"/>
          </a:p>
        </p:txBody>
      </p:sp>
      <p:sp>
        <p:nvSpPr>
          <p:cNvPr id="35" name="Rounded Rectangle 34"/>
          <p:cNvSpPr/>
          <p:nvPr userDrawn="1"/>
        </p:nvSpPr>
        <p:spPr>
          <a:xfrm rot="16200000">
            <a:off x="2733993" y="2990532"/>
            <a:ext cx="2377440" cy="841374"/>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3950083" y="2222498"/>
            <a:ext cx="5206617" cy="237490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p:cNvSpPr/>
          <p:nvPr userDrawn="1"/>
        </p:nvSpPr>
        <p:spPr>
          <a:xfrm rot="16200000">
            <a:off x="853744" y="3072938"/>
            <a:ext cx="1298448" cy="677071"/>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userDrawn="1"/>
        </p:nvSpPr>
        <p:spPr>
          <a:xfrm>
            <a:off x="1524001" y="2762249"/>
            <a:ext cx="1990723" cy="12954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1" y="3105149"/>
            <a:ext cx="1164431" cy="614363"/>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rapezoid 39"/>
          <p:cNvSpPr/>
          <p:nvPr userDrawn="1"/>
        </p:nvSpPr>
        <p:spPr>
          <a:xfrm rot="16200000">
            <a:off x="694992" y="3231687"/>
            <a:ext cx="1298448" cy="359572"/>
          </a:xfrm>
          <a:prstGeom prst="trapezoid">
            <a:avLst>
              <a:gd name="adj" fmla="val 9410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rapezoid 40"/>
          <p:cNvSpPr/>
          <p:nvPr userDrawn="1"/>
        </p:nvSpPr>
        <p:spPr>
          <a:xfrm rot="16200000">
            <a:off x="2538604" y="3185922"/>
            <a:ext cx="2374900" cy="448056"/>
          </a:xfrm>
          <a:prstGeom prst="trapezoid">
            <a:avLst>
              <a:gd name="adj" fmla="val 12210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p:cNvGrpSpPr/>
          <p:nvPr userDrawn="1"/>
        </p:nvGrpSpPr>
        <p:grpSpPr>
          <a:xfrm>
            <a:off x="142062" y="3119437"/>
            <a:ext cx="704867" cy="613717"/>
            <a:chOff x="2031319" y="2138673"/>
            <a:chExt cx="1052400" cy="916308"/>
          </a:xfrm>
          <a:solidFill>
            <a:schemeClr val="accent1">
              <a:lumMod val="75000"/>
            </a:schemeClr>
          </a:solidFill>
        </p:grpSpPr>
        <p:sp>
          <p:nvSpPr>
            <p:cNvPr id="43" name="Freeform 227"/>
            <p:cNvSpPr>
              <a:spLocks noEditPoints="1"/>
            </p:cNvSpPr>
            <p:nvPr/>
          </p:nvSpPr>
          <p:spPr bwMode="auto">
            <a:xfrm>
              <a:off x="2474499" y="2138673"/>
              <a:ext cx="375927" cy="375927"/>
            </a:xfrm>
            <a:prstGeom prst="donut">
              <a:avLst>
                <a:gd name="adj" fmla="val 13657"/>
              </a:avLst>
            </a:pr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latin typeface="+mn-lt"/>
                <a:ea typeface="+mn-ea"/>
              </a:endParaRPr>
            </a:p>
          </p:txBody>
        </p:sp>
        <p:sp>
          <p:nvSpPr>
            <p:cNvPr id="44" name="Freeform 232"/>
            <p:cNvSpPr>
              <a:spLocks/>
            </p:cNvSpPr>
            <p:nvPr/>
          </p:nvSpPr>
          <p:spPr bwMode="auto">
            <a:xfrm>
              <a:off x="2031319" y="2246474"/>
              <a:ext cx="806510" cy="808507"/>
            </a:xfrm>
            <a:custGeom>
              <a:avLst/>
              <a:gdLst>
                <a:gd name="T0" fmla="*/ 72 w 520"/>
                <a:gd name="T1" fmla="*/ 0 h 522"/>
                <a:gd name="T2" fmla="*/ 84 w 520"/>
                <a:gd name="T3" fmla="*/ 48 h 522"/>
                <a:gd name="T4" fmla="*/ 84 w 520"/>
                <a:gd name="T5" fmla="*/ 444 h 522"/>
                <a:gd name="T6" fmla="*/ 520 w 520"/>
                <a:gd name="T7" fmla="*/ 456 h 522"/>
                <a:gd name="T8" fmla="*/ 88 w 520"/>
                <a:gd name="T9" fmla="*/ 464 h 522"/>
                <a:gd name="T10" fmla="*/ 80 w 520"/>
                <a:gd name="T11" fmla="*/ 520 h 522"/>
                <a:gd name="T12" fmla="*/ 68 w 520"/>
                <a:gd name="T13" fmla="*/ 464 h 522"/>
                <a:gd name="T14" fmla="*/ 0 w 520"/>
                <a:gd name="T15" fmla="*/ 460 h 522"/>
                <a:gd name="T16" fmla="*/ 68 w 520"/>
                <a:gd name="T17" fmla="*/ 448 h 522"/>
                <a:gd name="T18" fmla="*/ 72 w 520"/>
                <a:gd name="T19"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0" h="522">
                  <a:moveTo>
                    <a:pt x="72" y="0"/>
                  </a:moveTo>
                  <a:cubicBezTo>
                    <a:pt x="94" y="4"/>
                    <a:pt x="84" y="35"/>
                    <a:pt x="84" y="48"/>
                  </a:cubicBezTo>
                  <a:cubicBezTo>
                    <a:pt x="88" y="170"/>
                    <a:pt x="81" y="317"/>
                    <a:pt x="84" y="444"/>
                  </a:cubicBezTo>
                  <a:cubicBezTo>
                    <a:pt x="219" y="459"/>
                    <a:pt x="392" y="435"/>
                    <a:pt x="520" y="456"/>
                  </a:cubicBezTo>
                  <a:cubicBezTo>
                    <a:pt x="393" y="474"/>
                    <a:pt x="231" y="459"/>
                    <a:pt x="88" y="464"/>
                  </a:cubicBezTo>
                  <a:cubicBezTo>
                    <a:pt x="76" y="474"/>
                    <a:pt x="92" y="510"/>
                    <a:pt x="80" y="520"/>
                  </a:cubicBezTo>
                  <a:cubicBezTo>
                    <a:pt x="56" y="522"/>
                    <a:pt x="73" y="481"/>
                    <a:pt x="68" y="464"/>
                  </a:cubicBezTo>
                  <a:cubicBezTo>
                    <a:pt x="47" y="461"/>
                    <a:pt x="15" y="469"/>
                    <a:pt x="0" y="460"/>
                  </a:cubicBezTo>
                  <a:cubicBezTo>
                    <a:pt x="1" y="435"/>
                    <a:pt x="47" y="454"/>
                    <a:pt x="68" y="448"/>
                  </a:cubicBezTo>
                  <a:cubicBezTo>
                    <a:pt x="71" y="300"/>
                    <a:pt x="63" y="141"/>
                    <a:pt x="72" y="0"/>
                  </a:cubicBez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latin typeface="+mn-lt"/>
                <a:ea typeface="+mn-ea"/>
              </a:endParaRPr>
            </a:p>
          </p:txBody>
        </p:sp>
        <p:sp>
          <p:nvSpPr>
            <p:cNvPr id="45" name="Freeform 234"/>
            <p:cNvSpPr>
              <a:spLocks/>
            </p:cNvSpPr>
            <p:nvPr/>
          </p:nvSpPr>
          <p:spPr bwMode="auto">
            <a:xfrm>
              <a:off x="2210987" y="2252462"/>
              <a:ext cx="75860" cy="41923"/>
            </a:xfrm>
            <a:custGeom>
              <a:avLst/>
              <a:gdLst>
                <a:gd name="T0" fmla="*/ 0 w 49"/>
                <a:gd name="T1" fmla="*/ 0 h 27"/>
                <a:gd name="T2" fmla="*/ 40 w 49"/>
                <a:gd name="T3" fmla="*/ 0 h 27"/>
                <a:gd name="T4" fmla="*/ 0 w 49"/>
                <a:gd name="T5" fmla="*/ 16 h 27"/>
                <a:gd name="T6" fmla="*/ 0 w 49"/>
                <a:gd name="T7" fmla="*/ 0 h 27"/>
              </a:gdLst>
              <a:ahLst/>
              <a:cxnLst>
                <a:cxn ang="0">
                  <a:pos x="T0" y="T1"/>
                </a:cxn>
                <a:cxn ang="0">
                  <a:pos x="T2" y="T3"/>
                </a:cxn>
                <a:cxn ang="0">
                  <a:pos x="T4" y="T5"/>
                </a:cxn>
                <a:cxn ang="0">
                  <a:pos x="T6" y="T7"/>
                </a:cxn>
              </a:cxnLst>
              <a:rect l="0" t="0" r="r" b="b"/>
              <a:pathLst>
                <a:path w="49" h="27">
                  <a:moveTo>
                    <a:pt x="0" y="0"/>
                  </a:moveTo>
                  <a:cubicBezTo>
                    <a:pt x="13" y="0"/>
                    <a:pt x="27" y="0"/>
                    <a:pt x="40" y="0"/>
                  </a:cubicBezTo>
                  <a:cubicBezTo>
                    <a:pt x="49" y="27"/>
                    <a:pt x="11" y="22"/>
                    <a:pt x="0" y="16"/>
                  </a:cubicBezTo>
                  <a:cubicBezTo>
                    <a:pt x="0" y="11"/>
                    <a:pt x="0" y="5"/>
                    <a:pt x="0" y="0"/>
                  </a:cubicBez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latin typeface="+mn-lt"/>
                <a:ea typeface="+mn-ea"/>
              </a:endParaRPr>
            </a:p>
          </p:txBody>
        </p:sp>
        <p:sp>
          <p:nvSpPr>
            <p:cNvPr id="46" name="Freeform 242"/>
            <p:cNvSpPr>
              <a:spLocks/>
            </p:cNvSpPr>
            <p:nvPr/>
          </p:nvSpPr>
          <p:spPr bwMode="auto">
            <a:xfrm>
              <a:off x="2210987" y="2302371"/>
              <a:ext cx="61886" cy="35934"/>
            </a:xfrm>
            <a:custGeom>
              <a:avLst/>
              <a:gdLst>
                <a:gd name="T0" fmla="*/ 40 w 40"/>
                <a:gd name="T1" fmla="*/ 3 h 23"/>
                <a:gd name="T2" fmla="*/ 40 w 40"/>
                <a:gd name="T3" fmla="*/ 23 h 23"/>
                <a:gd name="T4" fmla="*/ 0 w 40"/>
                <a:gd name="T5" fmla="*/ 23 h 23"/>
                <a:gd name="T6" fmla="*/ 0 w 40"/>
                <a:gd name="T7" fmla="*/ 7 h 23"/>
                <a:gd name="T8" fmla="*/ 40 w 40"/>
                <a:gd name="T9" fmla="*/ 3 h 23"/>
              </a:gdLst>
              <a:ahLst/>
              <a:cxnLst>
                <a:cxn ang="0">
                  <a:pos x="T0" y="T1"/>
                </a:cxn>
                <a:cxn ang="0">
                  <a:pos x="T2" y="T3"/>
                </a:cxn>
                <a:cxn ang="0">
                  <a:pos x="T4" y="T5"/>
                </a:cxn>
                <a:cxn ang="0">
                  <a:pos x="T6" y="T7"/>
                </a:cxn>
                <a:cxn ang="0">
                  <a:pos x="T8" y="T9"/>
                </a:cxn>
              </a:cxnLst>
              <a:rect l="0" t="0" r="r" b="b"/>
              <a:pathLst>
                <a:path w="40" h="23">
                  <a:moveTo>
                    <a:pt x="40" y="3"/>
                  </a:moveTo>
                  <a:cubicBezTo>
                    <a:pt x="40" y="10"/>
                    <a:pt x="40" y="16"/>
                    <a:pt x="40" y="23"/>
                  </a:cubicBezTo>
                  <a:cubicBezTo>
                    <a:pt x="27" y="23"/>
                    <a:pt x="13" y="23"/>
                    <a:pt x="0" y="23"/>
                  </a:cubicBezTo>
                  <a:cubicBezTo>
                    <a:pt x="0" y="18"/>
                    <a:pt x="0" y="12"/>
                    <a:pt x="0" y="7"/>
                  </a:cubicBezTo>
                  <a:cubicBezTo>
                    <a:pt x="8" y="0"/>
                    <a:pt x="26" y="4"/>
                    <a:pt x="40" y="3"/>
                  </a:cubicBez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latin typeface="+mn-lt"/>
                <a:ea typeface="+mn-ea"/>
              </a:endParaRPr>
            </a:p>
          </p:txBody>
        </p:sp>
        <p:sp>
          <p:nvSpPr>
            <p:cNvPr id="47" name="Freeform 253"/>
            <p:cNvSpPr>
              <a:spLocks/>
            </p:cNvSpPr>
            <p:nvPr/>
          </p:nvSpPr>
          <p:spPr bwMode="auto">
            <a:xfrm>
              <a:off x="2210987" y="2362260"/>
              <a:ext cx="69872" cy="47911"/>
            </a:xfrm>
            <a:custGeom>
              <a:avLst/>
              <a:gdLst>
                <a:gd name="T0" fmla="*/ 0 w 45"/>
                <a:gd name="T1" fmla="*/ 5 h 31"/>
                <a:gd name="T2" fmla="*/ 40 w 45"/>
                <a:gd name="T3" fmla="*/ 9 h 31"/>
                <a:gd name="T4" fmla="*/ 0 w 45"/>
                <a:gd name="T5" fmla="*/ 21 h 31"/>
                <a:gd name="T6" fmla="*/ 0 w 45"/>
                <a:gd name="T7" fmla="*/ 5 h 31"/>
              </a:gdLst>
              <a:ahLst/>
              <a:cxnLst>
                <a:cxn ang="0">
                  <a:pos x="T0" y="T1"/>
                </a:cxn>
                <a:cxn ang="0">
                  <a:pos x="T2" y="T3"/>
                </a:cxn>
                <a:cxn ang="0">
                  <a:pos x="T4" y="T5"/>
                </a:cxn>
                <a:cxn ang="0">
                  <a:pos x="T6" y="T7"/>
                </a:cxn>
              </a:cxnLst>
              <a:rect l="0" t="0" r="r" b="b"/>
              <a:pathLst>
                <a:path w="45" h="31">
                  <a:moveTo>
                    <a:pt x="0" y="5"/>
                  </a:moveTo>
                  <a:cubicBezTo>
                    <a:pt x="12" y="8"/>
                    <a:pt x="34" y="0"/>
                    <a:pt x="40" y="9"/>
                  </a:cubicBezTo>
                  <a:cubicBezTo>
                    <a:pt x="45" y="31"/>
                    <a:pt x="13" y="17"/>
                    <a:pt x="0" y="21"/>
                  </a:cubicBezTo>
                  <a:cubicBezTo>
                    <a:pt x="0" y="16"/>
                    <a:pt x="0" y="10"/>
                    <a:pt x="0" y="5"/>
                  </a:cubicBez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latin typeface="+mn-lt"/>
                <a:ea typeface="+mn-ea"/>
              </a:endParaRPr>
            </a:p>
          </p:txBody>
        </p:sp>
        <p:sp>
          <p:nvSpPr>
            <p:cNvPr id="48" name="Freeform 263"/>
            <p:cNvSpPr>
              <a:spLocks/>
            </p:cNvSpPr>
            <p:nvPr/>
          </p:nvSpPr>
          <p:spPr bwMode="auto">
            <a:xfrm rot="2883501">
              <a:off x="2795991" y="2528671"/>
              <a:ext cx="226513" cy="137279"/>
            </a:xfrm>
            <a:prstGeom prst="rect">
              <a:avLst/>
            </a:pr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latin typeface="+mn-lt"/>
                <a:ea typeface="+mn-ea"/>
              </a:endParaRPr>
            </a:p>
          </p:txBody>
        </p:sp>
        <p:sp>
          <p:nvSpPr>
            <p:cNvPr id="49" name="Freeform 268"/>
            <p:cNvSpPr>
              <a:spLocks/>
            </p:cNvSpPr>
            <p:nvPr/>
          </p:nvSpPr>
          <p:spPr bwMode="auto">
            <a:xfrm>
              <a:off x="2161080" y="2474053"/>
              <a:ext cx="902333" cy="417230"/>
            </a:xfrm>
            <a:custGeom>
              <a:avLst/>
              <a:gdLst>
                <a:gd name="T0" fmla="*/ 220 w 581"/>
                <a:gd name="T1" fmla="*/ 217 h 269"/>
                <a:gd name="T2" fmla="*/ 368 w 581"/>
                <a:gd name="T3" fmla="*/ 101 h 269"/>
                <a:gd name="T4" fmla="*/ 444 w 581"/>
                <a:gd name="T5" fmla="*/ 205 h 269"/>
                <a:gd name="T6" fmla="*/ 576 w 581"/>
                <a:gd name="T7" fmla="*/ 237 h 269"/>
                <a:gd name="T8" fmla="*/ 424 w 581"/>
                <a:gd name="T9" fmla="*/ 241 h 269"/>
                <a:gd name="T10" fmla="*/ 368 w 581"/>
                <a:gd name="T11" fmla="*/ 145 h 269"/>
                <a:gd name="T12" fmla="*/ 208 w 581"/>
                <a:gd name="T13" fmla="*/ 269 h 269"/>
                <a:gd name="T14" fmla="*/ 124 w 581"/>
                <a:gd name="T15" fmla="*/ 73 h 269"/>
                <a:gd name="T16" fmla="*/ 36 w 581"/>
                <a:gd name="T17" fmla="*/ 265 h 269"/>
                <a:gd name="T18" fmla="*/ 56 w 581"/>
                <a:gd name="T19" fmla="*/ 145 h 269"/>
                <a:gd name="T20" fmla="*/ 112 w 581"/>
                <a:gd name="T21" fmla="*/ 5 h 269"/>
                <a:gd name="T22" fmla="*/ 176 w 581"/>
                <a:gd name="T23" fmla="*/ 105 h 269"/>
                <a:gd name="T24" fmla="*/ 220 w 581"/>
                <a:gd name="T25" fmla="*/ 217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1" h="269">
                  <a:moveTo>
                    <a:pt x="220" y="217"/>
                  </a:moveTo>
                  <a:cubicBezTo>
                    <a:pt x="260" y="211"/>
                    <a:pt x="320" y="98"/>
                    <a:pt x="368" y="101"/>
                  </a:cubicBezTo>
                  <a:cubicBezTo>
                    <a:pt x="410" y="104"/>
                    <a:pt x="414" y="178"/>
                    <a:pt x="444" y="205"/>
                  </a:cubicBezTo>
                  <a:cubicBezTo>
                    <a:pt x="487" y="216"/>
                    <a:pt x="581" y="177"/>
                    <a:pt x="576" y="237"/>
                  </a:cubicBezTo>
                  <a:cubicBezTo>
                    <a:pt x="533" y="246"/>
                    <a:pt x="473" y="238"/>
                    <a:pt x="424" y="241"/>
                  </a:cubicBezTo>
                  <a:cubicBezTo>
                    <a:pt x="404" y="210"/>
                    <a:pt x="384" y="180"/>
                    <a:pt x="368" y="145"/>
                  </a:cubicBezTo>
                  <a:cubicBezTo>
                    <a:pt x="307" y="179"/>
                    <a:pt x="274" y="240"/>
                    <a:pt x="208" y="269"/>
                  </a:cubicBezTo>
                  <a:cubicBezTo>
                    <a:pt x="169" y="215"/>
                    <a:pt x="153" y="137"/>
                    <a:pt x="124" y="73"/>
                  </a:cubicBezTo>
                  <a:cubicBezTo>
                    <a:pt x="90" y="133"/>
                    <a:pt x="83" y="219"/>
                    <a:pt x="36" y="265"/>
                  </a:cubicBezTo>
                  <a:cubicBezTo>
                    <a:pt x="0" y="242"/>
                    <a:pt x="41" y="185"/>
                    <a:pt x="56" y="145"/>
                  </a:cubicBezTo>
                  <a:cubicBezTo>
                    <a:pt x="75" y="94"/>
                    <a:pt x="92" y="43"/>
                    <a:pt x="112" y="5"/>
                  </a:cubicBezTo>
                  <a:cubicBezTo>
                    <a:pt x="149" y="0"/>
                    <a:pt x="163" y="72"/>
                    <a:pt x="176" y="105"/>
                  </a:cubicBezTo>
                  <a:cubicBezTo>
                    <a:pt x="193" y="150"/>
                    <a:pt x="207" y="188"/>
                    <a:pt x="220" y="217"/>
                  </a:cubicBez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latin typeface="+mn-lt"/>
                <a:ea typeface="+mn-ea"/>
              </a:endParaRPr>
            </a:p>
          </p:txBody>
        </p:sp>
        <p:sp>
          <p:nvSpPr>
            <p:cNvPr id="50" name="Freeform 278"/>
            <p:cNvSpPr>
              <a:spLocks/>
            </p:cNvSpPr>
            <p:nvPr/>
          </p:nvSpPr>
          <p:spPr bwMode="auto">
            <a:xfrm>
              <a:off x="2937645" y="2640807"/>
              <a:ext cx="146074" cy="131082"/>
            </a:xfrm>
            <a:custGeom>
              <a:avLst/>
              <a:gdLst>
                <a:gd name="T0" fmla="*/ 72 w 101"/>
                <a:gd name="T1" fmla="*/ 0 h 90"/>
                <a:gd name="T2" fmla="*/ 0 w 101"/>
                <a:gd name="T3" fmla="*/ 64 h 90"/>
                <a:gd name="T4" fmla="*/ 72 w 101"/>
                <a:gd name="T5" fmla="*/ 0 h 90"/>
              </a:gdLst>
              <a:ahLst/>
              <a:cxnLst>
                <a:cxn ang="0">
                  <a:pos x="T0" y="T1"/>
                </a:cxn>
                <a:cxn ang="0">
                  <a:pos x="T2" y="T3"/>
                </a:cxn>
                <a:cxn ang="0">
                  <a:pos x="T4" y="T5"/>
                </a:cxn>
              </a:cxnLst>
              <a:rect l="0" t="0" r="r" b="b"/>
              <a:pathLst>
                <a:path w="101" h="90">
                  <a:moveTo>
                    <a:pt x="72" y="0"/>
                  </a:moveTo>
                  <a:cubicBezTo>
                    <a:pt x="101" y="41"/>
                    <a:pt x="39" y="90"/>
                    <a:pt x="0" y="64"/>
                  </a:cubicBezTo>
                  <a:cubicBezTo>
                    <a:pt x="22" y="41"/>
                    <a:pt x="50" y="23"/>
                    <a:pt x="72" y="0"/>
                  </a:cubicBez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latin typeface="+mn-lt"/>
                <a:ea typeface="+mn-ea"/>
              </a:endParaRPr>
            </a:p>
          </p:txBody>
        </p:sp>
        <p:sp>
          <p:nvSpPr>
            <p:cNvPr id="51" name="Freeform 263"/>
            <p:cNvSpPr>
              <a:spLocks/>
            </p:cNvSpPr>
            <p:nvPr/>
          </p:nvSpPr>
          <p:spPr bwMode="auto">
            <a:xfrm rot="2883501">
              <a:off x="2760490" y="2457754"/>
              <a:ext cx="104942" cy="65071"/>
            </a:xfrm>
            <a:prstGeom prst="rect">
              <a:avLst/>
            </a:pr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latin typeface="+mn-lt"/>
                <a:ea typeface="+mn-ea"/>
              </a:endParaRPr>
            </a:p>
          </p:txBody>
        </p:sp>
      </p:grpSp>
      <p:sp>
        <p:nvSpPr>
          <p:cNvPr id="8" name="Text Placeholder 7"/>
          <p:cNvSpPr>
            <a:spLocks noGrp="1"/>
          </p:cNvSpPr>
          <p:nvPr>
            <p:ph type="body" sz="quarter" idx="13" hasCustomPrompt="1"/>
          </p:nvPr>
        </p:nvSpPr>
        <p:spPr>
          <a:xfrm>
            <a:off x="1600200" y="3044189"/>
            <a:ext cx="1813510" cy="731520"/>
          </a:xfrm>
        </p:spPr>
        <p:txBody>
          <a:bodyPr anchor="ctr">
            <a:normAutofit/>
          </a:bodyPr>
          <a:lstStyle>
            <a:lvl1pPr algn="l">
              <a:defRPr sz="2400" b="1" i="1">
                <a:solidFill>
                  <a:schemeClr val="tx2"/>
                </a:solidFill>
              </a:defRPr>
            </a:lvl1pPr>
          </a:lstStyle>
          <a:p>
            <a:pPr algn="l"/>
            <a:r>
              <a:rPr lang="en-US" dirty="0" smtClean="0">
                <a:solidFill>
                  <a:schemeClr val="tx2"/>
                </a:solidFill>
              </a:rPr>
              <a:t>SECTION 2</a:t>
            </a:r>
          </a:p>
        </p:txBody>
      </p:sp>
    </p:spTree>
    <p:extLst>
      <p:ext uri="{BB962C8B-B14F-4D97-AF65-F5344CB8AC3E}">
        <p14:creationId xmlns="" xmlns:p14="http://schemas.microsoft.com/office/powerpoint/2010/main" val="45224356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Section Header">
    <p:spTree>
      <p:nvGrpSpPr>
        <p:cNvPr id="1" name=""/>
        <p:cNvGrpSpPr/>
        <p:nvPr/>
      </p:nvGrpSpPr>
      <p:grpSpPr>
        <a:xfrm>
          <a:off x="0" y="0"/>
          <a:ext cx="0" cy="0"/>
          <a:chOff x="0" y="0"/>
          <a:chExt cx="0" cy="0"/>
        </a:xfrm>
      </p:grpSpPr>
      <p:grpSp>
        <p:nvGrpSpPr>
          <p:cNvPr id="2" name="Group 12"/>
          <p:cNvGrpSpPr/>
          <p:nvPr userDrawn="1"/>
        </p:nvGrpSpPr>
        <p:grpSpPr>
          <a:xfrm>
            <a:off x="-1" y="3104900"/>
            <a:ext cx="1620000" cy="1080000"/>
            <a:chOff x="-1" y="2552688"/>
            <a:chExt cx="1620000" cy="1080000"/>
          </a:xfrm>
          <a:gradFill flip="none" rotWithShape="1">
            <a:gsLst>
              <a:gs pos="0">
                <a:schemeClr val="accent2">
                  <a:lumMod val="75000"/>
                </a:schemeClr>
              </a:gs>
              <a:gs pos="50000">
                <a:schemeClr val="accent2"/>
              </a:gs>
              <a:gs pos="100000">
                <a:srgbClr val="F7B153"/>
              </a:gs>
            </a:gsLst>
            <a:lin ang="0" scaled="1"/>
            <a:tileRect/>
          </a:gradFill>
        </p:grpSpPr>
        <p:sp>
          <p:nvSpPr>
            <p:cNvPr id="8" name="Parallelogram 7"/>
            <p:cNvSpPr/>
            <p:nvPr userDrawn="1"/>
          </p:nvSpPr>
          <p:spPr bwMode="auto">
            <a:xfrm>
              <a:off x="-1" y="2552688"/>
              <a:ext cx="1620000" cy="1080000"/>
            </a:xfrm>
            <a:prstGeom prst="parallelogram">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endParaRPr lang="en-US" sz="1000" b="1" dirty="0">
                <a:solidFill>
                  <a:srgbClr val="FF0000"/>
                </a:solidFill>
                <a:latin typeface="Calibri" pitchFamily="34" charset="0"/>
                <a:cs typeface="Calibri" pitchFamily="34" charset="0"/>
              </a:endParaRPr>
            </a:p>
          </p:txBody>
        </p:sp>
        <p:sp>
          <p:nvSpPr>
            <p:cNvPr id="9" name="Rectangle 8"/>
            <p:cNvSpPr/>
            <p:nvPr userDrawn="1"/>
          </p:nvSpPr>
          <p:spPr bwMode="auto">
            <a:xfrm>
              <a:off x="-1" y="2552688"/>
              <a:ext cx="832194" cy="1080000"/>
            </a:xfrm>
            <a:prstGeom prst="rect">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endParaRPr lang="en-US" sz="1000" b="1" dirty="0">
                <a:solidFill>
                  <a:srgbClr val="FF0000"/>
                </a:solidFill>
                <a:latin typeface="Calibri" pitchFamily="34" charset="0"/>
                <a:cs typeface="Calibri" pitchFamily="34" charset="0"/>
              </a:endParaRPr>
            </a:p>
          </p:txBody>
        </p:sp>
      </p:grpSp>
      <p:grpSp>
        <p:nvGrpSpPr>
          <p:cNvPr id="3" name="Group 11"/>
          <p:cNvGrpSpPr/>
          <p:nvPr userDrawn="1"/>
        </p:nvGrpSpPr>
        <p:grpSpPr>
          <a:xfrm>
            <a:off x="1476000" y="3104900"/>
            <a:ext cx="7668000" cy="1080000"/>
            <a:chOff x="1476000" y="2552688"/>
            <a:chExt cx="7668000" cy="1080000"/>
          </a:xfrm>
          <a:gradFill>
            <a:gsLst>
              <a:gs pos="0">
                <a:schemeClr val="tx2"/>
              </a:gs>
              <a:gs pos="50000">
                <a:schemeClr val="accent1"/>
              </a:gs>
              <a:gs pos="100000">
                <a:srgbClr val="00B0F0"/>
              </a:gs>
            </a:gsLst>
            <a:lin ang="0" scaled="1"/>
          </a:gradFill>
        </p:grpSpPr>
        <p:sp>
          <p:nvSpPr>
            <p:cNvPr id="11" name="Parallelogram 10"/>
            <p:cNvSpPr/>
            <p:nvPr userDrawn="1"/>
          </p:nvSpPr>
          <p:spPr bwMode="auto">
            <a:xfrm>
              <a:off x="1476000" y="2552688"/>
              <a:ext cx="7668000" cy="1080000"/>
            </a:xfrm>
            <a:prstGeom prst="parallelogram">
              <a:avLst/>
            </a:prstGeom>
            <a:grpFill/>
            <a:ln w="6350" cap="flat" cmpd="sng" algn="ctr">
              <a:noFill/>
              <a:prstDash val="solid"/>
              <a:round/>
              <a:headEnd type="none" w="med" len="med"/>
              <a:tailEnd type="none" w="med" len="med"/>
            </a:ln>
            <a:effectLst/>
          </p:spPr>
          <p:txBody>
            <a:bodyPr vert="horz" wrap="square" lIns="54000" tIns="54000" rIns="54000" bIns="54000" numCol="1" rtlCol="0" anchor="ctr" anchorCtr="0" compatLnSpc="1">
              <a:prstTxWarp prst="textNoShape">
                <a:avLst/>
              </a:prstTxWarp>
            </a:bodyPr>
            <a:lstStyle/>
            <a:p>
              <a:pPr algn="ctr" fontAlgn="base">
                <a:spcBef>
                  <a:spcPct val="0"/>
                </a:spcBef>
                <a:spcAft>
                  <a:spcPct val="0"/>
                </a:spcAft>
              </a:pPr>
              <a:endParaRPr lang="en-US" sz="1200" b="1" dirty="0">
                <a:solidFill>
                  <a:prstClr val="white"/>
                </a:solidFill>
                <a:latin typeface="Calibri" pitchFamily="34" charset="0"/>
                <a:cs typeface="Calibri" pitchFamily="34" charset="0"/>
              </a:endParaRPr>
            </a:p>
          </p:txBody>
        </p:sp>
        <p:sp>
          <p:nvSpPr>
            <p:cNvPr id="12" name="Rectangle 11"/>
            <p:cNvSpPr/>
            <p:nvPr userDrawn="1"/>
          </p:nvSpPr>
          <p:spPr bwMode="auto">
            <a:xfrm>
              <a:off x="8311806" y="2552688"/>
              <a:ext cx="832194" cy="1080000"/>
            </a:xfrm>
            <a:prstGeom prst="rect">
              <a:avLst/>
            </a:prstGeom>
            <a:grpFill/>
            <a:ln w="6350" cap="flat" cmpd="sng" algn="ctr">
              <a:noFill/>
              <a:prstDash val="solid"/>
              <a:round/>
              <a:headEnd type="none" w="med" len="med"/>
              <a:tailEnd type="none" w="med" len="med"/>
            </a:ln>
            <a:effectLst/>
          </p:spPr>
          <p:txBody>
            <a:bodyPr vert="horz" wrap="square" lIns="54000" tIns="54000" rIns="54000" bIns="54000" numCol="1" rtlCol="0" anchor="ctr" anchorCtr="0" compatLnSpc="1">
              <a:prstTxWarp prst="textNoShape">
                <a:avLst/>
              </a:prstTxWarp>
            </a:bodyPr>
            <a:lstStyle/>
            <a:p>
              <a:pPr algn="ctr" fontAlgn="base">
                <a:spcBef>
                  <a:spcPct val="0"/>
                </a:spcBef>
                <a:spcAft>
                  <a:spcPct val="0"/>
                </a:spcAft>
              </a:pPr>
              <a:endParaRPr lang="en-US" sz="1200" b="1" dirty="0">
                <a:solidFill>
                  <a:prstClr val="white"/>
                </a:solidFill>
                <a:latin typeface="Calibri" pitchFamily="34" charset="0"/>
                <a:cs typeface="Calibri" pitchFamily="34" charset="0"/>
              </a:endParaRPr>
            </a:p>
          </p:txBody>
        </p:sp>
      </p:grpSp>
      <p:sp>
        <p:nvSpPr>
          <p:cNvPr id="5" name="Footer Placeholder 4"/>
          <p:cNvSpPr>
            <a:spLocks noGrp="1"/>
          </p:cNvSpPr>
          <p:nvPr>
            <p:ph type="ftr" sz="quarter" idx="11"/>
          </p:nvPr>
        </p:nvSpPr>
        <p:spPr/>
        <p:txBody>
          <a:bodyPr/>
          <a:lstStyle/>
          <a:p>
            <a:r>
              <a:rPr lang="en-US" smtClean="0"/>
              <a:t>Business Update_Jul 2017</a:t>
            </a:r>
            <a:endParaRPr lang="en-US" dirty="0"/>
          </a:p>
        </p:txBody>
      </p:sp>
      <p:sp>
        <p:nvSpPr>
          <p:cNvPr id="6" name="Slide Number Placeholder 5"/>
          <p:cNvSpPr>
            <a:spLocks noGrp="1"/>
          </p:cNvSpPr>
          <p:nvPr>
            <p:ph type="sldNum" sz="quarter" idx="12"/>
          </p:nvPr>
        </p:nvSpPr>
        <p:spPr/>
        <p:txBody>
          <a:bodyPr/>
          <a:lstStyle/>
          <a:p>
            <a:fld id="{FBA8F08B-7C1A-43AB-8CAA-E0D0802650CA}" type="slidenum">
              <a:rPr lang="en-US" smtClean="0"/>
              <a:pPr/>
              <a:t>‹#›</a:t>
            </a:fld>
            <a:endParaRPr lang="en-US" dirty="0"/>
          </a:p>
        </p:txBody>
      </p:sp>
      <p:sp>
        <p:nvSpPr>
          <p:cNvPr id="13" name="Text Placeholder 17"/>
          <p:cNvSpPr>
            <a:spLocks noGrp="1"/>
          </p:cNvSpPr>
          <p:nvPr>
            <p:ph type="body" sz="quarter" idx="10" hasCustomPrompt="1"/>
          </p:nvPr>
        </p:nvSpPr>
        <p:spPr>
          <a:xfrm>
            <a:off x="200025" y="3284900"/>
            <a:ext cx="1134446" cy="720000"/>
          </a:xfrm>
        </p:spPr>
        <p:txBody>
          <a:bodyPr vert="horz" lIns="0" tIns="45720" rIns="0" bIns="45720" rtlCol="0" anchor="ctr">
            <a:normAutofit/>
          </a:bodyPr>
          <a:lstStyle>
            <a:lvl1pPr algn="l">
              <a:defRPr lang="en-US" sz="2000" b="1" kern="1200" dirty="0">
                <a:solidFill>
                  <a:schemeClr val="bg1"/>
                </a:solidFill>
                <a:latin typeface="+mn-lt"/>
                <a:ea typeface="+mn-ea"/>
                <a:cs typeface="+mn-cs"/>
              </a:defRPr>
            </a:lvl1pPr>
          </a:lstStyle>
          <a:p>
            <a:pPr marL="342900" lvl="0" indent="-342900" algn="l" defTabSz="914400" rtl="0" eaLnBrk="1" latinLnBrk="0" hangingPunct="1">
              <a:spcBef>
                <a:spcPts val="600"/>
              </a:spcBef>
              <a:buFont typeface="Arial" pitchFamily="34" charset="0"/>
              <a:buNone/>
            </a:pPr>
            <a:r>
              <a:rPr lang="en-US" dirty="0" smtClean="0"/>
              <a:t>Section #</a:t>
            </a:r>
            <a:endParaRPr lang="en-US" dirty="0"/>
          </a:p>
        </p:txBody>
      </p:sp>
      <p:sp>
        <p:nvSpPr>
          <p:cNvPr id="14" name="Text Placeholder 25"/>
          <p:cNvSpPr>
            <a:spLocks noGrp="1"/>
          </p:cNvSpPr>
          <p:nvPr>
            <p:ph type="body" sz="quarter" idx="13" hasCustomPrompt="1"/>
          </p:nvPr>
        </p:nvSpPr>
        <p:spPr>
          <a:xfrm>
            <a:off x="1891579" y="4353687"/>
            <a:ext cx="6984000" cy="1080000"/>
          </a:xfrm>
        </p:spPr>
        <p:txBody>
          <a:bodyPr/>
          <a:lstStyle>
            <a:lvl1pPr>
              <a:defRPr>
                <a:solidFill>
                  <a:schemeClr val="bg1">
                    <a:lumMod val="50000"/>
                  </a:schemeClr>
                </a:solidFill>
              </a:defRPr>
            </a:lvl1pPr>
          </a:lstStyle>
          <a:p>
            <a:pPr lvl="0"/>
            <a:r>
              <a:rPr lang="en-US" dirty="0" smtClean="0"/>
              <a:t>Section sub heading</a:t>
            </a:r>
            <a:endParaRPr lang="en-US" dirty="0"/>
          </a:p>
        </p:txBody>
      </p:sp>
      <p:sp>
        <p:nvSpPr>
          <p:cNvPr id="15" name="Text Placeholder 27"/>
          <p:cNvSpPr>
            <a:spLocks noGrp="1"/>
          </p:cNvSpPr>
          <p:nvPr>
            <p:ph type="body" sz="quarter" idx="14" hasCustomPrompt="1"/>
          </p:nvPr>
        </p:nvSpPr>
        <p:spPr>
          <a:xfrm>
            <a:off x="1891579" y="3284538"/>
            <a:ext cx="6984000" cy="720725"/>
          </a:xfrm>
        </p:spPr>
        <p:txBody>
          <a:bodyPr vert="horz" lIns="91440" tIns="45720" rIns="91440" bIns="45720" rtlCol="0" anchor="ctr">
            <a:normAutofit/>
          </a:bodyPr>
          <a:lstStyle>
            <a:lvl1pPr>
              <a:defRPr lang="en-US" sz="1800" b="1" i="1" kern="1200" dirty="0">
                <a:solidFill>
                  <a:schemeClr val="bg1"/>
                </a:solidFill>
                <a:latin typeface="+mn-lt"/>
                <a:ea typeface="+mn-ea"/>
                <a:cs typeface="+mn-cs"/>
              </a:defRPr>
            </a:lvl1pPr>
          </a:lstStyle>
          <a:p>
            <a:pPr marL="342900" lvl="0" indent="-342900" algn="l" defTabSz="914400" rtl="0" eaLnBrk="1" latinLnBrk="0" hangingPunct="1">
              <a:spcBef>
                <a:spcPts val="600"/>
              </a:spcBef>
              <a:buFont typeface="Arial" pitchFamily="34" charset="0"/>
              <a:buNone/>
            </a:pPr>
            <a:r>
              <a:rPr lang="en-US" dirty="0" smtClean="0"/>
              <a:t>Section heading will come here</a:t>
            </a:r>
            <a:endParaRPr lang="en-US" dirty="0"/>
          </a:p>
        </p:txBody>
      </p:sp>
      <p:cxnSp>
        <p:nvCxnSpPr>
          <p:cNvPr id="17" name="Straight Connector 16"/>
          <p:cNvCxnSpPr/>
          <p:nvPr userDrawn="1"/>
        </p:nvCxnSpPr>
        <p:spPr bwMode="auto">
          <a:xfrm rot="5400000">
            <a:off x="8607113" y="6737095"/>
            <a:ext cx="137160" cy="0"/>
          </a:xfrm>
          <a:prstGeom prst="line">
            <a:avLst/>
          </a:prstGeom>
          <a:noFill/>
          <a:ln w="19050" cap="flat" cmpd="sng" algn="ctr">
            <a:solidFill>
              <a:schemeClr val="tx2">
                <a:lumMod val="60000"/>
                <a:lumOff val="40000"/>
              </a:schemeClr>
            </a:solidFill>
            <a:prstDash val="solid"/>
            <a:round/>
            <a:headEnd type="none" w="med" len="med"/>
            <a:tailEnd type="none" w="med" len="med"/>
          </a:ln>
          <a:effectLst/>
        </p:spPr>
      </p:cxnSp>
      <p:grpSp>
        <p:nvGrpSpPr>
          <p:cNvPr id="4" name="Group 15"/>
          <p:cNvGrpSpPr/>
          <p:nvPr userDrawn="1"/>
        </p:nvGrpSpPr>
        <p:grpSpPr>
          <a:xfrm>
            <a:off x="-1915" y="6582228"/>
            <a:ext cx="9145915" cy="45720"/>
            <a:chOff x="-1600200" y="6654800"/>
            <a:chExt cx="9145915" cy="73152"/>
          </a:xfrm>
        </p:grpSpPr>
        <p:sp>
          <p:nvSpPr>
            <p:cNvPr id="18" name="Rectangle 17"/>
            <p:cNvSpPr/>
            <p:nvPr/>
          </p:nvSpPr>
          <p:spPr>
            <a:xfrm rot="5400000">
              <a:off x="2683764" y="2370836"/>
              <a:ext cx="73152" cy="864108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19" name="Rectangle 18"/>
            <p:cNvSpPr/>
            <p:nvPr/>
          </p:nvSpPr>
          <p:spPr>
            <a:xfrm rot="5400000">
              <a:off x="7140579" y="6577076"/>
              <a:ext cx="73152" cy="228600"/>
            </a:xfrm>
            <a:prstGeom prst="rect">
              <a:avLst/>
            </a:prstGeom>
            <a:solidFill>
              <a:schemeClr val="accent5">
                <a:lumMod val="60000"/>
                <a:lumOff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20" name="Rectangle 19"/>
            <p:cNvSpPr/>
            <p:nvPr/>
          </p:nvSpPr>
          <p:spPr>
            <a:xfrm rot="5400000">
              <a:off x="7345433" y="6622796"/>
              <a:ext cx="73152" cy="137160"/>
            </a:xfrm>
            <a:prstGeom prst="rect">
              <a:avLst/>
            </a:prstGeom>
            <a:solidFill>
              <a:schemeClr val="accent6"/>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21" name="Rectangle 20"/>
            <p:cNvSpPr/>
            <p:nvPr/>
          </p:nvSpPr>
          <p:spPr>
            <a:xfrm rot="5400000">
              <a:off x="7472563" y="6654800"/>
              <a:ext cx="73152" cy="73152"/>
            </a:xfrm>
            <a:prstGeom prst="rect">
              <a:avLst/>
            </a:prstGeom>
            <a:solidFill>
              <a:schemeClr val="tx2">
                <a:lumMod val="60000"/>
                <a:lumOff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grpSp>
      <p:pic>
        <p:nvPicPr>
          <p:cNvPr id="22" name="Picture 2" descr="D:\Narender\Logos\Max Life - MFS 2015 Brand Guidelines\1. Max Life 2015 Logo Colour\Max Life 2015 Logo Colour.gif"/>
          <p:cNvPicPr>
            <a:picLocks noChangeAspect="1" noChangeArrowheads="1"/>
          </p:cNvPicPr>
          <p:nvPr userDrawn="1"/>
        </p:nvPicPr>
        <p:blipFill>
          <a:blip r:embed="rId2" cstate="print"/>
          <a:srcRect/>
          <a:stretch>
            <a:fillRect/>
          </a:stretch>
        </p:blipFill>
        <p:spPr bwMode="auto">
          <a:xfrm>
            <a:off x="8237120" y="182880"/>
            <a:ext cx="706855" cy="429768"/>
          </a:xfrm>
          <a:prstGeom prst="rect">
            <a:avLst/>
          </a:prstGeom>
          <a:noFill/>
        </p:spPr>
      </p:pic>
    </p:spTree>
    <p:extLst>
      <p:ext uri="{BB962C8B-B14F-4D97-AF65-F5344CB8AC3E}">
        <p14:creationId xmlns="" xmlns:p14="http://schemas.microsoft.com/office/powerpoint/2010/main" val="159937335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Thank You">
    <p:spTree>
      <p:nvGrpSpPr>
        <p:cNvPr id="1" name=""/>
        <p:cNvGrpSpPr/>
        <p:nvPr/>
      </p:nvGrpSpPr>
      <p:grpSpPr>
        <a:xfrm>
          <a:off x="0" y="0"/>
          <a:ext cx="0" cy="0"/>
          <a:chOff x="0" y="0"/>
          <a:chExt cx="0" cy="0"/>
        </a:xfrm>
      </p:grpSpPr>
      <p:sp>
        <p:nvSpPr>
          <p:cNvPr id="9" name="Parallelogram 8"/>
          <p:cNvSpPr/>
          <p:nvPr userDrawn="1"/>
        </p:nvSpPr>
        <p:spPr bwMode="auto">
          <a:xfrm rot="20829596">
            <a:off x="-132872" y="4220150"/>
            <a:ext cx="9417995" cy="193892"/>
          </a:xfrm>
          <a:prstGeom prst="parallelogram">
            <a:avLst/>
          </a:prstGeom>
          <a:solidFill>
            <a:schemeClr val="accent2"/>
          </a:solidFill>
          <a:ln w="6350" cap="flat" cmpd="sng" algn="ctr">
            <a:noFill/>
            <a:prstDash val="solid"/>
            <a:round/>
            <a:headEnd type="none" w="med" len="med"/>
            <a:tailEnd type="none" w="med" len="med"/>
          </a:ln>
          <a:effectLst/>
        </p:spPr>
        <p:txBody>
          <a:bodyPr vert="horz" wrap="square" lIns="54000" tIns="54000" rIns="54000" bIns="54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smtClean="0">
              <a:ln>
                <a:noFill/>
              </a:ln>
              <a:solidFill>
                <a:schemeClr val="bg1"/>
              </a:solidFill>
              <a:effectLst/>
              <a:latin typeface="+mj-lt"/>
            </a:endParaRPr>
          </a:p>
        </p:txBody>
      </p:sp>
      <p:sp>
        <p:nvSpPr>
          <p:cNvPr id="2" name="Title 1"/>
          <p:cNvSpPr>
            <a:spLocks noGrp="1"/>
          </p:cNvSpPr>
          <p:nvPr>
            <p:ph type="title" hasCustomPrompt="1"/>
          </p:nvPr>
        </p:nvSpPr>
        <p:spPr>
          <a:xfrm>
            <a:off x="572136" y="2447471"/>
            <a:ext cx="2867750" cy="649224"/>
          </a:xfrm>
        </p:spPr>
        <p:txBody>
          <a:bodyPr anchor="ctr"/>
          <a:lstStyle>
            <a:lvl1pPr>
              <a:defRPr sz="3600"/>
            </a:lvl1pPr>
          </a:lstStyle>
          <a:p>
            <a:r>
              <a:rPr lang="en-US" dirty="0" smtClean="0"/>
              <a:t>Thank you</a:t>
            </a:r>
            <a:endParaRPr lang="en-US" dirty="0"/>
          </a:p>
        </p:txBody>
      </p:sp>
      <p:sp>
        <p:nvSpPr>
          <p:cNvPr id="7" name="Freeform 6"/>
          <p:cNvSpPr/>
          <p:nvPr userDrawn="1"/>
        </p:nvSpPr>
        <p:spPr bwMode="auto">
          <a:xfrm flipH="1" flipV="1">
            <a:off x="0" y="3294743"/>
            <a:ext cx="9144000" cy="3563257"/>
          </a:xfrm>
          <a:custGeom>
            <a:avLst/>
            <a:gdLst>
              <a:gd name="connsiteX0" fmla="*/ 0 w 9144000"/>
              <a:gd name="connsiteY0" fmla="*/ 0 h 6858000"/>
              <a:gd name="connsiteX1" fmla="*/ 9144000 w 9144000"/>
              <a:gd name="connsiteY1" fmla="*/ 0 h 6858000"/>
              <a:gd name="connsiteX2" fmla="*/ 9144000 w 9144000"/>
              <a:gd name="connsiteY2" fmla="*/ 6858000 h 6858000"/>
              <a:gd name="connsiteX3" fmla="*/ 0 w 9144000"/>
              <a:gd name="connsiteY3" fmla="*/ 6858000 h 6858000"/>
              <a:gd name="connsiteX4" fmla="*/ 0 w 9144000"/>
              <a:gd name="connsiteY4" fmla="*/ 0 h 6858000"/>
              <a:gd name="connsiteX0" fmla="*/ 0 w 9144000"/>
              <a:gd name="connsiteY0" fmla="*/ 0 h 6858000"/>
              <a:gd name="connsiteX1" fmla="*/ 9144000 w 9144000"/>
              <a:gd name="connsiteY1" fmla="*/ 0 h 6858000"/>
              <a:gd name="connsiteX2" fmla="*/ 9144000 w 9144000"/>
              <a:gd name="connsiteY2" fmla="*/ 2362455 h 6858000"/>
              <a:gd name="connsiteX3" fmla="*/ 0 w 9144000"/>
              <a:gd name="connsiteY3" fmla="*/ 6858000 h 6858000"/>
              <a:gd name="connsiteX4" fmla="*/ 0 w 9144000"/>
              <a:gd name="connsiteY4" fmla="*/ 0 h 6858000"/>
              <a:gd name="connsiteX0" fmla="*/ 0 w 9144000"/>
              <a:gd name="connsiteY0" fmla="*/ 0 h 6858000"/>
              <a:gd name="connsiteX1" fmla="*/ 9144000 w 9144000"/>
              <a:gd name="connsiteY1" fmla="*/ 0 h 6858000"/>
              <a:gd name="connsiteX2" fmla="*/ 9144000 w 9144000"/>
              <a:gd name="connsiteY2" fmla="*/ 3119358 h 6858000"/>
              <a:gd name="connsiteX3" fmla="*/ 0 w 9144000"/>
              <a:gd name="connsiteY3" fmla="*/ 6858000 h 6858000"/>
              <a:gd name="connsiteX4" fmla="*/ 0 w 9144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6858000">
                <a:moveTo>
                  <a:pt x="0" y="0"/>
                </a:moveTo>
                <a:lnTo>
                  <a:pt x="9144000" y="0"/>
                </a:lnTo>
                <a:lnTo>
                  <a:pt x="9144000" y="3119358"/>
                </a:lnTo>
                <a:lnTo>
                  <a:pt x="0" y="6858000"/>
                </a:lnTo>
                <a:lnTo>
                  <a:pt x="0" y="0"/>
                </a:lnTo>
                <a:close/>
              </a:path>
            </a:pathLst>
          </a:custGeom>
          <a:gradFill flip="none" rotWithShape="1">
            <a:gsLst>
              <a:gs pos="0">
                <a:schemeClr val="accent1">
                  <a:shade val="30000"/>
                  <a:satMod val="115000"/>
                </a:schemeClr>
              </a:gs>
              <a:gs pos="50000">
                <a:schemeClr val="accent4">
                  <a:lumMod val="75000"/>
                </a:schemeClr>
              </a:gs>
              <a:gs pos="100000">
                <a:schemeClr val="accent4"/>
              </a:gs>
            </a:gsLst>
            <a:lin ang="18900000" scaled="1"/>
            <a:tileRect/>
          </a:gradFill>
          <a:ln w="6350" cap="flat" cmpd="sng" algn="ctr">
            <a:noFill/>
            <a:prstDash val="solid"/>
            <a:round/>
            <a:headEnd type="none" w="med" len="med"/>
            <a:tailEnd type="none" w="med" len="med"/>
          </a:ln>
          <a:effectLst/>
        </p:spPr>
        <p:txBody>
          <a:bodyPr vert="horz" wrap="square" lIns="54000" tIns="54000" rIns="54000" bIns="54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smtClean="0">
              <a:ln>
                <a:noFill/>
              </a:ln>
              <a:solidFill>
                <a:schemeClr val="bg1"/>
              </a:solidFill>
              <a:effectLst/>
              <a:latin typeface="+mj-lt"/>
            </a:endParaRPr>
          </a:p>
        </p:txBody>
      </p:sp>
      <p:sp>
        <p:nvSpPr>
          <p:cNvPr id="8" name="Isosceles Triangle 7"/>
          <p:cNvSpPr/>
          <p:nvPr userDrawn="1"/>
        </p:nvSpPr>
        <p:spPr bwMode="auto">
          <a:xfrm flipH="1" flipV="1">
            <a:off x="-4" y="0"/>
            <a:ext cx="1175659" cy="2743200"/>
          </a:xfrm>
          <a:prstGeom prst="triangle">
            <a:avLst>
              <a:gd name="adj" fmla="val 100000"/>
            </a:avLst>
          </a:prstGeom>
          <a:solidFill>
            <a:schemeClr val="accent2"/>
          </a:solidFill>
          <a:ln w="6350" cap="flat" cmpd="sng" algn="ctr">
            <a:noFill/>
            <a:prstDash val="solid"/>
            <a:round/>
            <a:headEnd type="none" w="med" len="med"/>
            <a:tailEnd type="none" w="med" len="med"/>
          </a:ln>
          <a:effectLst/>
        </p:spPr>
        <p:txBody>
          <a:bodyPr vert="horz" wrap="square" lIns="54000" tIns="54000" rIns="54000" bIns="54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smtClean="0">
              <a:ln>
                <a:noFill/>
              </a:ln>
              <a:solidFill>
                <a:schemeClr val="bg1"/>
              </a:solidFill>
              <a:effectLst/>
              <a:latin typeface="+mj-lt"/>
            </a:endParaRPr>
          </a:p>
        </p:txBody>
      </p:sp>
      <p:pic>
        <p:nvPicPr>
          <p:cNvPr id="6" name="Picture 2" descr="D:\Narender\Logos\Max Life - MFS 2015 Brand Guidelines\1. Max Life 2015 Logo Colour\Max Life 2015 Logo Colour.gif"/>
          <p:cNvPicPr>
            <a:picLocks noChangeAspect="1" noChangeArrowheads="1"/>
          </p:cNvPicPr>
          <p:nvPr userDrawn="1"/>
        </p:nvPicPr>
        <p:blipFill>
          <a:blip r:embed="rId2" cstate="print"/>
          <a:srcRect/>
          <a:stretch>
            <a:fillRect/>
          </a:stretch>
        </p:blipFill>
        <p:spPr bwMode="auto">
          <a:xfrm>
            <a:off x="8237120" y="182880"/>
            <a:ext cx="706855" cy="429768"/>
          </a:xfrm>
          <a:prstGeom prst="rect">
            <a:avLst/>
          </a:prstGeom>
          <a:noFill/>
        </p:spPr>
      </p:pic>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2_Section Header">
    <p:spTree>
      <p:nvGrpSpPr>
        <p:cNvPr id="1" name=""/>
        <p:cNvGrpSpPr/>
        <p:nvPr/>
      </p:nvGrpSpPr>
      <p:grpSpPr>
        <a:xfrm>
          <a:off x="0" y="0"/>
          <a:ext cx="0" cy="0"/>
          <a:chOff x="0" y="0"/>
          <a:chExt cx="0" cy="0"/>
        </a:xfrm>
      </p:grpSpPr>
      <p:grpSp>
        <p:nvGrpSpPr>
          <p:cNvPr id="2" name="Group 12"/>
          <p:cNvGrpSpPr/>
          <p:nvPr userDrawn="1"/>
        </p:nvGrpSpPr>
        <p:grpSpPr>
          <a:xfrm>
            <a:off x="-1" y="3104900"/>
            <a:ext cx="1620000" cy="1080000"/>
            <a:chOff x="-1" y="2552688"/>
            <a:chExt cx="1620000" cy="1080000"/>
          </a:xfrm>
          <a:gradFill flip="none" rotWithShape="1">
            <a:gsLst>
              <a:gs pos="0">
                <a:schemeClr val="accent2">
                  <a:lumMod val="75000"/>
                </a:schemeClr>
              </a:gs>
              <a:gs pos="50000">
                <a:schemeClr val="accent2"/>
              </a:gs>
              <a:gs pos="100000">
                <a:srgbClr val="F7B153"/>
              </a:gs>
            </a:gsLst>
            <a:lin ang="0" scaled="1"/>
            <a:tileRect/>
          </a:gradFill>
        </p:grpSpPr>
        <p:sp>
          <p:nvSpPr>
            <p:cNvPr id="8" name="Parallelogram 7"/>
            <p:cNvSpPr/>
            <p:nvPr userDrawn="1"/>
          </p:nvSpPr>
          <p:spPr bwMode="auto">
            <a:xfrm>
              <a:off x="-1" y="2552688"/>
              <a:ext cx="1620000" cy="1080000"/>
            </a:xfrm>
            <a:prstGeom prst="parallelogram">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endParaRPr lang="en-US" sz="1000" b="1" dirty="0">
                <a:solidFill>
                  <a:srgbClr val="FF0000"/>
                </a:solidFill>
                <a:latin typeface="Calibri" pitchFamily="34" charset="0"/>
                <a:cs typeface="Calibri" pitchFamily="34" charset="0"/>
              </a:endParaRPr>
            </a:p>
          </p:txBody>
        </p:sp>
        <p:sp>
          <p:nvSpPr>
            <p:cNvPr id="9" name="Rectangle 8"/>
            <p:cNvSpPr/>
            <p:nvPr userDrawn="1"/>
          </p:nvSpPr>
          <p:spPr bwMode="auto">
            <a:xfrm>
              <a:off x="-1" y="2552688"/>
              <a:ext cx="832194" cy="1080000"/>
            </a:xfrm>
            <a:prstGeom prst="rect">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endParaRPr lang="en-US" sz="1000" b="1" dirty="0">
                <a:solidFill>
                  <a:srgbClr val="FF0000"/>
                </a:solidFill>
                <a:latin typeface="Calibri" pitchFamily="34" charset="0"/>
                <a:cs typeface="Calibri" pitchFamily="34" charset="0"/>
              </a:endParaRPr>
            </a:p>
          </p:txBody>
        </p:sp>
      </p:grpSp>
      <p:grpSp>
        <p:nvGrpSpPr>
          <p:cNvPr id="3" name="Group 11"/>
          <p:cNvGrpSpPr/>
          <p:nvPr userDrawn="1"/>
        </p:nvGrpSpPr>
        <p:grpSpPr>
          <a:xfrm>
            <a:off x="1476000" y="3104900"/>
            <a:ext cx="7668000" cy="1080000"/>
            <a:chOff x="1476000" y="2552688"/>
            <a:chExt cx="7668000" cy="1080000"/>
          </a:xfrm>
          <a:gradFill>
            <a:gsLst>
              <a:gs pos="0">
                <a:schemeClr val="tx2"/>
              </a:gs>
              <a:gs pos="50000">
                <a:schemeClr val="accent1"/>
              </a:gs>
              <a:gs pos="100000">
                <a:srgbClr val="00B0F0"/>
              </a:gs>
            </a:gsLst>
            <a:lin ang="0" scaled="1"/>
          </a:gradFill>
        </p:grpSpPr>
        <p:sp>
          <p:nvSpPr>
            <p:cNvPr id="11" name="Parallelogram 10"/>
            <p:cNvSpPr/>
            <p:nvPr userDrawn="1"/>
          </p:nvSpPr>
          <p:spPr bwMode="auto">
            <a:xfrm>
              <a:off x="1476000" y="2552688"/>
              <a:ext cx="7668000" cy="1080000"/>
            </a:xfrm>
            <a:prstGeom prst="parallelogram">
              <a:avLst/>
            </a:prstGeom>
            <a:grpFill/>
            <a:ln w="6350" cap="flat" cmpd="sng" algn="ctr">
              <a:noFill/>
              <a:prstDash val="solid"/>
              <a:round/>
              <a:headEnd type="none" w="med" len="med"/>
              <a:tailEnd type="none" w="med" len="med"/>
            </a:ln>
            <a:effectLst/>
          </p:spPr>
          <p:txBody>
            <a:bodyPr vert="horz" wrap="square" lIns="54000" tIns="54000" rIns="54000" bIns="54000" numCol="1" rtlCol="0" anchor="ctr" anchorCtr="0" compatLnSpc="1">
              <a:prstTxWarp prst="textNoShape">
                <a:avLst/>
              </a:prstTxWarp>
            </a:bodyPr>
            <a:lstStyle/>
            <a:p>
              <a:pPr algn="ctr" fontAlgn="base">
                <a:spcBef>
                  <a:spcPct val="0"/>
                </a:spcBef>
                <a:spcAft>
                  <a:spcPct val="0"/>
                </a:spcAft>
              </a:pPr>
              <a:endParaRPr lang="en-US" sz="1200" b="1" dirty="0">
                <a:solidFill>
                  <a:prstClr val="white"/>
                </a:solidFill>
                <a:latin typeface="Calibri" pitchFamily="34" charset="0"/>
                <a:cs typeface="Calibri" pitchFamily="34" charset="0"/>
              </a:endParaRPr>
            </a:p>
          </p:txBody>
        </p:sp>
        <p:sp>
          <p:nvSpPr>
            <p:cNvPr id="12" name="Rectangle 11"/>
            <p:cNvSpPr/>
            <p:nvPr userDrawn="1"/>
          </p:nvSpPr>
          <p:spPr bwMode="auto">
            <a:xfrm>
              <a:off x="8311806" y="2552688"/>
              <a:ext cx="832194" cy="1080000"/>
            </a:xfrm>
            <a:prstGeom prst="rect">
              <a:avLst/>
            </a:prstGeom>
            <a:grpFill/>
            <a:ln w="6350" cap="flat" cmpd="sng" algn="ctr">
              <a:noFill/>
              <a:prstDash val="solid"/>
              <a:round/>
              <a:headEnd type="none" w="med" len="med"/>
              <a:tailEnd type="none" w="med" len="med"/>
            </a:ln>
            <a:effectLst/>
          </p:spPr>
          <p:txBody>
            <a:bodyPr vert="horz" wrap="square" lIns="54000" tIns="54000" rIns="54000" bIns="54000" numCol="1" rtlCol="0" anchor="ctr" anchorCtr="0" compatLnSpc="1">
              <a:prstTxWarp prst="textNoShape">
                <a:avLst/>
              </a:prstTxWarp>
            </a:bodyPr>
            <a:lstStyle/>
            <a:p>
              <a:pPr algn="ctr" fontAlgn="base">
                <a:spcBef>
                  <a:spcPct val="0"/>
                </a:spcBef>
                <a:spcAft>
                  <a:spcPct val="0"/>
                </a:spcAft>
              </a:pPr>
              <a:endParaRPr lang="en-US" sz="1200" b="1" dirty="0">
                <a:solidFill>
                  <a:prstClr val="white"/>
                </a:solidFill>
                <a:latin typeface="Calibri" pitchFamily="34" charset="0"/>
                <a:cs typeface="Calibri" pitchFamily="34" charset="0"/>
              </a:endParaRPr>
            </a:p>
          </p:txBody>
        </p:sp>
      </p:grpSp>
      <p:sp>
        <p:nvSpPr>
          <p:cNvPr id="5" name="Footer Placeholder 4"/>
          <p:cNvSpPr>
            <a:spLocks noGrp="1"/>
          </p:cNvSpPr>
          <p:nvPr>
            <p:ph type="ftr" sz="quarter" idx="11"/>
          </p:nvPr>
        </p:nvSpPr>
        <p:spPr/>
        <p:txBody>
          <a:bodyPr/>
          <a:lstStyle/>
          <a:p>
            <a:r>
              <a:rPr lang="en-US" dirty="0" smtClean="0"/>
              <a:t>Business Update_October 2016</a:t>
            </a:r>
            <a:endParaRPr lang="en-US" dirty="0"/>
          </a:p>
        </p:txBody>
      </p:sp>
      <p:sp>
        <p:nvSpPr>
          <p:cNvPr id="6" name="Slide Number Placeholder 5"/>
          <p:cNvSpPr>
            <a:spLocks noGrp="1"/>
          </p:cNvSpPr>
          <p:nvPr>
            <p:ph type="sldNum" sz="quarter" idx="12"/>
          </p:nvPr>
        </p:nvSpPr>
        <p:spPr/>
        <p:txBody>
          <a:bodyPr/>
          <a:lstStyle/>
          <a:p>
            <a:fld id="{FBA8F08B-7C1A-43AB-8CAA-E0D0802650CA}" type="slidenum">
              <a:rPr lang="en-US" smtClean="0"/>
              <a:pPr/>
              <a:t>‹#›</a:t>
            </a:fld>
            <a:endParaRPr lang="en-US" dirty="0"/>
          </a:p>
        </p:txBody>
      </p:sp>
      <p:sp>
        <p:nvSpPr>
          <p:cNvPr id="13" name="Text Placeholder 17"/>
          <p:cNvSpPr>
            <a:spLocks noGrp="1"/>
          </p:cNvSpPr>
          <p:nvPr>
            <p:ph type="body" sz="quarter" idx="10" hasCustomPrompt="1"/>
          </p:nvPr>
        </p:nvSpPr>
        <p:spPr>
          <a:xfrm>
            <a:off x="200025" y="3284900"/>
            <a:ext cx="1134446" cy="720000"/>
          </a:xfrm>
        </p:spPr>
        <p:txBody>
          <a:bodyPr vert="horz" lIns="0" tIns="45720" rIns="0" bIns="45720" rtlCol="0" anchor="ctr">
            <a:normAutofit/>
          </a:bodyPr>
          <a:lstStyle>
            <a:lvl1pPr algn="l">
              <a:defRPr lang="en-US" sz="2000" b="1" kern="1200" dirty="0">
                <a:solidFill>
                  <a:schemeClr val="bg1"/>
                </a:solidFill>
                <a:latin typeface="+mn-lt"/>
                <a:ea typeface="+mn-ea"/>
                <a:cs typeface="+mn-cs"/>
              </a:defRPr>
            </a:lvl1pPr>
          </a:lstStyle>
          <a:p>
            <a:pPr marL="342900" lvl="0" indent="-342900" algn="l" defTabSz="914400" rtl="0" eaLnBrk="1" latinLnBrk="0" hangingPunct="1">
              <a:spcBef>
                <a:spcPts val="600"/>
              </a:spcBef>
              <a:buFont typeface="Arial" pitchFamily="34" charset="0"/>
              <a:buNone/>
            </a:pPr>
            <a:r>
              <a:rPr lang="en-US" dirty="0" smtClean="0"/>
              <a:t>Section #</a:t>
            </a:r>
            <a:endParaRPr lang="en-US" dirty="0"/>
          </a:p>
        </p:txBody>
      </p:sp>
      <p:sp>
        <p:nvSpPr>
          <p:cNvPr id="14" name="Text Placeholder 25"/>
          <p:cNvSpPr>
            <a:spLocks noGrp="1"/>
          </p:cNvSpPr>
          <p:nvPr>
            <p:ph type="body" sz="quarter" idx="13" hasCustomPrompt="1"/>
          </p:nvPr>
        </p:nvSpPr>
        <p:spPr>
          <a:xfrm>
            <a:off x="1891579" y="4353687"/>
            <a:ext cx="6984000" cy="1080000"/>
          </a:xfrm>
        </p:spPr>
        <p:txBody>
          <a:bodyPr/>
          <a:lstStyle>
            <a:lvl1pPr>
              <a:defRPr>
                <a:solidFill>
                  <a:schemeClr val="bg1">
                    <a:lumMod val="50000"/>
                  </a:schemeClr>
                </a:solidFill>
              </a:defRPr>
            </a:lvl1pPr>
          </a:lstStyle>
          <a:p>
            <a:pPr lvl="0"/>
            <a:r>
              <a:rPr lang="en-US" dirty="0" smtClean="0"/>
              <a:t>Section sub heading</a:t>
            </a:r>
            <a:endParaRPr lang="en-US" dirty="0"/>
          </a:p>
        </p:txBody>
      </p:sp>
      <p:sp>
        <p:nvSpPr>
          <p:cNvPr id="15" name="Text Placeholder 27"/>
          <p:cNvSpPr>
            <a:spLocks noGrp="1"/>
          </p:cNvSpPr>
          <p:nvPr>
            <p:ph type="body" sz="quarter" idx="14" hasCustomPrompt="1"/>
          </p:nvPr>
        </p:nvSpPr>
        <p:spPr>
          <a:xfrm>
            <a:off x="1891579" y="3284538"/>
            <a:ext cx="6984000" cy="720725"/>
          </a:xfrm>
        </p:spPr>
        <p:txBody>
          <a:bodyPr vert="horz" lIns="91440" tIns="45720" rIns="91440" bIns="45720" rtlCol="0" anchor="ctr">
            <a:normAutofit/>
          </a:bodyPr>
          <a:lstStyle>
            <a:lvl1pPr>
              <a:defRPr lang="en-US" sz="1800" b="1" i="1" kern="1200" dirty="0">
                <a:solidFill>
                  <a:schemeClr val="bg1"/>
                </a:solidFill>
                <a:latin typeface="+mn-lt"/>
                <a:ea typeface="+mn-ea"/>
                <a:cs typeface="+mn-cs"/>
              </a:defRPr>
            </a:lvl1pPr>
          </a:lstStyle>
          <a:p>
            <a:pPr marL="342900" lvl="0" indent="-342900" algn="l" defTabSz="914400" rtl="0" eaLnBrk="1" latinLnBrk="0" hangingPunct="1">
              <a:spcBef>
                <a:spcPts val="600"/>
              </a:spcBef>
              <a:buFont typeface="Arial" pitchFamily="34" charset="0"/>
              <a:buNone/>
            </a:pPr>
            <a:r>
              <a:rPr lang="en-US" dirty="0" smtClean="0"/>
              <a:t>Section heading will come here</a:t>
            </a:r>
            <a:endParaRPr lang="en-US" dirty="0"/>
          </a:p>
        </p:txBody>
      </p:sp>
      <p:cxnSp>
        <p:nvCxnSpPr>
          <p:cNvPr id="17" name="Straight Connector 16"/>
          <p:cNvCxnSpPr/>
          <p:nvPr userDrawn="1"/>
        </p:nvCxnSpPr>
        <p:spPr bwMode="auto">
          <a:xfrm rot="5400000">
            <a:off x="8607113" y="6737095"/>
            <a:ext cx="137160" cy="0"/>
          </a:xfrm>
          <a:prstGeom prst="line">
            <a:avLst/>
          </a:prstGeom>
          <a:noFill/>
          <a:ln w="19050" cap="flat" cmpd="sng" algn="ctr">
            <a:solidFill>
              <a:schemeClr val="tx2">
                <a:lumMod val="60000"/>
                <a:lumOff val="40000"/>
              </a:schemeClr>
            </a:solidFill>
            <a:prstDash val="solid"/>
            <a:round/>
            <a:headEnd type="none" w="med" len="med"/>
            <a:tailEnd type="none" w="med" len="med"/>
          </a:ln>
          <a:effectLst/>
        </p:spPr>
      </p:cxnSp>
      <p:grpSp>
        <p:nvGrpSpPr>
          <p:cNvPr id="4" name="Group 15"/>
          <p:cNvGrpSpPr/>
          <p:nvPr userDrawn="1"/>
        </p:nvGrpSpPr>
        <p:grpSpPr>
          <a:xfrm>
            <a:off x="-1915" y="6582228"/>
            <a:ext cx="9145915" cy="45720"/>
            <a:chOff x="-1600200" y="6654800"/>
            <a:chExt cx="9145915" cy="73152"/>
          </a:xfrm>
        </p:grpSpPr>
        <p:sp>
          <p:nvSpPr>
            <p:cNvPr id="18" name="Rectangle 17"/>
            <p:cNvSpPr/>
            <p:nvPr/>
          </p:nvSpPr>
          <p:spPr>
            <a:xfrm rot="5400000">
              <a:off x="2683764" y="2370836"/>
              <a:ext cx="73152" cy="864108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p>
          </p:txBody>
        </p:sp>
        <p:sp>
          <p:nvSpPr>
            <p:cNvPr id="19" name="Rectangle 18"/>
            <p:cNvSpPr/>
            <p:nvPr/>
          </p:nvSpPr>
          <p:spPr>
            <a:xfrm rot="5400000">
              <a:off x="7140579" y="6577076"/>
              <a:ext cx="73152" cy="228600"/>
            </a:xfrm>
            <a:prstGeom prst="rect">
              <a:avLst/>
            </a:prstGeom>
            <a:solidFill>
              <a:schemeClr val="accent5">
                <a:lumMod val="60000"/>
                <a:lumOff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p>
          </p:txBody>
        </p:sp>
        <p:sp>
          <p:nvSpPr>
            <p:cNvPr id="20" name="Rectangle 19"/>
            <p:cNvSpPr/>
            <p:nvPr/>
          </p:nvSpPr>
          <p:spPr>
            <a:xfrm rot="5400000">
              <a:off x="7345433" y="6622796"/>
              <a:ext cx="73152" cy="137160"/>
            </a:xfrm>
            <a:prstGeom prst="rect">
              <a:avLst/>
            </a:prstGeom>
            <a:solidFill>
              <a:schemeClr val="accent6"/>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p>
          </p:txBody>
        </p:sp>
        <p:sp>
          <p:nvSpPr>
            <p:cNvPr id="21" name="Rectangle 20"/>
            <p:cNvSpPr/>
            <p:nvPr/>
          </p:nvSpPr>
          <p:spPr>
            <a:xfrm rot="5400000">
              <a:off x="7472563" y="6654800"/>
              <a:ext cx="73152" cy="73152"/>
            </a:xfrm>
            <a:prstGeom prst="rect">
              <a:avLst/>
            </a:prstGeom>
            <a:solidFill>
              <a:schemeClr val="tx2">
                <a:lumMod val="60000"/>
                <a:lumOff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p>
          </p:txBody>
        </p:sp>
      </p:grpSp>
      <p:pic>
        <p:nvPicPr>
          <p:cNvPr id="22" name="Picture 2" descr="D:\Narender\Logos\Max Life - MFS 2015 Brand Guidelines\1. Max Life 2015 Logo Colour\Max Life 2015 Logo Colour.gif"/>
          <p:cNvPicPr>
            <a:picLocks noChangeAspect="1" noChangeArrowheads="1"/>
          </p:cNvPicPr>
          <p:nvPr userDrawn="1"/>
        </p:nvPicPr>
        <p:blipFill>
          <a:blip r:embed="rId2" cstate="print"/>
          <a:srcRect/>
          <a:stretch>
            <a:fillRect/>
          </a:stretch>
        </p:blipFill>
        <p:spPr bwMode="auto">
          <a:xfrm>
            <a:off x="8237120" y="182880"/>
            <a:ext cx="706855" cy="429768"/>
          </a:xfrm>
          <a:prstGeom prst="rect">
            <a:avLst/>
          </a:prstGeom>
          <a:noFill/>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gi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0025" y="38100"/>
            <a:ext cx="7863840" cy="649224"/>
          </a:xfrm>
          <a:prstGeom prst="rect">
            <a:avLst/>
          </a:prstGeom>
        </p:spPr>
        <p:txBody>
          <a:bodyPr vert="horz" lIns="0" tIns="0" rIns="0" bIns="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200025" y="912813"/>
            <a:ext cx="8743950" cy="55070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6680199" y="6645655"/>
            <a:ext cx="1946275" cy="182880"/>
          </a:xfrm>
          <a:prstGeom prst="rect">
            <a:avLst/>
          </a:prstGeom>
        </p:spPr>
        <p:txBody>
          <a:bodyPr vert="horz" lIns="45720" tIns="45720" rIns="45720" bIns="45720" rtlCol="0" anchor="ctr"/>
          <a:lstStyle>
            <a:lvl1pPr algn="r">
              <a:defRPr sz="1000">
                <a:solidFill>
                  <a:schemeClr val="tx1"/>
                </a:solidFill>
              </a:defRPr>
            </a:lvl1pPr>
          </a:lstStyle>
          <a:p>
            <a:r>
              <a:rPr lang="en-US" smtClean="0"/>
              <a:t>Business Update_Jul 2017</a:t>
            </a:r>
            <a:endParaRPr lang="en-US" dirty="0"/>
          </a:p>
        </p:txBody>
      </p:sp>
      <p:sp>
        <p:nvSpPr>
          <p:cNvPr id="6" name="Slide Number Placeholder 5"/>
          <p:cNvSpPr>
            <a:spLocks noGrp="1"/>
          </p:cNvSpPr>
          <p:nvPr>
            <p:ph type="sldNum" sz="quarter" idx="4"/>
          </p:nvPr>
        </p:nvSpPr>
        <p:spPr>
          <a:xfrm>
            <a:off x="8669655" y="6645655"/>
            <a:ext cx="274320" cy="182880"/>
          </a:xfrm>
          <a:prstGeom prst="rect">
            <a:avLst/>
          </a:prstGeom>
        </p:spPr>
        <p:txBody>
          <a:bodyPr vert="horz" lIns="45720" tIns="45720" rIns="45720" bIns="45720" rtlCol="0" anchor="ctr"/>
          <a:lstStyle>
            <a:lvl1pPr algn="ctr">
              <a:defRPr sz="1000">
                <a:solidFill>
                  <a:schemeClr val="tx1"/>
                </a:solidFill>
              </a:defRPr>
            </a:lvl1pPr>
          </a:lstStyle>
          <a:p>
            <a:fld id="{FBA8F08B-7C1A-43AB-8CAA-E0D0802650CA}" type="slidenum">
              <a:rPr lang="en-US" smtClean="0"/>
              <a:pPr/>
              <a:t>‹#›</a:t>
            </a:fld>
            <a:endParaRPr lang="en-US" dirty="0"/>
          </a:p>
        </p:txBody>
      </p:sp>
      <p:sp>
        <p:nvSpPr>
          <p:cNvPr id="7" name="Rectangle 6"/>
          <p:cNvSpPr/>
          <p:nvPr/>
        </p:nvSpPr>
        <p:spPr>
          <a:xfrm>
            <a:off x="590550" y="751579"/>
            <a:ext cx="8553450" cy="73152"/>
          </a:xfrm>
          <a:prstGeom prst="rect">
            <a:avLst/>
          </a:prstGeom>
          <a:solidFill>
            <a:schemeClr val="tx2">
              <a:lumMod val="60000"/>
              <a:lumOff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8" name="Slide Number Placeholder 22"/>
          <p:cNvSpPr txBox="1">
            <a:spLocks/>
          </p:cNvSpPr>
          <p:nvPr/>
        </p:nvSpPr>
        <p:spPr>
          <a:xfrm>
            <a:off x="0" y="751579"/>
            <a:ext cx="533400" cy="73152"/>
          </a:xfrm>
          <a:prstGeom prst="rect">
            <a:avLst/>
          </a:prstGeom>
          <a:solidFill>
            <a:schemeClr val="accent2"/>
          </a:solidFill>
        </p:spPr>
        <p:txBody>
          <a:bodyPr vert="horz" anchor="ctr" anchorCtr="0">
            <a:normAutofit fontScale="25000" lnSpcReduction="20000"/>
          </a:bodyPr>
          <a:lstStyle>
            <a:lvl1pPr algn="ctr">
              <a:defRPr sz="1400" b="1">
                <a:solidFill>
                  <a:srgbClr val="FFFFFF"/>
                </a:solidFill>
              </a:defRPr>
            </a:lvl1pPr>
            <a:extLst/>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srgbClr val="FFFFFF"/>
              </a:solidFill>
              <a:effectLst/>
              <a:uLnTx/>
              <a:uFillTx/>
              <a:latin typeface="+mn-lt"/>
              <a:ea typeface="+mn-ea"/>
              <a:cs typeface="+mn-cs"/>
            </a:endParaRPr>
          </a:p>
        </p:txBody>
      </p:sp>
      <p:grpSp>
        <p:nvGrpSpPr>
          <p:cNvPr id="4" name="Group 8"/>
          <p:cNvGrpSpPr/>
          <p:nvPr/>
        </p:nvGrpSpPr>
        <p:grpSpPr>
          <a:xfrm>
            <a:off x="-1915" y="6582228"/>
            <a:ext cx="9145915" cy="45720"/>
            <a:chOff x="-1600200" y="6654800"/>
            <a:chExt cx="9145915" cy="73152"/>
          </a:xfrm>
        </p:grpSpPr>
        <p:sp>
          <p:nvSpPr>
            <p:cNvPr id="10" name="Rectangle 9"/>
            <p:cNvSpPr/>
            <p:nvPr/>
          </p:nvSpPr>
          <p:spPr>
            <a:xfrm rot="5400000">
              <a:off x="2683764" y="2370836"/>
              <a:ext cx="73152" cy="864108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11" name="Rectangle 10"/>
            <p:cNvSpPr/>
            <p:nvPr/>
          </p:nvSpPr>
          <p:spPr>
            <a:xfrm rot="5400000">
              <a:off x="7140579" y="6577076"/>
              <a:ext cx="73152" cy="228600"/>
            </a:xfrm>
            <a:prstGeom prst="rect">
              <a:avLst/>
            </a:prstGeom>
            <a:solidFill>
              <a:schemeClr val="accent5">
                <a:lumMod val="60000"/>
                <a:lumOff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12" name="Rectangle 11"/>
            <p:cNvSpPr/>
            <p:nvPr/>
          </p:nvSpPr>
          <p:spPr>
            <a:xfrm rot="5400000">
              <a:off x="7345433" y="6622796"/>
              <a:ext cx="73152" cy="137160"/>
            </a:xfrm>
            <a:prstGeom prst="rect">
              <a:avLst/>
            </a:prstGeom>
            <a:solidFill>
              <a:schemeClr val="accent6"/>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13" name="Rectangle 12"/>
            <p:cNvSpPr/>
            <p:nvPr/>
          </p:nvSpPr>
          <p:spPr>
            <a:xfrm rot="5400000">
              <a:off x="7472563" y="6654800"/>
              <a:ext cx="73152" cy="73152"/>
            </a:xfrm>
            <a:prstGeom prst="rect">
              <a:avLst/>
            </a:prstGeom>
            <a:solidFill>
              <a:schemeClr val="tx2">
                <a:lumMod val="60000"/>
                <a:lumOff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grpSp>
      <p:cxnSp>
        <p:nvCxnSpPr>
          <p:cNvPr id="15" name="Straight Connector 14"/>
          <p:cNvCxnSpPr/>
          <p:nvPr/>
        </p:nvCxnSpPr>
        <p:spPr bwMode="auto">
          <a:xfrm rot="5400000">
            <a:off x="8607113" y="6737095"/>
            <a:ext cx="137160" cy="0"/>
          </a:xfrm>
          <a:prstGeom prst="line">
            <a:avLst/>
          </a:prstGeom>
          <a:noFill/>
          <a:ln w="19050" cap="flat" cmpd="sng" algn="ctr">
            <a:solidFill>
              <a:schemeClr val="tx2">
                <a:lumMod val="60000"/>
                <a:lumOff val="40000"/>
              </a:schemeClr>
            </a:solidFill>
            <a:prstDash val="solid"/>
            <a:round/>
            <a:headEnd type="none" w="med" len="med"/>
            <a:tailEnd type="none" w="med" len="med"/>
          </a:ln>
          <a:effectLst/>
        </p:spPr>
      </p:cxnSp>
      <p:pic>
        <p:nvPicPr>
          <p:cNvPr id="16" name="Picture 2" descr="D:\Narender\Logos\Max Life - MFS 2015 Brand Guidelines\1. Max Life 2015 Logo Colour\Max Life 2015 Logo Colour.gif"/>
          <p:cNvPicPr>
            <a:picLocks noChangeAspect="1" noChangeArrowheads="1"/>
          </p:cNvPicPr>
          <p:nvPr/>
        </p:nvPicPr>
        <p:blipFill>
          <a:blip r:embed="rId10" cstate="print"/>
          <a:srcRect/>
          <a:stretch>
            <a:fillRect/>
          </a:stretch>
        </p:blipFill>
        <p:spPr bwMode="auto">
          <a:xfrm>
            <a:off x="8237120" y="182880"/>
            <a:ext cx="706855" cy="429768"/>
          </a:xfrm>
          <a:prstGeom prst="rect">
            <a:avLst/>
          </a:prstGeom>
          <a:noFill/>
        </p:spPr>
      </p:pic>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704" r:id="rId5"/>
    <p:sldLayoutId id="2147483699" r:id="rId6"/>
    <p:sldLayoutId id="2147483697" r:id="rId7"/>
    <p:sldLayoutId id="2147483705" r:id="rId8"/>
  </p:sldLayoutIdLst>
  <p:timing>
    <p:tnLst>
      <p:par>
        <p:cTn id="1" dur="indefinite" restart="never" nodeType="tmRoot"/>
      </p:par>
    </p:tnLst>
  </p:timing>
  <p:hf hdr="0" dt="0"/>
  <p:txStyles>
    <p:titleStyle>
      <a:lvl1pPr algn="l" defTabSz="914400" rtl="0" eaLnBrk="1" latinLnBrk="0" hangingPunct="1">
        <a:spcBef>
          <a:spcPct val="0"/>
        </a:spcBef>
        <a:buNone/>
        <a:defRPr sz="1800" b="1" kern="1200">
          <a:solidFill>
            <a:schemeClr val="accent1"/>
          </a:solidFill>
          <a:latin typeface="+mj-lt"/>
          <a:ea typeface="+mj-ea"/>
          <a:cs typeface="+mj-cs"/>
        </a:defRPr>
      </a:lvl1pPr>
    </p:titleStyle>
    <p:bodyStyle>
      <a:lvl1pPr marL="342900" indent="-342900" algn="l" defTabSz="914400" rtl="0" eaLnBrk="1" latinLnBrk="0" hangingPunct="1">
        <a:spcBef>
          <a:spcPts val="600"/>
        </a:spcBef>
        <a:buFont typeface="Arial" pitchFamily="34" charset="0"/>
        <a:buNone/>
        <a:defRPr sz="1400" kern="1200">
          <a:solidFill>
            <a:schemeClr val="accent1"/>
          </a:solidFill>
          <a:latin typeface="+mn-lt"/>
          <a:ea typeface="+mn-ea"/>
          <a:cs typeface="+mn-cs"/>
        </a:defRPr>
      </a:lvl1pPr>
      <a:lvl2pPr marL="177800" indent="-177800" algn="l" defTabSz="914400" rtl="0" eaLnBrk="1" latinLnBrk="0" hangingPunct="1">
        <a:spcBef>
          <a:spcPts val="600"/>
        </a:spcBef>
        <a:buClr>
          <a:schemeClr val="accent1"/>
        </a:buClr>
        <a:buFont typeface="Wingdings" pitchFamily="2" charset="2"/>
        <a:buChar char="§"/>
        <a:defRPr sz="1400" kern="1200">
          <a:solidFill>
            <a:schemeClr val="tx1"/>
          </a:solidFill>
          <a:latin typeface="+mn-lt"/>
          <a:ea typeface="+mn-ea"/>
          <a:cs typeface="+mn-cs"/>
        </a:defRPr>
      </a:lvl2pPr>
      <a:lvl3pPr marL="342900" indent="-177800" algn="l" defTabSz="914400" rtl="0" eaLnBrk="1" latinLnBrk="0" hangingPunct="1">
        <a:spcBef>
          <a:spcPts val="600"/>
        </a:spcBef>
        <a:buClr>
          <a:schemeClr val="accent1"/>
        </a:buClr>
        <a:buFont typeface="Calibri" pitchFamily="34" charset="0"/>
        <a:buChar char="–"/>
        <a:defRPr sz="1400" kern="1200">
          <a:solidFill>
            <a:schemeClr val="tx1"/>
          </a:solidFill>
          <a:latin typeface="+mn-lt"/>
          <a:ea typeface="+mn-ea"/>
          <a:cs typeface="+mn-cs"/>
        </a:defRPr>
      </a:lvl3pPr>
      <a:lvl4pPr marL="520700" indent="-177800" algn="l" defTabSz="914400" rtl="0" eaLnBrk="1" latinLnBrk="0" hangingPunct="1">
        <a:spcBef>
          <a:spcPts val="600"/>
        </a:spcBef>
        <a:buClr>
          <a:schemeClr val="accent1"/>
        </a:buClr>
        <a:buFont typeface="Calibri" pitchFamily="34" charset="0"/>
        <a:buChar char="…"/>
        <a:defRPr sz="1400" kern="1200">
          <a:solidFill>
            <a:schemeClr val="tx1"/>
          </a:solidFill>
          <a:latin typeface="+mn-lt"/>
          <a:ea typeface="+mn-ea"/>
          <a:cs typeface="+mn-cs"/>
        </a:defRPr>
      </a:lvl4pPr>
      <a:lvl5pPr marL="685800" indent="-177800" algn="l" defTabSz="914400" rtl="0" eaLnBrk="1" latinLnBrk="0" hangingPunct="1">
        <a:spcBef>
          <a:spcPts val="600"/>
        </a:spcBef>
        <a:buClr>
          <a:schemeClr val="accent1"/>
        </a:buClr>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3.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3.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3.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openxmlformats.org/officeDocument/2006/relationships/diagramLayout" Target="../diagrams/layout12.xml"/><Relationship Id="rId3" Type="http://schemas.openxmlformats.org/officeDocument/2006/relationships/diagramLayout" Target="../diagrams/layout11.xml"/><Relationship Id="rId7" Type="http://schemas.openxmlformats.org/officeDocument/2006/relationships/diagramData" Target="../diagrams/data12.xml"/><Relationship Id="rId2" Type="http://schemas.openxmlformats.org/officeDocument/2006/relationships/diagramData" Target="../diagrams/data11.xml"/><Relationship Id="rId1" Type="http://schemas.openxmlformats.org/officeDocument/2006/relationships/slideLayout" Target="../slideLayouts/slideLayout3.xml"/><Relationship Id="rId6" Type="http://schemas.microsoft.com/office/2007/relationships/diagramDrawing" Target="../diagrams/drawing11.xml"/><Relationship Id="rId11" Type="http://schemas.microsoft.com/office/2007/relationships/diagramDrawing" Target="../diagrams/drawing12.xml"/><Relationship Id="rId5" Type="http://schemas.openxmlformats.org/officeDocument/2006/relationships/diagramColors" Target="../diagrams/colors11.xml"/><Relationship Id="rId10" Type="http://schemas.openxmlformats.org/officeDocument/2006/relationships/diagramColors" Target="../diagrams/colors12.xml"/><Relationship Id="rId4" Type="http://schemas.openxmlformats.org/officeDocument/2006/relationships/diagramQuickStyle" Target="../diagrams/quickStyle11.xml"/><Relationship Id="rId9" Type="http://schemas.openxmlformats.org/officeDocument/2006/relationships/diagramQuickStyle" Target="../diagrams/quickStyle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3.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4.xml"/><Relationship Id="rId7" Type="http://schemas.openxmlformats.org/officeDocument/2006/relationships/image" Target="../media/image6.png"/><Relationship Id="rId2" Type="http://schemas.openxmlformats.org/officeDocument/2006/relationships/diagramData" Target="../diagrams/data14.xml"/><Relationship Id="rId1" Type="http://schemas.openxmlformats.org/officeDocument/2006/relationships/slideLayout" Target="../slideLayouts/slideLayout3.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image" Target="../media/image7.png"/><Relationship Id="rId1" Type="http://schemas.openxmlformats.org/officeDocument/2006/relationships/slideLayout" Target="../slideLayouts/slideLayout3.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3.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3.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3.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3.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3.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3.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3.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23.xml"/><Relationship Id="rId2" Type="http://schemas.openxmlformats.org/officeDocument/2006/relationships/diagramData" Target="../diagrams/data23.xml"/><Relationship Id="rId1" Type="http://schemas.openxmlformats.org/officeDocument/2006/relationships/slideLayout" Target="../slideLayouts/slideLayout3.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4.jpeg"/><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5.png"/><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7.xml"/><Relationship Id="rId3" Type="http://schemas.openxmlformats.org/officeDocument/2006/relationships/diagramLayout" Target="../diagrams/layout6.xml"/><Relationship Id="rId7" Type="http://schemas.openxmlformats.org/officeDocument/2006/relationships/diagramData" Target="../diagrams/data7.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11" Type="http://schemas.microsoft.com/office/2007/relationships/diagramDrawing" Target="../diagrams/drawing7.xml"/><Relationship Id="rId5" Type="http://schemas.openxmlformats.org/officeDocument/2006/relationships/diagramColors" Target="../diagrams/colors6.xml"/><Relationship Id="rId10" Type="http://schemas.openxmlformats.org/officeDocument/2006/relationships/diagramColors" Target="../diagrams/colors7.xml"/><Relationship Id="rId4" Type="http://schemas.openxmlformats.org/officeDocument/2006/relationships/diagramQuickStyle" Target="../diagrams/quickStyle6.xml"/><Relationship Id="rId9"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690" name="Title 3"/>
          <p:cNvSpPr>
            <a:spLocks noGrp="1"/>
          </p:cNvSpPr>
          <p:nvPr>
            <p:ph type="ctrTitle"/>
          </p:nvPr>
        </p:nvSpPr>
        <p:spPr/>
        <p:txBody>
          <a:bodyPr/>
          <a:lstStyle/>
          <a:p>
            <a:r>
              <a:rPr lang="en-US" dirty="0" smtClean="0"/>
              <a:t>POS Training Module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BA8F08B-7C1A-43AB-8CAA-E0D0802650CA}" type="slidenum">
              <a:rPr lang="en-US" smtClean="0"/>
              <a:pPr/>
              <a:t>10</a:t>
            </a:fld>
            <a:endParaRPr lang="en-US" dirty="0"/>
          </a:p>
        </p:txBody>
      </p:sp>
      <p:sp>
        <p:nvSpPr>
          <p:cNvPr id="4" name="Title 3"/>
          <p:cNvSpPr>
            <a:spLocks noGrp="1"/>
          </p:cNvSpPr>
          <p:nvPr>
            <p:ph type="title"/>
          </p:nvPr>
        </p:nvSpPr>
        <p:spPr>
          <a:xfrm>
            <a:off x="594360" y="99128"/>
            <a:ext cx="7863840" cy="649224"/>
          </a:xfrm>
        </p:spPr>
        <p:txBody>
          <a:bodyPr anchor="ctr"/>
          <a:lstStyle/>
          <a:p>
            <a:r>
              <a:rPr lang="en-US" dirty="0" smtClean="0"/>
              <a:t>Insurers: </a:t>
            </a:r>
            <a:r>
              <a:rPr lang="en-US" b="0" dirty="0" smtClean="0"/>
              <a:t>Role of Insurers</a:t>
            </a:r>
            <a:endParaRPr lang="en-IN" sz="1600" b="0" dirty="0"/>
          </a:p>
        </p:txBody>
      </p:sp>
      <p:sp>
        <p:nvSpPr>
          <p:cNvPr id="5" name="Footer Placeholder 4"/>
          <p:cNvSpPr>
            <a:spLocks noGrp="1"/>
          </p:cNvSpPr>
          <p:nvPr>
            <p:ph type="ftr" sz="quarter" idx="11"/>
          </p:nvPr>
        </p:nvSpPr>
        <p:spPr>
          <a:xfrm>
            <a:off x="6680199" y="6645655"/>
            <a:ext cx="1946275" cy="182880"/>
          </a:xfrm>
        </p:spPr>
        <p:txBody>
          <a:bodyPr/>
          <a:lstStyle/>
          <a:p>
            <a:r>
              <a:rPr lang="en-IN" dirty="0" smtClean="0"/>
              <a:t>POS Training Module</a:t>
            </a:r>
            <a:endParaRPr dirty="0"/>
          </a:p>
        </p:txBody>
      </p:sp>
      <p:sp>
        <p:nvSpPr>
          <p:cNvPr id="10" name="Oval 9"/>
          <p:cNvSpPr/>
          <p:nvPr/>
        </p:nvSpPr>
        <p:spPr>
          <a:xfrm>
            <a:off x="46865" y="215692"/>
            <a:ext cx="469665" cy="469665"/>
          </a:xfrm>
          <a:prstGeom prst="ellipse">
            <a:avLst/>
          </a:prstGeom>
          <a:solidFill>
            <a:schemeClr val="accent2"/>
          </a:solidFill>
          <a:ln w="28575">
            <a:solidFill>
              <a:srgbClr val="F9FBF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accent2">
                    <a:lumMod val="20000"/>
                    <a:lumOff val="80000"/>
                  </a:schemeClr>
                </a:solidFill>
              </a:rPr>
              <a:t>1</a:t>
            </a:r>
            <a:endParaRPr lang="en-US" sz="2400" b="1" dirty="0">
              <a:solidFill>
                <a:schemeClr val="accent2">
                  <a:lumMod val="20000"/>
                  <a:lumOff val="80000"/>
                </a:schemeClr>
              </a:solidFill>
            </a:endParaRPr>
          </a:p>
        </p:txBody>
      </p:sp>
      <p:sp>
        <p:nvSpPr>
          <p:cNvPr id="11" name="Parallelogram 10"/>
          <p:cNvSpPr/>
          <p:nvPr/>
        </p:nvSpPr>
        <p:spPr bwMode="auto">
          <a:xfrm>
            <a:off x="6172200" y="0"/>
            <a:ext cx="2128108" cy="304800"/>
          </a:xfrm>
          <a:prstGeom prst="parallelogram">
            <a:avLst/>
          </a:prstGeom>
          <a:solidFill>
            <a:schemeClr val="accent1"/>
          </a:solidFill>
          <a:ln w="6350" cap="flat" cmpd="sng" algn="ctr">
            <a:solidFill>
              <a:schemeClr val="accent1"/>
            </a:solidFill>
            <a:prstDash val="solid"/>
            <a:round/>
            <a:headEnd type="none" w="med" len="med"/>
            <a:tailEnd type="none" w="med" len="med"/>
          </a:ln>
          <a:effectLst/>
        </p:spPr>
        <p:txBody>
          <a:bodyPr vert="horz" wrap="square" lIns="54000" tIns="54000" rIns="54000" bIns="54000" numCol="1" rtlCol="0" anchor="ctr" anchorCtr="0" compatLnSpc="1">
            <a:prstTxWarp prst="textNoShape">
              <a:avLst/>
            </a:prstTxWarp>
          </a:bodyPr>
          <a:lstStyle/>
          <a:p>
            <a:pPr algn="ctr" fontAlgn="base">
              <a:spcBef>
                <a:spcPct val="0"/>
              </a:spcBef>
              <a:spcAft>
                <a:spcPct val="0"/>
              </a:spcAft>
              <a:defRPr/>
            </a:pPr>
            <a:r>
              <a:rPr lang="en-US" sz="1100" b="1" dirty="0" smtClean="0">
                <a:solidFill>
                  <a:prstClr val="white"/>
                </a:solidFill>
                <a:latin typeface="Calibri"/>
              </a:rPr>
              <a:t>Indian Insurance Market</a:t>
            </a:r>
            <a:endParaRPr lang="en-IN" sz="1100" b="1" dirty="0">
              <a:solidFill>
                <a:prstClr val="white"/>
              </a:solidFill>
              <a:latin typeface="Calibri"/>
            </a:endParaRPr>
          </a:p>
        </p:txBody>
      </p:sp>
      <p:graphicFrame>
        <p:nvGraphicFramePr>
          <p:cNvPr id="9" name="Diagram 8"/>
          <p:cNvGraphicFramePr/>
          <p:nvPr/>
        </p:nvGraphicFramePr>
        <p:xfrm>
          <a:off x="381000" y="1170087"/>
          <a:ext cx="8534400" cy="5078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Footer Placeholder 4"/>
          <p:cNvSpPr txBox="1">
            <a:spLocks/>
          </p:cNvSpPr>
          <p:nvPr/>
        </p:nvSpPr>
        <p:spPr>
          <a:xfrm>
            <a:off x="90153" y="6626993"/>
            <a:ext cx="2858320" cy="212346"/>
          </a:xfrm>
          <a:prstGeom prst="rect">
            <a:avLst/>
          </a:prstGeom>
        </p:spPr>
        <p:txBody>
          <a:bodyPr/>
          <a:lstStyle>
            <a:lvl1pPr>
              <a:defRPr>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mn-lt"/>
                <a:ea typeface="+mn-ea"/>
                <a:cs typeface="+mn-cs"/>
              </a:rPr>
              <a:t>©Max </a:t>
            </a:r>
            <a:r>
              <a:rPr lang="en-US" sz="1000" dirty="0" smtClean="0"/>
              <a:t>Life Insurance</a:t>
            </a:r>
            <a:endParaRPr kumimoji="0" lang="en-US" sz="1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graphicEl>
                                              <a:dgm id="{83824436-DEAD-4C05-AFEF-969684EF5DE7}"/>
                                            </p:graphicEl>
                                          </p:spTgt>
                                        </p:tgtEl>
                                        <p:attrNameLst>
                                          <p:attrName>style.visibility</p:attrName>
                                        </p:attrNameLst>
                                      </p:cBhvr>
                                      <p:to>
                                        <p:strVal val="visible"/>
                                      </p:to>
                                    </p:set>
                                    <p:animEffect transition="in" filter="fade">
                                      <p:cBhvr>
                                        <p:cTn id="7" dur="2000"/>
                                        <p:tgtEl>
                                          <p:spTgt spid="9">
                                            <p:graphicEl>
                                              <a:dgm id="{83824436-DEAD-4C05-AFEF-969684EF5DE7}"/>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graphicEl>
                                              <a:dgm id="{F8D9C71B-0B0E-4EEA-A7DC-259B6D4610CB}"/>
                                            </p:graphicEl>
                                          </p:spTgt>
                                        </p:tgtEl>
                                        <p:attrNameLst>
                                          <p:attrName>style.visibility</p:attrName>
                                        </p:attrNameLst>
                                      </p:cBhvr>
                                      <p:to>
                                        <p:strVal val="visible"/>
                                      </p:to>
                                    </p:set>
                                    <p:animEffect transition="in" filter="fade">
                                      <p:cBhvr>
                                        <p:cTn id="12" dur="2000"/>
                                        <p:tgtEl>
                                          <p:spTgt spid="9">
                                            <p:graphicEl>
                                              <a:dgm id="{F8D9C71B-0B0E-4EEA-A7DC-259B6D4610CB}"/>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graphicEl>
                                              <a:dgm id="{62CD00E9-C2D3-428A-9522-014CC706C068}"/>
                                            </p:graphicEl>
                                          </p:spTgt>
                                        </p:tgtEl>
                                        <p:attrNameLst>
                                          <p:attrName>style.visibility</p:attrName>
                                        </p:attrNameLst>
                                      </p:cBhvr>
                                      <p:to>
                                        <p:strVal val="visible"/>
                                      </p:to>
                                    </p:set>
                                    <p:animEffect transition="in" filter="fade">
                                      <p:cBhvr>
                                        <p:cTn id="17" dur="2000"/>
                                        <p:tgtEl>
                                          <p:spTgt spid="9">
                                            <p:graphicEl>
                                              <a:dgm id="{62CD00E9-C2D3-428A-9522-014CC706C068}"/>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Sub>
          <a:bldDgm bld="one"/>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BA8F08B-7C1A-43AB-8CAA-E0D0802650CA}" type="slidenum">
              <a:rPr lang="en-US" smtClean="0"/>
              <a:pPr/>
              <a:t>11</a:t>
            </a:fld>
            <a:endParaRPr lang="en-US" dirty="0"/>
          </a:p>
        </p:txBody>
      </p:sp>
      <p:sp>
        <p:nvSpPr>
          <p:cNvPr id="4" name="Title 3"/>
          <p:cNvSpPr>
            <a:spLocks noGrp="1"/>
          </p:cNvSpPr>
          <p:nvPr>
            <p:ph type="title"/>
          </p:nvPr>
        </p:nvSpPr>
        <p:spPr>
          <a:xfrm>
            <a:off x="594360" y="99128"/>
            <a:ext cx="7863840" cy="649224"/>
          </a:xfrm>
        </p:spPr>
        <p:txBody>
          <a:bodyPr anchor="ctr"/>
          <a:lstStyle/>
          <a:p>
            <a:r>
              <a:rPr lang="en-US" dirty="0" smtClean="0"/>
              <a:t>Agents: </a:t>
            </a:r>
            <a:r>
              <a:rPr lang="en-US" sz="1600" b="0" dirty="0" smtClean="0"/>
              <a:t>Role of agents and the process of becoming an agent</a:t>
            </a:r>
            <a:endParaRPr lang="en-IN" sz="1600" b="0" dirty="0"/>
          </a:p>
        </p:txBody>
      </p:sp>
      <p:sp>
        <p:nvSpPr>
          <p:cNvPr id="5" name="Footer Placeholder 4"/>
          <p:cNvSpPr>
            <a:spLocks noGrp="1"/>
          </p:cNvSpPr>
          <p:nvPr>
            <p:ph type="ftr" sz="quarter" idx="11"/>
          </p:nvPr>
        </p:nvSpPr>
        <p:spPr>
          <a:xfrm>
            <a:off x="6680199" y="6645655"/>
            <a:ext cx="1946275" cy="182880"/>
          </a:xfrm>
        </p:spPr>
        <p:txBody>
          <a:bodyPr/>
          <a:lstStyle/>
          <a:p>
            <a:r>
              <a:rPr lang="en-IN" dirty="0" smtClean="0"/>
              <a:t>POS Training Module</a:t>
            </a:r>
            <a:endParaRPr dirty="0"/>
          </a:p>
        </p:txBody>
      </p:sp>
      <p:sp>
        <p:nvSpPr>
          <p:cNvPr id="10" name="Oval 9"/>
          <p:cNvSpPr/>
          <p:nvPr/>
        </p:nvSpPr>
        <p:spPr>
          <a:xfrm>
            <a:off x="46865" y="215692"/>
            <a:ext cx="469665" cy="469665"/>
          </a:xfrm>
          <a:prstGeom prst="ellipse">
            <a:avLst/>
          </a:prstGeom>
          <a:solidFill>
            <a:schemeClr val="accent2"/>
          </a:solidFill>
          <a:ln w="28575">
            <a:solidFill>
              <a:srgbClr val="F9FBF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accent2">
                    <a:lumMod val="20000"/>
                    <a:lumOff val="80000"/>
                  </a:schemeClr>
                </a:solidFill>
              </a:rPr>
              <a:t>2</a:t>
            </a:r>
            <a:endParaRPr lang="en-US" sz="2400" b="1" dirty="0">
              <a:solidFill>
                <a:schemeClr val="accent2">
                  <a:lumMod val="20000"/>
                  <a:lumOff val="80000"/>
                </a:schemeClr>
              </a:solidFill>
            </a:endParaRPr>
          </a:p>
        </p:txBody>
      </p:sp>
      <p:sp>
        <p:nvSpPr>
          <p:cNvPr id="11" name="Parallelogram 10"/>
          <p:cNvSpPr/>
          <p:nvPr/>
        </p:nvSpPr>
        <p:spPr bwMode="auto">
          <a:xfrm>
            <a:off x="6172200" y="0"/>
            <a:ext cx="2128108" cy="304800"/>
          </a:xfrm>
          <a:prstGeom prst="parallelogram">
            <a:avLst/>
          </a:prstGeom>
          <a:solidFill>
            <a:schemeClr val="accent1"/>
          </a:solidFill>
          <a:ln w="6350" cap="flat" cmpd="sng" algn="ctr">
            <a:solidFill>
              <a:schemeClr val="accent1"/>
            </a:solidFill>
            <a:prstDash val="solid"/>
            <a:round/>
            <a:headEnd type="none" w="med" len="med"/>
            <a:tailEnd type="none" w="med" len="med"/>
          </a:ln>
          <a:effectLst/>
        </p:spPr>
        <p:txBody>
          <a:bodyPr vert="horz" wrap="square" lIns="54000" tIns="54000" rIns="54000" bIns="54000" numCol="1" rtlCol="0" anchor="ctr" anchorCtr="0" compatLnSpc="1">
            <a:prstTxWarp prst="textNoShape">
              <a:avLst/>
            </a:prstTxWarp>
          </a:bodyPr>
          <a:lstStyle/>
          <a:p>
            <a:pPr algn="ctr" fontAlgn="base">
              <a:spcBef>
                <a:spcPct val="0"/>
              </a:spcBef>
              <a:spcAft>
                <a:spcPct val="0"/>
              </a:spcAft>
              <a:defRPr/>
            </a:pPr>
            <a:r>
              <a:rPr lang="en-US" sz="1100" b="1" dirty="0" smtClean="0">
                <a:solidFill>
                  <a:prstClr val="white"/>
                </a:solidFill>
              </a:rPr>
              <a:t>Indian Insurance Market</a:t>
            </a:r>
            <a:endParaRPr lang="en-IN" sz="1100" b="1" dirty="0">
              <a:solidFill>
                <a:prstClr val="white"/>
              </a:solidFill>
            </a:endParaRPr>
          </a:p>
        </p:txBody>
      </p:sp>
      <p:sp>
        <p:nvSpPr>
          <p:cNvPr id="13" name="Rectangle 12"/>
          <p:cNvSpPr/>
          <p:nvPr/>
        </p:nvSpPr>
        <p:spPr>
          <a:xfrm>
            <a:off x="533400" y="889337"/>
            <a:ext cx="8001000" cy="1015663"/>
          </a:xfrm>
          <a:prstGeom prst="rect">
            <a:avLst/>
          </a:prstGeom>
          <a:solidFill>
            <a:schemeClr val="accent1">
              <a:lumMod val="40000"/>
              <a:lumOff val="60000"/>
            </a:schemeClr>
          </a:solidFill>
        </p:spPr>
        <p:txBody>
          <a:bodyPr wrap="square">
            <a:spAutoFit/>
          </a:bodyPr>
          <a:lstStyle/>
          <a:p>
            <a:r>
              <a:rPr lang="en-US" sz="2000" dirty="0" smtClean="0"/>
              <a:t>"Insurance Agent" means an individual appointed by an insurer for the purpose of soliciting or procuring insurance business including business relating to the continuance, renewal or revival of policies of insurance. </a:t>
            </a:r>
          </a:p>
        </p:txBody>
      </p:sp>
      <p:graphicFrame>
        <p:nvGraphicFramePr>
          <p:cNvPr id="14" name="Diagram 13"/>
          <p:cNvGraphicFramePr/>
          <p:nvPr/>
        </p:nvGraphicFramePr>
        <p:xfrm>
          <a:off x="457200" y="2133600"/>
          <a:ext cx="8458200"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Footer Placeholder 4"/>
          <p:cNvSpPr txBox="1">
            <a:spLocks/>
          </p:cNvSpPr>
          <p:nvPr/>
        </p:nvSpPr>
        <p:spPr>
          <a:xfrm>
            <a:off x="90153" y="6626993"/>
            <a:ext cx="2858320" cy="212346"/>
          </a:xfrm>
          <a:prstGeom prst="rect">
            <a:avLst/>
          </a:prstGeom>
        </p:spPr>
        <p:txBody>
          <a:bodyPr/>
          <a:lstStyle>
            <a:lvl1pPr>
              <a:defRPr>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mn-lt"/>
                <a:ea typeface="+mn-ea"/>
                <a:cs typeface="+mn-cs"/>
              </a:rPr>
              <a:t>©Max </a:t>
            </a:r>
            <a:r>
              <a:rPr lang="en-US" sz="1000" dirty="0" smtClean="0"/>
              <a:t>Life Insurance</a:t>
            </a:r>
            <a:endParaRPr kumimoji="0" lang="en-US" sz="1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4">
                                            <p:graphicEl>
                                              <a:dgm id="{C5A37D2D-CEF4-4F6B-90CA-F5E2E41136BE}"/>
                                            </p:graphicEl>
                                          </p:spTgt>
                                        </p:tgtEl>
                                        <p:attrNameLst>
                                          <p:attrName>style.visibility</p:attrName>
                                        </p:attrNameLst>
                                      </p:cBhvr>
                                      <p:to>
                                        <p:strVal val="visible"/>
                                      </p:to>
                                    </p:set>
                                    <p:animEffect transition="in" filter="fade">
                                      <p:cBhvr>
                                        <p:cTn id="11" dur="2000"/>
                                        <p:tgtEl>
                                          <p:spTgt spid="14">
                                            <p:graphicEl>
                                              <a:dgm id="{C5A37D2D-CEF4-4F6B-90CA-F5E2E41136BE}"/>
                                            </p:graphic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4">
                                            <p:graphicEl>
                                              <a:dgm id="{A833388D-8F7F-4746-87E0-7F2DFFC8921F}"/>
                                            </p:graphicEl>
                                          </p:spTgt>
                                        </p:tgtEl>
                                        <p:attrNameLst>
                                          <p:attrName>style.visibility</p:attrName>
                                        </p:attrNameLst>
                                      </p:cBhvr>
                                      <p:to>
                                        <p:strVal val="visible"/>
                                      </p:to>
                                    </p:set>
                                    <p:animEffect transition="in" filter="fade">
                                      <p:cBhvr>
                                        <p:cTn id="16" dur="2000"/>
                                        <p:tgtEl>
                                          <p:spTgt spid="14">
                                            <p:graphicEl>
                                              <a:dgm id="{A833388D-8F7F-4746-87E0-7F2DFFC8921F}"/>
                                            </p:graphic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4">
                                            <p:graphicEl>
                                              <a:dgm id="{9A373651-CDE8-4FE2-93EB-83D655A5F233}"/>
                                            </p:graphicEl>
                                          </p:spTgt>
                                        </p:tgtEl>
                                        <p:attrNameLst>
                                          <p:attrName>style.visibility</p:attrName>
                                        </p:attrNameLst>
                                      </p:cBhvr>
                                      <p:to>
                                        <p:strVal val="visible"/>
                                      </p:to>
                                    </p:set>
                                    <p:animEffect transition="in" filter="fade">
                                      <p:cBhvr>
                                        <p:cTn id="21" dur="2000"/>
                                        <p:tgtEl>
                                          <p:spTgt spid="14">
                                            <p:graphicEl>
                                              <a:dgm id="{9A373651-CDE8-4FE2-93EB-83D655A5F233}"/>
                                            </p:graphic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4">
                                            <p:graphicEl>
                                              <a:dgm id="{DF7C9556-2873-49FF-9398-B7A680BF710D}"/>
                                            </p:graphicEl>
                                          </p:spTgt>
                                        </p:tgtEl>
                                        <p:attrNameLst>
                                          <p:attrName>style.visibility</p:attrName>
                                        </p:attrNameLst>
                                      </p:cBhvr>
                                      <p:to>
                                        <p:strVal val="visible"/>
                                      </p:to>
                                    </p:set>
                                    <p:animEffect transition="in" filter="fade">
                                      <p:cBhvr>
                                        <p:cTn id="26" dur="2000"/>
                                        <p:tgtEl>
                                          <p:spTgt spid="14">
                                            <p:graphicEl>
                                              <a:dgm id="{DF7C9556-2873-49FF-9398-B7A680BF710D}"/>
                                            </p:graphic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4">
                                            <p:graphicEl>
                                              <a:dgm id="{A0151375-89E4-4ACD-B65F-D7E1F9DFA326}"/>
                                            </p:graphicEl>
                                          </p:spTgt>
                                        </p:tgtEl>
                                        <p:attrNameLst>
                                          <p:attrName>style.visibility</p:attrName>
                                        </p:attrNameLst>
                                      </p:cBhvr>
                                      <p:to>
                                        <p:strVal val="visible"/>
                                      </p:to>
                                    </p:set>
                                    <p:animEffect transition="in" filter="fade">
                                      <p:cBhvr>
                                        <p:cTn id="31" dur="2000"/>
                                        <p:tgtEl>
                                          <p:spTgt spid="14">
                                            <p:graphicEl>
                                              <a:dgm id="{A0151375-89E4-4ACD-B65F-D7E1F9DFA326}"/>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4">
                                            <p:graphicEl>
                                              <a:dgm id="{995CC87E-F379-4C6B-A806-CFAF29AFAD80}"/>
                                            </p:graphicEl>
                                          </p:spTgt>
                                        </p:tgtEl>
                                        <p:attrNameLst>
                                          <p:attrName>style.visibility</p:attrName>
                                        </p:attrNameLst>
                                      </p:cBhvr>
                                      <p:to>
                                        <p:strVal val="visible"/>
                                      </p:to>
                                    </p:set>
                                    <p:animEffect transition="in" filter="fade">
                                      <p:cBhvr>
                                        <p:cTn id="36" dur="2000"/>
                                        <p:tgtEl>
                                          <p:spTgt spid="14">
                                            <p:graphicEl>
                                              <a:dgm id="{995CC87E-F379-4C6B-A806-CFAF29AFAD80}"/>
                                            </p:graphic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4">
                                            <p:graphicEl>
                                              <a:dgm id="{A062A870-88B6-4705-9999-C5F6D57143CD}"/>
                                            </p:graphicEl>
                                          </p:spTgt>
                                        </p:tgtEl>
                                        <p:attrNameLst>
                                          <p:attrName>style.visibility</p:attrName>
                                        </p:attrNameLst>
                                      </p:cBhvr>
                                      <p:to>
                                        <p:strVal val="visible"/>
                                      </p:to>
                                    </p:set>
                                    <p:animEffect transition="in" filter="fade">
                                      <p:cBhvr>
                                        <p:cTn id="41" dur="2000"/>
                                        <p:tgtEl>
                                          <p:spTgt spid="14">
                                            <p:graphicEl>
                                              <a:dgm id="{A062A870-88B6-4705-9999-C5F6D57143CD}"/>
                                            </p:graphic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4">
                                            <p:graphicEl>
                                              <a:dgm id="{96E08277-005E-41E8-901B-3DFAB2C89811}"/>
                                            </p:graphicEl>
                                          </p:spTgt>
                                        </p:tgtEl>
                                        <p:attrNameLst>
                                          <p:attrName>style.visibility</p:attrName>
                                        </p:attrNameLst>
                                      </p:cBhvr>
                                      <p:to>
                                        <p:strVal val="visible"/>
                                      </p:to>
                                    </p:set>
                                    <p:animEffect transition="in" filter="fade">
                                      <p:cBhvr>
                                        <p:cTn id="46" dur="2000"/>
                                        <p:tgtEl>
                                          <p:spTgt spid="14">
                                            <p:graphicEl>
                                              <a:dgm id="{96E08277-005E-41E8-901B-3DFAB2C89811}"/>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Graphic spid="14" grpId="0">
        <p:bldSub>
          <a:bldDgm bld="one"/>
        </p:bldSub>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BA8F08B-7C1A-43AB-8CAA-E0D0802650CA}" type="slidenum">
              <a:rPr lang="en-US" smtClean="0"/>
              <a:pPr/>
              <a:t>12</a:t>
            </a:fld>
            <a:endParaRPr lang="en-US" dirty="0"/>
          </a:p>
        </p:txBody>
      </p:sp>
      <p:sp>
        <p:nvSpPr>
          <p:cNvPr id="4" name="Title 3"/>
          <p:cNvSpPr>
            <a:spLocks noGrp="1"/>
          </p:cNvSpPr>
          <p:nvPr>
            <p:ph type="title"/>
          </p:nvPr>
        </p:nvSpPr>
        <p:spPr>
          <a:xfrm>
            <a:off x="594360" y="99128"/>
            <a:ext cx="7863840" cy="649224"/>
          </a:xfrm>
        </p:spPr>
        <p:txBody>
          <a:bodyPr anchor="ctr"/>
          <a:lstStyle/>
          <a:p>
            <a:r>
              <a:rPr lang="en-US" dirty="0" smtClean="0"/>
              <a:t>Intermediaries: </a:t>
            </a:r>
            <a:r>
              <a:rPr lang="en-US" sz="1600" b="0" dirty="0" smtClean="0"/>
              <a:t>Role of other intermediaries</a:t>
            </a:r>
            <a:endParaRPr lang="en-IN" sz="1600" b="0" dirty="0"/>
          </a:p>
        </p:txBody>
      </p:sp>
      <p:sp>
        <p:nvSpPr>
          <p:cNvPr id="5" name="Footer Placeholder 4"/>
          <p:cNvSpPr>
            <a:spLocks noGrp="1"/>
          </p:cNvSpPr>
          <p:nvPr>
            <p:ph type="ftr" sz="quarter" idx="11"/>
          </p:nvPr>
        </p:nvSpPr>
        <p:spPr>
          <a:xfrm>
            <a:off x="6680199" y="6645655"/>
            <a:ext cx="1946275" cy="182880"/>
          </a:xfrm>
        </p:spPr>
        <p:txBody>
          <a:bodyPr/>
          <a:lstStyle/>
          <a:p>
            <a:r>
              <a:rPr lang="en-IN" dirty="0" smtClean="0"/>
              <a:t>POS Training Module</a:t>
            </a:r>
            <a:endParaRPr dirty="0"/>
          </a:p>
        </p:txBody>
      </p:sp>
      <p:sp>
        <p:nvSpPr>
          <p:cNvPr id="10" name="Oval 9"/>
          <p:cNvSpPr/>
          <p:nvPr/>
        </p:nvSpPr>
        <p:spPr>
          <a:xfrm>
            <a:off x="46865" y="215692"/>
            <a:ext cx="469665" cy="469665"/>
          </a:xfrm>
          <a:prstGeom prst="ellipse">
            <a:avLst/>
          </a:prstGeom>
          <a:solidFill>
            <a:schemeClr val="accent2"/>
          </a:solidFill>
          <a:ln w="28575">
            <a:solidFill>
              <a:srgbClr val="F9FBF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accent2">
                    <a:lumMod val="20000"/>
                    <a:lumOff val="80000"/>
                  </a:schemeClr>
                </a:solidFill>
              </a:rPr>
              <a:t>3</a:t>
            </a:r>
            <a:endParaRPr lang="en-US" sz="2400" b="1" dirty="0">
              <a:solidFill>
                <a:schemeClr val="accent2">
                  <a:lumMod val="20000"/>
                  <a:lumOff val="80000"/>
                </a:schemeClr>
              </a:solidFill>
            </a:endParaRPr>
          </a:p>
        </p:txBody>
      </p:sp>
      <p:sp>
        <p:nvSpPr>
          <p:cNvPr id="11" name="Parallelogram 10"/>
          <p:cNvSpPr/>
          <p:nvPr/>
        </p:nvSpPr>
        <p:spPr bwMode="auto">
          <a:xfrm>
            <a:off x="6172200" y="0"/>
            <a:ext cx="2128108" cy="304800"/>
          </a:xfrm>
          <a:prstGeom prst="parallelogram">
            <a:avLst/>
          </a:prstGeom>
          <a:solidFill>
            <a:schemeClr val="accent1"/>
          </a:solidFill>
          <a:ln w="6350" cap="flat" cmpd="sng" algn="ctr">
            <a:solidFill>
              <a:schemeClr val="accent1"/>
            </a:solidFill>
            <a:prstDash val="solid"/>
            <a:round/>
            <a:headEnd type="none" w="med" len="med"/>
            <a:tailEnd type="none" w="med" len="med"/>
          </a:ln>
          <a:effectLst/>
        </p:spPr>
        <p:txBody>
          <a:bodyPr vert="horz" wrap="square" lIns="54000" tIns="54000" rIns="54000" bIns="54000" numCol="1" rtlCol="0" anchor="ctr" anchorCtr="0" compatLnSpc="1">
            <a:prstTxWarp prst="textNoShape">
              <a:avLst/>
            </a:prstTxWarp>
          </a:bodyPr>
          <a:lstStyle/>
          <a:p>
            <a:pPr algn="ctr" fontAlgn="base">
              <a:spcBef>
                <a:spcPct val="0"/>
              </a:spcBef>
              <a:spcAft>
                <a:spcPct val="0"/>
              </a:spcAft>
              <a:defRPr/>
            </a:pPr>
            <a:r>
              <a:rPr lang="en-US" sz="1100" b="1" dirty="0" smtClean="0">
                <a:solidFill>
                  <a:prstClr val="white"/>
                </a:solidFill>
              </a:rPr>
              <a:t>Indian Insurance Market</a:t>
            </a:r>
            <a:endParaRPr lang="en-IN" sz="1100" b="1" dirty="0">
              <a:solidFill>
                <a:prstClr val="white"/>
              </a:solidFill>
            </a:endParaRPr>
          </a:p>
        </p:txBody>
      </p:sp>
      <p:graphicFrame>
        <p:nvGraphicFramePr>
          <p:cNvPr id="13" name="Diagram 12"/>
          <p:cNvGraphicFramePr/>
          <p:nvPr/>
        </p:nvGraphicFramePr>
        <p:xfrm>
          <a:off x="236484" y="1119337"/>
          <a:ext cx="8655268" cy="52499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Footer Placeholder 4"/>
          <p:cNvSpPr txBox="1">
            <a:spLocks/>
          </p:cNvSpPr>
          <p:nvPr/>
        </p:nvSpPr>
        <p:spPr>
          <a:xfrm>
            <a:off x="90153" y="6626993"/>
            <a:ext cx="2858320" cy="212346"/>
          </a:xfrm>
          <a:prstGeom prst="rect">
            <a:avLst/>
          </a:prstGeom>
        </p:spPr>
        <p:txBody>
          <a:bodyPr/>
          <a:lstStyle>
            <a:lvl1pPr>
              <a:defRPr>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mn-lt"/>
                <a:ea typeface="+mn-ea"/>
                <a:cs typeface="+mn-cs"/>
              </a:rPr>
              <a:t>©Max </a:t>
            </a:r>
            <a:r>
              <a:rPr lang="en-US" sz="1000" dirty="0" smtClean="0"/>
              <a:t>Life Insurance</a:t>
            </a:r>
            <a:endParaRPr kumimoji="0" lang="en-US" sz="1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graphicEl>
                                              <a:dgm id="{4D6C6A63-1789-4ED7-9B73-80ABDEB30F0B}"/>
                                            </p:graphicEl>
                                          </p:spTgt>
                                        </p:tgtEl>
                                        <p:attrNameLst>
                                          <p:attrName>style.visibility</p:attrName>
                                        </p:attrNameLst>
                                      </p:cBhvr>
                                      <p:to>
                                        <p:strVal val="visible"/>
                                      </p:to>
                                    </p:set>
                                    <p:animEffect transition="in" filter="fade">
                                      <p:cBhvr>
                                        <p:cTn id="7" dur="2000"/>
                                        <p:tgtEl>
                                          <p:spTgt spid="13">
                                            <p:graphicEl>
                                              <a:dgm id="{4D6C6A63-1789-4ED7-9B73-80ABDEB30F0B}"/>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graphicEl>
                                              <a:dgm id="{DEB354B2-4F44-4215-8C54-FF55BD06F7A1}"/>
                                            </p:graphicEl>
                                          </p:spTgt>
                                        </p:tgtEl>
                                        <p:attrNameLst>
                                          <p:attrName>style.visibility</p:attrName>
                                        </p:attrNameLst>
                                      </p:cBhvr>
                                      <p:to>
                                        <p:strVal val="visible"/>
                                      </p:to>
                                    </p:set>
                                    <p:animEffect transition="in" filter="fade">
                                      <p:cBhvr>
                                        <p:cTn id="12" dur="2000"/>
                                        <p:tgtEl>
                                          <p:spTgt spid="13">
                                            <p:graphicEl>
                                              <a:dgm id="{DEB354B2-4F44-4215-8C54-FF55BD06F7A1}"/>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graphicEl>
                                              <a:dgm id="{2659446F-F7D4-4D82-A168-370ADD1F99E9}"/>
                                            </p:graphicEl>
                                          </p:spTgt>
                                        </p:tgtEl>
                                        <p:attrNameLst>
                                          <p:attrName>style.visibility</p:attrName>
                                        </p:attrNameLst>
                                      </p:cBhvr>
                                      <p:to>
                                        <p:strVal val="visible"/>
                                      </p:to>
                                    </p:set>
                                    <p:animEffect transition="in" filter="fade">
                                      <p:cBhvr>
                                        <p:cTn id="17" dur="2000"/>
                                        <p:tgtEl>
                                          <p:spTgt spid="13">
                                            <p:graphicEl>
                                              <a:dgm id="{2659446F-F7D4-4D82-A168-370ADD1F99E9}"/>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graphicEl>
                                              <a:dgm id="{C0F2678C-38F9-4E9E-B4E5-81466830FDA2}"/>
                                            </p:graphicEl>
                                          </p:spTgt>
                                        </p:tgtEl>
                                        <p:attrNameLst>
                                          <p:attrName>style.visibility</p:attrName>
                                        </p:attrNameLst>
                                      </p:cBhvr>
                                      <p:to>
                                        <p:strVal val="visible"/>
                                      </p:to>
                                    </p:set>
                                    <p:animEffect transition="in" filter="fade">
                                      <p:cBhvr>
                                        <p:cTn id="22" dur="2000"/>
                                        <p:tgtEl>
                                          <p:spTgt spid="13">
                                            <p:graphicEl>
                                              <a:dgm id="{C0F2678C-38F9-4E9E-B4E5-81466830FDA2}"/>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graphicEl>
                                              <a:dgm id="{4B67A7CA-2E3D-4C39-8CAA-A5A7941B1920}"/>
                                            </p:graphicEl>
                                          </p:spTgt>
                                        </p:tgtEl>
                                        <p:attrNameLst>
                                          <p:attrName>style.visibility</p:attrName>
                                        </p:attrNameLst>
                                      </p:cBhvr>
                                      <p:to>
                                        <p:strVal val="visible"/>
                                      </p:to>
                                    </p:set>
                                    <p:animEffect transition="in" filter="fade">
                                      <p:cBhvr>
                                        <p:cTn id="27" dur="2000"/>
                                        <p:tgtEl>
                                          <p:spTgt spid="13">
                                            <p:graphicEl>
                                              <a:dgm id="{4B67A7CA-2E3D-4C39-8CAA-A5A7941B1920}"/>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graphicEl>
                                              <a:dgm id="{A292F34E-7830-4353-BCCC-B78C546C6763}"/>
                                            </p:graphicEl>
                                          </p:spTgt>
                                        </p:tgtEl>
                                        <p:attrNameLst>
                                          <p:attrName>style.visibility</p:attrName>
                                        </p:attrNameLst>
                                      </p:cBhvr>
                                      <p:to>
                                        <p:strVal val="visible"/>
                                      </p:to>
                                    </p:set>
                                    <p:animEffect transition="in" filter="fade">
                                      <p:cBhvr>
                                        <p:cTn id="32" dur="2000"/>
                                        <p:tgtEl>
                                          <p:spTgt spid="13">
                                            <p:graphicEl>
                                              <a:dgm id="{A292F34E-7830-4353-BCCC-B78C546C6763}"/>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
                                            <p:graphicEl>
                                              <a:dgm id="{A3285498-7DC2-4842-8E96-AB7811AE034A}"/>
                                            </p:graphicEl>
                                          </p:spTgt>
                                        </p:tgtEl>
                                        <p:attrNameLst>
                                          <p:attrName>style.visibility</p:attrName>
                                        </p:attrNameLst>
                                      </p:cBhvr>
                                      <p:to>
                                        <p:strVal val="visible"/>
                                      </p:to>
                                    </p:set>
                                    <p:animEffect transition="in" filter="fade">
                                      <p:cBhvr>
                                        <p:cTn id="37" dur="2000"/>
                                        <p:tgtEl>
                                          <p:spTgt spid="13">
                                            <p:graphicEl>
                                              <a:dgm id="{A3285498-7DC2-4842-8E96-AB7811AE034A}"/>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3">
                                            <p:graphicEl>
                                              <a:dgm id="{96F3583C-A99C-4789-8D35-61455149C6EE}"/>
                                            </p:graphicEl>
                                          </p:spTgt>
                                        </p:tgtEl>
                                        <p:attrNameLst>
                                          <p:attrName>style.visibility</p:attrName>
                                        </p:attrNameLst>
                                      </p:cBhvr>
                                      <p:to>
                                        <p:strVal val="visible"/>
                                      </p:to>
                                    </p:set>
                                    <p:animEffect transition="in" filter="fade">
                                      <p:cBhvr>
                                        <p:cTn id="42" dur="2000"/>
                                        <p:tgtEl>
                                          <p:spTgt spid="13">
                                            <p:graphicEl>
                                              <a:dgm id="{96F3583C-A99C-4789-8D35-61455149C6EE}"/>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Sub>
          <a:bldDgm bld="one"/>
        </p:bldSub>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BA8F08B-7C1A-43AB-8CAA-E0D0802650CA}" type="slidenum">
              <a:rPr lang="en-US" smtClean="0"/>
              <a:pPr/>
              <a:t>13</a:t>
            </a:fld>
            <a:endParaRPr lang="en-US" dirty="0"/>
          </a:p>
        </p:txBody>
      </p:sp>
      <p:sp>
        <p:nvSpPr>
          <p:cNvPr id="4" name="Title 3"/>
          <p:cNvSpPr>
            <a:spLocks noGrp="1"/>
          </p:cNvSpPr>
          <p:nvPr>
            <p:ph type="title"/>
          </p:nvPr>
        </p:nvSpPr>
        <p:spPr>
          <a:xfrm>
            <a:off x="594360" y="181016"/>
            <a:ext cx="7863840" cy="649224"/>
          </a:xfrm>
        </p:spPr>
        <p:txBody>
          <a:bodyPr anchor="ctr"/>
          <a:lstStyle/>
          <a:p>
            <a:r>
              <a:rPr lang="en-US" dirty="0" smtClean="0"/>
              <a:t>POS persons: </a:t>
            </a:r>
            <a:r>
              <a:rPr lang="en-US" sz="1600" b="0" dirty="0" smtClean="0"/>
              <a:t>Key guidelines governing the recruitment, and conduct of ‘Point of Sales Persons’</a:t>
            </a:r>
            <a:endParaRPr lang="en-IN" sz="1400" b="0" dirty="0"/>
          </a:p>
        </p:txBody>
      </p:sp>
      <p:sp>
        <p:nvSpPr>
          <p:cNvPr id="5" name="Footer Placeholder 4"/>
          <p:cNvSpPr>
            <a:spLocks noGrp="1"/>
          </p:cNvSpPr>
          <p:nvPr>
            <p:ph type="ftr" sz="quarter" idx="11"/>
          </p:nvPr>
        </p:nvSpPr>
        <p:spPr>
          <a:xfrm>
            <a:off x="6680199" y="6645655"/>
            <a:ext cx="1946275" cy="182880"/>
          </a:xfrm>
        </p:spPr>
        <p:txBody>
          <a:bodyPr/>
          <a:lstStyle/>
          <a:p>
            <a:r>
              <a:rPr lang="en-IN" dirty="0" smtClean="0"/>
              <a:t>POS Training Module</a:t>
            </a:r>
            <a:endParaRPr dirty="0"/>
          </a:p>
        </p:txBody>
      </p:sp>
      <p:sp>
        <p:nvSpPr>
          <p:cNvPr id="10" name="Oval 9"/>
          <p:cNvSpPr/>
          <p:nvPr/>
        </p:nvSpPr>
        <p:spPr>
          <a:xfrm>
            <a:off x="46865" y="215692"/>
            <a:ext cx="469665" cy="469665"/>
          </a:xfrm>
          <a:prstGeom prst="ellipse">
            <a:avLst/>
          </a:prstGeom>
          <a:solidFill>
            <a:schemeClr val="accent2"/>
          </a:solidFill>
          <a:ln w="28575">
            <a:solidFill>
              <a:srgbClr val="F9FBF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accent2">
                    <a:lumMod val="20000"/>
                    <a:lumOff val="80000"/>
                  </a:schemeClr>
                </a:solidFill>
              </a:rPr>
              <a:t>4</a:t>
            </a:r>
            <a:endParaRPr lang="en-US" sz="2400" b="1" dirty="0">
              <a:solidFill>
                <a:schemeClr val="accent2">
                  <a:lumMod val="20000"/>
                  <a:lumOff val="80000"/>
                </a:schemeClr>
              </a:solidFill>
            </a:endParaRPr>
          </a:p>
        </p:txBody>
      </p:sp>
      <p:sp>
        <p:nvSpPr>
          <p:cNvPr id="11" name="Parallelogram 10"/>
          <p:cNvSpPr/>
          <p:nvPr/>
        </p:nvSpPr>
        <p:spPr bwMode="auto">
          <a:xfrm>
            <a:off x="6172200" y="0"/>
            <a:ext cx="2128108" cy="304800"/>
          </a:xfrm>
          <a:prstGeom prst="parallelogram">
            <a:avLst/>
          </a:prstGeom>
          <a:solidFill>
            <a:schemeClr val="accent1"/>
          </a:solidFill>
          <a:ln w="6350" cap="flat" cmpd="sng" algn="ctr">
            <a:solidFill>
              <a:schemeClr val="accent1"/>
            </a:solidFill>
            <a:prstDash val="solid"/>
            <a:round/>
            <a:headEnd type="none" w="med" len="med"/>
            <a:tailEnd type="none" w="med" len="med"/>
          </a:ln>
          <a:effectLst/>
        </p:spPr>
        <p:txBody>
          <a:bodyPr vert="horz" wrap="square" lIns="54000" tIns="54000" rIns="54000" bIns="54000" numCol="1" rtlCol="0" anchor="ctr" anchorCtr="0" compatLnSpc="1">
            <a:prstTxWarp prst="textNoShape">
              <a:avLst/>
            </a:prstTxWarp>
          </a:bodyPr>
          <a:lstStyle/>
          <a:p>
            <a:pPr algn="ctr" fontAlgn="base">
              <a:spcBef>
                <a:spcPct val="0"/>
              </a:spcBef>
              <a:spcAft>
                <a:spcPct val="0"/>
              </a:spcAft>
              <a:defRPr/>
            </a:pPr>
            <a:r>
              <a:rPr lang="en-US" sz="1100" b="1" dirty="0" smtClean="0">
                <a:solidFill>
                  <a:prstClr val="white"/>
                </a:solidFill>
              </a:rPr>
              <a:t>Indian Insurance Market</a:t>
            </a:r>
            <a:endParaRPr lang="en-IN" sz="1100" b="1" dirty="0">
              <a:solidFill>
                <a:prstClr val="white"/>
              </a:solidFill>
            </a:endParaRPr>
          </a:p>
        </p:txBody>
      </p:sp>
      <p:sp>
        <p:nvSpPr>
          <p:cNvPr id="13" name="TextBox 12"/>
          <p:cNvSpPr txBox="1"/>
          <p:nvPr/>
        </p:nvSpPr>
        <p:spPr>
          <a:xfrm>
            <a:off x="2667000" y="2057400"/>
            <a:ext cx="5867400" cy="1005840"/>
          </a:xfrm>
          <a:prstGeom prst="roundRect">
            <a:avLst/>
          </a:prstGeom>
          <a:solidFill>
            <a:schemeClr val="bg1">
              <a:lumMod val="95000"/>
            </a:schemeClr>
          </a:solidFill>
        </p:spPr>
        <p:txBody>
          <a:bodyPr wrap="square" rtlCol="0" anchor="ctr">
            <a:noAutofit/>
          </a:bodyPr>
          <a:lstStyle/>
          <a:p>
            <a:pPr marL="166688" indent="-166688">
              <a:buFont typeface="Wingdings" pitchFamily="2" charset="2"/>
              <a:buChar char="§"/>
            </a:pPr>
            <a:r>
              <a:rPr lang="en-US" sz="1600" dirty="0" smtClean="0"/>
              <a:t>Any individual of at-least </a:t>
            </a:r>
            <a:r>
              <a:rPr lang="en-US" sz="1600" b="1" dirty="0" smtClean="0"/>
              <a:t>18 years </a:t>
            </a:r>
            <a:r>
              <a:rPr lang="en-US" sz="1600" dirty="0" smtClean="0"/>
              <a:t>of Age</a:t>
            </a:r>
          </a:p>
          <a:p>
            <a:pPr marL="166688" indent="-166688">
              <a:buFont typeface="Wingdings" pitchFamily="2" charset="2"/>
              <a:buChar char="§"/>
            </a:pPr>
            <a:r>
              <a:rPr lang="en-US" sz="1600" dirty="0" smtClean="0"/>
              <a:t>POS needs to be </a:t>
            </a:r>
            <a:r>
              <a:rPr lang="en-US" sz="1600" b="1" dirty="0" smtClean="0"/>
              <a:t>Class X pass </a:t>
            </a:r>
            <a:endParaRPr lang="en-US" sz="1600" dirty="0" smtClean="0"/>
          </a:p>
          <a:p>
            <a:pPr marL="166688" indent="-166688">
              <a:buFont typeface="Wingdings" pitchFamily="2" charset="2"/>
              <a:buChar char="§"/>
            </a:pPr>
            <a:r>
              <a:rPr lang="en-US" sz="1600" dirty="0" smtClean="0"/>
              <a:t>Identified by his </a:t>
            </a:r>
            <a:r>
              <a:rPr lang="en-US" sz="1600" dirty="0" err="1" smtClean="0"/>
              <a:t>Aadhaar</a:t>
            </a:r>
            <a:r>
              <a:rPr lang="en-US" sz="1600" dirty="0" smtClean="0"/>
              <a:t> Card or PAN Card</a:t>
            </a:r>
          </a:p>
        </p:txBody>
      </p:sp>
      <p:sp>
        <p:nvSpPr>
          <p:cNvPr id="21" name="TextBox 20"/>
          <p:cNvSpPr txBox="1"/>
          <p:nvPr/>
        </p:nvSpPr>
        <p:spPr>
          <a:xfrm>
            <a:off x="304800" y="2362200"/>
            <a:ext cx="2190486" cy="340519"/>
          </a:xfrm>
          <a:prstGeom prst="round2DiagRect">
            <a:avLst/>
          </a:prstGeom>
          <a:solidFill>
            <a:schemeClr val="accent1">
              <a:lumMod val="60000"/>
              <a:lumOff val="40000"/>
            </a:schemeClr>
          </a:solidFill>
        </p:spPr>
        <p:txBody>
          <a:bodyPr wrap="none" rtlCol="0">
            <a:spAutoFit/>
          </a:bodyPr>
          <a:lstStyle/>
          <a:p>
            <a:r>
              <a:rPr lang="en-US" sz="1400" b="1" dirty="0" smtClean="0">
                <a:solidFill>
                  <a:schemeClr val="bg1"/>
                </a:solidFill>
              </a:rPr>
              <a:t>Who can be a POS Person?</a:t>
            </a:r>
            <a:endParaRPr lang="en-US" sz="1400" b="1" dirty="0">
              <a:solidFill>
                <a:schemeClr val="bg1"/>
              </a:solidFill>
            </a:endParaRPr>
          </a:p>
        </p:txBody>
      </p:sp>
      <p:sp>
        <p:nvSpPr>
          <p:cNvPr id="22" name="TextBox 21"/>
          <p:cNvSpPr txBox="1"/>
          <p:nvPr/>
        </p:nvSpPr>
        <p:spPr>
          <a:xfrm>
            <a:off x="381000" y="3657600"/>
            <a:ext cx="2032066" cy="340519"/>
          </a:xfrm>
          <a:prstGeom prst="round2DiagRect">
            <a:avLst/>
          </a:prstGeom>
          <a:solidFill>
            <a:schemeClr val="accent1">
              <a:lumMod val="60000"/>
              <a:lumOff val="40000"/>
            </a:schemeClr>
          </a:solidFill>
        </p:spPr>
        <p:txBody>
          <a:bodyPr wrap="none" rtlCol="0">
            <a:spAutoFit/>
          </a:bodyPr>
          <a:lstStyle/>
          <a:p>
            <a:r>
              <a:rPr lang="en-US" sz="1400" b="1" dirty="0" smtClean="0">
                <a:solidFill>
                  <a:schemeClr val="bg1"/>
                </a:solidFill>
              </a:rPr>
              <a:t>Who can appoint a POS?</a:t>
            </a:r>
            <a:endParaRPr lang="en-US" sz="1400" b="1" dirty="0">
              <a:solidFill>
                <a:schemeClr val="bg1"/>
              </a:solidFill>
            </a:endParaRPr>
          </a:p>
        </p:txBody>
      </p:sp>
      <p:sp>
        <p:nvSpPr>
          <p:cNvPr id="24" name="TextBox 23"/>
          <p:cNvSpPr txBox="1"/>
          <p:nvPr/>
        </p:nvSpPr>
        <p:spPr>
          <a:xfrm>
            <a:off x="2667000" y="3352800"/>
            <a:ext cx="5943600" cy="1447800"/>
          </a:xfrm>
          <a:prstGeom prst="roundRect">
            <a:avLst/>
          </a:prstGeom>
          <a:solidFill>
            <a:schemeClr val="bg1">
              <a:lumMod val="95000"/>
            </a:schemeClr>
          </a:solidFill>
        </p:spPr>
        <p:txBody>
          <a:bodyPr wrap="square" rtlCol="0" anchor="ctr">
            <a:noAutofit/>
          </a:bodyPr>
          <a:lstStyle/>
          <a:p>
            <a:pPr marL="166688" indent="-166688">
              <a:buFont typeface="Wingdings" pitchFamily="2" charset="2"/>
              <a:buChar char="§"/>
            </a:pPr>
            <a:r>
              <a:rPr lang="en-US" sz="1600" dirty="0" smtClean="0"/>
              <a:t>POSP can be </a:t>
            </a:r>
            <a:r>
              <a:rPr lang="en-US" sz="1600" b="1" dirty="0" smtClean="0"/>
              <a:t>recruited by an Insurer or Intermediary</a:t>
            </a:r>
          </a:p>
          <a:p>
            <a:pPr marL="166688" indent="-166688">
              <a:buFont typeface="Wingdings" pitchFamily="2" charset="2"/>
              <a:buChar char="§"/>
            </a:pPr>
            <a:r>
              <a:rPr lang="en-US" sz="1600" dirty="0" smtClean="0"/>
              <a:t>POSP is authorized to sell only POS – Life Insurance products. </a:t>
            </a:r>
          </a:p>
          <a:p>
            <a:pPr marL="166688" indent="-166688">
              <a:buFont typeface="Wingdings" pitchFamily="2" charset="2"/>
              <a:buChar char="§"/>
            </a:pPr>
            <a:r>
              <a:rPr lang="en-US" sz="1600" dirty="0" smtClean="0"/>
              <a:t>POSP can only be employed by 1 insurer / intermediary</a:t>
            </a:r>
          </a:p>
          <a:p>
            <a:pPr marL="166688" indent="-166688">
              <a:buFont typeface="Wingdings" pitchFamily="2" charset="2"/>
              <a:buChar char="§"/>
            </a:pPr>
            <a:r>
              <a:rPr lang="en-US" sz="1600" dirty="0" smtClean="0"/>
              <a:t>POSP can sell Life Insurance products of all insurers whose products the intermediary is allowed to sell</a:t>
            </a:r>
          </a:p>
        </p:txBody>
      </p:sp>
      <p:sp>
        <p:nvSpPr>
          <p:cNvPr id="39" name="Rectangle 38"/>
          <p:cNvSpPr/>
          <p:nvPr/>
        </p:nvSpPr>
        <p:spPr>
          <a:xfrm>
            <a:off x="533400" y="914400"/>
            <a:ext cx="8001000" cy="1015663"/>
          </a:xfrm>
          <a:prstGeom prst="rect">
            <a:avLst/>
          </a:prstGeom>
          <a:solidFill>
            <a:schemeClr val="accent1">
              <a:lumMod val="40000"/>
              <a:lumOff val="60000"/>
            </a:schemeClr>
          </a:solidFill>
        </p:spPr>
        <p:txBody>
          <a:bodyPr wrap="square">
            <a:spAutoFit/>
          </a:bodyPr>
          <a:lstStyle/>
          <a:p>
            <a:r>
              <a:rPr lang="en-IN" sz="2000" dirty="0" smtClean="0"/>
              <a:t>"Point of Sales Person" means an individual appointed by an insurer or intermediary, who possesses the minimum qualifications and has undergone training and is allowed to sell the "Point of Sales" products.</a:t>
            </a:r>
            <a:endParaRPr lang="en-US" sz="2000" dirty="0" smtClean="0"/>
          </a:p>
        </p:txBody>
      </p:sp>
      <p:sp>
        <p:nvSpPr>
          <p:cNvPr id="40" name="TextBox 39"/>
          <p:cNvSpPr txBox="1"/>
          <p:nvPr/>
        </p:nvSpPr>
        <p:spPr>
          <a:xfrm>
            <a:off x="381000" y="5257800"/>
            <a:ext cx="2057400" cy="578882"/>
          </a:xfrm>
          <a:prstGeom prst="round2DiagRect">
            <a:avLst/>
          </a:prstGeom>
          <a:solidFill>
            <a:schemeClr val="accent1">
              <a:lumMod val="60000"/>
              <a:lumOff val="40000"/>
            </a:schemeClr>
          </a:solidFill>
        </p:spPr>
        <p:txBody>
          <a:bodyPr wrap="square" rtlCol="0">
            <a:spAutoFit/>
          </a:bodyPr>
          <a:lstStyle/>
          <a:p>
            <a:r>
              <a:rPr lang="en-US" sz="1400" b="1" dirty="0" smtClean="0">
                <a:solidFill>
                  <a:schemeClr val="bg1"/>
                </a:solidFill>
              </a:rPr>
              <a:t>What kind of Products can POS Sell?</a:t>
            </a:r>
            <a:endParaRPr lang="en-US" sz="1400" b="1" dirty="0">
              <a:solidFill>
                <a:schemeClr val="bg1"/>
              </a:solidFill>
            </a:endParaRPr>
          </a:p>
        </p:txBody>
      </p:sp>
      <p:sp>
        <p:nvSpPr>
          <p:cNvPr id="41" name="TextBox 40"/>
          <p:cNvSpPr txBox="1"/>
          <p:nvPr/>
        </p:nvSpPr>
        <p:spPr>
          <a:xfrm>
            <a:off x="2667000" y="4953000"/>
            <a:ext cx="5943600" cy="1447800"/>
          </a:xfrm>
          <a:prstGeom prst="roundRect">
            <a:avLst/>
          </a:prstGeom>
          <a:solidFill>
            <a:schemeClr val="bg1">
              <a:lumMod val="95000"/>
            </a:schemeClr>
          </a:solidFill>
        </p:spPr>
        <p:txBody>
          <a:bodyPr wrap="square" rtlCol="0" anchor="ctr">
            <a:noAutofit/>
          </a:bodyPr>
          <a:lstStyle/>
          <a:p>
            <a:pPr marL="166688" indent="-166688">
              <a:buFont typeface="Wingdings" pitchFamily="2" charset="2"/>
              <a:buChar char="§"/>
            </a:pPr>
            <a:r>
              <a:rPr lang="en-US" sz="1600" dirty="0" smtClean="0"/>
              <a:t>POSP are allowed to sell simple products, where each and every benefits of the products are:</a:t>
            </a:r>
          </a:p>
          <a:p>
            <a:pPr marL="355600" lvl="1" indent="-177800">
              <a:buFont typeface="Calibri" pitchFamily="34" charset="0"/>
              <a:buChar char="–"/>
            </a:pPr>
            <a:r>
              <a:rPr lang="en-US" sz="1600" dirty="0" smtClean="0"/>
              <a:t>Simple to understand</a:t>
            </a:r>
          </a:p>
          <a:p>
            <a:pPr marL="355600" lvl="1" indent="-177800">
              <a:buFont typeface="Calibri" pitchFamily="34" charset="0"/>
              <a:buChar char="–"/>
            </a:pPr>
            <a:r>
              <a:rPr lang="en-US" sz="1600" dirty="0" smtClean="0"/>
              <a:t>Stated upfront clearly</a:t>
            </a:r>
          </a:p>
          <a:p>
            <a:pPr marL="355600" lvl="1" indent="-177800">
              <a:buFont typeface="Calibri" pitchFamily="34" charset="0"/>
              <a:buChar char="–"/>
            </a:pPr>
            <a:r>
              <a:rPr lang="en-US" sz="1600" dirty="0" smtClean="0"/>
              <a:t>Fixed / pre-defined</a:t>
            </a:r>
          </a:p>
        </p:txBody>
      </p:sp>
      <p:sp>
        <p:nvSpPr>
          <p:cNvPr id="14" name="Footer Placeholder 4"/>
          <p:cNvSpPr txBox="1">
            <a:spLocks/>
          </p:cNvSpPr>
          <p:nvPr/>
        </p:nvSpPr>
        <p:spPr>
          <a:xfrm>
            <a:off x="90153" y="6626993"/>
            <a:ext cx="2858320" cy="212346"/>
          </a:xfrm>
          <a:prstGeom prst="rect">
            <a:avLst/>
          </a:prstGeom>
        </p:spPr>
        <p:txBody>
          <a:bodyPr/>
          <a:lstStyle>
            <a:lvl1pPr>
              <a:defRPr>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mn-lt"/>
                <a:ea typeface="+mn-ea"/>
                <a:cs typeface="+mn-cs"/>
              </a:rPr>
              <a:t>©Max </a:t>
            </a:r>
            <a:r>
              <a:rPr lang="en-US" sz="1000" dirty="0" smtClean="0"/>
              <a:t>Life Insurance</a:t>
            </a:r>
            <a:endParaRPr kumimoji="0" lang="en-US" sz="1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BA8F08B-7C1A-43AB-8CAA-E0D0802650CA}" type="slidenum">
              <a:rPr lang="en-US" smtClean="0"/>
              <a:pPr/>
              <a:t>14</a:t>
            </a:fld>
            <a:endParaRPr lang="en-US" dirty="0"/>
          </a:p>
        </p:txBody>
      </p:sp>
      <p:sp>
        <p:nvSpPr>
          <p:cNvPr id="4" name="Title 3"/>
          <p:cNvSpPr>
            <a:spLocks noGrp="1"/>
          </p:cNvSpPr>
          <p:nvPr>
            <p:ph type="title"/>
          </p:nvPr>
        </p:nvSpPr>
        <p:spPr>
          <a:xfrm>
            <a:off x="594360" y="99128"/>
            <a:ext cx="7863840" cy="649224"/>
          </a:xfrm>
        </p:spPr>
        <p:txBody>
          <a:bodyPr anchor="ctr"/>
          <a:lstStyle/>
          <a:p>
            <a:r>
              <a:rPr lang="en-US" dirty="0" smtClean="0"/>
              <a:t>IRDAI: </a:t>
            </a:r>
            <a:r>
              <a:rPr lang="en-US" sz="1600" b="0" dirty="0" smtClean="0"/>
              <a:t>Role, history of IRDAI</a:t>
            </a:r>
            <a:endParaRPr lang="en-IN" sz="1600" b="0" dirty="0"/>
          </a:p>
        </p:txBody>
      </p:sp>
      <p:sp>
        <p:nvSpPr>
          <p:cNvPr id="5" name="Footer Placeholder 4"/>
          <p:cNvSpPr>
            <a:spLocks noGrp="1"/>
          </p:cNvSpPr>
          <p:nvPr>
            <p:ph type="ftr" sz="quarter" idx="11"/>
          </p:nvPr>
        </p:nvSpPr>
        <p:spPr>
          <a:xfrm>
            <a:off x="6680199" y="6645655"/>
            <a:ext cx="1946275" cy="182880"/>
          </a:xfrm>
        </p:spPr>
        <p:txBody>
          <a:bodyPr/>
          <a:lstStyle/>
          <a:p>
            <a:r>
              <a:rPr lang="en-IN" dirty="0" smtClean="0"/>
              <a:t>POS Training Module</a:t>
            </a:r>
            <a:endParaRPr dirty="0"/>
          </a:p>
        </p:txBody>
      </p:sp>
      <p:sp>
        <p:nvSpPr>
          <p:cNvPr id="10" name="Oval 9"/>
          <p:cNvSpPr/>
          <p:nvPr/>
        </p:nvSpPr>
        <p:spPr>
          <a:xfrm>
            <a:off x="46865" y="215692"/>
            <a:ext cx="469665" cy="469665"/>
          </a:xfrm>
          <a:prstGeom prst="ellipse">
            <a:avLst/>
          </a:prstGeom>
          <a:solidFill>
            <a:schemeClr val="accent2"/>
          </a:solidFill>
          <a:ln w="28575">
            <a:solidFill>
              <a:srgbClr val="F9FBF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accent2">
                    <a:lumMod val="20000"/>
                    <a:lumOff val="80000"/>
                  </a:schemeClr>
                </a:solidFill>
              </a:rPr>
              <a:t>5</a:t>
            </a:r>
            <a:endParaRPr lang="en-US" sz="2400" b="1" dirty="0">
              <a:solidFill>
                <a:schemeClr val="accent2">
                  <a:lumMod val="20000"/>
                  <a:lumOff val="80000"/>
                </a:schemeClr>
              </a:solidFill>
            </a:endParaRPr>
          </a:p>
        </p:txBody>
      </p:sp>
      <p:sp>
        <p:nvSpPr>
          <p:cNvPr id="11" name="Parallelogram 10"/>
          <p:cNvSpPr/>
          <p:nvPr/>
        </p:nvSpPr>
        <p:spPr bwMode="auto">
          <a:xfrm>
            <a:off x="6172200" y="0"/>
            <a:ext cx="2128108" cy="304800"/>
          </a:xfrm>
          <a:prstGeom prst="parallelogram">
            <a:avLst/>
          </a:prstGeom>
          <a:solidFill>
            <a:schemeClr val="accent1"/>
          </a:solidFill>
          <a:ln w="6350" cap="flat" cmpd="sng" algn="ctr">
            <a:solidFill>
              <a:schemeClr val="accent1"/>
            </a:solidFill>
            <a:prstDash val="solid"/>
            <a:round/>
            <a:headEnd type="none" w="med" len="med"/>
            <a:tailEnd type="none" w="med" len="med"/>
          </a:ln>
          <a:effectLst/>
        </p:spPr>
        <p:txBody>
          <a:bodyPr vert="horz" wrap="square" lIns="54000" tIns="54000" rIns="54000" bIns="54000" numCol="1" rtlCol="0" anchor="ctr" anchorCtr="0" compatLnSpc="1">
            <a:prstTxWarp prst="textNoShape">
              <a:avLst/>
            </a:prstTxWarp>
          </a:bodyPr>
          <a:lstStyle/>
          <a:p>
            <a:pPr algn="ctr" fontAlgn="base">
              <a:spcBef>
                <a:spcPct val="0"/>
              </a:spcBef>
              <a:spcAft>
                <a:spcPct val="0"/>
              </a:spcAft>
              <a:defRPr/>
            </a:pPr>
            <a:r>
              <a:rPr lang="en-US" sz="1100" b="1" dirty="0" smtClean="0">
                <a:solidFill>
                  <a:prstClr val="white"/>
                </a:solidFill>
              </a:rPr>
              <a:t>Indian Insurance Market</a:t>
            </a:r>
            <a:endParaRPr lang="en-IN" sz="1100" b="1" dirty="0">
              <a:solidFill>
                <a:prstClr val="white"/>
              </a:solidFill>
            </a:endParaRPr>
          </a:p>
        </p:txBody>
      </p:sp>
      <p:graphicFrame>
        <p:nvGraphicFramePr>
          <p:cNvPr id="13" name="Diagram 12"/>
          <p:cNvGraphicFramePr/>
          <p:nvPr/>
        </p:nvGraphicFramePr>
        <p:xfrm>
          <a:off x="1308525" y="914399"/>
          <a:ext cx="7625255" cy="24278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4" name="Diagram 13"/>
          <p:cNvGraphicFramePr/>
          <p:nvPr/>
        </p:nvGraphicFramePr>
        <p:xfrm>
          <a:off x="1905000" y="3581400"/>
          <a:ext cx="7112876" cy="28956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Round Same Side Corner Rectangle 14"/>
          <p:cNvSpPr/>
          <p:nvPr/>
        </p:nvSpPr>
        <p:spPr>
          <a:xfrm>
            <a:off x="304800" y="914400"/>
            <a:ext cx="1371600" cy="2438400"/>
          </a:xfrm>
          <a:prstGeom prst="round2Same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smtClean="0">
                <a:solidFill>
                  <a:schemeClr val="bg1"/>
                </a:solidFill>
              </a:rPr>
              <a:t>Role of IRDAI</a:t>
            </a:r>
            <a:endParaRPr lang="en-US" sz="1500" b="1" dirty="0">
              <a:solidFill>
                <a:schemeClr val="bg1"/>
              </a:solidFill>
            </a:endParaRPr>
          </a:p>
        </p:txBody>
      </p:sp>
      <p:sp>
        <p:nvSpPr>
          <p:cNvPr id="16" name="Round Same Side Corner Rectangle 15"/>
          <p:cNvSpPr/>
          <p:nvPr/>
        </p:nvSpPr>
        <p:spPr>
          <a:xfrm>
            <a:off x="304800" y="3505200"/>
            <a:ext cx="1371600" cy="2971800"/>
          </a:xfrm>
          <a:prstGeom prst="round2Same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smtClean="0">
                <a:solidFill>
                  <a:schemeClr val="bg1"/>
                </a:solidFill>
              </a:rPr>
              <a:t>History of IRDAI</a:t>
            </a:r>
            <a:endParaRPr lang="en-US" sz="1500" b="1" dirty="0">
              <a:solidFill>
                <a:schemeClr val="bg1"/>
              </a:solidFill>
            </a:endParaRPr>
          </a:p>
        </p:txBody>
      </p:sp>
      <p:sp>
        <p:nvSpPr>
          <p:cNvPr id="12" name="Footer Placeholder 4"/>
          <p:cNvSpPr txBox="1">
            <a:spLocks/>
          </p:cNvSpPr>
          <p:nvPr/>
        </p:nvSpPr>
        <p:spPr>
          <a:xfrm>
            <a:off x="90153" y="6626993"/>
            <a:ext cx="2858320" cy="212346"/>
          </a:xfrm>
          <a:prstGeom prst="rect">
            <a:avLst/>
          </a:prstGeom>
        </p:spPr>
        <p:txBody>
          <a:bodyPr/>
          <a:lstStyle>
            <a:lvl1pPr>
              <a:defRPr>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mn-lt"/>
                <a:ea typeface="+mn-ea"/>
                <a:cs typeface="+mn-cs"/>
              </a:rPr>
              <a:t>©Max </a:t>
            </a:r>
            <a:r>
              <a:rPr lang="en-US" sz="1000" dirty="0" smtClean="0"/>
              <a:t>Life Insurance</a:t>
            </a:r>
            <a:endParaRPr kumimoji="0" lang="en-US" sz="1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IN" dirty="0" smtClean="0"/>
              <a:t>POS Training Module</a:t>
            </a:r>
            <a:endParaRPr dirty="0"/>
          </a:p>
        </p:txBody>
      </p:sp>
      <p:sp>
        <p:nvSpPr>
          <p:cNvPr id="12" name="Slide Number Placeholder 11"/>
          <p:cNvSpPr>
            <a:spLocks noGrp="1"/>
          </p:cNvSpPr>
          <p:nvPr>
            <p:ph type="sldNum" sz="quarter" idx="12"/>
          </p:nvPr>
        </p:nvSpPr>
        <p:spPr/>
        <p:txBody>
          <a:bodyPr/>
          <a:lstStyle/>
          <a:p>
            <a:fld id="{FBA8F08B-7C1A-43AB-8CAA-E0D0802650CA}" type="slidenum">
              <a:rPr lang="en-US" smtClean="0"/>
              <a:pPr/>
              <a:t>15</a:t>
            </a:fld>
            <a:endParaRPr lang="en-US" dirty="0"/>
          </a:p>
        </p:txBody>
      </p:sp>
      <p:grpSp>
        <p:nvGrpSpPr>
          <p:cNvPr id="2" name="Group 19"/>
          <p:cNvGrpSpPr/>
          <p:nvPr/>
        </p:nvGrpSpPr>
        <p:grpSpPr>
          <a:xfrm>
            <a:off x="0" y="2302667"/>
            <a:ext cx="9144000" cy="2328865"/>
            <a:chOff x="0" y="3071810"/>
            <a:chExt cx="9144000" cy="2328865"/>
          </a:xfrm>
        </p:grpSpPr>
        <p:sp>
          <p:nvSpPr>
            <p:cNvPr id="19" name="Rectangle 18"/>
            <p:cNvSpPr/>
            <p:nvPr/>
          </p:nvSpPr>
          <p:spPr bwMode="auto">
            <a:xfrm>
              <a:off x="0" y="5143512"/>
              <a:ext cx="9144000" cy="257163"/>
            </a:xfrm>
            <a:prstGeom prst="rect">
              <a:avLst/>
            </a:prstGeom>
            <a:gradFill>
              <a:gsLst>
                <a:gs pos="0">
                  <a:schemeClr val="bg1">
                    <a:lumMod val="65000"/>
                  </a:schemeClr>
                </a:gs>
                <a:gs pos="100000">
                  <a:schemeClr val="bg1"/>
                </a:gs>
              </a:gsLst>
              <a:lin ang="5400000" scaled="0"/>
            </a:gradFill>
            <a:ln w="6350" cap="flat" cmpd="sng" algn="ctr">
              <a:noFill/>
              <a:prstDash val="solid"/>
              <a:round/>
              <a:headEnd type="none" w="med" len="med"/>
              <a:tailEnd type="none" w="med" len="med"/>
            </a:ln>
            <a:effectLst/>
          </p:spPr>
          <p:txBody>
            <a:bodyPr vert="horz" wrap="square" lIns="54000" tIns="54000" rIns="54000" bIns="54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smtClean="0">
                <a:ln>
                  <a:noFill/>
                </a:ln>
                <a:solidFill>
                  <a:schemeClr val="bg1"/>
                </a:solidFill>
                <a:effectLst/>
                <a:latin typeface="+mj-lt"/>
              </a:endParaRPr>
            </a:p>
          </p:txBody>
        </p:sp>
        <p:grpSp>
          <p:nvGrpSpPr>
            <p:cNvPr id="3" name="Group 14"/>
            <p:cNvGrpSpPr/>
            <p:nvPr/>
          </p:nvGrpSpPr>
          <p:grpSpPr>
            <a:xfrm>
              <a:off x="0" y="3071810"/>
              <a:ext cx="9144000" cy="2105019"/>
              <a:chOff x="0" y="3714752"/>
              <a:chExt cx="9144000" cy="2747961"/>
            </a:xfrm>
          </p:grpSpPr>
          <p:sp>
            <p:nvSpPr>
              <p:cNvPr id="13" name="Rectangle 12"/>
              <p:cNvSpPr/>
              <p:nvPr/>
            </p:nvSpPr>
            <p:spPr bwMode="auto">
              <a:xfrm>
                <a:off x="0" y="3929066"/>
                <a:ext cx="9144000" cy="2533647"/>
              </a:xfrm>
              <a:prstGeom prst="rect">
                <a:avLst/>
              </a:prstGeom>
              <a:solidFill>
                <a:schemeClr val="accent4">
                  <a:lumMod val="60000"/>
                  <a:lumOff val="40000"/>
                </a:schemeClr>
              </a:solidFill>
              <a:ln w="6350" cap="flat" cmpd="sng" algn="ctr">
                <a:noFill/>
                <a:prstDash val="solid"/>
                <a:round/>
                <a:headEnd type="none" w="med" len="med"/>
                <a:tailEnd type="none" w="med" len="med"/>
              </a:ln>
              <a:effectLst/>
            </p:spPr>
            <p:txBody>
              <a:bodyPr vert="horz" wrap="square" lIns="54000" tIns="54000" rIns="54000" bIns="54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smtClean="0">
                  <a:ln>
                    <a:noFill/>
                  </a:ln>
                  <a:solidFill>
                    <a:schemeClr val="bg1"/>
                  </a:solidFill>
                  <a:effectLst/>
                  <a:latin typeface="+mj-lt"/>
                </a:endParaRPr>
              </a:p>
            </p:txBody>
          </p:sp>
          <p:sp>
            <p:nvSpPr>
              <p:cNvPr id="14" name="Freeform 13"/>
              <p:cNvSpPr/>
              <p:nvPr/>
            </p:nvSpPr>
            <p:spPr bwMode="auto">
              <a:xfrm>
                <a:off x="0" y="3714752"/>
                <a:ext cx="5285545" cy="1814699"/>
              </a:xfrm>
              <a:custGeom>
                <a:avLst/>
                <a:gdLst>
                  <a:gd name="connsiteX0" fmla="*/ 0 w 3857620"/>
                  <a:gd name="connsiteY0" fmla="*/ 0 h 1785950"/>
                  <a:gd name="connsiteX1" fmla="*/ 3857620 w 3857620"/>
                  <a:gd name="connsiteY1" fmla="*/ 0 h 1785950"/>
                  <a:gd name="connsiteX2" fmla="*/ 3857620 w 3857620"/>
                  <a:gd name="connsiteY2" fmla="*/ 1785950 h 1785950"/>
                  <a:gd name="connsiteX3" fmla="*/ 0 w 3857620"/>
                  <a:gd name="connsiteY3" fmla="*/ 1785950 h 1785950"/>
                  <a:gd name="connsiteX4" fmla="*/ 0 w 3857620"/>
                  <a:gd name="connsiteY4" fmla="*/ 0 h 1785950"/>
                  <a:gd name="connsiteX0" fmla="*/ 0 w 4397370"/>
                  <a:gd name="connsiteY0" fmla="*/ 0 h 1785950"/>
                  <a:gd name="connsiteX1" fmla="*/ 4397370 w 4397370"/>
                  <a:gd name="connsiteY1" fmla="*/ 0 h 1785950"/>
                  <a:gd name="connsiteX2" fmla="*/ 3857620 w 4397370"/>
                  <a:gd name="connsiteY2" fmla="*/ 1785950 h 1785950"/>
                  <a:gd name="connsiteX3" fmla="*/ 0 w 4397370"/>
                  <a:gd name="connsiteY3" fmla="*/ 1785950 h 1785950"/>
                  <a:gd name="connsiteX4" fmla="*/ 0 w 4397370"/>
                  <a:gd name="connsiteY4" fmla="*/ 0 h 1785950"/>
                  <a:gd name="connsiteX0" fmla="*/ 0 w 4397370"/>
                  <a:gd name="connsiteY0" fmla="*/ 0 h 1785950"/>
                  <a:gd name="connsiteX1" fmla="*/ 4397370 w 4397370"/>
                  <a:gd name="connsiteY1" fmla="*/ 0 h 1785950"/>
                  <a:gd name="connsiteX2" fmla="*/ 3857620 w 4397370"/>
                  <a:gd name="connsiteY2" fmla="*/ 1785950 h 1785950"/>
                  <a:gd name="connsiteX3" fmla="*/ 3693459 w 4397370"/>
                  <a:gd name="connsiteY3" fmla="*/ 1771648 h 1785950"/>
                  <a:gd name="connsiteX4" fmla="*/ 0 w 4397370"/>
                  <a:gd name="connsiteY4" fmla="*/ 1785950 h 1785950"/>
                  <a:gd name="connsiteX5" fmla="*/ 0 w 4397370"/>
                  <a:gd name="connsiteY5" fmla="*/ 0 h 1785950"/>
                  <a:gd name="connsiteX0" fmla="*/ 0 w 4397370"/>
                  <a:gd name="connsiteY0" fmla="*/ 0 h 1785950"/>
                  <a:gd name="connsiteX1" fmla="*/ 4397370 w 4397370"/>
                  <a:gd name="connsiteY1" fmla="*/ 0 h 1785950"/>
                  <a:gd name="connsiteX2" fmla="*/ 3881718 w 4397370"/>
                  <a:gd name="connsiteY2" fmla="*/ 1673036 h 1785950"/>
                  <a:gd name="connsiteX3" fmla="*/ 3857620 w 4397370"/>
                  <a:gd name="connsiteY3" fmla="*/ 1785950 h 1785950"/>
                  <a:gd name="connsiteX4" fmla="*/ 3693459 w 4397370"/>
                  <a:gd name="connsiteY4" fmla="*/ 1771648 h 1785950"/>
                  <a:gd name="connsiteX5" fmla="*/ 0 w 4397370"/>
                  <a:gd name="connsiteY5" fmla="*/ 1785950 h 1785950"/>
                  <a:gd name="connsiteX6" fmla="*/ 0 w 4397370"/>
                  <a:gd name="connsiteY6" fmla="*/ 0 h 1785950"/>
                  <a:gd name="connsiteX0" fmla="*/ 0 w 4397370"/>
                  <a:gd name="connsiteY0" fmla="*/ 0 h 1970694"/>
                  <a:gd name="connsiteX1" fmla="*/ 4397370 w 4397370"/>
                  <a:gd name="connsiteY1" fmla="*/ 0 h 1970694"/>
                  <a:gd name="connsiteX2" fmla="*/ 3881718 w 4397370"/>
                  <a:gd name="connsiteY2" fmla="*/ 1673036 h 1970694"/>
                  <a:gd name="connsiteX3" fmla="*/ 3857620 w 4397370"/>
                  <a:gd name="connsiteY3" fmla="*/ 1785950 h 1970694"/>
                  <a:gd name="connsiteX4" fmla="*/ 3693459 w 4397370"/>
                  <a:gd name="connsiteY4" fmla="*/ 1771648 h 1970694"/>
                  <a:gd name="connsiteX5" fmla="*/ 0 w 4397370"/>
                  <a:gd name="connsiteY5" fmla="*/ 1785950 h 1970694"/>
                  <a:gd name="connsiteX6" fmla="*/ 0 w 4397370"/>
                  <a:gd name="connsiteY6" fmla="*/ 0 h 1970694"/>
                  <a:gd name="connsiteX0" fmla="*/ 0 w 4397370"/>
                  <a:gd name="connsiteY0" fmla="*/ 0 h 1968310"/>
                  <a:gd name="connsiteX1" fmla="*/ 4397370 w 4397370"/>
                  <a:gd name="connsiteY1" fmla="*/ 0 h 1968310"/>
                  <a:gd name="connsiteX2" fmla="*/ 3881718 w 4397370"/>
                  <a:gd name="connsiteY2" fmla="*/ 1673036 h 1968310"/>
                  <a:gd name="connsiteX3" fmla="*/ 3693459 w 4397370"/>
                  <a:gd name="connsiteY3" fmla="*/ 1771648 h 1968310"/>
                  <a:gd name="connsiteX4" fmla="*/ 0 w 4397370"/>
                  <a:gd name="connsiteY4" fmla="*/ 1785950 h 1968310"/>
                  <a:gd name="connsiteX5" fmla="*/ 0 w 4397370"/>
                  <a:gd name="connsiteY5" fmla="*/ 0 h 1968310"/>
                  <a:gd name="connsiteX0" fmla="*/ 0 w 4397370"/>
                  <a:gd name="connsiteY0" fmla="*/ 0 h 1785950"/>
                  <a:gd name="connsiteX1" fmla="*/ 4397370 w 4397370"/>
                  <a:gd name="connsiteY1" fmla="*/ 0 h 1785950"/>
                  <a:gd name="connsiteX2" fmla="*/ 3881718 w 4397370"/>
                  <a:gd name="connsiteY2" fmla="*/ 1673036 h 1785950"/>
                  <a:gd name="connsiteX3" fmla="*/ 3693459 w 4397370"/>
                  <a:gd name="connsiteY3" fmla="*/ 1771648 h 1785950"/>
                  <a:gd name="connsiteX4" fmla="*/ 0 w 4397370"/>
                  <a:gd name="connsiteY4" fmla="*/ 1785950 h 1785950"/>
                  <a:gd name="connsiteX5" fmla="*/ 0 w 4397370"/>
                  <a:gd name="connsiteY5" fmla="*/ 0 h 1785950"/>
                  <a:gd name="connsiteX0" fmla="*/ 0 w 4397370"/>
                  <a:gd name="connsiteY0" fmla="*/ 0 h 1833778"/>
                  <a:gd name="connsiteX1" fmla="*/ 4397370 w 4397370"/>
                  <a:gd name="connsiteY1" fmla="*/ 0 h 1833778"/>
                  <a:gd name="connsiteX2" fmla="*/ 3881718 w 4397370"/>
                  <a:gd name="connsiteY2" fmla="*/ 1673036 h 1833778"/>
                  <a:gd name="connsiteX3" fmla="*/ 3693459 w 4397370"/>
                  <a:gd name="connsiteY3" fmla="*/ 1771648 h 1833778"/>
                  <a:gd name="connsiteX4" fmla="*/ 0 w 4397370"/>
                  <a:gd name="connsiteY4" fmla="*/ 1785950 h 1833778"/>
                  <a:gd name="connsiteX5" fmla="*/ 0 w 4397370"/>
                  <a:gd name="connsiteY5" fmla="*/ 0 h 1833778"/>
                  <a:gd name="connsiteX0" fmla="*/ 0 w 4397370"/>
                  <a:gd name="connsiteY0" fmla="*/ 0 h 1805188"/>
                  <a:gd name="connsiteX1" fmla="*/ 4397370 w 4397370"/>
                  <a:gd name="connsiteY1" fmla="*/ 0 h 1805188"/>
                  <a:gd name="connsiteX2" fmla="*/ 3881718 w 4397370"/>
                  <a:gd name="connsiteY2" fmla="*/ 1673036 h 1805188"/>
                  <a:gd name="connsiteX3" fmla="*/ 3693459 w 4397370"/>
                  <a:gd name="connsiteY3" fmla="*/ 1771648 h 1805188"/>
                  <a:gd name="connsiteX4" fmla="*/ 0 w 4397370"/>
                  <a:gd name="connsiteY4" fmla="*/ 1785950 h 1805188"/>
                  <a:gd name="connsiteX5" fmla="*/ 0 w 4397370"/>
                  <a:gd name="connsiteY5" fmla="*/ 0 h 1805188"/>
                  <a:gd name="connsiteX0" fmla="*/ 0 w 4397370"/>
                  <a:gd name="connsiteY0" fmla="*/ 0 h 1805188"/>
                  <a:gd name="connsiteX1" fmla="*/ 4397370 w 4397370"/>
                  <a:gd name="connsiteY1" fmla="*/ 0 h 1805188"/>
                  <a:gd name="connsiteX2" fmla="*/ 4305300 w 4397370"/>
                  <a:gd name="connsiteY2" fmla="*/ 285748 h 1805188"/>
                  <a:gd name="connsiteX3" fmla="*/ 3881718 w 4397370"/>
                  <a:gd name="connsiteY3" fmla="*/ 1673036 h 1805188"/>
                  <a:gd name="connsiteX4" fmla="*/ 3693459 w 4397370"/>
                  <a:gd name="connsiteY4" fmla="*/ 1771648 h 1805188"/>
                  <a:gd name="connsiteX5" fmla="*/ 0 w 4397370"/>
                  <a:gd name="connsiteY5" fmla="*/ 1785950 h 1805188"/>
                  <a:gd name="connsiteX6" fmla="*/ 0 w 4397370"/>
                  <a:gd name="connsiteY6" fmla="*/ 0 h 1805188"/>
                  <a:gd name="connsiteX0" fmla="*/ 0 w 4421717"/>
                  <a:gd name="connsiteY0" fmla="*/ 0 h 1805188"/>
                  <a:gd name="connsiteX1" fmla="*/ 4397370 w 4421717"/>
                  <a:gd name="connsiteY1" fmla="*/ 0 h 1805188"/>
                  <a:gd name="connsiteX2" fmla="*/ 4305300 w 4421717"/>
                  <a:gd name="connsiteY2" fmla="*/ 285748 h 1805188"/>
                  <a:gd name="connsiteX3" fmla="*/ 3881718 w 4421717"/>
                  <a:gd name="connsiteY3" fmla="*/ 1673036 h 1805188"/>
                  <a:gd name="connsiteX4" fmla="*/ 3693459 w 4421717"/>
                  <a:gd name="connsiteY4" fmla="*/ 1771648 h 1805188"/>
                  <a:gd name="connsiteX5" fmla="*/ 0 w 4421717"/>
                  <a:gd name="connsiteY5" fmla="*/ 1785950 h 1805188"/>
                  <a:gd name="connsiteX6" fmla="*/ 0 w 4421717"/>
                  <a:gd name="connsiteY6" fmla="*/ 0 h 1805188"/>
                  <a:gd name="connsiteX0" fmla="*/ 0 w 4397370"/>
                  <a:gd name="connsiteY0" fmla="*/ 0 h 1805188"/>
                  <a:gd name="connsiteX1" fmla="*/ 4397370 w 4397370"/>
                  <a:gd name="connsiteY1" fmla="*/ 0 h 1805188"/>
                  <a:gd name="connsiteX2" fmla="*/ 4305300 w 4397370"/>
                  <a:gd name="connsiteY2" fmla="*/ 285748 h 1805188"/>
                  <a:gd name="connsiteX3" fmla="*/ 3881718 w 4397370"/>
                  <a:gd name="connsiteY3" fmla="*/ 1673036 h 1805188"/>
                  <a:gd name="connsiteX4" fmla="*/ 3693459 w 4397370"/>
                  <a:gd name="connsiteY4" fmla="*/ 1771648 h 1805188"/>
                  <a:gd name="connsiteX5" fmla="*/ 0 w 4397370"/>
                  <a:gd name="connsiteY5" fmla="*/ 1785950 h 1805188"/>
                  <a:gd name="connsiteX6" fmla="*/ 0 w 4397370"/>
                  <a:gd name="connsiteY6" fmla="*/ 0 h 1805188"/>
                  <a:gd name="connsiteX0" fmla="*/ 0 w 4540214"/>
                  <a:gd name="connsiteY0" fmla="*/ 0 h 1805188"/>
                  <a:gd name="connsiteX1" fmla="*/ 4540214 w 4540214"/>
                  <a:gd name="connsiteY1" fmla="*/ 0 h 1805188"/>
                  <a:gd name="connsiteX2" fmla="*/ 4305300 w 4540214"/>
                  <a:gd name="connsiteY2" fmla="*/ 285748 h 1805188"/>
                  <a:gd name="connsiteX3" fmla="*/ 3881718 w 4540214"/>
                  <a:gd name="connsiteY3" fmla="*/ 1673036 h 1805188"/>
                  <a:gd name="connsiteX4" fmla="*/ 3693459 w 4540214"/>
                  <a:gd name="connsiteY4" fmla="*/ 1771648 h 1805188"/>
                  <a:gd name="connsiteX5" fmla="*/ 0 w 4540214"/>
                  <a:gd name="connsiteY5" fmla="*/ 1785950 h 1805188"/>
                  <a:gd name="connsiteX6" fmla="*/ 0 w 4540214"/>
                  <a:gd name="connsiteY6" fmla="*/ 0 h 1805188"/>
                  <a:gd name="connsiteX0" fmla="*/ 0 w 4633350"/>
                  <a:gd name="connsiteY0" fmla="*/ 0 h 1805188"/>
                  <a:gd name="connsiteX1" fmla="*/ 4540214 w 4633350"/>
                  <a:gd name="connsiteY1" fmla="*/ 0 h 1805188"/>
                  <a:gd name="connsiteX2" fmla="*/ 4305300 w 4633350"/>
                  <a:gd name="connsiteY2" fmla="*/ 285748 h 1805188"/>
                  <a:gd name="connsiteX3" fmla="*/ 3881718 w 4633350"/>
                  <a:gd name="connsiteY3" fmla="*/ 1673036 h 1805188"/>
                  <a:gd name="connsiteX4" fmla="*/ 3693459 w 4633350"/>
                  <a:gd name="connsiteY4" fmla="*/ 1771648 h 1805188"/>
                  <a:gd name="connsiteX5" fmla="*/ 0 w 4633350"/>
                  <a:gd name="connsiteY5" fmla="*/ 1785950 h 1805188"/>
                  <a:gd name="connsiteX6" fmla="*/ 0 w 4633350"/>
                  <a:gd name="connsiteY6" fmla="*/ 0 h 1805188"/>
                  <a:gd name="connsiteX0" fmla="*/ 0 w 4633350"/>
                  <a:gd name="connsiteY0" fmla="*/ 0 h 1805188"/>
                  <a:gd name="connsiteX1" fmla="*/ 4540214 w 4633350"/>
                  <a:gd name="connsiteY1" fmla="*/ 0 h 1805188"/>
                  <a:gd name="connsiteX2" fmla="*/ 4305300 w 4633350"/>
                  <a:gd name="connsiteY2" fmla="*/ 285748 h 1805188"/>
                  <a:gd name="connsiteX3" fmla="*/ 3881718 w 4633350"/>
                  <a:gd name="connsiteY3" fmla="*/ 1673036 h 1805188"/>
                  <a:gd name="connsiteX4" fmla="*/ 3693459 w 4633350"/>
                  <a:gd name="connsiteY4" fmla="*/ 1771648 h 1805188"/>
                  <a:gd name="connsiteX5" fmla="*/ 0 w 4633350"/>
                  <a:gd name="connsiteY5" fmla="*/ 1785950 h 1805188"/>
                  <a:gd name="connsiteX6" fmla="*/ 0 w 4633350"/>
                  <a:gd name="connsiteY6" fmla="*/ 0 h 1805188"/>
                  <a:gd name="connsiteX0" fmla="*/ 0 w 4633350"/>
                  <a:gd name="connsiteY0" fmla="*/ 0 h 1805188"/>
                  <a:gd name="connsiteX1" fmla="*/ 4540214 w 4633350"/>
                  <a:gd name="connsiteY1" fmla="*/ 0 h 1805188"/>
                  <a:gd name="connsiteX2" fmla="*/ 4305300 w 4633350"/>
                  <a:gd name="connsiteY2" fmla="*/ 285748 h 1805188"/>
                  <a:gd name="connsiteX3" fmla="*/ 3881718 w 4633350"/>
                  <a:gd name="connsiteY3" fmla="*/ 1673036 h 1805188"/>
                  <a:gd name="connsiteX4" fmla="*/ 3693459 w 4633350"/>
                  <a:gd name="connsiteY4" fmla="*/ 1771648 h 1805188"/>
                  <a:gd name="connsiteX5" fmla="*/ 0 w 4633350"/>
                  <a:gd name="connsiteY5" fmla="*/ 1785950 h 1805188"/>
                  <a:gd name="connsiteX6" fmla="*/ 0 w 4633350"/>
                  <a:gd name="connsiteY6" fmla="*/ 0 h 1805188"/>
                  <a:gd name="connsiteX0" fmla="*/ 0 w 4633350"/>
                  <a:gd name="connsiteY0" fmla="*/ 0 h 1805188"/>
                  <a:gd name="connsiteX1" fmla="*/ 4540214 w 4633350"/>
                  <a:gd name="connsiteY1" fmla="*/ 0 h 1805188"/>
                  <a:gd name="connsiteX2" fmla="*/ 4305300 w 4633350"/>
                  <a:gd name="connsiteY2" fmla="*/ 285748 h 1805188"/>
                  <a:gd name="connsiteX3" fmla="*/ 3881718 w 4633350"/>
                  <a:gd name="connsiteY3" fmla="*/ 1673036 h 1805188"/>
                  <a:gd name="connsiteX4" fmla="*/ 3693459 w 4633350"/>
                  <a:gd name="connsiteY4" fmla="*/ 1771648 h 1805188"/>
                  <a:gd name="connsiteX5" fmla="*/ 0 w 4633350"/>
                  <a:gd name="connsiteY5" fmla="*/ 1785950 h 1805188"/>
                  <a:gd name="connsiteX6" fmla="*/ 0 w 4633350"/>
                  <a:gd name="connsiteY6" fmla="*/ 0 h 1805188"/>
                  <a:gd name="connsiteX0" fmla="*/ 0 w 4633350"/>
                  <a:gd name="connsiteY0" fmla="*/ 0 h 1805188"/>
                  <a:gd name="connsiteX1" fmla="*/ 4540214 w 4633350"/>
                  <a:gd name="connsiteY1" fmla="*/ 0 h 1805188"/>
                  <a:gd name="connsiteX2" fmla="*/ 4286252 w 4633350"/>
                  <a:gd name="connsiteY2" fmla="*/ 361944 h 1805188"/>
                  <a:gd name="connsiteX3" fmla="*/ 3881718 w 4633350"/>
                  <a:gd name="connsiteY3" fmla="*/ 1673036 h 1805188"/>
                  <a:gd name="connsiteX4" fmla="*/ 3693459 w 4633350"/>
                  <a:gd name="connsiteY4" fmla="*/ 1771648 h 1805188"/>
                  <a:gd name="connsiteX5" fmla="*/ 0 w 4633350"/>
                  <a:gd name="connsiteY5" fmla="*/ 1785950 h 1805188"/>
                  <a:gd name="connsiteX6" fmla="*/ 0 w 4633350"/>
                  <a:gd name="connsiteY6" fmla="*/ 0 h 1805188"/>
                  <a:gd name="connsiteX0" fmla="*/ 0 w 5285545"/>
                  <a:gd name="connsiteY0" fmla="*/ 0 h 1805188"/>
                  <a:gd name="connsiteX1" fmla="*/ 4540214 w 5285545"/>
                  <a:gd name="connsiteY1" fmla="*/ 0 h 1805188"/>
                  <a:gd name="connsiteX2" fmla="*/ 4471988 w 5285545"/>
                  <a:gd name="connsiteY2" fmla="*/ 214311 h 1805188"/>
                  <a:gd name="connsiteX3" fmla="*/ 4286252 w 5285545"/>
                  <a:gd name="connsiteY3" fmla="*/ 361944 h 1805188"/>
                  <a:gd name="connsiteX4" fmla="*/ 3881718 w 5285545"/>
                  <a:gd name="connsiteY4" fmla="*/ 1673036 h 1805188"/>
                  <a:gd name="connsiteX5" fmla="*/ 3693459 w 5285545"/>
                  <a:gd name="connsiteY5" fmla="*/ 1771648 h 1805188"/>
                  <a:gd name="connsiteX6" fmla="*/ 0 w 5285545"/>
                  <a:gd name="connsiteY6" fmla="*/ 1785950 h 1805188"/>
                  <a:gd name="connsiteX7" fmla="*/ 0 w 5285545"/>
                  <a:gd name="connsiteY7" fmla="*/ 0 h 1805188"/>
                  <a:gd name="connsiteX0" fmla="*/ 0 w 5285545"/>
                  <a:gd name="connsiteY0" fmla="*/ 0 h 1805188"/>
                  <a:gd name="connsiteX1" fmla="*/ 4540214 w 5285545"/>
                  <a:gd name="connsiteY1" fmla="*/ 0 h 1805188"/>
                  <a:gd name="connsiteX2" fmla="*/ 4471988 w 5285545"/>
                  <a:gd name="connsiteY2" fmla="*/ 214311 h 1805188"/>
                  <a:gd name="connsiteX3" fmla="*/ 4286252 w 5285545"/>
                  <a:gd name="connsiteY3" fmla="*/ 361944 h 1805188"/>
                  <a:gd name="connsiteX4" fmla="*/ 3881718 w 5285545"/>
                  <a:gd name="connsiteY4" fmla="*/ 1673036 h 1805188"/>
                  <a:gd name="connsiteX5" fmla="*/ 3693459 w 5285545"/>
                  <a:gd name="connsiteY5" fmla="*/ 1771648 h 1805188"/>
                  <a:gd name="connsiteX6" fmla="*/ 0 w 5285545"/>
                  <a:gd name="connsiteY6" fmla="*/ 1785950 h 1805188"/>
                  <a:gd name="connsiteX7" fmla="*/ 0 w 5285545"/>
                  <a:gd name="connsiteY7" fmla="*/ 0 h 1805188"/>
                  <a:gd name="connsiteX0" fmla="*/ 0 w 5285545"/>
                  <a:gd name="connsiteY0" fmla="*/ 0 h 1805188"/>
                  <a:gd name="connsiteX1" fmla="*/ 4540214 w 5285545"/>
                  <a:gd name="connsiteY1" fmla="*/ 0 h 1805188"/>
                  <a:gd name="connsiteX2" fmla="*/ 4471988 w 5285545"/>
                  <a:gd name="connsiteY2" fmla="*/ 214311 h 1805188"/>
                  <a:gd name="connsiteX3" fmla="*/ 4286252 w 5285545"/>
                  <a:gd name="connsiteY3" fmla="*/ 361944 h 1805188"/>
                  <a:gd name="connsiteX4" fmla="*/ 3881718 w 5285545"/>
                  <a:gd name="connsiteY4" fmla="*/ 1673036 h 1805188"/>
                  <a:gd name="connsiteX5" fmla="*/ 3693459 w 5285545"/>
                  <a:gd name="connsiteY5" fmla="*/ 1771648 h 1805188"/>
                  <a:gd name="connsiteX6" fmla="*/ 0 w 5285545"/>
                  <a:gd name="connsiteY6" fmla="*/ 1785950 h 1805188"/>
                  <a:gd name="connsiteX7" fmla="*/ 0 w 5285545"/>
                  <a:gd name="connsiteY7" fmla="*/ 0 h 1805188"/>
                  <a:gd name="connsiteX0" fmla="*/ 0 w 5285545"/>
                  <a:gd name="connsiteY0" fmla="*/ 0 h 1805188"/>
                  <a:gd name="connsiteX1" fmla="*/ 4540214 w 5285545"/>
                  <a:gd name="connsiteY1" fmla="*/ 0 h 1805188"/>
                  <a:gd name="connsiteX2" fmla="*/ 4471988 w 5285545"/>
                  <a:gd name="connsiteY2" fmla="*/ 214311 h 1805188"/>
                  <a:gd name="connsiteX3" fmla="*/ 4286252 w 5285545"/>
                  <a:gd name="connsiteY3" fmla="*/ 361944 h 1805188"/>
                  <a:gd name="connsiteX4" fmla="*/ 3881718 w 5285545"/>
                  <a:gd name="connsiteY4" fmla="*/ 1673036 h 1805188"/>
                  <a:gd name="connsiteX5" fmla="*/ 3693459 w 5285545"/>
                  <a:gd name="connsiteY5" fmla="*/ 1771648 h 1805188"/>
                  <a:gd name="connsiteX6" fmla="*/ 0 w 5285545"/>
                  <a:gd name="connsiteY6" fmla="*/ 1785950 h 1805188"/>
                  <a:gd name="connsiteX7" fmla="*/ 0 w 5285545"/>
                  <a:gd name="connsiteY7" fmla="*/ 0 h 1805188"/>
                  <a:gd name="connsiteX0" fmla="*/ 0 w 5285545"/>
                  <a:gd name="connsiteY0" fmla="*/ 0 h 1805188"/>
                  <a:gd name="connsiteX1" fmla="*/ 4540214 w 5285545"/>
                  <a:gd name="connsiteY1" fmla="*/ 0 h 1805188"/>
                  <a:gd name="connsiteX2" fmla="*/ 4471988 w 5285545"/>
                  <a:gd name="connsiteY2" fmla="*/ 214311 h 1805188"/>
                  <a:gd name="connsiteX3" fmla="*/ 4286252 w 5285545"/>
                  <a:gd name="connsiteY3" fmla="*/ 361944 h 1805188"/>
                  <a:gd name="connsiteX4" fmla="*/ 3881718 w 5285545"/>
                  <a:gd name="connsiteY4" fmla="*/ 1673036 h 1805188"/>
                  <a:gd name="connsiteX5" fmla="*/ 3693459 w 5285545"/>
                  <a:gd name="connsiteY5" fmla="*/ 1771648 h 1805188"/>
                  <a:gd name="connsiteX6" fmla="*/ 0 w 5285545"/>
                  <a:gd name="connsiteY6" fmla="*/ 1785950 h 1805188"/>
                  <a:gd name="connsiteX7" fmla="*/ 0 w 5285545"/>
                  <a:gd name="connsiteY7" fmla="*/ 0 h 1805188"/>
                  <a:gd name="connsiteX0" fmla="*/ 0 w 5285545"/>
                  <a:gd name="connsiteY0" fmla="*/ 0 h 1805188"/>
                  <a:gd name="connsiteX1" fmla="*/ 4540214 w 5285545"/>
                  <a:gd name="connsiteY1" fmla="*/ 0 h 1805188"/>
                  <a:gd name="connsiteX2" fmla="*/ 4610101 w 5285545"/>
                  <a:gd name="connsiteY2" fmla="*/ 204783 h 1805188"/>
                  <a:gd name="connsiteX3" fmla="*/ 4286252 w 5285545"/>
                  <a:gd name="connsiteY3" fmla="*/ 361944 h 1805188"/>
                  <a:gd name="connsiteX4" fmla="*/ 3881718 w 5285545"/>
                  <a:gd name="connsiteY4" fmla="*/ 1673036 h 1805188"/>
                  <a:gd name="connsiteX5" fmla="*/ 3693459 w 5285545"/>
                  <a:gd name="connsiteY5" fmla="*/ 1771648 h 1805188"/>
                  <a:gd name="connsiteX6" fmla="*/ 0 w 5285545"/>
                  <a:gd name="connsiteY6" fmla="*/ 1785950 h 1805188"/>
                  <a:gd name="connsiteX7" fmla="*/ 0 w 5285545"/>
                  <a:gd name="connsiteY7" fmla="*/ 0 h 1805188"/>
                  <a:gd name="connsiteX0" fmla="*/ 0 w 5285545"/>
                  <a:gd name="connsiteY0" fmla="*/ 0 h 1814699"/>
                  <a:gd name="connsiteX1" fmla="*/ 4540214 w 5285545"/>
                  <a:gd name="connsiteY1" fmla="*/ 0 h 1814699"/>
                  <a:gd name="connsiteX2" fmla="*/ 4610101 w 5285545"/>
                  <a:gd name="connsiteY2" fmla="*/ 204783 h 1814699"/>
                  <a:gd name="connsiteX3" fmla="*/ 4286252 w 5285545"/>
                  <a:gd name="connsiteY3" fmla="*/ 361944 h 1814699"/>
                  <a:gd name="connsiteX4" fmla="*/ 3881718 w 5285545"/>
                  <a:gd name="connsiteY4" fmla="*/ 1673036 h 1814699"/>
                  <a:gd name="connsiteX5" fmla="*/ 3669653 w 5285545"/>
                  <a:gd name="connsiteY5" fmla="*/ 1781159 h 1814699"/>
                  <a:gd name="connsiteX6" fmla="*/ 0 w 5285545"/>
                  <a:gd name="connsiteY6" fmla="*/ 1785950 h 1814699"/>
                  <a:gd name="connsiteX7" fmla="*/ 0 w 5285545"/>
                  <a:gd name="connsiteY7" fmla="*/ 0 h 1814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85545" h="1814699">
                    <a:moveTo>
                      <a:pt x="0" y="0"/>
                    </a:moveTo>
                    <a:lnTo>
                      <a:pt x="4540214" y="0"/>
                    </a:lnTo>
                    <a:cubicBezTo>
                      <a:pt x="5285545" y="35718"/>
                      <a:pt x="4723866" y="196844"/>
                      <a:pt x="4610101" y="204783"/>
                    </a:cubicBezTo>
                    <a:cubicBezTo>
                      <a:pt x="4505865" y="222237"/>
                      <a:pt x="4375107" y="171208"/>
                      <a:pt x="4286252" y="361944"/>
                    </a:cubicBezTo>
                    <a:lnTo>
                      <a:pt x="3881718" y="1673036"/>
                    </a:lnTo>
                    <a:cubicBezTo>
                      <a:pt x="3873943" y="1673019"/>
                      <a:pt x="3878463" y="1814699"/>
                      <a:pt x="3669653" y="1781159"/>
                    </a:cubicBezTo>
                    <a:lnTo>
                      <a:pt x="0" y="1785950"/>
                    </a:lnTo>
                    <a:lnTo>
                      <a:pt x="0" y="0"/>
                    </a:lnTo>
                    <a:close/>
                  </a:path>
                </a:pathLst>
              </a:custGeom>
              <a:solidFill>
                <a:schemeClr val="bg1"/>
              </a:solidFill>
              <a:ln w="6350" cap="flat" cmpd="sng" algn="ctr">
                <a:noFill/>
                <a:prstDash val="solid"/>
                <a:round/>
                <a:headEnd type="none" w="med" len="med"/>
                <a:tailEnd type="none" w="med" len="med"/>
              </a:ln>
              <a:effectLst/>
            </p:spPr>
            <p:txBody>
              <a:bodyPr vert="horz" wrap="square" lIns="54000" tIns="54000" rIns="54000" bIns="54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smtClean="0">
                  <a:ln>
                    <a:noFill/>
                  </a:ln>
                  <a:solidFill>
                    <a:schemeClr val="bg1"/>
                  </a:solidFill>
                  <a:effectLst/>
                  <a:latin typeface="+mj-lt"/>
                </a:endParaRPr>
              </a:p>
            </p:txBody>
          </p:sp>
        </p:grpSp>
        <p:sp>
          <p:nvSpPr>
            <p:cNvPr id="34" name="Text Placeholder 1"/>
            <p:cNvSpPr txBox="1">
              <a:spLocks/>
            </p:cNvSpPr>
            <p:nvPr/>
          </p:nvSpPr>
          <p:spPr bwMode="gray">
            <a:xfrm>
              <a:off x="234922" y="4095515"/>
              <a:ext cx="2408251" cy="190741"/>
            </a:xfrm>
            <a:prstGeom prst="rect">
              <a:avLst/>
            </a:prstGeom>
            <a:noFill/>
            <a:ln w="9525">
              <a:noFill/>
              <a:miter lim="800000"/>
              <a:headEnd/>
              <a:tailEnd/>
            </a:ln>
          </p:spPr>
          <p:txBody>
            <a:bodyPr vert="horz" wrap="square" lIns="91440" tIns="91440" rIns="91440" bIns="91440" numCol="1" anchor="ctr" anchorCtr="0" compatLnSpc="1">
              <a:prstTxWarp prst="textNoShape">
                <a:avLst/>
              </a:prstTxWarp>
            </a:bodyPr>
            <a:lstStyle/>
            <a:p>
              <a:pPr marL="0" marR="0" lvl="0" indent="0" algn="l" defTabSz="914400" rtl="0" eaLnBrk="1" fontAlgn="base" latinLnBrk="0" hangingPunct="1">
                <a:lnSpc>
                  <a:spcPct val="100000"/>
                </a:lnSpc>
                <a:spcBef>
                  <a:spcPts val="1200"/>
                </a:spcBef>
                <a:spcAft>
                  <a:spcPct val="0"/>
                </a:spcAft>
                <a:buClrTx/>
                <a:buSzTx/>
                <a:buFontTx/>
                <a:buNone/>
                <a:tabLst/>
                <a:defRPr/>
              </a:pPr>
              <a:r>
                <a:rPr kumimoji="0" lang="en-US" sz="2800" b="1" i="0" u="none" strike="noStrike" kern="0" cap="none" spc="0" normalizeH="0" baseline="0" noProof="0" dirty="0" smtClean="0">
                  <a:ln>
                    <a:noFill/>
                  </a:ln>
                  <a:solidFill>
                    <a:schemeClr val="accent2"/>
                  </a:solidFill>
                  <a:effectLst/>
                  <a:uLnTx/>
                  <a:uFillTx/>
                  <a:latin typeface="Calibri" pitchFamily="34" charset="0"/>
                  <a:ea typeface="+mn-ea"/>
                  <a:cs typeface="Calibri" pitchFamily="34" charset="0"/>
                </a:rPr>
                <a:t>Section 3</a:t>
              </a:r>
              <a:endParaRPr kumimoji="0" lang="en-IN" sz="2800" b="1" i="0" u="none" strike="noStrike" kern="0" cap="none" spc="0" normalizeH="0" baseline="0" noProof="0" dirty="0">
                <a:ln>
                  <a:noFill/>
                </a:ln>
                <a:solidFill>
                  <a:schemeClr val="accent2"/>
                </a:solidFill>
                <a:effectLst/>
                <a:uLnTx/>
                <a:uFillTx/>
                <a:latin typeface="Calibri" pitchFamily="34" charset="0"/>
                <a:ea typeface="+mn-ea"/>
                <a:cs typeface="Calibri" pitchFamily="34" charset="0"/>
              </a:endParaRPr>
            </a:p>
          </p:txBody>
        </p:sp>
        <p:sp>
          <p:nvSpPr>
            <p:cNvPr id="17" name="Text Placeholder 3"/>
            <p:cNvSpPr txBox="1">
              <a:spLocks/>
            </p:cNvSpPr>
            <p:nvPr/>
          </p:nvSpPr>
          <p:spPr bwMode="gray">
            <a:xfrm>
              <a:off x="247650" y="4567131"/>
              <a:ext cx="3467094" cy="476368"/>
            </a:xfrm>
            <a:prstGeom prst="rect">
              <a:avLst/>
            </a:prstGeom>
            <a:noFill/>
            <a:ln w="9525">
              <a:noFill/>
              <a:miter lim="800000"/>
              <a:headEnd/>
              <a:tailEnd/>
            </a:ln>
          </p:spPr>
          <p:txBody>
            <a:bodyPr vert="horz" wrap="square" lIns="91440" tIns="91440" rIns="91440" bIns="91440" numCol="1" anchor="ctr" anchorCtr="0" compatLnSpc="1">
              <a:prstTxWarp prst="textNoShape">
                <a:avLst/>
              </a:prstTxWarp>
              <a:noAutofit/>
            </a:bodyPr>
            <a:lstStyle/>
            <a:p>
              <a:pPr marL="0" marR="0" lvl="0" indent="0" defTabSz="914400" rtl="0" eaLnBrk="1" fontAlgn="base" latinLnBrk="0" hangingPunct="1">
                <a:lnSpc>
                  <a:spcPct val="100000"/>
                </a:lnSpc>
                <a:spcBef>
                  <a:spcPts val="0"/>
                </a:spcBef>
                <a:spcAft>
                  <a:spcPct val="0"/>
                </a:spcAft>
                <a:buClrTx/>
                <a:buSzTx/>
                <a:buFontTx/>
                <a:buNone/>
                <a:tabLst/>
                <a:defRPr/>
              </a:pPr>
              <a:r>
                <a:rPr kumimoji="0" lang="en-US" sz="2000" b="1" i="0" u="none" strike="noStrike" kern="0" cap="small" spc="0" normalizeH="0" baseline="0" noProof="0" dirty="0" smtClean="0">
                  <a:ln>
                    <a:noFill/>
                  </a:ln>
                  <a:solidFill>
                    <a:schemeClr val="bg1"/>
                  </a:solidFill>
                  <a:effectLst/>
                  <a:uLnTx/>
                  <a:uFillTx/>
                  <a:latin typeface="Calibri" pitchFamily="34" charset="0"/>
                  <a:ea typeface="+mn-ea"/>
                  <a:cs typeface="Calibri" pitchFamily="34" charset="0"/>
                </a:rPr>
                <a:t>Principles</a:t>
              </a:r>
              <a:r>
                <a:rPr kumimoji="0" lang="en-US" sz="2000" b="1" i="0" u="none" strike="noStrike" kern="0" cap="small" spc="0" normalizeH="0" noProof="0" dirty="0" smtClean="0">
                  <a:ln>
                    <a:noFill/>
                  </a:ln>
                  <a:solidFill>
                    <a:schemeClr val="bg1"/>
                  </a:solidFill>
                  <a:effectLst/>
                  <a:uLnTx/>
                  <a:uFillTx/>
                  <a:latin typeface="Calibri" pitchFamily="34" charset="0"/>
                  <a:ea typeface="+mn-ea"/>
                  <a:cs typeface="Calibri" pitchFamily="34" charset="0"/>
                </a:rPr>
                <a:t> And Practice Of Insurance</a:t>
              </a:r>
              <a:endParaRPr kumimoji="0" lang="en-US" sz="2000" b="1" i="0" u="none" strike="noStrike" kern="0" cap="small" spc="0" normalizeH="0" baseline="0" noProof="0" dirty="0" smtClean="0">
                <a:ln>
                  <a:noFill/>
                </a:ln>
                <a:solidFill>
                  <a:schemeClr val="bg1"/>
                </a:solidFill>
                <a:effectLst/>
                <a:uLnTx/>
                <a:uFillTx/>
                <a:latin typeface="Calibri" pitchFamily="34" charset="0"/>
                <a:ea typeface="+mn-ea"/>
                <a:cs typeface="Calibri" pitchFamily="34" charset="0"/>
              </a:endParaRPr>
            </a:p>
          </p:txBody>
        </p:sp>
      </p:grpSp>
      <p:sp>
        <p:nvSpPr>
          <p:cNvPr id="11" name="TextBox 42"/>
          <p:cNvSpPr txBox="1">
            <a:spLocks noChangeArrowheads="1"/>
          </p:cNvSpPr>
          <p:nvPr/>
        </p:nvSpPr>
        <p:spPr bwMode="auto">
          <a:xfrm>
            <a:off x="4359321" y="2667000"/>
            <a:ext cx="2615823" cy="1450174"/>
          </a:xfrm>
          <a:prstGeom prst="rect">
            <a:avLst/>
          </a:prstGeom>
          <a:noFill/>
          <a:ln w="9525">
            <a:noFill/>
            <a:miter lim="800000"/>
            <a:headEnd/>
            <a:tailEnd/>
          </a:ln>
          <a:effectLst/>
        </p:spPr>
        <p:txBody>
          <a:bodyPr/>
          <a:lstStyle/>
          <a:p>
            <a:pPr marL="180975" indent="-180975">
              <a:spcBef>
                <a:spcPts val="600"/>
              </a:spcBef>
              <a:buClr>
                <a:schemeClr val="bg1"/>
              </a:buClr>
              <a:buSzPct val="100000"/>
              <a:buFont typeface="Wingdings" pitchFamily="2" charset="2"/>
              <a:buChar char="§"/>
            </a:pPr>
            <a:r>
              <a:rPr lang="en-IN" sz="1400" b="1" dirty="0" smtClean="0">
                <a:solidFill>
                  <a:schemeClr val="bg1"/>
                </a:solidFill>
                <a:cs typeface="Segoe UI" pitchFamily="34" charset="0"/>
              </a:rPr>
              <a:t>Offer (Proposal and Acceptance)</a:t>
            </a:r>
          </a:p>
          <a:p>
            <a:pPr marL="180975" indent="-180975">
              <a:spcBef>
                <a:spcPts val="600"/>
              </a:spcBef>
              <a:buClr>
                <a:schemeClr val="bg1"/>
              </a:buClr>
              <a:buSzPct val="100000"/>
              <a:buFont typeface="Wingdings" pitchFamily="2" charset="2"/>
              <a:buChar char="§"/>
            </a:pPr>
            <a:r>
              <a:rPr lang="en-IN" sz="1400" b="1" dirty="0" smtClean="0">
                <a:solidFill>
                  <a:schemeClr val="bg1"/>
                </a:solidFill>
                <a:cs typeface="Segoe UI" pitchFamily="34" charset="0"/>
              </a:rPr>
              <a:t>Consideration (Premium)</a:t>
            </a:r>
          </a:p>
          <a:p>
            <a:pPr marL="180975" indent="-180975">
              <a:spcBef>
                <a:spcPts val="600"/>
              </a:spcBef>
              <a:buClr>
                <a:schemeClr val="bg1"/>
              </a:buClr>
              <a:buSzPct val="100000"/>
              <a:buFont typeface="Wingdings" pitchFamily="2" charset="2"/>
              <a:buChar char="§"/>
            </a:pPr>
            <a:r>
              <a:rPr lang="en-IN" sz="1400" b="1" dirty="0" smtClean="0">
                <a:solidFill>
                  <a:schemeClr val="bg1"/>
                </a:solidFill>
                <a:cs typeface="Segoe UI" pitchFamily="34" charset="0"/>
              </a:rPr>
              <a:t>Insurable Interest</a:t>
            </a:r>
          </a:p>
          <a:p>
            <a:pPr marL="180975" indent="-180975">
              <a:spcBef>
                <a:spcPts val="600"/>
              </a:spcBef>
              <a:buClr>
                <a:schemeClr val="bg1"/>
              </a:buClr>
              <a:buSzPct val="100000"/>
              <a:buFont typeface="Wingdings" pitchFamily="2" charset="2"/>
              <a:buChar char="§"/>
            </a:pPr>
            <a:r>
              <a:rPr lang="en-US" sz="1400" b="1" dirty="0" smtClean="0">
                <a:solidFill>
                  <a:schemeClr val="bg1"/>
                </a:solidFill>
                <a:cs typeface="Segoe UI" pitchFamily="34" charset="0"/>
              </a:rPr>
              <a:t>Sales Literature</a:t>
            </a:r>
          </a:p>
          <a:p>
            <a:pPr marL="180975" indent="-180975">
              <a:spcBef>
                <a:spcPts val="600"/>
              </a:spcBef>
              <a:buClr>
                <a:schemeClr val="bg1"/>
              </a:buClr>
              <a:buSzPct val="100000"/>
              <a:buFont typeface="Wingdings" pitchFamily="2" charset="2"/>
              <a:buChar char="§"/>
            </a:pPr>
            <a:r>
              <a:rPr lang="en-US" sz="1400" b="1" dirty="0" smtClean="0">
                <a:solidFill>
                  <a:schemeClr val="bg1"/>
                </a:solidFill>
                <a:cs typeface="Segoe UI" pitchFamily="34" charset="0"/>
              </a:rPr>
              <a:t>Proposal Form Cum KFD</a:t>
            </a:r>
            <a:endParaRPr lang="en-IN" sz="1400" b="1" dirty="0" smtClean="0">
              <a:solidFill>
                <a:schemeClr val="bg1"/>
              </a:solidFill>
              <a:cs typeface="Segoe UI" pitchFamily="34" charset="0"/>
            </a:endParaRPr>
          </a:p>
        </p:txBody>
      </p:sp>
      <p:cxnSp>
        <p:nvCxnSpPr>
          <p:cNvPr id="15" name="Straight Connector 14"/>
          <p:cNvCxnSpPr/>
          <p:nvPr/>
        </p:nvCxnSpPr>
        <p:spPr bwMode="auto">
          <a:xfrm rot="5400000">
            <a:off x="3604114" y="3498406"/>
            <a:ext cx="1512000" cy="1588"/>
          </a:xfrm>
          <a:prstGeom prst="line">
            <a:avLst/>
          </a:prstGeom>
          <a:noFill/>
          <a:ln w="12700" cap="flat" cmpd="sng" algn="ctr">
            <a:solidFill>
              <a:schemeClr val="bg1"/>
            </a:solidFill>
            <a:prstDash val="solid"/>
            <a:round/>
            <a:headEnd type="none" w="med" len="med"/>
            <a:tailEnd type="none" w="med" len="med"/>
          </a:ln>
          <a:effectLst/>
        </p:spPr>
      </p:cxnSp>
      <p:sp>
        <p:nvSpPr>
          <p:cNvPr id="16" name="TextBox 42"/>
          <p:cNvSpPr txBox="1">
            <a:spLocks noChangeArrowheads="1"/>
          </p:cNvSpPr>
          <p:nvPr/>
        </p:nvSpPr>
        <p:spPr bwMode="auto">
          <a:xfrm>
            <a:off x="6720144" y="2667000"/>
            <a:ext cx="2376000" cy="1450174"/>
          </a:xfrm>
          <a:prstGeom prst="rect">
            <a:avLst/>
          </a:prstGeom>
          <a:noFill/>
          <a:ln w="9525">
            <a:noFill/>
            <a:miter lim="800000"/>
            <a:headEnd/>
            <a:tailEnd/>
          </a:ln>
          <a:effectLst/>
        </p:spPr>
        <p:txBody>
          <a:bodyPr rIns="0"/>
          <a:lstStyle/>
          <a:p>
            <a:pPr marL="180975" indent="-180975">
              <a:spcBef>
                <a:spcPts val="600"/>
              </a:spcBef>
              <a:buClr>
                <a:schemeClr val="bg1"/>
              </a:buClr>
              <a:buSzPct val="100000"/>
              <a:buFont typeface="Wingdings" pitchFamily="2" charset="2"/>
              <a:buChar char="§"/>
            </a:pPr>
            <a:r>
              <a:rPr lang="en-IN" sz="1400" b="1" dirty="0" smtClean="0">
                <a:solidFill>
                  <a:schemeClr val="bg1"/>
                </a:solidFill>
                <a:cs typeface="Segoe UI" pitchFamily="34" charset="0"/>
              </a:rPr>
              <a:t>Renewal Notice</a:t>
            </a:r>
          </a:p>
          <a:p>
            <a:pPr marL="180975" indent="-180975">
              <a:spcBef>
                <a:spcPts val="600"/>
              </a:spcBef>
              <a:buClr>
                <a:schemeClr val="bg1"/>
              </a:buClr>
              <a:buSzPct val="100000"/>
              <a:buFont typeface="Wingdings" pitchFamily="2" charset="2"/>
              <a:buChar char="§"/>
            </a:pPr>
            <a:r>
              <a:rPr lang="en-IN" sz="1400" b="1" dirty="0" smtClean="0">
                <a:solidFill>
                  <a:schemeClr val="bg1"/>
                </a:solidFill>
                <a:cs typeface="Segoe UI" pitchFamily="34" charset="0"/>
              </a:rPr>
              <a:t>Utmost good faith</a:t>
            </a:r>
          </a:p>
          <a:p>
            <a:pPr marL="180975" indent="-180975">
              <a:spcBef>
                <a:spcPts val="600"/>
              </a:spcBef>
              <a:buClr>
                <a:schemeClr val="bg1"/>
              </a:buClr>
              <a:buSzPct val="100000"/>
              <a:buFont typeface="Wingdings" pitchFamily="2" charset="2"/>
              <a:buChar char="§"/>
            </a:pPr>
            <a:r>
              <a:rPr lang="en-IN" sz="1400" b="1" dirty="0" smtClean="0">
                <a:solidFill>
                  <a:schemeClr val="bg1"/>
                </a:solidFill>
                <a:cs typeface="Segoe UI" pitchFamily="34" charset="0"/>
              </a:rPr>
              <a:t>Premium Payment Options</a:t>
            </a:r>
          </a:p>
          <a:p>
            <a:pPr marL="180975" indent="-180975">
              <a:spcBef>
                <a:spcPts val="600"/>
              </a:spcBef>
              <a:buClr>
                <a:schemeClr val="bg1"/>
              </a:buClr>
              <a:buSzPct val="100000"/>
              <a:buFont typeface="Wingdings" pitchFamily="2" charset="2"/>
              <a:buChar char="§"/>
            </a:pPr>
            <a:r>
              <a:rPr lang="en-US" sz="1400" b="1" dirty="0" smtClean="0">
                <a:solidFill>
                  <a:schemeClr val="bg1"/>
                </a:solidFill>
                <a:cs typeface="Segoe UI" pitchFamily="34" charset="0"/>
              </a:rPr>
              <a:t>Sec 64-VB of Insurance Act</a:t>
            </a:r>
          </a:p>
          <a:p>
            <a:pPr marL="180975" indent="-180975">
              <a:spcBef>
                <a:spcPts val="600"/>
              </a:spcBef>
              <a:buClr>
                <a:schemeClr val="bg1"/>
              </a:buClr>
              <a:buSzPct val="100000"/>
              <a:buFont typeface="Wingdings" pitchFamily="2" charset="2"/>
              <a:buChar char="§"/>
            </a:pPr>
            <a:r>
              <a:rPr lang="en-US" sz="1400" b="1" dirty="0" smtClean="0">
                <a:solidFill>
                  <a:schemeClr val="bg1"/>
                </a:solidFill>
                <a:cs typeface="Segoe UI" pitchFamily="34" charset="0"/>
              </a:rPr>
              <a:t>Policy Terms and Conditions</a:t>
            </a:r>
            <a:endParaRPr lang="en-IN" sz="1400" b="1" dirty="0" smtClean="0">
              <a:solidFill>
                <a:schemeClr val="bg1"/>
              </a:solidFill>
              <a:cs typeface="Segoe UI" pitchFamily="34" charset="0"/>
            </a:endParaRPr>
          </a:p>
        </p:txBody>
      </p:sp>
      <p:cxnSp>
        <p:nvCxnSpPr>
          <p:cNvPr id="18" name="Straight Connector 17"/>
          <p:cNvCxnSpPr/>
          <p:nvPr/>
        </p:nvCxnSpPr>
        <p:spPr bwMode="auto">
          <a:xfrm rot="5400000">
            <a:off x="5964937" y="3498406"/>
            <a:ext cx="1512000" cy="1588"/>
          </a:xfrm>
          <a:prstGeom prst="line">
            <a:avLst/>
          </a:prstGeom>
          <a:noFill/>
          <a:ln w="12700" cap="flat" cmpd="sng" algn="ctr">
            <a:solidFill>
              <a:schemeClr val="bg1"/>
            </a:solidFill>
            <a:prstDash val="solid"/>
            <a:round/>
            <a:headEnd type="none" w="med" len="med"/>
            <a:tailEnd type="none" w="med" len="med"/>
          </a:ln>
          <a:effectLst/>
        </p:spPr>
      </p:cxnSp>
      <p:sp>
        <p:nvSpPr>
          <p:cNvPr id="20" name="Footer Placeholder 4"/>
          <p:cNvSpPr txBox="1">
            <a:spLocks/>
          </p:cNvSpPr>
          <p:nvPr/>
        </p:nvSpPr>
        <p:spPr>
          <a:xfrm>
            <a:off x="90153" y="6626993"/>
            <a:ext cx="2858320" cy="212346"/>
          </a:xfrm>
          <a:prstGeom prst="rect">
            <a:avLst/>
          </a:prstGeom>
        </p:spPr>
        <p:txBody>
          <a:bodyPr/>
          <a:lstStyle>
            <a:lvl1pPr>
              <a:defRPr>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mn-lt"/>
                <a:ea typeface="+mn-ea"/>
                <a:cs typeface="+mn-cs"/>
              </a:rPr>
              <a:t>©Max </a:t>
            </a:r>
            <a:r>
              <a:rPr lang="en-US" sz="1000" dirty="0" smtClean="0"/>
              <a:t>Life Insurance</a:t>
            </a:r>
            <a:endParaRPr kumimoji="0" lang="en-US" sz="1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BA8F08B-7C1A-43AB-8CAA-E0D0802650CA}" type="slidenum">
              <a:rPr lang="en-US" smtClean="0"/>
              <a:pPr/>
              <a:t>16</a:t>
            </a:fld>
            <a:endParaRPr lang="en-US" dirty="0"/>
          </a:p>
        </p:txBody>
      </p:sp>
      <p:sp>
        <p:nvSpPr>
          <p:cNvPr id="4" name="Title 3"/>
          <p:cNvSpPr>
            <a:spLocks noGrp="1"/>
          </p:cNvSpPr>
          <p:nvPr>
            <p:ph type="title"/>
          </p:nvPr>
        </p:nvSpPr>
        <p:spPr>
          <a:xfrm>
            <a:off x="594360" y="99128"/>
            <a:ext cx="7863840" cy="649224"/>
          </a:xfrm>
        </p:spPr>
        <p:txBody>
          <a:bodyPr anchor="ctr"/>
          <a:lstStyle/>
          <a:p>
            <a:r>
              <a:rPr lang="en-US" dirty="0" smtClean="0"/>
              <a:t>Offer (Proposal) and Acceptance</a:t>
            </a:r>
            <a:endParaRPr lang="en-IN" sz="1600" b="0" dirty="0"/>
          </a:p>
        </p:txBody>
      </p:sp>
      <p:sp>
        <p:nvSpPr>
          <p:cNvPr id="5" name="Footer Placeholder 4"/>
          <p:cNvSpPr>
            <a:spLocks noGrp="1"/>
          </p:cNvSpPr>
          <p:nvPr>
            <p:ph type="ftr" sz="quarter" idx="11"/>
          </p:nvPr>
        </p:nvSpPr>
        <p:spPr>
          <a:xfrm>
            <a:off x="6680199" y="6645655"/>
            <a:ext cx="1946275" cy="182880"/>
          </a:xfrm>
        </p:spPr>
        <p:txBody>
          <a:bodyPr/>
          <a:lstStyle/>
          <a:p>
            <a:r>
              <a:rPr lang="en-IN" dirty="0" smtClean="0"/>
              <a:t>POS Training Module</a:t>
            </a:r>
            <a:endParaRPr dirty="0"/>
          </a:p>
        </p:txBody>
      </p:sp>
      <p:sp>
        <p:nvSpPr>
          <p:cNvPr id="10" name="Oval 9"/>
          <p:cNvSpPr/>
          <p:nvPr/>
        </p:nvSpPr>
        <p:spPr>
          <a:xfrm>
            <a:off x="46865" y="215692"/>
            <a:ext cx="469665" cy="469665"/>
          </a:xfrm>
          <a:prstGeom prst="ellipse">
            <a:avLst/>
          </a:prstGeom>
          <a:solidFill>
            <a:schemeClr val="accent2"/>
          </a:solidFill>
          <a:ln w="28575">
            <a:solidFill>
              <a:srgbClr val="F9FBF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accent2">
                    <a:lumMod val="20000"/>
                    <a:lumOff val="80000"/>
                  </a:schemeClr>
                </a:solidFill>
              </a:rPr>
              <a:t>1</a:t>
            </a:r>
            <a:endParaRPr lang="en-US" sz="2400" b="1" dirty="0">
              <a:solidFill>
                <a:schemeClr val="accent2">
                  <a:lumMod val="20000"/>
                  <a:lumOff val="80000"/>
                </a:schemeClr>
              </a:solidFill>
            </a:endParaRPr>
          </a:p>
        </p:txBody>
      </p:sp>
      <p:sp>
        <p:nvSpPr>
          <p:cNvPr id="11" name="Parallelogram 10"/>
          <p:cNvSpPr/>
          <p:nvPr/>
        </p:nvSpPr>
        <p:spPr bwMode="auto">
          <a:xfrm>
            <a:off x="6172200" y="0"/>
            <a:ext cx="2128108" cy="304800"/>
          </a:xfrm>
          <a:prstGeom prst="parallelogram">
            <a:avLst/>
          </a:prstGeom>
          <a:solidFill>
            <a:schemeClr val="accent1"/>
          </a:solidFill>
          <a:ln w="6350" cap="flat" cmpd="sng" algn="ctr">
            <a:solidFill>
              <a:schemeClr val="accent1"/>
            </a:solidFill>
            <a:prstDash val="solid"/>
            <a:round/>
            <a:headEnd type="none" w="med" len="med"/>
            <a:tailEnd type="none" w="med" len="med"/>
          </a:ln>
          <a:effectLst/>
        </p:spPr>
        <p:txBody>
          <a:bodyPr vert="horz" wrap="square" lIns="54000" tIns="54000" rIns="54000" bIns="54000" numCol="1" rtlCol="0" anchor="ctr" anchorCtr="0" compatLnSpc="1">
            <a:prstTxWarp prst="textNoShape">
              <a:avLst/>
            </a:prstTxWarp>
          </a:bodyPr>
          <a:lstStyle/>
          <a:p>
            <a:pPr algn="ctr" fontAlgn="base">
              <a:spcBef>
                <a:spcPct val="0"/>
              </a:spcBef>
              <a:spcAft>
                <a:spcPct val="0"/>
              </a:spcAft>
              <a:defRPr/>
            </a:pPr>
            <a:r>
              <a:rPr lang="en-US" sz="1100" b="1" dirty="0" smtClean="0">
                <a:solidFill>
                  <a:prstClr val="white"/>
                </a:solidFill>
                <a:latin typeface="Calibri"/>
              </a:rPr>
              <a:t>Principles and Practice of Insurance</a:t>
            </a:r>
            <a:endParaRPr lang="en-IN" sz="1100" b="1" dirty="0">
              <a:solidFill>
                <a:prstClr val="white"/>
              </a:solidFill>
              <a:latin typeface="Calibri"/>
            </a:endParaRPr>
          </a:p>
        </p:txBody>
      </p:sp>
      <p:graphicFrame>
        <p:nvGraphicFramePr>
          <p:cNvPr id="9" name="Diagram 8"/>
          <p:cNvGraphicFramePr/>
          <p:nvPr/>
        </p:nvGraphicFramePr>
        <p:xfrm>
          <a:off x="304800" y="1008993"/>
          <a:ext cx="8305800" cy="53918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Footer Placeholder 4"/>
          <p:cNvSpPr txBox="1">
            <a:spLocks/>
          </p:cNvSpPr>
          <p:nvPr/>
        </p:nvSpPr>
        <p:spPr>
          <a:xfrm>
            <a:off x="90153" y="6626993"/>
            <a:ext cx="2858320" cy="212346"/>
          </a:xfrm>
          <a:prstGeom prst="rect">
            <a:avLst/>
          </a:prstGeom>
        </p:spPr>
        <p:txBody>
          <a:bodyPr/>
          <a:lstStyle>
            <a:lvl1pPr>
              <a:defRPr>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mn-lt"/>
                <a:ea typeface="+mn-ea"/>
                <a:cs typeface="+mn-cs"/>
              </a:rPr>
              <a:t>©Max </a:t>
            </a:r>
            <a:r>
              <a:rPr lang="en-US" sz="1000" dirty="0" smtClean="0"/>
              <a:t>Life Insurance</a:t>
            </a:r>
            <a:endParaRPr kumimoji="0" lang="en-US" sz="1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graphicEl>
                                              <a:dgm id="{0C5C0DB0-3CE9-4241-8B94-D588FB9D60AE}"/>
                                            </p:graphicEl>
                                          </p:spTgt>
                                        </p:tgtEl>
                                        <p:attrNameLst>
                                          <p:attrName>style.visibility</p:attrName>
                                        </p:attrNameLst>
                                      </p:cBhvr>
                                      <p:to>
                                        <p:strVal val="visible"/>
                                      </p:to>
                                    </p:set>
                                    <p:animEffect transition="in" filter="fade">
                                      <p:cBhvr>
                                        <p:cTn id="7" dur="2000"/>
                                        <p:tgtEl>
                                          <p:spTgt spid="9">
                                            <p:graphicEl>
                                              <a:dgm id="{0C5C0DB0-3CE9-4241-8B94-D588FB9D60AE}"/>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graphicEl>
                                              <a:dgm id="{B93DAECF-B575-4619-91FC-6682C62521EA}"/>
                                            </p:graphicEl>
                                          </p:spTgt>
                                        </p:tgtEl>
                                        <p:attrNameLst>
                                          <p:attrName>style.visibility</p:attrName>
                                        </p:attrNameLst>
                                      </p:cBhvr>
                                      <p:to>
                                        <p:strVal val="visible"/>
                                      </p:to>
                                    </p:set>
                                    <p:animEffect transition="in" filter="fade">
                                      <p:cBhvr>
                                        <p:cTn id="12" dur="2000"/>
                                        <p:tgtEl>
                                          <p:spTgt spid="9">
                                            <p:graphicEl>
                                              <a:dgm id="{B93DAECF-B575-4619-91FC-6682C62521EA}"/>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graphicEl>
                                              <a:dgm id="{29FB9550-B887-422D-8697-623B9669BA74}"/>
                                            </p:graphicEl>
                                          </p:spTgt>
                                        </p:tgtEl>
                                        <p:attrNameLst>
                                          <p:attrName>style.visibility</p:attrName>
                                        </p:attrNameLst>
                                      </p:cBhvr>
                                      <p:to>
                                        <p:strVal val="visible"/>
                                      </p:to>
                                    </p:set>
                                    <p:animEffect transition="in" filter="fade">
                                      <p:cBhvr>
                                        <p:cTn id="15" dur="2000"/>
                                        <p:tgtEl>
                                          <p:spTgt spid="9">
                                            <p:graphicEl>
                                              <a:dgm id="{29FB9550-B887-422D-8697-623B9669BA74}"/>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graphicEl>
                                              <a:dgm id="{B43EAE62-0C75-4A88-8BF1-9609053B9203}"/>
                                            </p:graphicEl>
                                          </p:spTgt>
                                        </p:tgtEl>
                                        <p:attrNameLst>
                                          <p:attrName>style.visibility</p:attrName>
                                        </p:attrNameLst>
                                      </p:cBhvr>
                                      <p:to>
                                        <p:strVal val="visible"/>
                                      </p:to>
                                    </p:set>
                                    <p:animEffect transition="in" filter="fade">
                                      <p:cBhvr>
                                        <p:cTn id="20" dur="2000"/>
                                        <p:tgtEl>
                                          <p:spTgt spid="9">
                                            <p:graphicEl>
                                              <a:dgm id="{B43EAE62-0C75-4A88-8BF1-9609053B9203}"/>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
                                            <p:graphicEl>
                                              <a:dgm id="{9298B574-DDCC-4667-ADB0-056D9CD1ECD6}"/>
                                            </p:graphicEl>
                                          </p:spTgt>
                                        </p:tgtEl>
                                        <p:attrNameLst>
                                          <p:attrName>style.visibility</p:attrName>
                                        </p:attrNameLst>
                                      </p:cBhvr>
                                      <p:to>
                                        <p:strVal val="visible"/>
                                      </p:to>
                                    </p:set>
                                    <p:animEffect transition="in" filter="fade">
                                      <p:cBhvr>
                                        <p:cTn id="23" dur="2000"/>
                                        <p:tgtEl>
                                          <p:spTgt spid="9">
                                            <p:graphicEl>
                                              <a:dgm id="{9298B574-DDCC-4667-ADB0-056D9CD1ECD6}"/>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
                                            <p:graphicEl>
                                              <a:dgm id="{F5BFBD9E-0C1B-459C-9404-1B0F58BCF168}"/>
                                            </p:graphicEl>
                                          </p:spTgt>
                                        </p:tgtEl>
                                        <p:attrNameLst>
                                          <p:attrName>style.visibility</p:attrName>
                                        </p:attrNameLst>
                                      </p:cBhvr>
                                      <p:to>
                                        <p:strVal val="visible"/>
                                      </p:to>
                                    </p:set>
                                    <p:animEffect transition="in" filter="fade">
                                      <p:cBhvr>
                                        <p:cTn id="28" dur="2000"/>
                                        <p:tgtEl>
                                          <p:spTgt spid="9">
                                            <p:graphicEl>
                                              <a:dgm id="{F5BFBD9E-0C1B-459C-9404-1B0F58BCF168}"/>
                                            </p:graphic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9">
                                            <p:graphicEl>
                                              <a:dgm id="{EE50E416-722C-471C-BEC2-1C7E8032393B}"/>
                                            </p:graphicEl>
                                          </p:spTgt>
                                        </p:tgtEl>
                                        <p:attrNameLst>
                                          <p:attrName>style.visibility</p:attrName>
                                        </p:attrNameLst>
                                      </p:cBhvr>
                                      <p:to>
                                        <p:strVal val="visible"/>
                                      </p:to>
                                    </p:set>
                                    <p:animEffect transition="in" filter="fade">
                                      <p:cBhvr>
                                        <p:cTn id="31" dur="2000"/>
                                        <p:tgtEl>
                                          <p:spTgt spid="9">
                                            <p:graphicEl>
                                              <a:dgm id="{EE50E416-722C-471C-BEC2-1C7E8032393B}"/>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9">
                                            <p:graphicEl>
                                              <a:dgm id="{A4BA6F7C-BB3C-43DD-B648-C4D58392BF91}"/>
                                            </p:graphicEl>
                                          </p:spTgt>
                                        </p:tgtEl>
                                        <p:attrNameLst>
                                          <p:attrName>style.visibility</p:attrName>
                                        </p:attrNameLst>
                                      </p:cBhvr>
                                      <p:to>
                                        <p:strVal val="visible"/>
                                      </p:to>
                                    </p:set>
                                    <p:animEffect transition="in" filter="fade">
                                      <p:cBhvr>
                                        <p:cTn id="36" dur="2000"/>
                                        <p:tgtEl>
                                          <p:spTgt spid="9">
                                            <p:graphicEl>
                                              <a:dgm id="{A4BA6F7C-BB3C-43DD-B648-C4D58392BF91}"/>
                                            </p:graphic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9">
                                            <p:graphicEl>
                                              <a:dgm id="{FF64F250-F44F-4D54-B689-C25B0D753454}"/>
                                            </p:graphicEl>
                                          </p:spTgt>
                                        </p:tgtEl>
                                        <p:attrNameLst>
                                          <p:attrName>style.visibility</p:attrName>
                                        </p:attrNameLst>
                                      </p:cBhvr>
                                      <p:to>
                                        <p:strVal val="visible"/>
                                      </p:to>
                                    </p:set>
                                    <p:animEffect transition="in" filter="fade">
                                      <p:cBhvr>
                                        <p:cTn id="39" dur="2000"/>
                                        <p:tgtEl>
                                          <p:spTgt spid="9">
                                            <p:graphicEl>
                                              <a:dgm id="{FF64F250-F44F-4D54-B689-C25B0D753454}"/>
                                            </p:graphic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9">
                                            <p:graphicEl>
                                              <a:dgm id="{6E2B20E8-7097-478D-9B4F-72A2E1A1AD3C}"/>
                                            </p:graphicEl>
                                          </p:spTgt>
                                        </p:tgtEl>
                                        <p:attrNameLst>
                                          <p:attrName>style.visibility</p:attrName>
                                        </p:attrNameLst>
                                      </p:cBhvr>
                                      <p:to>
                                        <p:strVal val="visible"/>
                                      </p:to>
                                    </p:set>
                                    <p:animEffect transition="in" filter="fade">
                                      <p:cBhvr>
                                        <p:cTn id="44" dur="2000"/>
                                        <p:tgtEl>
                                          <p:spTgt spid="9">
                                            <p:graphicEl>
                                              <a:dgm id="{6E2B20E8-7097-478D-9B4F-72A2E1A1AD3C}"/>
                                            </p:graphic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9">
                                            <p:graphicEl>
                                              <a:dgm id="{C8429F69-1CD0-4984-86F9-D2AE3FB9119A}"/>
                                            </p:graphicEl>
                                          </p:spTgt>
                                        </p:tgtEl>
                                        <p:attrNameLst>
                                          <p:attrName>style.visibility</p:attrName>
                                        </p:attrNameLst>
                                      </p:cBhvr>
                                      <p:to>
                                        <p:strVal val="visible"/>
                                      </p:to>
                                    </p:set>
                                    <p:animEffect transition="in" filter="fade">
                                      <p:cBhvr>
                                        <p:cTn id="47" dur="2000"/>
                                        <p:tgtEl>
                                          <p:spTgt spid="9">
                                            <p:graphicEl>
                                              <a:dgm id="{C8429F69-1CD0-4984-86F9-D2AE3FB9119A}"/>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9">
                                            <p:graphicEl>
                                              <a:dgm id="{2046F076-4E24-4DB6-B7F4-45A85594F261}"/>
                                            </p:graphicEl>
                                          </p:spTgt>
                                        </p:tgtEl>
                                        <p:attrNameLst>
                                          <p:attrName>style.visibility</p:attrName>
                                        </p:attrNameLst>
                                      </p:cBhvr>
                                      <p:to>
                                        <p:strVal val="visible"/>
                                      </p:to>
                                    </p:set>
                                    <p:animEffect transition="in" filter="fade">
                                      <p:cBhvr>
                                        <p:cTn id="52" dur="2000"/>
                                        <p:tgtEl>
                                          <p:spTgt spid="9">
                                            <p:graphicEl>
                                              <a:dgm id="{2046F076-4E24-4DB6-B7F4-45A85594F261}"/>
                                            </p:graphic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9">
                                            <p:graphicEl>
                                              <a:dgm id="{F647FA63-6BB7-42EA-A8B3-5036FC3EB9F5}"/>
                                            </p:graphicEl>
                                          </p:spTgt>
                                        </p:tgtEl>
                                        <p:attrNameLst>
                                          <p:attrName>style.visibility</p:attrName>
                                        </p:attrNameLst>
                                      </p:cBhvr>
                                      <p:to>
                                        <p:strVal val="visible"/>
                                      </p:to>
                                    </p:set>
                                    <p:animEffect transition="in" filter="fade">
                                      <p:cBhvr>
                                        <p:cTn id="55" dur="2000"/>
                                        <p:tgtEl>
                                          <p:spTgt spid="9">
                                            <p:graphicEl>
                                              <a:dgm id="{F647FA63-6BB7-42EA-A8B3-5036FC3EB9F5}"/>
                                            </p:graphic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9">
                                            <p:graphicEl>
                                              <a:dgm id="{9B09BDF3-E8EF-4D3B-90BE-156477895A31}"/>
                                            </p:graphicEl>
                                          </p:spTgt>
                                        </p:tgtEl>
                                        <p:attrNameLst>
                                          <p:attrName>style.visibility</p:attrName>
                                        </p:attrNameLst>
                                      </p:cBhvr>
                                      <p:to>
                                        <p:strVal val="visible"/>
                                      </p:to>
                                    </p:set>
                                    <p:animEffect transition="in" filter="fade">
                                      <p:cBhvr>
                                        <p:cTn id="60" dur="2000"/>
                                        <p:tgtEl>
                                          <p:spTgt spid="9">
                                            <p:graphicEl>
                                              <a:dgm id="{9B09BDF3-E8EF-4D3B-90BE-156477895A31}"/>
                                            </p:graphicEl>
                                          </p:spTgt>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9">
                                            <p:graphicEl>
                                              <a:dgm id="{C2E1E3CA-EFEA-4867-BF3B-B321BD0D60C2}"/>
                                            </p:graphicEl>
                                          </p:spTgt>
                                        </p:tgtEl>
                                        <p:attrNameLst>
                                          <p:attrName>style.visibility</p:attrName>
                                        </p:attrNameLst>
                                      </p:cBhvr>
                                      <p:to>
                                        <p:strVal val="visible"/>
                                      </p:to>
                                    </p:set>
                                    <p:animEffect transition="in" filter="fade">
                                      <p:cBhvr>
                                        <p:cTn id="63" dur="2000"/>
                                        <p:tgtEl>
                                          <p:spTgt spid="9">
                                            <p:graphicEl>
                                              <a:dgm id="{C2E1E3CA-EFEA-4867-BF3B-B321BD0D60C2}"/>
                                            </p:graphicEl>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9">
                                            <p:graphicEl>
                                              <a:dgm id="{695F51E7-A2BD-4A7E-A0C1-C259170848C7}"/>
                                            </p:graphicEl>
                                          </p:spTgt>
                                        </p:tgtEl>
                                        <p:attrNameLst>
                                          <p:attrName>style.visibility</p:attrName>
                                        </p:attrNameLst>
                                      </p:cBhvr>
                                      <p:to>
                                        <p:strVal val="visible"/>
                                      </p:to>
                                    </p:set>
                                    <p:animEffect transition="in" filter="fade">
                                      <p:cBhvr>
                                        <p:cTn id="68" dur="2000"/>
                                        <p:tgtEl>
                                          <p:spTgt spid="9">
                                            <p:graphicEl>
                                              <a:dgm id="{695F51E7-A2BD-4A7E-A0C1-C259170848C7}"/>
                                            </p:graphicEl>
                                          </p:spTgt>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9">
                                            <p:graphicEl>
                                              <a:dgm id="{32C1213D-4087-4BA2-831B-02B983418EFF}"/>
                                            </p:graphicEl>
                                          </p:spTgt>
                                        </p:tgtEl>
                                        <p:attrNameLst>
                                          <p:attrName>style.visibility</p:attrName>
                                        </p:attrNameLst>
                                      </p:cBhvr>
                                      <p:to>
                                        <p:strVal val="visible"/>
                                      </p:to>
                                    </p:set>
                                    <p:animEffect transition="in" filter="fade">
                                      <p:cBhvr>
                                        <p:cTn id="71" dur="2000"/>
                                        <p:tgtEl>
                                          <p:spTgt spid="9">
                                            <p:graphicEl>
                                              <a:dgm id="{32C1213D-4087-4BA2-831B-02B983418EFF}"/>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Sub>
          <a:bldDgm bld="one"/>
        </p:bldSub>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BA8F08B-7C1A-43AB-8CAA-E0D0802650CA}" type="slidenum">
              <a:rPr lang="en-US" smtClean="0"/>
              <a:pPr/>
              <a:t>17</a:t>
            </a:fld>
            <a:endParaRPr lang="en-US" dirty="0"/>
          </a:p>
        </p:txBody>
      </p:sp>
      <p:sp>
        <p:nvSpPr>
          <p:cNvPr id="4" name="Title 3"/>
          <p:cNvSpPr>
            <a:spLocks noGrp="1"/>
          </p:cNvSpPr>
          <p:nvPr>
            <p:ph type="title"/>
          </p:nvPr>
        </p:nvSpPr>
        <p:spPr>
          <a:xfrm>
            <a:off x="594360" y="99128"/>
            <a:ext cx="7863840" cy="649224"/>
          </a:xfrm>
        </p:spPr>
        <p:txBody>
          <a:bodyPr anchor="ctr"/>
          <a:lstStyle/>
          <a:p>
            <a:r>
              <a:rPr lang="en-US" dirty="0" smtClean="0"/>
              <a:t>Consideration (Premium)</a:t>
            </a:r>
            <a:endParaRPr lang="en-IN" sz="1600" b="0" dirty="0"/>
          </a:p>
        </p:txBody>
      </p:sp>
      <p:sp>
        <p:nvSpPr>
          <p:cNvPr id="5" name="Footer Placeholder 4"/>
          <p:cNvSpPr>
            <a:spLocks noGrp="1"/>
          </p:cNvSpPr>
          <p:nvPr>
            <p:ph type="ftr" sz="quarter" idx="11"/>
          </p:nvPr>
        </p:nvSpPr>
        <p:spPr>
          <a:xfrm>
            <a:off x="6680199" y="6645655"/>
            <a:ext cx="1946275" cy="182880"/>
          </a:xfrm>
        </p:spPr>
        <p:txBody>
          <a:bodyPr/>
          <a:lstStyle/>
          <a:p>
            <a:r>
              <a:rPr lang="en-IN" dirty="0" smtClean="0"/>
              <a:t>POS Training Module</a:t>
            </a:r>
            <a:endParaRPr dirty="0"/>
          </a:p>
        </p:txBody>
      </p:sp>
      <p:sp>
        <p:nvSpPr>
          <p:cNvPr id="10" name="Oval 9"/>
          <p:cNvSpPr/>
          <p:nvPr/>
        </p:nvSpPr>
        <p:spPr>
          <a:xfrm>
            <a:off x="46865" y="215692"/>
            <a:ext cx="469665" cy="469665"/>
          </a:xfrm>
          <a:prstGeom prst="ellipse">
            <a:avLst/>
          </a:prstGeom>
          <a:solidFill>
            <a:schemeClr val="accent2"/>
          </a:solidFill>
          <a:ln w="28575">
            <a:solidFill>
              <a:srgbClr val="F9FBF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accent2">
                    <a:lumMod val="20000"/>
                    <a:lumOff val="80000"/>
                  </a:schemeClr>
                </a:solidFill>
              </a:rPr>
              <a:t>2</a:t>
            </a:r>
            <a:endParaRPr lang="en-US" sz="2400" b="1" dirty="0">
              <a:solidFill>
                <a:schemeClr val="accent2">
                  <a:lumMod val="20000"/>
                  <a:lumOff val="80000"/>
                </a:schemeClr>
              </a:solidFill>
            </a:endParaRPr>
          </a:p>
        </p:txBody>
      </p:sp>
      <p:sp>
        <p:nvSpPr>
          <p:cNvPr id="11" name="Parallelogram 10"/>
          <p:cNvSpPr/>
          <p:nvPr/>
        </p:nvSpPr>
        <p:spPr bwMode="auto">
          <a:xfrm>
            <a:off x="6172200" y="0"/>
            <a:ext cx="2128108" cy="304800"/>
          </a:xfrm>
          <a:prstGeom prst="parallelogram">
            <a:avLst/>
          </a:prstGeom>
          <a:solidFill>
            <a:schemeClr val="accent1"/>
          </a:solidFill>
          <a:ln w="6350" cap="flat" cmpd="sng" algn="ctr">
            <a:solidFill>
              <a:schemeClr val="accent1"/>
            </a:solidFill>
            <a:prstDash val="solid"/>
            <a:round/>
            <a:headEnd type="none" w="med" len="med"/>
            <a:tailEnd type="none" w="med" len="med"/>
          </a:ln>
          <a:effectLst/>
        </p:spPr>
        <p:txBody>
          <a:bodyPr vert="horz" wrap="square" lIns="54000" tIns="54000" rIns="54000" bIns="54000" numCol="1" rtlCol="0" anchor="ctr" anchorCtr="0" compatLnSpc="1">
            <a:prstTxWarp prst="textNoShape">
              <a:avLst/>
            </a:prstTxWarp>
          </a:bodyPr>
          <a:lstStyle/>
          <a:p>
            <a:pPr algn="ctr" fontAlgn="base">
              <a:spcBef>
                <a:spcPct val="0"/>
              </a:spcBef>
              <a:spcAft>
                <a:spcPct val="0"/>
              </a:spcAft>
              <a:defRPr/>
            </a:pPr>
            <a:r>
              <a:rPr lang="en-US" sz="1100" b="1" dirty="0" smtClean="0">
                <a:solidFill>
                  <a:prstClr val="white"/>
                </a:solidFill>
                <a:latin typeface="Calibri"/>
              </a:rPr>
              <a:t>Principles and Practice of Insurance</a:t>
            </a:r>
            <a:endParaRPr lang="en-IN" sz="1100" b="1" dirty="0">
              <a:solidFill>
                <a:prstClr val="white"/>
              </a:solidFill>
              <a:latin typeface="Calibri"/>
            </a:endParaRPr>
          </a:p>
        </p:txBody>
      </p:sp>
      <p:graphicFrame>
        <p:nvGraphicFramePr>
          <p:cNvPr id="8" name="Diagram 7"/>
          <p:cNvGraphicFramePr/>
          <p:nvPr/>
        </p:nvGraphicFramePr>
        <p:xfrm>
          <a:off x="304800" y="1346200"/>
          <a:ext cx="4953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2" name="Picture 2"/>
          <p:cNvPicPr>
            <a:picLocks noChangeAspect="1" noChangeArrowheads="1"/>
          </p:cNvPicPr>
          <p:nvPr/>
        </p:nvPicPr>
        <p:blipFill>
          <a:blip r:embed="rId7" cstate="print"/>
          <a:srcRect/>
          <a:stretch>
            <a:fillRect/>
          </a:stretch>
        </p:blipFill>
        <p:spPr bwMode="auto">
          <a:xfrm>
            <a:off x="5181600" y="1905000"/>
            <a:ext cx="3567113" cy="2971800"/>
          </a:xfrm>
          <a:prstGeom prst="rect">
            <a:avLst/>
          </a:prstGeom>
          <a:noFill/>
          <a:ln w="9525">
            <a:noFill/>
            <a:miter lim="800000"/>
            <a:headEnd/>
            <a:tailEnd/>
          </a:ln>
          <a:effectLst/>
        </p:spPr>
      </p:pic>
      <p:sp>
        <p:nvSpPr>
          <p:cNvPr id="9" name="Footer Placeholder 4"/>
          <p:cNvSpPr txBox="1">
            <a:spLocks/>
          </p:cNvSpPr>
          <p:nvPr/>
        </p:nvSpPr>
        <p:spPr>
          <a:xfrm>
            <a:off x="90153" y="6626993"/>
            <a:ext cx="2858320" cy="212346"/>
          </a:xfrm>
          <a:prstGeom prst="rect">
            <a:avLst/>
          </a:prstGeom>
        </p:spPr>
        <p:txBody>
          <a:bodyPr/>
          <a:lstStyle>
            <a:lvl1pPr>
              <a:defRPr>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mn-lt"/>
                <a:ea typeface="+mn-ea"/>
                <a:cs typeface="+mn-cs"/>
              </a:rPr>
              <a:t>©Max </a:t>
            </a:r>
            <a:r>
              <a:rPr lang="en-US" sz="1000" dirty="0" smtClean="0"/>
              <a:t>Life Insurance</a:t>
            </a:r>
            <a:endParaRPr kumimoji="0" lang="en-US" sz="1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graphicEl>
                                              <a:dgm id="{62A30D1A-0EFF-4361-A0AB-B222B6DD12ED}"/>
                                            </p:graphicEl>
                                          </p:spTgt>
                                        </p:tgtEl>
                                        <p:attrNameLst>
                                          <p:attrName>style.visibility</p:attrName>
                                        </p:attrNameLst>
                                      </p:cBhvr>
                                      <p:to>
                                        <p:strVal val="visible"/>
                                      </p:to>
                                    </p:set>
                                    <p:animEffect transition="in" filter="fade">
                                      <p:cBhvr>
                                        <p:cTn id="7" dur="2000"/>
                                        <p:tgtEl>
                                          <p:spTgt spid="8">
                                            <p:graphicEl>
                                              <a:dgm id="{62A30D1A-0EFF-4361-A0AB-B222B6DD12E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graphicEl>
                                              <a:dgm id="{5A29EAE4-9DFD-4B18-A35E-C74FE02442E9}"/>
                                            </p:graphicEl>
                                          </p:spTgt>
                                        </p:tgtEl>
                                        <p:attrNameLst>
                                          <p:attrName>style.visibility</p:attrName>
                                        </p:attrNameLst>
                                      </p:cBhvr>
                                      <p:to>
                                        <p:strVal val="visible"/>
                                      </p:to>
                                    </p:set>
                                    <p:animEffect transition="in" filter="fade">
                                      <p:cBhvr>
                                        <p:cTn id="12" dur="2000"/>
                                        <p:tgtEl>
                                          <p:spTgt spid="8">
                                            <p:graphicEl>
                                              <a:dgm id="{5A29EAE4-9DFD-4B18-A35E-C74FE02442E9}"/>
                                            </p:graphicEl>
                                          </p:spTgt>
                                        </p:tgtEl>
                                      </p:cBhvr>
                                    </p:animEffec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Sub>
          <a:bldDgm bld="one"/>
        </p:bldSub>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BA8F08B-7C1A-43AB-8CAA-E0D0802650CA}" type="slidenum">
              <a:rPr lang="en-US" smtClean="0"/>
              <a:pPr/>
              <a:t>18</a:t>
            </a:fld>
            <a:endParaRPr lang="en-US" dirty="0"/>
          </a:p>
        </p:txBody>
      </p:sp>
      <p:sp>
        <p:nvSpPr>
          <p:cNvPr id="4" name="Title 3"/>
          <p:cNvSpPr>
            <a:spLocks noGrp="1"/>
          </p:cNvSpPr>
          <p:nvPr>
            <p:ph type="title"/>
          </p:nvPr>
        </p:nvSpPr>
        <p:spPr>
          <a:xfrm>
            <a:off x="594360" y="99128"/>
            <a:ext cx="7863840" cy="649224"/>
          </a:xfrm>
        </p:spPr>
        <p:txBody>
          <a:bodyPr anchor="ctr"/>
          <a:lstStyle/>
          <a:p>
            <a:r>
              <a:rPr lang="en-US" dirty="0" smtClean="0"/>
              <a:t>Insurable Interest: </a:t>
            </a:r>
            <a:r>
              <a:rPr lang="en-US" sz="1600" b="0" dirty="0" smtClean="0"/>
              <a:t>Concept</a:t>
            </a:r>
            <a:endParaRPr lang="en-IN" sz="1600" b="0" dirty="0"/>
          </a:p>
        </p:txBody>
      </p:sp>
      <p:sp>
        <p:nvSpPr>
          <p:cNvPr id="5" name="Footer Placeholder 4"/>
          <p:cNvSpPr>
            <a:spLocks noGrp="1"/>
          </p:cNvSpPr>
          <p:nvPr>
            <p:ph type="ftr" sz="quarter" idx="11"/>
          </p:nvPr>
        </p:nvSpPr>
        <p:spPr>
          <a:xfrm>
            <a:off x="6680199" y="6645655"/>
            <a:ext cx="1946275" cy="182880"/>
          </a:xfrm>
        </p:spPr>
        <p:txBody>
          <a:bodyPr/>
          <a:lstStyle/>
          <a:p>
            <a:r>
              <a:rPr lang="en-IN" dirty="0" smtClean="0"/>
              <a:t>POS Training Module</a:t>
            </a:r>
            <a:endParaRPr dirty="0"/>
          </a:p>
        </p:txBody>
      </p:sp>
      <p:sp>
        <p:nvSpPr>
          <p:cNvPr id="10" name="Oval 9"/>
          <p:cNvSpPr/>
          <p:nvPr/>
        </p:nvSpPr>
        <p:spPr>
          <a:xfrm>
            <a:off x="46865" y="215692"/>
            <a:ext cx="469665" cy="469665"/>
          </a:xfrm>
          <a:prstGeom prst="ellipse">
            <a:avLst/>
          </a:prstGeom>
          <a:solidFill>
            <a:schemeClr val="accent2"/>
          </a:solidFill>
          <a:ln w="28575">
            <a:solidFill>
              <a:srgbClr val="F9FBF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accent2">
                    <a:lumMod val="20000"/>
                    <a:lumOff val="80000"/>
                  </a:schemeClr>
                </a:solidFill>
              </a:rPr>
              <a:t>3</a:t>
            </a:r>
            <a:endParaRPr lang="en-US" sz="2400" b="1" dirty="0">
              <a:solidFill>
                <a:schemeClr val="accent2">
                  <a:lumMod val="20000"/>
                  <a:lumOff val="80000"/>
                </a:schemeClr>
              </a:solidFill>
            </a:endParaRPr>
          </a:p>
        </p:txBody>
      </p:sp>
      <p:sp>
        <p:nvSpPr>
          <p:cNvPr id="11" name="Parallelogram 10"/>
          <p:cNvSpPr/>
          <p:nvPr/>
        </p:nvSpPr>
        <p:spPr bwMode="auto">
          <a:xfrm>
            <a:off x="6172200" y="0"/>
            <a:ext cx="2128108" cy="304800"/>
          </a:xfrm>
          <a:prstGeom prst="parallelogram">
            <a:avLst/>
          </a:prstGeom>
          <a:solidFill>
            <a:schemeClr val="accent1"/>
          </a:solidFill>
          <a:ln w="6350" cap="flat" cmpd="sng" algn="ctr">
            <a:solidFill>
              <a:schemeClr val="accent1"/>
            </a:solidFill>
            <a:prstDash val="solid"/>
            <a:round/>
            <a:headEnd type="none" w="med" len="med"/>
            <a:tailEnd type="none" w="med" len="med"/>
          </a:ln>
          <a:effectLst/>
        </p:spPr>
        <p:txBody>
          <a:bodyPr vert="horz" wrap="square" lIns="54000" tIns="54000" rIns="54000" bIns="54000" numCol="1" rtlCol="0" anchor="ctr" anchorCtr="0" compatLnSpc="1">
            <a:prstTxWarp prst="textNoShape">
              <a:avLst/>
            </a:prstTxWarp>
          </a:bodyPr>
          <a:lstStyle/>
          <a:p>
            <a:pPr algn="ctr" fontAlgn="base">
              <a:spcBef>
                <a:spcPct val="0"/>
              </a:spcBef>
              <a:spcAft>
                <a:spcPct val="0"/>
              </a:spcAft>
              <a:defRPr/>
            </a:pPr>
            <a:r>
              <a:rPr lang="en-US" sz="1100" b="1" dirty="0" smtClean="0">
                <a:solidFill>
                  <a:prstClr val="white"/>
                </a:solidFill>
                <a:latin typeface="Calibri"/>
              </a:rPr>
              <a:t>Principles and Practice of Insurance</a:t>
            </a:r>
            <a:endParaRPr lang="en-IN" sz="1100" b="1" dirty="0">
              <a:solidFill>
                <a:prstClr val="white"/>
              </a:solidFill>
              <a:latin typeface="Calibri"/>
            </a:endParaRPr>
          </a:p>
        </p:txBody>
      </p:sp>
      <p:pic>
        <p:nvPicPr>
          <p:cNvPr id="8" name="Picture 2"/>
          <p:cNvPicPr>
            <a:picLocks noChangeAspect="1" noChangeArrowheads="1"/>
          </p:cNvPicPr>
          <p:nvPr/>
        </p:nvPicPr>
        <p:blipFill>
          <a:blip r:embed="rId2" cstate="print"/>
          <a:srcRect/>
          <a:stretch>
            <a:fillRect/>
          </a:stretch>
        </p:blipFill>
        <p:spPr bwMode="auto">
          <a:xfrm>
            <a:off x="2286000" y="3547240"/>
            <a:ext cx="4975250" cy="2838961"/>
          </a:xfrm>
          <a:prstGeom prst="rect">
            <a:avLst/>
          </a:prstGeom>
          <a:noFill/>
          <a:ln w="9525">
            <a:noFill/>
            <a:miter lim="800000"/>
            <a:headEnd/>
            <a:tailEnd/>
          </a:ln>
          <a:effectLst/>
        </p:spPr>
      </p:pic>
      <p:graphicFrame>
        <p:nvGraphicFramePr>
          <p:cNvPr id="12" name="Diagram 11"/>
          <p:cNvGraphicFramePr/>
          <p:nvPr/>
        </p:nvGraphicFramePr>
        <p:xfrm>
          <a:off x="228600" y="1010740"/>
          <a:ext cx="8458200" cy="22211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Footer Placeholder 4"/>
          <p:cNvSpPr txBox="1">
            <a:spLocks/>
          </p:cNvSpPr>
          <p:nvPr/>
        </p:nvSpPr>
        <p:spPr>
          <a:xfrm>
            <a:off x="90153" y="6626993"/>
            <a:ext cx="2858320" cy="212346"/>
          </a:xfrm>
          <a:prstGeom prst="rect">
            <a:avLst/>
          </a:prstGeom>
        </p:spPr>
        <p:txBody>
          <a:bodyPr/>
          <a:lstStyle>
            <a:lvl1pPr>
              <a:defRPr>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mn-lt"/>
                <a:ea typeface="+mn-ea"/>
                <a:cs typeface="+mn-cs"/>
              </a:rPr>
              <a:t>©Max </a:t>
            </a:r>
            <a:r>
              <a:rPr lang="en-US" sz="1000" dirty="0" smtClean="0"/>
              <a:t>Life Insurance</a:t>
            </a:r>
            <a:endParaRPr kumimoji="0" lang="en-US" sz="1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graphicEl>
                                              <a:dgm id="{FAD2D905-58B5-4EA2-8C83-C384D9886F73}"/>
                                            </p:graphicEl>
                                          </p:spTgt>
                                        </p:tgtEl>
                                        <p:attrNameLst>
                                          <p:attrName>style.visibility</p:attrName>
                                        </p:attrNameLst>
                                      </p:cBhvr>
                                      <p:to>
                                        <p:strVal val="visible"/>
                                      </p:to>
                                    </p:set>
                                    <p:animEffect transition="in" filter="fade">
                                      <p:cBhvr>
                                        <p:cTn id="7" dur="2000"/>
                                        <p:tgtEl>
                                          <p:spTgt spid="12">
                                            <p:graphicEl>
                                              <a:dgm id="{FAD2D905-58B5-4EA2-8C83-C384D9886F73}"/>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graphicEl>
                                              <a:dgm id="{06FA9940-450D-47D4-8D23-C7D0D870F1CD}"/>
                                            </p:graphicEl>
                                          </p:spTgt>
                                        </p:tgtEl>
                                        <p:attrNameLst>
                                          <p:attrName>style.visibility</p:attrName>
                                        </p:attrNameLst>
                                      </p:cBhvr>
                                      <p:to>
                                        <p:strVal val="visible"/>
                                      </p:to>
                                    </p:set>
                                    <p:animEffect transition="in" filter="fade">
                                      <p:cBhvr>
                                        <p:cTn id="12" dur="2000"/>
                                        <p:tgtEl>
                                          <p:spTgt spid="12">
                                            <p:graphicEl>
                                              <a:dgm id="{06FA9940-450D-47D4-8D23-C7D0D870F1CD}"/>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graphicEl>
                                              <a:dgm id="{96A90C1A-ECE1-4262-8077-ECB561F494A8}"/>
                                            </p:graphicEl>
                                          </p:spTgt>
                                        </p:tgtEl>
                                        <p:attrNameLst>
                                          <p:attrName>style.visibility</p:attrName>
                                        </p:attrNameLst>
                                      </p:cBhvr>
                                      <p:to>
                                        <p:strVal val="visible"/>
                                      </p:to>
                                    </p:set>
                                    <p:animEffect transition="in" filter="fade">
                                      <p:cBhvr>
                                        <p:cTn id="17" dur="2000"/>
                                        <p:tgtEl>
                                          <p:spTgt spid="12">
                                            <p:graphicEl>
                                              <a:dgm id="{96A90C1A-ECE1-4262-8077-ECB561F494A8}"/>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Sub>
          <a:bldDgm bld="one"/>
        </p:bldSub>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BA8F08B-7C1A-43AB-8CAA-E0D0802650CA}" type="slidenum">
              <a:rPr lang="en-US" smtClean="0"/>
              <a:pPr/>
              <a:t>19</a:t>
            </a:fld>
            <a:endParaRPr lang="en-US" dirty="0"/>
          </a:p>
        </p:txBody>
      </p:sp>
      <p:sp>
        <p:nvSpPr>
          <p:cNvPr id="4" name="Title 3"/>
          <p:cNvSpPr>
            <a:spLocks noGrp="1"/>
          </p:cNvSpPr>
          <p:nvPr>
            <p:ph type="title"/>
          </p:nvPr>
        </p:nvSpPr>
        <p:spPr>
          <a:xfrm>
            <a:off x="594360" y="99128"/>
            <a:ext cx="7863840" cy="649224"/>
          </a:xfrm>
        </p:spPr>
        <p:txBody>
          <a:bodyPr anchor="ctr"/>
          <a:lstStyle/>
          <a:p>
            <a:r>
              <a:rPr lang="en-US" dirty="0" smtClean="0"/>
              <a:t>Insurable Interest: </a:t>
            </a:r>
            <a:r>
              <a:rPr lang="en-US" sz="1600" b="0" dirty="0" smtClean="0"/>
              <a:t>Time When Insurable Interest should be present</a:t>
            </a:r>
            <a:endParaRPr lang="en-IN" sz="1600" b="0" dirty="0"/>
          </a:p>
        </p:txBody>
      </p:sp>
      <p:sp>
        <p:nvSpPr>
          <p:cNvPr id="5" name="Footer Placeholder 4"/>
          <p:cNvSpPr>
            <a:spLocks noGrp="1"/>
          </p:cNvSpPr>
          <p:nvPr>
            <p:ph type="ftr" sz="quarter" idx="11"/>
          </p:nvPr>
        </p:nvSpPr>
        <p:spPr>
          <a:xfrm>
            <a:off x="6680199" y="6645655"/>
            <a:ext cx="1946275" cy="182880"/>
          </a:xfrm>
        </p:spPr>
        <p:txBody>
          <a:bodyPr/>
          <a:lstStyle/>
          <a:p>
            <a:r>
              <a:rPr lang="en-IN" dirty="0" smtClean="0"/>
              <a:t>POS Training Module</a:t>
            </a:r>
            <a:endParaRPr dirty="0"/>
          </a:p>
        </p:txBody>
      </p:sp>
      <p:sp>
        <p:nvSpPr>
          <p:cNvPr id="10" name="Oval 9"/>
          <p:cNvSpPr/>
          <p:nvPr/>
        </p:nvSpPr>
        <p:spPr>
          <a:xfrm>
            <a:off x="46865" y="215692"/>
            <a:ext cx="469665" cy="469665"/>
          </a:xfrm>
          <a:prstGeom prst="ellipse">
            <a:avLst/>
          </a:prstGeom>
          <a:solidFill>
            <a:schemeClr val="accent2"/>
          </a:solidFill>
          <a:ln w="28575">
            <a:solidFill>
              <a:srgbClr val="F9FBF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accent2">
                    <a:lumMod val="20000"/>
                    <a:lumOff val="80000"/>
                  </a:schemeClr>
                </a:solidFill>
              </a:rPr>
              <a:t>3</a:t>
            </a:r>
            <a:endParaRPr lang="en-US" sz="2400" b="1" dirty="0">
              <a:solidFill>
                <a:schemeClr val="accent2">
                  <a:lumMod val="20000"/>
                  <a:lumOff val="80000"/>
                </a:schemeClr>
              </a:solidFill>
            </a:endParaRPr>
          </a:p>
        </p:txBody>
      </p:sp>
      <p:sp>
        <p:nvSpPr>
          <p:cNvPr id="11" name="Parallelogram 10"/>
          <p:cNvSpPr/>
          <p:nvPr/>
        </p:nvSpPr>
        <p:spPr bwMode="auto">
          <a:xfrm>
            <a:off x="6172200" y="0"/>
            <a:ext cx="2128108" cy="304800"/>
          </a:xfrm>
          <a:prstGeom prst="parallelogram">
            <a:avLst/>
          </a:prstGeom>
          <a:solidFill>
            <a:schemeClr val="accent1"/>
          </a:solidFill>
          <a:ln w="6350" cap="flat" cmpd="sng" algn="ctr">
            <a:solidFill>
              <a:schemeClr val="accent1"/>
            </a:solidFill>
            <a:prstDash val="solid"/>
            <a:round/>
            <a:headEnd type="none" w="med" len="med"/>
            <a:tailEnd type="none" w="med" len="med"/>
          </a:ln>
          <a:effectLst/>
        </p:spPr>
        <p:txBody>
          <a:bodyPr vert="horz" wrap="square" lIns="54000" tIns="54000" rIns="54000" bIns="54000" numCol="1" rtlCol="0" anchor="ctr" anchorCtr="0" compatLnSpc="1">
            <a:prstTxWarp prst="textNoShape">
              <a:avLst/>
            </a:prstTxWarp>
          </a:bodyPr>
          <a:lstStyle/>
          <a:p>
            <a:pPr algn="ctr" fontAlgn="base">
              <a:spcBef>
                <a:spcPct val="0"/>
              </a:spcBef>
              <a:spcAft>
                <a:spcPct val="0"/>
              </a:spcAft>
              <a:defRPr/>
            </a:pPr>
            <a:r>
              <a:rPr lang="en-US" sz="1100" b="1" dirty="0" smtClean="0">
                <a:solidFill>
                  <a:prstClr val="white"/>
                </a:solidFill>
                <a:latin typeface="Calibri"/>
              </a:rPr>
              <a:t>Principles and Practice of Insurance</a:t>
            </a:r>
            <a:endParaRPr lang="en-IN" sz="1100" b="1" dirty="0">
              <a:solidFill>
                <a:prstClr val="white"/>
              </a:solidFill>
              <a:latin typeface="Calibri"/>
            </a:endParaRPr>
          </a:p>
        </p:txBody>
      </p:sp>
      <p:sp>
        <p:nvSpPr>
          <p:cNvPr id="9" name="Rectangle 8"/>
          <p:cNvSpPr/>
          <p:nvPr/>
        </p:nvSpPr>
        <p:spPr>
          <a:xfrm>
            <a:off x="914399" y="1192816"/>
            <a:ext cx="7472855" cy="1938992"/>
          </a:xfrm>
          <a:prstGeom prst="rect">
            <a:avLst/>
          </a:prstGeom>
          <a:ln w="19050">
            <a:solidFill>
              <a:schemeClr val="accent1"/>
            </a:solidFill>
          </a:ln>
        </p:spPr>
        <p:txBody>
          <a:bodyPr wrap="square">
            <a:spAutoFit/>
          </a:bodyPr>
          <a:lstStyle/>
          <a:p>
            <a:r>
              <a:rPr lang="en-US" sz="2000" dirty="0" smtClean="0"/>
              <a:t>Insurable interest should be present at the time of taking the policy in life insurance. </a:t>
            </a:r>
          </a:p>
          <a:p>
            <a:endParaRPr lang="en-US" sz="2000" dirty="0" smtClean="0"/>
          </a:p>
          <a:p>
            <a:r>
              <a:rPr lang="en-US" sz="2000" dirty="0" smtClean="0"/>
              <a:t>In general insurance, insurable interest should be present both at the time of taking the policy and at the time of claim, with some exceptions like marine policies. </a:t>
            </a:r>
            <a:endParaRPr lang="en-US" sz="2000" dirty="0"/>
          </a:p>
        </p:txBody>
      </p:sp>
      <p:graphicFrame>
        <p:nvGraphicFramePr>
          <p:cNvPr id="13" name="Diagram 12"/>
          <p:cNvGraphicFramePr/>
          <p:nvPr/>
        </p:nvGraphicFramePr>
        <p:xfrm>
          <a:off x="838200" y="3182060"/>
          <a:ext cx="7696200" cy="3124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Footer Placeholder 4"/>
          <p:cNvSpPr txBox="1">
            <a:spLocks/>
          </p:cNvSpPr>
          <p:nvPr/>
        </p:nvSpPr>
        <p:spPr>
          <a:xfrm>
            <a:off x="90153" y="6626993"/>
            <a:ext cx="2858320" cy="212346"/>
          </a:xfrm>
          <a:prstGeom prst="rect">
            <a:avLst/>
          </a:prstGeom>
        </p:spPr>
        <p:txBody>
          <a:bodyPr/>
          <a:lstStyle>
            <a:lvl1pPr>
              <a:defRPr>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mn-lt"/>
                <a:ea typeface="+mn-ea"/>
                <a:cs typeface="+mn-cs"/>
              </a:rPr>
              <a:t>©Max </a:t>
            </a:r>
            <a:r>
              <a:rPr lang="en-US" sz="1000" dirty="0" smtClean="0"/>
              <a:t>Life Insurance</a:t>
            </a:r>
            <a:endParaRPr kumimoji="0" lang="en-US" sz="1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3">
                                            <p:graphicEl>
                                              <a:dgm id="{CF996811-B450-48EE-BD7C-13A5DC722A25}"/>
                                            </p:graphicEl>
                                          </p:spTgt>
                                        </p:tgtEl>
                                        <p:attrNameLst>
                                          <p:attrName>style.visibility</p:attrName>
                                        </p:attrNameLst>
                                      </p:cBhvr>
                                      <p:to>
                                        <p:strVal val="visible"/>
                                      </p:to>
                                    </p:set>
                                    <p:animEffect transition="in" filter="fade">
                                      <p:cBhvr>
                                        <p:cTn id="11" dur="2000"/>
                                        <p:tgtEl>
                                          <p:spTgt spid="13">
                                            <p:graphicEl>
                                              <a:dgm id="{CF996811-B450-48EE-BD7C-13A5DC722A25}"/>
                                            </p:graphic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3">
                                            <p:graphicEl>
                                              <a:dgm id="{C7FE18A3-595B-4CC0-9A94-4325FA92220E}"/>
                                            </p:graphicEl>
                                          </p:spTgt>
                                        </p:tgtEl>
                                        <p:attrNameLst>
                                          <p:attrName>style.visibility</p:attrName>
                                        </p:attrNameLst>
                                      </p:cBhvr>
                                      <p:to>
                                        <p:strVal val="visible"/>
                                      </p:to>
                                    </p:set>
                                    <p:animEffect transition="in" filter="fade">
                                      <p:cBhvr>
                                        <p:cTn id="16" dur="2000"/>
                                        <p:tgtEl>
                                          <p:spTgt spid="13">
                                            <p:graphicEl>
                                              <a:dgm id="{C7FE18A3-595B-4CC0-9A94-4325FA92220E}"/>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Graphic spid="13" grpId="0">
        <p:bldSub>
          <a:bldDgm bld="one"/>
        </p:bldSub>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IN" dirty="0" smtClean="0"/>
              <a:t>POS Training Module</a:t>
            </a:r>
            <a:endParaRPr dirty="0"/>
          </a:p>
        </p:txBody>
      </p:sp>
      <p:sp>
        <p:nvSpPr>
          <p:cNvPr id="12" name="Slide Number Placeholder 11"/>
          <p:cNvSpPr>
            <a:spLocks noGrp="1"/>
          </p:cNvSpPr>
          <p:nvPr>
            <p:ph type="sldNum" sz="quarter" idx="12"/>
          </p:nvPr>
        </p:nvSpPr>
        <p:spPr/>
        <p:txBody>
          <a:bodyPr/>
          <a:lstStyle/>
          <a:p>
            <a:fld id="{FBA8F08B-7C1A-43AB-8CAA-E0D0802650CA}" type="slidenum">
              <a:rPr lang="en-US" smtClean="0"/>
              <a:pPr/>
              <a:t>2</a:t>
            </a:fld>
            <a:endParaRPr lang="en-US" dirty="0"/>
          </a:p>
        </p:txBody>
      </p:sp>
      <p:grpSp>
        <p:nvGrpSpPr>
          <p:cNvPr id="2" name="Group 19"/>
          <p:cNvGrpSpPr/>
          <p:nvPr/>
        </p:nvGrpSpPr>
        <p:grpSpPr>
          <a:xfrm>
            <a:off x="0" y="2302667"/>
            <a:ext cx="9144000" cy="2328865"/>
            <a:chOff x="0" y="3071810"/>
            <a:chExt cx="9144000" cy="2328865"/>
          </a:xfrm>
        </p:grpSpPr>
        <p:sp>
          <p:nvSpPr>
            <p:cNvPr id="19" name="Rectangle 18"/>
            <p:cNvSpPr/>
            <p:nvPr/>
          </p:nvSpPr>
          <p:spPr bwMode="auto">
            <a:xfrm>
              <a:off x="0" y="5143512"/>
              <a:ext cx="9144000" cy="257163"/>
            </a:xfrm>
            <a:prstGeom prst="rect">
              <a:avLst/>
            </a:prstGeom>
            <a:gradFill>
              <a:gsLst>
                <a:gs pos="0">
                  <a:schemeClr val="bg1">
                    <a:lumMod val="65000"/>
                  </a:schemeClr>
                </a:gs>
                <a:gs pos="100000">
                  <a:schemeClr val="bg1"/>
                </a:gs>
              </a:gsLst>
              <a:lin ang="5400000" scaled="0"/>
            </a:gradFill>
            <a:ln w="6350" cap="flat" cmpd="sng" algn="ctr">
              <a:noFill/>
              <a:prstDash val="solid"/>
              <a:round/>
              <a:headEnd type="none" w="med" len="med"/>
              <a:tailEnd type="none" w="med" len="med"/>
            </a:ln>
            <a:effectLst/>
          </p:spPr>
          <p:txBody>
            <a:bodyPr vert="horz" wrap="square" lIns="54000" tIns="54000" rIns="54000" bIns="54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smtClean="0">
                <a:ln>
                  <a:noFill/>
                </a:ln>
                <a:solidFill>
                  <a:schemeClr val="bg1"/>
                </a:solidFill>
                <a:effectLst/>
                <a:latin typeface="+mj-lt"/>
              </a:endParaRPr>
            </a:p>
          </p:txBody>
        </p:sp>
        <p:grpSp>
          <p:nvGrpSpPr>
            <p:cNvPr id="3" name="Group 14"/>
            <p:cNvGrpSpPr/>
            <p:nvPr/>
          </p:nvGrpSpPr>
          <p:grpSpPr>
            <a:xfrm>
              <a:off x="0" y="3071810"/>
              <a:ext cx="9144000" cy="2105019"/>
              <a:chOff x="0" y="3714752"/>
              <a:chExt cx="9144000" cy="2747961"/>
            </a:xfrm>
          </p:grpSpPr>
          <p:sp>
            <p:nvSpPr>
              <p:cNvPr id="13" name="Rectangle 12"/>
              <p:cNvSpPr/>
              <p:nvPr/>
            </p:nvSpPr>
            <p:spPr bwMode="auto">
              <a:xfrm>
                <a:off x="0" y="3929066"/>
                <a:ext cx="9144000" cy="2533647"/>
              </a:xfrm>
              <a:prstGeom prst="rect">
                <a:avLst/>
              </a:prstGeom>
              <a:solidFill>
                <a:schemeClr val="accent4">
                  <a:lumMod val="60000"/>
                  <a:lumOff val="40000"/>
                </a:schemeClr>
              </a:solidFill>
              <a:ln w="6350" cap="flat" cmpd="sng" algn="ctr">
                <a:noFill/>
                <a:prstDash val="solid"/>
                <a:round/>
                <a:headEnd type="none" w="med" len="med"/>
                <a:tailEnd type="none" w="med" len="med"/>
              </a:ln>
              <a:effectLst/>
            </p:spPr>
            <p:txBody>
              <a:bodyPr vert="horz" wrap="square" lIns="54000" tIns="54000" rIns="54000" bIns="54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smtClean="0">
                  <a:ln>
                    <a:noFill/>
                  </a:ln>
                  <a:solidFill>
                    <a:schemeClr val="bg1"/>
                  </a:solidFill>
                  <a:effectLst/>
                  <a:latin typeface="+mj-lt"/>
                </a:endParaRPr>
              </a:p>
            </p:txBody>
          </p:sp>
          <p:sp>
            <p:nvSpPr>
              <p:cNvPr id="14" name="Freeform 13"/>
              <p:cNvSpPr/>
              <p:nvPr/>
            </p:nvSpPr>
            <p:spPr bwMode="auto">
              <a:xfrm>
                <a:off x="0" y="3714752"/>
                <a:ext cx="5285545" cy="1814699"/>
              </a:xfrm>
              <a:custGeom>
                <a:avLst/>
                <a:gdLst>
                  <a:gd name="connsiteX0" fmla="*/ 0 w 3857620"/>
                  <a:gd name="connsiteY0" fmla="*/ 0 h 1785950"/>
                  <a:gd name="connsiteX1" fmla="*/ 3857620 w 3857620"/>
                  <a:gd name="connsiteY1" fmla="*/ 0 h 1785950"/>
                  <a:gd name="connsiteX2" fmla="*/ 3857620 w 3857620"/>
                  <a:gd name="connsiteY2" fmla="*/ 1785950 h 1785950"/>
                  <a:gd name="connsiteX3" fmla="*/ 0 w 3857620"/>
                  <a:gd name="connsiteY3" fmla="*/ 1785950 h 1785950"/>
                  <a:gd name="connsiteX4" fmla="*/ 0 w 3857620"/>
                  <a:gd name="connsiteY4" fmla="*/ 0 h 1785950"/>
                  <a:gd name="connsiteX0" fmla="*/ 0 w 4397370"/>
                  <a:gd name="connsiteY0" fmla="*/ 0 h 1785950"/>
                  <a:gd name="connsiteX1" fmla="*/ 4397370 w 4397370"/>
                  <a:gd name="connsiteY1" fmla="*/ 0 h 1785950"/>
                  <a:gd name="connsiteX2" fmla="*/ 3857620 w 4397370"/>
                  <a:gd name="connsiteY2" fmla="*/ 1785950 h 1785950"/>
                  <a:gd name="connsiteX3" fmla="*/ 0 w 4397370"/>
                  <a:gd name="connsiteY3" fmla="*/ 1785950 h 1785950"/>
                  <a:gd name="connsiteX4" fmla="*/ 0 w 4397370"/>
                  <a:gd name="connsiteY4" fmla="*/ 0 h 1785950"/>
                  <a:gd name="connsiteX0" fmla="*/ 0 w 4397370"/>
                  <a:gd name="connsiteY0" fmla="*/ 0 h 1785950"/>
                  <a:gd name="connsiteX1" fmla="*/ 4397370 w 4397370"/>
                  <a:gd name="connsiteY1" fmla="*/ 0 h 1785950"/>
                  <a:gd name="connsiteX2" fmla="*/ 3857620 w 4397370"/>
                  <a:gd name="connsiteY2" fmla="*/ 1785950 h 1785950"/>
                  <a:gd name="connsiteX3" fmla="*/ 3693459 w 4397370"/>
                  <a:gd name="connsiteY3" fmla="*/ 1771648 h 1785950"/>
                  <a:gd name="connsiteX4" fmla="*/ 0 w 4397370"/>
                  <a:gd name="connsiteY4" fmla="*/ 1785950 h 1785950"/>
                  <a:gd name="connsiteX5" fmla="*/ 0 w 4397370"/>
                  <a:gd name="connsiteY5" fmla="*/ 0 h 1785950"/>
                  <a:gd name="connsiteX0" fmla="*/ 0 w 4397370"/>
                  <a:gd name="connsiteY0" fmla="*/ 0 h 1785950"/>
                  <a:gd name="connsiteX1" fmla="*/ 4397370 w 4397370"/>
                  <a:gd name="connsiteY1" fmla="*/ 0 h 1785950"/>
                  <a:gd name="connsiteX2" fmla="*/ 3881718 w 4397370"/>
                  <a:gd name="connsiteY2" fmla="*/ 1673036 h 1785950"/>
                  <a:gd name="connsiteX3" fmla="*/ 3857620 w 4397370"/>
                  <a:gd name="connsiteY3" fmla="*/ 1785950 h 1785950"/>
                  <a:gd name="connsiteX4" fmla="*/ 3693459 w 4397370"/>
                  <a:gd name="connsiteY4" fmla="*/ 1771648 h 1785950"/>
                  <a:gd name="connsiteX5" fmla="*/ 0 w 4397370"/>
                  <a:gd name="connsiteY5" fmla="*/ 1785950 h 1785950"/>
                  <a:gd name="connsiteX6" fmla="*/ 0 w 4397370"/>
                  <a:gd name="connsiteY6" fmla="*/ 0 h 1785950"/>
                  <a:gd name="connsiteX0" fmla="*/ 0 w 4397370"/>
                  <a:gd name="connsiteY0" fmla="*/ 0 h 1970694"/>
                  <a:gd name="connsiteX1" fmla="*/ 4397370 w 4397370"/>
                  <a:gd name="connsiteY1" fmla="*/ 0 h 1970694"/>
                  <a:gd name="connsiteX2" fmla="*/ 3881718 w 4397370"/>
                  <a:gd name="connsiteY2" fmla="*/ 1673036 h 1970694"/>
                  <a:gd name="connsiteX3" fmla="*/ 3857620 w 4397370"/>
                  <a:gd name="connsiteY3" fmla="*/ 1785950 h 1970694"/>
                  <a:gd name="connsiteX4" fmla="*/ 3693459 w 4397370"/>
                  <a:gd name="connsiteY4" fmla="*/ 1771648 h 1970694"/>
                  <a:gd name="connsiteX5" fmla="*/ 0 w 4397370"/>
                  <a:gd name="connsiteY5" fmla="*/ 1785950 h 1970694"/>
                  <a:gd name="connsiteX6" fmla="*/ 0 w 4397370"/>
                  <a:gd name="connsiteY6" fmla="*/ 0 h 1970694"/>
                  <a:gd name="connsiteX0" fmla="*/ 0 w 4397370"/>
                  <a:gd name="connsiteY0" fmla="*/ 0 h 1968310"/>
                  <a:gd name="connsiteX1" fmla="*/ 4397370 w 4397370"/>
                  <a:gd name="connsiteY1" fmla="*/ 0 h 1968310"/>
                  <a:gd name="connsiteX2" fmla="*/ 3881718 w 4397370"/>
                  <a:gd name="connsiteY2" fmla="*/ 1673036 h 1968310"/>
                  <a:gd name="connsiteX3" fmla="*/ 3693459 w 4397370"/>
                  <a:gd name="connsiteY3" fmla="*/ 1771648 h 1968310"/>
                  <a:gd name="connsiteX4" fmla="*/ 0 w 4397370"/>
                  <a:gd name="connsiteY4" fmla="*/ 1785950 h 1968310"/>
                  <a:gd name="connsiteX5" fmla="*/ 0 w 4397370"/>
                  <a:gd name="connsiteY5" fmla="*/ 0 h 1968310"/>
                  <a:gd name="connsiteX0" fmla="*/ 0 w 4397370"/>
                  <a:gd name="connsiteY0" fmla="*/ 0 h 1785950"/>
                  <a:gd name="connsiteX1" fmla="*/ 4397370 w 4397370"/>
                  <a:gd name="connsiteY1" fmla="*/ 0 h 1785950"/>
                  <a:gd name="connsiteX2" fmla="*/ 3881718 w 4397370"/>
                  <a:gd name="connsiteY2" fmla="*/ 1673036 h 1785950"/>
                  <a:gd name="connsiteX3" fmla="*/ 3693459 w 4397370"/>
                  <a:gd name="connsiteY3" fmla="*/ 1771648 h 1785950"/>
                  <a:gd name="connsiteX4" fmla="*/ 0 w 4397370"/>
                  <a:gd name="connsiteY4" fmla="*/ 1785950 h 1785950"/>
                  <a:gd name="connsiteX5" fmla="*/ 0 w 4397370"/>
                  <a:gd name="connsiteY5" fmla="*/ 0 h 1785950"/>
                  <a:gd name="connsiteX0" fmla="*/ 0 w 4397370"/>
                  <a:gd name="connsiteY0" fmla="*/ 0 h 1833778"/>
                  <a:gd name="connsiteX1" fmla="*/ 4397370 w 4397370"/>
                  <a:gd name="connsiteY1" fmla="*/ 0 h 1833778"/>
                  <a:gd name="connsiteX2" fmla="*/ 3881718 w 4397370"/>
                  <a:gd name="connsiteY2" fmla="*/ 1673036 h 1833778"/>
                  <a:gd name="connsiteX3" fmla="*/ 3693459 w 4397370"/>
                  <a:gd name="connsiteY3" fmla="*/ 1771648 h 1833778"/>
                  <a:gd name="connsiteX4" fmla="*/ 0 w 4397370"/>
                  <a:gd name="connsiteY4" fmla="*/ 1785950 h 1833778"/>
                  <a:gd name="connsiteX5" fmla="*/ 0 w 4397370"/>
                  <a:gd name="connsiteY5" fmla="*/ 0 h 1833778"/>
                  <a:gd name="connsiteX0" fmla="*/ 0 w 4397370"/>
                  <a:gd name="connsiteY0" fmla="*/ 0 h 1805188"/>
                  <a:gd name="connsiteX1" fmla="*/ 4397370 w 4397370"/>
                  <a:gd name="connsiteY1" fmla="*/ 0 h 1805188"/>
                  <a:gd name="connsiteX2" fmla="*/ 3881718 w 4397370"/>
                  <a:gd name="connsiteY2" fmla="*/ 1673036 h 1805188"/>
                  <a:gd name="connsiteX3" fmla="*/ 3693459 w 4397370"/>
                  <a:gd name="connsiteY3" fmla="*/ 1771648 h 1805188"/>
                  <a:gd name="connsiteX4" fmla="*/ 0 w 4397370"/>
                  <a:gd name="connsiteY4" fmla="*/ 1785950 h 1805188"/>
                  <a:gd name="connsiteX5" fmla="*/ 0 w 4397370"/>
                  <a:gd name="connsiteY5" fmla="*/ 0 h 1805188"/>
                  <a:gd name="connsiteX0" fmla="*/ 0 w 4397370"/>
                  <a:gd name="connsiteY0" fmla="*/ 0 h 1805188"/>
                  <a:gd name="connsiteX1" fmla="*/ 4397370 w 4397370"/>
                  <a:gd name="connsiteY1" fmla="*/ 0 h 1805188"/>
                  <a:gd name="connsiteX2" fmla="*/ 4305300 w 4397370"/>
                  <a:gd name="connsiteY2" fmla="*/ 285748 h 1805188"/>
                  <a:gd name="connsiteX3" fmla="*/ 3881718 w 4397370"/>
                  <a:gd name="connsiteY3" fmla="*/ 1673036 h 1805188"/>
                  <a:gd name="connsiteX4" fmla="*/ 3693459 w 4397370"/>
                  <a:gd name="connsiteY4" fmla="*/ 1771648 h 1805188"/>
                  <a:gd name="connsiteX5" fmla="*/ 0 w 4397370"/>
                  <a:gd name="connsiteY5" fmla="*/ 1785950 h 1805188"/>
                  <a:gd name="connsiteX6" fmla="*/ 0 w 4397370"/>
                  <a:gd name="connsiteY6" fmla="*/ 0 h 1805188"/>
                  <a:gd name="connsiteX0" fmla="*/ 0 w 4421717"/>
                  <a:gd name="connsiteY0" fmla="*/ 0 h 1805188"/>
                  <a:gd name="connsiteX1" fmla="*/ 4397370 w 4421717"/>
                  <a:gd name="connsiteY1" fmla="*/ 0 h 1805188"/>
                  <a:gd name="connsiteX2" fmla="*/ 4305300 w 4421717"/>
                  <a:gd name="connsiteY2" fmla="*/ 285748 h 1805188"/>
                  <a:gd name="connsiteX3" fmla="*/ 3881718 w 4421717"/>
                  <a:gd name="connsiteY3" fmla="*/ 1673036 h 1805188"/>
                  <a:gd name="connsiteX4" fmla="*/ 3693459 w 4421717"/>
                  <a:gd name="connsiteY4" fmla="*/ 1771648 h 1805188"/>
                  <a:gd name="connsiteX5" fmla="*/ 0 w 4421717"/>
                  <a:gd name="connsiteY5" fmla="*/ 1785950 h 1805188"/>
                  <a:gd name="connsiteX6" fmla="*/ 0 w 4421717"/>
                  <a:gd name="connsiteY6" fmla="*/ 0 h 1805188"/>
                  <a:gd name="connsiteX0" fmla="*/ 0 w 4397370"/>
                  <a:gd name="connsiteY0" fmla="*/ 0 h 1805188"/>
                  <a:gd name="connsiteX1" fmla="*/ 4397370 w 4397370"/>
                  <a:gd name="connsiteY1" fmla="*/ 0 h 1805188"/>
                  <a:gd name="connsiteX2" fmla="*/ 4305300 w 4397370"/>
                  <a:gd name="connsiteY2" fmla="*/ 285748 h 1805188"/>
                  <a:gd name="connsiteX3" fmla="*/ 3881718 w 4397370"/>
                  <a:gd name="connsiteY3" fmla="*/ 1673036 h 1805188"/>
                  <a:gd name="connsiteX4" fmla="*/ 3693459 w 4397370"/>
                  <a:gd name="connsiteY4" fmla="*/ 1771648 h 1805188"/>
                  <a:gd name="connsiteX5" fmla="*/ 0 w 4397370"/>
                  <a:gd name="connsiteY5" fmla="*/ 1785950 h 1805188"/>
                  <a:gd name="connsiteX6" fmla="*/ 0 w 4397370"/>
                  <a:gd name="connsiteY6" fmla="*/ 0 h 1805188"/>
                  <a:gd name="connsiteX0" fmla="*/ 0 w 4540214"/>
                  <a:gd name="connsiteY0" fmla="*/ 0 h 1805188"/>
                  <a:gd name="connsiteX1" fmla="*/ 4540214 w 4540214"/>
                  <a:gd name="connsiteY1" fmla="*/ 0 h 1805188"/>
                  <a:gd name="connsiteX2" fmla="*/ 4305300 w 4540214"/>
                  <a:gd name="connsiteY2" fmla="*/ 285748 h 1805188"/>
                  <a:gd name="connsiteX3" fmla="*/ 3881718 w 4540214"/>
                  <a:gd name="connsiteY3" fmla="*/ 1673036 h 1805188"/>
                  <a:gd name="connsiteX4" fmla="*/ 3693459 w 4540214"/>
                  <a:gd name="connsiteY4" fmla="*/ 1771648 h 1805188"/>
                  <a:gd name="connsiteX5" fmla="*/ 0 w 4540214"/>
                  <a:gd name="connsiteY5" fmla="*/ 1785950 h 1805188"/>
                  <a:gd name="connsiteX6" fmla="*/ 0 w 4540214"/>
                  <a:gd name="connsiteY6" fmla="*/ 0 h 1805188"/>
                  <a:gd name="connsiteX0" fmla="*/ 0 w 4633350"/>
                  <a:gd name="connsiteY0" fmla="*/ 0 h 1805188"/>
                  <a:gd name="connsiteX1" fmla="*/ 4540214 w 4633350"/>
                  <a:gd name="connsiteY1" fmla="*/ 0 h 1805188"/>
                  <a:gd name="connsiteX2" fmla="*/ 4305300 w 4633350"/>
                  <a:gd name="connsiteY2" fmla="*/ 285748 h 1805188"/>
                  <a:gd name="connsiteX3" fmla="*/ 3881718 w 4633350"/>
                  <a:gd name="connsiteY3" fmla="*/ 1673036 h 1805188"/>
                  <a:gd name="connsiteX4" fmla="*/ 3693459 w 4633350"/>
                  <a:gd name="connsiteY4" fmla="*/ 1771648 h 1805188"/>
                  <a:gd name="connsiteX5" fmla="*/ 0 w 4633350"/>
                  <a:gd name="connsiteY5" fmla="*/ 1785950 h 1805188"/>
                  <a:gd name="connsiteX6" fmla="*/ 0 w 4633350"/>
                  <a:gd name="connsiteY6" fmla="*/ 0 h 1805188"/>
                  <a:gd name="connsiteX0" fmla="*/ 0 w 4633350"/>
                  <a:gd name="connsiteY0" fmla="*/ 0 h 1805188"/>
                  <a:gd name="connsiteX1" fmla="*/ 4540214 w 4633350"/>
                  <a:gd name="connsiteY1" fmla="*/ 0 h 1805188"/>
                  <a:gd name="connsiteX2" fmla="*/ 4305300 w 4633350"/>
                  <a:gd name="connsiteY2" fmla="*/ 285748 h 1805188"/>
                  <a:gd name="connsiteX3" fmla="*/ 3881718 w 4633350"/>
                  <a:gd name="connsiteY3" fmla="*/ 1673036 h 1805188"/>
                  <a:gd name="connsiteX4" fmla="*/ 3693459 w 4633350"/>
                  <a:gd name="connsiteY4" fmla="*/ 1771648 h 1805188"/>
                  <a:gd name="connsiteX5" fmla="*/ 0 w 4633350"/>
                  <a:gd name="connsiteY5" fmla="*/ 1785950 h 1805188"/>
                  <a:gd name="connsiteX6" fmla="*/ 0 w 4633350"/>
                  <a:gd name="connsiteY6" fmla="*/ 0 h 1805188"/>
                  <a:gd name="connsiteX0" fmla="*/ 0 w 4633350"/>
                  <a:gd name="connsiteY0" fmla="*/ 0 h 1805188"/>
                  <a:gd name="connsiteX1" fmla="*/ 4540214 w 4633350"/>
                  <a:gd name="connsiteY1" fmla="*/ 0 h 1805188"/>
                  <a:gd name="connsiteX2" fmla="*/ 4305300 w 4633350"/>
                  <a:gd name="connsiteY2" fmla="*/ 285748 h 1805188"/>
                  <a:gd name="connsiteX3" fmla="*/ 3881718 w 4633350"/>
                  <a:gd name="connsiteY3" fmla="*/ 1673036 h 1805188"/>
                  <a:gd name="connsiteX4" fmla="*/ 3693459 w 4633350"/>
                  <a:gd name="connsiteY4" fmla="*/ 1771648 h 1805188"/>
                  <a:gd name="connsiteX5" fmla="*/ 0 w 4633350"/>
                  <a:gd name="connsiteY5" fmla="*/ 1785950 h 1805188"/>
                  <a:gd name="connsiteX6" fmla="*/ 0 w 4633350"/>
                  <a:gd name="connsiteY6" fmla="*/ 0 h 1805188"/>
                  <a:gd name="connsiteX0" fmla="*/ 0 w 4633350"/>
                  <a:gd name="connsiteY0" fmla="*/ 0 h 1805188"/>
                  <a:gd name="connsiteX1" fmla="*/ 4540214 w 4633350"/>
                  <a:gd name="connsiteY1" fmla="*/ 0 h 1805188"/>
                  <a:gd name="connsiteX2" fmla="*/ 4305300 w 4633350"/>
                  <a:gd name="connsiteY2" fmla="*/ 285748 h 1805188"/>
                  <a:gd name="connsiteX3" fmla="*/ 3881718 w 4633350"/>
                  <a:gd name="connsiteY3" fmla="*/ 1673036 h 1805188"/>
                  <a:gd name="connsiteX4" fmla="*/ 3693459 w 4633350"/>
                  <a:gd name="connsiteY4" fmla="*/ 1771648 h 1805188"/>
                  <a:gd name="connsiteX5" fmla="*/ 0 w 4633350"/>
                  <a:gd name="connsiteY5" fmla="*/ 1785950 h 1805188"/>
                  <a:gd name="connsiteX6" fmla="*/ 0 w 4633350"/>
                  <a:gd name="connsiteY6" fmla="*/ 0 h 1805188"/>
                  <a:gd name="connsiteX0" fmla="*/ 0 w 4633350"/>
                  <a:gd name="connsiteY0" fmla="*/ 0 h 1805188"/>
                  <a:gd name="connsiteX1" fmla="*/ 4540214 w 4633350"/>
                  <a:gd name="connsiteY1" fmla="*/ 0 h 1805188"/>
                  <a:gd name="connsiteX2" fmla="*/ 4286252 w 4633350"/>
                  <a:gd name="connsiteY2" fmla="*/ 361944 h 1805188"/>
                  <a:gd name="connsiteX3" fmla="*/ 3881718 w 4633350"/>
                  <a:gd name="connsiteY3" fmla="*/ 1673036 h 1805188"/>
                  <a:gd name="connsiteX4" fmla="*/ 3693459 w 4633350"/>
                  <a:gd name="connsiteY4" fmla="*/ 1771648 h 1805188"/>
                  <a:gd name="connsiteX5" fmla="*/ 0 w 4633350"/>
                  <a:gd name="connsiteY5" fmla="*/ 1785950 h 1805188"/>
                  <a:gd name="connsiteX6" fmla="*/ 0 w 4633350"/>
                  <a:gd name="connsiteY6" fmla="*/ 0 h 1805188"/>
                  <a:gd name="connsiteX0" fmla="*/ 0 w 5285545"/>
                  <a:gd name="connsiteY0" fmla="*/ 0 h 1805188"/>
                  <a:gd name="connsiteX1" fmla="*/ 4540214 w 5285545"/>
                  <a:gd name="connsiteY1" fmla="*/ 0 h 1805188"/>
                  <a:gd name="connsiteX2" fmla="*/ 4471988 w 5285545"/>
                  <a:gd name="connsiteY2" fmla="*/ 214311 h 1805188"/>
                  <a:gd name="connsiteX3" fmla="*/ 4286252 w 5285545"/>
                  <a:gd name="connsiteY3" fmla="*/ 361944 h 1805188"/>
                  <a:gd name="connsiteX4" fmla="*/ 3881718 w 5285545"/>
                  <a:gd name="connsiteY4" fmla="*/ 1673036 h 1805188"/>
                  <a:gd name="connsiteX5" fmla="*/ 3693459 w 5285545"/>
                  <a:gd name="connsiteY5" fmla="*/ 1771648 h 1805188"/>
                  <a:gd name="connsiteX6" fmla="*/ 0 w 5285545"/>
                  <a:gd name="connsiteY6" fmla="*/ 1785950 h 1805188"/>
                  <a:gd name="connsiteX7" fmla="*/ 0 w 5285545"/>
                  <a:gd name="connsiteY7" fmla="*/ 0 h 1805188"/>
                  <a:gd name="connsiteX0" fmla="*/ 0 w 5285545"/>
                  <a:gd name="connsiteY0" fmla="*/ 0 h 1805188"/>
                  <a:gd name="connsiteX1" fmla="*/ 4540214 w 5285545"/>
                  <a:gd name="connsiteY1" fmla="*/ 0 h 1805188"/>
                  <a:gd name="connsiteX2" fmla="*/ 4471988 w 5285545"/>
                  <a:gd name="connsiteY2" fmla="*/ 214311 h 1805188"/>
                  <a:gd name="connsiteX3" fmla="*/ 4286252 w 5285545"/>
                  <a:gd name="connsiteY3" fmla="*/ 361944 h 1805188"/>
                  <a:gd name="connsiteX4" fmla="*/ 3881718 w 5285545"/>
                  <a:gd name="connsiteY4" fmla="*/ 1673036 h 1805188"/>
                  <a:gd name="connsiteX5" fmla="*/ 3693459 w 5285545"/>
                  <a:gd name="connsiteY5" fmla="*/ 1771648 h 1805188"/>
                  <a:gd name="connsiteX6" fmla="*/ 0 w 5285545"/>
                  <a:gd name="connsiteY6" fmla="*/ 1785950 h 1805188"/>
                  <a:gd name="connsiteX7" fmla="*/ 0 w 5285545"/>
                  <a:gd name="connsiteY7" fmla="*/ 0 h 1805188"/>
                  <a:gd name="connsiteX0" fmla="*/ 0 w 5285545"/>
                  <a:gd name="connsiteY0" fmla="*/ 0 h 1805188"/>
                  <a:gd name="connsiteX1" fmla="*/ 4540214 w 5285545"/>
                  <a:gd name="connsiteY1" fmla="*/ 0 h 1805188"/>
                  <a:gd name="connsiteX2" fmla="*/ 4471988 w 5285545"/>
                  <a:gd name="connsiteY2" fmla="*/ 214311 h 1805188"/>
                  <a:gd name="connsiteX3" fmla="*/ 4286252 w 5285545"/>
                  <a:gd name="connsiteY3" fmla="*/ 361944 h 1805188"/>
                  <a:gd name="connsiteX4" fmla="*/ 3881718 w 5285545"/>
                  <a:gd name="connsiteY4" fmla="*/ 1673036 h 1805188"/>
                  <a:gd name="connsiteX5" fmla="*/ 3693459 w 5285545"/>
                  <a:gd name="connsiteY5" fmla="*/ 1771648 h 1805188"/>
                  <a:gd name="connsiteX6" fmla="*/ 0 w 5285545"/>
                  <a:gd name="connsiteY6" fmla="*/ 1785950 h 1805188"/>
                  <a:gd name="connsiteX7" fmla="*/ 0 w 5285545"/>
                  <a:gd name="connsiteY7" fmla="*/ 0 h 1805188"/>
                  <a:gd name="connsiteX0" fmla="*/ 0 w 5285545"/>
                  <a:gd name="connsiteY0" fmla="*/ 0 h 1805188"/>
                  <a:gd name="connsiteX1" fmla="*/ 4540214 w 5285545"/>
                  <a:gd name="connsiteY1" fmla="*/ 0 h 1805188"/>
                  <a:gd name="connsiteX2" fmla="*/ 4471988 w 5285545"/>
                  <a:gd name="connsiteY2" fmla="*/ 214311 h 1805188"/>
                  <a:gd name="connsiteX3" fmla="*/ 4286252 w 5285545"/>
                  <a:gd name="connsiteY3" fmla="*/ 361944 h 1805188"/>
                  <a:gd name="connsiteX4" fmla="*/ 3881718 w 5285545"/>
                  <a:gd name="connsiteY4" fmla="*/ 1673036 h 1805188"/>
                  <a:gd name="connsiteX5" fmla="*/ 3693459 w 5285545"/>
                  <a:gd name="connsiteY5" fmla="*/ 1771648 h 1805188"/>
                  <a:gd name="connsiteX6" fmla="*/ 0 w 5285545"/>
                  <a:gd name="connsiteY6" fmla="*/ 1785950 h 1805188"/>
                  <a:gd name="connsiteX7" fmla="*/ 0 w 5285545"/>
                  <a:gd name="connsiteY7" fmla="*/ 0 h 1805188"/>
                  <a:gd name="connsiteX0" fmla="*/ 0 w 5285545"/>
                  <a:gd name="connsiteY0" fmla="*/ 0 h 1805188"/>
                  <a:gd name="connsiteX1" fmla="*/ 4540214 w 5285545"/>
                  <a:gd name="connsiteY1" fmla="*/ 0 h 1805188"/>
                  <a:gd name="connsiteX2" fmla="*/ 4471988 w 5285545"/>
                  <a:gd name="connsiteY2" fmla="*/ 214311 h 1805188"/>
                  <a:gd name="connsiteX3" fmla="*/ 4286252 w 5285545"/>
                  <a:gd name="connsiteY3" fmla="*/ 361944 h 1805188"/>
                  <a:gd name="connsiteX4" fmla="*/ 3881718 w 5285545"/>
                  <a:gd name="connsiteY4" fmla="*/ 1673036 h 1805188"/>
                  <a:gd name="connsiteX5" fmla="*/ 3693459 w 5285545"/>
                  <a:gd name="connsiteY5" fmla="*/ 1771648 h 1805188"/>
                  <a:gd name="connsiteX6" fmla="*/ 0 w 5285545"/>
                  <a:gd name="connsiteY6" fmla="*/ 1785950 h 1805188"/>
                  <a:gd name="connsiteX7" fmla="*/ 0 w 5285545"/>
                  <a:gd name="connsiteY7" fmla="*/ 0 h 1805188"/>
                  <a:gd name="connsiteX0" fmla="*/ 0 w 5285545"/>
                  <a:gd name="connsiteY0" fmla="*/ 0 h 1805188"/>
                  <a:gd name="connsiteX1" fmla="*/ 4540214 w 5285545"/>
                  <a:gd name="connsiteY1" fmla="*/ 0 h 1805188"/>
                  <a:gd name="connsiteX2" fmla="*/ 4610101 w 5285545"/>
                  <a:gd name="connsiteY2" fmla="*/ 204783 h 1805188"/>
                  <a:gd name="connsiteX3" fmla="*/ 4286252 w 5285545"/>
                  <a:gd name="connsiteY3" fmla="*/ 361944 h 1805188"/>
                  <a:gd name="connsiteX4" fmla="*/ 3881718 w 5285545"/>
                  <a:gd name="connsiteY4" fmla="*/ 1673036 h 1805188"/>
                  <a:gd name="connsiteX5" fmla="*/ 3693459 w 5285545"/>
                  <a:gd name="connsiteY5" fmla="*/ 1771648 h 1805188"/>
                  <a:gd name="connsiteX6" fmla="*/ 0 w 5285545"/>
                  <a:gd name="connsiteY6" fmla="*/ 1785950 h 1805188"/>
                  <a:gd name="connsiteX7" fmla="*/ 0 w 5285545"/>
                  <a:gd name="connsiteY7" fmla="*/ 0 h 1805188"/>
                  <a:gd name="connsiteX0" fmla="*/ 0 w 5285545"/>
                  <a:gd name="connsiteY0" fmla="*/ 0 h 1814699"/>
                  <a:gd name="connsiteX1" fmla="*/ 4540214 w 5285545"/>
                  <a:gd name="connsiteY1" fmla="*/ 0 h 1814699"/>
                  <a:gd name="connsiteX2" fmla="*/ 4610101 w 5285545"/>
                  <a:gd name="connsiteY2" fmla="*/ 204783 h 1814699"/>
                  <a:gd name="connsiteX3" fmla="*/ 4286252 w 5285545"/>
                  <a:gd name="connsiteY3" fmla="*/ 361944 h 1814699"/>
                  <a:gd name="connsiteX4" fmla="*/ 3881718 w 5285545"/>
                  <a:gd name="connsiteY4" fmla="*/ 1673036 h 1814699"/>
                  <a:gd name="connsiteX5" fmla="*/ 3669653 w 5285545"/>
                  <a:gd name="connsiteY5" fmla="*/ 1781159 h 1814699"/>
                  <a:gd name="connsiteX6" fmla="*/ 0 w 5285545"/>
                  <a:gd name="connsiteY6" fmla="*/ 1785950 h 1814699"/>
                  <a:gd name="connsiteX7" fmla="*/ 0 w 5285545"/>
                  <a:gd name="connsiteY7" fmla="*/ 0 h 1814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85545" h="1814699">
                    <a:moveTo>
                      <a:pt x="0" y="0"/>
                    </a:moveTo>
                    <a:lnTo>
                      <a:pt x="4540214" y="0"/>
                    </a:lnTo>
                    <a:cubicBezTo>
                      <a:pt x="5285545" y="35718"/>
                      <a:pt x="4723866" y="196844"/>
                      <a:pt x="4610101" y="204783"/>
                    </a:cubicBezTo>
                    <a:cubicBezTo>
                      <a:pt x="4505865" y="222237"/>
                      <a:pt x="4375107" y="171208"/>
                      <a:pt x="4286252" y="361944"/>
                    </a:cubicBezTo>
                    <a:lnTo>
                      <a:pt x="3881718" y="1673036"/>
                    </a:lnTo>
                    <a:cubicBezTo>
                      <a:pt x="3873943" y="1673019"/>
                      <a:pt x="3878463" y="1814699"/>
                      <a:pt x="3669653" y="1781159"/>
                    </a:cubicBezTo>
                    <a:lnTo>
                      <a:pt x="0" y="1785950"/>
                    </a:lnTo>
                    <a:lnTo>
                      <a:pt x="0" y="0"/>
                    </a:lnTo>
                    <a:close/>
                  </a:path>
                </a:pathLst>
              </a:custGeom>
              <a:solidFill>
                <a:schemeClr val="bg1"/>
              </a:solidFill>
              <a:ln w="6350" cap="flat" cmpd="sng" algn="ctr">
                <a:noFill/>
                <a:prstDash val="solid"/>
                <a:round/>
                <a:headEnd type="none" w="med" len="med"/>
                <a:tailEnd type="none" w="med" len="med"/>
              </a:ln>
              <a:effectLst/>
            </p:spPr>
            <p:txBody>
              <a:bodyPr vert="horz" wrap="square" lIns="54000" tIns="54000" rIns="54000" bIns="54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smtClean="0">
                  <a:ln>
                    <a:noFill/>
                  </a:ln>
                  <a:solidFill>
                    <a:schemeClr val="bg1"/>
                  </a:solidFill>
                  <a:effectLst/>
                  <a:latin typeface="+mj-lt"/>
                </a:endParaRPr>
              </a:p>
            </p:txBody>
          </p:sp>
        </p:grpSp>
        <p:sp>
          <p:nvSpPr>
            <p:cNvPr id="34" name="Text Placeholder 1"/>
            <p:cNvSpPr txBox="1">
              <a:spLocks/>
            </p:cNvSpPr>
            <p:nvPr/>
          </p:nvSpPr>
          <p:spPr bwMode="gray">
            <a:xfrm>
              <a:off x="234922" y="4095515"/>
              <a:ext cx="2408251" cy="190741"/>
            </a:xfrm>
            <a:prstGeom prst="rect">
              <a:avLst/>
            </a:prstGeom>
            <a:noFill/>
            <a:ln w="9525">
              <a:noFill/>
              <a:miter lim="800000"/>
              <a:headEnd/>
              <a:tailEnd/>
            </a:ln>
          </p:spPr>
          <p:txBody>
            <a:bodyPr vert="horz" wrap="square" lIns="91440" tIns="91440" rIns="91440" bIns="91440" numCol="1" anchor="ctr" anchorCtr="0" compatLnSpc="1">
              <a:prstTxWarp prst="textNoShape">
                <a:avLst/>
              </a:prstTxWarp>
            </a:bodyPr>
            <a:lstStyle/>
            <a:p>
              <a:pPr marL="0" marR="0" lvl="0" indent="0" algn="l" defTabSz="914400" rtl="0" eaLnBrk="1" fontAlgn="base" latinLnBrk="0" hangingPunct="1">
                <a:lnSpc>
                  <a:spcPct val="100000"/>
                </a:lnSpc>
                <a:spcBef>
                  <a:spcPts val="1200"/>
                </a:spcBef>
                <a:spcAft>
                  <a:spcPct val="0"/>
                </a:spcAft>
                <a:buClrTx/>
                <a:buSzTx/>
                <a:buFontTx/>
                <a:buNone/>
                <a:tabLst/>
                <a:defRPr/>
              </a:pPr>
              <a:r>
                <a:rPr kumimoji="0" lang="en-US" sz="2800" b="1" i="0" u="none" strike="noStrike" kern="0" cap="none" spc="0" normalizeH="0" baseline="0" noProof="0" dirty="0" smtClean="0">
                  <a:ln>
                    <a:noFill/>
                  </a:ln>
                  <a:solidFill>
                    <a:schemeClr val="accent2"/>
                  </a:solidFill>
                  <a:effectLst/>
                  <a:uLnTx/>
                  <a:uFillTx/>
                  <a:latin typeface="Calibri" pitchFamily="34" charset="0"/>
                  <a:ea typeface="+mn-ea"/>
                  <a:cs typeface="Calibri" pitchFamily="34" charset="0"/>
                </a:rPr>
                <a:t>Section 1</a:t>
              </a:r>
              <a:endParaRPr kumimoji="0" lang="en-IN" sz="2800" b="1" i="0" u="none" strike="noStrike" kern="0" cap="none" spc="0" normalizeH="0" baseline="0" noProof="0" dirty="0">
                <a:ln>
                  <a:noFill/>
                </a:ln>
                <a:solidFill>
                  <a:schemeClr val="accent2"/>
                </a:solidFill>
                <a:effectLst/>
                <a:uLnTx/>
                <a:uFillTx/>
                <a:latin typeface="Calibri" pitchFamily="34" charset="0"/>
                <a:ea typeface="+mn-ea"/>
                <a:cs typeface="Calibri" pitchFamily="34" charset="0"/>
              </a:endParaRPr>
            </a:p>
          </p:txBody>
        </p:sp>
        <p:sp>
          <p:nvSpPr>
            <p:cNvPr id="17" name="Text Placeholder 3"/>
            <p:cNvSpPr txBox="1">
              <a:spLocks/>
            </p:cNvSpPr>
            <p:nvPr/>
          </p:nvSpPr>
          <p:spPr bwMode="gray">
            <a:xfrm>
              <a:off x="247650" y="4567131"/>
              <a:ext cx="3467094" cy="476368"/>
            </a:xfrm>
            <a:prstGeom prst="rect">
              <a:avLst/>
            </a:prstGeom>
            <a:noFill/>
            <a:ln w="9525">
              <a:noFill/>
              <a:miter lim="800000"/>
              <a:headEnd/>
              <a:tailEnd/>
            </a:ln>
          </p:spPr>
          <p:txBody>
            <a:bodyPr vert="horz" wrap="square" lIns="91440" tIns="91440" rIns="91440" bIns="91440" numCol="1" anchor="ctr" anchorCtr="0" compatLnSpc="1">
              <a:prstTxWarp prst="textNoShape">
                <a:avLst/>
              </a:prstTxWarp>
              <a:noAutofit/>
            </a:bodyPr>
            <a:lstStyle/>
            <a:p>
              <a:pPr marL="0" marR="0" lvl="0" indent="0" defTabSz="914400" rtl="0" eaLnBrk="1" fontAlgn="base" latinLnBrk="0" hangingPunct="1">
                <a:lnSpc>
                  <a:spcPct val="100000"/>
                </a:lnSpc>
                <a:spcBef>
                  <a:spcPts val="0"/>
                </a:spcBef>
                <a:spcAft>
                  <a:spcPct val="0"/>
                </a:spcAft>
                <a:buClrTx/>
                <a:buSzTx/>
                <a:buFontTx/>
                <a:buNone/>
                <a:tabLst/>
                <a:defRPr/>
              </a:pPr>
              <a:r>
                <a:rPr kumimoji="0" lang="en-US" sz="2000" b="1" i="0" u="none" strike="noStrike" kern="0" cap="small" spc="0" normalizeH="0" baseline="0" noProof="0" dirty="0" smtClean="0">
                  <a:ln>
                    <a:noFill/>
                  </a:ln>
                  <a:solidFill>
                    <a:schemeClr val="bg1"/>
                  </a:solidFill>
                  <a:effectLst/>
                  <a:uLnTx/>
                  <a:uFillTx/>
                  <a:latin typeface="Calibri" pitchFamily="34" charset="0"/>
                  <a:ea typeface="+mn-ea"/>
                  <a:cs typeface="Calibri" pitchFamily="34" charset="0"/>
                </a:rPr>
                <a:t>Introduction To Insurance</a:t>
              </a:r>
            </a:p>
          </p:txBody>
        </p:sp>
      </p:grpSp>
      <p:sp>
        <p:nvSpPr>
          <p:cNvPr id="11" name="TextBox 42"/>
          <p:cNvSpPr txBox="1">
            <a:spLocks noChangeArrowheads="1"/>
          </p:cNvSpPr>
          <p:nvPr/>
        </p:nvSpPr>
        <p:spPr bwMode="auto">
          <a:xfrm>
            <a:off x="4714876" y="2817026"/>
            <a:ext cx="2647950" cy="1221573"/>
          </a:xfrm>
          <a:prstGeom prst="rect">
            <a:avLst/>
          </a:prstGeom>
          <a:noFill/>
          <a:ln w="9525">
            <a:noFill/>
            <a:miter lim="800000"/>
            <a:headEnd/>
            <a:tailEnd/>
          </a:ln>
          <a:effectLst/>
        </p:spPr>
        <p:txBody>
          <a:bodyPr/>
          <a:lstStyle/>
          <a:p>
            <a:pPr marL="180975" indent="-180975">
              <a:spcBef>
                <a:spcPts val="600"/>
              </a:spcBef>
              <a:buClr>
                <a:schemeClr val="bg1"/>
              </a:buClr>
              <a:buSzPct val="100000"/>
              <a:buFont typeface="Wingdings" pitchFamily="2" charset="2"/>
              <a:buChar char="§"/>
            </a:pPr>
            <a:r>
              <a:rPr lang="en-IN" sz="1400" b="1" dirty="0" smtClean="0">
                <a:solidFill>
                  <a:schemeClr val="bg1"/>
                </a:solidFill>
                <a:cs typeface="Segoe UI" pitchFamily="34" charset="0"/>
              </a:rPr>
              <a:t>Concepts of Insurance</a:t>
            </a:r>
          </a:p>
          <a:p>
            <a:pPr marL="180975" indent="-180975">
              <a:spcBef>
                <a:spcPts val="600"/>
              </a:spcBef>
              <a:buClr>
                <a:schemeClr val="bg1"/>
              </a:buClr>
              <a:buSzPct val="100000"/>
              <a:buFont typeface="Wingdings" pitchFamily="2" charset="2"/>
              <a:buChar char="§"/>
            </a:pPr>
            <a:r>
              <a:rPr lang="en-IN" sz="1400" b="1" dirty="0" smtClean="0">
                <a:solidFill>
                  <a:schemeClr val="bg1"/>
                </a:solidFill>
                <a:cs typeface="Segoe UI" pitchFamily="34" charset="0"/>
              </a:rPr>
              <a:t>Purpose and need of Insurance</a:t>
            </a:r>
          </a:p>
          <a:p>
            <a:pPr marL="180975" indent="-180975">
              <a:spcBef>
                <a:spcPts val="600"/>
              </a:spcBef>
              <a:buClr>
                <a:schemeClr val="bg1"/>
              </a:buClr>
              <a:buSzPct val="100000"/>
              <a:buFont typeface="Wingdings" pitchFamily="2" charset="2"/>
              <a:buChar char="§"/>
            </a:pPr>
            <a:r>
              <a:rPr lang="en-IN" sz="1400" b="1" dirty="0" smtClean="0">
                <a:solidFill>
                  <a:schemeClr val="bg1"/>
                </a:solidFill>
                <a:cs typeface="Segoe UI" pitchFamily="34" charset="0"/>
              </a:rPr>
              <a:t>Concept of Risk, Peril, and Hazard</a:t>
            </a:r>
          </a:p>
        </p:txBody>
      </p:sp>
      <p:cxnSp>
        <p:nvCxnSpPr>
          <p:cNvPr id="15" name="Straight Connector 14"/>
          <p:cNvCxnSpPr/>
          <p:nvPr/>
        </p:nvCxnSpPr>
        <p:spPr bwMode="auto">
          <a:xfrm rot="5400000">
            <a:off x="4214564" y="3392908"/>
            <a:ext cx="1002211" cy="1588"/>
          </a:xfrm>
          <a:prstGeom prst="line">
            <a:avLst/>
          </a:prstGeom>
          <a:noFill/>
          <a:ln w="12700" cap="flat" cmpd="sng" algn="ctr">
            <a:solidFill>
              <a:schemeClr val="bg1"/>
            </a:solidFill>
            <a:prstDash val="solid"/>
            <a:round/>
            <a:headEnd type="none" w="med" len="med"/>
            <a:tailEnd type="none" w="med" len="med"/>
          </a:ln>
          <a:effectLst/>
        </p:spPr>
      </p:cxnSp>
      <p:sp>
        <p:nvSpPr>
          <p:cNvPr id="16" name="Footer Placeholder 4"/>
          <p:cNvSpPr txBox="1">
            <a:spLocks/>
          </p:cNvSpPr>
          <p:nvPr/>
        </p:nvSpPr>
        <p:spPr>
          <a:xfrm>
            <a:off x="90153" y="6626993"/>
            <a:ext cx="2858320" cy="212346"/>
          </a:xfrm>
          <a:prstGeom prst="rect">
            <a:avLst/>
          </a:prstGeom>
        </p:spPr>
        <p:txBody>
          <a:bodyPr/>
          <a:lstStyle>
            <a:lvl1pPr>
              <a:defRPr>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mn-lt"/>
                <a:ea typeface="+mn-ea"/>
                <a:cs typeface="+mn-cs"/>
              </a:rPr>
              <a:t>©Max </a:t>
            </a:r>
            <a:r>
              <a:rPr lang="en-US" sz="1000" dirty="0" smtClean="0"/>
              <a:t>Life Insurance</a:t>
            </a:r>
            <a:endParaRPr kumimoji="0" lang="en-US" sz="1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BA8F08B-7C1A-43AB-8CAA-E0D0802650CA}" type="slidenum">
              <a:rPr lang="en-US" smtClean="0"/>
              <a:pPr/>
              <a:t>20</a:t>
            </a:fld>
            <a:endParaRPr lang="en-US" dirty="0"/>
          </a:p>
        </p:txBody>
      </p:sp>
      <p:sp>
        <p:nvSpPr>
          <p:cNvPr id="4" name="Title 3"/>
          <p:cNvSpPr>
            <a:spLocks noGrp="1"/>
          </p:cNvSpPr>
          <p:nvPr>
            <p:ph type="title"/>
          </p:nvPr>
        </p:nvSpPr>
        <p:spPr>
          <a:xfrm>
            <a:off x="594360" y="99128"/>
            <a:ext cx="7863840" cy="649224"/>
          </a:xfrm>
        </p:spPr>
        <p:txBody>
          <a:bodyPr anchor="ctr"/>
          <a:lstStyle/>
          <a:p>
            <a:r>
              <a:rPr lang="en-US" dirty="0" smtClean="0"/>
              <a:t>Sales Literature</a:t>
            </a:r>
            <a:endParaRPr lang="en-IN" sz="1600" b="0" dirty="0"/>
          </a:p>
        </p:txBody>
      </p:sp>
      <p:sp>
        <p:nvSpPr>
          <p:cNvPr id="5" name="Footer Placeholder 4"/>
          <p:cNvSpPr>
            <a:spLocks noGrp="1"/>
          </p:cNvSpPr>
          <p:nvPr>
            <p:ph type="ftr" sz="quarter" idx="11"/>
          </p:nvPr>
        </p:nvSpPr>
        <p:spPr>
          <a:xfrm>
            <a:off x="6680199" y="6645655"/>
            <a:ext cx="1946275" cy="182880"/>
          </a:xfrm>
        </p:spPr>
        <p:txBody>
          <a:bodyPr/>
          <a:lstStyle/>
          <a:p>
            <a:r>
              <a:rPr lang="en-IN" dirty="0" smtClean="0"/>
              <a:t>POS Training Module</a:t>
            </a:r>
            <a:endParaRPr dirty="0"/>
          </a:p>
        </p:txBody>
      </p:sp>
      <p:sp>
        <p:nvSpPr>
          <p:cNvPr id="10" name="Oval 9"/>
          <p:cNvSpPr/>
          <p:nvPr/>
        </p:nvSpPr>
        <p:spPr>
          <a:xfrm>
            <a:off x="46865" y="215692"/>
            <a:ext cx="469665" cy="469665"/>
          </a:xfrm>
          <a:prstGeom prst="ellipse">
            <a:avLst/>
          </a:prstGeom>
          <a:solidFill>
            <a:schemeClr val="accent2"/>
          </a:solidFill>
          <a:ln w="28575">
            <a:solidFill>
              <a:srgbClr val="F9FBF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accent2">
                    <a:lumMod val="20000"/>
                    <a:lumOff val="80000"/>
                  </a:schemeClr>
                </a:solidFill>
              </a:rPr>
              <a:t>4</a:t>
            </a:r>
            <a:endParaRPr lang="en-US" sz="2400" b="1" dirty="0">
              <a:solidFill>
                <a:schemeClr val="accent2">
                  <a:lumMod val="20000"/>
                  <a:lumOff val="80000"/>
                </a:schemeClr>
              </a:solidFill>
            </a:endParaRPr>
          </a:p>
        </p:txBody>
      </p:sp>
      <p:sp>
        <p:nvSpPr>
          <p:cNvPr id="11" name="Parallelogram 10"/>
          <p:cNvSpPr/>
          <p:nvPr/>
        </p:nvSpPr>
        <p:spPr bwMode="auto">
          <a:xfrm>
            <a:off x="6172200" y="0"/>
            <a:ext cx="2128108" cy="304800"/>
          </a:xfrm>
          <a:prstGeom prst="parallelogram">
            <a:avLst/>
          </a:prstGeom>
          <a:solidFill>
            <a:schemeClr val="accent1"/>
          </a:solidFill>
          <a:ln w="6350" cap="flat" cmpd="sng" algn="ctr">
            <a:solidFill>
              <a:schemeClr val="accent1"/>
            </a:solidFill>
            <a:prstDash val="solid"/>
            <a:round/>
            <a:headEnd type="none" w="med" len="med"/>
            <a:tailEnd type="none" w="med" len="med"/>
          </a:ln>
          <a:effectLst/>
        </p:spPr>
        <p:txBody>
          <a:bodyPr vert="horz" wrap="square" lIns="54000" tIns="54000" rIns="54000" bIns="54000" numCol="1" rtlCol="0" anchor="ctr" anchorCtr="0" compatLnSpc="1">
            <a:prstTxWarp prst="textNoShape">
              <a:avLst/>
            </a:prstTxWarp>
          </a:bodyPr>
          <a:lstStyle/>
          <a:p>
            <a:pPr algn="ctr" fontAlgn="base">
              <a:spcBef>
                <a:spcPct val="0"/>
              </a:spcBef>
              <a:spcAft>
                <a:spcPct val="0"/>
              </a:spcAft>
              <a:defRPr/>
            </a:pPr>
            <a:r>
              <a:rPr lang="en-US" sz="1100" b="1" dirty="0" smtClean="0">
                <a:solidFill>
                  <a:prstClr val="white"/>
                </a:solidFill>
                <a:latin typeface="Calibri"/>
              </a:rPr>
              <a:t>Principles and Practice of Insurance</a:t>
            </a:r>
            <a:endParaRPr lang="en-IN" sz="1100" b="1" dirty="0">
              <a:solidFill>
                <a:prstClr val="white"/>
              </a:solidFill>
              <a:latin typeface="Calibri"/>
            </a:endParaRPr>
          </a:p>
        </p:txBody>
      </p:sp>
      <p:graphicFrame>
        <p:nvGraphicFramePr>
          <p:cNvPr id="12" name="Diagram 11"/>
          <p:cNvGraphicFramePr/>
          <p:nvPr/>
        </p:nvGraphicFramePr>
        <p:xfrm>
          <a:off x="504497" y="1119351"/>
          <a:ext cx="8403019" cy="51553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Footer Placeholder 4"/>
          <p:cNvSpPr txBox="1">
            <a:spLocks/>
          </p:cNvSpPr>
          <p:nvPr/>
        </p:nvSpPr>
        <p:spPr>
          <a:xfrm>
            <a:off x="90153" y="6626993"/>
            <a:ext cx="2858320" cy="212346"/>
          </a:xfrm>
          <a:prstGeom prst="rect">
            <a:avLst/>
          </a:prstGeom>
        </p:spPr>
        <p:txBody>
          <a:bodyPr/>
          <a:lstStyle>
            <a:lvl1pPr>
              <a:defRPr>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mn-lt"/>
                <a:ea typeface="+mn-ea"/>
                <a:cs typeface="+mn-cs"/>
              </a:rPr>
              <a:t>©Max </a:t>
            </a:r>
            <a:r>
              <a:rPr lang="en-US" sz="1000" dirty="0" smtClean="0"/>
              <a:t>Life Insurance</a:t>
            </a:r>
            <a:endParaRPr kumimoji="0" lang="en-US" sz="1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graphicEl>
                                              <a:dgm id="{3665628E-429B-49FC-A0F0-E57E1132626D}"/>
                                            </p:graphicEl>
                                          </p:spTgt>
                                        </p:tgtEl>
                                        <p:attrNameLst>
                                          <p:attrName>style.visibility</p:attrName>
                                        </p:attrNameLst>
                                      </p:cBhvr>
                                      <p:to>
                                        <p:strVal val="visible"/>
                                      </p:to>
                                    </p:set>
                                    <p:animEffect transition="in" filter="fade">
                                      <p:cBhvr>
                                        <p:cTn id="7" dur="2000"/>
                                        <p:tgtEl>
                                          <p:spTgt spid="12">
                                            <p:graphicEl>
                                              <a:dgm id="{3665628E-429B-49FC-A0F0-E57E1132626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graphicEl>
                                              <a:dgm id="{8D729E57-BF9C-4D72-8729-6F583A164A99}"/>
                                            </p:graphicEl>
                                          </p:spTgt>
                                        </p:tgtEl>
                                        <p:attrNameLst>
                                          <p:attrName>style.visibility</p:attrName>
                                        </p:attrNameLst>
                                      </p:cBhvr>
                                      <p:to>
                                        <p:strVal val="visible"/>
                                      </p:to>
                                    </p:set>
                                    <p:animEffect transition="in" filter="fade">
                                      <p:cBhvr>
                                        <p:cTn id="12" dur="2000"/>
                                        <p:tgtEl>
                                          <p:spTgt spid="12">
                                            <p:graphicEl>
                                              <a:dgm id="{8D729E57-BF9C-4D72-8729-6F583A164A99}"/>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graphicEl>
                                              <a:dgm id="{EA720AD4-53D2-4786-B984-2FA6F12E1679}"/>
                                            </p:graphicEl>
                                          </p:spTgt>
                                        </p:tgtEl>
                                        <p:attrNameLst>
                                          <p:attrName>style.visibility</p:attrName>
                                        </p:attrNameLst>
                                      </p:cBhvr>
                                      <p:to>
                                        <p:strVal val="visible"/>
                                      </p:to>
                                    </p:set>
                                    <p:animEffect transition="in" filter="fade">
                                      <p:cBhvr>
                                        <p:cTn id="17" dur="2000"/>
                                        <p:tgtEl>
                                          <p:spTgt spid="12">
                                            <p:graphicEl>
                                              <a:dgm id="{EA720AD4-53D2-4786-B984-2FA6F12E1679}"/>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graphicEl>
                                              <a:dgm id="{71D9A5D1-C87A-4E32-97D1-FA81AAC079A6}"/>
                                            </p:graphicEl>
                                          </p:spTgt>
                                        </p:tgtEl>
                                        <p:attrNameLst>
                                          <p:attrName>style.visibility</p:attrName>
                                        </p:attrNameLst>
                                      </p:cBhvr>
                                      <p:to>
                                        <p:strVal val="visible"/>
                                      </p:to>
                                    </p:set>
                                    <p:animEffect transition="in" filter="fade">
                                      <p:cBhvr>
                                        <p:cTn id="22" dur="2000"/>
                                        <p:tgtEl>
                                          <p:spTgt spid="12">
                                            <p:graphicEl>
                                              <a:dgm id="{71D9A5D1-C87A-4E32-97D1-FA81AAC079A6}"/>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Sub>
          <a:bldDgm bld="one"/>
        </p:bldSub>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BA8F08B-7C1A-43AB-8CAA-E0D0802650CA}" type="slidenum">
              <a:rPr lang="en-US" smtClean="0"/>
              <a:pPr/>
              <a:t>21</a:t>
            </a:fld>
            <a:endParaRPr lang="en-US" dirty="0"/>
          </a:p>
        </p:txBody>
      </p:sp>
      <p:sp>
        <p:nvSpPr>
          <p:cNvPr id="4" name="Title 3"/>
          <p:cNvSpPr>
            <a:spLocks noGrp="1"/>
          </p:cNvSpPr>
          <p:nvPr>
            <p:ph type="title"/>
          </p:nvPr>
        </p:nvSpPr>
        <p:spPr>
          <a:xfrm>
            <a:off x="594360" y="99128"/>
            <a:ext cx="7863840" cy="649224"/>
          </a:xfrm>
        </p:spPr>
        <p:txBody>
          <a:bodyPr anchor="ctr"/>
          <a:lstStyle/>
          <a:p>
            <a:r>
              <a:rPr lang="en-US" dirty="0" smtClean="0"/>
              <a:t>Proposal Form cum KFD</a:t>
            </a:r>
            <a:endParaRPr lang="en-IN" sz="1600" b="0" dirty="0"/>
          </a:p>
        </p:txBody>
      </p:sp>
      <p:sp>
        <p:nvSpPr>
          <p:cNvPr id="5" name="Footer Placeholder 4"/>
          <p:cNvSpPr>
            <a:spLocks noGrp="1"/>
          </p:cNvSpPr>
          <p:nvPr>
            <p:ph type="ftr" sz="quarter" idx="11"/>
          </p:nvPr>
        </p:nvSpPr>
        <p:spPr>
          <a:xfrm>
            <a:off x="6680199" y="6645655"/>
            <a:ext cx="1946275" cy="182880"/>
          </a:xfrm>
        </p:spPr>
        <p:txBody>
          <a:bodyPr/>
          <a:lstStyle/>
          <a:p>
            <a:r>
              <a:rPr lang="en-IN" dirty="0" smtClean="0"/>
              <a:t>POS Training Module</a:t>
            </a:r>
            <a:endParaRPr dirty="0"/>
          </a:p>
        </p:txBody>
      </p:sp>
      <p:sp>
        <p:nvSpPr>
          <p:cNvPr id="10" name="Oval 9"/>
          <p:cNvSpPr/>
          <p:nvPr/>
        </p:nvSpPr>
        <p:spPr>
          <a:xfrm>
            <a:off x="46865" y="215692"/>
            <a:ext cx="469665" cy="469665"/>
          </a:xfrm>
          <a:prstGeom prst="ellipse">
            <a:avLst/>
          </a:prstGeom>
          <a:solidFill>
            <a:schemeClr val="accent2"/>
          </a:solidFill>
          <a:ln w="28575">
            <a:solidFill>
              <a:srgbClr val="F9FBF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accent2">
                    <a:lumMod val="20000"/>
                    <a:lumOff val="80000"/>
                  </a:schemeClr>
                </a:solidFill>
              </a:rPr>
              <a:t>5</a:t>
            </a:r>
            <a:endParaRPr lang="en-US" sz="2400" b="1" dirty="0">
              <a:solidFill>
                <a:schemeClr val="accent2">
                  <a:lumMod val="20000"/>
                  <a:lumOff val="80000"/>
                </a:schemeClr>
              </a:solidFill>
            </a:endParaRPr>
          </a:p>
        </p:txBody>
      </p:sp>
      <p:sp>
        <p:nvSpPr>
          <p:cNvPr id="11" name="Parallelogram 10"/>
          <p:cNvSpPr/>
          <p:nvPr/>
        </p:nvSpPr>
        <p:spPr bwMode="auto">
          <a:xfrm>
            <a:off x="6172200" y="0"/>
            <a:ext cx="2128108" cy="304800"/>
          </a:xfrm>
          <a:prstGeom prst="parallelogram">
            <a:avLst/>
          </a:prstGeom>
          <a:solidFill>
            <a:schemeClr val="accent1"/>
          </a:solidFill>
          <a:ln w="6350" cap="flat" cmpd="sng" algn="ctr">
            <a:solidFill>
              <a:schemeClr val="accent1"/>
            </a:solidFill>
            <a:prstDash val="solid"/>
            <a:round/>
            <a:headEnd type="none" w="med" len="med"/>
            <a:tailEnd type="none" w="med" len="med"/>
          </a:ln>
          <a:effectLst/>
        </p:spPr>
        <p:txBody>
          <a:bodyPr vert="horz" wrap="square" lIns="54000" tIns="54000" rIns="54000" bIns="54000" numCol="1" rtlCol="0" anchor="ctr" anchorCtr="0" compatLnSpc="1">
            <a:prstTxWarp prst="textNoShape">
              <a:avLst/>
            </a:prstTxWarp>
          </a:bodyPr>
          <a:lstStyle/>
          <a:p>
            <a:pPr algn="ctr" fontAlgn="base">
              <a:spcBef>
                <a:spcPct val="0"/>
              </a:spcBef>
              <a:spcAft>
                <a:spcPct val="0"/>
              </a:spcAft>
              <a:defRPr/>
            </a:pPr>
            <a:r>
              <a:rPr lang="en-US" sz="1100" b="1" dirty="0" smtClean="0">
                <a:solidFill>
                  <a:prstClr val="white"/>
                </a:solidFill>
                <a:latin typeface="Calibri"/>
              </a:rPr>
              <a:t>Principles and Practice of Insurance</a:t>
            </a:r>
            <a:endParaRPr lang="en-IN" sz="1100" b="1" dirty="0">
              <a:solidFill>
                <a:prstClr val="white"/>
              </a:solidFill>
              <a:latin typeface="Calibri"/>
            </a:endParaRPr>
          </a:p>
        </p:txBody>
      </p:sp>
      <p:graphicFrame>
        <p:nvGraphicFramePr>
          <p:cNvPr id="8" name="Diagram 7"/>
          <p:cNvGraphicFramePr/>
          <p:nvPr/>
        </p:nvGraphicFramePr>
        <p:xfrm>
          <a:off x="304800" y="1676400"/>
          <a:ext cx="853440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Rounded Rectangle 8"/>
          <p:cNvSpPr/>
          <p:nvPr/>
        </p:nvSpPr>
        <p:spPr>
          <a:xfrm>
            <a:off x="609600" y="1295400"/>
            <a:ext cx="2057400" cy="121920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Proposal Form Cum Key Features Document</a:t>
            </a:r>
            <a:endParaRPr lang="en-US" sz="2000" dirty="0">
              <a:solidFill>
                <a:schemeClr val="tx1"/>
              </a:solidFill>
            </a:endParaRPr>
          </a:p>
        </p:txBody>
      </p:sp>
      <p:sp>
        <p:nvSpPr>
          <p:cNvPr id="13" name="Rounded Rectangle 12"/>
          <p:cNvSpPr/>
          <p:nvPr/>
        </p:nvSpPr>
        <p:spPr>
          <a:xfrm>
            <a:off x="3810000" y="990600"/>
            <a:ext cx="5105400" cy="114300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The application document used for making the proposal is commonly known as the ‘proposal form’. It has to be in writing.</a:t>
            </a:r>
          </a:p>
        </p:txBody>
      </p:sp>
      <p:cxnSp>
        <p:nvCxnSpPr>
          <p:cNvPr id="14" name="Straight Arrow Connector 13"/>
          <p:cNvCxnSpPr>
            <a:stCxn id="9" idx="3"/>
            <a:endCxn id="13" idx="1"/>
          </p:cNvCxnSpPr>
          <p:nvPr/>
        </p:nvCxnSpPr>
        <p:spPr>
          <a:xfrm flipV="1">
            <a:off x="2667000" y="1562100"/>
            <a:ext cx="1143000" cy="342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3810000" y="2209800"/>
            <a:ext cx="5105400" cy="68580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It is a formal legal document used by insurance companies that provides details about the product</a:t>
            </a:r>
            <a:endParaRPr lang="en-US" dirty="0">
              <a:solidFill>
                <a:schemeClr val="tx1"/>
              </a:solidFill>
            </a:endParaRPr>
          </a:p>
        </p:txBody>
      </p:sp>
      <p:cxnSp>
        <p:nvCxnSpPr>
          <p:cNvPr id="16" name="Straight Arrow Connector 15"/>
          <p:cNvCxnSpPr>
            <a:stCxn id="9" idx="3"/>
            <a:endCxn id="15" idx="1"/>
          </p:cNvCxnSpPr>
          <p:nvPr/>
        </p:nvCxnSpPr>
        <p:spPr>
          <a:xfrm>
            <a:off x="2667000" y="1905000"/>
            <a:ext cx="1143000" cy="647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Footer Placeholder 4"/>
          <p:cNvSpPr txBox="1">
            <a:spLocks/>
          </p:cNvSpPr>
          <p:nvPr/>
        </p:nvSpPr>
        <p:spPr>
          <a:xfrm>
            <a:off x="90153" y="6626993"/>
            <a:ext cx="2858320" cy="212346"/>
          </a:xfrm>
          <a:prstGeom prst="rect">
            <a:avLst/>
          </a:prstGeom>
        </p:spPr>
        <p:txBody>
          <a:bodyPr/>
          <a:lstStyle>
            <a:lvl1pPr>
              <a:defRPr>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mn-lt"/>
                <a:ea typeface="+mn-ea"/>
                <a:cs typeface="+mn-cs"/>
              </a:rPr>
              <a:t>©Max </a:t>
            </a:r>
            <a:r>
              <a:rPr lang="en-US" sz="1000" dirty="0" smtClean="0"/>
              <a:t>Life Insurance</a:t>
            </a:r>
            <a:endParaRPr kumimoji="0" lang="en-US" sz="1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graphicEl>
                                              <a:dgm id="{1B3A6042-2C6E-436F-B7C4-7C272ABB084B}"/>
                                            </p:graphicEl>
                                          </p:spTgt>
                                        </p:tgtEl>
                                        <p:attrNameLst>
                                          <p:attrName>style.visibility</p:attrName>
                                        </p:attrNameLst>
                                      </p:cBhvr>
                                      <p:to>
                                        <p:strVal val="visible"/>
                                      </p:to>
                                    </p:set>
                                    <p:animEffect transition="in" filter="fade">
                                      <p:cBhvr>
                                        <p:cTn id="23" dur="2000"/>
                                        <p:tgtEl>
                                          <p:spTgt spid="8">
                                            <p:graphicEl>
                                              <a:dgm id="{1B3A6042-2C6E-436F-B7C4-7C272ABB084B}"/>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8">
                                            <p:graphicEl>
                                              <a:dgm id="{2C6CBD96-5323-4457-8C29-B7FBB9D3C918}"/>
                                            </p:graphicEl>
                                          </p:spTgt>
                                        </p:tgtEl>
                                        <p:attrNameLst>
                                          <p:attrName>style.visibility</p:attrName>
                                        </p:attrNameLst>
                                      </p:cBhvr>
                                      <p:to>
                                        <p:strVal val="visible"/>
                                      </p:to>
                                    </p:set>
                                    <p:animEffect transition="in" filter="fade">
                                      <p:cBhvr>
                                        <p:cTn id="28" dur="2000"/>
                                        <p:tgtEl>
                                          <p:spTgt spid="8">
                                            <p:graphicEl>
                                              <a:dgm id="{2C6CBD96-5323-4457-8C29-B7FBB9D3C918}"/>
                                            </p:graphic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
                                            <p:graphicEl>
                                              <a:dgm id="{4F8A75FB-354D-4008-A688-DEB46827D56A}"/>
                                            </p:graphicEl>
                                          </p:spTgt>
                                        </p:tgtEl>
                                        <p:attrNameLst>
                                          <p:attrName>style.visibility</p:attrName>
                                        </p:attrNameLst>
                                      </p:cBhvr>
                                      <p:to>
                                        <p:strVal val="visible"/>
                                      </p:to>
                                    </p:set>
                                    <p:animEffect transition="in" filter="fade">
                                      <p:cBhvr>
                                        <p:cTn id="31" dur="2000"/>
                                        <p:tgtEl>
                                          <p:spTgt spid="8">
                                            <p:graphicEl>
                                              <a:dgm id="{4F8A75FB-354D-4008-A688-DEB46827D56A}"/>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8">
                                            <p:graphicEl>
                                              <a:dgm id="{E5840CFC-01EB-4361-B1AA-50C25E3365EA}"/>
                                            </p:graphicEl>
                                          </p:spTgt>
                                        </p:tgtEl>
                                        <p:attrNameLst>
                                          <p:attrName>style.visibility</p:attrName>
                                        </p:attrNameLst>
                                      </p:cBhvr>
                                      <p:to>
                                        <p:strVal val="visible"/>
                                      </p:to>
                                    </p:set>
                                    <p:animEffect transition="in" filter="fade">
                                      <p:cBhvr>
                                        <p:cTn id="36" dur="2000"/>
                                        <p:tgtEl>
                                          <p:spTgt spid="8">
                                            <p:graphicEl>
                                              <a:dgm id="{E5840CFC-01EB-4361-B1AA-50C25E3365EA}"/>
                                            </p:graphic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8">
                                            <p:graphicEl>
                                              <a:dgm id="{95707FCC-DF93-4D3B-B4F9-826029924DF7}"/>
                                            </p:graphicEl>
                                          </p:spTgt>
                                        </p:tgtEl>
                                        <p:attrNameLst>
                                          <p:attrName>style.visibility</p:attrName>
                                        </p:attrNameLst>
                                      </p:cBhvr>
                                      <p:to>
                                        <p:strVal val="visible"/>
                                      </p:to>
                                    </p:set>
                                    <p:animEffect transition="in" filter="fade">
                                      <p:cBhvr>
                                        <p:cTn id="39" dur="2000"/>
                                        <p:tgtEl>
                                          <p:spTgt spid="8">
                                            <p:graphicEl>
                                              <a:dgm id="{95707FCC-DF93-4D3B-B4F9-826029924DF7}"/>
                                            </p:graphic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8">
                                            <p:graphicEl>
                                              <a:dgm id="{854B9DAB-0A21-4768-9298-94B0E4AE55D0}"/>
                                            </p:graphicEl>
                                          </p:spTgt>
                                        </p:tgtEl>
                                        <p:attrNameLst>
                                          <p:attrName>style.visibility</p:attrName>
                                        </p:attrNameLst>
                                      </p:cBhvr>
                                      <p:to>
                                        <p:strVal val="visible"/>
                                      </p:to>
                                    </p:set>
                                    <p:animEffect transition="in" filter="fade">
                                      <p:cBhvr>
                                        <p:cTn id="44" dur="2000"/>
                                        <p:tgtEl>
                                          <p:spTgt spid="8">
                                            <p:graphicEl>
                                              <a:dgm id="{854B9DAB-0A21-4768-9298-94B0E4AE55D0}"/>
                                            </p:graphic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8">
                                            <p:graphicEl>
                                              <a:dgm id="{61461071-7638-41CD-B2FE-CAABF55D7F90}"/>
                                            </p:graphicEl>
                                          </p:spTgt>
                                        </p:tgtEl>
                                        <p:attrNameLst>
                                          <p:attrName>style.visibility</p:attrName>
                                        </p:attrNameLst>
                                      </p:cBhvr>
                                      <p:to>
                                        <p:strVal val="visible"/>
                                      </p:to>
                                    </p:set>
                                    <p:animEffect transition="in" filter="fade">
                                      <p:cBhvr>
                                        <p:cTn id="47" dur="2000"/>
                                        <p:tgtEl>
                                          <p:spTgt spid="8">
                                            <p:graphicEl>
                                              <a:dgm id="{61461071-7638-41CD-B2FE-CAABF55D7F90}"/>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8">
                                            <p:graphicEl>
                                              <a:dgm id="{7D40ABFC-9B1B-4E87-8DF0-CB909A42E3BB}"/>
                                            </p:graphicEl>
                                          </p:spTgt>
                                        </p:tgtEl>
                                        <p:attrNameLst>
                                          <p:attrName>style.visibility</p:attrName>
                                        </p:attrNameLst>
                                      </p:cBhvr>
                                      <p:to>
                                        <p:strVal val="visible"/>
                                      </p:to>
                                    </p:set>
                                    <p:animEffect transition="in" filter="fade">
                                      <p:cBhvr>
                                        <p:cTn id="52" dur="2000"/>
                                        <p:tgtEl>
                                          <p:spTgt spid="8">
                                            <p:graphicEl>
                                              <a:dgm id="{7D40ABFC-9B1B-4E87-8DF0-CB909A42E3BB}"/>
                                            </p:graphic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8">
                                            <p:graphicEl>
                                              <a:dgm id="{D94B13EE-4DCA-4A5D-B9C6-0D0D77A982FE}"/>
                                            </p:graphicEl>
                                          </p:spTgt>
                                        </p:tgtEl>
                                        <p:attrNameLst>
                                          <p:attrName>style.visibility</p:attrName>
                                        </p:attrNameLst>
                                      </p:cBhvr>
                                      <p:to>
                                        <p:strVal val="visible"/>
                                      </p:to>
                                    </p:set>
                                    <p:animEffect transition="in" filter="fade">
                                      <p:cBhvr>
                                        <p:cTn id="55" dur="2000"/>
                                        <p:tgtEl>
                                          <p:spTgt spid="8">
                                            <p:graphicEl>
                                              <a:dgm id="{D94B13EE-4DCA-4A5D-B9C6-0D0D77A982FE}"/>
                                            </p:graphic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8">
                                            <p:graphicEl>
                                              <a:dgm id="{75DB1188-3D5B-4D99-A33C-2C75B1BABE5E}"/>
                                            </p:graphicEl>
                                          </p:spTgt>
                                        </p:tgtEl>
                                        <p:attrNameLst>
                                          <p:attrName>style.visibility</p:attrName>
                                        </p:attrNameLst>
                                      </p:cBhvr>
                                      <p:to>
                                        <p:strVal val="visible"/>
                                      </p:to>
                                    </p:set>
                                    <p:animEffect transition="in" filter="fade">
                                      <p:cBhvr>
                                        <p:cTn id="60" dur="2000"/>
                                        <p:tgtEl>
                                          <p:spTgt spid="8">
                                            <p:graphicEl>
                                              <a:dgm id="{75DB1188-3D5B-4D99-A33C-2C75B1BABE5E}"/>
                                            </p:graphicEl>
                                          </p:spTgt>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8">
                                            <p:graphicEl>
                                              <a:dgm id="{56B8177E-FC17-42E7-88FC-FA6287E593A5}"/>
                                            </p:graphicEl>
                                          </p:spTgt>
                                        </p:tgtEl>
                                        <p:attrNameLst>
                                          <p:attrName>style.visibility</p:attrName>
                                        </p:attrNameLst>
                                      </p:cBhvr>
                                      <p:to>
                                        <p:strVal val="visible"/>
                                      </p:to>
                                    </p:set>
                                    <p:animEffect transition="in" filter="fade">
                                      <p:cBhvr>
                                        <p:cTn id="63" dur="2000"/>
                                        <p:tgtEl>
                                          <p:spTgt spid="8">
                                            <p:graphicEl>
                                              <a:dgm id="{56B8177E-FC17-42E7-88FC-FA6287E593A5}"/>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Sub>
          <a:bldDgm bld="lvlOne"/>
        </p:bldSub>
      </p:bldGraphic>
      <p:bldP spid="9" grpId="0" animBg="1"/>
      <p:bldP spid="13" grpId="0" animBg="1"/>
      <p:bldP spid="1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BA8F08B-7C1A-43AB-8CAA-E0D0802650CA}" type="slidenum">
              <a:rPr lang="en-US" smtClean="0"/>
              <a:pPr/>
              <a:t>22</a:t>
            </a:fld>
            <a:endParaRPr lang="en-US" dirty="0"/>
          </a:p>
        </p:txBody>
      </p:sp>
      <p:sp>
        <p:nvSpPr>
          <p:cNvPr id="4" name="Title 3"/>
          <p:cNvSpPr>
            <a:spLocks noGrp="1"/>
          </p:cNvSpPr>
          <p:nvPr>
            <p:ph type="title"/>
          </p:nvPr>
        </p:nvSpPr>
        <p:spPr>
          <a:xfrm>
            <a:off x="594360" y="99128"/>
            <a:ext cx="7863840" cy="649224"/>
          </a:xfrm>
        </p:spPr>
        <p:txBody>
          <a:bodyPr anchor="ctr"/>
          <a:lstStyle/>
          <a:p>
            <a:r>
              <a:rPr lang="en-US" dirty="0" smtClean="0"/>
              <a:t>Renewal Notice</a:t>
            </a:r>
            <a:endParaRPr lang="en-IN" sz="1600" b="0" dirty="0"/>
          </a:p>
        </p:txBody>
      </p:sp>
      <p:sp>
        <p:nvSpPr>
          <p:cNvPr id="5" name="Footer Placeholder 4"/>
          <p:cNvSpPr>
            <a:spLocks noGrp="1"/>
          </p:cNvSpPr>
          <p:nvPr>
            <p:ph type="ftr" sz="quarter" idx="11"/>
          </p:nvPr>
        </p:nvSpPr>
        <p:spPr>
          <a:xfrm>
            <a:off x="6680199" y="6645655"/>
            <a:ext cx="1946275" cy="182880"/>
          </a:xfrm>
        </p:spPr>
        <p:txBody>
          <a:bodyPr/>
          <a:lstStyle/>
          <a:p>
            <a:r>
              <a:rPr lang="en-IN" dirty="0" smtClean="0"/>
              <a:t>POS Training Module</a:t>
            </a:r>
            <a:endParaRPr dirty="0"/>
          </a:p>
        </p:txBody>
      </p:sp>
      <p:sp>
        <p:nvSpPr>
          <p:cNvPr id="10" name="Oval 9"/>
          <p:cNvSpPr/>
          <p:nvPr/>
        </p:nvSpPr>
        <p:spPr>
          <a:xfrm>
            <a:off x="46865" y="215692"/>
            <a:ext cx="469665" cy="469665"/>
          </a:xfrm>
          <a:prstGeom prst="ellipse">
            <a:avLst/>
          </a:prstGeom>
          <a:solidFill>
            <a:schemeClr val="accent2"/>
          </a:solidFill>
          <a:ln w="28575">
            <a:solidFill>
              <a:srgbClr val="F9FBF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accent2">
                    <a:lumMod val="20000"/>
                    <a:lumOff val="80000"/>
                  </a:schemeClr>
                </a:solidFill>
              </a:rPr>
              <a:t>6</a:t>
            </a:r>
            <a:endParaRPr lang="en-US" sz="2400" b="1" dirty="0">
              <a:solidFill>
                <a:schemeClr val="accent2">
                  <a:lumMod val="20000"/>
                  <a:lumOff val="80000"/>
                </a:schemeClr>
              </a:solidFill>
            </a:endParaRPr>
          </a:p>
        </p:txBody>
      </p:sp>
      <p:sp>
        <p:nvSpPr>
          <p:cNvPr id="11" name="Parallelogram 10"/>
          <p:cNvSpPr/>
          <p:nvPr/>
        </p:nvSpPr>
        <p:spPr bwMode="auto">
          <a:xfrm>
            <a:off x="6172200" y="0"/>
            <a:ext cx="2128108" cy="304800"/>
          </a:xfrm>
          <a:prstGeom prst="parallelogram">
            <a:avLst/>
          </a:prstGeom>
          <a:solidFill>
            <a:schemeClr val="accent1"/>
          </a:solidFill>
          <a:ln w="6350" cap="flat" cmpd="sng" algn="ctr">
            <a:solidFill>
              <a:schemeClr val="accent1"/>
            </a:solidFill>
            <a:prstDash val="solid"/>
            <a:round/>
            <a:headEnd type="none" w="med" len="med"/>
            <a:tailEnd type="none" w="med" len="med"/>
          </a:ln>
          <a:effectLst/>
        </p:spPr>
        <p:txBody>
          <a:bodyPr vert="horz" wrap="square" lIns="54000" tIns="54000" rIns="54000" bIns="54000" numCol="1" rtlCol="0" anchor="ctr" anchorCtr="0" compatLnSpc="1">
            <a:prstTxWarp prst="textNoShape">
              <a:avLst/>
            </a:prstTxWarp>
          </a:bodyPr>
          <a:lstStyle/>
          <a:p>
            <a:pPr algn="ctr" fontAlgn="base">
              <a:spcBef>
                <a:spcPct val="0"/>
              </a:spcBef>
              <a:spcAft>
                <a:spcPct val="0"/>
              </a:spcAft>
              <a:defRPr/>
            </a:pPr>
            <a:r>
              <a:rPr lang="en-US" sz="1100" b="1" dirty="0" smtClean="0">
                <a:solidFill>
                  <a:prstClr val="white"/>
                </a:solidFill>
                <a:latin typeface="Calibri"/>
              </a:rPr>
              <a:t>Principles and Practice of Insurance</a:t>
            </a:r>
            <a:endParaRPr lang="en-IN" sz="1100" b="1" dirty="0">
              <a:solidFill>
                <a:prstClr val="white"/>
              </a:solidFill>
              <a:latin typeface="Calibri"/>
            </a:endParaRPr>
          </a:p>
        </p:txBody>
      </p:sp>
      <p:graphicFrame>
        <p:nvGraphicFramePr>
          <p:cNvPr id="17" name="Diagram 16"/>
          <p:cNvGraphicFramePr/>
          <p:nvPr/>
        </p:nvGraphicFramePr>
        <p:xfrm>
          <a:off x="701566" y="1140336"/>
          <a:ext cx="7696200" cy="45983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Footer Placeholder 4"/>
          <p:cNvSpPr txBox="1">
            <a:spLocks/>
          </p:cNvSpPr>
          <p:nvPr/>
        </p:nvSpPr>
        <p:spPr>
          <a:xfrm>
            <a:off x="90153" y="6626993"/>
            <a:ext cx="2858320" cy="212346"/>
          </a:xfrm>
          <a:prstGeom prst="rect">
            <a:avLst/>
          </a:prstGeom>
        </p:spPr>
        <p:txBody>
          <a:bodyPr/>
          <a:lstStyle>
            <a:lvl1pPr>
              <a:defRPr>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mn-lt"/>
                <a:ea typeface="+mn-ea"/>
                <a:cs typeface="+mn-cs"/>
              </a:rPr>
              <a:t>©Max </a:t>
            </a:r>
            <a:r>
              <a:rPr lang="en-US" sz="1000" dirty="0" smtClean="0"/>
              <a:t>Life Insurance</a:t>
            </a:r>
            <a:endParaRPr kumimoji="0" lang="en-US" sz="1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graphicEl>
                                              <a:dgm id="{22A2BDC9-E134-4422-92DC-0EBDEA164649}"/>
                                            </p:graphicEl>
                                          </p:spTgt>
                                        </p:tgtEl>
                                        <p:attrNameLst>
                                          <p:attrName>style.visibility</p:attrName>
                                        </p:attrNameLst>
                                      </p:cBhvr>
                                      <p:to>
                                        <p:strVal val="visible"/>
                                      </p:to>
                                    </p:set>
                                    <p:animEffect transition="in" filter="fade">
                                      <p:cBhvr>
                                        <p:cTn id="7" dur="2000"/>
                                        <p:tgtEl>
                                          <p:spTgt spid="17">
                                            <p:graphicEl>
                                              <a:dgm id="{22A2BDC9-E134-4422-92DC-0EBDEA164649}"/>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graphicEl>
                                              <a:dgm id="{761F7B16-A048-4892-BDA5-7678C9699BB8}"/>
                                            </p:graphicEl>
                                          </p:spTgt>
                                        </p:tgtEl>
                                        <p:attrNameLst>
                                          <p:attrName>style.visibility</p:attrName>
                                        </p:attrNameLst>
                                      </p:cBhvr>
                                      <p:to>
                                        <p:strVal val="visible"/>
                                      </p:to>
                                    </p:set>
                                    <p:animEffect transition="in" filter="fade">
                                      <p:cBhvr>
                                        <p:cTn id="12" dur="2000"/>
                                        <p:tgtEl>
                                          <p:spTgt spid="17">
                                            <p:graphicEl>
                                              <a:dgm id="{761F7B16-A048-4892-BDA5-7678C9699BB8}"/>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graphicEl>
                                              <a:dgm id="{D0A92143-652B-4FA4-9B8E-FA8F596F15EA}"/>
                                            </p:graphicEl>
                                          </p:spTgt>
                                        </p:tgtEl>
                                        <p:attrNameLst>
                                          <p:attrName>style.visibility</p:attrName>
                                        </p:attrNameLst>
                                      </p:cBhvr>
                                      <p:to>
                                        <p:strVal val="visible"/>
                                      </p:to>
                                    </p:set>
                                    <p:animEffect transition="in" filter="fade">
                                      <p:cBhvr>
                                        <p:cTn id="17" dur="2000"/>
                                        <p:tgtEl>
                                          <p:spTgt spid="17">
                                            <p:graphicEl>
                                              <a:dgm id="{D0A92143-652B-4FA4-9B8E-FA8F596F15EA}"/>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7">
                                            <p:graphicEl>
                                              <a:dgm id="{D856C027-1159-4115-8E5A-3504629C5355}"/>
                                            </p:graphicEl>
                                          </p:spTgt>
                                        </p:tgtEl>
                                        <p:attrNameLst>
                                          <p:attrName>style.visibility</p:attrName>
                                        </p:attrNameLst>
                                      </p:cBhvr>
                                      <p:to>
                                        <p:strVal val="visible"/>
                                      </p:to>
                                    </p:set>
                                    <p:animEffect transition="in" filter="fade">
                                      <p:cBhvr>
                                        <p:cTn id="22" dur="2000"/>
                                        <p:tgtEl>
                                          <p:spTgt spid="17">
                                            <p:graphicEl>
                                              <a:dgm id="{D856C027-1159-4115-8E5A-3504629C5355}"/>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7">
                                            <p:graphicEl>
                                              <a:dgm id="{FC19B049-6F3D-41DC-9B5D-1A2C2E6B360D}"/>
                                            </p:graphicEl>
                                          </p:spTgt>
                                        </p:tgtEl>
                                        <p:attrNameLst>
                                          <p:attrName>style.visibility</p:attrName>
                                        </p:attrNameLst>
                                      </p:cBhvr>
                                      <p:to>
                                        <p:strVal val="visible"/>
                                      </p:to>
                                    </p:set>
                                    <p:animEffect transition="in" filter="fade">
                                      <p:cBhvr>
                                        <p:cTn id="27" dur="2000"/>
                                        <p:tgtEl>
                                          <p:spTgt spid="17">
                                            <p:graphicEl>
                                              <a:dgm id="{FC19B049-6F3D-41DC-9B5D-1A2C2E6B360D}"/>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7">
                                            <p:graphicEl>
                                              <a:dgm id="{419C4939-1605-4A1F-8CC2-F04B528957B0}"/>
                                            </p:graphicEl>
                                          </p:spTgt>
                                        </p:tgtEl>
                                        <p:attrNameLst>
                                          <p:attrName>style.visibility</p:attrName>
                                        </p:attrNameLst>
                                      </p:cBhvr>
                                      <p:to>
                                        <p:strVal val="visible"/>
                                      </p:to>
                                    </p:set>
                                    <p:animEffect transition="in" filter="fade">
                                      <p:cBhvr>
                                        <p:cTn id="32" dur="2000"/>
                                        <p:tgtEl>
                                          <p:spTgt spid="17">
                                            <p:graphicEl>
                                              <a:dgm id="{419C4939-1605-4A1F-8CC2-F04B528957B0}"/>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7" grpId="0">
        <p:bldSub>
          <a:bldDgm bld="one"/>
        </p:bldSub>
      </p:bldGraphic>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BA8F08B-7C1A-43AB-8CAA-E0D0802650CA}" type="slidenum">
              <a:rPr lang="en-US" smtClean="0"/>
              <a:pPr/>
              <a:t>23</a:t>
            </a:fld>
            <a:endParaRPr lang="en-US" dirty="0"/>
          </a:p>
        </p:txBody>
      </p:sp>
      <p:sp>
        <p:nvSpPr>
          <p:cNvPr id="4" name="Title 3"/>
          <p:cNvSpPr>
            <a:spLocks noGrp="1"/>
          </p:cNvSpPr>
          <p:nvPr>
            <p:ph type="title"/>
          </p:nvPr>
        </p:nvSpPr>
        <p:spPr>
          <a:xfrm>
            <a:off x="594360" y="99128"/>
            <a:ext cx="7863840" cy="649224"/>
          </a:xfrm>
        </p:spPr>
        <p:txBody>
          <a:bodyPr anchor="ctr"/>
          <a:lstStyle/>
          <a:p>
            <a:r>
              <a:rPr lang="en-US" dirty="0" smtClean="0"/>
              <a:t>Utmost Good Faith: </a:t>
            </a:r>
            <a:r>
              <a:rPr lang="en-US" sz="1600" b="0" dirty="0" smtClean="0"/>
              <a:t>Concept</a:t>
            </a:r>
            <a:endParaRPr lang="en-IN" sz="1600" b="0" dirty="0"/>
          </a:p>
        </p:txBody>
      </p:sp>
      <p:sp>
        <p:nvSpPr>
          <p:cNvPr id="5" name="Footer Placeholder 4"/>
          <p:cNvSpPr>
            <a:spLocks noGrp="1"/>
          </p:cNvSpPr>
          <p:nvPr>
            <p:ph type="ftr" sz="quarter" idx="11"/>
          </p:nvPr>
        </p:nvSpPr>
        <p:spPr>
          <a:xfrm>
            <a:off x="6680199" y="6645655"/>
            <a:ext cx="1946275" cy="182880"/>
          </a:xfrm>
        </p:spPr>
        <p:txBody>
          <a:bodyPr/>
          <a:lstStyle/>
          <a:p>
            <a:r>
              <a:rPr lang="en-IN" dirty="0" smtClean="0"/>
              <a:t>POS Training Module</a:t>
            </a:r>
            <a:endParaRPr dirty="0"/>
          </a:p>
        </p:txBody>
      </p:sp>
      <p:sp>
        <p:nvSpPr>
          <p:cNvPr id="10" name="Oval 9"/>
          <p:cNvSpPr/>
          <p:nvPr/>
        </p:nvSpPr>
        <p:spPr>
          <a:xfrm>
            <a:off x="46865" y="215692"/>
            <a:ext cx="469665" cy="469665"/>
          </a:xfrm>
          <a:prstGeom prst="ellipse">
            <a:avLst/>
          </a:prstGeom>
          <a:solidFill>
            <a:schemeClr val="accent2"/>
          </a:solidFill>
          <a:ln w="28575">
            <a:solidFill>
              <a:srgbClr val="F9FBF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accent2">
                    <a:lumMod val="20000"/>
                    <a:lumOff val="80000"/>
                  </a:schemeClr>
                </a:solidFill>
              </a:rPr>
              <a:t>7</a:t>
            </a:r>
            <a:endParaRPr lang="en-US" sz="2400" b="1" dirty="0">
              <a:solidFill>
                <a:schemeClr val="accent2">
                  <a:lumMod val="20000"/>
                  <a:lumOff val="80000"/>
                </a:schemeClr>
              </a:solidFill>
            </a:endParaRPr>
          </a:p>
        </p:txBody>
      </p:sp>
      <p:sp>
        <p:nvSpPr>
          <p:cNvPr id="11" name="Parallelogram 10"/>
          <p:cNvSpPr/>
          <p:nvPr/>
        </p:nvSpPr>
        <p:spPr bwMode="auto">
          <a:xfrm>
            <a:off x="6172200" y="0"/>
            <a:ext cx="2128108" cy="304800"/>
          </a:xfrm>
          <a:prstGeom prst="parallelogram">
            <a:avLst/>
          </a:prstGeom>
          <a:solidFill>
            <a:schemeClr val="accent1"/>
          </a:solidFill>
          <a:ln w="6350" cap="flat" cmpd="sng" algn="ctr">
            <a:solidFill>
              <a:schemeClr val="accent1"/>
            </a:solidFill>
            <a:prstDash val="solid"/>
            <a:round/>
            <a:headEnd type="none" w="med" len="med"/>
            <a:tailEnd type="none" w="med" len="med"/>
          </a:ln>
          <a:effectLst/>
        </p:spPr>
        <p:txBody>
          <a:bodyPr vert="horz" wrap="square" lIns="54000" tIns="54000" rIns="54000" bIns="54000" numCol="1" rtlCol="0" anchor="ctr" anchorCtr="0" compatLnSpc="1">
            <a:prstTxWarp prst="textNoShape">
              <a:avLst/>
            </a:prstTxWarp>
          </a:bodyPr>
          <a:lstStyle/>
          <a:p>
            <a:pPr algn="ctr" fontAlgn="base">
              <a:spcBef>
                <a:spcPct val="0"/>
              </a:spcBef>
              <a:spcAft>
                <a:spcPct val="0"/>
              </a:spcAft>
              <a:defRPr/>
            </a:pPr>
            <a:r>
              <a:rPr lang="en-US" sz="1100" b="1" dirty="0" smtClean="0">
                <a:solidFill>
                  <a:prstClr val="white"/>
                </a:solidFill>
                <a:latin typeface="Calibri"/>
              </a:rPr>
              <a:t>Principles and Practice of Insurance</a:t>
            </a:r>
            <a:endParaRPr lang="en-IN" sz="1100" b="1" dirty="0">
              <a:solidFill>
                <a:prstClr val="white"/>
              </a:solidFill>
              <a:latin typeface="Calibri"/>
            </a:endParaRPr>
          </a:p>
        </p:txBody>
      </p:sp>
      <p:sp>
        <p:nvSpPr>
          <p:cNvPr id="8" name="Rectangle 7"/>
          <p:cNvSpPr/>
          <p:nvPr/>
        </p:nvSpPr>
        <p:spPr>
          <a:xfrm>
            <a:off x="457200" y="1719633"/>
            <a:ext cx="3673366" cy="1323439"/>
          </a:xfrm>
          <a:prstGeom prst="rect">
            <a:avLst/>
          </a:prstGeom>
          <a:solidFill>
            <a:schemeClr val="accent1">
              <a:lumMod val="20000"/>
              <a:lumOff val="80000"/>
            </a:schemeClr>
          </a:solidFill>
          <a:ln>
            <a:solidFill>
              <a:schemeClr val="tx2"/>
            </a:solidFill>
          </a:ln>
        </p:spPr>
        <p:txBody>
          <a:bodyPr wrap="square">
            <a:spAutoFit/>
          </a:bodyPr>
          <a:lstStyle/>
          <a:p>
            <a:r>
              <a:rPr lang="en-US" sz="2000" dirty="0" smtClean="0"/>
              <a:t>It means that every party to the contract must disclose all material facts relating to the subject matter of insurance</a:t>
            </a:r>
          </a:p>
        </p:txBody>
      </p:sp>
      <p:sp>
        <p:nvSpPr>
          <p:cNvPr id="9" name="Rectangle 8"/>
          <p:cNvSpPr/>
          <p:nvPr/>
        </p:nvSpPr>
        <p:spPr>
          <a:xfrm>
            <a:off x="4855778" y="1734208"/>
            <a:ext cx="3547243" cy="1323439"/>
          </a:xfrm>
          <a:prstGeom prst="rect">
            <a:avLst/>
          </a:prstGeom>
          <a:solidFill>
            <a:schemeClr val="accent1">
              <a:lumMod val="20000"/>
              <a:lumOff val="80000"/>
            </a:schemeClr>
          </a:solidFill>
          <a:ln>
            <a:solidFill>
              <a:schemeClr val="tx2"/>
            </a:solidFill>
          </a:ln>
        </p:spPr>
        <p:txBody>
          <a:bodyPr wrap="square">
            <a:spAutoFit/>
          </a:bodyPr>
          <a:lstStyle/>
          <a:p>
            <a:r>
              <a:rPr lang="en-US" sz="2000" dirty="0" smtClean="0"/>
              <a:t>If utmost good faith is not observed by either party, the contract may be avoided by the other party.</a:t>
            </a:r>
          </a:p>
        </p:txBody>
      </p:sp>
      <p:sp>
        <p:nvSpPr>
          <p:cNvPr id="12" name="Rectangle 11"/>
          <p:cNvSpPr/>
          <p:nvPr/>
        </p:nvSpPr>
        <p:spPr>
          <a:xfrm>
            <a:off x="3429000" y="3900185"/>
            <a:ext cx="5562600" cy="1323439"/>
          </a:xfrm>
          <a:prstGeom prst="rect">
            <a:avLst/>
          </a:prstGeom>
          <a:noFill/>
          <a:ln>
            <a:solidFill>
              <a:schemeClr val="tx2"/>
            </a:solidFill>
          </a:ln>
        </p:spPr>
        <p:txBody>
          <a:bodyPr wrap="square">
            <a:spAutoFit/>
          </a:bodyPr>
          <a:lstStyle/>
          <a:p>
            <a:r>
              <a:rPr lang="en-US" sz="2000" dirty="0" smtClean="0"/>
              <a:t>It has been defined as a fact that would affect the judgment of an insurance underwriter in deciding whether to accept the risk and if so the rate of premium and the terms and conditions </a:t>
            </a:r>
          </a:p>
        </p:txBody>
      </p:sp>
      <p:sp>
        <p:nvSpPr>
          <p:cNvPr id="13" name="Rectangle 12"/>
          <p:cNvSpPr/>
          <p:nvPr/>
        </p:nvSpPr>
        <p:spPr>
          <a:xfrm>
            <a:off x="756744" y="3908619"/>
            <a:ext cx="1910255" cy="1261884"/>
          </a:xfrm>
          <a:prstGeom prst="rect">
            <a:avLst/>
          </a:prstGeom>
          <a:solidFill>
            <a:schemeClr val="accent1">
              <a:lumMod val="40000"/>
              <a:lumOff val="60000"/>
            </a:schemeClr>
          </a:solidFill>
        </p:spPr>
        <p:txBody>
          <a:bodyPr wrap="square">
            <a:spAutoFit/>
          </a:bodyPr>
          <a:lstStyle/>
          <a:p>
            <a:pPr algn="ctr"/>
            <a:endParaRPr lang="en-US" sz="2800" dirty="0" smtClean="0"/>
          </a:p>
          <a:p>
            <a:pPr algn="ctr"/>
            <a:r>
              <a:rPr lang="en-US" sz="2000" dirty="0" smtClean="0"/>
              <a:t>Material Fact</a:t>
            </a:r>
          </a:p>
          <a:p>
            <a:pPr algn="ctr"/>
            <a:endParaRPr lang="en-US" sz="2800" dirty="0" smtClean="0"/>
          </a:p>
        </p:txBody>
      </p:sp>
      <p:cxnSp>
        <p:nvCxnSpPr>
          <p:cNvPr id="14" name="Straight Arrow Connector 13"/>
          <p:cNvCxnSpPr>
            <a:endCxn id="12" idx="1"/>
          </p:cNvCxnSpPr>
          <p:nvPr/>
        </p:nvCxnSpPr>
        <p:spPr>
          <a:xfrm flipV="1">
            <a:off x="2619702" y="4561905"/>
            <a:ext cx="809298" cy="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Footer Placeholder 4"/>
          <p:cNvSpPr txBox="1">
            <a:spLocks/>
          </p:cNvSpPr>
          <p:nvPr/>
        </p:nvSpPr>
        <p:spPr>
          <a:xfrm>
            <a:off x="90153" y="6626993"/>
            <a:ext cx="2858320" cy="212346"/>
          </a:xfrm>
          <a:prstGeom prst="rect">
            <a:avLst/>
          </a:prstGeom>
        </p:spPr>
        <p:txBody>
          <a:bodyPr/>
          <a:lstStyle>
            <a:lvl1pPr>
              <a:defRPr>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mn-lt"/>
                <a:ea typeface="+mn-ea"/>
                <a:cs typeface="+mn-cs"/>
              </a:rPr>
              <a:t>©Max </a:t>
            </a:r>
            <a:r>
              <a:rPr lang="en-US" sz="1000" dirty="0" smtClean="0"/>
              <a:t>Life Insurance</a:t>
            </a:r>
            <a:endParaRPr kumimoji="0" lang="en-US" sz="1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animBg="1"/>
      <p:bldP spid="1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BA8F08B-7C1A-43AB-8CAA-E0D0802650CA}" type="slidenum">
              <a:rPr lang="en-US" smtClean="0"/>
              <a:pPr/>
              <a:t>24</a:t>
            </a:fld>
            <a:endParaRPr lang="en-US" dirty="0"/>
          </a:p>
        </p:txBody>
      </p:sp>
      <p:sp>
        <p:nvSpPr>
          <p:cNvPr id="4" name="Title 3"/>
          <p:cNvSpPr>
            <a:spLocks noGrp="1"/>
          </p:cNvSpPr>
          <p:nvPr>
            <p:ph type="title"/>
          </p:nvPr>
        </p:nvSpPr>
        <p:spPr>
          <a:xfrm>
            <a:off x="594360" y="99128"/>
            <a:ext cx="7863840" cy="649224"/>
          </a:xfrm>
        </p:spPr>
        <p:txBody>
          <a:bodyPr anchor="ctr"/>
          <a:lstStyle/>
          <a:p>
            <a:r>
              <a:rPr lang="en-US" dirty="0" smtClean="0"/>
              <a:t>Utmost Good Faith: </a:t>
            </a:r>
            <a:r>
              <a:rPr lang="en-US" sz="1600" b="0" dirty="0" smtClean="0"/>
              <a:t>Breach of utmost good faith</a:t>
            </a:r>
            <a:endParaRPr lang="en-IN" sz="1400" b="0" dirty="0"/>
          </a:p>
        </p:txBody>
      </p:sp>
      <p:sp>
        <p:nvSpPr>
          <p:cNvPr id="5" name="Footer Placeholder 4"/>
          <p:cNvSpPr>
            <a:spLocks noGrp="1"/>
          </p:cNvSpPr>
          <p:nvPr>
            <p:ph type="ftr" sz="quarter" idx="11"/>
          </p:nvPr>
        </p:nvSpPr>
        <p:spPr>
          <a:xfrm>
            <a:off x="6680199" y="6645655"/>
            <a:ext cx="1946275" cy="182880"/>
          </a:xfrm>
        </p:spPr>
        <p:txBody>
          <a:bodyPr/>
          <a:lstStyle/>
          <a:p>
            <a:r>
              <a:rPr lang="en-IN" dirty="0" smtClean="0"/>
              <a:t>POS Training Module</a:t>
            </a:r>
            <a:endParaRPr dirty="0"/>
          </a:p>
        </p:txBody>
      </p:sp>
      <p:sp>
        <p:nvSpPr>
          <p:cNvPr id="10" name="Oval 9"/>
          <p:cNvSpPr/>
          <p:nvPr/>
        </p:nvSpPr>
        <p:spPr>
          <a:xfrm>
            <a:off x="46865" y="215692"/>
            <a:ext cx="469665" cy="469665"/>
          </a:xfrm>
          <a:prstGeom prst="ellipse">
            <a:avLst/>
          </a:prstGeom>
          <a:solidFill>
            <a:schemeClr val="accent2"/>
          </a:solidFill>
          <a:ln w="28575">
            <a:solidFill>
              <a:srgbClr val="F9FBF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accent2">
                    <a:lumMod val="20000"/>
                    <a:lumOff val="80000"/>
                  </a:schemeClr>
                </a:solidFill>
              </a:rPr>
              <a:t>7</a:t>
            </a:r>
            <a:endParaRPr lang="en-US" sz="2400" b="1" dirty="0">
              <a:solidFill>
                <a:schemeClr val="accent2">
                  <a:lumMod val="20000"/>
                  <a:lumOff val="80000"/>
                </a:schemeClr>
              </a:solidFill>
            </a:endParaRPr>
          </a:p>
        </p:txBody>
      </p:sp>
      <p:sp>
        <p:nvSpPr>
          <p:cNvPr id="11" name="Parallelogram 10"/>
          <p:cNvSpPr/>
          <p:nvPr/>
        </p:nvSpPr>
        <p:spPr bwMode="auto">
          <a:xfrm>
            <a:off x="6172200" y="0"/>
            <a:ext cx="2128108" cy="304800"/>
          </a:xfrm>
          <a:prstGeom prst="parallelogram">
            <a:avLst/>
          </a:prstGeom>
          <a:solidFill>
            <a:schemeClr val="accent1"/>
          </a:solidFill>
          <a:ln w="6350" cap="flat" cmpd="sng" algn="ctr">
            <a:solidFill>
              <a:schemeClr val="accent1"/>
            </a:solidFill>
            <a:prstDash val="solid"/>
            <a:round/>
            <a:headEnd type="none" w="med" len="med"/>
            <a:tailEnd type="none" w="med" len="med"/>
          </a:ln>
          <a:effectLst/>
        </p:spPr>
        <p:txBody>
          <a:bodyPr vert="horz" wrap="square" lIns="54000" tIns="54000" rIns="54000" bIns="54000" numCol="1" rtlCol="0" anchor="ctr" anchorCtr="0" compatLnSpc="1">
            <a:prstTxWarp prst="textNoShape">
              <a:avLst/>
            </a:prstTxWarp>
          </a:bodyPr>
          <a:lstStyle/>
          <a:p>
            <a:pPr algn="ctr" fontAlgn="base">
              <a:spcBef>
                <a:spcPct val="0"/>
              </a:spcBef>
              <a:spcAft>
                <a:spcPct val="0"/>
              </a:spcAft>
              <a:defRPr/>
            </a:pPr>
            <a:r>
              <a:rPr lang="en-US" sz="1100" b="1" dirty="0" smtClean="0">
                <a:solidFill>
                  <a:prstClr val="white"/>
                </a:solidFill>
                <a:latin typeface="Calibri"/>
              </a:rPr>
              <a:t>Principles and Practice of Insurance</a:t>
            </a:r>
            <a:endParaRPr lang="en-IN" sz="1100" b="1" dirty="0">
              <a:solidFill>
                <a:prstClr val="white"/>
              </a:solidFill>
              <a:latin typeface="Calibri"/>
            </a:endParaRPr>
          </a:p>
        </p:txBody>
      </p:sp>
      <p:graphicFrame>
        <p:nvGraphicFramePr>
          <p:cNvPr id="15" name="Diagram 14"/>
          <p:cNvGraphicFramePr/>
          <p:nvPr/>
        </p:nvGraphicFramePr>
        <p:xfrm>
          <a:off x="646385" y="859971"/>
          <a:ext cx="8150774" cy="51151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Footer Placeholder 4"/>
          <p:cNvSpPr txBox="1">
            <a:spLocks/>
          </p:cNvSpPr>
          <p:nvPr/>
        </p:nvSpPr>
        <p:spPr>
          <a:xfrm>
            <a:off x="90153" y="6626993"/>
            <a:ext cx="2858320" cy="212346"/>
          </a:xfrm>
          <a:prstGeom prst="rect">
            <a:avLst/>
          </a:prstGeom>
        </p:spPr>
        <p:txBody>
          <a:bodyPr/>
          <a:lstStyle>
            <a:lvl1pPr>
              <a:defRPr>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mn-lt"/>
                <a:ea typeface="+mn-ea"/>
                <a:cs typeface="+mn-cs"/>
              </a:rPr>
              <a:t>©Max </a:t>
            </a:r>
            <a:r>
              <a:rPr lang="en-US" sz="1000" dirty="0" smtClean="0"/>
              <a:t>Life Insurance</a:t>
            </a:r>
            <a:endParaRPr kumimoji="0" lang="en-US" sz="1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BA8F08B-7C1A-43AB-8CAA-E0D0802650CA}" type="slidenum">
              <a:rPr lang="en-US" smtClean="0"/>
              <a:pPr/>
              <a:t>25</a:t>
            </a:fld>
            <a:endParaRPr lang="en-US" dirty="0"/>
          </a:p>
        </p:txBody>
      </p:sp>
      <p:sp>
        <p:nvSpPr>
          <p:cNvPr id="4" name="Title 3"/>
          <p:cNvSpPr>
            <a:spLocks noGrp="1"/>
          </p:cNvSpPr>
          <p:nvPr>
            <p:ph type="title"/>
          </p:nvPr>
        </p:nvSpPr>
        <p:spPr>
          <a:xfrm>
            <a:off x="594360" y="99128"/>
            <a:ext cx="7863840" cy="649224"/>
          </a:xfrm>
        </p:spPr>
        <p:txBody>
          <a:bodyPr anchor="ctr"/>
          <a:lstStyle/>
          <a:p>
            <a:r>
              <a:rPr lang="en-US" dirty="0" smtClean="0"/>
              <a:t>Premium payment options</a:t>
            </a:r>
            <a:endParaRPr lang="en-IN" sz="1600" b="0" dirty="0"/>
          </a:p>
        </p:txBody>
      </p:sp>
      <p:sp>
        <p:nvSpPr>
          <p:cNvPr id="5" name="Footer Placeholder 4"/>
          <p:cNvSpPr>
            <a:spLocks noGrp="1"/>
          </p:cNvSpPr>
          <p:nvPr>
            <p:ph type="ftr" sz="quarter" idx="11"/>
          </p:nvPr>
        </p:nvSpPr>
        <p:spPr>
          <a:xfrm>
            <a:off x="6680199" y="6645655"/>
            <a:ext cx="1946275" cy="182880"/>
          </a:xfrm>
        </p:spPr>
        <p:txBody>
          <a:bodyPr/>
          <a:lstStyle/>
          <a:p>
            <a:r>
              <a:rPr lang="en-IN" dirty="0" smtClean="0"/>
              <a:t>POS Training Module</a:t>
            </a:r>
            <a:endParaRPr dirty="0"/>
          </a:p>
        </p:txBody>
      </p:sp>
      <p:sp>
        <p:nvSpPr>
          <p:cNvPr id="10" name="Oval 9"/>
          <p:cNvSpPr/>
          <p:nvPr/>
        </p:nvSpPr>
        <p:spPr>
          <a:xfrm>
            <a:off x="46865" y="215692"/>
            <a:ext cx="469665" cy="469665"/>
          </a:xfrm>
          <a:prstGeom prst="ellipse">
            <a:avLst/>
          </a:prstGeom>
          <a:solidFill>
            <a:schemeClr val="accent2"/>
          </a:solidFill>
          <a:ln w="28575">
            <a:solidFill>
              <a:srgbClr val="F9FBFD"/>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400" b="1" dirty="0" smtClean="0">
                <a:solidFill>
                  <a:schemeClr val="accent2">
                    <a:lumMod val="20000"/>
                    <a:lumOff val="80000"/>
                  </a:schemeClr>
                </a:solidFill>
              </a:rPr>
              <a:t>8</a:t>
            </a:r>
            <a:endParaRPr lang="en-US" sz="2400" b="1" dirty="0">
              <a:solidFill>
                <a:schemeClr val="accent2">
                  <a:lumMod val="20000"/>
                  <a:lumOff val="80000"/>
                </a:schemeClr>
              </a:solidFill>
            </a:endParaRPr>
          </a:p>
        </p:txBody>
      </p:sp>
      <p:sp>
        <p:nvSpPr>
          <p:cNvPr id="11" name="Parallelogram 10"/>
          <p:cNvSpPr/>
          <p:nvPr/>
        </p:nvSpPr>
        <p:spPr bwMode="auto">
          <a:xfrm>
            <a:off x="6172200" y="0"/>
            <a:ext cx="2128108" cy="304800"/>
          </a:xfrm>
          <a:prstGeom prst="parallelogram">
            <a:avLst/>
          </a:prstGeom>
          <a:solidFill>
            <a:schemeClr val="accent1"/>
          </a:solidFill>
          <a:ln w="6350" cap="flat" cmpd="sng" algn="ctr">
            <a:solidFill>
              <a:schemeClr val="accent1"/>
            </a:solidFill>
            <a:prstDash val="solid"/>
            <a:round/>
            <a:headEnd type="none" w="med" len="med"/>
            <a:tailEnd type="none" w="med" len="med"/>
          </a:ln>
          <a:effectLst/>
        </p:spPr>
        <p:txBody>
          <a:bodyPr vert="horz" wrap="square" lIns="54000" tIns="54000" rIns="54000" bIns="54000" numCol="1" rtlCol="0" anchor="ctr" anchorCtr="0" compatLnSpc="1">
            <a:prstTxWarp prst="textNoShape">
              <a:avLst/>
            </a:prstTxWarp>
          </a:bodyPr>
          <a:lstStyle/>
          <a:p>
            <a:pPr algn="ctr" fontAlgn="base">
              <a:spcBef>
                <a:spcPct val="0"/>
              </a:spcBef>
              <a:spcAft>
                <a:spcPct val="0"/>
              </a:spcAft>
              <a:defRPr/>
            </a:pPr>
            <a:r>
              <a:rPr lang="en-US" sz="1100" b="1" dirty="0" smtClean="0">
                <a:solidFill>
                  <a:prstClr val="white"/>
                </a:solidFill>
                <a:latin typeface="Calibri"/>
              </a:rPr>
              <a:t>Principles and Practice of Insurance</a:t>
            </a:r>
            <a:endParaRPr lang="en-IN" sz="1100" b="1" dirty="0">
              <a:solidFill>
                <a:prstClr val="white"/>
              </a:solidFill>
              <a:latin typeface="Calibri"/>
            </a:endParaRPr>
          </a:p>
        </p:txBody>
      </p:sp>
      <p:graphicFrame>
        <p:nvGraphicFramePr>
          <p:cNvPr id="8" name="Diagram 7"/>
          <p:cNvGraphicFramePr/>
          <p:nvPr/>
        </p:nvGraphicFramePr>
        <p:xfrm>
          <a:off x="762000" y="1397000"/>
          <a:ext cx="7620000" cy="485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Footer Placeholder 4"/>
          <p:cNvSpPr txBox="1">
            <a:spLocks/>
          </p:cNvSpPr>
          <p:nvPr/>
        </p:nvSpPr>
        <p:spPr>
          <a:xfrm>
            <a:off x="90153" y="6626993"/>
            <a:ext cx="2858320" cy="212346"/>
          </a:xfrm>
          <a:prstGeom prst="rect">
            <a:avLst/>
          </a:prstGeom>
        </p:spPr>
        <p:txBody>
          <a:bodyPr/>
          <a:lstStyle>
            <a:lvl1pPr>
              <a:defRPr>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mn-lt"/>
                <a:ea typeface="+mn-ea"/>
                <a:cs typeface="+mn-cs"/>
              </a:rPr>
              <a:t>©Max </a:t>
            </a:r>
            <a:r>
              <a:rPr lang="en-US" sz="1000" dirty="0" smtClean="0"/>
              <a:t>Life Insurance</a:t>
            </a:r>
            <a:endParaRPr kumimoji="0" lang="en-US" sz="1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BA8F08B-7C1A-43AB-8CAA-E0D0802650CA}" type="slidenum">
              <a:rPr lang="en-US" smtClean="0"/>
              <a:pPr/>
              <a:t>26</a:t>
            </a:fld>
            <a:endParaRPr lang="en-US" dirty="0"/>
          </a:p>
        </p:txBody>
      </p:sp>
      <p:sp>
        <p:nvSpPr>
          <p:cNvPr id="4" name="Title 3"/>
          <p:cNvSpPr>
            <a:spLocks noGrp="1"/>
          </p:cNvSpPr>
          <p:nvPr>
            <p:ph type="title"/>
          </p:nvPr>
        </p:nvSpPr>
        <p:spPr>
          <a:xfrm>
            <a:off x="594360" y="99128"/>
            <a:ext cx="7863840" cy="649224"/>
          </a:xfrm>
        </p:spPr>
        <p:txBody>
          <a:bodyPr anchor="ctr"/>
          <a:lstStyle/>
          <a:p>
            <a:r>
              <a:rPr lang="en-US" dirty="0" smtClean="0"/>
              <a:t>Sec 64 -VB of Insurance Act,1938 </a:t>
            </a:r>
            <a:endParaRPr lang="en-IN" sz="1600" b="0" dirty="0"/>
          </a:p>
        </p:txBody>
      </p:sp>
      <p:sp>
        <p:nvSpPr>
          <p:cNvPr id="5" name="Footer Placeholder 4"/>
          <p:cNvSpPr>
            <a:spLocks noGrp="1"/>
          </p:cNvSpPr>
          <p:nvPr>
            <p:ph type="ftr" sz="quarter" idx="11"/>
          </p:nvPr>
        </p:nvSpPr>
        <p:spPr>
          <a:xfrm>
            <a:off x="6680199" y="6645655"/>
            <a:ext cx="1946275" cy="182880"/>
          </a:xfrm>
        </p:spPr>
        <p:txBody>
          <a:bodyPr/>
          <a:lstStyle/>
          <a:p>
            <a:r>
              <a:rPr lang="en-IN" dirty="0" smtClean="0"/>
              <a:t>POS Training Module</a:t>
            </a:r>
            <a:endParaRPr dirty="0"/>
          </a:p>
        </p:txBody>
      </p:sp>
      <p:sp>
        <p:nvSpPr>
          <p:cNvPr id="10" name="Oval 9"/>
          <p:cNvSpPr/>
          <p:nvPr/>
        </p:nvSpPr>
        <p:spPr>
          <a:xfrm>
            <a:off x="46865" y="215692"/>
            <a:ext cx="469665" cy="469665"/>
          </a:xfrm>
          <a:prstGeom prst="ellipse">
            <a:avLst/>
          </a:prstGeom>
          <a:solidFill>
            <a:schemeClr val="accent2"/>
          </a:solidFill>
          <a:ln w="28575">
            <a:solidFill>
              <a:srgbClr val="F9FBFD"/>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400" b="1" dirty="0" smtClean="0">
                <a:solidFill>
                  <a:schemeClr val="accent2">
                    <a:lumMod val="20000"/>
                    <a:lumOff val="80000"/>
                  </a:schemeClr>
                </a:solidFill>
              </a:rPr>
              <a:t>9</a:t>
            </a:r>
            <a:endParaRPr lang="en-US" sz="2400" b="1" dirty="0">
              <a:solidFill>
                <a:schemeClr val="accent2">
                  <a:lumMod val="20000"/>
                  <a:lumOff val="80000"/>
                </a:schemeClr>
              </a:solidFill>
            </a:endParaRPr>
          </a:p>
        </p:txBody>
      </p:sp>
      <p:sp>
        <p:nvSpPr>
          <p:cNvPr id="11" name="Parallelogram 10"/>
          <p:cNvSpPr/>
          <p:nvPr/>
        </p:nvSpPr>
        <p:spPr bwMode="auto">
          <a:xfrm>
            <a:off x="6172200" y="0"/>
            <a:ext cx="2128108" cy="304800"/>
          </a:xfrm>
          <a:prstGeom prst="parallelogram">
            <a:avLst/>
          </a:prstGeom>
          <a:solidFill>
            <a:schemeClr val="accent1"/>
          </a:solidFill>
          <a:ln w="6350" cap="flat" cmpd="sng" algn="ctr">
            <a:solidFill>
              <a:schemeClr val="accent1"/>
            </a:solidFill>
            <a:prstDash val="solid"/>
            <a:round/>
            <a:headEnd type="none" w="med" len="med"/>
            <a:tailEnd type="none" w="med" len="med"/>
          </a:ln>
          <a:effectLst/>
        </p:spPr>
        <p:txBody>
          <a:bodyPr vert="horz" wrap="square" lIns="54000" tIns="54000" rIns="54000" bIns="54000" numCol="1" rtlCol="0" anchor="ctr" anchorCtr="0" compatLnSpc="1">
            <a:prstTxWarp prst="textNoShape">
              <a:avLst/>
            </a:prstTxWarp>
          </a:bodyPr>
          <a:lstStyle/>
          <a:p>
            <a:pPr algn="ctr" fontAlgn="base">
              <a:spcBef>
                <a:spcPct val="0"/>
              </a:spcBef>
              <a:spcAft>
                <a:spcPct val="0"/>
              </a:spcAft>
              <a:defRPr/>
            </a:pPr>
            <a:r>
              <a:rPr lang="en-US" sz="1100" b="1" dirty="0" smtClean="0">
                <a:solidFill>
                  <a:prstClr val="white"/>
                </a:solidFill>
                <a:latin typeface="Calibri"/>
              </a:rPr>
              <a:t>Principles and Practice of Insurance</a:t>
            </a:r>
            <a:endParaRPr lang="en-IN" sz="1100" b="1" dirty="0">
              <a:solidFill>
                <a:prstClr val="white"/>
              </a:solidFill>
              <a:latin typeface="Calibri"/>
            </a:endParaRPr>
          </a:p>
        </p:txBody>
      </p:sp>
      <p:graphicFrame>
        <p:nvGraphicFramePr>
          <p:cNvPr id="9" name="Diagram 8"/>
          <p:cNvGraphicFramePr/>
          <p:nvPr/>
        </p:nvGraphicFramePr>
        <p:xfrm>
          <a:off x="346840" y="1040535"/>
          <a:ext cx="8387257" cy="52656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Footer Placeholder 4"/>
          <p:cNvSpPr txBox="1">
            <a:spLocks/>
          </p:cNvSpPr>
          <p:nvPr/>
        </p:nvSpPr>
        <p:spPr>
          <a:xfrm>
            <a:off x="90153" y="6626993"/>
            <a:ext cx="2858320" cy="212346"/>
          </a:xfrm>
          <a:prstGeom prst="rect">
            <a:avLst/>
          </a:prstGeom>
        </p:spPr>
        <p:txBody>
          <a:bodyPr/>
          <a:lstStyle>
            <a:lvl1pPr>
              <a:defRPr>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mn-lt"/>
                <a:ea typeface="+mn-ea"/>
                <a:cs typeface="+mn-cs"/>
              </a:rPr>
              <a:t>©Max </a:t>
            </a:r>
            <a:r>
              <a:rPr lang="en-US" sz="1000" dirty="0" smtClean="0"/>
              <a:t>Life Insurance</a:t>
            </a:r>
            <a:endParaRPr kumimoji="0" lang="en-US" sz="1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BA8F08B-7C1A-43AB-8CAA-E0D0802650CA}" type="slidenum">
              <a:rPr lang="en-US" smtClean="0"/>
              <a:pPr/>
              <a:t>27</a:t>
            </a:fld>
            <a:endParaRPr lang="en-US" dirty="0"/>
          </a:p>
        </p:txBody>
      </p:sp>
      <p:sp>
        <p:nvSpPr>
          <p:cNvPr id="4" name="Title 3"/>
          <p:cNvSpPr>
            <a:spLocks noGrp="1"/>
          </p:cNvSpPr>
          <p:nvPr>
            <p:ph type="title"/>
          </p:nvPr>
        </p:nvSpPr>
        <p:spPr>
          <a:xfrm>
            <a:off x="594360" y="99128"/>
            <a:ext cx="7863840" cy="649224"/>
          </a:xfrm>
        </p:spPr>
        <p:txBody>
          <a:bodyPr anchor="ctr"/>
          <a:lstStyle/>
          <a:p>
            <a:r>
              <a:rPr lang="en-US" dirty="0" smtClean="0"/>
              <a:t>Policy Conditions</a:t>
            </a:r>
            <a:endParaRPr lang="en-IN" sz="1600" b="0" dirty="0"/>
          </a:p>
        </p:txBody>
      </p:sp>
      <p:sp>
        <p:nvSpPr>
          <p:cNvPr id="5" name="Footer Placeholder 4"/>
          <p:cNvSpPr>
            <a:spLocks noGrp="1"/>
          </p:cNvSpPr>
          <p:nvPr>
            <p:ph type="ftr" sz="quarter" idx="11"/>
          </p:nvPr>
        </p:nvSpPr>
        <p:spPr>
          <a:xfrm>
            <a:off x="6680199" y="6645655"/>
            <a:ext cx="1946275" cy="182880"/>
          </a:xfrm>
        </p:spPr>
        <p:txBody>
          <a:bodyPr/>
          <a:lstStyle/>
          <a:p>
            <a:r>
              <a:rPr lang="en-IN" dirty="0" smtClean="0"/>
              <a:t>POS Training Module</a:t>
            </a:r>
            <a:endParaRPr dirty="0"/>
          </a:p>
        </p:txBody>
      </p:sp>
      <p:sp>
        <p:nvSpPr>
          <p:cNvPr id="10" name="Oval 9"/>
          <p:cNvSpPr/>
          <p:nvPr/>
        </p:nvSpPr>
        <p:spPr>
          <a:xfrm>
            <a:off x="46865" y="215692"/>
            <a:ext cx="469665" cy="469665"/>
          </a:xfrm>
          <a:prstGeom prst="ellipse">
            <a:avLst/>
          </a:prstGeom>
          <a:solidFill>
            <a:schemeClr val="accent2"/>
          </a:solidFill>
          <a:ln w="28575">
            <a:solidFill>
              <a:srgbClr val="F9FBFD"/>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400" b="1" dirty="0" smtClean="0">
                <a:solidFill>
                  <a:schemeClr val="accent2">
                    <a:lumMod val="20000"/>
                    <a:lumOff val="80000"/>
                  </a:schemeClr>
                </a:solidFill>
              </a:rPr>
              <a:t>10</a:t>
            </a:r>
            <a:endParaRPr lang="en-US" sz="2400" b="1" dirty="0">
              <a:solidFill>
                <a:schemeClr val="accent2">
                  <a:lumMod val="20000"/>
                  <a:lumOff val="80000"/>
                </a:schemeClr>
              </a:solidFill>
            </a:endParaRPr>
          </a:p>
        </p:txBody>
      </p:sp>
      <p:sp>
        <p:nvSpPr>
          <p:cNvPr id="11" name="Parallelogram 10"/>
          <p:cNvSpPr/>
          <p:nvPr/>
        </p:nvSpPr>
        <p:spPr bwMode="auto">
          <a:xfrm>
            <a:off x="6172200" y="0"/>
            <a:ext cx="2128108" cy="304800"/>
          </a:xfrm>
          <a:prstGeom prst="parallelogram">
            <a:avLst/>
          </a:prstGeom>
          <a:solidFill>
            <a:schemeClr val="accent1"/>
          </a:solidFill>
          <a:ln w="6350" cap="flat" cmpd="sng" algn="ctr">
            <a:solidFill>
              <a:schemeClr val="accent1"/>
            </a:solidFill>
            <a:prstDash val="solid"/>
            <a:round/>
            <a:headEnd type="none" w="med" len="med"/>
            <a:tailEnd type="none" w="med" len="med"/>
          </a:ln>
          <a:effectLst/>
        </p:spPr>
        <p:txBody>
          <a:bodyPr vert="horz" wrap="square" lIns="54000" tIns="54000" rIns="54000" bIns="54000" numCol="1" rtlCol="0" anchor="ctr" anchorCtr="0" compatLnSpc="1">
            <a:prstTxWarp prst="textNoShape">
              <a:avLst/>
            </a:prstTxWarp>
          </a:bodyPr>
          <a:lstStyle/>
          <a:p>
            <a:pPr algn="ctr" fontAlgn="base">
              <a:spcBef>
                <a:spcPct val="0"/>
              </a:spcBef>
              <a:spcAft>
                <a:spcPct val="0"/>
              </a:spcAft>
              <a:defRPr/>
            </a:pPr>
            <a:r>
              <a:rPr lang="en-US" sz="1100" b="1" dirty="0" smtClean="0">
                <a:solidFill>
                  <a:prstClr val="white"/>
                </a:solidFill>
                <a:latin typeface="Calibri"/>
              </a:rPr>
              <a:t>Principles and Practice of Insurance</a:t>
            </a:r>
            <a:endParaRPr lang="en-IN" sz="1100" b="1" dirty="0">
              <a:solidFill>
                <a:prstClr val="white"/>
              </a:solidFill>
              <a:latin typeface="Calibri"/>
            </a:endParaRPr>
          </a:p>
        </p:txBody>
      </p:sp>
      <p:graphicFrame>
        <p:nvGraphicFramePr>
          <p:cNvPr id="8" name="Diagram 7"/>
          <p:cNvGraphicFramePr/>
          <p:nvPr/>
        </p:nvGraphicFramePr>
        <p:xfrm>
          <a:off x="236463" y="839754"/>
          <a:ext cx="8261131" cy="56323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Footer Placeholder 4"/>
          <p:cNvSpPr txBox="1">
            <a:spLocks/>
          </p:cNvSpPr>
          <p:nvPr/>
        </p:nvSpPr>
        <p:spPr>
          <a:xfrm>
            <a:off x="90153" y="6626993"/>
            <a:ext cx="2858320" cy="212346"/>
          </a:xfrm>
          <a:prstGeom prst="rect">
            <a:avLst/>
          </a:prstGeom>
        </p:spPr>
        <p:txBody>
          <a:bodyPr/>
          <a:lstStyle>
            <a:lvl1pPr>
              <a:defRPr>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mn-lt"/>
                <a:ea typeface="+mn-ea"/>
                <a:cs typeface="+mn-cs"/>
              </a:rPr>
              <a:t>©Max </a:t>
            </a:r>
            <a:r>
              <a:rPr lang="en-US" sz="1000" dirty="0" smtClean="0"/>
              <a:t>Life Insurance</a:t>
            </a:r>
            <a:endParaRPr kumimoji="0" lang="en-US" sz="1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graphicEl>
                                              <a:dgm id="{669F76CE-4B78-443C-AEE7-A51605122DAB}"/>
                                            </p:graphicEl>
                                          </p:spTgt>
                                        </p:tgtEl>
                                        <p:attrNameLst>
                                          <p:attrName>style.visibility</p:attrName>
                                        </p:attrNameLst>
                                      </p:cBhvr>
                                      <p:to>
                                        <p:strVal val="visible"/>
                                      </p:to>
                                    </p:set>
                                    <p:animEffect transition="in" filter="fade">
                                      <p:cBhvr>
                                        <p:cTn id="7" dur="2000"/>
                                        <p:tgtEl>
                                          <p:spTgt spid="8">
                                            <p:graphicEl>
                                              <a:dgm id="{669F76CE-4B78-443C-AEE7-A51605122DAB}"/>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graphicEl>
                                              <a:dgm id="{05C87EC1-E333-4209-B8A7-B169C22FF4A4}"/>
                                            </p:graphicEl>
                                          </p:spTgt>
                                        </p:tgtEl>
                                        <p:attrNameLst>
                                          <p:attrName>style.visibility</p:attrName>
                                        </p:attrNameLst>
                                      </p:cBhvr>
                                      <p:to>
                                        <p:strVal val="visible"/>
                                      </p:to>
                                    </p:set>
                                    <p:animEffect transition="in" filter="fade">
                                      <p:cBhvr>
                                        <p:cTn id="12" dur="2000"/>
                                        <p:tgtEl>
                                          <p:spTgt spid="8">
                                            <p:graphicEl>
                                              <a:dgm id="{05C87EC1-E333-4209-B8A7-B169C22FF4A4}"/>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graphicEl>
                                              <a:dgm id="{8B5A52BF-EC95-4FDA-9071-4489334266BA}"/>
                                            </p:graphicEl>
                                          </p:spTgt>
                                        </p:tgtEl>
                                        <p:attrNameLst>
                                          <p:attrName>style.visibility</p:attrName>
                                        </p:attrNameLst>
                                      </p:cBhvr>
                                      <p:to>
                                        <p:strVal val="visible"/>
                                      </p:to>
                                    </p:set>
                                    <p:animEffect transition="in" filter="fade">
                                      <p:cBhvr>
                                        <p:cTn id="17" dur="2000"/>
                                        <p:tgtEl>
                                          <p:spTgt spid="8">
                                            <p:graphicEl>
                                              <a:dgm id="{8B5A52BF-EC95-4FDA-9071-4489334266BA}"/>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graphicEl>
                                              <a:dgm id="{D3C73051-6A1D-4142-9139-F2483E9D22BF}"/>
                                            </p:graphicEl>
                                          </p:spTgt>
                                        </p:tgtEl>
                                        <p:attrNameLst>
                                          <p:attrName>style.visibility</p:attrName>
                                        </p:attrNameLst>
                                      </p:cBhvr>
                                      <p:to>
                                        <p:strVal val="visible"/>
                                      </p:to>
                                    </p:set>
                                    <p:animEffect transition="in" filter="fade">
                                      <p:cBhvr>
                                        <p:cTn id="22" dur="2000"/>
                                        <p:tgtEl>
                                          <p:spTgt spid="8">
                                            <p:graphicEl>
                                              <a:dgm id="{D3C73051-6A1D-4142-9139-F2483E9D22BF}"/>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graphicEl>
                                              <a:dgm id="{C5AC3429-509D-42B5-B784-1CF5CCEA2D52}"/>
                                            </p:graphicEl>
                                          </p:spTgt>
                                        </p:tgtEl>
                                        <p:attrNameLst>
                                          <p:attrName>style.visibility</p:attrName>
                                        </p:attrNameLst>
                                      </p:cBhvr>
                                      <p:to>
                                        <p:strVal val="visible"/>
                                      </p:to>
                                    </p:set>
                                    <p:animEffect transition="in" filter="fade">
                                      <p:cBhvr>
                                        <p:cTn id="27" dur="2000"/>
                                        <p:tgtEl>
                                          <p:spTgt spid="8">
                                            <p:graphicEl>
                                              <a:dgm id="{C5AC3429-509D-42B5-B784-1CF5CCEA2D52}"/>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graphicEl>
                                              <a:dgm id="{32127D68-73CD-4AB6-BD6F-F3E2642A5265}"/>
                                            </p:graphicEl>
                                          </p:spTgt>
                                        </p:tgtEl>
                                        <p:attrNameLst>
                                          <p:attrName>style.visibility</p:attrName>
                                        </p:attrNameLst>
                                      </p:cBhvr>
                                      <p:to>
                                        <p:strVal val="visible"/>
                                      </p:to>
                                    </p:set>
                                    <p:animEffect transition="in" filter="fade">
                                      <p:cBhvr>
                                        <p:cTn id="32" dur="2000"/>
                                        <p:tgtEl>
                                          <p:spTgt spid="8">
                                            <p:graphicEl>
                                              <a:dgm id="{32127D68-73CD-4AB6-BD6F-F3E2642A5265}"/>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
                                            <p:graphicEl>
                                              <a:dgm id="{31E23822-4E85-45B2-8F26-4F5540B5EC64}"/>
                                            </p:graphicEl>
                                          </p:spTgt>
                                        </p:tgtEl>
                                        <p:attrNameLst>
                                          <p:attrName>style.visibility</p:attrName>
                                        </p:attrNameLst>
                                      </p:cBhvr>
                                      <p:to>
                                        <p:strVal val="visible"/>
                                      </p:to>
                                    </p:set>
                                    <p:animEffect transition="in" filter="fade">
                                      <p:cBhvr>
                                        <p:cTn id="37" dur="2000"/>
                                        <p:tgtEl>
                                          <p:spTgt spid="8">
                                            <p:graphicEl>
                                              <a:dgm id="{31E23822-4E85-45B2-8F26-4F5540B5EC64}"/>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8">
                                            <p:graphicEl>
                                              <a:dgm id="{00F0E060-B7D3-435E-A289-92AC6C4C1043}"/>
                                            </p:graphicEl>
                                          </p:spTgt>
                                        </p:tgtEl>
                                        <p:attrNameLst>
                                          <p:attrName>style.visibility</p:attrName>
                                        </p:attrNameLst>
                                      </p:cBhvr>
                                      <p:to>
                                        <p:strVal val="visible"/>
                                      </p:to>
                                    </p:set>
                                    <p:animEffect transition="in" filter="fade">
                                      <p:cBhvr>
                                        <p:cTn id="42" dur="2000"/>
                                        <p:tgtEl>
                                          <p:spTgt spid="8">
                                            <p:graphicEl>
                                              <a:dgm id="{00F0E060-B7D3-435E-A289-92AC6C4C1043}"/>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8">
                                            <p:graphicEl>
                                              <a:dgm id="{B7BB8E40-4A74-4F2D-A6D1-3C8896DDFC08}"/>
                                            </p:graphicEl>
                                          </p:spTgt>
                                        </p:tgtEl>
                                        <p:attrNameLst>
                                          <p:attrName>style.visibility</p:attrName>
                                        </p:attrNameLst>
                                      </p:cBhvr>
                                      <p:to>
                                        <p:strVal val="visible"/>
                                      </p:to>
                                    </p:set>
                                    <p:animEffect transition="in" filter="fade">
                                      <p:cBhvr>
                                        <p:cTn id="47" dur="2000"/>
                                        <p:tgtEl>
                                          <p:spTgt spid="8">
                                            <p:graphicEl>
                                              <a:dgm id="{B7BB8E40-4A74-4F2D-A6D1-3C8896DDFC08}"/>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8">
                                            <p:graphicEl>
                                              <a:dgm id="{6DC81556-828E-46FD-8C32-BB6CC80123FF}"/>
                                            </p:graphicEl>
                                          </p:spTgt>
                                        </p:tgtEl>
                                        <p:attrNameLst>
                                          <p:attrName>style.visibility</p:attrName>
                                        </p:attrNameLst>
                                      </p:cBhvr>
                                      <p:to>
                                        <p:strVal val="visible"/>
                                      </p:to>
                                    </p:set>
                                    <p:animEffect transition="in" filter="fade">
                                      <p:cBhvr>
                                        <p:cTn id="52" dur="2000"/>
                                        <p:tgtEl>
                                          <p:spTgt spid="8">
                                            <p:graphicEl>
                                              <a:dgm id="{6DC81556-828E-46FD-8C32-BB6CC80123FF}"/>
                                            </p:graphic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8">
                                            <p:graphicEl>
                                              <a:dgm id="{0C711EF6-E25A-4492-AD7A-678F6BAB9867}"/>
                                            </p:graphicEl>
                                          </p:spTgt>
                                        </p:tgtEl>
                                        <p:attrNameLst>
                                          <p:attrName>style.visibility</p:attrName>
                                        </p:attrNameLst>
                                      </p:cBhvr>
                                      <p:to>
                                        <p:strVal val="visible"/>
                                      </p:to>
                                    </p:set>
                                    <p:animEffect transition="in" filter="fade">
                                      <p:cBhvr>
                                        <p:cTn id="57" dur="2000"/>
                                        <p:tgtEl>
                                          <p:spTgt spid="8">
                                            <p:graphicEl>
                                              <a:dgm id="{0C711EF6-E25A-4492-AD7A-678F6BAB9867}"/>
                                            </p:graphic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8">
                                            <p:graphicEl>
                                              <a:dgm id="{F189CD0B-BDE7-4DCB-B05F-12BACC0B77C2}"/>
                                            </p:graphicEl>
                                          </p:spTgt>
                                        </p:tgtEl>
                                        <p:attrNameLst>
                                          <p:attrName>style.visibility</p:attrName>
                                        </p:attrNameLst>
                                      </p:cBhvr>
                                      <p:to>
                                        <p:strVal val="visible"/>
                                      </p:to>
                                    </p:set>
                                    <p:animEffect transition="in" filter="fade">
                                      <p:cBhvr>
                                        <p:cTn id="62" dur="2000"/>
                                        <p:tgtEl>
                                          <p:spTgt spid="8">
                                            <p:graphicEl>
                                              <a:dgm id="{F189CD0B-BDE7-4DCB-B05F-12BACC0B77C2}"/>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Sub>
          <a:bldDgm bld="lvlOne"/>
        </p:bldSub>
      </p:bldGraphic>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IN" dirty="0" smtClean="0"/>
              <a:t>POS Training Module</a:t>
            </a:r>
            <a:endParaRPr dirty="0"/>
          </a:p>
        </p:txBody>
      </p:sp>
      <p:sp>
        <p:nvSpPr>
          <p:cNvPr id="12" name="Slide Number Placeholder 11"/>
          <p:cNvSpPr>
            <a:spLocks noGrp="1"/>
          </p:cNvSpPr>
          <p:nvPr>
            <p:ph type="sldNum" sz="quarter" idx="12"/>
          </p:nvPr>
        </p:nvSpPr>
        <p:spPr/>
        <p:txBody>
          <a:bodyPr/>
          <a:lstStyle/>
          <a:p>
            <a:fld id="{FBA8F08B-7C1A-43AB-8CAA-E0D0802650CA}" type="slidenum">
              <a:rPr lang="en-US" smtClean="0"/>
              <a:pPr/>
              <a:t>28</a:t>
            </a:fld>
            <a:endParaRPr lang="en-US" dirty="0"/>
          </a:p>
        </p:txBody>
      </p:sp>
      <p:grpSp>
        <p:nvGrpSpPr>
          <p:cNvPr id="2" name="Group 19"/>
          <p:cNvGrpSpPr/>
          <p:nvPr/>
        </p:nvGrpSpPr>
        <p:grpSpPr>
          <a:xfrm>
            <a:off x="0" y="2302667"/>
            <a:ext cx="9144000" cy="2328865"/>
            <a:chOff x="0" y="3071810"/>
            <a:chExt cx="9144000" cy="2328865"/>
          </a:xfrm>
        </p:grpSpPr>
        <p:sp>
          <p:nvSpPr>
            <p:cNvPr id="19" name="Rectangle 18"/>
            <p:cNvSpPr/>
            <p:nvPr/>
          </p:nvSpPr>
          <p:spPr bwMode="auto">
            <a:xfrm>
              <a:off x="0" y="5143512"/>
              <a:ext cx="9144000" cy="257163"/>
            </a:xfrm>
            <a:prstGeom prst="rect">
              <a:avLst/>
            </a:prstGeom>
            <a:gradFill>
              <a:gsLst>
                <a:gs pos="0">
                  <a:schemeClr val="bg1">
                    <a:lumMod val="65000"/>
                  </a:schemeClr>
                </a:gs>
                <a:gs pos="100000">
                  <a:schemeClr val="bg1"/>
                </a:gs>
              </a:gsLst>
              <a:lin ang="5400000" scaled="0"/>
            </a:gradFill>
            <a:ln w="6350" cap="flat" cmpd="sng" algn="ctr">
              <a:noFill/>
              <a:prstDash val="solid"/>
              <a:round/>
              <a:headEnd type="none" w="med" len="med"/>
              <a:tailEnd type="none" w="med" len="med"/>
            </a:ln>
            <a:effectLst/>
          </p:spPr>
          <p:txBody>
            <a:bodyPr vert="horz" wrap="square" lIns="54000" tIns="54000" rIns="54000" bIns="54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smtClean="0">
                <a:ln>
                  <a:noFill/>
                </a:ln>
                <a:solidFill>
                  <a:schemeClr val="bg1"/>
                </a:solidFill>
                <a:effectLst/>
                <a:latin typeface="+mj-lt"/>
              </a:endParaRPr>
            </a:p>
          </p:txBody>
        </p:sp>
        <p:grpSp>
          <p:nvGrpSpPr>
            <p:cNvPr id="3" name="Group 14"/>
            <p:cNvGrpSpPr/>
            <p:nvPr/>
          </p:nvGrpSpPr>
          <p:grpSpPr>
            <a:xfrm>
              <a:off x="0" y="3071810"/>
              <a:ext cx="9144000" cy="2105019"/>
              <a:chOff x="0" y="3714752"/>
              <a:chExt cx="9144000" cy="2747961"/>
            </a:xfrm>
          </p:grpSpPr>
          <p:sp>
            <p:nvSpPr>
              <p:cNvPr id="13" name="Rectangle 12"/>
              <p:cNvSpPr/>
              <p:nvPr/>
            </p:nvSpPr>
            <p:spPr bwMode="auto">
              <a:xfrm>
                <a:off x="0" y="3929066"/>
                <a:ext cx="9144000" cy="2533647"/>
              </a:xfrm>
              <a:prstGeom prst="rect">
                <a:avLst/>
              </a:prstGeom>
              <a:solidFill>
                <a:schemeClr val="accent4">
                  <a:lumMod val="60000"/>
                  <a:lumOff val="40000"/>
                </a:schemeClr>
              </a:solidFill>
              <a:ln w="6350" cap="flat" cmpd="sng" algn="ctr">
                <a:noFill/>
                <a:prstDash val="solid"/>
                <a:round/>
                <a:headEnd type="none" w="med" len="med"/>
                <a:tailEnd type="none" w="med" len="med"/>
              </a:ln>
              <a:effectLst/>
            </p:spPr>
            <p:txBody>
              <a:bodyPr vert="horz" wrap="square" lIns="54000" tIns="54000" rIns="54000" bIns="54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smtClean="0">
                  <a:ln>
                    <a:noFill/>
                  </a:ln>
                  <a:solidFill>
                    <a:schemeClr val="bg1"/>
                  </a:solidFill>
                  <a:effectLst/>
                  <a:latin typeface="+mj-lt"/>
                </a:endParaRPr>
              </a:p>
            </p:txBody>
          </p:sp>
          <p:sp>
            <p:nvSpPr>
              <p:cNvPr id="14" name="Freeform 13"/>
              <p:cNvSpPr/>
              <p:nvPr/>
            </p:nvSpPr>
            <p:spPr bwMode="auto">
              <a:xfrm>
                <a:off x="0" y="3714752"/>
                <a:ext cx="5285545" cy="1814699"/>
              </a:xfrm>
              <a:custGeom>
                <a:avLst/>
                <a:gdLst>
                  <a:gd name="connsiteX0" fmla="*/ 0 w 3857620"/>
                  <a:gd name="connsiteY0" fmla="*/ 0 h 1785950"/>
                  <a:gd name="connsiteX1" fmla="*/ 3857620 w 3857620"/>
                  <a:gd name="connsiteY1" fmla="*/ 0 h 1785950"/>
                  <a:gd name="connsiteX2" fmla="*/ 3857620 w 3857620"/>
                  <a:gd name="connsiteY2" fmla="*/ 1785950 h 1785950"/>
                  <a:gd name="connsiteX3" fmla="*/ 0 w 3857620"/>
                  <a:gd name="connsiteY3" fmla="*/ 1785950 h 1785950"/>
                  <a:gd name="connsiteX4" fmla="*/ 0 w 3857620"/>
                  <a:gd name="connsiteY4" fmla="*/ 0 h 1785950"/>
                  <a:gd name="connsiteX0" fmla="*/ 0 w 4397370"/>
                  <a:gd name="connsiteY0" fmla="*/ 0 h 1785950"/>
                  <a:gd name="connsiteX1" fmla="*/ 4397370 w 4397370"/>
                  <a:gd name="connsiteY1" fmla="*/ 0 h 1785950"/>
                  <a:gd name="connsiteX2" fmla="*/ 3857620 w 4397370"/>
                  <a:gd name="connsiteY2" fmla="*/ 1785950 h 1785950"/>
                  <a:gd name="connsiteX3" fmla="*/ 0 w 4397370"/>
                  <a:gd name="connsiteY3" fmla="*/ 1785950 h 1785950"/>
                  <a:gd name="connsiteX4" fmla="*/ 0 w 4397370"/>
                  <a:gd name="connsiteY4" fmla="*/ 0 h 1785950"/>
                  <a:gd name="connsiteX0" fmla="*/ 0 w 4397370"/>
                  <a:gd name="connsiteY0" fmla="*/ 0 h 1785950"/>
                  <a:gd name="connsiteX1" fmla="*/ 4397370 w 4397370"/>
                  <a:gd name="connsiteY1" fmla="*/ 0 h 1785950"/>
                  <a:gd name="connsiteX2" fmla="*/ 3857620 w 4397370"/>
                  <a:gd name="connsiteY2" fmla="*/ 1785950 h 1785950"/>
                  <a:gd name="connsiteX3" fmla="*/ 3693459 w 4397370"/>
                  <a:gd name="connsiteY3" fmla="*/ 1771648 h 1785950"/>
                  <a:gd name="connsiteX4" fmla="*/ 0 w 4397370"/>
                  <a:gd name="connsiteY4" fmla="*/ 1785950 h 1785950"/>
                  <a:gd name="connsiteX5" fmla="*/ 0 w 4397370"/>
                  <a:gd name="connsiteY5" fmla="*/ 0 h 1785950"/>
                  <a:gd name="connsiteX0" fmla="*/ 0 w 4397370"/>
                  <a:gd name="connsiteY0" fmla="*/ 0 h 1785950"/>
                  <a:gd name="connsiteX1" fmla="*/ 4397370 w 4397370"/>
                  <a:gd name="connsiteY1" fmla="*/ 0 h 1785950"/>
                  <a:gd name="connsiteX2" fmla="*/ 3881718 w 4397370"/>
                  <a:gd name="connsiteY2" fmla="*/ 1673036 h 1785950"/>
                  <a:gd name="connsiteX3" fmla="*/ 3857620 w 4397370"/>
                  <a:gd name="connsiteY3" fmla="*/ 1785950 h 1785950"/>
                  <a:gd name="connsiteX4" fmla="*/ 3693459 w 4397370"/>
                  <a:gd name="connsiteY4" fmla="*/ 1771648 h 1785950"/>
                  <a:gd name="connsiteX5" fmla="*/ 0 w 4397370"/>
                  <a:gd name="connsiteY5" fmla="*/ 1785950 h 1785950"/>
                  <a:gd name="connsiteX6" fmla="*/ 0 w 4397370"/>
                  <a:gd name="connsiteY6" fmla="*/ 0 h 1785950"/>
                  <a:gd name="connsiteX0" fmla="*/ 0 w 4397370"/>
                  <a:gd name="connsiteY0" fmla="*/ 0 h 1970694"/>
                  <a:gd name="connsiteX1" fmla="*/ 4397370 w 4397370"/>
                  <a:gd name="connsiteY1" fmla="*/ 0 h 1970694"/>
                  <a:gd name="connsiteX2" fmla="*/ 3881718 w 4397370"/>
                  <a:gd name="connsiteY2" fmla="*/ 1673036 h 1970694"/>
                  <a:gd name="connsiteX3" fmla="*/ 3857620 w 4397370"/>
                  <a:gd name="connsiteY3" fmla="*/ 1785950 h 1970694"/>
                  <a:gd name="connsiteX4" fmla="*/ 3693459 w 4397370"/>
                  <a:gd name="connsiteY4" fmla="*/ 1771648 h 1970694"/>
                  <a:gd name="connsiteX5" fmla="*/ 0 w 4397370"/>
                  <a:gd name="connsiteY5" fmla="*/ 1785950 h 1970694"/>
                  <a:gd name="connsiteX6" fmla="*/ 0 w 4397370"/>
                  <a:gd name="connsiteY6" fmla="*/ 0 h 1970694"/>
                  <a:gd name="connsiteX0" fmla="*/ 0 w 4397370"/>
                  <a:gd name="connsiteY0" fmla="*/ 0 h 1968310"/>
                  <a:gd name="connsiteX1" fmla="*/ 4397370 w 4397370"/>
                  <a:gd name="connsiteY1" fmla="*/ 0 h 1968310"/>
                  <a:gd name="connsiteX2" fmla="*/ 3881718 w 4397370"/>
                  <a:gd name="connsiteY2" fmla="*/ 1673036 h 1968310"/>
                  <a:gd name="connsiteX3" fmla="*/ 3693459 w 4397370"/>
                  <a:gd name="connsiteY3" fmla="*/ 1771648 h 1968310"/>
                  <a:gd name="connsiteX4" fmla="*/ 0 w 4397370"/>
                  <a:gd name="connsiteY4" fmla="*/ 1785950 h 1968310"/>
                  <a:gd name="connsiteX5" fmla="*/ 0 w 4397370"/>
                  <a:gd name="connsiteY5" fmla="*/ 0 h 1968310"/>
                  <a:gd name="connsiteX0" fmla="*/ 0 w 4397370"/>
                  <a:gd name="connsiteY0" fmla="*/ 0 h 1785950"/>
                  <a:gd name="connsiteX1" fmla="*/ 4397370 w 4397370"/>
                  <a:gd name="connsiteY1" fmla="*/ 0 h 1785950"/>
                  <a:gd name="connsiteX2" fmla="*/ 3881718 w 4397370"/>
                  <a:gd name="connsiteY2" fmla="*/ 1673036 h 1785950"/>
                  <a:gd name="connsiteX3" fmla="*/ 3693459 w 4397370"/>
                  <a:gd name="connsiteY3" fmla="*/ 1771648 h 1785950"/>
                  <a:gd name="connsiteX4" fmla="*/ 0 w 4397370"/>
                  <a:gd name="connsiteY4" fmla="*/ 1785950 h 1785950"/>
                  <a:gd name="connsiteX5" fmla="*/ 0 w 4397370"/>
                  <a:gd name="connsiteY5" fmla="*/ 0 h 1785950"/>
                  <a:gd name="connsiteX0" fmla="*/ 0 w 4397370"/>
                  <a:gd name="connsiteY0" fmla="*/ 0 h 1833778"/>
                  <a:gd name="connsiteX1" fmla="*/ 4397370 w 4397370"/>
                  <a:gd name="connsiteY1" fmla="*/ 0 h 1833778"/>
                  <a:gd name="connsiteX2" fmla="*/ 3881718 w 4397370"/>
                  <a:gd name="connsiteY2" fmla="*/ 1673036 h 1833778"/>
                  <a:gd name="connsiteX3" fmla="*/ 3693459 w 4397370"/>
                  <a:gd name="connsiteY3" fmla="*/ 1771648 h 1833778"/>
                  <a:gd name="connsiteX4" fmla="*/ 0 w 4397370"/>
                  <a:gd name="connsiteY4" fmla="*/ 1785950 h 1833778"/>
                  <a:gd name="connsiteX5" fmla="*/ 0 w 4397370"/>
                  <a:gd name="connsiteY5" fmla="*/ 0 h 1833778"/>
                  <a:gd name="connsiteX0" fmla="*/ 0 w 4397370"/>
                  <a:gd name="connsiteY0" fmla="*/ 0 h 1805188"/>
                  <a:gd name="connsiteX1" fmla="*/ 4397370 w 4397370"/>
                  <a:gd name="connsiteY1" fmla="*/ 0 h 1805188"/>
                  <a:gd name="connsiteX2" fmla="*/ 3881718 w 4397370"/>
                  <a:gd name="connsiteY2" fmla="*/ 1673036 h 1805188"/>
                  <a:gd name="connsiteX3" fmla="*/ 3693459 w 4397370"/>
                  <a:gd name="connsiteY3" fmla="*/ 1771648 h 1805188"/>
                  <a:gd name="connsiteX4" fmla="*/ 0 w 4397370"/>
                  <a:gd name="connsiteY4" fmla="*/ 1785950 h 1805188"/>
                  <a:gd name="connsiteX5" fmla="*/ 0 w 4397370"/>
                  <a:gd name="connsiteY5" fmla="*/ 0 h 1805188"/>
                  <a:gd name="connsiteX0" fmla="*/ 0 w 4397370"/>
                  <a:gd name="connsiteY0" fmla="*/ 0 h 1805188"/>
                  <a:gd name="connsiteX1" fmla="*/ 4397370 w 4397370"/>
                  <a:gd name="connsiteY1" fmla="*/ 0 h 1805188"/>
                  <a:gd name="connsiteX2" fmla="*/ 4305300 w 4397370"/>
                  <a:gd name="connsiteY2" fmla="*/ 285748 h 1805188"/>
                  <a:gd name="connsiteX3" fmla="*/ 3881718 w 4397370"/>
                  <a:gd name="connsiteY3" fmla="*/ 1673036 h 1805188"/>
                  <a:gd name="connsiteX4" fmla="*/ 3693459 w 4397370"/>
                  <a:gd name="connsiteY4" fmla="*/ 1771648 h 1805188"/>
                  <a:gd name="connsiteX5" fmla="*/ 0 w 4397370"/>
                  <a:gd name="connsiteY5" fmla="*/ 1785950 h 1805188"/>
                  <a:gd name="connsiteX6" fmla="*/ 0 w 4397370"/>
                  <a:gd name="connsiteY6" fmla="*/ 0 h 1805188"/>
                  <a:gd name="connsiteX0" fmla="*/ 0 w 4421717"/>
                  <a:gd name="connsiteY0" fmla="*/ 0 h 1805188"/>
                  <a:gd name="connsiteX1" fmla="*/ 4397370 w 4421717"/>
                  <a:gd name="connsiteY1" fmla="*/ 0 h 1805188"/>
                  <a:gd name="connsiteX2" fmla="*/ 4305300 w 4421717"/>
                  <a:gd name="connsiteY2" fmla="*/ 285748 h 1805188"/>
                  <a:gd name="connsiteX3" fmla="*/ 3881718 w 4421717"/>
                  <a:gd name="connsiteY3" fmla="*/ 1673036 h 1805188"/>
                  <a:gd name="connsiteX4" fmla="*/ 3693459 w 4421717"/>
                  <a:gd name="connsiteY4" fmla="*/ 1771648 h 1805188"/>
                  <a:gd name="connsiteX5" fmla="*/ 0 w 4421717"/>
                  <a:gd name="connsiteY5" fmla="*/ 1785950 h 1805188"/>
                  <a:gd name="connsiteX6" fmla="*/ 0 w 4421717"/>
                  <a:gd name="connsiteY6" fmla="*/ 0 h 1805188"/>
                  <a:gd name="connsiteX0" fmla="*/ 0 w 4397370"/>
                  <a:gd name="connsiteY0" fmla="*/ 0 h 1805188"/>
                  <a:gd name="connsiteX1" fmla="*/ 4397370 w 4397370"/>
                  <a:gd name="connsiteY1" fmla="*/ 0 h 1805188"/>
                  <a:gd name="connsiteX2" fmla="*/ 4305300 w 4397370"/>
                  <a:gd name="connsiteY2" fmla="*/ 285748 h 1805188"/>
                  <a:gd name="connsiteX3" fmla="*/ 3881718 w 4397370"/>
                  <a:gd name="connsiteY3" fmla="*/ 1673036 h 1805188"/>
                  <a:gd name="connsiteX4" fmla="*/ 3693459 w 4397370"/>
                  <a:gd name="connsiteY4" fmla="*/ 1771648 h 1805188"/>
                  <a:gd name="connsiteX5" fmla="*/ 0 w 4397370"/>
                  <a:gd name="connsiteY5" fmla="*/ 1785950 h 1805188"/>
                  <a:gd name="connsiteX6" fmla="*/ 0 w 4397370"/>
                  <a:gd name="connsiteY6" fmla="*/ 0 h 1805188"/>
                  <a:gd name="connsiteX0" fmla="*/ 0 w 4540214"/>
                  <a:gd name="connsiteY0" fmla="*/ 0 h 1805188"/>
                  <a:gd name="connsiteX1" fmla="*/ 4540214 w 4540214"/>
                  <a:gd name="connsiteY1" fmla="*/ 0 h 1805188"/>
                  <a:gd name="connsiteX2" fmla="*/ 4305300 w 4540214"/>
                  <a:gd name="connsiteY2" fmla="*/ 285748 h 1805188"/>
                  <a:gd name="connsiteX3" fmla="*/ 3881718 w 4540214"/>
                  <a:gd name="connsiteY3" fmla="*/ 1673036 h 1805188"/>
                  <a:gd name="connsiteX4" fmla="*/ 3693459 w 4540214"/>
                  <a:gd name="connsiteY4" fmla="*/ 1771648 h 1805188"/>
                  <a:gd name="connsiteX5" fmla="*/ 0 w 4540214"/>
                  <a:gd name="connsiteY5" fmla="*/ 1785950 h 1805188"/>
                  <a:gd name="connsiteX6" fmla="*/ 0 w 4540214"/>
                  <a:gd name="connsiteY6" fmla="*/ 0 h 1805188"/>
                  <a:gd name="connsiteX0" fmla="*/ 0 w 4633350"/>
                  <a:gd name="connsiteY0" fmla="*/ 0 h 1805188"/>
                  <a:gd name="connsiteX1" fmla="*/ 4540214 w 4633350"/>
                  <a:gd name="connsiteY1" fmla="*/ 0 h 1805188"/>
                  <a:gd name="connsiteX2" fmla="*/ 4305300 w 4633350"/>
                  <a:gd name="connsiteY2" fmla="*/ 285748 h 1805188"/>
                  <a:gd name="connsiteX3" fmla="*/ 3881718 w 4633350"/>
                  <a:gd name="connsiteY3" fmla="*/ 1673036 h 1805188"/>
                  <a:gd name="connsiteX4" fmla="*/ 3693459 w 4633350"/>
                  <a:gd name="connsiteY4" fmla="*/ 1771648 h 1805188"/>
                  <a:gd name="connsiteX5" fmla="*/ 0 w 4633350"/>
                  <a:gd name="connsiteY5" fmla="*/ 1785950 h 1805188"/>
                  <a:gd name="connsiteX6" fmla="*/ 0 w 4633350"/>
                  <a:gd name="connsiteY6" fmla="*/ 0 h 1805188"/>
                  <a:gd name="connsiteX0" fmla="*/ 0 w 4633350"/>
                  <a:gd name="connsiteY0" fmla="*/ 0 h 1805188"/>
                  <a:gd name="connsiteX1" fmla="*/ 4540214 w 4633350"/>
                  <a:gd name="connsiteY1" fmla="*/ 0 h 1805188"/>
                  <a:gd name="connsiteX2" fmla="*/ 4305300 w 4633350"/>
                  <a:gd name="connsiteY2" fmla="*/ 285748 h 1805188"/>
                  <a:gd name="connsiteX3" fmla="*/ 3881718 w 4633350"/>
                  <a:gd name="connsiteY3" fmla="*/ 1673036 h 1805188"/>
                  <a:gd name="connsiteX4" fmla="*/ 3693459 w 4633350"/>
                  <a:gd name="connsiteY4" fmla="*/ 1771648 h 1805188"/>
                  <a:gd name="connsiteX5" fmla="*/ 0 w 4633350"/>
                  <a:gd name="connsiteY5" fmla="*/ 1785950 h 1805188"/>
                  <a:gd name="connsiteX6" fmla="*/ 0 w 4633350"/>
                  <a:gd name="connsiteY6" fmla="*/ 0 h 1805188"/>
                  <a:gd name="connsiteX0" fmla="*/ 0 w 4633350"/>
                  <a:gd name="connsiteY0" fmla="*/ 0 h 1805188"/>
                  <a:gd name="connsiteX1" fmla="*/ 4540214 w 4633350"/>
                  <a:gd name="connsiteY1" fmla="*/ 0 h 1805188"/>
                  <a:gd name="connsiteX2" fmla="*/ 4305300 w 4633350"/>
                  <a:gd name="connsiteY2" fmla="*/ 285748 h 1805188"/>
                  <a:gd name="connsiteX3" fmla="*/ 3881718 w 4633350"/>
                  <a:gd name="connsiteY3" fmla="*/ 1673036 h 1805188"/>
                  <a:gd name="connsiteX4" fmla="*/ 3693459 w 4633350"/>
                  <a:gd name="connsiteY4" fmla="*/ 1771648 h 1805188"/>
                  <a:gd name="connsiteX5" fmla="*/ 0 w 4633350"/>
                  <a:gd name="connsiteY5" fmla="*/ 1785950 h 1805188"/>
                  <a:gd name="connsiteX6" fmla="*/ 0 w 4633350"/>
                  <a:gd name="connsiteY6" fmla="*/ 0 h 1805188"/>
                  <a:gd name="connsiteX0" fmla="*/ 0 w 4633350"/>
                  <a:gd name="connsiteY0" fmla="*/ 0 h 1805188"/>
                  <a:gd name="connsiteX1" fmla="*/ 4540214 w 4633350"/>
                  <a:gd name="connsiteY1" fmla="*/ 0 h 1805188"/>
                  <a:gd name="connsiteX2" fmla="*/ 4305300 w 4633350"/>
                  <a:gd name="connsiteY2" fmla="*/ 285748 h 1805188"/>
                  <a:gd name="connsiteX3" fmla="*/ 3881718 w 4633350"/>
                  <a:gd name="connsiteY3" fmla="*/ 1673036 h 1805188"/>
                  <a:gd name="connsiteX4" fmla="*/ 3693459 w 4633350"/>
                  <a:gd name="connsiteY4" fmla="*/ 1771648 h 1805188"/>
                  <a:gd name="connsiteX5" fmla="*/ 0 w 4633350"/>
                  <a:gd name="connsiteY5" fmla="*/ 1785950 h 1805188"/>
                  <a:gd name="connsiteX6" fmla="*/ 0 w 4633350"/>
                  <a:gd name="connsiteY6" fmla="*/ 0 h 1805188"/>
                  <a:gd name="connsiteX0" fmla="*/ 0 w 4633350"/>
                  <a:gd name="connsiteY0" fmla="*/ 0 h 1805188"/>
                  <a:gd name="connsiteX1" fmla="*/ 4540214 w 4633350"/>
                  <a:gd name="connsiteY1" fmla="*/ 0 h 1805188"/>
                  <a:gd name="connsiteX2" fmla="*/ 4286252 w 4633350"/>
                  <a:gd name="connsiteY2" fmla="*/ 361944 h 1805188"/>
                  <a:gd name="connsiteX3" fmla="*/ 3881718 w 4633350"/>
                  <a:gd name="connsiteY3" fmla="*/ 1673036 h 1805188"/>
                  <a:gd name="connsiteX4" fmla="*/ 3693459 w 4633350"/>
                  <a:gd name="connsiteY4" fmla="*/ 1771648 h 1805188"/>
                  <a:gd name="connsiteX5" fmla="*/ 0 w 4633350"/>
                  <a:gd name="connsiteY5" fmla="*/ 1785950 h 1805188"/>
                  <a:gd name="connsiteX6" fmla="*/ 0 w 4633350"/>
                  <a:gd name="connsiteY6" fmla="*/ 0 h 1805188"/>
                  <a:gd name="connsiteX0" fmla="*/ 0 w 5285545"/>
                  <a:gd name="connsiteY0" fmla="*/ 0 h 1805188"/>
                  <a:gd name="connsiteX1" fmla="*/ 4540214 w 5285545"/>
                  <a:gd name="connsiteY1" fmla="*/ 0 h 1805188"/>
                  <a:gd name="connsiteX2" fmla="*/ 4471988 w 5285545"/>
                  <a:gd name="connsiteY2" fmla="*/ 214311 h 1805188"/>
                  <a:gd name="connsiteX3" fmla="*/ 4286252 w 5285545"/>
                  <a:gd name="connsiteY3" fmla="*/ 361944 h 1805188"/>
                  <a:gd name="connsiteX4" fmla="*/ 3881718 w 5285545"/>
                  <a:gd name="connsiteY4" fmla="*/ 1673036 h 1805188"/>
                  <a:gd name="connsiteX5" fmla="*/ 3693459 w 5285545"/>
                  <a:gd name="connsiteY5" fmla="*/ 1771648 h 1805188"/>
                  <a:gd name="connsiteX6" fmla="*/ 0 w 5285545"/>
                  <a:gd name="connsiteY6" fmla="*/ 1785950 h 1805188"/>
                  <a:gd name="connsiteX7" fmla="*/ 0 w 5285545"/>
                  <a:gd name="connsiteY7" fmla="*/ 0 h 1805188"/>
                  <a:gd name="connsiteX0" fmla="*/ 0 w 5285545"/>
                  <a:gd name="connsiteY0" fmla="*/ 0 h 1805188"/>
                  <a:gd name="connsiteX1" fmla="*/ 4540214 w 5285545"/>
                  <a:gd name="connsiteY1" fmla="*/ 0 h 1805188"/>
                  <a:gd name="connsiteX2" fmla="*/ 4471988 w 5285545"/>
                  <a:gd name="connsiteY2" fmla="*/ 214311 h 1805188"/>
                  <a:gd name="connsiteX3" fmla="*/ 4286252 w 5285545"/>
                  <a:gd name="connsiteY3" fmla="*/ 361944 h 1805188"/>
                  <a:gd name="connsiteX4" fmla="*/ 3881718 w 5285545"/>
                  <a:gd name="connsiteY4" fmla="*/ 1673036 h 1805188"/>
                  <a:gd name="connsiteX5" fmla="*/ 3693459 w 5285545"/>
                  <a:gd name="connsiteY5" fmla="*/ 1771648 h 1805188"/>
                  <a:gd name="connsiteX6" fmla="*/ 0 w 5285545"/>
                  <a:gd name="connsiteY6" fmla="*/ 1785950 h 1805188"/>
                  <a:gd name="connsiteX7" fmla="*/ 0 w 5285545"/>
                  <a:gd name="connsiteY7" fmla="*/ 0 h 1805188"/>
                  <a:gd name="connsiteX0" fmla="*/ 0 w 5285545"/>
                  <a:gd name="connsiteY0" fmla="*/ 0 h 1805188"/>
                  <a:gd name="connsiteX1" fmla="*/ 4540214 w 5285545"/>
                  <a:gd name="connsiteY1" fmla="*/ 0 h 1805188"/>
                  <a:gd name="connsiteX2" fmla="*/ 4471988 w 5285545"/>
                  <a:gd name="connsiteY2" fmla="*/ 214311 h 1805188"/>
                  <a:gd name="connsiteX3" fmla="*/ 4286252 w 5285545"/>
                  <a:gd name="connsiteY3" fmla="*/ 361944 h 1805188"/>
                  <a:gd name="connsiteX4" fmla="*/ 3881718 w 5285545"/>
                  <a:gd name="connsiteY4" fmla="*/ 1673036 h 1805188"/>
                  <a:gd name="connsiteX5" fmla="*/ 3693459 w 5285545"/>
                  <a:gd name="connsiteY5" fmla="*/ 1771648 h 1805188"/>
                  <a:gd name="connsiteX6" fmla="*/ 0 w 5285545"/>
                  <a:gd name="connsiteY6" fmla="*/ 1785950 h 1805188"/>
                  <a:gd name="connsiteX7" fmla="*/ 0 w 5285545"/>
                  <a:gd name="connsiteY7" fmla="*/ 0 h 1805188"/>
                  <a:gd name="connsiteX0" fmla="*/ 0 w 5285545"/>
                  <a:gd name="connsiteY0" fmla="*/ 0 h 1805188"/>
                  <a:gd name="connsiteX1" fmla="*/ 4540214 w 5285545"/>
                  <a:gd name="connsiteY1" fmla="*/ 0 h 1805188"/>
                  <a:gd name="connsiteX2" fmla="*/ 4471988 w 5285545"/>
                  <a:gd name="connsiteY2" fmla="*/ 214311 h 1805188"/>
                  <a:gd name="connsiteX3" fmla="*/ 4286252 w 5285545"/>
                  <a:gd name="connsiteY3" fmla="*/ 361944 h 1805188"/>
                  <a:gd name="connsiteX4" fmla="*/ 3881718 w 5285545"/>
                  <a:gd name="connsiteY4" fmla="*/ 1673036 h 1805188"/>
                  <a:gd name="connsiteX5" fmla="*/ 3693459 w 5285545"/>
                  <a:gd name="connsiteY5" fmla="*/ 1771648 h 1805188"/>
                  <a:gd name="connsiteX6" fmla="*/ 0 w 5285545"/>
                  <a:gd name="connsiteY6" fmla="*/ 1785950 h 1805188"/>
                  <a:gd name="connsiteX7" fmla="*/ 0 w 5285545"/>
                  <a:gd name="connsiteY7" fmla="*/ 0 h 1805188"/>
                  <a:gd name="connsiteX0" fmla="*/ 0 w 5285545"/>
                  <a:gd name="connsiteY0" fmla="*/ 0 h 1805188"/>
                  <a:gd name="connsiteX1" fmla="*/ 4540214 w 5285545"/>
                  <a:gd name="connsiteY1" fmla="*/ 0 h 1805188"/>
                  <a:gd name="connsiteX2" fmla="*/ 4471988 w 5285545"/>
                  <a:gd name="connsiteY2" fmla="*/ 214311 h 1805188"/>
                  <a:gd name="connsiteX3" fmla="*/ 4286252 w 5285545"/>
                  <a:gd name="connsiteY3" fmla="*/ 361944 h 1805188"/>
                  <a:gd name="connsiteX4" fmla="*/ 3881718 w 5285545"/>
                  <a:gd name="connsiteY4" fmla="*/ 1673036 h 1805188"/>
                  <a:gd name="connsiteX5" fmla="*/ 3693459 w 5285545"/>
                  <a:gd name="connsiteY5" fmla="*/ 1771648 h 1805188"/>
                  <a:gd name="connsiteX6" fmla="*/ 0 w 5285545"/>
                  <a:gd name="connsiteY6" fmla="*/ 1785950 h 1805188"/>
                  <a:gd name="connsiteX7" fmla="*/ 0 w 5285545"/>
                  <a:gd name="connsiteY7" fmla="*/ 0 h 1805188"/>
                  <a:gd name="connsiteX0" fmla="*/ 0 w 5285545"/>
                  <a:gd name="connsiteY0" fmla="*/ 0 h 1805188"/>
                  <a:gd name="connsiteX1" fmla="*/ 4540214 w 5285545"/>
                  <a:gd name="connsiteY1" fmla="*/ 0 h 1805188"/>
                  <a:gd name="connsiteX2" fmla="*/ 4610101 w 5285545"/>
                  <a:gd name="connsiteY2" fmla="*/ 204783 h 1805188"/>
                  <a:gd name="connsiteX3" fmla="*/ 4286252 w 5285545"/>
                  <a:gd name="connsiteY3" fmla="*/ 361944 h 1805188"/>
                  <a:gd name="connsiteX4" fmla="*/ 3881718 w 5285545"/>
                  <a:gd name="connsiteY4" fmla="*/ 1673036 h 1805188"/>
                  <a:gd name="connsiteX5" fmla="*/ 3693459 w 5285545"/>
                  <a:gd name="connsiteY5" fmla="*/ 1771648 h 1805188"/>
                  <a:gd name="connsiteX6" fmla="*/ 0 w 5285545"/>
                  <a:gd name="connsiteY6" fmla="*/ 1785950 h 1805188"/>
                  <a:gd name="connsiteX7" fmla="*/ 0 w 5285545"/>
                  <a:gd name="connsiteY7" fmla="*/ 0 h 1805188"/>
                  <a:gd name="connsiteX0" fmla="*/ 0 w 5285545"/>
                  <a:gd name="connsiteY0" fmla="*/ 0 h 1814699"/>
                  <a:gd name="connsiteX1" fmla="*/ 4540214 w 5285545"/>
                  <a:gd name="connsiteY1" fmla="*/ 0 h 1814699"/>
                  <a:gd name="connsiteX2" fmla="*/ 4610101 w 5285545"/>
                  <a:gd name="connsiteY2" fmla="*/ 204783 h 1814699"/>
                  <a:gd name="connsiteX3" fmla="*/ 4286252 w 5285545"/>
                  <a:gd name="connsiteY3" fmla="*/ 361944 h 1814699"/>
                  <a:gd name="connsiteX4" fmla="*/ 3881718 w 5285545"/>
                  <a:gd name="connsiteY4" fmla="*/ 1673036 h 1814699"/>
                  <a:gd name="connsiteX5" fmla="*/ 3669653 w 5285545"/>
                  <a:gd name="connsiteY5" fmla="*/ 1781159 h 1814699"/>
                  <a:gd name="connsiteX6" fmla="*/ 0 w 5285545"/>
                  <a:gd name="connsiteY6" fmla="*/ 1785950 h 1814699"/>
                  <a:gd name="connsiteX7" fmla="*/ 0 w 5285545"/>
                  <a:gd name="connsiteY7" fmla="*/ 0 h 1814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85545" h="1814699">
                    <a:moveTo>
                      <a:pt x="0" y="0"/>
                    </a:moveTo>
                    <a:lnTo>
                      <a:pt x="4540214" y="0"/>
                    </a:lnTo>
                    <a:cubicBezTo>
                      <a:pt x="5285545" y="35718"/>
                      <a:pt x="4723866" y="196844"/>
                      <a:pt x="4610101" y="204783"/>
                    </a:cubicBezTo>
                    <a:cubicBezTo>
                      <a:pt x="4505865" y="222237"/>
                      <a:pt x="4375107" y="171208"/>
                      <a:pt x="4286252" y="361944"/>
                    </a:cubicBezTo>
                    <a:lnTo>
                      <a:pt x="3881718" y="1673036"/>
                    </a:lnTo>
                    <a:cubicBezTo>
                      <a:pt x="3873943" y="1673019"/>
                      <a:pt x="3878463" y="1814699"/>
                      <a:pt x="3669653" y="1781159"/>
                    </a:cubicBezTo>
                    <a:lnTo>
                      <a:pt x="0" y="1785950"/>
                    </a:lnTo>
                    <a:lnTo>
                      <a:pt x="0" y="0"/>
                    </a:lnTo>
                    <a:close/>
                  </a:path>
                </a:pathLst>
              </a:custGeom>
              <a:solidFill>
                <a:schemeClr val="bg1"/>
              </a:solidFill>
              <a:ln w="6350" cap="flat" cmpd="sng" algn="ctr">
                <a:noFill/>
                <a:prstDash val="solid"/>
                <a:round/>
                <a:headEnd type="none" w="med" len="med"/>
                <a:tailEnd type="none" w="med" len="med"/>
              </a:ln>
              <a:effectLst/>
            </p:spPr>
            <p:txBody>
              <a:bodyPr vert="horz" wrap="square" lIns="54000" tIns="54000" rIns="54000" bIns="54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smtClean="0">
                  <a:ln>
                    <a:noFill/>
                  </a:ln>
                  <a:solidFill>
                    <a:schemeClr val="bg1"/>
                  </a:solidFill>
                  <a:effectLst/>
                  <a:latin typeface="+mj-lt"/>
                </a:endParaRPr>
              </a:p>
            </p:txBody>
          </p:sp>
        </p:grpSp>
        <p:sp>
          <p:nvSpPr>
            <p:cNvPr id="34" name="Text Placeholder 1"/>
            <p:cNvSpPr txBox="1">
              <a:spLocks/>
            </p:cNvSpPr>
            <p:nvPr/>
          </p:nvSpPr>
          <p:spPr bwMode="gray">
            <a:xfrm>
              <a:off x="234922" y="4095515"/>
              <a:ext cx="2408251" cy="190741"/>
            </a:xfrm>
            <a:prstGeom prst="rect">
              <a:avLst/>
            </a:prstGeom>
            <a:noFill/>
            <a:ln w="9525">
              <a:noFill/>
              <a:miter lim="800000"/>
              <a:headEnd/>
              <a:tailEnd/>
            </a:ln>
          </p:spPr>
          <p:txBody>
            <a:bodyPr vert="horz" wrap="square" lIns="91440" tIns="91440" rIns="91440" bIns="91440" numCol="1" anchor="ctr" anchorCtr="0" compatLnSpc="1">
              <a:prstTxWarp prst="textNoShape">
                <a:avLst/>
              </a:prstTxWarp>
            </a:bodyPr>
            <a:lstStyle/>
            <a:p>
              <a:pPr marL="0" marR="0" lvl="0" indent="0" algn="l" defTabSz="914400" rtl="0" eaLnBrk="1" fontAlgn="base" latinLnBrk="0" hangingPunct="1">
                <a:lnSpc>
                  <a:spcPct val="100000"/>
                </a:lnSpc>
                <a:spcBef>
                  <a:spcPts val="1200"/>
                </a:spcBef>
                <a:spcAft>
                  <a:spcPct val="0"/>
                </a:spcAft>
                <a:buClrTx/>
                <a:buSzTx/>
                <a:buFontTx/>
                <a:buNone/>
                <a:tabLst/>
                <a:defRPr/>
              </a:pPr>
              <a:r>
                <a:rPr kumimoji="0" lang="en-US" sz="2800" b="1" i="0" u="none" strike="noStrike" kern="0" cap="none" spc="0" normalizeH="0" baseline="0" noProof="0" dirty="0" smtClean="0">
                  <a:ln>
                    <a:noFill/>
                  </a:ln>
                  <a:solidFill>
                    <a:schemeClr val="accent2"/>
                  </a:solidFill>
                  <a:effectLst/>
                  <a:uLnTx/>
                  <a:uFillTx/>
                  <a:latin typeface="Calibri" pitchFamily="34" charset="0"/>
                  <a:ea typeface="+mn-ea"/>
                  <a:cs typeface="Calibri" pitchFamily="34" charset="0"/>
                </a:rPr>
                <a:t>Section </a:t>
              </a:r>
              <a:r>
                <a:rPr lang="en-US" sz="2800" b="1" kern="0" dirty="0" smtClean="0">
                  <a:solidFill>
                    <a:schemeClr val="accent2"/>
                  </a:solidFill>
                  <a:latin typeface="Calibri" pitchFamily="34" charset="0"/>
                  <a:cs typeface="Calibri" pitchFamily="34" charset="0"/>
                </a:rPr>
                <a:t>4</a:t>
              </a:r>
              <a:endParaRPr kumimoji="0" lang="en-IN" sz="2800" b="1" i="0" u="none" strike="noStrike" kern="0" cap="none" spc="0" normalizeH="0" baseline="0" noProof="0" dirty="0">
                <a:ln>
                  <a:noFill/>
                </a:ln>
                <a:solidFill>
                  <a:schemeClr val="accent2"/>
                </a:solidFill>
                <a:effectLst/>
                <a:uLnTx/>
                <a:uFillTx/>
                <a:latin typeface="Calibri" pitchFamily="34" charset="0"/>
                <a:ea typeface="+mn-ea"/>
                <a:cs typeface="Calibri" pitchFamily="34" charset="0"/>
              </a:endParaRPr>
            </a:p>
          </p:txBody>
        </p:sp>
        <p:sp>
          <p:nvSpPr>
            <p:cNvPr id="17" name="Text Placeholder 3"/>
            <p:cNvSpPr txBox="1">
              <a:spLocks/>
            </p:cNvSpPr>
            <p:nvPr/>
          </p:nvSpPr>
          <p:spPr bwMode="gray">
            <a:xfrm>
              <a:off x="247650" y="4567131"/>
              <a:ext cx="3467094" cy="476368"/>
            </a:xfrm>
            <a:prstGeom prst="rect">
              <a:avLst/>
            </a:prstGeom>
            <a:noFill/>
            <a:ln w="9525">
              <a:noFill/>
              <a:miter lim="800000"/>
              <a:headEnd/>
              <a:tailEnd/>
            </a:ln>
          </p:spPr>
          <p:txBody>
            <a:bodyPr vert="horz" wrap="square" lIns="91440" tIns="91440" rIns="91440" bIns="91440" numCol="1" anchor="ctr" anchorCtr="0" compatLnSpc="1">
              <a:prstTxWarp prst="textNoShape">
                <a:avLst/>
              </a:prstTxWarp>
              <a:noAutofit/>
            </a:bodyPr>
            <a:lstStyle/>
            <a:p>
              <a:pPr marL="0" marR="0" lvl="0" indent="0" defTabSz="914400" rtl="0" eaLnBrk="1" fontAlgn="base" latinLnBrk="0" hangingPunct="1">
                <a:lnSpc>
                  <a:spcPct val="100000"/>
                </a:lnSpc>
                <a:spcBef>
                  <a:spcPts val="0"/>
                </a:spcBef>
                <a:spcAft>
                  <a:spcPct val="0"/>
                </a:spcAft>
                <a:buClrTx/>
                <a:buSzTx/>
                <a:buFontTx/>
                <a:buNone/>
                <a:tabLst/>
                <a:defRPr/>
              </a:pPr>
              <a:r>
                <a:rPr kumimoji="0" lang="en-US" sz="2000" b="1" i="0" u="none" strike="noStrike" kern="0" cap="small" spc="0" normalizeH="0" baseline="0" noProof="0" dirty="0" smtClean="0">
                  <a:ln>
                    <a:noFill/>
                  </a:ln>
                  <a:solidFill>
                    <a:schemeClr val="bg1"/>
                  </a:solidFill>
                  <a:effectLst/>
                  <a:uLnTx/>
                  <a:uFillTx/>
                  <a:latin typeface="Calibri" pitchFamily="34" charset="0"/>
                  <a:ea typeface="+mn-ea"/>
                  <a:cs typeface="Calibri" pitchFamily="34" charset="0"/>
                </a:rPr>
                <a:t>Point</a:t>
              </a:r>
              <a:r>
                <a:rPr kumimoji="0" lang="en-US" sz="2000" b="1" i="0" u="none" strike="noStrike" kern="0" cap="small" spc="0" normalizeH="0" noProof="0" dirty="0" smtClean="0">
                  <a:ln>
                    <a:noFill/>
                  </a:ln>
                  <a:solidFill>
                    <a:schemeClr val="bg1"/>
                  </a:solidFill>
                  <a:effectLst/>
                  <a:uLnTx/>
                  <a:uFillTx/>
                  <a:latin typeface="Calibri" pitchFamily="34" charset="0"/>
                  <a:ea typeface="+mn-ea"/>
                  <a:cs typeface="Calibri" pitchFamily="34" charset="0"/>
                </a:rPr>
                <a:t> of Sale</a:t>
              </a:r>
            </a:p>
            <a:p>
              <a:pPr marL="0" marR="0" lvl="0" indent="0" defTabSz="914400" rtl="0" eaLnBrk="1" fontAlgn="base" latinLnBrk="0" hangingPunct="1">
                <a:lnSpc>
                  <a:spcPct val="100000"/>
                </a:lnSpc>
                <a:spcBef>
                  <a:spcPts val="0"/>
                </a:spcBef>
                <a:spcAft>
                  <a:spcPct val="0"/>
                </a:spcAft>
                <a:buClrTx/>
                <a:buSzTx/>
                <a:buFontTx/>
                <a:buNone/>
                <a:tabLst/>
                <a:defRPr/>
              </a:pPr>
              <a:r>
                <a:rPr lang="en-US" sz="2000" b="1" kern="0" cap="small" baseline="0" dirty="0" smtClean="0">
                  <a:solidFill>
                    <a:schemeClr val="bg1"/>
                  </a:solidFill>
                  <a:latin typeface="Calibri" pitchFamily="34" charset="0"/>
                  <a:cs typeface="Calibri" pitchFamily="34" charset="0"/>
                </a:rPr>
                <a:t>Life</a:t>
              </a:r>
              <a:r>
                <a:rPr lang="en-US" sz="2000" b="1" kern="0" cap="small" dirty="0" smtClean="0">
                  <a:solidFill>
                    <a:schemeClr val="bg1"/>
                  </a:solidFill>
                  <a:latin typeface="Calibri" pitchFamily="34" charset="0"/>
                  <a:cs typeface="Calibri" pitchFamily="34" charset="0"/>
                </a:rPr>
                <a:t> Insurance Products</a:t>
              </a:r>
              <a:endParaRPr kumimoji="0" lang="en-US" sz="2000" b="1" i="0" u="none" strike="noStrike" kern="0" cap="small" spc="0" normalizeH="0" baseline="0" noProof="0" dirty="0" smtClean="0">
                <a:ln>
                  <a:noFill/>
                </a:ln>
                <a:solidFill>
                  <a:schemeClr val="bg1"/>
                </a:solidFill>
                <a:effectLst/>
                <a:uLnTx/>
                <a:uFillTx/>
                <a:latin typeface="Calibri" pitchFamily="34" charset="0"/>
                <a:ea typeface="+mn-ea"/>
                <a:cs typeface="Calibri" pitchFamily="34" charset="0"/>
              </a:endParaRPr>
            </a:p>
          </p:txBody>
        </p:sp>
      </p:grpSp>
      <p:sp>
        <p:nvSpPr>
          <p:cNvPr id="11" name="TextBox 42"/>
          <p:cNvSpPr txBox="1">
            <a:spLocks noChangeArrowheads="1"/>
          </p:cNvSpPr>
          <p:nvPr/>
        </p:nvSpPr>
        <p:spPr bwMode="auto">
          <a:xfrm>
            <a:off x="4546977" y="2667000"/>
            <a:ext cx="3377823" cy="685800"/>
          </a:xfrm>
          <a:prstGeom prst="rect">
            <a:avLst/>
          </a:prstGeom>
          <a:noFill/>
          <a:ln w="9525">
            <a:noFill/>
            <a:miter lim="800000"/>
            <a:headEnd/>
            <a:tailEnd/>
          </a:ln>
          <a:effectLst/>
        </p:spPr>
        <p:txBody>
          <a:bodyPr/>
          <a:lstStyle/>
          <a:p>
            <a:pPr marL="180975" indent="-180975">
              <a:spcBef>
                <a:spcPts val="600"/>
              </a:spcBef>
              <a:buClr>
                <a:schemeClr val="bg1"/>
              </a:buClr>
              <a:buSzPct val="100000"/>
              <a:buFont typeface="Wingdings" pitchFamily="2" charset="2"/>
              <a:buChar char="§"/>
            </a:pPr>
            <a:r>
              <a:rPr lang="en-IN" sz="1400" b="1" dirty="0" smtClean="0">
                <a:solidFill>
                  <a:schemeClr val="bg1"/>
                </a:solidFill>
                <a:cs typeface="Segoe UI" pitchFamily="34" charset="0"/>
              </a:rPr>
              <a:t>POS – Life Insurance Guidelines</a:t>
            </a:r>
          </a:p>
          <a:p>
            <a:pPr marL="180975" indent="-180975">
              <a:spcBef>
                <a:spcPts val="600"/>
              </a:spcBef>
              <a:buClr>
                <a:schemeClr val="bg1"/>
              </a:buClr>
              <a:buSzPct val="100000"/>
              <a:buFont typeface="Wingdings" pitchFamily="2" charset="2"/>
              <a:buChar char="§"/>
            </a:pPr>
            <a:r>
              <a:rPr lang="en-IN" sz="1400" b="1" dirty="0" smtClean="0">
                <a:solidFill>
                  <a:schemeClr val="bg1"/>
                </a:solidFill>
                <a:cs typeface="Segoe UI" pitchFamily="34" charset="0"/>
              </a:rPr>
              <a:t>POS – Product Guideline</a:t>
            </a:r>
          </a:p>
        </p:txBody>
      </p:sp>
      <p:cxnSp>
        <p:nvCxnSpPr>
          <p:cNvPr id="15" name="Straight Connector 14"/>
          <p:cNvCxnSpPr/>
          <p:nvPr/>
        </p:nvCxnSpPr>
        <p:spPr bwMode="auto">
          <a:xfrm rot="5400000">
            <a:off x="4331770" y="2958406"/>
            <a:ext cx="432000" cy="1588"/>
          </a:xfrm>
          <a:prstGeom prst="line">
            <a:avLst/>
          </a:prstGeom>
          <a:noFill/>
          <a:ln w="12700" cap="flat" cmpd="sng" algn="ctr">
            <a:solidFill>
              <a:schemeClr val="bg1"/>
            </a:solidFill>
            <a:prstDash val="solid"/>
            <a:round/>
            <a:headEnd type="none" w="med" len="med"/>
            <a:tailEnd type="none" w="med" len="med"/>
          </a:ln>
          <a:effectLst/>
        </p:spPr>
      </p:cxnSp>
      <p:sp>
        <p:nvSpPr>
          <p:cNvPr id="16" name="Footer Placeholder 4"/>
          <p:cNvSpPr txBox="1">
            <a:spLocks/>
          </p:cNvSpPr>
          <p:nvPr/>
        </p:nvSpPr>
        <p:spPr>
          <a:xfrm>
            <a:off x="90153" y="6626993"/>
            <a:ext cx="2858320" cy="212346"/>
          </a:xfrm>
          <a:prstGeom prst="rect">
            <a:avLst/>
          </a:prstGeom>
        </p:spPr>
        <p:txBody>
          <a:bodyPr/>
          <a:lstStyle>
            <a:lvl1pPr>
              <a:defRPr>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mn-lt"/>
                <a:ea typeface="+mn-ea"/>
                <a:cs typeface="+mn-cs"/>
              </a:rPr>
              <a:t>©Max </a:t>
            </a:r>
            <a:r>
              <a:rPr lang="en-US" sz="1000" dirty="0" smtClean="0"/>
              <a:t>Life Insurance</a:t>
            </a:r>
            <a:endParaRPr kumimoji="0" lang="en-US" sz="1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BA8F08B-7C1A-43AB-8CAA-E0D0802650CA}" type="slidenum">
              <a:rPr lang="en-US" smtClean="0"/>
              <a:pPr/>
              <a:t>29</a:t>
            </a:fld>
            <a:endParaRPr lang="en-US" dirty="0"/>
          </a:p>
        </p:txBody>
      </p:sp>
      <p:sp>
        <p:nvSpPr>
          <p:cNvPr id="4" name="Title 3"/>
          <p:cNvSpPr>
            <a:spLocks noGrp="1"/>
          </p:cNvSpPr>
          <p:nvPr>
            <p:ph type="title"/>
          </p:nvPr>
        </p:nvSpPr>
        <p:spPr>
          <a:xfrm>
            <a:off x="594360" y="99128"/>
            <a:ext cx="7863840" cy="649224"/>
          </a:xfrm>
        </p:spPr>
        <p:txBody>
          <a:bodyPr anchor="ctr"/>
          <a:lstStyle/>
          <a:p>
            <a:r>
              <a:rPr lang="en-US" dirty="0" smtClean="0"/>
              <a:t>‘Point of Sale’ Life Insurance Guidelines</a:t>
            </a:r>
            <a:endParaRPr lang="en-IN" sz="1600" b="0" dirty="0"/>
          </a:p>
        </p:txBody>
      </p:sp>
      <p:sp>
        <p:nvSpPr>
          <p:cNvPr id="5" name="Footer Placeholder 4"/>
          <p:cNvSpPr>
            <a:spLocks noGrp="1"/>
          </p:cNvSpPr>
          <p:nvPr>
            <p:ph type="ftr" sz="quarter" idx="11"/>
          </p:nvPr>
        </p:nvSpPr>
        <p:spPr>
          <a:xfrm>
            <a:off x="6680199" y="6645655"/>
            <a:ext cx="1946275" cy="182880"/>
          </a:xfrm>
        </p:spPr>
        <p:txBody>
          <a:bodyPr/>
          <a:lstStyle/>
          <a:p>
            <a:r>
              <a:rPr lang="en-IN" dirty="0" smtClean="0"/>
              <a:t>POS Training Module</a:t>
            </a:r>
            <a:endParaRPr dirty="0"/>
          </a:p>
        </p:txBody>
      </p:sp>
      <p:sp>
        <p:nvSpPr>
          <p:cNvPr id="10" name="Oval 9"/>
          <p:cNvSpPr/>
          <p:nvPr/>
        </p:nvSpPr>
        <p:spPr>
          <a:xfrm>
            <a:off x="46865" y="215692"/>
            <a:ext cx="469665" cy="469665"/>
          </a:xfrm>
          <a:prstGeom prst="ellipse">
            <a:avLst/>
          </a:prstGeom>
          <a:solidFill>
            <a:schemeClr val="accent2"/>
          </a:solidFill>
          <a:ln w="28575">
            <a:solidFill>
              <a:srgbClr val="F9FBF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accent2">
                    <a:lumMod val="20000"/>
                    <a:lumOff val="80000"/>
                  </a:schemeClr>
                </a:solidFill>
              </a:rPr>
              <a:t>1</a:t>
            </a:r>
            <a:endParaRPr lang="en-US" sz="2400" b="1" dirty="0">
              <a:solidFill>
                <a:schemeClr val="accent2">
                  <a:lumMod val="20000"/>
                  <a:lumOff val="80000"/>
                </a:schemeClr>
              </a:solidFill>
            </a:endParaRPr>
          </a:p>
        </p:txBody>
      </p:sp>
      <p:sp>
        <p:nvSpPr>
          <p:cNvPr id="11" name="Parallelogram 10"/>
          <p:cNvSpPr/>
          <p:nvPr/>
        </p:nvSpPr>
        <p:spPr bwMode="auto">
          <a:xfrm>
            <a:off x="6172200" y="0"/>
            <a:ext cx="2128108" cy="304800"/>
          </a:xfrm>
          <a:prstGeom prst="parallelogram">
            <a:avLst/>
          </a:prstGeom>
          <a:solidFill>
            <a:schemeClr val="accent1"/>
          </a:solidFill>
          <a:ln w="6350" cap="flat" cmpd="sng" algn="ctr">
            <a:solidFill>
              <a:schemeClr val="accent1"/>
            </a:solidFill>
            <a:prstDash val="solid"/>
            <a:round/>
            <a:headEnd type="none" w="med" len="med"/>
            <a:tailEnd type="none" w="med" len="med"/>
          </a:ln>
          <a:effectLst/>
        </p:spPr>
        <p:txBody>
          <a:bodyPr vert="horz" wrap="square" lIns="54000" tIns="54000" rIns="54000" bIns="54000" numCol="1" rtlCol="0" anchor="ctr" anchorCtr="0" compatLnSpc="1">
            <a:prstTxWarp prst="textNoShape">
              <a:avLst/>
            </a:prstTxWarp>
          </a:bodyPr>
          <a:lstStyle/>
          <a:p>
            <a:pPr algn="ctr" fontAlgn="base">
              <a:spcBef>
                <a:spcPct val="0"/>
              </a:spcBef>
              <a:spcAft>
                <a:spcPct val="0"/>
              </a:spcAft>
              <a:defRPr/>
            </a:pPr>
            <a:r>
              <a:rPr lang="en-US" sz="1100" b="1" dirty="0" smtClean="0">
                <a:solidFill>
                  <a:prstClr val="white"/>
                </a:solidFill>
                <a:latin typeface="Calibri"/>
              </a:rPr>
              <a:t>Point of Sale: Life Insurance Products</a:t>
            </a:r>
            <a:endParaRPr lang="en-IN" sz="1100" b="1" dirty="0">
              <a:solidFill>
                <a:prstClr val="white"/>
              </a:solidFill>
              <a:latin typeface="Calibri"/>
            </a:endParaRPr>
          </a:p>
        </p:txBody>
      </p:sp>
      <p:sp>
        <p:nvSpPr>
          <p:cNvPr id="8" name="TextBox 7"/>
          <p:cNvSpPr txBox="1"/>
          <p:nvPr/>
        </p:nvSpPr>
        <p:spPr>
          <a:xfrm>
            <a:off x="2667000" y="990600"/>
            <a:ext cx="5867400" cy="1005840"/>
          </a:xfrm>
          <a:prstGeom prst="roundRect">
            <a:avLst/>
          </a:prstGeom>
          <a:solidFill>
            <a:schemeClr val="bg1">
              <a:lumMod val="95000"/>
            </a:schemeClr>
          </a:solidFill>
        </p:spPr>
        <p:txBody>
          <a:bodyPr wrap="square" rtlCol="0" anchor="ctr">
            <a:noAutofit/>
          </a:bodyPr>
          <a:lstStyle/>
          <a:p>
            <a:pPr marL="166688" indent="-166688">
              <a:buFont typeface="Wingdings" pitchFamily="2" charset="2"/>
              <a:buChar char="§"/>
            </a:pPr>
            <a:r>
              <a:rPr lang="en-US" sz="1600" dirty="0" smtClean="0"/>
              <a:t>Any individual of at-least </a:t>
            </a:r>
            <a:r>
              <a:rPr lang="en-US" sz="1600" b="1" dirty="0" smtClean="0"/>
              <a:t>18 years </a:t>
            </a:r>
            <a:r>
              <a:rPr lang="en-US" sz="1600" dirty="0" smtClean="0"/>
              <a:t>of Age</a:t>
            </a:r>
          </a:p>
          <a:p>
            <a:pPr marL="166688" indent="-166688">
              <a:buFont typeface="Wingdings" pitchFamily="2" charset="2"/>
              <a:buChar char="§"/>
            </a:pPr>
            <a:r>
              <a:rPr lang="en-US" sz="1600" dirty="0" smtClean="0"/>
              <a:t>POS needs to be </a:t>
            </a:r>
            <a:r>
              <a:rPr lang="en-US" sz="1600" b="1" dirty="0" smtClean="0"/>
              <a:t>Class X pass </a:t>
            </a:r>
            <a:endParaRPr lang="en-US" sz="1600" dirty="0" smtClean="0"/>
          </a:p>
          <a:p>
            <a:pPr marL="166688" indent="-166688">
              <a:buFont typeface="Wingdings" pitchFamily="2" charset="2"/>
              <a:buChar char="§"/>
            </a:pPr>
            <a:r>
              <a:rPr lang="en-US" sz="1600" dirty="0" smtClean="0"/>
              <a:t>Identified by his </a:t>
            </a:r>
            <a:r>
              <a:rPr lang="en-US" sz="1600" dirty="0" err="1" smtClean="0"/>
              <a:t>Aadhaar</a:t>
            </a:r>
            <a:r>
              <a:rPr lang="en-US" sz="1600" dirty="0" smtClean="0"/>
              <a:t> Card or PAN Card</a:t>
            </a:r>
          </a:p>
        </p:txBody>
      </p:sp>
      <p:sp>
        <p:nvSpPr>
          <p:cNvPr id="12" name="TextBox 11"/>
          <p:cNvSpPr txBox="1"/>
          <p:nvPr/>
        </p:nvSpPr>
        <p:spPr>
          <a:xfrm>
            <a:off x="304800" y="1295400"/>
            <a:ext cx="2190486" cy="340519"/>
          </a:xfrm>
          <a:prstGeom prst="round2DiagRect">
            <a:avLst/>
          </a:prstGeom>
          <a:solidFill>
            <a:schemeClr val="accent1">
              <a:lumMod val="60000"/>
              <a:lumOff val="40000"/>
            </a:schemeClr>
          </a:solidFill>
        </p:spPr>
        <p:txBody>
          <a:bodyPr wrap="none" rtlCol="0">
            <a:spAutoFit/>
          </a:bodyPr>
          <a:lstStyle/>
          <a:p>
            <a:r>
              <a:rPr lang="en-US" sz="1400" b="1" dirty="0" smtClean="0">
                <a:solidFill>
                  <a:schemeClr val="bg1"/>
                </a:solidFill>
              </a:rPr>
              <a:t>Who can be a POS Person?</a:t>
            </a:r>
            <a:endParaRPr lang="en-US" sz="1400" b="1" dirty="0">
              <a:solidFill>
                <a:schemeClr val="bg1"/>
              </a:solidFill>
            </a:endParaRPr>
          </a:p>
        </p:txBody>
      </p:sp>
      <p:sp>
        <p:nvSpPr>
          <p:cNvPr id="13" name="TextBox 12"/>
          <p:cNvSpPr txBox="1"/>
          <p:nvPr/>
        </p:nvSpPr>
        <p:spPr>
          <a:xfrm>
            <a:off x="381000" y="2719320"/>
            <a:ext cx="2032066" cy="340519"/>
          </a:xfrm>
          <a:prstGeom prst="round2DiagRect">
            <a:avLst/>
          </a:prstGeom>
          <a:solidFill>
            <a:schemeClr val="accent1">
              <a:lumMod val="60000"/>
              <a:lumOff val="40000"/>
            </a:schemeClr>
          </a:solidFill>
        </p:spPr>
        <p:txBody>
          <a:bodyPr wrap="none" rtlCol="0">
            <a:spAutoFit/>
          </a:bodyPr>
          <a:lstStyle/>
          <a:p>
            <a:r>
              <a:rPr lang="en-US" sz="1400" b="1" dirty="0" smtClean="0">
                <a:solidFill>
                  <a:schemeClr val="bg1"/>
                </a:solidFill>
              </a:rPr>
              <a:t>Who can appoint a POS?</a:t>
            </a:r>
            <a:endParaRPr lang="en-US" sz="1400" b="1" dirty="0">
              <a:solidFill>
                <a:schemeClr val="bg1"/>
              </a:solidFill>
            </a:endParaRPr>
          </a:p>
        </p:txBody>
      </p:sp>
      <p:sp>
        <p:nvSpPr>
          <p:cNvPr id="14" name="TextBox 13"/>
          <p:cNvSpPr txBox="1"/>
          <p:nvPr/>
        </p:nvSpPr>
        <p:spPr>
          <a:xfrm>
            <a:off x="2667000" y="2414520"/>
            <a:ext cx="5943600" cy="990600"/>
          </a:xfrm>
          <a:prstGeom prst="roundRect">
            <a:avLst/>
          </a:prstGeom>
          <a:solidFill>
            <a:schemeClr val="bg1">
              <a:lumMod val="95000"/>
            </a:schemeClr>
          </a:solidFill>
        </p:spPr>
        <p:txBody>
          <a:bodyPr wrap="square" rtlCol="0" anchor="ctr">
            <a:noAutofit/>
          </a:bodyPr>
          <a:lstStyle/>
          <a:p>
            <a:pPr marL="166688" indent="-166688">
              <a:buFont typeface="Wingdings" pitchFamily="2" charset="2"/>
              <a:buChar char="§"/>
            </a:pPr>
            <a:r>
              <a:rPr lang="en-US" sz="1600" dirty="0" smtClean="0"/>
              <a:t>POSP can be </a:t>
            </a:r>
            <a:r>
              <a:rPr lang="en-US" sz="1600" b="1" dirty="0" smtClean="0"/>
              <a:t>recruited by an Insurer or Intermediary</a:t>
            </a:r>
          </a:p>
          <a:p>
            <a:pPr marL="166688" indent="-166688">
              <a:buFont typeface="Wingdings" pitchFamily="2" charset="2"/>
              <a:buChar char="§"/>
            </a:pPr>
            <a:r>
              <a:rPr lang="en-US" sz="1600" dirty="0" smtClean="0"/>
              <a:t>POSP is authorized to sell only POS – Life Insurance products. </a:t>
            </a:r>
          </a:p>
          <a:p>
            <a:pPr marL="166688" indent="-166688">
              <a:buFont typeface="Wingdings" pitchFamily="2" charset="2"/>
              <a:buChar char="§"/>
            </a:pPr>
            <a:r>
              <a:rPr lang="en-US" sz="1600" dirty="0" smtClean="0"/>
              <a:t>POSP can only be employed by 1 insurer / intermediary</a:t>
            </a:r>
          </a:p>
        </p:txBody>
      </p:sp>
      <p:sp>
        <p:nvSpPr>
          <p:cNvPr id="15" name="TextBox 14"/>
          <p:cNvSpPr txBox="1"/>
          <p:nvPr/>
        </p:nvSpPr>
        <p:spPr>
          <a:xfrm>
            <a:off x="381001" y="4648200"/>
            <a:ext cx="2209800" cy="578882"/>
          </a:xfrm>
          <a:prstGeom prst="round2DiagRect">
            <a:avLst/>
          </a:prstGeom>
          <a:solidFill>
            <a:schemeClr val="accent1">
              <a:lumMod val="60000"/>
              <a:lumOff val="40000"/>
            </a:schemeClr>
          </a:solidFill>
        </p:spPr>
        <p:txBody>
          <a:bodyPr wrap="square" rtlCol="0">
            <a:spAutoFit/>
          </a:bodyPr>
          <a:lstStyle/>
          <a:p>
            <a:r>
              <a:rPr lang="en-US" sz="1400" b="1" dirty="0" smtClean="0">
                <a:solidFill>
                  <a:schemeClr val="bg1"/>
                </a:solidFill>
              </a:rPr>
              <a:t>How will the POS be recruited?</a:t>
            </a:r>
            <a:endParaRPr lang="en-US" sz="1400" b="1" dirty="0">
              <a:solidFill>
                <a:schemeClr val="bg1"/>
              </a:solidFill>
            </a:endParaRPr>
          </a:p>
        </p:txBody>
      </p:sp>
      <p:sp>
        <p:nvSpPr>
          <p:cNvPr id="16" name="TextBox 15"/>
          <p:cNvSpPr txBox="1"/>
          <p:nvPr/>
        </p:nvSpPr>
        <p:spPr>
          <a:xfrm>
            <a:off x="2743200" y="3810000"/>
            <a:ext cx="5943600" cy="2438400"/>
          </a:xfrm>
          <a:prstGeom prst="roundRect">
            <a:avLst/>
          </a:prstGeom>
          <a:solidFill>
            <a:schemeClr val="bg1">
              <a:lumMod val="95000"/>
            </a:schemeClr>
          </a:solidFill>
        </p:spPr>
        <p:txBody>
          <a:bodyPr wrap="square" rtlCol="0" anchor="ctr">
            <a:noAutofit/>
          </a:bodyPr>
          <a:lstStyle/>
          <a:p>
            <a:pPr marL="166688" indent="-166688">
              <a:buFont typeface="Wingdings" pitchFamily="2" charset="2"/>
              <a:buChar char="§"/>
            </a:pPr>
            <a:r>
              <a:rPr lang="en-IN" sz="1600" b="1" dirty="0" smtClean="0"/>
              <a:t>Training:</a:t>
            </a:r>
            <a:r>
              <a:rPr lang="en-IN" sz="1600" dirty="0" smtClean="0"/>
              <a:t> Insurer will conduct an in-house training of 15 hours. Can be Online.</a:t>
            </a:r>
          </a:p>
          <a:p>
            <a:pPr marL="166688" indent="-166688">
              <a:buFont typeface="Wingdings" pitchFamily="2" charset="2"/>
              <a:buChar char="§"/>
            </a:pPr>
            <a:r>
              <a:rPr lang="en-US" sz="1600" b="1" dirty="0" smtClean="0"/>
              <a:t>Examination:</a:t>
            </a:r>
            <a:r>
              <a:rPr lang="en-US" sz="1600" dirty="0" smtClean="0"/>
              <a:t> Insurer will conduct an examination after completion of the training.</a:t>
            </a:r>
          </a:p>
          <a:p>
            <a:pPr marL="166688" indent="-166688">
              <a:buFont typeface="Wingdings" pitchFamily="2" charset="2"/>
              <a:buChar char="§"/>
            </a:pPr>
            <a:r>
              <a:rPr lang="en-US" sz="1600" b="1" dirty="0" smtClean="0"/>
              <a:t>Certification:</a:t>
            </a:r>
            <a:r>
              <a:rPr lang="en-US" sz="1600" dirty="0" smtClean="0"/>
              <a:t> Insurer will issue a certificate to the candidate passed in the examination</a:t>
            </a:r>
          </a:p>
          <a:p>
            <a:pPr marL="166688" indent="-166688">
              <a:buFont typeface="Wingdings" pitchFamily="2" charset="2"/>
              <a:buChar char="§"/>
            </a:pPr>
            <a:r>
              <a:rPr lang="en-US" sz="1600" dirty="0" smtClean="0"/>
              <a:t>Contract: Insurer will enter into a written agreement with the POS person </a:t>
            </a:r>
            <a:endParaRPr lang="en-IN" sz="1600" dirty="0" smtClean="0"/>
          </a:p>
        </p:txBody>
      </p:sp>
      <p:sp>
        <p:nvSpPr>
          <p:cNvPr id="17" name="Footer Placeholder 4"/>
          <p:cNvSpPr txBox="1">
            <a:spLocks/>
          </p:cNvSpPr>
          <p:nvPr/>
        </p:nvSpPr>
        <p:spPr>
          <a:xfrm>
            <a:off x="90153" y="6626993"/>
            <a:ext cx="2858320" cy="212346"/>
          </a:xfrm>
          <a:prstGeom prst="rect">
            <a:avLst/>
          </a:prstGeom>
        </p:spPr>
        <p:txBody>
          <a:bodyPr/>
          <a:lstStyle>
            <a:lvl1pPr>
              <a:defRPr>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mn-lt"/>
                <a:ea typeface="+mn-ea"/>
                <a:cs typeface="+mn-cs"/>
              </a:rPr>
              <a:t>©Max </a:t>
            </a:r>
            <a:r>
              <a:rPr lang="en-US" sz="1000" dirty="0" smtClean="0"/>
              <a:t>Life Insurance</a:t>
            </a:r>
            <a:endParaRPr kumimoji="0" lang="en-US" sz="1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BA8F08B-7C1A-43AB-8CAA-E0D0802650CA}" type="slidenum">
              <a:rPr lang="en-US" smtClean="0"/>
              <a:pPr/>
              <a:t>3</a:t>
            </a:fld>
            <a:endParaRPr lang="en-US" dirty="0"/>
          </a:p>
        </p:txBody>
      </p:sp>
      <p:sp>
        <p:nvSpPr>
          <p:cNvPr id="4" name="Title 3"/>
          <p:cNvSpPr>
            <a:spLocks noGrp="1"/>
          </p:cNvSpPr>
          <p:nvPr>
            <p:ph type="title"/>
          </p:nvPr>
        </p:nvSpPr>
        <p:spPr>
          <a:xfrm>
            <a:off x="594360" y="99128"/>
            <a:ext cx="7863840" cy="649224"/>
          </a:xfrm>
        </p:spPr>
        <p:txBody>
          <a:bodyPr anchor="ctr"/>
          <a:lstStyle/>
          <a:p>
            <a:r>
              <a:rPr lang="en-US" dirty="0" smtClean="0"/>
              <a:t>Concept of Insurance: </a:t>
            </a:r>
            <a:r>
              <a:rPr lang="en-US" sz="1600" b="0" dirty="0" smtClean="0"/>
              <a:t>Basis of Insurance</a:t>
            </a:r>
            <a:endParaRPr lang="en-IN" sz="1600" b="0" dirty="0"/>
          </a:p>
        </p:txBody>
      </p:sp>
      <p:sp>
        <p:nvSpPr>
          <p:cNvPr id="5" name="Footer Placeholder 4"/>
          <p:cNvSpPr>
            <a:spLocks noGrp="1"/>
          </p:cNvSpPr>
          <p:nvPr>
            <p:ph type="ftr" sz="quarter" idx="11"/>
          </p:nvPr>
        </p:nvSpPr>
        <p:spPr>
          <a:xfrm>
            <a:off x="6680199" y="6645655"/>
            <a:ext cx="1946275" cy="182880"/>
          </a:xfrm>
        </p:spPr>
        <p:txBody>
          <a:bodyPr/>
          <a:lstStyle/>
          <a:p>
            <a:r>
              <a:rPr lang="en-IN" dirty="0" smtClean="0"/>
              <a:t>POS Training Module</a:t>
            </a:r>
            <a:endParaRPr dirty="0"/>
          </a:p>
        </p:txBody>
      </p:sp>
      <p:sp>
        <p:nvSpPr>
          <p:cNvPr id="6" name="Rectangle 5"/>
          <p:cNvSpPr/>
          <p:nvPr/>
        </p:nvSpPr>
        <p:spPr>
          <a:xfrm>
            <a:off x="533400" y="1371601"/>
            <a:ext cx="7620000" cy="1323439"/>
          </a:xfrm>
          <a:prstGeom prst="rect">
            <a:avLst/>
          </a:prstGeom>
        </p:spPr>
        <p:txBody>
          <a:bodyPr wrap="square">
            <a:spAutoFit/>
          </a:bodyPr>
          <a:lstStyle/>
          <a:p>
            <a:endParaRPr lang="en-US" sz="1600" dirty="0" smtClean="0"/>
          </a:p>
          <a:p>
            <a:endParaRPr lang="en-US" sz="1600" dirty="0" smtClean="0"/>
          </a:p>
          <a:p>
            <a:endParaRPr lang="en-US" sz="1600" dirty="0" smtClean="0"/>
          </a:p>
          <a:p>
            <a:endParaRPr lang="en-US" sz="1600" b="1" dirty="0" smtClean="0"/>
          </a:p>
          <a:p>
            <a:endParaRPr lang="en-US" sz="1600" dirty="0"/>
          </a:p>
        </p:txBody>
      </p:sp>
      <p:graphicFrame>
        <p:nvGraphicFramePr>
          <p:cNvPr id="8" name="Diagram 7"/>
          <p:cNvGraphicFramePr/>
          <p:nvPr/>
        </p:nvGraphicFramePr>
        <p:xfrm>
          <a:off x="533400" y="949656"/>
          <a:ext cx="7772400" cy="160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Rectangle 8"/>
          <p:cNvSpPr/>
          <p:nvPr/>
        </p:nvSpPr>
        <p:spPr>
          <a:xfrm>
            <a:off x="299547" y="5898909"/>
            <a:ext cx="8623738" cy="646331"/>
          </a:xfrm>
          <a:prstGeom prst="rect">
            <a:avLst/>
          </a:prstGeom>
          <a:solidFill>
            <a:schemeClr val="accent1">
              <a:lumMod val="40000"/>
              <a:lumOff val="60000"/>
            </a:schemeClr>
          </a:solidFill>
        </p:spPr>
        <p:txBody>
          <a:bodyPr wrap="square">
            <a:spAutoFit/>
          </a:bodyPr>
          <a:lstStyle/>
          <a:p>
            <a:pPr algn="ctr"/>
            <a:r>
              <a:rPr lang="en-US" b="1" dirty="0" smtClean="0"/>
              <a:t>A community can come to the aid of individuals who are affected by such events, by having a system of sharing and mutual support. This forms the basis of Insurance. </a:t>
            </a:r>
            <a:endParaRPr lang="en-US" b="1" dirty="0"/>
          </a:p>
        </p:txBody>
      </p:sp>
      <p:sp>
        <p:nvSpPr>
          <p:cNvPr id="10" name="Oval 9"/>
          <p:cNvSpPr/>
          <p:nvPr/>
        </p:nvSpPr>
        <p:spPr>
          <a:xfrm>
            <a:off x="46865" y="215692"/>
            <a:ext cx="469665" cy="469665"/>
          </a:xfrm>
          <a:prstGeom prst="ellipse">
            <a:avLst/>
          </a:prstGeom>
          <a:solidFill>
            <a:schemeClr val="accent2"/>
          </a:solidFill>
          <a:ln w="28575">
            <a:solidFill>
              <a:srgbClr val="F9FBF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accent2">
                    <a:lumMod val="20000"/>
                    <a:lumOff val="80000"/>
                  </a:schemeClr>
                </a:solidFill>
              </a:rPr>
              <a:t>1</a:t>
            </a:r>
            <a:endParaRPr lang="en-US" sz="2400" b="1" dirty="0">
              <a:solidFill>
                <a:schemeClr val="accent2">
                  <a:lumMod val="20000"/>
                  <a:lumOff val="80000"/>
                </a:schemeClr>
              </a:solidFill>
            </a:endParaRPr>
          </a:p>
        </p:txBody>
      </p:sp>
      <p:sp>
        <p:nvSpPr>
          <p:cNvPr id="11" name="Parallelogram 10"/>
          <p:cNvSpPr/>
          <p:nvPr/>
        </p:nvSpPr>
        <p:spPr bwMode="auto">
          <a:xfrm>
            <a:off x="6172200" y="0"/>
            <a:ext cx="2128108" cy="304800"/>
          </a:xfrm>
          <a:prstGeom prst="parallelogram">
            <a:avLst/>
          </a:prstGeom>
          <a:solidFill>
            <a:schemeClr val="accent1"/>
          </a:solidFill>
          <a:ln w="6350" cap="flat" cmpd="sng" algn="ctr">
            <a:solidFill>
              <a:schemeClr val="accent1"/>
            </a:solidFill>
            <a:prstDash val="solid"/>
            <a:round/>
            <a:headEnd type="none" w="med" len="med"/>
            <a:tailEnd type="none" w="med" len="med"/>
          </a:ln>
          <a:effectLst/>
        </p:spPr>
        <p:txBody>
          <a:bodyPr vert="horz" wrap="square" lIns="54000" tIns="54000" rIns="54000" bIns="54000" numCol="1" rtlCol="0" anchor="ctr" anchorCtr="0" compatLnSpc="1">
            <a:prstTxWarp prst="textNoShape">
              <a:avLst/>
            </a:prstTxWarp>
          </a:bodyPr>
          <a:lstStyle/>
          <a:p>
            <a:pPr algn="ctr" fontAlgn="base">
              <a:spcBef>
                <a:spcPct val="0"/>
              </a:spcBef>
              <a:spcAft>
                <a:spcPct val="0"/>
              </a:spcAft>
              <a:defRPr/>
            </a:pPr>
            <a:r>
              <a:rPr lang="en-US" sz="1100" b="1" dirty="0" smtClean="0">
                <a:solidFill>
                  <a:prstClr val="white"/>
                </a:solidFill>
                <a:latin typeface="Calibri"/>
              </a:rPr>
              <a:t>Introduction to Insurance</a:t>
            </a:r>
            <a:endParaRPr lang="en-IN" sz="1100" b="1" dirty="0">
              <a:solidFill>
                <a:prstClr val="white"/>
              </a:solidFill>
              <a:latin typeface="Calibri"/>
            </a:endParaRPr>
          </a:p>
        </p:txBody>
      </p:sp>
      <p:pic>
        <p:nvPicPr>
          <p:cNvPr id="1027" name="Picture 3" descr="D:\Other Projects\2017\POS\POS_July\Natural Disasters.png"/>
          <p:cNvPicPr>
            <a:picLocks noChangeAspect="1" noChangeArrowheads="1"/>
          </p:cNvPicPr>
          <p:nvPr/>
        </p:nvPicPr>
        <p:blipFill>
          <a:blip r:embed="rId7" cstate="print"/>
          <a:srcRect t="9916"/>
          <a:stretch>
            <a:fillRect/>
          </a:stretch>
        </p:blipFill>
        <p:spPr bwMode="auto">
          <a:xfrm>
            <a:off x="2034000" y="2590801"/>
            <a:ext cx="4824000" cy="3262625"/>
          </a:xfrm>
          <a:prstGeom prst="rect">
            <a:avLst/>
          </a:prstGeom>
          <a:noFill/>
        </p:spPr>
      </p:pic>
      <p:sp>
        <p:nvSpPr>
          <p:cNvPr id="12" name="Footer Placeholder 4"/>
          <p:cNvSpPr txBox="1">
            <a:spLocks/>
          </p:cNvSpPr>
          <p:nvPr/>
        </p:nvSpPr>
        <p:spPr>
          <a:xfrm>
            <a:off x="90153" y="6626993"/>
            <a:ext cx="2858320" cy="212346"/>
          </a:xfrm>
          <a:prstGeom prst="rect">
            <a:avLst/>
          </a:prstGeom>
        </p:spPr>
        <p:txBody>
          <a:bodyPr/>
          <a:lstStyle>
            <a:lvl1pPr>
              <a:defRPr>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mn-lt"/>
                <a:ea typeface="+mn-ea"/>
                <a:cs typeface="+mn-cs"/>
              </a:rPr>
              <a:t>©Max </a:t>
            </a:r>
            <a:r>
              <a:rPr lang="en-US" sz="1000" dirty="0" smtClean="0"/>
              <a:t>Life Insurance</a:t>
            </a:r>
            <a:endParaRPr kumimoji="0" lang="en-US" sz="1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graphicEl>
                                              <a:dgm id="{3EFCC784-F896-4265-8010-8DD07C38571F}"/>
                                            </p:graphicEl>
                                          </p:spTgt>
                                        </p:tgtEl>
                                        <p:attrNameLst>
                                          <p:attrName>style.visibility</p:attrName>
                                        </p:attrNameLst>
                                      </p:cBhvr>
                                      <p:to>
                                        <p:strVal val="visible"/>
                                      </p:to>
                                    </p:set>
                                    <p:animEffect transition="in" filter="fade">
                                      <p:cBhvr>
                                        <p:cTn id="7" dur="2000"/>
                                        <p:tgtEl>
                                          <p:spTgt spid="8">
                                            <p:graphicEl>
                                              <a:dgm id="{3EFCC784-F896-4265-8010-8DD07C38571F}"/>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graphicEl>
                                              <a:dgm id="{1877EB0E-591C-45DF-9C6D-31152BE1DC92}"/>
                                            </p:graphicEl>
                                          </p:spTgt>
                                        </p:tgtEl>
                                        <p:attrNameLst>
                                          <p:attrName>style.visibility</p:attrName>
                                        </p:attrNameLst>
                                      </p:cBhvr>
                                      <p:to>
                                        <p:strVal val="visible"/>
                                      </p:to>
                                    </p:set>
                                    <p:animEffect transition="in" filter="fade">
                                      <p:cBhvr>
                                        <p:cTn id="12" dur="2000"/>
                                        <p:tgtEl>
                                          <p:spTgt spid="8">
                                            <p:graphicEl>
                                              <a:dgm id="{1877EB0E-591C-45DF-9C6D-31152BE1DC92}"/>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graphicEl>
                                              <a:dgm id="{56D3EBEE-A041-4CF7-85B2-FBF322E42275}"/>
                                            </p:graphicEl>
                                          </p:spTgt>
                                        </p:tgtEl>
                                        <p:attrNameLst>
                                          <p:attrName>style.visibility</p:attrName>
                                        </p:attrNameLst>
                                      </p:cBhvr>
                                      <p:to>
                                        <p:strVal val="visible"/>
                                      </p:to>
                                    </p:set>
                                    <p:animEffect transition="in" filter="fade">
                                      <p:cBhvr>
                                        <p:cTn id="15" dur="2000"/>
                                        <p:tgtEl>
                                          <p:spTgt spid="8">
                                            <p:graphicEl>
                                              <a:dgm id="{56D3EBEE-A041-4CF7-85B2-FBF322E42275}"/>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02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uiExpand="1">
        <p:bldSub>
          <a:bldDgm bld="one"/>
        </p:bldSub>
      </p:bldGraphic>
      <p:bldP spid="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BA8F08B-7C1A-43AB-8CAA-E0D0802650CA}" type="slidenum">
              <a:rPr lang="en-US" smtClean="0"/>
              <a:pPr/>
              <a:t>30</a:t>
            </a:fld>
            <a:endParaRPr lang="en-US" dirty="0"/>
          </a:p>
        </p:txBody>
      </p:sp>
      <p:sp>
        <p:nvSpPr>
          <p:cNvPr id="4" name="Title 3"/>
          <p:cNvSpPr>
            <a:spLocks noGrp="1"/>
          </p:cNvSpPr>
          <p:nvPr>
            <p:ph type="title"/>
          </p:nvPr>
        </p:nvSpPr>
        <p:spPr>
          <a:xfrm>
            <a:off x="594360" y="99128"/>
            <a:ext cx="7863840" cy="649224"/>
          </a:xfrm>
        </p:spPr>
        <p:txBody>
          <a:bodyPr anchor="ctr"/>
          <a:lstStyle/>
          <a:p>
            <a:r>
              <a:rPr lang="en-US" dirty="0" smtClean="0"/>
              <a:t>‘Point of Sale’ Product Guidelines</a:t>
            </a:r>
            <a:endParaRPr lang="en-IN" sz="1600" b="0" dirty="0"/>
          </a:p>
        </p:txBody>
      </p:sp>
      <p:sp>
        <p:nvSpPr>
          <p:cNvPr id="5" name="Footer Placeholder 4"/>
          <p:cNvSpPr>
            <a:spLocks noGrp="1"/>
          </p:cNvSpPr>
          <p:nvPr>
            <p:ph type="ftr" sz="quarter" idx="11"/>
          </p:nvPr>
        </p:nvSpPr>
        <p:spPr>
          <a:xfrm>
            <a:off x="6680199" y="6645655"/>
            <a:ext cx="1946275" cy="182880"/>
          </a:xfrm>
        </p:spPr>
        <p:txBody>
          <a:bodyPr/>
          <a:lstStyle/>
          <a:p>
            <a:r>
              <a:rPr lang="en-IN" dirty="0" smtClean="0"/>
              <a:t>POS Training Module</a:t>
            </a:r>
            <a:endParaRPr dirty="0"/>
          </a:p>
        </p:txBody>
      </p:sp>
      <p:sp>
        <p:nvSpPr>
          <p:cNvPr id="10" name="Oval 9"/>
          <p:cNvSpPr/>
          <p:nvPr/>
        </p:nvSpPr>
        <p:spPr>
          <a:xfrm>
            <a:off x="46865" y="215692"/>
            <a:ext cx="469665" cy="469665"/>
          </a:xfrm>
          <a:prstGeom prst="ellipse">
            <a:avLst/>
          </a:prstGeom>
          <a:solidFill>
            <a:schemeClr val="accent2"/>
          </a:solidFill>
          <a:ln w="28575">
            <a:solidFill>
              <a:srgbClr val="F9FBF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accent2">
                    <a:lumMod val="20000"/>
                    <a:lumOff val="80000"/>
                  </a:schemeClr>
                </a:solidFill>
              </a:rPr>
              <a:t>2</a:t>
            </a:r>
            <a:endParaRPr lang="en-US" sz="2400" b="1" dirty="0">
              <a:solidFill>
                <a:schemeClr val="accent2">
                  <a:lumMod val="20000"/>
                  <a:lumOff val="80000"/>
                </a:schemeClr>
              </a:solidFill>
            </a:endParaRPr>
          </a:p>
        </p:txBody>
      </p:sp>
      <p:sp>
        <p:nvSpPr>
          <p:cNvPr id="11" name="Parallelogram 10"/>
          <p:cNvSpPr/>
          <p:nvPr/>
        </p:nvSpPr>
        <p:spPr bwMode="auto">
          <a:xfrm>
            <a:off x="6172200" y="0"/>
            <a:ext cx="2128108" cy="304800"/>
          </a:xfrm>
          <a:prstGeom prst="parallelogram">
            <a:avLst/>
          </a:prstGeom>
          <a:solidFill>
            <a:schemeClr val="accent1"/>
          </a:solidFill>
          <a:ln w="6350" cap="flat" cmpd="sng" algn="ctr">
            <a:solidFill>
              <a:schemeClr val="accent1"/>
            </a:solidFill>
            <a:prstDash val="solid"/>
            <a:round/>
            <a:headEnd type="none" w="med" len="med"/>
            <a:tailEnd type="none" w="med" len="med"/>
          </a:ln>
          <a:effectLst/>
        </p:spPr>
        <p:txBody>
          <a:bodyPr vert="horz" wrap="square" lIns="54000" tIns="54000" rIns="54000" bIns="54000" numCol="1" rtlCol="0" anchor="ctr" anchorCtr="0" compatLnSpc="1">
            <a:prstTxWarp prst="textNoShape">
              <a:avLst/>
            </a:prstTxWarp>
          </a:bodyPr>
          <a:lstStyle/>
          <a:p>
            <a:pPr algn="ctr" fontAlgn="base">
              <a:spcBef>
                <a:spcPct val="0"/>
              </a:spcBef>
              <a:spcAft>
                <a:spcPct val="0"/>
              </a:spcAft>
              <a:defRPr/>
            </a:pPr>
            <a:r>
              <a:rPr lang="en-US" sz="1100" b="1" dirty="0" smtClean="0">
                <a:solidFill>
                  <a:prstClr val="white"/>
                </a:solidFill>
                <a:latin typeface="Calibri"/>
              </a:rPr>
              <a:t>Point of Sale: Life Insurance Products</a:t>
            </a:r>
            <a:endParaRPr lang="en-IN" sz="1100" b="1" dirty="0">
              <a:solidFill>
                <a:prstClr val="white"/>
              </a:solidFill>
              <a:latin typeface="Calibri"/>
            </a:endParaRPr>
          </a:p>
        </p:txBody>
      </p:sp>
      <p:sp>
        <p:nvSpPr>
          <p:cNvPr id="17" name="TextBox 16"/>
          <p:cNvSpPr txBox="1"/>
          <p:nvPr/>
        </p:nvSpPr>
        <p:spPr>
          <a:xfrm>
            <a:off x="381000" y="1828800"/>
            <a:ext cx="2057400" cy="578882"/>
          </a:xfrm>
          <a:prstGeom prst="round2DiagRect">
            <a:avLst/>
          </a:prstGeom>
          <a:solidFill>
            <a:schemeClr val="accent1">
              <a:lumMod val="60000"/>
              <a:lumOff val="40000"/>
            </a:schemeClr>
          </a:solidFill>
        </p:spPr>
        <p:txBody>
          <a:bodyPr wrap="square" rtlCol="0">
            <a:spAutoFit/>
          </a:bodyPr>
          <a:lstStyle/>
          <a:p>
            <a:r>
              <a:rPr lang="en-US" sz="1400" b="1" dirty="0" smtClean="0">
                <a:solidFill>
                  <a:schemeClr val="bg1"/>
                </a:solidFill>
              </a:rPr>
              <a:t>Salient features of ‘Point of Sales’ Products</a:t>
            </a:r>
            <a:endParaRPr lang="en-US" sz="1400" b="1" dirty="0">
              <a:solidFill>
                <a:schemeClr val="bg1"/>
              </a:solidFill>
            </a:endParaRPr>
          </a:p>
        </p:txBody>
      </p:sp>
      <p:sp>
        <p:nvSpPr>
          <p:cNvPr id="18" name="TextBox 17"/>
          <p:cNvSpPr txBox="1"/>
          <p:nvPr/>
        </p:nvSpPr>
        <p:spPr>
          <a:xfrm>
            <a:off x="2667000" y="1447800"/>
            <a:ext cx="5943600" cy="1447800"/>
          </a:xfrm>
          <a:prstGeom prst="roundRect">
            <a:avLst/>
          </a:prstGeom>
          <a:solidFill>
            <a:schemeClr val="bg1">
              <a:lumMod val="95000"/>
            </a:schemeClr>
          </a:solidFill>
        </p:spPr>
        <p:txBody>
          <a:bodyPr wrap="square" rtlCol="0" anchor="ctr">
            <a:noAutofit/>
          </a:bodyPr>
          <a:lstStyle/>
          <a:p>
            <a:pPr marL="166688" indent="-166688">
              <a:buFont typeface="Wingdings" pitchFamily="2" charset="2"/>
              <a:buChar char="§"/>
            </a:pPr>
            <a:r>
              <a:rPr lang="en-US" sz="1600" dirty="0" smtClean="0"/>
              <a:t>POSP are allowed to sell simple products, where each and every benefits of the products are:</a:t>
            </a:r>
          </a:p>
          <a:p>
            <a:pPr marL="355600" lvl="1" indent="-177800">
              <a:buFont typeface="Calibri" pitchFamily="34" charset="0"/>
              <a:buChar char="–"/>
            </a:pPr>
            <a:r>
              <a:rPr lang="en-US" sz="1600" dirty="0" smtClean="0"/>
              <a:t>Simple to understand</a:t>
            </a:r>
          </a:p>
          <a:p>
            <a:pPr marL="355600" lvl="1" indent="-177800">
              <a:buFont typeface="Calibri" pitchFamily="34" charset="0"/>
              <a:buChar char="–"/>
            </a:pPr>
            <a:r>
              <a:rPr lang="en-US" sz="1600" dirty="0" smtClean="0"/>
              <a:t>Stated upfront clearly</a:t>
            </a:r>
          </a:p>
          <a:p>
            <a:pPr marL="355600" lvl="1" indent="-177800">
              <a:buFont typeface="Calibri" pitchFamily="34" charset="0"/>
              <a:buChar char="–"/>
            </a:pPr>
            <a:r>
              <a:rPr lang="en-US" sz="1600" dirty="0" smtClean="0"/>
              <a:t>Fixed / pre-defined</a:t>
            </a:r>
          </a:p>
        </p:txBody>
      </p:sp>
      <p:sp>
        <p:nvSpPr>
          <p:cNvPr id="28" name="TextBox 27"/>
          <p:cNvSpPr txBox="1"/>
          <p:nvPr/>
        </p:nvSpPr>
        <p:spPr>
          <a:xfrm>
            <a:off x="381000" y="3810000"/>
            <a:ext cx="2057400" cy="578882"/>
          </a:xfrm>
          <a:prstGeom prst="round2DiagRect">
            <a:avLst/>
          </a:prstGeom>
          <a:solidFill>
            <a:schemeClr val="accent1">
              <a:lumMod val="60000"/>
              <a:lumOff val="40000"/>
            </a:schemeClr>
          </a:solidFill>
        </p:spPr>
        <p:txBody>
          <a:bodyPr wrap="square" rtlCol="0">
            <a:spAutoFit/>
          </a:bodyPr>
          <a:lstStyle/>
          <a:p>
            <a:r>
              <a:rPr lang="en-US" sz="1400" b="1" dirty="0" smtClean="0">
                <a:solidFill>
                  <a:schemeClr val="bg1"/>
                </a:solidFill>
              </a:rPr>
              <a:t>Timelines for issuance / rejection of proposal</a:t>
            </a:r>
            <a:endParaRPr lang="en-US" sz="1400" b="1" dirty="0">
              <a:solidFill>
                <a:schemeClr val="bg1"/>
              </a:solidFill>
            </a:endParaRPr>
          </a:p>
        </p:txBody>
      </p:sp>
      <p:sp>
        <p:nvSpPr>
          <p:cNvPr id="29" name="TextBox 28"/>
          <p:cNvSpPr txBox="1"/>
          <p:nvPr/>
        </p:nvSpPr>
        <p:spPr>
          <a:xfrm>
            <a:off x="2667000" y="3429000"/>
            <a:ext cx="5943600" cy="1981200"/>
          </a:xfrm>
          <a:prstGeom prst="roundRect">
            <a:avLst/>
          </a:prstGeom>
          <a:solidFill>
            <a:schemeClr val="bg1">
              <a:lumMod val="95000"/>
            </a:schemeClr>
          </a:solidFill>
        </p:spPr>
        <p:txBody>
          <a:bodyPr wrap="square" rtlCol="0" anchor="ctr">
            <a:noAutofit/>
          </a:bodyPr>
          <a:lstStyle/>
          <a:p>
            <a:pPr marL="166688" indent="-166688">
              <a:buFont typeface="Wingdings" pitchFamily="2" charset="2"/>
              <a:buChar char="§"/>
            </a:pPr>
            <a:r>
              <a:rPr lang="en-IN" sz="1600" dirty="0" smtClean="0"/>
              <a:t>The turnaround time for issuance of policy / acceptance of Risk (or otherwise) and communication of the same should be done within two working days (Excluding  holidays)</a:t>
            </a:r>
          </a:p>
          <a:p>
            <a:pPr marL="166688" indent="-166688">
              <a:buFont typeface="Wingdings" pitchFamily="2" charset="2"/>
              <a:buChar char="§"/>
            </a:pPr>
            <a:r>
              <a:rPr lang="en-IN" sz="1600" dirty="0" smtClean="0"/>
              <a:t>If the Proposal is not accepted, the refund of payment should be done to the Proposer / Life Assured within 7 days from the date of decision.</a:t>
            </a:r>
            <a:endParaRPr lang="en-US" sz="1600" dirty="0" smtClean="0"/>
          </a:p>
        </p:txBody>
      </p:sp>
      <p:sp>
        <p:nvSpPr>
          <p:cNvPr id="12" name="Footer Placeholder 4"/>
          <p:cNvSpPr txBox="1">
            <a:spLocks/>
          </p:cNvSpPr>
          <p:nvPr/>
        </p:nvSpPr>
        <p:spPr>
          <a:xfrm>
            <a:off x="90153" y="6626993"/>
            <a:ext cx="2858320" cy="212346"/>
          </a:xfrm>
          <a:prstGeom prst="rect">
            <a:avLst/>
          </a:prstGeom>
        </p:spPr>
        <p:txBody>
          <a:bodyPr/>
          <a:lstStyle>
            <a:lvl1pPr>
              <a:defRPr>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mn-lt"/>
                <a:ea typeface="+mn-ea"/>
                <a:cs typeface="+mn-cs"/>
              </a:rPr>
              <a:t>©Max </a:t>
            </a:r>
            <a:r>
              <a:rPr lang="en-US" sz="1000" dirty="0" smtClean="0"/>
              <a:t>Life Insurance</a:t>
            </a:r>
            <a:endParaRPr kumimoji="0" lang="en-US" sz="1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BA8F08B-7C1A-43AB-8CAA-E0D0802650CA}" type="slidenum">
              <a:rPr lang="en-US" smtClean="0"/>
              <a:pPr/>
              <a:t>31</a:t>
            </a:fld>
            <a:endParaRPr lang="en-US" dirty="0"/>
          </a:p>
        </p:txBody>
      </p:sp>
      <p:sp>
        <p:nvSpPr>
          <p:cNvPr id="4" name="Title 3"/>
          <p:cNvSpPr>
            <a:spLocks noGrp="1"/>
          </p:cNvSpPr>
          <p:nvPr>
            <p:ph type="title"/>
          </p:nvPr>
        </p:nvSpPr>
        <p:spPr>
          <a:xfrm>
            <a:off x="594360" y="99128"/>
            <a:ext cx="7863840" cy="649224"/>
          </a:xfrm>
        </p:spPr>
        <p:txBody>
          <a:bodyPr anchor="ctr"/>
          <a:lstStyle/>
          <a:p>
            <a:r>
              <a:rPr lang="en-US" dirty="0" smtClean="0"/>
              <a:t>‘Point of Sale’ Product Guidelines: </a:t>
            </a:r>
            <a:r>
              <a:rPr lang="en-US" sz="1600" b="0" dirty="0" smtClean="0"/>
              <a:t>Product features</a:t>
            </a:r>
            <a:endParaRPr lang="en-IN" sz="1600" b="0" dirty="0"/>
          </a:p>
        </p:txBody>
      </p:sp>
      <p:sp>
        <p:nvSpPr>
          <p:cNvPr id="5" name="Footer Placeholder 4"/>
          <p:cNvSpPr>
            <a:spLocks noGrp="1"/>
          </p:cNvSpPr>
          <p:nvPr>
            <p:ph type="ftr" sz="quarter" idx="11"/>
          </p:nvPr>
        </p:nvSpPr>
        <p:spPr>
          <a:xfrm>
            <a:off x="6680199" y="6645655"/>
            <a:ext cx="1946275" cy="182880"/>
          </a:xfrm>
        </p:spPr>
        <p:txBody>
          <a:bodyPr/>
          <a:lstStyle/>
          <a:p>
            <a:r>
              <a:rPr lang="en-IN" dirty="0" smtClean="0"/>
              <a:t>POS Training Module</a:t>
            </a:r>
            <a:endParaRPr dirty="0"/>
          </a:p>
        </p:txBody>
      </p:sp>
      <p:sp>
        <p:nvSpPr>
          <p:cNvPr id="10" name="Oval 9"/>
          <p:cNvSpPr/>
          <p:nvPr/>
        </p:nvSpPr>
        <p:spPr>
          <a:xfrm>
            <a:off x="46865" y="215692"/>
            <a:ext cx="469665" cy="469665"/>
          </a:xfrm>
          <a:prstGeom prst="ellipse">
            <a:avLst/>
          </a:prstGeom>
          <a:solidFill>
            <a:schemeClr val="accent2"/>
          </a:solidFill>
          <a:ln w="28575">
            <a:solidFill>
              <a:srgbClr val="F9FBF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accent2">
                    <a:lumMod val="20000"/>
                    <a:lumOff val="80000"/>
                  </a:schemeClr>
                </a:solidFill>
              </a:rPr>
              <a:t>2</a:t>
            </a:r>
            <a:endParaRPr lang="en-US" sz="2400" b="1" dirty="0">
              <a:solidFill>
                <a:schemeClr val="accent2">
                  <a:lumMod val="20000"/>
                  <a:lumOff val="80000"/>
                </a:schemeClr>
              </a:solidFill>
            </a:endParaRPr>
          </a:p>
        </p:txBody>
      </p:sp>
      <p:sp>
        <p:nvSpPr>
          <p:cNvPr id="11" name="Parallelogram 10"/>
          <p:cNvSpPr/>
          <p:nvPr/>
        </p:nvSpPr>
        <p:spPr bwMode="auto">
          <a:xfrm>
            <a:off x="6172200" y="0"/>
            <a:ext cx="2128108" cy="304800"/>
          </a:xfrm>
          <a:prstGeom prst="parallelogram">
            <a:avLst/>
          </a:prstGeom>
          <a:solidFill>
            <a:schemeClr val="accent1"/>
          </a:solidFill>
          <a:ln w="6350" cap="flat" cmpd="sng" algn="ctr">
            <a:solidFill>
              <a:schemeClr val="accent1"/>
            </a:solidFill>
            <a:prstDash val="solid"/>
            <a:round/>
            <a:headEnd type="none" w="med" len="med"/>
            <a:tailEnd type="none" w="med" len="med"/>
          </a:ln>
          <a:effectLst/>
        </p:spPr>
        <p:txBody>
          <a:bodyPr vert="horz" wrap="square" lIns="54000" tIns="54000" rIns="54000" bIns="54000" numCol="1" rtlCol="0" anchor="ctr" anchorCtr="0" compatLnSpc="1">
            <a:prstTxWarp prst="textNoShape">
              <a:avLst/>
            </a:prstTxWarp>
          </a:bodyPr>
          <a:lstStyle/>
          <a:p>
            <a:pPr algn="ctr" fontAlgn="base">
              <a:spcBef>
                <a:spcPct val="0"/>
              </a:spcBef>
              <a:spcAft>
                <a:spcPct val="0"/>
              </a:spcAft>
              <a:defRPr/>
            </a:pPr>
            <a:r>
              <a:rPr lang="en-US" sz="1100" b="1" dirty="0" smtClean="0">
                <a:solidFill>
                  <a:prstClr val="white"/>
                </a:solidFill>
                <a:latin typeface="Calibri"/>
              </a:rPr>
              <a:t>Point of Sale: Life Insurance Products</a:t>
            </a:r>
            <a:endParaRPr lang="en-IN" sz="1100" b="1" dirty="0">
              <a:solidFill>
                <a:prstClr val="white"/>
              </a:solidFill>
              <a:latin typeface="Calibri"/>
            </a:endParaRPr>
          </a:p>
        </p:txBody>
      </p:sp>
      <p:sp>
        <p:nvSpPr>
          <p:cNvPr id="28" name="Round Same Side Corner Rectangle 27"/>
          <p:cNvSpPr/>
          <p:nvPr/>
        </p:nvSpPr>
        <p:spPr>
          <a:xfrm>
            <a:off x="990600" y="1280995"/>
            <a:ext cx="1920240" cy="540000"/>
          </a:xfrm>
          <a:prstGeom prst="round2Same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Pure Term </a:t>
            </a:r>
            <a:endParaRPr lang="en-US" sz="1600" b="1" dirty="0">
              <a:solidFill>
                <a:schemeClr val="bg1"/>
              </a:solidFill>
            </a:endParaRPr>
          </a:p>
        </p:txBody>
      </p:sp>
      <p:sp>
        <p:nvSpPr>
          <p:cNvPr id="29" name="TextBox 28"/>
          <p:cNvSpPr txBox="1"/>
          <p:nvPr/>
        </p:nvSpPr>
        <p:spPr>
          <a:xfrm>
            <a:off x="3124200" y="1135798"/>
            <a:ext cx="4953000" cy="830997"/>
          </a:xfrm>
          <a:prstGeom prst="rect">
            <a:avLst/>
          </a:prstGeom>
          <a:solidFill>
            <a:schemeClr val="bg1">
              <a:lumMod val="95000"/>
            </a:schemeClr>
          </a:solidFill>
        </p:spPr>
        <p:txBody>
          <a:bodyPr wrap="square" rtlCol="0" anchor="ctr">
            <a:spAutoFit/>
          </a:bodyPr>
          <a:lstStyle/>
          <a:p>
            <a:pPr marL="60325" indent="-60325">
              <a:buFont typeface="Wingdings" pitchFamily="2" charset="2"/>
              <a:buChar char="§"/>
            </a:pPr>
            <a:r>
              <a:rPr lang="en-US" sz="1600" dirty="0" smtClean="0"/>
              <a:t>Max Sum Assured </a:t>
            </a:r>
            <a:r>
              <a:rPr lang="en-US" sz="1600" b="1" dirty="0" smtClean="0"/>
              <a:t>25 lakhs</a:t>
            </a:r>
          </a:p>
          <a:p>
            <a:pPr marL="60325" indent="-60325">
              <a:buFont typeface="Wingdings" pitchFamily="2" charset="2"/>
              <a:buChar char="§"/>
            </a:pPr>
            <a:r>
              <a:rPr lang="en-US" sz="1600" dirty="0" smtClean="0"/>
              <a:t>Min Policy Term 5 years</a:t>
            </a:r>
          </a:p>
          <a:p>
            <a:pPr marL="60325" indent="-60325">
              <a:buFont typeface="Wingdings" pitchFamily="2" charset="2"/>
              <a:buChar char="§"/>
            </a:pPr>
            <a:r>
              <a:rPr lang="en-US" sz="1600" dirty="0" smtClean="0"/>
              <a:t>Non Medical Underwriting</a:t>
            </a:r>
          </a:p>
        </p:txBody>
      </p:sp>
      <p:sp>
        <p:nvSpPr>
          <p:cNvPr id="30" name="Round Same Side Corner Rectangle 29"/>
          <p:cNvSpPr/>
          <p:nvPr/>
        </p:nvSpPr>
        <p:spPr>
          <a:xfrm>
            <a:off x="990600" y="2584200"/>
            <a:ext cx="1920240" cy="540000"/>
          </a:xfrm>
          <a:prstGeom prst="round2Same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Term with </a:t>
            </a:r>
          </a:p>
          <a:p>
            <a:pPr algn="ctr"/>
            <a:r>
              <a:rPr lang="en-US" sz="1600" b="1" dirty="0" smtClean="0">
                <a:solidFill>
                  <a:schemeClr val="bg1"/>
                </a:solidFill>
              </a:rPr>
              <a:t>Return of Premium</a:t>
            </a:r>
            <a:endParaRPr lang="en-US" sz="1600" b="1" dirty="0">
              <a:solidFill>
                <a:schemeClr val="bg1"/>
              </a:solidFill>
            </a:endParaRPr>
          </a:p>
        </p:txBody>
      </p:sp>
      <p:sp>
        <p:nvSpPr>
          <p:cNvPr id="31" name="TextBox 30"/>
          <p:cNvSpPr txBox="1"/>
          <p:nvPr/>
        </p:nvSpPr>
        <p:spPr>
          <a:xfrm>
            <a:off x="3124200" y="2438400"/>
            <a:ext cx="4953600" cy="830997"/>
          </a:xfrm>
          <a:prstGeom prst="rect">
            <a:avLst/>
          </a:prstGeom>
          <a:solidFill>
            <a:schemeClr val="bg1">
              <a:lumMod val="95000"/>
            </a:schemeClr>
          </a:solidFill>
        </p:spPr>
        <p:txBody>
          <a:bodyPr wrap="square" rtlCol="0" anchor="ctr">
            <a:spAutoFit/>
          </a:bodyPr>
          <a:lstStyle/>
          <a:p>
            <a:pPr marL="60325" indent="-60325">
              <a:buFont typeface="Wingdings" pitchFamily="2" charset="2"/>
              <a:buChar char="§"/>
            </a:pPr>
            <a:r>
              <a:rPr lang="en-US" sz="1600" dirty="0" smtClean="0"/>
              <a:t>Max Sum Assured </a:t>
            </a:r>
            <a:r>
              <a:rPr lang="en-US" sz="1600" b="1" dirty="0" smtClean="0"/>
              <a:t>25 lakhs</a:t>
            </a:r>
          </a:p>
          <a:p>
            <a:pPr marL="60325" indent="-60325">
              <a:buFont typeface="Wingdings" pitchFamily="2" charset="2"/>
              <a:buChar char="§"/>
            </a:pPr>
            <a:r>
              <a:rPr lang="en-US" sz="1600" dirty="0" smtClean="0"/>
              <a:t>Min Policy Term 5 years</a:t>
            </a:r>
          </a:p>
          <a:p>
            <a:pPr marL="60325" indent="-60325">
              <a:buFont typeface="Wingdings" pitchFamily="2" charset="2"/>
              <a:buChar char="§"/>
            </a:pPr>
            <a:r>
              <a:rPr lang="en-US" sz="1600" dirty="0" smtClean="0"/>
              <a:t>Non Medical Underwriting</a:t>
            </a:r>
          </a:p>
        </p:txBody>
      </p:sp>
      <p:sp>
        <p:nvSpPr>
          <p:cNvPr id="32" name="Round Same Side Corner Rectangle 31"/>
          <p:cNvSpPr/>
          <p:nvPr/>
        </p:nvSpPr>
        <p:spPr>
          <a:xfrm>
            <a:off x="990600" y="3871795"/>
            <a:ext cx="1920240" cy="540000"/>
          </a:xfrm>
          <a:prstGeom prst="round2Same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Non-PAR Endowment</a:t>
            </a:r>
            <a:endParaRPr lang="en-US" sz="1600" b="1" dirty="0">
              <a:solidFill>
                <a:schemeClr val="bg1"/>
              </a:solidFill>
            </a:endParaRPr>
          </a:p>
        </p:txBody>
      </p:sp>
      <p:sp>
        <p:nvSpPr>
          <p:cNvPr id="33" name="TextBox 32"/>
          <p:cNvSpPr txBox="1"/>
          <p:nvPr/>
        </p:nvSpPr>
        <p:spPr>
          <a:xfrm>
            <a:off x="3124200" y="3741003"/>
            <a:ext cx="4953600" cy="830997"/>
          </a:xfrm>
          <a:prstGeom prst="rect">
            <a:avLst/>
          </a:prstGeom>
          <a:solidFill>
            <a:schemeClr val="bg1">
              <a:lumMod val="95000"/>
            </a:schemeClr>
          </a:solidFill>
        </p:spPr>
        <p:txBody>
          <a:bodyPr wrap="square" rtlCol="0" anchor="ctr">
            <a:spAutoFit/>
          </a:bodyPr>
          <a:lstStyle/>
          <a:p>
            <a:pPr marL="60325" indent="-60325">
              <a:buFont typeface="Wingdings" pitchFamily="2" charset="2"/>
              <a:buChar char="§"/>
            </a:pPr>
            <a:r>
              <a:rPr lang="en-US" sz="1600" dirty="0" smtClean="0"/>
              <a:t>Max Sum Assured </a:t>
            </a:r>
            <a:r>
              <a:rPr lang="en-US" sz="1600" b="1" dirty="0" smtClean="0"/>
              <a:t>10 lakhs</a:t>
            </a:r>
          </a:p>
          <a:p>
            <a:pPr marL="60325" indent="-60325">
              <a:buFont typeface="Wingdings" pitchFamily="2" charset="2"/>
              <a:buChar char="§"/>
            </a:pPr>
            <a:r>
              <a:rPr lang="en-US" sz="1600" dirty="0" smtClean="0"/>
              <a:t>Min Policy Term 5 years</a:t>
            </a:r>
          </a:p>
          <a:p>
            <a:pPr marL="60325" indent="-60325">
              <a:buFont typeface="Wingdings" pitchFamily="2" charset="2"/>
              <a:buChar char="§"/>
            </a:pPr>
            <a:r>
              <a:rPr lang="en-US" sz="1600" dirty="0" smtClean="0"/>
              <a:t>Non Medical Underwriting</a:t>
            </a:r>
          </a:p>
        </p:txBody>
      </p:sp>
      <p:sp>
        <p:nvSpPr>
          <p:cNvPr id="34" name="Round Same Side Corner Rectangle 33"/>
          <p:cNvSpPr/>
          <p:nvPr/>
        </p:nvSpPr>
        <p:spPr>
          <a:xfrm>
            <a:off x="1066800" y="5146344"/>
            <a:ext cx="1920240" cy="540000"/>
          </a:xfrm>
          <a:prstGeom prst="round2Same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Immediate Annuity</a:t>
            </a:r>
            <a:endParaRPr lang="en-US" sz="1600" b="1" dirty="0">
              <a:solidFill>
                <a:schemeClr val="bg1"/>
              </a:solidFill>
            </a:endParaRPr>
          </a:p>
        </p:txBody>
      </p:sp>
      <p:sp>
        <p:nvSpPr>
          <p:cNvPr id="35" name="TextBox 34"/>
          <p:cNvSpPr txBox="1"/>
          <p:nvPr/>
        </p:nvSpPr>
        <p:spPr>
          <a:xfrm>
            <a:off x="3124200" y="5130225"/>
            <a:ext cx="4953600" cy="584775"/>
          </a:xfrm>
          <a:prstGeom prst="rect">
            <a:avLst/>
          </a:prstGeom>
          <a:solidFill>
            <a:schemeClr val="bg1">
              <a:lumMod val="95000"/>
            </a:schemeClr>
          </a:solidFill>
        </p:spPr>
        <p:txBody>
          <a:bodyPr wrap="square" rtlCol="0" anchor="ctr">
            <a:spAutoFit/>
          </a:bodyPr>
          <a:lstStyle/>
          <a:p>
            <a:pPr marL="60325" indent="-60325">
              <a:buFont typeface="Wingdings" pitchFamily="2" charset="2"/>
              <a:buChar char="§"/>
            </a:pPr>
            <a:r>
              <a:rPr lang="en-US" sz="1600" dirty="0" smtClean="0"/>
              <a:t> </a:t>
            </a:r>
            <a:r>
              <a:rPr lang="en-US" sz="1600" b="1" dirty="0" smtClean="0"/>
              <a:t>Single Premium </a:t>
            </a:r>
            <a:r>
              <a:rPr lang="en-US" sz="1600" dirty="0" smtClean="0"/>
              <a:t>only</a:t>
            </a:r>
          </a:p>
          <a:p>
            <a:pPr marL="60325" indent="-60325">
              <a:buFont typeface="Wingdings" pitchFamily="2" charset="2"/>
              <a:buChar char="§"/>
            </a:pPr>
            <a:r>
              <a:rPr lang="en-US" sz="1600" dirty="0" smtClean="0"/>
              <a:t> Max Premium : no limit</a:t>
            </a:r>
          </a:p>
        </p:txBody>
      </p:sp>
      <p:sp>
        <p:nvSpPr>
          <p:cNvPr id="15" name="Footer Placeholder 4"/>
          <p:cNvSpPr txBox="1">
            <a:spLocks/>
          </p:cNvSpPr>
          <p:nvPr/>
        </p:nvSpPr>
        <p:spPr>
          <a:xfrm>
            <a:off x="90153" y="6629400"/>
            <a:ext cx="2858320" cy="212346"/>
          </a:xfrm>
          <a:prstGeom prst="rect">
            <a:avLst/>
          </a:prstGeom>
        </p:spPr>
        <p:txBody>
          <a:bodyPr/>
          <a:lstStyle>
            <a:lvl1pPr>
              <a:defRPr>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mn-lt"/>
                <a:ea typeface="+mn-ea"/>
                <a:cs typeface="+mn-cs"/>
              </a:rPr>
              <a:t>©Max </a:t>
            </a:r>
            <a:r>
              <a:rPr lang="en-US" sz="1000" dirty="0" smtClean="0"/>
              <a:t>Life Insurance</a:t>
            </a:r>
            <a:endParaRPr kumimoji="0" lang="en-US" sz="1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IN" dirty="0" smtClean="0"/>
              <a:t>POS Training Module</a:t>
            </a:r>
            <a:endParaRPr dirty="0"/>
          </a:p>
        </p:txBody>
      </p:sp>
      <p:sp>
        <p:nvSpPr>
          <p:cNvPr id="12" name="Slide Number Placeholder 11"/>
          <p:cNvSpPr>
            <a:spLocks noGrp="1"/>
          </p:cNvSpPr>
          <p:nvPr>
            <p:ph type="sldNum" sz="quarter" idx="12"/>
          </p:nvPr>
        </p:nvSpPr>
        <p:spPr/>
        <p:txBody>
          <a:bodyPr/>
          <a:lstStyle/>
          <a:p>
            <a:fld id="{FBA8F08B-7C1A-43AB-8CAA-E0D0802650CA}" type="slidenum">
              <a:rPr lang="en-US" smtClean="0"/>
              <a:pPr/>
              <a:t>32</a:t>
            </a:fld>
            <a:endParaRPr lang="en-US" dirty="0"/>
          </a:p>
        </p:txBody>
      </p:sp>
      <p:grpSp>
        <p:nvGrpSpPr>
          <p:cNvPr id="2" name="Group 19"/>
          <p:cNvGrpSpPr/>
          <p:nvPr/>
        </p:nvGrpSpPr>
        <p:grpSpPr>
          <a:xfrm>
            <a:off x="0" y="2302667"/>
            <a:ext cx="9144000" cy="2328865"/>
            <a:chOff x="0" y="3071810"/>
            <a:chExt cx="9144000" cy="2328865"/>
          </a:xfrm>
        </p:grpSpPr>
        <p:sp>
          <p:nvSpPr>
            <p:cNvPr id="19" name="Rectangle 18"/>
            <p:cNvSpPr/>
            <p:nvPr/>
          </p:nvSpPr>
          <p:spPr bwMode="auto">
            <a:xfrm>
              <a:off x="0" y="5143512"/>
              <a:ext cx="9144000" cy="257163"/>
            </a:xfrm>
            <a:prstGeom prst="rect">
              <a:avLst/>
            </a:prstGeom>
            <a:gradFill>
              <a:gsLst>
                <a:gs pos="0">
                  <a:schemeClr val="bg1">
                    <a:lumMod val="65000"/>
                  </a:schemeClr>
                </a:gs>
                <a:gs pos="100000">
                  <a:schemeClr val="bg1"/>
                </a:gs>
              </a:gsLst>
              <a:lin ang="5400000" scaled="0"/>
            </a:gradFill>
            <a:ln w="6350" cap="flat" cmpd="sng" algn="ctr">
              <a:noFill/>
              <a:prstDash val="solid"/>
              <a:round/>
              <a:headEnd type="none" w="med" len="med"/>
              <a:tailEnd type="none" w="med" len="med"/>
            </a:ln>
            <a:effectLst/>
          </p:spPr>
          <p:txBody>
            <a:bodyPr vert="horz" wrap="square" lIns="54000" tIns="54000" rIns="54000" bIns="54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smtClean="0">
                <a:ln>
                  <a:noFill/>
                </a:ln>
                <a:solidFill>
                  <a:schemeClr val="bg1"/>
                </a:solidFill>
                <a:effectLst/>
                <a:latin typeface="+mj-lt"/>
              </a:endParaRPr>
            </a:p>
          </p:txBody>
        </p:sp>
        <p:grpSp>
          <p:nvGrpSpPr>
            <p:cNvPr id="3" name="Group 14"/>
            <p:cNvGrpSpPr/>
            <p:nvPr/>
          </p:nvGrpSpPr>
          <p:grpSpPr>
            <a:xfrm>
              <a:off x="0" y="3071810"/>
              <a:ext cx="9144000" cy="2105019"/>
              <a:chOff x="0" y="3714752"/>
              <a:chExt cx="9144000" cy="2747961"/>
            </a:xfrm>
          </p:grpSpPr>
          <p:sp>
            <p:nvSpPr>
              <p:cNvPr id="13" name="Rectangle 12"/>
              <p:cNvSpPr/>
              <p:nvPr/>
            </p:nvSpPr>
            <p:spPr bwMode="auto">
              <a:xfrm>
                <a:off x="0" y="3929066"/>
                <a:ext cx="9144000" cy="2533647"/>
              </a:xfrm>
              <a:prstGeom prst="rect">
                <a:avLst/>
              </a:prstGeom>
              <a:solidFill>
                <a:schemeClr val="accent4">
                  <a:lumMod val="60000"/>
                  <a:lumOff val="40000"/>
                </a:schemeClr>
              </a:solidFill>
              <a:ln w="6350" cap="flat" cmpd="sng" algn="ctr">
                <a:noFill/>
                <a:prstDash val="solid"/>
                <a:round/>
                <a:headEnd type="none" w="med" len="med"/>
                <a:tailEnd type="none" w="med" len="med"/>
              </a:ln>
              <a:effectLst/>
            </p:spPr>
            <p:txBody>
              <a:bodyPr vert="horz" wrap="square" lIns="54000" tIns="54000" rIns="54000" bIns="54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smtClean="0">
                  <a:ln>
                    <a:noFill/>
                  </a:ln>
                  <a:solidFill>
                    <a:schemeClr val="bg1"/>
                  </a:solidFill>
                  <a:effectLst/>
                  <a:latin typeface="+mj-lt"/>
                </a:endParaRPr>
              </a:p>
            </p:txBody>
          </p:sp>
          <p:sp>
            <p:nvSpPr>
              <p:cNvPr id="14" name="Freeform 13"/>
              <p:cNvSpPr/>
              <p:nvPr/>
            </p:nvSpPr>
            <p:spPr bwMode="auto">
              <a:xfrm>
                <a:off x="0" y="3714752"/>
                <a:ext cx="5285545" cy="1814699"/>
              </a:xfrm>
              <a:custGeom>
                <a:avLst/>
                <a:gdLst>
                  <a:gd name="connsiteX0" fmla="*/ 0 w 3857620"/>
                  <a:gd name="connsiteY0" fmla="*/ 0 h 1785950"/>
                  <a:gd name="connsiteX1" fmla="*/ 3857620 w 3857620"/>
                  <a:gd name="connsiteY1" fmla="*/ 0 h 1785950"/>
                  <a:gd name="connsiteX2" fmla="*/ 3857620 w 3857620"/>
                  <a:gd name="connsiteY2" fmla="*/ 1785950 h 1785950"/>
                  <a:gd name="connsiteX3" fmla="*/ 0 w 3857620"/>
                  <a:gd name="connsiteY3" fmla="*/ 1785950 h 1785950"/>
                  <a:gd name="connsiteX4" fmla="*/ 0 w 3857620"/>
                  <a:gd name="connsiteY4" fmla="*/ 0 h 1785950"/>
                  <a:gd name="connsiteX0" fmla="*/ 0 w 4397370"/>
                  <a:gd name="connsiteY0" fmla="*/ 0 h 1785950"/>
                  <a:gd name="connsiteX1" fmla="*/ 4397370 w 4397370"/>
                  <a:gd name="connsiteY1" fmla="*/ 0 h 1785950"/>
                  <a:gd name="connsiteX2" fmla="*/ 3857620 w 4397370"/>
                  <a:gd name="connsiteY2" fmla="*/ 1785950 h 1785950"/>
                  <a:gd name="connsiteX3" fmla="*/ 0 w 4397370"/>
                  <a:gd name="connsiteY3" fmla="*/ 1785950 h 1785950"/>
                  <a:gd name="connsiteX4" fmla="*/ 0 w 4397370"/>
                  <a:gd name="connsiteY4" fmla="*/ 0 h 1785950"/>
                  <a:gd name="connsiteX0" fmla="*/ 0 w 4397370"/>
                  <a:gd name="connsiteY0" fmla="*/ 0 h 1785950"/>
                  <a:gd name="connsiteX1" fmla="*/ 4397370 w 4397370"/>
                  <a:gd name="connsiteY1" fmla="*/ 0 h 1785950"/>
                  <a:gd name="connsiteX2" fmla="*/ 3857620 w 4397370"/>
                  <a:gd name="connsiteY2" fmla="*/ 1785950 h 1785950"/>
                  <a:gd name="connsiteX3" fmla="*/ 3693459 w 4397370"/>
                  <a:gd name="connsiteY3" fmla="*/ 1771648 h 1785950"/>
                  <a:gd name="connsiteX4" fmla="*/ 0 w 4397370"/>
                  <a:gd name="connsiteY4" fmla="*/ 1785950 h 1785950"/>
                  <a:gd name="connsiteX5" fmla="*/ 0 w 4397370"/>
                  <a:gd name="connsiteY5" fmla="*/ 0 h 1785950"/>
                  <a:gd name="connsiteX0" fmla="*/ 0 w 4397370"/>
                  <a:gd name="connsiteY0" fmla="*/ 0 h 1785950"/>
                  <a:gd name="connsiteX1" fmla="*/ 4397370 w 4397370"/>
                  <a:gd name="connsiteY1" fmla="*/ 0 h 1785950"/>
                  <a:gd name="connsiteX2" fmla="*/ 3881718 w 4397370"/>
                  <a:gd name="connsiteY2" fmla="*/ 1673036 h 1785950"/>
                  <a:gd name="connsiteX3" fmla="*/ 3857620 w 4397370"/>
                  <a:gd name="connsiteY3" fmla="*/ 1785950 h 1785950"/>
                  <a:gd name="connsiteX4" fmla="*/ 3693459 w 4397370"/>
                  <a:gd name="connsiteY4" fmla="*/ 1771648 h 1785950"/>
                  <a:gd name="connsiteX5" fmla="*/ 0 w 4397370"/>
                  <a:gd name="connsiteY5" fmla="*/ 1785950 h 1785950"/>
                  <a:gd name="connsiteX6" fmla="*/ 0 w 4397370"/>
                  <a:gd name="connsiteY6" fmla="*/ 0 h 1785950"/>
                  <a:gd name="connsiteX0" fmla="*/ 0 w 4397370"/>
                  <a:gd name="connsiteY0" fmla="*/ 0 h 1970694"/>
                  <a:gd name="connsiteX1" fmla="*/ 4397370 w 4397370"/>
                  <a:gd name="connsiteY1" fmla="*/ 0 h 1970694"/>
                  <a:gd name="connsiteX2" fmla="*/ 3881718 w 4397370"/>
                  <a:gd name="connsiteY2" fmla="*/ 1673036 h 1970694"/>
                  <a:gd name="connsiteX3" fmla="*/ 3857620 w 4397370"/>
                  <a:gd name="connsiteY3" fmla="*/ 1785950 h 1970694"/>
                  <a:gd name="connsiteX4" fmla="*/ 3693459 w 4397370"/>
                  <a:gd name="connsiteY4" fmla="*/ 1771648 h 1970694"/>
                  <a:gd name="connsiteX5" fmla="*/ 0 w 4397370"/>
                  <a:gd name="connsiteY5" fmla="*/ 1785950 h 1970694"/>
                  <a:gd name="connsiteX6" fmla="*/ 0 w 4397370"/>
                  <a:gd name="connsiteY6" fmla="*/ 0 h 1970694"/>
                  <a:gd name="connsiteX0" fmla="*/ 0 w 4397370"/>
                  <a:gd name="connsiteY0" fmla="*/ 0 h 1968310"/>
                  <a:gd name="connsiteX1" fmla="*/ 4397370 w 4397370"/>
                  <a:gd name="connsiteY1" fmla="*/ 0 h 1968310"/>
                  <a:gd name="connsiteX2" fmla="*/ 3881718 w 4397370"/>
                  <a:gd name="connsiteY2" fmla="*/ 1673036 h 1968310"/>
                  <a:gd name="connsiteX3" fmla="*/ 3693459 w 4397370"/>
                  <a:gd name="connsiteY3" fmla="*/ 1771648 h 1968310"/>
                  <a:gd name="connsiteX4" fmla="*/ 0 w 4397370"/>
                  <a:gd name="connsiteY4" fmla="*/ 1785950 h 1968310"/>
                  <a:gd name="connsiteX5" fmla="*/ 0 w 4397370"/>
                  <a:gd name="connsiteY5" fmla="*/ 0 h 1968310"/>
                  <a:gd name="connsiteX0" fmla="*/ 0 w 4397370"/>
                  <a:gd name="connsiteY0" fmla="*/ 0 h 1785950"/>
                  <a:gd name="connsiteX1" fmla="*/ 4397370 w 4397370"/>
                  <a:gd name="connsiteY1" fmla="*/ 0 h 1785950"/>
                  <a:gd name="connsiteX2" fmla="*/ 3881718 w 4397370"/>
                  <a:gd name="connsiteY2" fmla="*/ 1673036 h 1785950"/>
                  <a:gd name="connsiteX3" fmla="*/ 3693459 w 4397370"/>
                  <a:gd name="connsiteY3" fmla="*/ 1771648 h 1785950"/>
                  <a:gd name="connsiteX4" fmla="*/ 0 w 4397370"/>
                  <a:gd name="connsiteY4" fmla="*/ 1785950 h 1785950"/>
                  <a:gd name="connsiteX5" fmla="*/ 0 w 4397370"/>
                  <a:gd name="connsiteY5" fmla="*/ 0 h 1785950"/>
                  <a:gd name="connsiteX0" fmla="*/ 0 w 4397370"/>
                  <a:gd name="connsiteY0" fmla="*/ 0 h 1833778"/>
                  <a:gd name="connsiteX1" fmla="*/ 4397370 w 4397370"/>
                  <a:gd name="connsiteY1" fmla="*/ 0 h 1833778"/>
                  <a:gd name="connsiteX2" fmla="*/ 3881718 w 4397370"/>
                  <a:gd name="connsiteY2" fmla="*/ 1673036 h 1833778"/>
                  <a:gd name="connsiteX3" fmla="*/ 3693459 w 4397370"/>
                  <a:gd name="connsiteY3" fmla="*/ 1771648 h 1833778"/>
                  <a:gd name="connsiteX4" fmla="*/ 0 w 4397370"/>
                  <a:gd name="connsiteY4" fmla="*/ 1785950 h 1833778"/>
                  <a:gd name="connsiteX5" fmla="*/ 0 w 4397370"/>
                  <a:gd name="connsiteY5" fmla="*/ 0 h 1833778"/>
                  <a:gd name="connsiteX0" fmla="*/ 0 w 4397370"/>
                  <a:gd name="connsiteY0" fmla="*/ 0 h 1805188"/>
                  <a:gd name="connsiteX1" fmla="*/ 4397370 w 4397370"/>
                  <a:gd name="connsiteY1" fmla="*/ 0 h 1805188"/>
                  <a:gd name="connsiteX2" fmla="*/ 3881718 w 4397370"/>
                  <a:gd name="connsiteY2" fmla="*/ 1673036 h 1805188"/>
                  <a:gd name="connsiteX3" fmla="*/ 3693459 w 4397370"/>
                  <a:gd name="connsiteY3" fmla="*/ 1771648 h 1805188"/>
                  <a:gd name="connsiteX4" fmla="*/ 0 w 4397370"/>
                  <a:gd name="connsiteY4" fmla="*/ 1785950 h 1805188"/>
                  <a:gd name="connsiteX5" fmla="*/ 0 w 4397370"/>
                  <a:gd name="connsiteY5" fmla="*/ 0 h 1805188"/>
                  <a:gd name="connsiteX0" fmla="*/ 0 w 4397370"/>
                  <a:gd name="connsiteY0" fmla="*/ 0 h 1805188"/>
                  <a:gd name="connsiteX1" fmla="*/ 4397370 w 4397370"/>
                  <a:gd name="connsiteY1" fmla="*/ 0 h 1805188"/>
                  <a:gd name="connsiteX2" fmla="*/ 4305300 w 4397370"/>
                  <a:gd name="connsiteY2" fmla="*/ 285748 h 1805188"/>
                  <a:gd name="connsiteX3" fmla="*/ 3881718 w 4397370"/>
                  <a:gd name="connsiteY3" fmla="*/ 1673036 h 1805188"/>
                  <a:gd name="connsiteX4" fmla="*/ 3693459 w 4397370"/>
                  <a:gd name="connsiteY4" fmla="*/ 1771648 h 1805188"/>
                  <a:gd name="connsiteX5" fmla="*/ 0 w 4397370"/>
                  <a:gd name="connsiteY5" fmla="*/ 1785950 h 1805188"/>
                  <a:gd name="connsiteX6" fmla="*/ 0 w 4397370"/>
                  <a:gd name="connsiteY6" fmla="*/ 0 h 1805188"/>
                  <a:gd name="connsiteX0" fmla="*/ 0 w 4421717"/>
                  <a:gd name="connsiteY0" fmla="*/ 0 h 1805188"/>
                  <a:gd name="connsiteX1" fmla="*/ 4397370 w 4421717"/>
                  <a:gd name="connsiteY1" fmla="*/ 0 h 1805188"/>
                  <a:gd name="connsiteX2" fmla="*/ 4305300 w 4421717"/>
                  <a:gd name="connsiteY2" fmla="*/ 285748 h 1805188"/>
                  <a:gd name="connsiteX3" fmla="*/ 3881718 w 4421717"/>
                  <a:gd name="connsiteY3" fmla="*/ 1673036 h 1805188"/>
                  <a:gd name="connsiteX4" fmla="*/ 3693459 w 4421717"/>
                  <a:gd name="connsiteY4" fmla="*/ 1771648 h 1805188"/>
                  <a:gd name="connsiteX5" fmla="*/ 0 w 4421717"/>
                  <a:gd name="connsiteY5" fmla="*/ 1785950 h 1805188"/>
                  <a:gd name="connsiteX6" fmla="*/ 0 w 4421717"/>
                  <a:gd name="connsiteY6" fmla="*/ 0 h 1805188"/>
                  <a:gd name="connsiteX0" fmla="*/ 0 w 4397370"/>
                  <a:gd name="connsiteY0" fmla="*/ 0 h 1805188"/>
                  <a:gd name="connsiteX1" fmla="*/ 4397370 w 4397370"/>
                  <a:gd name="connsiteY1" fmla="*/ 0 h 1805188"/>
                  <a:gd name="connsiteX2" fmla="*/ 4305300 w 4397370"/>
                  <a:gd name="connsiteY2" fmla="*/ 285748 h 1805188"/>
                  <a:gd name="connsiteX3" fmla="*/ 3881718 w 4397370"/>
                  <a:gd name="connsiteY3" fmla="*/ 1673036 h 1805188"/>
                  <a:gd name="connsiteX4" fmla="*/ 3693459 w 4397370"/>
                  <a:gd name="connsiteY4" fmla="*/ 1771648 h 1805188"/>
                  <a:gd name="connsiteX5" fmla="*/ 0 w 4397370"/>
                  <a:gd name="connsiteY5" fmla="*/ 1785950 h 1805188"/>
                  <a:gd name="connsiteX6" fmla="*/ 0 w 4397370"/>
                  <a:gd name="connsiteY6" fmla="*/ 0 h 1805188"/>
                  <a:gd name="connsiteX0" fmla="*/ 0 w 4540214"/>
                  <a:gd name="connsiteY0" fmla="*/ 0 h 1805188"/>
                  <a:gd name="connsiteX1" fmla="*/ 4540214 w 4540214"/>
                  <a:gd name="connsiteY1" fmla="*/ 0 h 1805188"/>
                  <a:gd name="connsiteX2" fmla="*/ 4305300 w 4540214"/>
                  <a:gd name="connsiteY2" fmla="*/ 285748 h 1805188"/>
                  <a:gd name="connsiteX3" fmla="*/ 3881718 w 4540214"/>
                  <a:gd name="connsiteY3" fmla="*/ 1673036 h 1805188"/>
                  <a:gd name="connsiteX4" fmla="*/ 3693459 w 4540214"/>
                  <a:gd name="connsiteY4" fmla="*/ 1771648 h 1805188"/>
                  <a:gd name="connsiteX5" fmla="*/ 0 w 4540214"/>
                  <a:gd name="connsiteY5" fmla="*/ 1785950 h 1805188"/>
                  <a:gd name="connsiteX6" fmla="*/ 0 w 4540214"/>
                  <a:gd name="connsiteY6" fmla="*/ 0 h 1805188"/>
                  <a:gd name="connsiteX0" fmla="*/ 0 w 4633350"/>
                  <a:gd name="connsiteY0" fmla="*/ 0 h 1805188"/>
                  <a:gd name="connsiteX1" fmla="*/ 4540214 w 4633350"/>
                  <a:gd name="connsiteY1" fmla="*/ 0 h 1805188"/>
                  <a:gd name="connsiteX2" fmla="*/ 4305300 w 4633350"/>
                  <a:gd name="connsiteY2" fmla="*/ 285748 h 1805188"/>
                  <a:gd name="connsiteX3" fmla="*/ 3881718 w 4633350"/>
                  <a:gd name="connsiteY3" fmla="*/ 1673036 h 1805188"/>
                  <a:gd name="connsiteX4" fmla="*/ 3693459 w 4633350"/>
                  <a:gd name="connsiteY4" fmla="*/ 1771648 h 1805188"/>
                  <a:gd name="connsiteX5" fmla="*/ 0 w 4633350"/>
                  <a:gd name="connsiteY5" fmla="*/ 1785950 h 1805188"/>
                  <a:gd name="connsiteX6" fmla="*/ 0 w 4633350"/>
                  <a:gd name="connsiteY6" fmla="*/ 0 h 1805188"/>
                  <a:gd name="connsiteX0" fmla="*/ 0 w 4633350"/>
                  <a:gd name="connsiteY0" fmla="*/ 0 h 1805188"/>
                  <a:gd name="connsiteX1" fmla="*/ 4540214 w 4633350"/>
                  <a:gd name="connsiteY1" fmla="*/ 0 h 1805188"/>
                  <a:gd name="connsiteX2" fmla="*/ 4305300 w 4633350"/>
                  <a:gd name="connsiteY2" fmla="*/ 285748 h 1805188"/>
                  <a:gd name="connsiteX3" fmla="*/ 3881718 w 4633350"/>
                  <a:gd name="connsiteY3" fmla="*/ 1673036 h 1805188"/>
                  <a:gd name="connsiteX4" fmla="*/ 3693459 w 4633350"/>
                  <a:gd name="connsiteY4" fmla="*/ 1771648 h 1805188"/>
                  <a:gd name="connsiteX5" fmla="*/ 0 w 4633350"/>
                  <a:gd name="connsiteY5" fmla="*/ 1785950 h 1805188"/>
                  <a:gd name="connsiteX6" fmla="*/ 0 w 4633350"/>
                  <a:gd name="connsiteY6" fmla="*/ 0 h 1805188"/>
                  <a:gd name="connsiteX0" fmla="*/ 0 w 4633350"/>
                  <a:gd name="connsiteY0" fmla="*/ 0 h 1805188"/>
                  <a:gd name="connsiteX1" fmla="*/ 4540214 w 4633350"/>
                  <a:gd name="connsiteY1" fmla="*/ 0 h 1805188"/>
                  <a:gd name="connsiteX2" fmla="*/ 4305300 w 4633350"/>
                  <a:gd name="connsiteY2" fmla="*/ 285748 h 1805188"/>
                  <a:gd name="connsiteX3" fmla="*/ 3881718 w 4633350"/>
                  <a:gd name="connsiteY3" fmla="*/ 1673036 h 1805188"/>
                  <a:gd name="connsiteX4" fmla="*/ 3693459 w 4633350"/>
                  <a:gd name="connsiteY4" fmla="*/ 1771648 h 1805188"/>
                  <a:gd name="connsiteX5" fmla="*/ 0 w 4633350"/>
                  <a:gd name="connsiteY5" fmla="*/ 1785950 h 1805188"/>
                  <a:gd name="connsiteX6" fmla="*/ 0 w 4633350"/>
                  <a:gd name="connsiteY6" fmla="*/ 0 h 1805188"/>
                  <a:gd name="connsiteX0" fmla="*/ 0 w 4633350"/>
                  <a:gd name="connsiteY0" fmla="*/ 0 h 1805188"/>
                  <a:gd name="connsiteX1" fmla="*/ 4540214 w 4633350"/>
                  <a:gd name="connsiteY1" fmla="*/ 0 h 1805188"/>
                  <a:gd name="connsiteX2" fmla="*/ 4305300 w 4633350"/>
                  <a:gd name="connsiteY2" fmla="*/ 285748 h 1805188"/>
                  <a:gd name="connsiteX3" fmla="*/ 3881718 w 4633350"/>
                  <a:gd name="connsiteY3" fmla="*/ 1673036 h 1805188"/>
                  <a:gd name="connsiteX4" fmla="*/ 3693459 w 4633350"/>
                  <a:gd name="connsiteY4" fmla="*/ 1771648 h 1805188"/>
                  <a:gd name="connsiteX5" fmla="*/ 0 w 4633350"/>
                  <a:gd name="connsiteY5" fmla="*/ 1785950 h 1805188"/>
                  <a:gd name="connsiteX6" fmla="*/ 0 w 4633350"/>
                  <a:gd name="connsiteY6" fmla="*/ 0 h 1805188"/>
                  <a:gd name="connsiteX0" fmla="*/ 0 w 4633350"/>
                  <a:gd name="connsiteY0" fmla="*/ 0 h 1805188"/>
                  <a:gd name="connsiteX1" fmla="*/ 4540214 w 4633350"/>
                  <a:gd name="connsiteY1" fmla="*/ 0 h 1805188"/>
                  <a:gd name="connsiteX2" fmla="*/ 4286252 w 4633350"/>
                  <a:gd name="connsiteY2" fmla="*/ 361944 h 1805188"/>
                  <a:gd name="connsiteX3" fmla="*/ 3881718 w 4633350"/>
                  <a:gd name="connsiteY3" fmla="*/ 1673036 h 1805188"/>
                  <a:gd name="connsiteX4" fmla="*/ 3693459 w 4633350"/>
                  <a:gd name="connsiteY4" fmla="*/ 1771648 h 1805188"/>
                  <a:gd name="connsiteX5" fmla="*/ 0 w 4633350"/>
                  <a:gd name="connsiteY5" fmla="*/ 1785950 h 1805188"/>
                  <a:gd name="connsiteX6" fmla="*/ 0 w 4633350"/>
                  <a:gd name="connsiteY6" fmla="*/ 0 h 1805188"/>
                  <a:gd name="connsiteX0" fmla="*/ 0 w 5285545"/>
                  <a:gd name="connsiteY0" fmla="*/ 0 h 1805188"/>
                  <a:gd name="connsiteX1" fmla="*/ 4540214 w 5285545"/>
                  <a:gd name="connsiteY1" fmla="*/ 0 h 1805188"/>
                  <a:gd name="connsiteX2" fmla="*/ 4471988 w 5285545"/>
                  <a:gd name="connsiteY2" fmla="*/ 214311 h 1805188"/>
                  <a:gd name="connsiteX3" fmla="*/ 4286252 w 5285545"/>
                  <a:gd name="connsiteY3" fmla="*/ 361944 h 1805188"/>
                  <a:gd name="connsiteX4" fmla="*/ 3881718 w 5285545"/>
                  <a:gd name="connsiteY4" fmla="*/ 1673036 h 1805188"/>
                  <a:gd name="connsiteX5" fmla="*/ 3693459 w 5285545"/>
                  <a:gd name="connsiteY5" fmla="*/ 1771648 h 1805188"/>
                  <a:gd name="connsiteX6" fmla="*/ 0 w 5285545"/>
                  <a:gd name="connsiteY6" fmla="*/ 1785950 h 1805188"/>
                  <a:gd name="connsiteX7" fmla="*/ 0 w 5285545"/>
                  <a:gd name="connsiteY7" fmla="*/ 0 h 1805188"/>
                  <a:gd name="connsiteX0" fmla="*/ 0 w 5285545"/>
                  <a:gd name="connsiteY0" fmla="*/ 0 h 1805188"/>
                  <a:gd name="connsiteX1" fmla="*/ 4540214 w 5285545"/>
                  <a:gd name="connsiteY1" fmla="*/ 0 h 1805188"/>
                  <a:gd name="connsiteX2" fmla="*/ 4471988 w 5285545"/>
                  <a:gd name="connsiteY2" fmla="*/ 214311 h 1805188"/>
                  <a:gd name="connsiteX3" fmla="*/ 4286252 w 5285545"/>
                  <a:gd name="connsiteY3" fmla="*/ 361944 h 1805188"/>
                  <a:gd name="connsiteX4" fmla="*/ 3881718 w 5285545"/>
                  <a:gd name="connsiteY4" fmla="*/ 1673036 h 1805188"/>
                  <a:gd name="connsiteX5" fmla="*/ 3693459 w 5285545"/>
                  <a:gd name="connsiteY5" fmla="*/ 1771648 h 1805188"/>
                  <a:gd name="connsiteX6" fmla="*/ 0 w 5285545"/>
                  <a:gd name="connsiteY6" fmla="*/ 1785950 h 1805188"/>
                  <a:gd name="connsiteX7" fmla="*/ 0 w 5285545"/>
                  <a:gd name="connsiteY7" fmla="*/ 0 h 1805188"/>
                  <a:gd name="connsiteX0" fmla="*/ 0 w 5285545"/>
                  <a:gd name="connsiteY0" fmla="*/ 0 h 1805188"/>
                  <a:gd name="connsiteX1" fmla="*/ 4540214 w 5285545"/>
                  <a:gd name="connsiteY1" fmla="*/ 0 h 1805188"/>
                  <a:gd name="connsiteX2" fmla="*/ 4471988 w 5285545"/>
                  <a:gd name="connsiteY2" fmla="*/ 214311 h 1805188"/>
                  <a:gd name="connsiteX3" fmla="*/ 4286252 w 5285545"/>
                  <a:gd name="connsiteY3" fmla="*/ 361944 h 1805188"/>
                  <a:gd name="connsiteX4" fmla="*/ 3881718 w 5285545"/>
                  <a:gd name="connsiteY4" fmla="*/ 1673036 h 1805188"/>
                  <a:gd name="connsiteX5" fmla="*/ 3693459 w 5285545"/>
                  <a:gd name="connsiteY5" fmla="*/ 1771648 h 1805188"/>
                  <a:gd name="connsiteX6" fmla="*/ 0 w 5285545"/>
                  <a:gd name="connsiteY6" fmla="*/ 1785950 h 1805188"/>
                  <a:gd name="connsiteX7" fmla="*/ 0 w 5285545"/>
                  <a:gd name="connsiteY7" fmla="*/ 0 h 1805188"/>
                  <a:gd name="connsiteX0" fmla="*/ 0 w 5285545"/>
                  <a:gd name="connsiteY0" fmla="*/ 0 h 1805188"/>
                  <a:gd name="connsiteX1" fmla="*/ 4540214 w 5285545"/>
                  <a:gd name="connsiteY1" fmla="*/ 0 h 1805188"/>
                  <a:gd name="connsiteX2" fmla="*/ 4471988 w 5285545"/>
                  <a:gd name="connsiteY2" fmla="*/ 214311 h 1805188"/>
                  <a:gd name="connsiteX3" fmla="*/ 4286252 w 5285545"/>
                  <a:gd name="connsiteY3" fmla="*/ 361944 h 1805188"/>
                  <a:gd name="connsiteX4" fmla="*/ 3881718 w 5285545"/>
                  <a:gd name="connsiteY4" fmla="*/ 1673036 h 1805188"/>
                  <a:gd name="connsiteX5" fmla="*/ 3693459 w 5285545"/>
                  <a:gd name="connsiteY5" fmla="*/ 1771648 h 1805188"/>
                  <a:gd name="connsiteX6" fmla="*/ 0 w 5285545"/>
                  <a:gd name="connsiteY6" fmla="*/ 1785950 h 1805188"/>
                  <a:gd name="connsiteX7" fmla="*/ 0 w 5285545"/>
                  <a:gd name="connsiteY7" fmla="*/ 0 h 1805188"/>
                  <a:gd name="connsiteX0" fmla="*/ 0 w 5285545"/>
                  <a:gd name="connsiteY0" fmla="*/ 0 h 1805188"/>
                  <a:gd name="connsiteX1" fmla="*/ 4540214 w 5285545"/>
                  <a:gd name="connsiteY1" fmla="*/ 0 h 1805188"/>
                  <a:gd name="connsiteX2" fmla="*/ 4471988 w 5285545"/>
                  <a:gd name="connsiteY2" fmla="*/ 214311 h 1805188"/>
                  <a:gd name="connsiteX3" fmla="*/ 4286252 w 5285545"/>
                  <a:gd name="connsiteY3" fmla="*/ 361944 h 1805188"/>
                  <a:gd name="connsiteX4" fmla="*/ 3881718 w 5285545"/>
                  <a:gd name="connsiteY4" fmla="*/ 1673036 h 1805188"/>
                  <a:gd name="connsiteX5" fmla="*/ 3693459 w 5285545"/>
                  <a:gd name="connsiteY5" fmla="*/ 1771648 h 1805188"/>
                  <a:gd name="connsiteX6" fmla="*/ 0 w 5285545"/>
                  <a:gd name="connsiteY6" fmla="*/ 1785950 h 1805188"/>
                  <a:gd name="connsiteX7" fmla="*/ 0 w 5285545"/>
                  <a:gd name="connsiteY7" fmla="*/ 0 h 1805188"/>
                  <a:gd name="connsiteX0" fmla="*/ 0 w 5285545"/>
                  <a:gd name="connsiteY0" fmla="*/ 0 h 1805188"/>
                  <a:gd name="connsiteX1" fmla="*/ 4540214 w 5285545"/>
                  <a:gd name="connsiteY1" fmla="*/ 0 h 1805188"/>
                  <a:gd name="connsiteX2" fmla="*/ 4610101 w 5285545"/>
                  <a:gd name="connsiteY2" fmla="*/ 204783 h 1805188"/>
                  <a:gd name="connsiteX3" fmla="*/ 4286252 w 5285545"/>
                  <a:gd name="connsiteY3" fmla="*/ 361944 h 1805188"/>
                  <a:gd name="connsiteX4" fmla="*/ 3881718 w 5285545"/>
                  <a:gd name="connsiteY4" fmla="*/ 1673036 h 1805188"/>
                  <a:gd name="connsiteX5" fmla="*/ 3693459 w 5285545"/>
                  <a:gd name="connsiteY5" fmla="*/ 1771648 h 1805188"/>
                  <a:gd name="connsiteX6" fmla="*/ 0 w 5285545"/>
                  <a:gd name="connsiteY6" fmla="*/ 1785950 h 1805188"/>
                  <a:gd name="connsiteX7" fmla="*/ 0 w 5285545"/>
                  <a:gd name="connsiteY7" fmla="*/ 0 h 1805188"/>
                  <a:gd name="connsiteX0" fmla="*/ 0 w 5285545"/>
                  <a:gd name="connsiteY0" fmla="*/ 0 h 1814699"/>
                  <a:gd name="connsiteX1" fmla="*/ 4540214 w 5285545"/>
                  <a:gd name="connsiteY1" fmla="*/ 0 h 1814699"/>
                  <a:gd name="connsiteX2" fmla="*/ 4610101 w 5285545"/>
                  <a:gd name="connsiteY2" fmla="*/ 204783 h 1814699"/>
                  <a:gd name="connsiteX3" fmla="*/ 4286252 w 5285545"/>
                  <a:gd name="connsiteY3" fmla="*/ 361944 h 1814699"/>
                  <a:gd name="connsiteX4" fmla="*/ 3881718 w 5285545"/>
                  <a:gd name="connsiteY4" fmla="*/ 1673036 h 1814699"/>
                  <a:gd name="connsiteX5" fmla="*/ 3669653 w 5285545"/>
                  <a:gd name="connsiteY5" fmla="*/ 1781159 h 1814699"/>
                  <a:gd name="connsiteX6" fmla="*/ 0 w 5285545"/>
                  <a:gd name="connsiteY6" fmla="*/ 1785950 h 1814699"/>
                  <a:gd name="connsiteX7" fmla="*/ 0 w 5285545"/>
                  <a:gd name="connsiteY7" fmla="*/ 0 h 1814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85545" h="1814699">
                    <a:moveTo>
                      <a:pt x="0" y="0"/>
                    </a:moveTo>
                    <a:lnTo>
                      <a:pt x="4540214" y="0"/>
                    </a:lnTo>
                    <a:cubicBezTo>
                      <a:pt x="5285545" y="35718"/>
                      <a:pt x="4723866" y="196844"/>
                      <a:pt x="4610101" y="204783"/>
                    </a:cubicBezTo>
                    <a:cubicBezTo>
                      <a:pt x="4505865" y="222237"/>
                      <a:pt x="4375107" y="171208"/>
                      <a:pt x="4286252" y="361944"/>
                    </a:cubicBezTo>
                    <a:lnTo>
                      <a:pt x="3881718" y="1673036"/>
                    </a:lnTo>
                    <a:cubicBezTo>
                      <a:pt x="3873943" y="1673019"/>
                      <a:pt x="3878463" y="1814699"/>
                      <a:pt x="3669653" y="1781159"/>
                    </a:cubicBezTo>
                    <a:lnTo>
                      <a:pt x="0" y="1785950"/>
                    </a:lnTo>
                    <a:lnTo>
                      <a:pt x="0" y="0"/>
                    </a:lnTo>
                    <a:close/>
                  </a:path>
                </a:pathLst>
              </a:custGeom>
              <a:solidFill>
                <a:schemeClr val="bg1"/>
              </a:solidFill>
              <a:ln w="6350" cap="flat" cmpd="sng" algn="ctr">
                <a:noFill/>
                <a:prstDash val="solid"/>
                <a:round/>
                <a:headEnd type="none" w="med" len="med"/>
                <a:tailEnd type="none" w="med" len="med"/>
              </a:ln>
              <a:effectLst/>
            </p:spPr>
            <p:txBody>
              <a:bodyPr vert="horz" wrap="square" lIns="54000" tIns="54000" rIns="54000" bIns="54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smtClean="0">
                  <a:ln>
                    <a:noFill/>
                  </a:ln>
                  <a:solidFill>
                    <a:schemeClr val="bg1"/>
                  </a:solidFill>
                  <a:effectLst/>
                  <a:latin typeface="+mj-lt"/>
                </a:endParaRPr>
              </a:p>
            </p:txBody>
          </p:sp>
        </p:grpSp>
        <p:sp>
          <p:nvSpPr>
            <p:cNvPr id="34" name="Text Placeholder 1"/>
            <p:cNvSpPr txBox="1">
              <a:spLocks/>
            </p:cNvSpPr>
            <p:nvPr/>
          </p:nvSpPr>
          <p:spPr bwMode="gray">
            <a:xfrm>
              <a:off x="234922" y="4095515"/>
              <a:ext cx="2408251" cy="190741"/>
            </a:xfrm>
            <a:prstGeom prst="rect">
              <a:avLst/>
            </a:prstGeom>
            <a:noFill/>
            <a:ln w="9525">
              <a:noFill/>
              <a:miter lim="800000"/>
              <a:headEnd/>
              <a:tailEnd/>
            </a:ln>
          </p:spPr>
          <p:txBody>
            <a:bodyPr vert="horz" wrap="square" lIns="91440" tIns="91440" rIns="91440" bIns="91440" numCol="1" anchor="ctr" anchorCtr="0" compatLnSpc="1">
              <a:prstTxWarp prst="textNoShape">
                <a:avLst/>
              </a:prstTxWarp>
            </a:bodyPr>
            <a:lstStyle/>
            <a:p>
              <a:pPr marL="0" marR="0" lvl="0" indent="0" algn="l" defTabSz="914400" rtl="0" eaLnBrk="1" fontAlgn="base" latinLnBrk="0" hangingPunct="1">
                <a:lnSpc>
                  <a:spcPct val="100000"/>
                </a:lnSpc>
                <a:spcBef>
                  <a:spcPts val="1200"/>
                </a:spcBef>
                <a:spcAft>
                  <a:spcPct val="0"/>
                </a:spcAft>
                <a:buClrTx/>
                <a:buSzTx/>
                <a:buFontTx/>
                <a:buNone/>
                <a:tabLst/>
                <a:defRPr/>
              </a:pPr>
              <a:r>
                <a:rPr kumimoji="0" lang="en-US" sz="2800" b="1" i="0" u="none" strike="noStrike" kern="0" cap="none" spc="0" normalizeH="0" baseline="0" noProof="0" dirty="0" smtClean="0">
                  <a:ln>
                    <a:noFill/>
                  </a:ln>
                  <a:solidFill>
                    <a:schemeClr val="accent2"/>
                  </a:solidFill>
                  <a:effectLst/>
                  <a:uLnTx/>
                  <a:uFillTx/>
                  <a:latin typeface="Calibri" pitchFamily="34" charset="0"/>
                  <a:ea typeface="+mn-ea"/>
                  <a:cs typeface="Calibri" pitchFamily="34" charset="0"/>
                </a:rPr>
                <a:t>Section </a:t>
              </a:r>
              <a:r>
                <a:rPr lang="en-US" sz="2800" b="1" kern="0" noProof="0" dirty="0" smtClean="0">
                  <a:solidFill>
                    <a:schemeClr val="accent2"/>
                  </a:solidFill>
                  <a:latin typeface="Calibri" pitchFamily="34" charset="0"/>
                  <a:cs typeface="Calibri" pitchFamily="34" charset="0"/>
                </a:rPr>
                <a:t>5</a:t>
              </a:r>
              <a:endParaRPr kumimoji="0" lang="en-IN" sz="2800" b="1" i="0" u="none" strike="noStrike" kern="0" cap="none" spc="0" normalizeH="0" baseline="0" noProof="0" dirty="0">
                <a:ln>
                  <a:noFill/>
                </a:ln>
                <a:solidFill>
                  <a:schemeClr val="accent2"/>
                </a:solidFill>
                <a:effectLst/>
                <a:uLnTx/>
                <a:uFillTx/>
                <a:latin typeface="Calibri" pitchFamily="34" charset="0"/>
                <a:ea typeface="+mn-ea"/>
                <a:cs typeface="Calibri" pitchFamily="34" charset="0"/>
              </a:endParaRPr>
            </a:p>
          </p:txBody>
        </p:sp>
        <p:sp>
          <p:nvSpPr>
            <p:cNvPr id="17" name="Text Placeholder 3"/>
            <p:cNvSpPr txBox="1">
              <a:spLocks/>
            </p:cNvSpPr>
            <p:nvPr/>
          </p:nvSpPr>
          <p:spPr bwMode="gray">
            <a:xfrm>
              <a:off x="247650" y="4567131"/>
              <a:ext cx="3467094" cy="476368"/>
            </a:xfrm>
            <a:prstGeom prst="rect">
              <a:avLst/>
            </a:prstGeom>
            <a:noFill/>
            <a:ln w="9525">
              <a:noFill/>
              <a:miter lim="800000"/>
              <a:headEnd/>
              <a:tailEnd/>
            </a:ln>
          </p:spPr>
          <p:txBody>
            <a:bodyPr vert="horz" wrap="square" lIns="91440" tIns="91440" rIns="91440" bIns="91440" numCol="1" anchor="ctr" anchorCtr="0" compatLnSpc="1">
              <a:prstTxWarp prst="textNoShape">
                <a:avLst/>
              </a:prstTxWarp>
              <a:noAutofit/>
            </a:bodyPr>
            <a:lstStyle/>
            <a:p>
              <a:pPr marL="0" marR="0" lvl="0" indent="0" defTabSz="914400" rtl="0" eaLnBrk="1" fontAlgn="base" latinLnBrk="0" hangingPunct="1">
                <a:lnSpc>
                  <a:spcPct val="100000"/>
                </a:lnSpc>
                <a:spcBef>
                  <a:spcPts val="0"/>
                </a:spcBef>
                <a:spcAft>
                  <a:spcPct val="0"/>
                </a:spcAft>
                <a:buClrTx/>
                <a:buSzTx/>
                <a:buFontTx/>
                <a:buNone/>
                <a:tabLst/>
                <a:defRPr/>
              </a:pPr>
              <a:r>
                <a:rPr kumimoji="0" lang="en-US" sz="2000" b="1" i="0" u="none" strike="noStrike" kern="0" cap="small" spc="0" normalizeH="0" baseline="0" noProof="0" dirty="0" smtClean="0">
                  <a:ln>
                    <a:noFill/>
                  </a:ln>
                  <a:solidFill>
                    <a:schemeClr val="bg1"/>
                  </a:solidFill>
                  <a:effectLst/>
                  <a:uLnTx/>
                  <a:uFillTx/>
                  <a:latin typeface="Calibri" pitchFamily="34" charset="0"/>
                  <a:ea typeface="+mn-ea"/>
                  <a:cs typeface="Calibri" pitchFamily="34" charset="0"/>
                </a:rPr>
                <a:t>Other Key Regulatory Guidelines</a:t>
              </a:r>
            </a:p>
          </p:txBody>
        </p:sp>
      </p:grpSp>
      <p:sp>
        <p:nvSpPr>
          <p:cNvPr id="11" name="TextBox 42"/>
          <p:cNvSpPr txBox="1">
            <a:spLocks noChangeArrowheads="1"/>
          </p:cNvSpPr>
          <p:nvPr/>
        </p:nvSpPr>
        <p:spPr bwMode="auto">
          <a:xfrm>
            <a:off x="4546977" y="2971800"/>
            <a:ext cx="3835023" cy="990600"/>
          </a:xfrm>
          <a:prstGeom prst="rect">
            <a:avLst/>
          </a:prstGeom>
          <a:noFill/>
          <a:ln w="9525">
            <a:noFill/>
            <a:miter lim="800000"/>
            <a:headEnd/>
            <a:tailEnd/>
          </a:ln>
          <a:effectLst/>
        </p:spPr>
        <p:txBody>
          <a:bodyPr/>
          <a:lstStyle/>
          <a:p>
            <a:pPr marL="180975" indent="-180975">
              <a:spcBef>
                <a:spcPts val="600"/>
              </a:spcBef>
              <a:buClr>
                <a:schemeClr val="bg1"/>
              </a:buClr>
              <a:buSzPct val="100000"/>
              <a:buFont typeface="Wingdings" pitchFamily="2" charset="2"/>
              <a:buChar char="§"/>
            </a:pPr>
            <a:r>
              <a:rPr lang="en-IN" sz="1400" b="1" dirty="0" smtClean="0">
                <a:solidFill>
                  <a:schemeClr val="bg1"/>
                </a:solidFill>
                <a:cs typeface="Segoe UI" pitchFamily="34" charset="0"/>
              </a:rPr>
              <a:t>Anti Money Laundering</a:t>
            </a:r>
          </a:p>
          <a:p>
            <a:pPr marL="180975" indent="-180975">
              <a:spcBef>
                <a:spcPts val="600"/>
              </a:spcBef>
              <a:buClr>
                <a:schemeClr val="bg1"/>
              </a:buClr>
              <a:buSzPct val="100000"/>
              <a:buFont typeface="Wingdings" pitchFamily="2" charset="2"/>
              <a:buChar char="§"/>
            </a:pPr>
            <a:r>
              <a:rPr lang="en-IN" sz="1400" b="1" dirty="0" smtClean="0">
                <a:solidFill>
                  <a:schemeClr val="bg1"/>
                </a:solidFill>
                <a:cs typeface="Segoe UI" pitchFamily="34" charset="0"/>
              </a:rPr>
              <a:t>Know Your Customer</a:t>
            </a:r>
          </a:p>
          <a:p>
            <a:pPr marL="180975" indent="-180975">
              <a:spcBef>
                <a:spcPts val="600"/>
              </a:spcBef>
              <a:buClr>
                <a:schemeClr val="bg1"/>
              </a:buClr>
              <a:buSzPct val="100000"/>
              <a:buFont typeface="Wingdings" pitchFamily="2" charset="2"/>
              <a:buChar char="§"/>
            </a:pPr>
            <a:r>
              <a:rPr lang="en-IN" sz="1400" b="1" dirty="0" smtClean="0">
                <a:solidFill>
                  <a:schemeClr val="bg1"/>
                </a:solidFill>
                <a:cs typeface="Segoe UI" pitchFamily="34" charset="0"/>
              </a:rPr>
              <a:t>Do’s and Don’ts for POS Persons</a:t>
            </a:r>
          </a:p>
          <a:p>
            <a:pPr marL="180975" indent="-180975">
              <a:spcBef>
                <a:spcPts val="600"/>
              </a:spcBef>
              <a:buClr>
                <a:schemeClr val="bg1"/>
              </a:buClr>
              <a:buSzPct val="100000"/>
              <a:buFont typeface="Wingdings" pitchFamily="2" charset="2"/>
              <a:buChar char="§"/>
            </a:pPr>
            <a:r>
              <a:rPr lang="en-IN" sz="1400" b="1" dirty="0" smtClean="0">
                <a:solidFill>
                  <a:schemeClr val="bg1"/>
                </a:solidFill>
                <a:cs typeface="Segoe UI" pitchFamily="34" charset="0"/>
              </a:rPr>
              <a:t>Grievance </a:t>
            </a:r>
            <a:r>
              <a:rPr lang="en-IN" sz="1400" b="1" dirty="0" err="1" smtClean="0">
                <a:solidFill>
                  <a:schemeClr val="bg1"/>
                </a:solidFill>
                <a:cs typeface="Segoe UI" pitchFamily="34" charset="0"/>
              </a:rPr>
              <a:t>Redressal</a:t>
            </a:r>
            <a:r>
              <a:rPr lang="en-IN" sz="1400" b="1" dirty="0" smtClean="0">
                <a:solidFill>
                  <a:schemeClr val="bg1"/>
                </a:solidFill>
                <a:cs typeface="Segoe UI" pitchFamily="34" charset="0"/>
              </a:rPr>
              <a:t> Mechanism</a:t>
            </a:r>
          </a:p>
        </p:txBody>
      </p:sp>
      <p:cxnSp>
        <p:nvCxnSpPr>
          <p:cNvPr id="15" name="Straight Connector 14"/>
          <p:cNvCxnSpPr/>
          <p:nvPr/>
        </p:nvCxnSpPr>
        <p:spPr bwMode="auto">
          <a:xfrm rot="5400000">
            <a:off x="4025770" y="3569206"/>
            <a:ext cx="1044000" cy="1588"/>
          </a:xfrm>
          <a:prstGeom prst="line">
            <a:avLst/>
          </a:prstGeom>
          <a:noFill/>
          <a:ln w="12700" cap="flat" cmpd="sng" algn="ctr">
            <a:solidFill>
              <a:schemeClr val="bg1"/>
            </a:solidFill>
            <a:prstDash val="solid"/>
            <a:round/>
            <a:headEnd type="none" w="med" len="med"/>
            <a:tailEnd type="none" w="med" len="med"/>
          </a:ln>
          <a:effectLst/>
        </p:spPr>
      </p:cxnSp>
      <p:sp>
        <p:nvSpPr>
          <p:cNvPr id="16" name="Footer Placeholder 4"/>
          <p:cNvSpPr txBox="1">
            <a:spLocks/>
          </p:cNvSpPr>
          <p:nvPr/>
        </p:nvSpPr>
        <p:spPr>
          <a:xfrm>
            <a:off x="90153" y="6626993"/>
            <a:ext cx="2858320" cy="212346"/>
          </a:xfrm>
          <a:prstGeom prst="rect">
            <a:avLst/>
          </a:prstGeom>
        </p:spPr>
        <p:txBody>
          <a:bodyPr/>
          <a:lstStyle>
            <a:lvl1pPr>
              <a:defRPr>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mn-lt"/>
                <a:ea typeface="+mn-ea"/>
                <a:cs typeface="+mn-cs"/>
              </a:rPr>
              <a:t>©Max </a:t>
            </a:r>
            <a:r>
              <a:rPr lang="en-US" sz="1000" dirty="0" smtClean="0"/>
              <a:t>Life Insurance</a:t>
            </a:r>
            <a:endParaRPr kumimoji="0" lang="en-US" sz="1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BA8F08B-7C1A-43AB-8CAA-E0D0802650CA}" type="slidenum">
              <a:rPr lang="en-US" smtClean="0"/>
              <a:pPr/>
              <a:t>33</a:t>
            </a:fld>
            <a:endParaRPr lang="en-US" dirty="0"/>
          </a:p>
        </p:txBody>
      </p:sp>
      <p:sp>
        <p:nvSpPr>
          <p:cNvPr id="4" name="Title 3"/>
          <p:cNvSpPr>
            <a:spLocks noGrp="1"/>
          </p:cNvSpPr>
          <p:nvPr>
            <p:ph type="title"/>
          </p:nvPr>
        </p:nvSpPr>
        <p:spPr>
          <a:xfrm>
            <a:off x="594360" y="99128"/>
            <a:ext cx="7863840" cy="649224"/>
          </a:xfrm>
        </p:spPr>
        <p:txBody>
          <a:bodyPr anchor="ctr"/>
          <a:lstStyle/>
          <a:p>
            <a:r>
              <a:rPr lang="en-US" dirty="0" smtClean="0"/>
              <a:t>Anti Money Laundering</a:t>
            </a:r>
            <a:endParaRPr lang="en-IN" sz="1600" b="0" dirty="0"/>
          </a:p>
        </p:txBody>
      </p:sp>
      <p:sp>
        <p:nvSpPr>
          <p:cNvPr id="5" name="Footer Placeholder 4"/>
          <p:cNvSpPr>
            <a:spLocks noGrp="1"/>
          </p:cNvSpPr>
          <p:nvPr>
            <p:ph type="ftr" sz="quarter" idx="11"/>
          </p:nvPr>
        </p:nvSpPr>
        <p:spPr>
          <a:xfrm>
            <a:off x="6680199" y="6645655"/>
            <a:ext cx="1946275" cy="182880"/>
          </a:xfrm>
        </p:spPr>
        <p:txBody>
          <a:bodyPr/>
          <a:lstStyle/>
          <a:p>
            <a:r>
              <a:rPr lang="en-IN" dirty="0" smtClean="0"/>
              <a:t>POS Training Module</a:t>
            </a:r>
            <a:endParaRPr dirty="0"/>
          </a:p>
        </p:txBody>
      </p:sp>
      <p:sp>
        <p:nvSpPr>
          <p:cNvPr id="10" name="Oval 9"/>
          <p:cNvSpPr/>
          <p:nvPr/>
        </p:nvSpPr>
        <p:spPr>
          <a:xfrm>
            <a:off x="46865" y="215692"/>
            <a:ext cx="469665" cy="469665"/>
          </a:xfrm>
          <a:prstGeom prst="ellipse">
            <a:avLst/>
          </a:prstGeom>
          <a:solidFill>
            <a:schemeClr val="accent2"/>
          </a:solidFill>
          <a:ln w="28575">
            <a:solidFill>
              <a:srgbClr val="F9FBF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accent2">
                    <a:lumMod val="20000"/>
                    <a:lumOff val="80000"/>
                  </a:schemeClr>
                </a:solidFill>
              </a:rPr>
              <a:t>1</a:t>
            </a:r>
            <a:endParaRPr lang="en-US" sz="2400" b="1" dirty="0">
              <a:solidFill>
                <a:schemeClr val="accent2">
                  <a:lumMod val="20000"/>
                  <a:lumOff val="80000"/>
                </a:schemeClr>
              </a:solidFill>
            </a:endParaRPr>
          </a:p>
        </p:txBody>
      </p:sp>
      <p:sp>
        <p:nvSpPr>
          <p:cNvPr id="11" name="Parallelogram 10"/>
          <p:cNvSpPr/>
          <p:nvPr/>
        </p:nvSpPr>
        <p:spPr bwMode="auto">
          <a:xfrm>
            <a:off x="6172200" y="0"/>
            <a:ext cx="2128108" cy="304800"/>
          </a:xfrm>
          <a:prstGeom prst="parallelogram">
            <a:avLst/>
          </a:prstGeom>
          <a:solidFill>
            <a:schemeClr val="accent1"/>
          </a:solidFill>
          <a:ln w="6350" cap="flat" cmpd="sng" algn="ctr">
            <a:solidFill>
              <a:schemeClr val="accent1"/>
            </a:solidFill>
            <a:prstDash val="solid"/>
            <a:round/>
            <a:headEnd type="none" w="med" len="med"/>
            <a:tailEnd type="none" w="med" len="med"/>
          </a:ln>
          <a:effectLst/>
        </p:spPr>
        <p:txBody>
          <a:bodyPr vert="horz" wrap="square" lIns="54000" tIns="54000" rIns="54000" bIns="54000" numCol="1" rtlCol="0" anchor="ctr" anchorCtr="0" compatLnSpc="1">
            <a:prstTxWarp prst="textNoShape">
              <a:avLst/>
            </a:prstTxWarp>
          </a:bodyPr>
          <a:lstStyle/>
          <a:p>
            <a:pPr algn="ctr" fontAlgn="base">
              <a:spcBef>
                <a:spcPct val="0"/>
              </a:spcBef>
              <a:spcAft>
                <a:spcPct val="0"/>
              </a:spcAft>
              <a:defRPr/>
            </a:pPr>
            <a:r>
              <a:rPr lang="en-US" sz="1100" b="1" dirty="0" smtClean="0">
                <a:solidFill>
                  <a:prstClr val="white"/>
                </a:solidFill>
                <a:latin typeface="Calibri"/>
              </a:rPr>
              <a:t>Other Key Regulatory Guidelines</a:t>
            </a:r>
            <a:endParaRPr lang="en-IN" sz="1100" b="1" dirty="0">
              <a:solidFill>
                <a:prstClr val="white"/>
              </a:solidFill>
              <a:latin typeface="Calibri"/>
            </a:endParaRPr>
          </a:p>
        </p:txBody>
      </p:sp>
      <p:sp>
        <p:nvSpPr>
          <p:cNvPr id="8" name="Rectangle 7"/>
          <p:cNvSpPr/>
          <p:nvPr/>
        </p:nvSpPr>
        <p:spPr>
          <a:xfrm>
            <a:off x="2362200" y="1104024"/>
            <a:ext cx="6400800" cy="707886"/>
          </a:xfrm>
          <a:prstGeom prst="rect">
            <a:avLst/>
          </a:prstGeom>
          <a:ln w="19050">
            <a:solidFill>
              <a:schemeClr val="accent1"/>
            </a:solidFill>
          </a:ln>
        </p:spPr>
        <p:txBody>
          <a:bodyPr wrap="square">
            <a:spAutoFit/>
          </a:bodyPr>
          <a:lstStyle/>
          <a:p>
            <a:r>
              <a:rPr lang="en-IN" sz="2000" dirty="0" smtClean="0"/>
              <a:t>Money Laundering is moving illegally acquired cash through financial systems so that it appears to be legally acquired.</a:t>
            </a:r>
            <a:endParaRPr lang="en-US" sz="2000" dirty="0" smtClean="0"/>
          </a:p>
        </p:txBody>
      </p:sp>
      <p:sp>
        <p:nvSpPr>
          <p:cNvPr id="12" name="Rectangle 11"/>
          <p:cNvSpPr/>
          <p:nvPr/>
        </p:nvSpPr>
        <p:spPr>
          <a:xfrm>
            <a:off x="2362200" y="2065615"/>
            <a:ext cx="6400800" cy="2246769"/>
          </a:xfrm>
          <a:prstGeom prst="rect">
            <a:avLst/>
          </a:prstGeom>
          <a:ln w="19050">
            <a:solidFill>
              <a:schemeClr val="accent1"/>
            </a:solidFill>
          </a:ln>
        </p:spPr>
        <p:txBody>
          <a:bodyPr wrap="square">
            <a:spAutoFit/>
          </a:bodyPr>
          <a:lstStyle/>
          <a:p>
            <a:r>
              <a:rPr lang="en-IN" sz="2000" dirty="0" smtClean="0"/>
              <a:t>The Prevention of Money Laundering Act (PMLA), 2002 came into effect from 2005 to control money laundering activities and to provide for confiscation of property derived from money-laundering. </a:t>
            </a:r>
          </a:p>
          <a:p>
            <a:endParaRPr lang="en-IN" sz="2000" dirty="0" smtClean="0"/>
          </a:p>
          <a:p>
            <a:r>
              <a:rPr lang="en-IN" sz="2000" dirty="0" smtClean="0"/>
              <a:t>Each insurer is required to have an AML policy and accordingly file a copy with IRDAI.</a:t>
            </a:r>
            <a:endParaRPr lang="en-US" sz="2000" dirty="0" smtClean="0"/>
          </a:p>
        </p:txBody>
      </p:sp>
      <p:sp>
        <p:nvSpPr>
          <p:cNvPr id="13" name="Round Same Side Corner Rectangle 12"/>
          <p:cNvSpPr/>
          <p:nvPr/>
        </p:nvSpPr>
        <p:spPr>
          <a:xfrm>
            <a:off x="228600" y="1173624"/>
            <a:ext cx="1920240" cy="540000"/>
          </a:xfrm>
          <a:prstGeom prst="round2Same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Definition</a:t>
            </a:r>
            <a:endParaRPr lang="en-US" sz="1600" b="1" dirty="0">
              <a:solidFill>
                <a:schemeClr val="bg1"/>
              </a:solidFill>
            </a:endParaRPr>
          </a:p>
        </p:txBody>
      </p:sp>
      <p:sp>
        <p:nvSpPr>
          <p:cNvPr id="14" name="Round Same Side Corner Rectangle 13"/>
          <p:cNvSpPr/>
          <p:nvPr/>
        </p:nvSpPr>
        <p:spPr>
          <a:xfrm>
            <a:off x="228600" y="2980015"/>
            <a:ext cx="1920240" cy="540000"/>
          </a:xfrm>
          <a:prstGeom prst="round2Same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Implication for Insurers</a:t>
            </a:r>
            <a:endParaRPr lang="en-US" sz="1600" b="1" dirty="0">
              <a:solidFill>
                <a:schemeClr val="bg1"/>
              </a:solidFill>
            </a:endParaRPr>
          </a:p>
        </p:txBody>
      </p:sp>
      <p:sp>
        <p:nvSpPr>
          <p:cNvPr id="15" name="Rectangle 14"/>
          <p:cNvSpPr/>
          <p:nvPr/>
        </p:nvSpPr>
        <p:spPr>
          <a:xfrm>
            <a:off x="2362200" y="4540984"/>
            <a:ext cx="6400800" cy="1631216"/>
          </a:xfrm>
          <a:prstGeom prst="rect">
            <a:avLst/>
          </a:prstGeom>
          <a:ln w="19050">
            <a:solidFill>
              <a:schemeClr val="accent1"/>
            </a:solidFill>
          </a:ln>
        </p:spPr>
        <p:txBody>
          <a:bodyPr wrap="square">
            <a:spAutoFit/>
          </a:bodyPr>
          <a:lstStyle/>
          <a:p>
            <a:pPr marL="457200" indent="-457200">
              <a:buFont typeface="+mj-lt"/>
              <a:buAutoNum type="arabicPeriod"/>
            </a:pPr>
            <a:r>
              <a:rPr lang="en-IN" sz="2000" dirty="0" smtClean="0"/>
              <a:t>Know </a:t>
            </a:r>
            <a:r>
              <a:rPr lang="en-IN" sz="2000" dirty="0" smtClean="0"/>
              <a:t>Your Customer (KYC) Guidelines</a:t>
            </a:r>
          </a:p>
          <a:p>
            <a:pPr marL="457200" indent="-457200">
              <a:buFont typeface="+mj-lt"/>
              <a:buAutoNum type="arabicPeriod"/>
            </a:pPr>
            <a:r>
              <a:rPr lang="en-IN" sz="2000" dirty="0" smtClean="0"/>
              <a:t>Due Diligence based on the customer segment</a:t>
            </a:r>
          </a:p>
          <a:p>
            <a:pPr marL="457200" indent="-457200">
              <a:buFont typeface="+mj-lt"/>
              <a:buAutoNum type="arabicPeriod"/>
            </a:pPr>
            <a:r>
              <a:rPr lang="en-IN" sz="2000" dirty="0" smtClean="0"/>
              <a:t>Training of Employees and Distributors</a:t>
            </a:r>
          </a:p>
          <a:p>
            <a:pPr marL="457200" indent="-457200">
              <a:buFont typeface="+mj-lt"/>
              <a:buAutoNum type="arabicPeriod"/>
            </a:pPr>
            <a:r>
              <a:rPr lang="en-IN" sz="2000" dirty="0" smtClean="0"/>
              <a:t>Prompt reporting to authorities as required by law and regulations</a:t>
            </a:r>
            <a:endParaRPr lang="en-US" sz="2000" dirty="0" smtClean="0"/>
          </a:p>
        </p:txBody>
      </p:sp>
      <p:sp>
        <p:nvSpPr>
          <p:cNvPr id="16" name="Round Same Side Corner Rectangle 15"/>
          <p:cNvSpPr/>
          <p:nvPr/>
        </p:nvSpPr>
        <p:spPr>
          <a:xfrm>
            <a:off x="228600" y="4845784"/>
            <a:ext cx="1920240" cy="768600"/>
          </a:xfrm>
          <a:prstGeom prst="round2Same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Key Elements of Max Life’s AML Program</a:t>
            </a:r>
            <a:endParaRPr lang="en-US" sz="1600" b="1" dirty="0">
              <a:solidFill>
                <a:schemeClr val="bg1"/>
              </a:solidFill>
            </a:endParaRPr>
          </a:p>
        </p:txBody>
      </p:sp>
      <p:sp>
        <p:nvSpPr>
          <p:cNvPr id="17" name="Footer Placeholder 4"/>
          <p:cNvSpPr txBox="1">
            <a:spLocks/>
          </p:cNvSpPr>
          <p:nvPr/>
        </p:nvSpPr>
        <p:spPr>
          <a:xfrm>
            <a:off x="90153" y="6626993"/>
            <a:ext cx="2858320" cy="212346"/>
          </a:xfrm>
          <a:prstGeom prst="rect">
            <a:avLst/>
          </a:prstGeom>
        </p:spPr>
        <p:txBody>
          <a:bodyPr/>
          <a:lstStyle>
            <a:lvl1pPr>
              <a:defRPr>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mn-lt"/>
                <a:ea typeface="+mn-ea"/>
                <a:cs typeface="+mn-cs"/>
              </a:rPr>
              <a:t>©Max </a:t>
            </a:r>
            <a:r>
              <a:rPr lang="en-US" sz="1000" dirty="0" smtClean="0"/>
              <a:t>Life Insurance</a:t>
            </a:r>
            <a:endParaRPr kumimoji="0" lang="en-US" sz="1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BA8F08B-7C1A-43AB-8CAA-E0D0802650CA}" type="slidenum">
              <a:rPr lang="en-US" smtClean="0"/>
              <a:pPr/>
              <a:t>34</a:t>
            </a:fld>
            <a:endParaRPr lang="en-US" dirty="0"/>
          </a:p>
        </p:txBody>
      </p:sp>
      <p:sp>
        <p:nvSpPr>
          <p:cNvPr id="4" name="Title 3"/>
          <p:cNvSpPr>
            <a:spLocks noGrp="1"/>
          </p:cNvSpPr>
          <p:nvPr>
            <p:ph type="title"/>
          </p:nvPr>
        </p:nvSpPr>
        <p:spPr>
          <a:xfrm>
            <a:off x="594360" y="99128"/>
            <a:ext cx="7863840" cy="649224"/>
          </a:xfrm>
        </p:spPr>
        <p:txBody>
          <a:bodyPr anchor="ctr"/>
          <a:lstStyle/>
          <a:p>
            <a:r>
              <a:rPr lang="en-US" dirty="0" smtClean="0"/>
              <a:t>Know Your Customer</a:t>
            </a:r>
            <a:endParaRPr lang="en-IN" sz="1600" b="0" dirty="0"/>
          </a:p>
        </p:txBody>
      </p:sp>
      <p:sp>
        <p:nvSpPr>
          <p:cNvPr id="5" name="Footer Placeholder 4"/>
          <p:cNvSpPr>
            <a:spLocks noGrp="1"/>
          </p:cNvSpPr>
          <p:nvPr>
            <p:ph type="ftr" sz="quarter" idx="11"/>
          </p:nvPr>
        </p:nvSpPr>
        <p:spPr>
          <a:xfrm>
            <a:off x="6680199" y="6645655"/>
            <a:ext cx="1946275" cy="182880"/>
          </a:xfrm>
        </p:spPr>
        <p:txBody>
          <a:bodyPr/>
          <a:lstStyle/>
          <a:p>
            <a:r>
              <a:rPr lang="en-IN" dirty="0" smtClean="0"/>
              <a:t>POS Training Module</a:t>
            </a:r>
            <a:endParaRPr dirty="0"/>
          </a:p>
        </p:txBody>
      </p:sp>
      <p:sp>
        <p:nvSpPr>
          <p:cNvPr id="10" name="Oval 9"/>
          <p:cNvSpPr/>
          <p:nvPr/>
        </p:nvSpPr>
        <p:spPr>
          <a:xfrm>
            <a:off x="46865" y="215692"/>
            <a:ext cx="469665" cy="469665"/>
          </a:xfrm>
          <a:prstGeom prst="ellipse">
            <a:avLst/>
          </a:prstGeom>
          <a:solidFill>
            <a:schemeClr val="accent2"/>
          </a:solidFill>
          <a:ln w="28575">
            <a:solidFill>
              <a:srgbClr val="F9FBF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accent2">
                    <a:lumMod val="20000"/>
                    <a:lumOff val="80000"/>
                  </a:schemeClr>
                </a:solidFill>
              </a:rPr>
              <a:t>2</a:t>
            </a:r>
            <a:endParaRPr lang="en-US" sz="2400" b="1" dirty="0">
              <a:solidFill>
                <a:schemeClr val="accent2">
                  <a:lumMod val="20000"/>
                  <a:lumOff val="80000"/>
                </a:schemeClr>
              </a:solidFill>
            </a:endParaRPr>
          </a:p>
        </p:txBody>
      </p:sp>
      <p:sp>
        <p:nvSpPr>
          <p:cNvPr id="11" name="Parallelogram 10"/>
          <p:cNvSpPr/>
          <p:nvPr/>
        </p:nvSpPr>
        <p:spPr bwMode="auto">
          <a:xfrm>
            <a:off x="6172200" y="0"/>
            <a:ext cx="2128108" cy="304800"/>
          </a:xfrm>
          <a:prstGeom prst="parallelogram">
            <a:avLst/>
          </a:prstGeom>
          <a:solidFill>
            <a:schemeClr val="accent1"/>
          </a:solidFill>
          <a:ln w="6350" cap="flat" cmpd="sng" algn="ctr">
            <a:solidFill>
              <a:schemeClr val="accent1"/>
            </a:solidFill>
            <a:prstDash val="solid"/>
            <a:round/>
            <a:headEnd type="none" w="med" len="med"/>
            <a:tailEnd type="none" w="med" len="med"/>
          </a:ln>
          <a:effectLst/>
        </p:spPr>
        <p:txBody>
          <a:bodyPr vert="horz" wrap="square" lIns="54000" tIns="54000" rIns="54000" bIns="54000" numCol="1" rtlCol="0" anchor="ctr" anchorCtr="0" compatLnSpc="1">
            <a:prstTxWarp prst="textNoShape">
              <a:avLst/>
            </a:prstTxWarp>
          </a:bodyPr>
          <a:lstStyle/>
          <a:p>
            <a:pPr algn="ctr" fontAlgn="base">
              <a:spcBef>
                <a:spcPct val="0"/>
              </a:spcBef>
              <a:spcAft>
                <a:spcPct val="0"/>
              </a:spcAft>
              <a:defRPr/>
            </a:pPr>
            <a:r>
              <a:rPr lang="en-US" sz="1100" b="1" dirty="0" smtClean="0">
                <a:solidFill>
                  <a:prstClr val="white"/>
                </a:solidFill>
                <a:latin typeface="Calibri"/>
              </a:rPr>
              <a:t>Other Key Regulatory Guidelines</a:t>
            </a:r>
            <a:endParaRPr lang="en-IN" sz="1100" b="1" dirty="0">
              <a:solidFill>
                <a:prstClr val="white"/>
              </a:solidFill>
              <a:latin typeface="Calibri"/>
            </a:endParaRPr>
          </a:p>
        </p:txBody>
      </p:sp>
      <p:sp>
        <p:nvSpPr>
          <p:cNvPr id="7" name="Rectangle 6"/>
          <p:cNvSpPr/>
          <p:nvPr/>
        </p:nvSpPr>
        <p:spPr>
          <a:xfrm>
            <a:off x="2362200" y="956608"/>
            <a:ext cx="6400800" cy="1938992"/>
          </a:xfrm>
          <a:prstGeom prst="rect">
            <a:avLst/>
          </a:prstGeom>
          <a:ln w="19050">
            <a:solidFill>
              <a:schemeClr val="accent1"/>
            </a:solidFill>
          </a:ln>
        </p:spPr>
        <p:txBody>
          <a:bodyPr wrap="square">
            <a:spAutoFit/>
          </a:bodyPr>
          <a:lstStyle/>
          <a:p>
            <a:r>
              <a:rPr lang="en-IN" sz="2000" dirty="0" smtClean="0"/>
              <a:t>Verification of the identity of the client /payee /legal person /beneficial owner - Checks to ensure that the Company determines:</a:t>
            </a:r>
          </a:p>
          <a:p>
            <a:pPr marL="457200" indent="-457200">
              <a:buFont typeface="+mj-lt"/>
              <a:buAutoNum type="arabicPeriod"/>
            </a:pPr>
            <a:r>
              <a:rPr lang="en-IN" sz="2000" dirty="0" smtClean="0"/>
              <a:t>The </a:t>
            </a:r>
            <a:r>
              <a:rPr lang="en-IN" sz="2000" dirty="0" smtClean="0"/>
              <a:t>true identity of the customers</a:t>
            </a:r>
          </a:p>
          <a:p>
            <a:pPr marL="457200" indent="-457200">
              <a:buFont typeface="+mj-lt"/>
              <a:buAutoNum type="arabicPeriod"/>
            </a:pPr>
            <a:r>
              <a:rPr lang="en-IN" sz="2000" dirty="0" smtClean="0"/>
              <a:t>The </a:t>
            </a:r>
            <a:r>
              <a:rPr lang="en-IN" sz="2000" dirty="0" smtClean="0"/>
              <a:t>contracts are not anonymous or have fictitious names</a:t>
            </a:r>
            <a:endParaRPr lang="en-US" sz="2000" dirty="0" smtClean="0"/>
          </a:p>
        </p:txBody>
      </p:sp>
      <p:sp>
        <p:nvSpPr>
          <p:cNvPr id="9" name="Round Same Side Corner Rectangle 8"/>
          <p:cNvSpPr/>
          <p:nvPr/>
        </p:nvSpPr>
        <p:spPr>
          <a:xfrm>
            <a:off x="228600" y="1522384"/>
            <a:ext cx="1920240" cy="540000"/>
          </a:xfrm>
          <a:prstGeom prst="round2Same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Definition</a:t>
            </a:r>
            <a:endParaRPr lang="en-US" sz="1600" b="1" dirty="0">
              <a:solidFill>
                <a:schemeClr val="bg1"/>
              </a:solidFill>
            </a:endParaRPr>
          </a:p>
        </p:txBody>
      </p:sp>
      <p:sp>
        <p:nvSpPr>
          <p:cNvPr id="13" name="Rectangle 12"/>
          <p:cNvSpPr/>
          <p:nvPr/>
        </p:nvSpPr>
        <p:spPr>
          <a:xfrm>
            <a:off x="2362200" y="3048000"/>
            <a:ext cx="6400800" cy="3170099"/>
          </a:xfrm>
          <a:prstGeom prst="rect">
            <a:avLst/>
          </a:prstGeom>
          <a:ln w="19050">
            <a:solidFill>
              <a:schemeClr val="accent1"/>
            </a:solidFill>
          </a:ln>
        </p:spPr>
        <p:txBody>
          <a:bodyPr wrap="square">
            <a:spAutoFit/>
          </a:bodyPr>
          <a:lstStyle/>
          <a:p>
            <a:pPr marL="457200" indent="-457200">
              <a:buFont typeface="+mj-lt"/>
              <a:buAutoNum type="arabicPeriod"/>
            </a:pPr>
            <a:r>
              <a:rPr lang="en-IN" sz="2000" dirty="0" smtClean="0"/>
              <a:t>By Collection of mandated KYC documents viz. Address proof, Identity Proof, Photograph, Income documents </a:t>
            </a:r>
            <a:r>
              <a:rPr lang="en-IN" sz="2000" dirty="0" err="1" smtClean="0"/>
              <a:t>etc.through</a:t>
            </a:r>
            <a:r>
              <a:rPr lang="en-IN" sz="2000" dirty="0" smtClean="0"/>
              <a:t> physical and electronic mode (E-KYC-Unique Identification Authority of India (UIDAI) E-KYC services</a:t>
            </a:r>
            <a:r>
              <a:rPr lang="en-IN" sz="2000" dirty="0" smtClean="0"/>
              <a:t>)</a:t>
            </a:r>
          </a:p>
          <a:p>
            <a:pPr marL="457200" indent="-457200">
              <a:buFont typeface="+mj-lt"/>
              <a:buAutoNum type="arabicPeriod"/>
            </a:pPr>
            <a:r>
              <a:rPr lang="en-IN" sz="2000" dirty="0" smtClean="0"/>
              <a:t>KYC activity is performed at various stages of policy cycle including;</a:t>
            </a:r>
          </a:p>
          <a:p>
            <a:pPr marL="914400" lvl="1" indent="-457200">
              <a:buFont typeface="Wingdings" pitchFamily="2" charset="2"/>
              <a:buChar char="§"/>
            </a:pPr>
            <a:r>
              <a:rPr lang="en-IN" sz="2000" dirty="0" smtClean="0"/>
              <a:t>On Boarding</a:t>
            </a:r>
          </a:p>
          <a:p>
            <a:pPr marL="914400" lvl="1" indent="-457200">
              <a:buFont typeface="Wingdings" pitchFamily="2" charset="2"/>
              <a:buChar char="§"/>
            </a:pPr>
            <a:r>
              <a:rPr lang="en-IN" sz="2000" dirty="0" smtClean="0"/>
              <a:t>Claims Payout, and</a:t>
            </a:r>
          </a:p>
          <a:p>
            <a:pPr marL="914400" lvl="1" indent="-457200">
              <a:buFont typeface="Wingdings" pitchFamily="2" charset="2"/>
              <a:buChar char="§"/>
            </a:pPr>
            <a:r>
              <a:rPr lang="en-IN" sz="2000" dirty="0" smtClean="0"/>
              <a:t>Inconsistent top up remittances</a:t>
            </a:r>
            <a:endParaRPr lang="en-US" sz="2000" dirty="0" smtClean="0"/>
          </a:p>
        </p:txBody>
      </p:sp>
      <p:sp>
        <p:nvSpPr>
          <p:cNvPr id="14" name="Round Same Side Corner Rectangle 13"/>
          <p:cNvSpPr/>
          <p:nvPr/>
        </p:nvSpPr>
        <p:spPr>
          <a:xfrm>
            <a:off x="228600" y="3962400"/>
            <a:ext cx="1920240" cy="768600"/>
          </a:xfrm>
          <a:prstGeom prst="round2Same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Key Elements of Max Life’s AML Program</a:t>
            </a:r>
            <a:endParaRPr lang="en-US" sz="1600" b="1" dirty="0">
              <a:solidFill>
                <a:schemeClr val="bg1"/>
              </a:solidFill>
            </a:endParaRPr>
          </a:p>
        </p:txBody>
      </p:sp>
      <p:sp>
        <p:nvSpPr>
          <p:cNvPr id="15" name="Footer Placeholder 4"/>
          <p:cNvSpPr txBox="1">
            <a:spLocks/>
          </p:cNvSpPr>
          <p:nvPr/>
        </p:nvSpPr>
        <p:spPr>
          <a:xfrm>
            <a:off x="90153" y="6626993"/>
            <a:ext cx="2858320" cy="212346"/>
          </a:xfrm>
          <a:prstGeom prst="rect">
            <a:avLst/>
          </a:prstGeom>
        </p:spPr>
        <p:txBody>
          <a:bodyPr/>
          <a:lstStyle>
            <a:lvl1pPr>
              <a:defRPr>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mn-lt"/>
                <a:ea typeface="+mn-ea"/>
                <a:cs typeface="+mn-cs"/>
              </a:rPr>
              <a:t>©Max </a:t>
            </a:r>
            <a:r>
              <a:rPr lang="en-US" sz="1000" dirty="0" smtClean="0"/>
              <a:t>Life Insurance</a:t>
            </a:r>
            <a:endParaRPr kumimoji="0" lang="en-US" sz="1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BA8F08B-7C1A-43AB-8CAA-E0D0802650CA}" type="slidenum">
              <a:rPr lang="en-US" smtClean="0"/>
              <a:pPr/>
              <a:t>35</a:t>
            </a:fld>
            <a:endParaRPr lang="en-US" dirty="0"/>
          </a:p>
        </p:txBody>
      </p:sp>
      <p:sp>
        <p:nvSpPr>
          <p:cNvPr id="4" name="Title 3"/>
          <p:cNvSpPr>
            <a:spLocks noGrp="1"/>
          </p:cNvSpPr>
          <p:nvPr>
            <p:ph type="title"/>
          </p:nvPr>
        </p:nvSpPr>
        <p:spPr>
          <a:xfrm>
            <a:off x="594360" y="99128"/>
            <a:ext cx="7863840" cy="649224"/>
          </a:xfrm>
        </p:spPr>
        <p:txBody>
          <a:bodyPr anchor="ctr"/>
          <a:lstStyle/>
          <a:p>
            <a:r>
              <a:rPr lang="en-US" dirty="0" smtClean="0"/>
              <a:t>Do’s for Point of Sales Persons</a:t>
            </a:r>
            <a:endParaRPr lang="en-IN" sz="1600" b="0" dirty="0"/>
          </a:p>
        </p:txBody>
      </p:sp>
      <p:sp>
        <p:nvSpPr>
          <p:cNvPr id="5" name="Footer Placeholder 4"/>
          <p:cNvSpPr>
            <a:spLocks noGrp="1"/>
          </p:cNvSpPr>
          <p:nvPr>
            <p:ph type="ftr" sz="quarter" idx="11"/>
          </p:nvPr>
        </p:nvSpPr>
        <p:spPr>
          <a:xfrm>
            <a:off x="6680199" y="6645655"/>
            <a:ext cx="1946275" cy="182880"/>
          </a:xfrm>
        </p:spPr>
        <p:txBody>
          <a:bodyPr/>
          <a:lstStyle/>
          <a:p>
            <a:r>
              <a:rPr lang="en-IN" dirty="0" smtClean="0"/>
              <a:t>POS Training Module</a:t>
            </a:r>
            <a:endParaRPr dirty="0"/>
          </a:p>
        </p:txBody>
      </p:sp>
      <p:sp>
        <p:nvSpPr>
          <p:cNvPr id="10" name="Oval 9"/>
          <p:cNvSpPr/>
          <p:nvPr/>
        </p:nvSpPr>
        <p:spPr>
          <a:xfrm>
            <a:off x="46865" y="215692"/>
            <a:ext cx="469665" cy="469665"/>
          </a:xfrm>
          <a:prstGeom prst="ellipse">
            <a:avLst/>
          </a:prstGeom>
          <a:solidFill>
            <a:schemeClr val="accent2"/>
          </a:solidFill>
          <a:ln w="28575">
            <a:solidFill>
              <a:srgbClr val="F9FBF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accent2">
                    <a:lumMod val="20000"/>
                    <a:lumOff val="80000"/>
                  </a:schemeClr>
                </a:solidFill>
              </a:rPr>
              <a:t>3</a:t>
            </a:r>
            <a:endParaRPr lang="en-US" sz="2400" b="1" dirty="0">
              <a:solidFill>
                <a:schemeClr val="accent2">
                  <a:lumMod val="20000"/>
                  <a:lumOff val="80000"/>
                </a:schemeClr>
              </a:solidFill>
            </a:endParaRPr>
          </a:p>
        </p:txBody>
      </p:sp>
      <p:sp>
        <p:nvSpPr>
          <p:cNvPr id="11" name="Parallelogram 10"/>
          <p:cNvSpPr/>
          <p:nvPr/>
        </p:nvSpPr>
        <p:spPr bwMode="auto">
          <a:xfrm>
            <a:off x="6172200" y="0"/>
            <a:ext cx="2128108" cy="304800"/>
          </a:xfrm>
          <a:prstGeom prst="parallelogram">
            <a:avLst/>
          </a:prstGeom>
          <a:solidFill>
            <a:schemeClr val="accent1"/>
          </a:solidFill>
          <a:ln w="6350" cap="flat" cmpd="sng" algn="ctr">
            <a:solidFill>
              <a:schemeClr val="accent1"/>
            </a:solidFill>
            <a:prstDash val="solid"/>
            <a:round/>
            <a:headEnd type="none" w="med" len="med"/>
            <a:tailEnd type="none" w="med" len="med"/>
          </a:ln>
          <a:effectLst/>
        </p:spPr>
        <p:txBody>
          <a:bodyPr vert="horz" wrap="square" lIns="54000" tIns="54000" rIns="54000" bIns="54000" numCol="1" rtlCol="0" anchor="ctr" anchorCtr="0" compatLnSpc="1">
            <a:prstTxWarp prst="textNoShape">
              <a:avLst/>
            </a:prstTxWarp>
          </a:bodyPr>
          <a:lstStyle/>
          <a:p>
            <a:pPr algn="ctr" fontAlgn="base">
              <a:spcBef>
                <a:spcPct val="0"/>
              </a:spcBef>
              <a:spcAft>
                <a:spcPct val="0"/>
              </a:spcAft>
              <a:defRPr/>
            </a:pPr>
            <a:r>
              <a:rPr lang="en-US" sz="1100" b="1" dirty="0" smtClean="0">
                <a:solidFill>
                  <a:prstClr val="white"/>
                </a:solidFill>
                <a:latin typeface="Calibri"/>
              </a:rPr>
              <a:t>Other Key Regulatory Guidelines</a:t>
            </a:r>
            <a:endParaRPr lang="en-IN" sz="1100" b="1" dirty="0">
              <a:solidFill>
                <a:prstClr val="white"/>
              </a:solidFill>
              <a:latin typeface="Calibri"/>
            </a:endParaRPr>
          </a:p>
        </p:txBody>
      </p:sp>
      <p:sp>
        <p:nvSpPr>
          <p:cNvPr id="7" name="Rectangle 6"/>
          <p:cNvSpPr/>
          <p:nvPr/>
        </p:nvSpPr>
        <p:spPr>
          <a:xfrm>
            <a:off x="228600" y="967800"/>
            <a:ext cx="8839200" cy="5509200"/>
          </a:xfrm>
          <a:prstGeom prst="rect">
            <a:avLst/>
          </a:prstGeom>
          <a:ln w="19050">
            <a:solidFill>
              <a:schemeClr val="accent1"/>
            </a:solidFill>
          </a:ln>
        </p:spPr>
        <p:txBody>
          <a:bodyPr wrap="square">
            <a:spAutoFit/>
          </a:bodyPr>
          <a:lstStyle/>
          <a:p>
            <a:pPr marL="457200" indent="-457200">
              <a:buFont typeface="+mj-lt"/>
              <a:buAutoNum type="arabicPeriod"/>
            </a:pPr>
            <a:r>
              <a:rPr lang="en-IN" sz="1600" dirty="0" smtClean="0"/>
              <a:t>Identify himself and the </a:t>
            </a:r>
            <a:r>
              <a:rPr lang="en-IN" sz="1600" dirty="0" smtClean="0"/>
              <a:t>insurer </a:t>
            </a:r>
            <a:r>
              <a:rPr lang="en-IN" sz="1600" dirty="0" smtClean="0"/>
              <a:t>of whom he is a 'Point of Sales Person'</a:t>
            </a:r>
          </a:p>
          <a:p>
            <a:pPr marL="457200" indent="-457200">
              <a:buFont typeface="+mj-lt"/>
              <a:buAutoNum type="arabicPeriod"/>
            </a:pPr>
            <a:r>
              <a:rPr lang="en-IN" sz="1600" dirty="0" smtClean="0"/>
              <a:t>Disseminate the requisite information in respect of insurance products offered for sale by his insurer and take into account the needs of the prospect while </a:t>
            </a:r>
            <a:r>
              <a:rPr lang="en-IN" sz="1600" dirty="0" smtClean="0"/>
              <a:t>recommending </a:t>
            </a:r>
            <a:r>
              <a:rPr lang="en-IN" sz="1600" dirty="0" smtClean="0"/>
              <a:t>a specific insurance </a:t>
            </a:r>
            <a:r>
              <a:rPr lang="en-IN" sz="1600" dirty="0" smtClean="0"/>
              <a:t>plan</a:t>
            </a:r>
            <a:endParaRPr lang="en-IN" sz="1600" dirty="0" smtClean="0"/>
          </a:p>
          <a:p>
            <a:pPr marL="457200" indent="-457200">
              <a:buFont typeface="+mj-lt"/>
              <a:buAutoNum type="arabicPeriod"/>
            </a:pPr>
            <a:r>
              <a:rPr lang="en-IN" sz="1600" dirty="0" smtClean="0"/>
              <a:t>Where the 'Point of Sales Person' represents more than one insurer offering same line of products, he should dispassionately advice the policyholder on the products of </a:t>
            </a:r>
            <a:r>
              <a:rPr lang="en-IN" sz="1600" dirty="0" smtClean="0"/>
              <a:t>all </a:t>
            </a:r>
            <a:r>
              <a:rPr lang="en-IN" sz="1600" dirty="0" smtClean="0"/>
              <a:t>Insurers whom he is representing and the product best suited to the specific needs of the prospect</a:t>
            </a:r>
          </a:p>
          <a:p>
            <a:pPr marL="457200" indent="-457200">
              <a:buFont typeface="+mj-lt"/>
              <a:buAutoNum type="arabicPeriod"/>
            </a:pPr>
            <a:r>
              <a:rPr lang="en-IN" sz="1600" dirty="0" smtClean="0"/>
              <a:t>Disclose the scales of commission in respect of the insurance product offered for sale, if asked by the prospect</a:t>
            </a:r>
          </a:p>
          <a:p>
            <a:pPr marL="457200" indent="-457200">
              <a:buFont typeface="+mj-lt"/>
              <a:buAutoNum type="arabicPeriod"/>
            </a:pPr>
            <a:r>
              <a:rPr lang="en-IN" sz="1600" dirty="0" smtClean="0"/>
              <a:t>Indicate the premium to be charged by the insurer for the insurance product offered for sale;</a:t>
            </a:r>
          </a:p>
          <a:p>
            <a:pPr marL="457200" indent="-457200">
              <a:buFont typeface="+mj-lt"/>
              <a:buAutoNum type="arabicPeriod"/>
            </a:pPr>
            <a:r>
              <a:rPr lang="en-IN" sz="1600" dirty="0" smtClean="0"/>
              <a:t>Explain to the prospect the nature of information required in the proposal form by the insurer, and also the importance of disclosure of material information in the </a:t>
            </a:r>
            <a:r>
              <a:rPr lang="en-IN" sz="1600" dirty="0" smtClean="0"/>
              <a:t>purchase </a:t>
            </a:r>
            <a:r>
              <a:rPr lang="en-IN" sz="1600" dirty="0" smtClean="0"/>
              <a:t>of an insurance contract;</a:t>
            </a:r>
          </a:p>
          <a:p>
            <a:pPr marL="457200" indent="-457200">
              <a:buFont typeface="+mj-lt"/>
              <a:buAutoNum type="arabicPeriod"/>
            </a:pPr>
            <a:r>
              <a:rPr lang="en-IN" sz="1600" dirty="0" smtClean="0"/>
              <a:t>Bring to the notice of the insurer every fact about the prospect relevant to insurance underwriting</a:t>
            </a:r>
          </a:p>
          <a:p>
            <a:pPr marL="457200" indent="-457200">
              <a:buFont typeface="+mj-lt"/>
              <a:buAutoNum type="arabicPeriod"/>
            </a:pPr>
            <a:r>
              <a:rPr lang="en-IN" sz="1600" dirty="0" smtClean="0"/>
              <a:t>Obtain the requisite documents at the time of filing the proposal form with the insurer; and other documents subsequently asked for by the insurer for completion of </a:t>
            </a:r>
            <a:r>
              <a:rPr lang="en-IN" sz="1600" dirty="0" smtClean="0"/>
              <a:t>the proposal</a:t>
            </a:r>
            <a:endParaRPr lang="en-IN" sz="1600" dirty="0" smtClean="0"/>
          </a:p>
          <a:p>
            <a:pPr marL="457200" indent="-457200">
              <a:buFont typeface="+mj-lt"/>
              <a:buAutoNum type="arabicPeriod"/>
            </a:pPr>
            <a:r>
              <a:rPr lang="en-IN" sz="1600" dirty="0" smtClean="0"/>
              <a:t>Advise every prospect to effect nomination under the policy</a:t>
            </a:r>
          </a:p>
          <a:p>
            <a:pPr marL="457200" indent="-457200">
              <a:buFont typeface="+mj-lt"/>
              <a:buAutoNum type="arabicPeriod"/>
            </a:pPr>
            <a:r>
              <a:rPr lang="en-IN" sz="1600" dirty="0" smtClean="0"/>
              <a:t>Inform promptly the prospect about the acceptance or rejection of the proposal by the </a:t>
            </a:r>
            <a:r>
              <a:rPr lang="en-IN" sz="1600" dirty="0" smtClean="0"/>
              <a:t>insurer</a:t>
            </a:r>
            <a:endParaRPr lang="en-IN" sz="1600" dirty="0" smtClean="0"/>
          </a:p>
          <a:p>
            <a:pPr marL="457200" indent="-457200">
              <a:buFont typeface="+mj-lt"/>
              <a:buAutoNum type="arabicPeriod"/>
            </a:pPr>
            <a:r>
              <a:rPr lang="en-IN" sz="1600" dirty="0" smtClean="0"/>
              <a:t>Render necessary assistance and advice to every policyholder introduced through him/her on all policy servicing matters including assignment of policy, change of </a:t>
            </a:r>
            <a:r>
              <a:rPr lang="en-IN" sz="1600" dirty="0" smtClean="0"/>
              <a:t>address </a:t>
            </a:r>
            <a:r>
              <a:rPr lang="en-IN" sz="1600" dirty="0" smtClean="0"/>
              <a:t>or exercise of options under the policy or any other policy service, wherever necessary;</a:t>
            </a:r>
          </a:p>
          <a:p>
            <a:pPr marL="457200" indent="-457200">
              <a:buFont typeface="+mj-lt"/>
              <a:buAutoNum type="arabicPeriod"/>
            </a:pPr>
            <a:r>
              <a:rPr lang="en-IN" sz="1600" dirty="0" smtClean="0"/>
              <a:t>Render necessary assistance to the policyholders or claimants or beneficiaries in complying with the requirements for settlement of claims by the insurer;</a:t>
            </a:r>
            <a:endParaRPr lang="en-US" sz="1600" dirty="0" smtClean="0"/>
          </a:p>
        </p:txBody>
      </p:sp>
      <p:sp>
        <p:nvSpPr>
          <p:cNvPr id="9" name="Footer Placeholder 4"/>
          <p:cNvSpPr txBox="1">
            <a:spLocks/>
          </p:cNvSpPr>
          <p:nvPr/>
        </p:nvSpPr>
        <p:spPr>
          <a:xfrm>
            <a:off x="90153" y="6626993"/>
            <a:ext cx="2858320" cy="212346"/>
          </a:xfrm>
          <a:prstGeom prst="rect">
            <a:avLst/>
          </a:prstGeom>
        </p:spPr>
        <p:txBody>
          <a:bodyPr/>
          <a:lstStyle>
            <a:lvl1pPr>
              <a:defRPr>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mn-lt"/>
                <a:ea typeface="+mn-ea"/>
                <a:cs typeface="+mn-cs"/>
              </a:rPr>
              <a:t>©Max </a:t>
            </a:r>
            <a:r>
              <a:rPr lang="en-US" sz="1000" dirty="0" smtClean="0"/>
              <a:t>Life Insurance</a:t>
            </a:r>
            <a:endParaRPr kumimoji="0" lang="en-US" sz="1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BA8F08B-7C1A-43AB-8CAA-E0D0802650CA}" type="slidenum">
              <a:rPr lang="en-US" smtClean="0"/>
              <a:pPr/>
              <a:t>36</a:t>
            </a:fld>
            <a:endParaRPr lang="en-US" dirty="0"/>
          </a:p>
        </p:txBody>
      </p:sp>
      <p:sp>
        <p:nvSpPr>
          <p:cNvPr id="4" name="Title 3"/>
          <p:cNvSpPr>
            <a:spLocks noGrp="1"/>
          </p:cNvSpPr>
          <p:nvPr>
            <p:ph type="title"/>
          </p:nvPr>
        </p:nvSpPr>
        <p:spPr>
          <a:xfrm>
            <a:off x="594360" y="99128"/>
            <a:ext cx="7863840" cy="649224"/>
          </a:xfrm>
        </p:spPr>
        <p:txBody>
          <a:bodyPr anchor="ctr"/>
          <a:lstStyle/>
          <a:p>
            <a:r>
              <a:rPr lang="en-US" dirty="0" smtClean="0"/>
              <a:t>Don’ts for Point of Sales Persons</a:t>
            </a:r>
            <a:endParaRPr lang="en-IN" sz="1600" b="0" dirty="0"/>
          </a:p>
        </p:txBody>
      </p:sp>
      <p:sp>
        <p:nvSpPr>
          <p:cNvPr id="5" name="Footer Placeholder 4"/>
          <p:cNvSpPr>
            <a:spLocks noGrp="1"/>
          </p:cNvSpPr>
          <p:nvPr>
            <p:ph type="ftr" sz="quarter" idx="11"/>
          </p:nvPr>
        </p:nvSpPr>
        <p:spPr>
          <a:xfrm>
            <a:off x="6680199" y="6645655"/>
            <a:ext cx="1946275" cy="182880"/>
          </a:xfrm>
        </p:spPr>
        <p:txBody>
          <a:bodyPr/>
          <a:lstStyle/>
          <a:p>
            <a:r>
              <a:rPr lang="en-IN" dirty="0" smtClean="0"/>
              <a:t>POS Training Module</a:t>
            </a:r>
            <a:endParaRPr dirty="0"/>
          </a:p>
        </p:txBody>
      </p:sp>
      <p:sp>
        <p:nvSpPr>
          <p:cNvPr id="10" name="Oval 9"/>
          <p:cNvSpPr/>
          <p:nvPr/>
        </p:nvSpPr>
        <p:spPr>
          <a:xfrm>
            <a:off x="46865" y="215692"/>
            <a:ext cx="469665" cy="469665"/>
          </a:xfrm>
          <a:prstGeom prst="ellipse">
            <a:avLst/>
          </a:prstGeom>
          <a:solidFill>
            <a:schemeClr val="accent2"/>
          </a:solidFill>
          <a:ln w="28575">
            <a:solidFill>
              <a:srgbClr val="F9FBF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accent2">
                    <a:lumMod val="20000"/>
                    <a:lumOff val="80000"/>
                  </a:schemeClr>
                </a:solidFill>
              </a:rPr>
              <a:t>3</a:t>
            </a:r>
            <a:endParaRPr lang="en-US" sz="2400" b="1" dirty="0">
              <a:solidFill>
                <a:schemeClr val="accent2">
                  <a:lumMod val="20000"/>
                  <a:lumOff val="80000"/>
                </a:schemeClr>
              </a:solidFill>
            </a:endParaRPr>
          </a:p>
        </p:txBody>
      </p:sp>
      <p:sp>
        <p:nvSpPr>
          <p:cNvPr id="11" name="Parallelogram 10"/>
          <p:cNvSpPr/>
          <p:nvPr/>
        </p:nvSpPr>
        <p:spPr bwMode="auto">
          <a:xfrm>
            <a:off x="6172200" y="0"/>
            <a:ext cx="2128108" cy="304800"/>
          </a:xfrm>
          <a:prstGeom prst="parallelogram">
            <a:avLst/>
          </a:prstGeom>
          <a:solidFill>
            <a:schemeClr val="accent1"/>
          </a:solidFill>
          <a:ln w="6350" cap="flat" cmpd="sng" algn="ctr">
            <a:solidFill>
              <a:schemeClr val="accent1"/>
            </a:solidFill>
            <a:prstDash val="solid"/>
            <a:round/>
            <a:headEnd type="none" w="med" len="med"/>
            <a:tailEnd type="none" w="med" len="med"/>
          </a:ln>
          <a:effectLst/>
        </p:spPr>
        <p:txBody>
          <a:bodyPr vert="horz" wrap="square" lIns="54000" tIns="54000" rIns="54000" bIns="54000" numCol="1" rtlCol="0" anchor="ctr" anchorCtr="0" compatLnSpc="1">
            <a:prstTxWarp prst="textNoShape">
              <a:avLst/>
            </a:prstTxWarp>
          </a:bodyPr>
          <a:lstStyle/>
          <a:p>
            <a:pPr algn="ctr" fontAlgn="base">
              <a:spcBef>
                <a:spcPct val="0"/>
              </a:spcBef>
              <a:spcAft>
                <a:spcPct val="0"/>
              </a:spcAft>
              <a:defRPr/>
            </a:pPr>
            <a:r>
              <a:rPr lang="en-US" sz="1100" b="1" dirty="0" smtClean="0">
                <a:solidFill>
                  <a:prstClr val="white"/>
                </a:solidFill>
                <a:latin typeface="Calibri"/>
              </a:rPr>
              <a:t>Other Key Regulatory Guidelines</a:t>
            </a:r>
            <a:endParaRPr lang="en-IN" sz="1100" b="1" dirty="0">
              <a:solidFill>
                <a:prstClr val="white"/>
              </a:solidFill>
              <a:latin typeface="Calibri"/>
            </a:endParaRPr>
          </a:p>
        </p:txBody>
      </p:sp>
      <p:sp>
        <p:nvSpPr>
          <p:cNvPr id="7" name="Rectangle 6"/>
          <p:cNvSpPr/>
          <p:nvPr/>
        </p:nvSpPr>
        <p:spPr>
          <a:xfrm>
            <a:off x="228600" y="1488281"/>
            <a:ext cx="8839200" cy="3693319"/>
          </a:xfrm>
          <a:prstGeom prst="rect">
            <a:avLst/>
          </a:prstGeom>
          <a:ln w="19050">
            <a:solidFill>
              <a:schemeClr val="accent1"/>
            </a:solidFill>
          </a:ln>
        </p:spPr>
        <p:txBody>
          <a:bodyPr wrap="square">
            <a:spAutoFit/>
          </a:bodyPr>
          <a:lstStyle/>
          <a:p>
            <a:pPr marL="457200" indent="-457200">
              <a:buFont typeface="+mj-lt"/>
              <a:buAutoNum type="arabicPeriod"/>
            </a:pPr>
            <a:r>
              <a:rPr lang="en-IN" dirty="0" smtClean="0"/>
              <a:t>Solicit or procure insurance business without being appointed to act as such by the insurer</a:t>
            </a:r>
          </a:p>
          <a:p>
            <a:pPr marL="457200" indent="-457200">
              <a:buFont typeface="+mj-lt"/>
              <a:buAutoNum type="arabicPeriod"/>
            </a:pPr>
            <a:r>
              <a:rPr lang="en-IN" dirty="0" smtClean="0"/>
              <a:t>Induce the prospect to omit any material information in the proposal form</a:t>
            </a:r>
          </a:p>
          <a:p>
            <a:pPr marL="457200" indent="-457200">
              <a:buFont typeface="+mj-lt"/>
              <a:buAutoNum type="arabicPeriod"/>
            </a:pPr>
            <a:r>
              <a:rPr lang="en-IN" dirty="0" smtClean="0"/>
              <a:t>Induce the prospect to submit wrong information in the proposal form or documents submitted to the insurer for acceptance of the proposal</a:t>
            </a:r>
          </a:p>
          <a:p>
            <a:pPr marL="457200" indent="-457200">
              <a:buFont typeface="+mj-lt"/>
              <a:buAutoNum type="arabicPeriod"/>
            </a:pPr>
            <a:r>
              <a:rPr lang="en-IN" dirty="0" smtClean="0"/>
              <a:t>Resort to multilevel marketing for soliciting and procuring insurance policies and/or induct any prospect/policyholder into a multilevel level marketing scheme.</a:t>
            </a:r>
          </a:p>
          <a:p>
            <a:pPr marL="457200" indent="-457200">
              <a:buFont typeface="+mj-lt"/>
              <a:buAutoNum type="arabicPeriod"/>
            </a:pPr>
            <a:r>
              <a:rPr lang="en-IN" dirty="0" smtClean="0"/>
              <a:t>Offer different rates, advantages, terms and conditions other than those offered by his insurer;</a:t>
            </a:r>
          </a:p>
          <a:p>
            <a:pPr marL="457200" indent="-457200">
              <a:buFont typeface="+mj-lt"/>
              <a:buAutoNum type="arabicPeriod"/>
            </a:pPr>
            <a:r>
              <a:rPr lang="en-IN" dirty="0" smtClean="0"/>
              <a:t>Demand or receive a share of proceeds from the beneficiary under an insurance contract;</a:t>
            </a:r>
          </a:p>
          <a:p>
            <a:pPr marL="457200" indent="-457200">
              <a:buFont typeface="+mj-lt"/>
              <a:buAutoNum type="arabicPeriod"/>
            </a:pPr>
            <a:r>
              <a:rPr lang="en-IN" dirty="0" smtClean="0"/>
              <a:t>Force a policyholder to terminate the existing policy and to effect a new policy from him within three years from the date of such termination of the earlier policy;</a:t>
            </a:r>
            <a:endParaRPr lang="en-US" dirty="0" smtClean="0"/>
          </a:p>
        </p:txBody>
      </p:sp>
      <p:sp>
        <p:nvSpPr>
          <p:cNvPr id="8" name="Footer Placeholder 4"/>
          <p:cNvSpPr txBox="1">
            <a:spLocks/>
          </p:cNvSpPr>
          <p:nvPr/>
        </p:nvSpPr>
        <p:spPr>
          <a:xfrm>
            <a:off x="90153" y="6626993"/>
            <a:ext cx="2858320" cy="212346"/>
          </a:xfrm>
          <a:prstGeom prst="rect">
            <a:avLst/>
          </a:prstGeom>
        </p:spPr>
        <p:txBody>
          <a:bodyPr/>
          <a:lstStyle>
            <a:lvl1pPr>
              <a:defRPr>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mn-lt"/>
                <a:ea typeface="+mn-ea"/>
                <a:cs typeface="+mn-cs"/>
              </a:rPr>
              <a:t>©Max </a:t>
            </a:r>
            <a:r>
              <a:rPr lang="en-US" sz="1000" dirty="0" smtClean="0"/>
              <a:t>Life Insurance</a:t>
            </a:r>
            <a:endParaRPr kumimoji="0" lang="en-US" sz="1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BA8F08B-7C1A-43AB-8CAA-E0D0802650CA}" type="slidenum">
              <a:rPr lang="en-US" smtClean="0"/>
              <a:pPr/>
              <a:t>37</a:t>
            </a:fld>
            <a:endParaRPr lang="en-US" dirty="0"/>
          </a:p>
        </p:txBody>
      </p:sp>
      <p:sp>
        <p:nvSpPr>
          <p:cNvPr id="4" name="Title 3"/>
          <p:cNvSpPr>
            <a:spLocks noGrp="1"/>
          </p:cNvSpPr>
          <p:nvPr>
            <p:ph type="title"/>
          </p:nvPr>
        </p:nvSpPr>
        <p:spPr>
          <a:xfrm>
            <a:off x="594360" y="99128"/>
            <a:ext cx="7863840" cy="649224"/>
          </a:xfrm>
        </p:spPr>
        <p:txBody>
          <a:bodyPr anchor="ctr"/>
          <a:lstStyle/>
          <a:p>
            <a:r>
              <a:rPr lang="en-US" dirty="0" smtClean="0"/>
              <a:t>Grievance </a:t>
            </a:r>
            <a:r>
              <a:rPr lang="en-US" dirty="0" err="1" smtClean="0"/>
              <a:t>Redressal</a:t>
            </a:r>
            <a:r>
              <a:rPr lang="en-US" dirty="0" smtClean="0"/>
              <a:t> Mechanism</a:t>
            </a:r>
            <a:endParaRPr lang="en-IN" sz="1600" b="0" dirty="0"/>
          </a:p>
        </p:txBody>
      </p:sp>
      <p:sp>
        <p:nvSpPr>
          <p:cNvPr id="5" name="Footer Placeholder 4"/>
          <p:cNvSpPr>
            <a:spLocks noGrp="1"/>
          </p:cNvSpPr>
          <p:nvPr>
            <p:ph type="ftr" sz="quarter" idx="11"/>
          </p:nvPr>
        </p:nvSpPr>
        <p:spPr>
          <a:xfrm>
            <a:off x="6680199" y="6645655"/>
            <a:ext cx="1946275" cy="182880"/>
          </a:xfrm>
        </p:spPr>
        <p:txBody>
          <a:bodyPr/>
          <a:lstStyle/>
          <a:p>
            <a:r>
              <a:rPr lang="en-IN" dirty="0" smtClean="0"/>
              <a:t>POS Training Module</a:t>
            </a:r>
            <a:endParaRPr dirty="0"/>
          </a:p>
        </p:txBody>
      </p:sp>
      <p:sp>
        <p:nvSpPr>
          <p:cNvPr id="10" name="Oval 9"/>
          <p:cNvSpPr/>
          <p:nvPr/>
        </p:nvSpPr>
        <p:spPr>
          <a:xfrm>
            <a:off x="46865" y="215692"/>
            <a:ext cx="469665" cy="469665"/>
          </a:xfrm>
          <a:prstGeom prst="ellipse">
            <a:avLst/>
          </a:prstGeom>
          <a:solidFill>
            <a:schemeClr val="accent2"/>
          </a:solidFill>
          <a:ln w="28575">
            <a:solidFill>
              <a:srgbClr val="F9FBF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accent2">
                    <a:lumMod val="20000"/>
                    <a:lumOff val="80000"/>
                  </a:schemeClr>
                </a:solidFill>
              </a:rPr>
              <a:t>4</a:t>
            </a:r>
            <a:endParaRPr lang="en-US" sz="2400" b="1" dirty="0">
              <a:solidFill>
                <a:schemeClr val="accent2">
                  <a:lumMod val="20000"/>
                  <a:lumOff val="80000"/>
                </a:schemeClr>
              </a:solidFill>
            </a:endParaRPr>
          </a:p>
        </p:txBody>
      </p:sp>
      <p:sp>
        <p:nvSpPr>
          <p:cNvPr id="11" name="Parallelogram 10"/>
          <p:cNvSpPr/>
          <p:nvPr/>
        </p:nvSpPr>
        <p:spPr bwMode="auto">
          <a:xfrm>
            <a:off x="6172200" y="0"/>
            <a:ext cx="2128108" cy="304800"/>
          </a:xfrm>
          <a:prstGeom prst="parallelogram">
            <a:avLst/>
          </a:prstGeom>
          <a:solidFill>
            <a:schemeClr val="accent1"/>
          </a:solidFill>
          <a:ln w="6350" cap="flat" cmpd="sng" algn="ctr">
            <a:solidFill>
              <a:schemeClr val="accent1"/>
            </a:solidFill>
            <a:prstDash val="solid"/>
            <a:round/>
            <a:headEnd type="none" w="med" len="med"/>
            <a:tailEnd type="none" w="med" len="med"/>
          </a:ln>
          <a:effectLst/>
        </p:spPr>
        <p:txBody>
          <a:bodyPr vert="horz" wrap="square" lIns="54000" tIns="54000" rIns="54000" bIns="54000" numCol="1" rtlCol="0" anchor="ctr" anchorCtr="0" compatLnSpc="1">
            <a:prstTxWarp prst="textNoShape">
              <a:avLst/>
            </a:prstTxWarp>
          </a:bodyPr>
          <a:lstStyle/>
          <a:p>
            <a:pPr algn="ctr" fontAlgn="base">
              <a:spcBef>
                <a:spcPct val="0"/>
              </a:spcBef>
              <a:spcAft>
                <a:spcPct val="0"/>
              </a:spcAft>
              <a:defRPr/>
            </a:pPr>
            <a:r>
              <a:rPr lang="en-US" sz="1100" b="1" dirty="0" smtClean="0">
                <a:solidFill>
                  <a:prstClr val="white"/>
                </a:solidFill>
                <a:latin typeface="Calibri"/>
              </a:rPr>
              <a:t>Other Key Regulatory Guidelines</a:t>
            </a:r>
            <a:endParaRPr lang="en-IN" sz="1100" b="1" dirty="0">
              <a:solidFill>
                <a:prstClr val="white"/>
              </a:solidFill>
              <a:latin typeface="Calibri"/>
            </a:endParaRPr>
          </a:p>
        </p:txBody>
      </p:sp>
      <p:sp>
        <p:nvSpPr>
          <p:cNvPr id="7" name="Rectangle 6"/>
          <p:cNvSpPr/>
          <p:nvPr/>
        </p:nvSpPr>
        <p:spPr>
          <a:xfrm>
            <a:off x="2057400" y="1353753"/>
            <a:ext cx="6984000" cy="1092607"/>
          </a:xfrm>
          <a:prstGeom prst="rect">
            <a:avLst/>
          </a:prstGeom>
          <a:ln w="19050">
            <a:solidFill>
              <a:schemeClr val="accent1"/>
            </a:solidFill>
          </a:ln>
        </p:spPr>
        <p:txBody>
          <a:bodyPr wrap="square">
            <a:spAutoFit/>
          </a:bodyPr>
          <a:lstStyle/>
          <a:p>
            <a:pPr marL="342900" indent="-342900">
              <a:buFont typeface="+mj-lt"/>
              <a:buAutoNum type="arabicPeriod"/>
            </a:pPr>
            <a:r>
              <a:rPr lang="en-IN" sz="1300" dirty="0" smtClean="0"/>
              <a:t>IRDAI has launched an Integrated Grievance Management System (IGMS) which acts as a central repository of insurance grievance data and as a tool for monitoring grievance redress in the industry.</a:t>
            </a:r>
          </a:p>
          <a:p>
            <a:pPr marL="342900" indent="-342900">
              <a:buFont typeface="+mj-lt"/>
              <a:buAutoNum type="arabicPeriod"/>
            </a:pPr>
            <a:r>
              <a:rPr lang="en-IN" sz="1300" dirty="0" smtClean="0"/>
              <a:t>Policyholders </a:t>
            </a:r>
            <a:r>
              <a:rPr lang="en-IN" sz="1300" dirty="0" smtClean="0"/>
              <a:t>can log </a:t>
            </a:r>
            <a:r>
              <a:rPr lang="en-IN" sz="1300" dirty="0" smtClean="0"/>
              <a:t>their </a:t>
            </a:r>
            <a:r>
              <a:rPr lang="en-IN" sz="1300" dirty="0" smtClean="0"/>
              <a:t>complaints on this system, which </a:t>
            </a:r>
            <a:r>
              <a:rPr lang="en-IN" sz="1300" dirty="0" smtClean="0"/>
              <a:t>are then forwarded to the respective insurance companies. IGMS tracks complaints and the time taken for their </a:t>
            </a:r>
            <a:r>
              <a:rPr lang="en-IN" sz="1300" dirty="0" err="1" smtClean="0"/>
              <a:t>redressal</a:t>
            </a:r>
            <a:r>
              <a:rPr lang="en-IN" sz="1300" dirty="0" smtClean="0"/>
              <a:t>.</a:t>
            </a:r>
            <a:endParaRPr lang="en-US" sz="1300" dirty="0" smtClean="0"/>
          </a:p>
        </p:txBody>
      </p:sp>
      <p:sp>
        <p:nvSpPr>
          <p:cNvPr id="8" name="Round Same Side Corner Rectangle 7"/>
          <p:cNvSpPr/>
          <p:nvPr/>
        </p:nvSpPr>
        <p:spPr>
          <a:xfrm>
            <a:off x="97808" y="1394220"/>
            <a:ext cx="1920240" cy="1034424"/>
          </a:xfrm>
          <a:prstGeom prst="round2Same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IRDAI’s Integrated Grievance Management System</a:t>
            </a:r>
            <a:endParaRPr lang="en-US" sz="1600" b="1" dirty="0">
              <a:solidFill>
                <a:schemeClr val="bg1"/>
              </a:solidFill>
            </a:endParaRPr>
          </a:p>
        </p:txBody>
      </p:sp>
      <p:sp>
        <p:nvSpPr>
          <p:cNvPr id="9" name="Rectangle 8"/>
          <p:cNvSpPr/>
          <p:nvPr/>
        </p:nvSpPr>
        <p:spPr>
          <a:xfrm>
            <a:off x="2065360" y="2514600"/>
            <a:ext cx="6984000" cy="1692771"/>
          </a:xfrm>
          <a:prstGeom prst="rect">
            <a:avLst/>
          </a:prstGeom>
          <a:ln w="19050">
            <a:solidFill>
              <a:schemeClr val="accent1"/>
            </a:solidFill>
          </a:ln>
        </p:spPr>
        <p:txBody>
          <a:bodyPr wrap="square">
            <a:spAutoFit/>
          </a:bodyPr>
          <a:lstStyle/>
          <a:p>
            <a:pPr marL="342900" indent="-342900">
              <a:buFont typeface="+mj-lt"/>
              <a:buAutoNum type="arabicPeriod"/>
            </a:pPr>
            <a:r>
              <a:rPr lang="en-IN" sz="1300" dirty="0" smtClean="0"/>
              <a:t>“</a:t>
            </a:r>
            <a:r>
              <a:rPr lang="en-IN" sz="1300" dirty="0" smtClean="0"/>
              <a:t>Consumer disputes </a:t>
            </a:r>
            <a:r>
              <a:rPr lang="en-IN" sz="1300" dirty="0" err="1" smtClean="0"/>
              <a:t>redressal</a:t>
            </a:r>
            <a:r>
              <a:rPr lang="en-IN" sz="1300" dirty="0" smtClean="0"/>
              <a:t> agencies” </a:t>
            </a:r>
            <a:r>
              <a:rPr lang="en-IN" sz="1300" dirty="0" smtClean="0"/>
              <a:t> are set  up under “The </a:t>
            </a:r>
            <a:r>
              <a:rPr lang="en-IN" sz="1300" dirty="0" smtClean="0"/>
              <a:t>Consumer Protection Act, </a:t>
            </a:r>
            <a:r>
              <a:rPr lang="en-IN" sz="1300" dirty="0" smtClean="0"/>
              <a:t>1986”.</a:t>
            </a:r>
          </a:p>
          <a:p>
            <a:pPr marL="342900" indent="-342900">
              <a:buFont typeface="+mj-lt"/>
              <a:buAutoNum type="arabicPeriod"/>
            </a:pPr>
            <a:r>
              <a:rPr lang="en-IN" sz="1300" dirty="0" smtClean="0"/>
              <a:t>“</a:t>
            </a:r>
            <a:r>
              <a:rPr lang="en-IN" sz="1300" dirty="0" smtClean="0"/>
              <a:t>Consumer disputes </a:t>
            </a:r>
            <a:r>
              <a:rPr lang="en-IN" sz="1300" dirty="0" err="1" smtClean="0"/>
              <a:t>redressal</a:t>
            </a:r>
            <a:r>
              <a:rPr lang="en-IN" sz="1300" dirty="0" smtClean="0"/>
              <a:t> agencies” are established in each district and state and at national level</a:t>
            </a:r>
            <a:r>
              <a:rPr lang="en-IN" sz="1300" dirty="0" smtClean="0"/>
              <a:t>. </a:t>
            </a:r>
          </a:p>
          <a:p>
            <a:pPr marL="342900" indent="-342900">
              <a:buFont typeface="+mj-lt"/>
              <a:buAutoNum type="arabicPeriod"/>
            </a:pPr>
            <a:r>
              <a:rPr lang="en-IN" sz="1300" dirty="0" smtClean="0"/>
              <a:t>There </a:t>
            </a:r>
            <a:r>
              <a:rPr lang="en-IN" sz="1300" dirty="0" smtClean="0"/>
              <a:t>is no fee for filing a complaint or filing an appeal whether before the State Commission or National Commission. </a:t>
            </a:r>
            <a:endParaRPr lang="en-IN" sz="1300" dirty="0" smtClean="0"/>
          </a:p>
          <a:p>
            <a:pPr marL="342900" indent="-342900">
              <a:buFont typeface="+mj-lt"/>
              <a:buAutoNum type="arabicPeriod"/>
            </a:pPr>
            <a:r>
              <a:rPr lang="en-IN" sz="1300" dirty="0" smtClean="0"/>
              <a:t>The </a:t>
            </a:r>
            <a:r>
              <a:rPr lang="en-IN" sz="1300" dirty="0" smtClean="0"/>
              <a:t>complaint can be filed by the complainant himself or by his authorised agent. It can be filed personally or can even be sent by post.</a:t>
            </a:r>
            <a:endParaRPr lang="en-US" sz="1300" dirty="0" smtClean="0"/>
          </a:p>
        </p:txBody>
      </p:sp>
      <p:sp>
        <p:nvSpPr>
          <p:cNvPr id="12" name="Round Same Side Corner Rectangle 11"/>
          <p:cNvSpPr/>
          <p:nvPr/>
        </p:nvSpPr>
        <p:spPr>
          <a:xfrm>
            <a:off x="105768" y="2843773"/>
            <a:ext cx="1920240" cy="1034424"/>
          </a:xfrm>
          <a:prstGeom prst="round2Same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Consumer disputes </a:t>
            </a:r>
            <a:r>
              <a:rPr lang="en-US" sz="1600" b="1" dirty="0" err="1" smtClean="0">
                <a:solidFill>
                  <a:schemeClr val="bg1"/>
                </a:solidFill>
              </a:rPr>
              <a:t>redressal</a:t>
            </a:r>
            <a:r>
              <a:rPr lang="en-US" sz="1600" b="1" dirty="0" smtClean="0">
                <a:solidFill>
                  <a:schemeClr val="bg1"/>
                </a:solidFill>
              </a:rPr>
              <a:t> agencies</a:t>
            </a:r>
            <a:endParaRPr lang="en-US" sz="1600" b="1" dirty="0">
              <a:solidFill>
                <a:schemeClr val="bg1"/>
              </a:solidFill>
            </a:endParaRPr>
          </a:p>
        </p:txBody>
      </p:sp>
      <p:sp>
        <p:nvSpPr>
          <p:cNvPr id="13" name="Rectangle 12"/>
          <p:cNvSpPr/>
          <p:nvPr/>
        </p:nvSpPr>
        <p:spPr>
          <a:xfrm>
            <a:off x="2065360" y="4291632"/>
            <a:ext cx="6984000" cy="2232000"/>
          </a:xfrm>
          <a:prstGeom prst="rect">
            <a:avLst/>
          </a:prstGeom>
          <a:ln w="19050">
            <a:solidFill>
              <a:schemeClr val="accent1"/>
            </a:solidFill>
          </a:ln>
        </p:spPr>
        <p:txBody>
          <a:bodyPr wrap="square">
            <a:spAutoFit/>
          </a:bodyPr>
          <a:lstStyle/>
          <a:p>
            <a:pPr marL="342900" indent="-342900">
              <a:buFont typeface="+mj-lt"/>
              <a:buAutoNum type="arabicPeriod"/>
            </a:pPr>
            <a:r>
              <a:rPr lang="en-IN" sz="1300" dirty="0" smtClean="0"/>
              <a:t>The Insurance Ombudsman was created by Government of India for individual policyholders to have their complaints settled out of the courts system in a cost-effective, </a:t>
            </a:r>
            <a:r>
              <a:rPr lang="en-IN" sz="1300" dirty="0" smtClean="0"/>
              <a:t> efficient </a:t>
            </a:r>
            <a:r>
              <a:rPr lang="en-IN" sz="1300" dirty="0" smtClean="0"/>
              <a:t>and impartial way. There are 12 Insurance Ombudsman in different locations and the customers can approach the one having jurisdiction over the location of </a:t>
            </a:r>
            <a:r>
              <a:rPr lang="en-IN" sz="1300" dirty="0" smtClean="0"/>
              <a:t>the </a:t>
            </a:r>
            <a:r>
              <a:rPr lang="en-IN" sz="1300" dirty="0" smtClean="0"/>
              <a:t>insurance company office that they have a complaint against.</a:t>
            </a:r>
          </a:p>
          <a:p>
            <a:pPr marL="342900" indent="-342900">
              <a:buFont typeface="+mj-lt"/>
              <a:buAutoNum type="arabicPeriod"/>
            </a:pPr>
            <a:r>
              <a:rPr lang="en-IN" sz="1300" dirty="0" smtClean="0"/>
              <a:t>Customers </a:t>
            </a:r>
            <a:r>
              <a:rPr lang="en-IN" sz="1300" dirty="0" smtClean="0"/>
              <a:t>can approach the Ombudsman with complaint if:</a:t>
            </a:r>
          </a:p>
          <a:p>
            <a:pPr marL="800100" lvl="1" indent="-342900">
              <a:buFont typeface="Wingdings" pitchFamily="2" charset="2"/>
              <a:buChar char="§"/>
            </a:pPr>
            <a:r>
              <a:rPr lang="en-IN" sz="1300" dirty="0" smtClean="0"/>
              <a:t>They </a:t>
            </a:r>
            <a:r>
              <a:rPr lang="en-IN" sz="1300" dirty="0" smtClean="0"/>
              <a:t>have first approached the insurance company with the complaint and</a:t>
            </a:r>
          </a:p>
          <a:p>
            <a:pPr marL="800100" lvl="1" indent="-342900">
              <a:buFont typeface="Wingdings" pitchFamily="2" charset="2"/>
              <a:buChar char="§"/>
            </a:pPr>
            <a:r>
              <a:rPr lang="en-IN" sz="1300" dirty="0" smtClean="0"/>
              <a:t>Either not </a:t>
            </a:r>
            <a:r>
              <a:rPr lang="en-IN" sz="1300" dirty="0" smtClean="0"/>
              <a:t>resolved </a:t>
            </a:r>
            <a:r>
              <a:rPr lang="en-IN" sz="1300" dirty="0" smtClean="0"/>
              <a:t>it or not resolved it to the customer's satisfaction or </a:t>
            </a:r>
          </a:p>
          <a:p>
            <a:pPr marL="800100" lvl="1" indent="-342900">
              <a:buFont typeface="Wingdings" pitchFamily="2" charset="2"/>
              <a:buChar char="§"/>
            </a:pPr>
            <a:r>
              <a:rPr lang="en-IN" sz="1300" dirty="0" smtClean="0"/>
              <a:t>Not responded to it at all for 30 days </a:t>
            </a:r>
          </a:p>
          <a:p>
            <a:pPr marL="342900" indent="-342900">
              <a:buFont typeface="+mj-lt"/>
              <a:buAutoNum type="arabicPeriod"/>
            </a:pPr>
            <a:r>
              <a:rPr lang="en-IN" sz="1300" dirty="0" smtClean="0"/>
              <a:t>The </a:t>
            </a:r>
            <a:r>
              <a:rPr lang="en-IN" sz="1300" dirty="0" smtClean="0"/>
              <a:t>complaint pertains to any policy that the customer has taken as an individual and the value of the claim including expenses claimed is not above Rs 20 </a:t>
            </a:r>
            <a:r>
              <a:rPr lang="en-IN" sz="1300" dirty="0" err="1" smtClean="0"/>
              <a:t>lakh</a:t>
            </a:r>
            <a:endParaRPr lang="en-IN" sz="1300" dirty="0" smtClean="0"/>
          </a:p>
        </p:txBody>
      </p:sp>
      <p:sp>
        <p:nvSpPr>
          <p:cNvPr id="14" name="Round Same Side Corner Rectangle 13"/>
          <p:cNvSpPr/>
          <p:nvPr/>
        </p:nvSpPr>
        <p:spPr>
          <a:xfrm>
            <a:off x="105768" y="4890420"/>
            <a:ext cx="1920240" cy="1034424"/>
          </a:xfrm>
          <a:prstGeom prst="round2Same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Insurance Ombudsman</a:t>
            </a:r>
            <a:endParaRPr lang="en-US" sz="1600" b="1" dirty="0">
              <a:solidFill>
                <a:schemeClr val="bg1"/>
              </a:solidFill>
            </a:endParaRPr>
          </a:p>
        </p:txBody>
      </p:sp>
      <p:sp>
        <p:nvSpPr>
          <p:cNvPr id="15" name="Rectangle 14"/>
          <p:cNvSpPr/>
          <p:nvPr/>
        </p:nvSpPr>
        <p:spPr>
          <a:xfrm>
            <a:off x="152400" y="914400"/>
            <a:ext cx="8839200" cy="338554"/>
          </a:xfrm>
          <a:prstGeom prst="rect">
            <a:avLst/>
          </a:prstGeom>
          <a:ln w="19050">
            <a:noFill/>
          </a:ln>
        </p:spPr>
        <p:txBody>
          <a:bodyPr wrap="square">
            <a:spAutoFit/>
          </a:bodyPr>
          <a:lstStyle/>
          <a:p>
            <a:r>
              <a:rPr lang="en-IN" sz="1600" dirty="0" smtClean="0"/>
              <a:t>Following avenues are available with the customers to resolve their grievances:</a:t>
            </a:r>
            <a:endParaRPr lang="en-US" sz="1600" dirty="0" smtClean="0"/>
          </a:p>
        </p:txBody>
      </p:sp>
      <p:sp>
        <p:nvSpPr>
          <p:cNvPr id="16" name="Footer Placeholder 4"/>
          <p:cNvSpPr txBox="1">
            <a:spLocks/>
          </p:cNvSpPr>
          <p:nvPr/>
        </p:nvSpPr>
        <p:spPr>
          <a:xfrm>
            <a:off x="90153" y="6626993"/>
            <a:ext cx="2858320" cy="212346"/>
          </a:xfrm>
          <a:prstGeom prst="rect">
            <a:avLst/>
          </a:prstGeom>
        </p:spPr>
        <p:txBody>
          <a:bodyPr/>
          <a:lstStyle>
            <a:lvl1pPr>
              <a:defRPr>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mn-lt"/>
                <a:ea typeface="+mn-ea"/>
                <a:cs typeface="+mn-cs"/>
              </a:rPr>
              <a:t>©Max </a:t>
            </a:r>
            <a:r>
              <a:rPr lang="en-US" sz="1000" dirty="0" smtClean="0"/>
              <a:t>Life Insurance</a:t>
            </a:r>
            <a:endParaRPr kumimoji="0" lang="en-US" sz="1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Thank you</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539552" y="4343400"/>
            <a:ext cx="8280920" cy="1872208"/>
          </a:xfrm>
        </p:spPr>
        <p:txBody>
          <a:bodyPr>
            <a:noAutofit/>
          </a:bodyPr>
          <a:lstStyle/>
          <a:p>
            <a:pPr>
              <a:buNone/>
            </a:pPr>
            <a:r>
              <a:rPr lang="en-IN" sz="2000" b="1" dirty="0" smtClean="0">
                <a:solidFill>
                  <a:schemeClr val="tx1"/>
                </a:solidFill>
              </a:rPr>
              <a:t>	This document is strictly for internal circulation and / or training purposes. Any unauthorized use of the same including as customer communication and/or in the solicitation process is prohibited. Max Life Insurance Company Limited is not liable for any loss incurred by anyone for any action(s) taken basis the content of this document.</a:t>
            </a:r>
            <a:endParaRPr lang="en-US" sz="2000" dirty="0">
              <a:solidFill>
                <a:schemeClr val="tx1"/>
              </a:solidFill>
            </a:endParaRPr>
          </a:p>
        </p:txBody>
      </p:sp>
      <p:sp>
        <p:nvSpPr>
          <p:cNvPr id="6" name="Text Placeholder 5"/>
          <p:cNvSpPr>
            <a:spLocks noGrp="1"/>
          </p:cNvSpPr>
          <p:nvPr>
            <p:ph type="body" sz="quarter" idx="14"/>
          </p:nvPr>
        </p:nvSpPr>
        <p:spPr/>
        <p:txBody>
          <a:bodyPr>
            <a:normAutofit/>
          </a:bodyPr>
          <a:lstStyle/>
          <a:p>
            <a:pPr>
              <a:buNone/>
            </a:pPr>
            <a:r>
              <a:rPr lang="en-US" sz="3200" dirty="0" smtClean="0"/>
              <a:t>Disclaimer</a:t>
            </a:r>
            <a:endParaRPr lang="en-US" sz="3200" dirty="0"/>
          </a:p>
        </p:txBody>
      </p:sp>
      <p:sp>
        <p:nvSpPr>
          <p:cNvPr id="7" name="Slide Number Placeholder 6"/>
          <p:cNvSpPr>
            <a:spLocks noGrp="1"/>
          </p:cNvSpPr>
          <p:nvPr>
            <p:ph type="sldNum" sz="quarter" idx="12"/>
          </p:nvPr>
        </p:nvSpPr>
        <p:spPr/>
        <p:txBody>
          <a:bodyPr/>
          <a:lstStyle/>
          <a:p>
            <a:fld id="{FBA8F08B-7C1A-43AB-8CAA-E0D0802650CA}" type="slidenum">
              <a:rPr lang="en-US" smtClean="0"/>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BA8F08B-7C1A-43AB-8CAA-E0D0802650CA}" type="slidenum">
              <a:rPr lang="en-US" smtClean="0"/>
              <a:pPr/>
              <a:t>4</a:t>
            </a:fld>
            <a:endParaRPr lang="en-US" dirty="0"/>
          </a:p>
        </p:txBody>
      </p:sp>
      <p:sp>
        <p:nvSpPr>
          <p:cNvPr id="4" name="Title 3"/>
          <p:cNvSpPr>
            <a:spLocks noGrp="1"/>
          </p:cNvSpPr>
          <p:nvPr>
            <p:ph type="title"/>
          </p:nvPr>
        </p:nvSpPr>
        <p:spPr>
          <a:xfrm>
            <a:off x="608008" y="119988"/>
            <a:ext cx="7863840" cy="649224"/>
          </a:xfrm>
        </p:spPr>
        <p:txBody>
          <a:bodyPr anchor="ctr"/>
          <a:lstStyle/>
          <a:p>
            <a:r>
              <a:rPr lang="en-US" dirty="0" smtClean="0"/>
              <a:t>Concept of Insurance: </a:t>
            </a:r>
            <a:r>
              <a:rPr lang="en-US" sz="1600" b="0" dirty="0" smtClean="0"/>
              <a:t>Rationale</a:t>
            </a:r>
            <a:endParaRPr lang="en-IN" dirty="0"/>
          </a:p>
        </p:txBody>
      </p:sp>
      <p:sp>
        <p:nvSpPr>
          <p:cNvPr id="5" name="Footer Placeholder 4"/>
          <p:cNvSpPr>
            <a:spLocks noGrp="1"/>
          </p:cNvSpPr>
          <p:nvPr>
            <p:ph type="ftr" sz="quarter" idx="11"/>
          </p:nvPr>
        </p:nvSpPr>
        <p:spPr>
          <a:xfrm>
            <a:off x="6680199" y="6645655"/>
            <a:ext cx="1946275" cy="182880"/>
          </a:xfrm>
        </p:spPr>
        <p:txBody>
          <a:bodyPr/>
          <a:lstStyle/>
          <a:p>
            <a:r>
              <a:rPr lang="en-IN" dirty="0" smtClean="0"/>
              <a:t>POS Training Module</a:t>
            </a:r>
            <a:endParaRPr dirty="0"/>
          </a:p>
        </p:txBody>
      </p:sp>
      <p:graphicFrame>
        <p:nvGraphicFramePr>
          <p:cNvPr id="6" name="Diagram 5"/>
          <p:cNvGraphicFramePr/>
          <p:nvPr/>
        </p:nvGraphicFramePr>
        <p:xfrm>
          <a:off x="210207" y="946623"/>
          <a:ext cx="8781393" cy="54014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Oval 6"/>
          <p:cNvSpPr/>
          <p:nvPr/>
        </p:nvSpPr>
        <p:spPr>
          <a:xfrm>
            <a:off x="46865" y="215692"/>
            <a:ext cx="469665" cy="469665"/>
          </a:xfrm>
          <a:prstGeom prst="ellipse">
            <a:avLst/>
          </a:prstGeom>
          <a:solidFill>
            <a:schemeClr val="accent2"/>
          </a:solidFill>
          <a:ln w="28575">
            <a:solidFill>
              <a:srgbClr val="F9FBF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accent2">
                    <a:lumMod val="20000"/>
                    <a:lumOff val="80000"/>
                  </a:schemeClr>
                </a:solidFill>
              </a:rPr>
              <a:t>1</a:t>
            </a:r>
            <a:endParaRPr lang="en-US" sz="2400" b="1" dirty="0">
              <a:solidFill>
                <a:schemeClr val="accent2">
                  <a:lumMod val="20000"/>
                  <a:lumOff val="80000"/>
                </a:schemeClr>
              </a:solidFill>
            </a:endParaRPr>
          </a:p>
        </p:txBody>
      </p:sp>
      <p:sp>
        <p:nvSpPr>
          <p:cNvPr id="8" name="Parallelogram 7"/>
          <p:cNvSpPr/>
          <p:nvPr/>
        </p:nvSpPr>
        <p:spPr bwMode="auto">
          <a:xfrm>
            <a:off x="6172200" y="0"/>
            <a:ext cx="2128108" cy="304800"/>
          </a:xfrm>
          <a:prstGeom prst="parallelogram">
            <a:avLst/>
          </a:prstGeom>
          <a:solidFill>
            <a:schemeClr val="accent1"/>
          </a:solidFill>
          <a:ln w="6350" cap="flat" cmpd="sng" algn="ctr">
            <a:solidFill>
              <a:schemeClr val="accent1"/>
            </a:solidFill>
            <a:prstDash val="solid"/>
            <a:round/>
            <a:headEnd type="none" w="med" len="med"/>
            <a:tailEnd type="none" w="med" len="med"/>
          </a:ln>
          <a:effectLst/>
        </p:spPr>
        <p:txBody>
          <a:bodyPr vert="horz" wrap="square" lIns="54000" tIns="54000" rIns="54000" bIns="54000" numCol="1" rtlCol="0" anchor="ctr" anchorCtr="0" compatLnSpc="1">
            <a:prstTxWarp prst="textNoShape">
              <a:avLst/>
            </a:prstTxWarp>
          </a:bodyPr>
          <a:lstStyle/>
          <a:p>
            <a:pPr algn="ctr" fontAlgn="base">
              <a:spcBef>
                <a:spcPct val="0"/>
              </a:spcBef>
              <a:spcAft>
                <a:spcPct val="0"/>
              </a:spcAft>
              <a:defRPr/>
            </a:pPr>
            <a:r>
              <a:rPr lang="en-US" sz="1100" b="1" dirty="0" smtClean="0">
                <a:solidFill>
                  <a:prstClr val="white"/>
                </a:solidFill>
              </a:rPr>
              <a:t>Introduction to Insurance</a:t>
            </a:r>
            <a:endParaRPr lang="en-IN" sz="1100" b="1" dirty="0">
              <a:solidFill>
                <a:prstClr val="white"/>
              </a:solidFill>
            </a:endParaRPr>
          </a:p>
        </p:txBody>
      </p:sp>
      <p:sp>
        <p:nvSpPr>
          <p:cNvPr id="9" name="Footer Placeholder 4"/>
          <p:cNvSpPr txBox="1">
            <a:spLocks/>
          </p:cNvSpPr>
          <p:nvPr/>
        </p:nvSpPr>
        <p:spPr>
          <a:xfrm>
            <a:off x="90153" y="6626993"/>
            <a:ext cx="2858320" cy="212346"/>
          </a:xfrm>
          <a:prstGeom prst="rect">
            <a:avLst/>
          </a:prstGeom>
        </p:spPr>
        <p:txBody>
          <a:bodyPr/>
          <a:lstStyle>
            <a:lvl1pPr>
              <a:defRPr>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mn-lt"/>
                <a:ea typeface="+mn-ea"/>
                <a:cs typeface="+mn-cs"/>
              </a:rPr>
              <a:t>©Max </a:t>
            </a:r>
            <a:r>
              <a:rPr lang="en-US" sz="1000" dirty="0" smtClean="0"/>
              <a:t>Life Insurance</a:t>
            </a:r>
            <a:endParaRPr kumimoji="0" lang="en-US" sz="1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graphicEl>
                                              <a:dgm id="{AB9BF7AD-655D-413D-9D5D-C24F05248F18}"/>
                                            </p:graphicEl>
                                          </p:spTgt>
                                        </p:tgtEl>
                                        <p:attrNameLst>
                                          <p:attrName>style.visibility</p:attrName>
                                        </p:attrNameLst>
                                      </p:cBhvr>
                                      <p:to>
                                        <p:strVal val="visible"/>
                                      </p:to>
                                    </p:set>
                                    <p:animEffect transition="in" filter="fade">
                                      <p:cBhvr>
                                        <p:cTn id="7" dur="2000"/>
                                        <p:tgtEl>
                                          <p:spTgt spid="6">
                                            <p:graphicEl>
                                              <a:dgm id="{AB9BF7AD-655D-413D-9D5D-C24F05248F18}"/>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graphicEl>
                                              <a:dgm id="{EB70F78F-4340-4F3D-B579-A140053239F6}"/>
                                            </p:graphicEl>
                                          </p:spTgt>
                                        </p:tgtEl>
                                        <p:attrNameLst>
                                          <p:attrName>style.visibility</p:attrName>
                                        </p:attrNameLst>
                                      </p:cBhvr>
                                      <p:to>
                                        <p:strVal val="visible"/>
                                      </p:to>
                                    </p:set>
                                    <p:animEffect transition="in" filter="fade">
                                      <p:cBhvr>
                                        <p:cTn id="12" dur="2000"/>
                                        <p:tgtEl>
                                          <p:spTgt spid="6">
                                            <p:graphicEl>
                                              <a:dgm id="{EB70F78F-4340-4F3D-B579-A140053239F6}"/>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graphicEl>
                                              <a:dgm id="{A1F5AF2E-D661-4A70-9E3C-00118C90C525}"/>
                                            </p:graphicEl>
                                          </p:spTgt>
                                        </p:tgtEl>
                                        <p:attrNameLst>
                                          <p:attrName>style.visibility</p:attrName>
                                        </p:attrNameLst>
                                      </p:cBhvr>
                                      <p:to>
                                        <p:strVal val="visible"/>
                                      </p:to>
                                    </p:set>
                                    <p:animEffect transition="in" filter="fade">
                                      <p:cBhvr>
                                        <p:cTn id="15" dur="2000"/>
                                        <p:tgtEl>
                                          <p:spTgt spid="6">
                                            <p:graphicEl>
                                              <a:dgm id="{A1F5AF2E-D661-4A70-9E3C-00118C90C525}"/>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graphicEl>
                                              <a:dgm id="{55EF58BF-AF0F-4D34-81CC-574B2F24F092}"/>
                                            </p:graphicEl>
                                          </p:spTgt>
                                        </p:tgtEl>
                                        <p:attrNameLst>
                                          <p:attrName>style.visibility</p:attrName>
                                        </p:attrNameLst>
                                      </p:cBhvr>
                                      <p:to>
                                        <p:strVal val="visible"/>
                                      </p:to>
                                    </p:set>
                                    <p:animEffect transition="in" filter="fade">
                                      <p:cBhvr>
                                        <p:cTn id="20" dur="2000"/>
                                        <p:tgtEl>
                                          <p:spTgt spid="6">
                                            <p:graphicEl>
                                              <a:dgm id="{55EF58BF-AF0F-4D34-81CC-574B2F24F092}"/>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
                                            <p:graphicEl>
                                              <a:dgm id="{8D08718C-A2C8-46AF-AA51-04143D254FFB}"/>
                                            </p:graphicEl>
                                          </p:spTgt>
                                        </p:tgtEl>
                                        <p:attrNameLst>
                                          <p:attrName>style.visibility</p:attrName>
                                        </p:attrNameLst>
                                      </p:cBhvr>
                                      <p:to>
                                        <p:strVal val="visible"/>
                                      </p:to>
                                    </p:set>
                                    <p:animEffect transition="in" filter="fade">
                                      <p:cBhvr>
                                        <p:cTn id="23" dur="2000"/>
                                        <p:tgtEl>
                                          <p:spTgt spid="6">
                                            <p:graphicEl>
                                              <a:dgm id="{8D08718C-A2C8-46AF-AA51-04143D254FFB}"/>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6">
                                            <p:graphicEl>
                                              <a:dgm id="{60367AAE-BAE9-45FF-90D1-74FB310BD71E}"/>
                                            </p:graphicEl>
                                          </p:spTgt>
                                        </p:tgtEl>
                                        <p:attrNameLst>
                                          <p:attrName>style.visibility</p:attrName>
                                        </p:attrNameLst>
                                      </p:cBhvr>
                                      <p:to>
                                        <p:strVal val="visible"/>
                                      </p:to>
                                    </p:set>
                                    <p:animEffect transition="in" filter="fade">
                                      <p:cBhvr>
                                        <p:cTn id="28" dur="2000"/>
                                        <p:tgtEl>
                                          <p:spTgt spid="6">
                                            <p:graphicEl>
                                              <a:dgm id="{60367AAE-BAE9-45FF-90D1-74FB310BD71E}"/>
                                            </p:graphic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
                                            <p:graphicEl>
                                              <a:dgm id="{0134BD6E-3398-4AB7-AEEB-1878185FDA9B}"/>
                                            </p:graphicEl>
                                          </p:spTgt>
                                        </p:tgtEl>
                                        <p:attrNameLst>
                                          <p:attrName>style.visibility</p:attrName>
                                        </p:attrNameLst>
                                      </p:cBhvr>
                                      <p:to>
                                        <p:strVal val="visible"/>
                                      </p:to>
                                    </p:set>
                                    <p:animEffect transition="in" filter="fade">
                                      <p:cBhvr>
                                        <p:cTn id="31" dur="2000"/>
                                        <p:tgtEl>
                                          <p:spTgt spid="6">
                                            <p:graphicEl>
                                              <a:dgm id="{0134BD6E-3398-4AB7-AEEB-1878185FDA9B}"/>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BA8F08B-7C1A-43AB-8CAA-E0D0802650CA}" type="slidenum">
              <a:rPr lang="en-US" smtClean="0"/>
              <a:pPr/>
              <a:t>5</a:t>
            </a:fld>
            <a:endParaRPr lang="en-US" dirty="0"/>
          </a:p>
        </p:txBody>
      </p:sp>
      <p:sp>
        <p:nvSpPr>
          <p:cNvPr id="4" name="Title 3"/>
          <p:cNvSpPr>
            <a:spLocks noGrp="1"/>
          </p:cNvSpPr>
          <p:nvPr>
            <p:ph type="title"/>
          </p:nvPr>
        </p:nvSpPr>
        <p:spPr>
          <a:xfrm>
            <a:off x="623113" y="112776"/>
            <a:ext cx="7863840" cy="649224"/>
          </a:xfrm>
        </p:spPr>
        <p:txBody>
          <a:bodyPr anchor="ctr"/>
          <a:lstStyle/>
          <a:p>
            <a:r>
              <a:rPr lang="en-US" dirty="0" smtClean="0"/>
              <a:t>Concept of Insurance: </a:t>
            </a:r>
            <a:r>
              <a:rPr lang="en-US" sz="1600" b="0" dirty="0" smtClean="0"/>
              <a:t>Process</a:t>
            </a:r>
            <a:endParaRPr lang="en-IN" dirty="0"/>
          </a:p>
        </p:txBody>
      </p:sp>
      <p:sp>
        <p:nvSpPr>
          <p:cNvPr id="5" name="Footer Placeholder 4"/>
          <p:cNvSpPr>
            <a:spLocks noGrp="1"/>
          </p:cNvSpPr>
          <p:nvPr>
            <p:ph type="ftr" sz="quarter" idx="11"/>
          </p:nvPr>
        </p:nvSpPr>
        <p:spPr>
          <a:xfrm>
            <a:off x="6680199" y="6645655"/>
            <a:ext cx="1946275" cy="182880"/>
          </a:xfrm>
        </p:spPr>
        <p:txBody>
          <a:bodyPr/>
          <a:lstStyle/>
          <a:p>
            <a:r>
              <a:rPr lang="en-IN" dirty="0" smtClean="0"/>
              <a:t>POS Training Module</a:t>
            </a:r>
            <a:endParaRPr dirty="0"/>
          </a:p>
        </p:txBody>
      </p:sp>
      <p:pic>
        <p:nvPicPr>
          <p:cNvPr id="7" name="Picture 2"/>
          <p:cNvPicPr>
            <a:picLocks noChangeAspect="1" noChangeArrowheads="1"/>
          </p:cNvPicPr>
          <p:nvPr/>
        </p:nvPicPr>
        <p:blipFill>
          <a:blip r:embed="rId2" cstate="print"/>
          <a:srcRect/>
          <a:stretch>
            <a:fillRect/>
          </a:stretch>
        </p:blipFill>
        <p:spPr bwMode="auto">
          <a:xfrm>
            <a:off x="2160786" y="2656481"/>
            <a:ext cx="5501257" cy="2459079"/>
          </a:xfrm>
          <a:prstGeom prst="rect">
            <a:avLst/>
          </a:prstGeom>
          <a:solidFill>
            <a:schemeClr val="tx2">
              <a:lumMod val="20000"/>
              <a:lumOff val="80000"/>
            </a:schemeClr>
          </a:solidFill>
          <a:ln w="9525">
            <a:solidFill>
              <a:schemeClr val="tx2"/>
            </a:solidFill>
            <a:miter lim="800000"/>
            <a:headEnd/>
            <a:tailEnd/>
          </a:ln>
          <a:effectLst>
            <a:outerShdw blurRad="50800" dist="50800" dir="5400000" algn="ctr" rotWithShape="0">
              <a:schemeClr val="tx2">
                <a:lumMod val="20000"/>
                <a:lumOff val="80000"/>
              </a:schemeClr>
            </a:outerShdw>
          </a:effectLst>
        </p:spPr>
      </p:pic>
      <p:sp>
        <p:nvSpPr>
          <p:cNvPr id="8" name="Rectangle 7"/>
          <p:cNvSpPr/>
          <p:nvPr/>
        </p:nvSpPr>
        <p:spPr>
          <a:xfrm>
            <a:off x="457200" y="1443841"/>
            <a:ext cx="7848600" cy="369332"/>
          </a:xfrm>
          <a:prstGeom prst="rect">
            <a:avLst/>
          </a:prstGeom>
        </p:spPr>
        <p:txBody>
          <a:bodyPr wrap="square">
            <a:spAutoFit/>
          </a:bodyPr>
          <a:lstStyle/>
          <a:p>
            <a:r>
              <a:rPr lang="en-US" dirty="0" smtClean="0"/>
              <a:t> </a:t>
            </a:r>
            <a:endParaRPr lang="en-US" dirty="0"/>
          </a:p>
        </p:txBody>
      </p:sp>
      <p:graphicFrame>
        <p:nvGraphicFramePr>
          <p:cNvPr id="9" name="Diagram 8"/>
          <p:cNvGraphicFramePr/>
          <p:nvPr/>
        </p:nvGraphicFramePr>
        <p:xfrm>
          <a:off x="609600" y="1150876"/>
          <a:ext cx="7772400" cy="129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Box 9"/>
          <p:cNvSpPr txBox="1"/>
          <p:nvPr/>
        </p:nvSpPr>
        <p:spPr>
          <a:xfrm>
            <a:off x="173418" y="5328733"/>
            <a:ext cx="8875986" cy="1015663"/>
          </a:xfrm>
          <a:prstGeom prst="rect">
            <a:avLst/>
          </a:prstGeom>
          <a:noFill/>
          <a:ln>
            <a:solidFill>
              <a:schemeClr val="accent1"/>
            </a:solidFill>
          </a:ln>
        </p:spPr>
        <p:txBody>
          <a:bodyPr wrap="square" rtlCol="0">
            <a:spAutoFit/>
          </a:bodyPr>
          <a:lstStyle/>
          <a:p>
            <a:r>
              <a:rPr lang="en-US" sz="2000" b="1" dirty="0" smtClean="0"/>
              <a:t>Example</a:t>
            </a:r>
            <a:r>
              <a:rPr lang="en-US" sz="2000" dirty="0" smtClean="0"/>
              <a:t> : Out of 400 houses, each valued at Rs. 20,000, on an average 4 houses get burnt every year resulting in a combined loss of Rs. 80,000. The annual contribution of each house owner to make good this loss would be 80000/400= Rs.200 </a:t>
            </a:r>
            <a:endParaRPr lang="en-US" sz="2000" dirty="0"/>
          </a:p>
        </p:txBody>
      </p:sp>
      <p:sp>
        <p:nvSpPr>
          <p:cNvPr id="11" name="Oval 10"/>
          <p:cNvSpPr/>
          <p:nvPr/>
        </p:nvSpPr>
        <p:spPr>
          <a:xfrm>
            <a:off x="46865" y="215692"/>
            <a:ext cx="469665" cy="469665"/>
          </a:xfrm>
          <a:prstGeom prst="ellipse">
            <a:avLst/>
          </a:prstGeom>
          <a:solidFill>
            <a:schemeClr val="accent2"/>
          </a:solidFill>
          <a:ln w="28575">
            <a:solidFill>
              <a:srgbClr val="F9FBF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accent2">
                    <a:lumMod val="20000"/>
                    <a:lumOff val="80000"/>
                  </a:schemeClr>
                </a:solidFill>
              </a:rPr>
              <a:t>1</a:t>
            </a:r>
            <a:endParaRPr lang="en-US" sz="2400" b="1" dirty="0">
              <a:solidFill>
                <a:schemeClr val="accent2">
                  <a:lumMod val="20000"/>
                  <a:lumOff val="80000"/>
                </a:schemeClr>
              </a:solidFill>
            </a:endParaRPr>
          </a:p>
        </p:txBody>
      </p:sp>
      <p:sp>
        <p:nvSpPr>
          <p:cNvPr id="13" name="Parallelogram 12"/>
          <p:cNvSpPr/>
          <p:nvPr/>
        </p:nvSpPr>
        <p:spPr bwMode="auto">
          <a:xfrm>
            <a:off x="6172200" y="0"/>
            <a:ext cx="2128108" cy="304800"/>
          </a:xfrm>
          <a:prstGeom prst="parallelogram">
            <a:avLst/>
          </a:prstGeom>
          <a:solidFill>
            <a:schemeClr val="accent1"/>
          </a:solidFill>
          <a:ln w="6350" cap="flat" cmpd="sng" algn="ctr">
            <a:solidFill>
              <a:schemeClr val="accent1"/>
            </a:solidFill>
            <a:prstDash val="solid"/>
            <a:round/>
            <a:headEnd type="none" w="med" len="med"/>
            <a:tailEnd type="none" w="med" len="med"/>
          </a:ln>
          <a:effectLst/>
        </p:spPr>
        <p:txBody>
          <a:bodyPr vert="horz" wrap="square" lIns="54000" tIns="54000" rIns="54000" bIns="54000" numCol="1" rtlCol="0" anchor="ctr" anchorCtr="0" compatLnSpc="1">
            <a:prstTxWarp prst="textNoShape">
              <a:avLst/>
            </a:prstTxWarp>
          </a:bodyPr>
          <a:lstStyle/>
          <a:p>
            <a:pPr algn="ctr" fontAlgn="base">
              <a:spcBef>
                <a:spcPct val="0"/>
              </a:spcBef>
              <a:spcAft>
                <a:spcPct val="0"/>
              </a:spcAft>
              <a:defRPr/>
            </a:pPr>
            <a:r>
              <a:rPr lang="en-US" sz="1100" b="1" dirty="0" smtClean="0">
                <a:solidFill>
                  <a:prstClr val="white"/>
                </a:solidFill>
              </a:rPr>
              <a:t>Introduction to Insurance</a:t>
            </a:r>
            <a:endParaRPr lang="en-IN" sz="1100" b="1" dirty="0">
              <a:solidFill>
                <a:prstClr val="white"/>
              </a:solidFill>
            </a:endParaRPr>
          </a:p>
        </p:txBody>
      </p:sp>
      <p:sp>
        <p:nvSpPr>
          <p:cNvPr id="12" name="Footer Placeholder 4"/>
          <p:cNvSpPr txBox="1">
            <a:spLocks/>
          </p:cNvSpPr>
          <p:nvPr/>
        </p:nvSpPr>
        <p:spPr>
          <a:xfrm>
            <a:off x="90153" y="6626993"/>
            <a:ext cx="2858320" cy="212346"/>
          </a:xfrm>
          <a:prstGeom prst="rect">
            <a:avLst/>
          </a:prstGeom>
        </p:spPr>
        <p:txBody>
          <a:bodyPr/>
          <a:lstStyle>
            <a:lvl1pPr>
              <a:defRPr>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mn-lt"/>
                <a:ea typeface="+mn-ea"/>
                <a:cs typeface="+mn-cs"/>
              </a:rPr>
              <a:t>©Max </a:t>
            </a:r>
            <a:r>
              <a:rPr lang="en-US" sz="1000" dirty="0" smtClean="0"/>
              <a:t>Life Insurance</a:t>
            </a:r>
            <a:endParaRPr kumimoji="0" lang="en-US" sz="1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graphicEl>
                                              <a:dgm id="{9012A5F3-3F1D-4907-BAA9-4497CAE0446B}"/>
                                            </p:graphicEl>
                                          </p:spTgt>
                                        </p:tgtEl>
                                        <p:attrNameLst>
                                          <p:attrName>style.visibility</p:attrName>
                                        </p:attrNameLst>
                                      </p:cBhvr>
                                      <p:to>
                                        <p:strVal val="visible"/>
                                      </p:to>
                                    </p:set>
                                    <p:animEffect transition="in" filter="fade">
                                      <p:cBhvr>
                                        <p:cTn id="7" dur="2000"/>
                                        <p:tgtEl>
                                          <p:spTgt spid="9">
                                            <p:graphicEl>
                                              <a:dgm id="{9012A5F3-3F1D-4907-BAA9-4497CAE0446B}"/>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graphicEl>
                                              <a:dgm id="{0F769416-A43B-46B5-BA0A-0689A138A01B}"/>
                                            </p:graphicEl>
                                          </p:spTgt>
                                        </p:tgtEl>
                                        <p:attrNameLst>
                                          <p:attrName>style.visibility</p:attrName>
                                        </p:attrNameLst>
                                      </p:cBhvr>
                                      <p:to>
                                        <p:strVal val="visible"/>
                                      </p:to>
                                    </p:set>
                                    <p:animEffect transition="in" filter="fade">
                                      <p:cBhvr>
                                        <p:cTn id="12" dur="2000"/>
                                        <p:tgtEl>
                                          <p:spTgt spid="9">
                                            <p:graphicEl>
                                              <a:dgm id="{0F769416-A43B-46B5-BA0A-0689A138A01B}"/>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graphicEl>
                                              <a:dgm id="{ADFC35C2-60BC-45C0-B21A-821EDFECDEA1}"/>
                                            </p:graphicEl>
                                          </p:spTgt>
                                        </p:tgtEl>
                                        <p:attrNameLst>
                                          <p:attrName>style.visibility</p:attrName>
                                        </p:attrNameLst>
                                      </p:cBhvr>
                                      <p:to>
                                        <p:strVal val="visible"/>
                                      </p:to>
                                    </p:set>
                                    <p:animEffect transition="in" filter="fade">
                                      <p:cBhvr>
                                        <p:cTn id="15" dur="2000"/>
                                        <p:tgtEl>
                                          <p:spTgt spid="9">
                                            <p:graphicEl>
                                              <a:dgm id="{ADFC35C2-60BC-45C0-B21A-821EDFECDEA1}"/>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Sub>
          <a:bldDgm bld="one"/>
        </p:bldSub>
      </p:bldGraphic>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BA8F08B-7C1A-43AB-8CAA-E0D0802650CA}" type="slidenum">
              <a:rPr lang="en-US" smtClean="0"/>
              <a:pPr/>
              <a:t>6</a:t>
            </a:fld>
            <a:endParaRPr lang="en-US" dirty="0"/>
          </a:p>
        </p:txBody>
      </p:sp>
      <p:sp>
        <p:nvSpPr>
          <p:cNvPr id="4" name="Title 3"/>
          <p:cNvSpPr>
            <a:spLocks noGrp="1"/>
          </p:cNvSpPr>
          <p:nvPr>
            <p:ph type="title"/>
          </p:nvPr>
        </p:nvSpPr>
        <p:spPr>
          <a:xfrm>
            <a:off x="594360" y="99128"/>
            <a:ext cx="7863840" cy="649224"/>
          </a:xfrm>
        </p:spPr>
        <p:txBody>
          <a:bodyPr anchor="ctr"/>
          <a:lstStyle/>
          <a:p>
            <a:r>
              <a:rPr lang="en-US" dirty="0" smtClean="0"/>
              <a:t>Purpose and Need of Insurance</a:t>
            </a:r>
            <a:endParaRPr lang="en-IN" sz="1600" b="0" dirty="0"/>
          </a:p>
        </p:txBody>
      </p:sp>
      <p:sp>
        <p:nvSpPr>
          <p:cNvPr id="5" name="Footer Placeholder 4"/>
          <p:cNvSpPr>
            <a:spLocks noGrp="1"/>
          </p:cNvSpPr>
          <p:nvPr>
            <p:ph type="ftr" sz="quarter" idx="11"/>
          </p:nvPr>
        </p:nvSpPr>
        <p:spPr>
          <a:xfrm>
            <a:off x="6680199" y="6645655"/>
            <a:ext cx="1946275" cy="182880"/>
          </a:xfrm>
        </p:spPr>
        <p:txBody>
          <a:bodyPr/>
          <a:lstStyle/>
          <a:p>
            <a:r>
              <a:rPr lang="en-IN" dirty="0" smtClean="0"/>
              <a:t>POS Training Module</a:t>
            </a:r>
            <a:endParaRPr dirty="0"/>
          </a:p>
        </p:txBody>
      </p:sp>
      <p:sp>
        <p:nvSpPr>
          <p:cNvPr id="10" name="Oval 9"/>
          <p:cNvSpPr/>
          <p:nvPr/>
        </p:nvSpPr>
        <p:spPr>
          <a:xfrm>
            <a:off x="46865" y="215692"/>
            <a:ext cx="469665" cy="469665"/>
          </a:xfrm>
          <a:prstGeom prst="ellipse">
            <a:avLst/>
          </a:prstGeom>
          <a:solidFill>
            <a:schemeClr val="accent2"/>
          </a:solidFill>
          <a:ln w="28575">
            <a:solidFill>
              <a:srgbClr val="F9FBF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accent2">
                    <a:lumMod val="20000"/>
                    <a:lumOff val="80000"/>
                  </a:schemeClr>
                </a:solidFill>
              </a:rPr>
              <a:t>2</a:t>
            </a:r>
            <a:endParaRPr lang="en-US" sz="2400" b="1" dirty="0">
              <a:solidFill>
                <a:schemeClr val="accent2">
                  <a:lumMod val="20000"/>
                  <a:lumOff val="80000"/>
                </a:schemeClr>
              </a:solidFill>
            </a:endParaRPr>
          </a:p>
        </p:txBody>
      </p:sp>
      <p:sp>
        <p:nvSpPr>
          <p:cNvPr id="11" name="Parallelogram 10"/>
          <p:cNvSpPr/>
          <p:nvPr/>
        </p:nvSpPr>
        <p:spPr bwMode="auto">
          <a:xfrm>
            <a:off x="6172200" y="0"/>
            <a:ext cx="2128108" cy="304800"/>
          </a:xfrm>
          <a:prstGeom prst="parallelogram">
            <a:avLst/>
          </a:prstGeom>
          <a:solidFill>
            <a:schemeClr val="accent1"/>
          </a:solidFill>
          <a:ln w="6350" cap="flat" cmpd="sng" algn="ctr">
            <a:solidFill>
              <a:schemeClr val="accent1"/>
            </a:solidFill>
            <a:prstDash val="solid"/>
            <a:round/>
            <a:headEnd type="none" w="med" len="med"/>
            <a:tailEnd type="none" w="med" len="med"/>
          </a:ln>
          <a:effectLst/>
        </p:spPr>
        <p:txBody>
          <a:bodyPr vert="horz" wrap="square" lIns="54000" tIns="54000" rIns="54000" bIns="54000" numCol="1" rtlCol="0" anchor="ctr" anchorCtr="0" compatLnSpc="1">
            <a:prstTxWarp prst="textNoShape">
              <a:avLst/>
            </a:prstTxWarp>
          </a:bodyPr>
          <a:lstStyle/>
          <a:p>
            <a:pPr algn="ctr" fontAlgn="base">
              <a:spcBef>
                <a:spcPct val="0"/>
              </a:spcBef>
              <a:spcAft>
                <a:spcPct val="0"/>
              </a:spcAft>
              <a:defRPr/>
            </a:pPr>
            <a:r>
              <a:rPr lang="en-US" sz="1100" b="1" dirty="0" smtClean="0">
                <a:solidFill>
                  <a:prstClr val="white"/>
                </a:solidFill>
              </a:rPr>
              <a:t>Introduction to Insurance</a:t>
            </a:r>
            <a:endParaRPr lang="en-IN" sz="1100" b="1" dirty="0">
              <a:solidFill>
                <a:prstClr val="white"/>
              </a:solidFill>
            </a:endParaRPr>
          </a:p>
        </p:txBody>
      </p:sp>
      <p:sp>
        <p:nvSpPr>
          <p:cNvPr id="12" name="Rectangle 11"/>
          <p:cNvSpPr/>
          <p:nvPr/>
        </p:nvSpPr>
        <p:spPr>
          <a:xfrm>
            <a:off x="2286000" y="1676400"/>
            <a:ext cx="6324600" cy="369332"/>
          </a:xfrm>
          <a:prstGeom prst="rect">
            <a:avLst/>
          </a:prstGeom>
        </p:spPr>
        <p:txBody>
          <a:bodyPr wrap="square">
            <a:spAutoFit/>
          </a:bodyPr>
          <a:lstStyle/>
          <a:p>
            <a:endParaRPr lang="en-US" dirty="0"/>
          </a:p>
        </p:txBody>
      </p:sp>
      <p:graphicFrame>
        <p:nvGraphicFramePr>
          <p:cNvPr id="13" name="Diagram 12"/>
          <p:cNvGraphicFramePr/>
          <p:nvPr/>
        </p:nvGraphicFramePr>
        <p:xfrm>
          <a:off x="381000" y="1024760"/>
          <a:ext cx="8242738" cy="21756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TextBox 13"/>
          <p:cNvSpPr txBox="1"/>
          <p:nvPr/>
        </p:nvSpPr>
        <p:spPr>
          <a:xfrm>
            <a:off x="536030" y="3657588"/>
            <a:ext cx="8008883" cy="2554545"/>
          </a:xfrm>
          <a:prstGeom prst="rect">
            <a:avLst/>
          </a:prstGeom>
          <a:noFill/>
          <a:ln>
            <a:solidFill>
              <a:schemeClr val="accent1"/>
            </a:solidFill>
          </a:ln>
        </p:spPr>
        <p:txBody>
          <a:bodyPr wrap="square" rtlCol="0">
            <a:spAutoFit/>
          </a:bodyPr>
          <a:lstStyle/>
          <a:p>
            <a:r>
              <a:rPr lang="en-US" sz="2000" b="1" dirty="0" smtClean="0"/>
              <a:t>The need for life insurance </a:t>
            </a:r>
            <a:r>
              <a:rPr lang="en-US" sz="2000" dirty="0" smtClean="0"/>
              <a:t>is based on the concept of Human Life Value. </a:t>
            </a:r>
          </a:p>
          <a:p>
            <a:endParaRPr lang="en-US" sz="2000" dirty="0" smtClean="0"/>
          </a:p>
          <a:p>
            <a:r>
              <a:rPr lang="en-US" sz="2000" dirty="0" smtClean="0"/>
              <a:t>Human Life is an asset and holds value because of its </a:t>
            </a:r>
            <a:r>
              <a:rPr lang="en-US" sz="2000" b="1" dirty="0" smtClean="0"/>
              <a:t>earning potential</a:t>
            </a:r>
            <a:r>
              <a:rPr lang="en-US" sz="2000" dirty="0" smtClean="0"/>
              <a:t>. </a:t>
            </a:r>
          </a:p>
          <a:p>
            <a:endParaRPr lang="en-US" sz="2000" dirty="0" smtClean="0"/>
          </a:p>
          <a:p>
            <a:r>
              <a:rPr lang="en-US" sz="2000" b="1" dirty="0" smtClean="0"/>
              <a:t>Human Life Value </a:t>
            </a:r>
            <a:r>
              <a:rPr lang="en-US" sz="2000" dirty="0" smtClean="0"/>
              <a:t>is the value of expected net future earnings. </a:t>
            </a:r>
          </a:p>
          <a:p>
            <a:endParaRPr lang="en-US" sz="2000" dirty="0" smtClean="0"/>
          </a:p>
          <a:p>
            <a:r>
              <a:rPr lang="en-US" sz="2000" dirty="0" smtClean="0"/>
              <a:t>Life insurance </a:t>
            </a:r>
            <a:r>
              <a:rPr lang="en-US" sz="2000" b="1" dirty="0" smtClean="0"/>
              <a:t>provides protection </a:t>
            </a:r>
            <a:r>
              <a:rPr lang="en-US" sz="2000" dirty="0" smtClean="0"/>
              <a:t>against those risk events that can destroy or diminish the value of human life as an asset </a:t>
            </a:r>
            <a:endParaRPr lang="en-US" sz="2000" dirty="0"/>
          </a:p>
        </p:txBody>
      </p:sp>
      <p:sp>
        <p:nvSpPr>
          <p:cNvPr id="15" name="Footer Placeholder 4"/>
          <p:cNvSpPr txBox="1">
            <a:spLocks/>
          </p:cNvSpPr>
          <p:nvPr/>
        </p:nvSpPr>
        <p:spPr>
          <a:xfrm>
            <a:off x="90153" y="6626993"/>
            <a:ext cx="2858320" cy="212346"/>
          </a:xfrm>
          <a:prstGeom prst="rect">
            <a:avLst/>
          </a:prstGeom>
        </p:spPr>
        <p:txBody>
          <a:bodyPr/>
          <a:lstStyle>
            <a:lvl1pPr>
              <a:defRPr>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mn-lt"/>
                <a:ea typeface="+mn-ea"/>
                <a:cs typeface="+mn-cs"/>
              </a:rPr>
              <a:t>©Max </a:t>
            </a:r>
            <a:r>
              <a:rPr lang="en-US" sz="1000" dirty="0" smtClean="0"/>
              <a:t>Life Insurance</a:t>
            </a:r>
            <a:endParaRPr kumimoji="0" lang="en-US" sz="1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graphicEl>
                                              <a:dgm id="{5092D235-70E3-49DA-8623-CAA2BD60239A}"/>
                                            </p:graphicEl>
                                          </p:spTgt>
                                        </p:tgtEl>
                                        <p:attrNameLst>
                                          <p:attrName>style.visibility</p:attrName>
                                        </p:attrNameLst>
                                      </p:cBhvr>
                                      <p:to>
                                        <p:strVal val="visible"/>
                                      </p:to>
                                    </p:set>
                                    <p:animEffect transition="in" filter="fade">
                                      <p:cBhvr>
                                        <p:cTn id="7" dur="2000"/>
                                        <p:tgtEl>
                                          <p:spTgt spid="13">
                                            <p:graphicEl>
                                              <a:dgm id="{5092D235-70E3-49DA-8623-CAA2BD60239A}"/>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graphicEl>
                                              <a:dgm id="{5868F02D-9A1B-4651-8B87-6446F1690E08}"/>
                                            </p:graphicEl>
                                          </p:spTgt>
                                        </p:tgtEl>
                                        <p:attrNameLst>
                                          <p:attrName>style.visibility</p:attrName>
                                        </p:attrNameLst>
                                      </p:cBhvr>
                                      <p:to>
                                        <p:strVal val="visible"/>
                                      </p:to>
                                    </p:set>
                                    <p:animEffect transition="in" filter="fade">
                                      <p:cBhvr>
                                        <p:cTn id="12" dur="2000"/>
                                        <p:tgtEl>
                                          <p:spTgt spid="13">
                                            <p:graphicEl>
                                              <a:dgm id="{5868F02D-9A1B-4651-8B87-6446F1690E08}"/>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graphicEl>
                                              <a:dgm id="{B3BAAEB7-2050-497C-BA11-DD9C9BD9CB21}"/>
                                            </p:graphicEl>
                                          </p:spTgt>
                                        </p:tgtEl>
                                        <p:attrNameLst>
                                          <p:attrName>style.visibility</p:attrName>
                                        </p:attrNameLst>
                                      </p:cBhvr>
                                      <p:to>
                                        <p:strVal val="visible"/>
                                      </p:to>
                                    </p:set>
                                    <p:animEffect transition="in" filter="fade">
                                      <p:cBhvr>
                                        <p:cTn id="17" dur="2000"/>
                                        <p:tgtEl>
                                          <p:spTgt spid="13">
                                            <p:graphicEl>
                                              <a:dgm id="{B3BAAEB7-2050-497C-BA11-DD9C9BD9CB21}"/>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graphicEl>
                                              <a:dgm id="{FA8D01A9-8140-4495-8B97-C5C8A4D2BB77}"/>
                                            </p:graphicEl>
                                          </p:spTgt>
                                        </p:tgtEl>
                                        <p:attrNameLst>
                                          <p:attrName>style.visibility</p:attrName>
                                        </p:attrNameLst>
                                      </p:cBhvr>
                                      <p:to>
                                        <p:strVal val="visible"/>
                                      </p:to>
                                    </p:set>
                                    <p:animEffect transition="in" filter="fade">
                                      <p:cBhvr>
                                        <p:cTn id="22" dur="2000"/>
                                        <p:tgtEl>
                                          <p:spTgt spid="13">
                                            <p:graphicEl>
                                              <a:dgm id="{FA8D01A9-8140-4495-8B97-C5C8A4D2BB77}"/>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bg/>
                                          </p:spTgt>
                                        </p:tgtEl>
                                        <p:attrNameLst>
                                          <p:attrName>style.visibility</p:attrName>
                                        </p:attrNameLst>
                                      </p:cBhvr>
                                      <p:to>
                                        <p:strVal val="visible"/>
                                      </p:to>
                                    </p:set>
                                    <p:animEffect transition="in" filter="fade">
                                      <p:cBhvr>
                                        <p:cTn id="27" dur="2000"/>
                                        <p:tgtEl>
                                          <p:spTgt spid="14">
                                            <p:bg/>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
                                            <p:txEl>
                                              <p:pRg st="0" end="0"/>
                                            </p:txEl>
                                          </p:spTgt>
                                        </p:tgtEl>
                                        <p:attrNameLst>
                                          <p:attrName>style.visibility</p:attrName>
                                        </p:attrNameLst>
                                      </p:cBhvr>
                                      <p:to>
                                        <p:strVal val="visible"/>
                                      </p:to>
                                    </p:set>
                                    <p:animEffect transition="in" filter="fade">
                                      <p:cBhvr>
                                        <p:cTn id="32" dur="2000"/>
                                        <p:tgtEl>
                                          <p:spTgt spid="14">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4">
                                            <p:txEl>
                                              <p:pRg st="2" end="2"/>
                                            </p:txEl>
                                          </p:spTgt>
                                        </p:tgtEl>
                                        <p:attrNameLst>
                                          <p:attrName>style.visibility</p:attrName>
                                        </p:attrNameLst>
                                      </p:cBhvr>
                                      <p:to>
                                        <p:strVal val="visible"/>
                                      </p:to>
                                    </p:set>
                                    <p:animEffect transition="in" filter="fade">
                                      <p:cBhvr>
                                        <p:cTn id="37" dur="2000"/>
                                        <p:tgtEl>
                                          <p:spTgt spid="14">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4">
                                            <p:txEl>
                                              <p:pRg st="4" end="4"/>
                                            </p:txEl>
                                          </p:spTgt>
                                        </p:tgtEl>
                                        <p:attrNameLst>
                                          <p:attrName>style.visibility</p:attrName>
                                        </p:attrNameLst>
                                      </p:cBhvr>
                                      <p:to>
                                        <p:strVal val="visible"/>
                                      </p:to>
                                    </p:set>
                                    <p:animEffect transition="in" filter="fade">
                                      <p:cBhvr>
                                        <p:cTn id="42" dur="2000"/>
                                        <p:tgtEl>
                                          <p:spTgt spid="14">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4">
                                            <p:txEl>
                                              <p:pRg st="6" end="6"/>
                                            </p:txEl>
                                          </p:spTgt>
                                        </p:tgtEl>
                                        <p:attrNameLst>
                                          <p:attrName>style.visibility</p:attrName>
                                        </p:attrNameLst>
                                      </p:cBhvr>
                                      <p:to>
                                        <p:strVal val="visible"/>
                                      </p:to>
                                    </p:set>
                                    <p:animEffect transition="in" filter="fade">
                                      <p:cBhvr>
                                        <p:cTn id="47" dur="2000"/>
                                        <p:tgtEl>
                                          <p:spTgt spid="1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Sub>
          <a:bldDgm bld="one"/>
        </p:bldSub>
      </p:bldGraphic>
      <p:bldP spid="14" grpId="0"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BA8F08B-7C1A-43AB-8CAA-E0D0802650CA}" type="slidenum">
              <a:rPr lang="en-US" smtClean="0"/>
              <a:pPr/>
              <a:t>7</a:t>
            </a:fld>
            <a:endParaRPr lang="en-US" dirty="0"/>
          </a:p>
        </p:txBody>
      </p:sp>
      <p:sp>
        <p:nvSpPr>
          <p:cNvPr id="4" name="Title 3"/>
          <p:cNvSpPr>
            <a:spLocks noGrp="1"/>
          </p:cNvSpPr>
          <p:nvPr>
            <p:ph type="title"/>
          </p:nvPr>
        </p:nvSpPr>
        <p:spPr>
          <a:xfrm>
            <a:off x="594360" y="99128"/>
            <a:ext cx="7863840" cy="649224"/>
          </a:xfrm>
        </p:spPr>
        <p:txBody>
          <a:bodyPr anchor="ctr"/>
          <a:lstStyle/>
          <a:p>
            <a:r>
              <a:rPr lang="en-IN" dirty="0" smtClean="0"/>
              <a:t>Concept of Risk, Peril, and Hazard</a:t>
            </a:r>
            <a:endParaRPr lang="en-IN" sz="1600" b="0" dirty="0"/>
          </a:p>
        </p:txBody>
      </p:sp>
      <p:sp>
        <p:nvSpPr>
          <p:cNvPr id="5" name="Footer Placeholder 4"/>
          <p:cNvSpPr>
            <a:spLocks noGrp="1"/>
          </p:cNvSpPr>
          <p:nvPr>
            <p:ph type="ftr" sz="quarter" idx="11"/>
          </p:nvPr>
        </p:nvSpPr>
        <p:spPr>
          <a:xfrm>
            <a:off x="6680199" y="6645655"/>
            <a:ext cx="1946275" cy="182880"/>
          </a:xfrm>
        </p:spPr>
        <p:txBody>
          <a:bodyPr/>
          <a:lstStyle/>
          <a:p>
            <a:r>
              <a:rPr lang="en-IN" dirty="0" smtClean="0"/>
              <a:t>POS Training Module</a:t>
            </a:r>
            <a:endParaRPr dirty="0"/>
          </a:p>
        </p:txBody>
      </p:sp>
      <p:sp>
        <p:nvSpPr>
          <p:cNvPr id="10" name="Oval 9"/>
          <p:cNvSpPr/>
          <p:nvPr/>
        </p:nvSpPr>
        <p:spPr>
          <a:xfrm>
            <a:off x="46865" y="215692"/>
            <a:ext cx="469665" cy="469665"/>
          </a:xfrm>
          <a:prstGeom prst="ellipse">
            <a:avLst/>
          </a:prstGeom>
          <a:solidFill>
            <a:schemeClr val="accent2"/>
          </a:solidFill>
          <a:ln w="28575">
            <a:solidFill>
              <a:srgbClr val="F9FBF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accent2">
                    <a:lumMod val="20000"/>
                    <a:lumOff val="80000"/>
                  </a:schemeClr>
                </a:solidFill>
              </a:rPr>
              <a:t>3</a:t>
            </a:r>
            <a:endParaRPr lang="en-US" sz="2400" b="1" dirty="0">
              <a:solidFill>
                <a:schemeClr val="accent2">
                  <a:lumMod val="20000"/>
                  <a:lumOff val="80000"/>
                </a:schemeClr>
              </a:solidFill>
            </a:endParaRPr>
          </a:p>
        </p:txBody>
      </p:sp>
      <p:sp>
        <p:nvSpPr>
          <p:cNvPr id="11" name="Parallelogram 10"/>
          <p:cNvSpPr/>
          <p:nvPr/>
        </p:nvSpPr>
        <p:spPr bwMode="auto">
          <a:xfrm>
            <a:off x="6172200" y="0"/>
            <a:ext cx="2128108" cy="304800"/>
          </a:xfrm>
          <a:prstGeom prst="parallelogram">
            <a:avLst/>
          </a:prstGeom>
          <a:solidFill>
            <a:schemeClr val="accent1"/>
          </a:solidFill>
          <a:ln w="6350" cap="flat" cmpd="sng" algn="ctr">
            <a:solidFill>
              <a:schemeClr val="accent1"/>
            </a:solidFill>
            <a:prstDash val="solid"/>
            <a:round/>
            <a:headEnd type="none" w="med" len="med"/>
            <a:tailEnd type="none" w="med" len="med"/>
          </a:ln>
          <a:effectLst/>
        </p:spPr>
        <p:txBody>
          <a:bodyPr vert="horz" wrap="square" lIns="54000" tIns="54000" rIns="54000" bIns="54000" numCol="1" rtlCol="0" anchor="ctr" anchorCtr="0" compatLnSpc="1">
            <a:prstTxWarp prst="textNoShape">
              <a:avLst/>
            </a:prstTxWarp>
          </a:bodyPr>
          <a:lstStyle/>
          <a:p>
            <a:pPr algn="ctr" fontAlgn="base">
              <a:spcBef>
                <a:spcPct val="0"/>
              </a:spcBef>
              <a:spcAft>
                <a:spcPct val="0"/>
              </a:spcAft>
              <a:defRPr/>
            </a:pPr>
            <a:r>
              <a:rPr lang="en-US" sz="1100" b="1" dirty="0" smtClean="0">
                <a:solidFill>
                  <a:prstClr val="white"/>
                </a:solidFill>
              </a:rPr>
              <a:t>Introduction to Insurance</a:t>
            </a:r>
            <a:endParaRPr lang="en-IN" sz="1100" b="1" dirty="0">
              <a:solidFill>
                <a:prstClr val="white"/>
              </a:solidFill>
            </a:endParaRPr>
          </a:p>
        </p:txBody>
      </p:sp>
      <p:sp>
        <p:nvSpPr>
          <p:cNvPr id="12" name="Rectangle 11"/>
          <p:cNvSpPr/>
          <p:nvPr/>
        </p:nvSpPr>
        <p:spPr>
          <a:xfrm>
            <a:off x="2286000" y="1676400"/>
            <a:ext cx="6324600" cy="369332"/>
          </a:xfrm>
          <a:prstGeom prst="rect">
            <a:avLst/>
          </a:prstGeom>
        </p:spPr>
        <p:txBody>
          <a:bodyPr wrap="square">
            <a:spAutoFit/>
          </a:bodyPr>
          <a:lstStyle/>
          <a:p>
            <a:endParaRPr lang="en-US" dirty="0"/>
          </a:p>
        </p:txBody>
      </p:sp>
      <p:graphicFrame>
        <p:nvGraphicFramePr>
          <p:cNvPr id="13" name="Diagram 12"/>
          <p:cNvGraphicFramePr/>
          <p:nvPr/>
        </p:nvGraphicFramePr>
        <p:xfrm>
          <a:off x="381000" y="1024760"/>
          <a:ext cx="8242738" cy="21756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TextBox 13"/>
          <p:cNvSpPr txBox="1"/>
          <p:nvPr/>
        </p:nvSpPr>
        <p:spPr>
          <a:xfrm>
            <a:off x="536030" y="3657588"/>
            <a:ext cx="8008883" cy="2554545"/>
          </a:xfrm>
          <a:prstGeom prst="rect">
            <a:avLst/>
          </a:prstGeom>
          <a:noFill/>
          <a:ln>
            <a:solidFill>
              <a:schemeClr val="accent1"/>
            </a:solidFill>
          </a:ln>
        </p:spPr>
        <p:txBody>
          <a:bodyPr wrap="square" rtlCol="0">
            <a:spAutoFit/>
          </a:bodyPr>
          <a:lstStyle/>
          <a:p>
            <a:r>
              <a:rPr lang="en-US" sz="2000" b="1" dirty="0" smtClean="0"/>
              <a:t>The need for life insurance </a:t>
            </a:r>
            <a:r>
              <a:rPr lang="en-US" sz="2000" dirty="0" smtClean="0"/>
              <a:t>is based on the concept of Human Life Value. </a:t>
            </a:r>
          </a:p>
          <a:p>
            <a:endParaRPr lang="en-US" sz="2000" dirty="0" smtClean="0"/>
          </a:p>
          <a:p>
            <a:r>
              <a:rPr lang="en-US" sz="2000" dirty="0" smtClean="0"/>
              <a:t>Human Life is an asset and holds value because of its </a:t>
            </a:r>
            <a:r>
              <a:rPr lang="en-US" sz="2000" b="1" dirty="0" smtClean="0"/>
              <a:t>earning potential</a:t>
            </a:r>
            <a:r>
              <a:rPr lang="en-US" sz="2000" dirty="0" smtClean="0"/>
              <a:t>. </a:t>
            </a:r>
          </a:p>
          <a:p>
            <a:endParaRPr lang="en-US" sz="2000" dirty="0" smtClean="0"/>
          </a:p>
          <a:p>
            <a:r>
              <a:rPr lang="en-US" sz="2000" b="1" dirty="0" smtClean="0"/>
              <a:t>Human Life Value </a:t>
            </a:r>
            <a:r>
              <a:rPr lang="en-US" sz="2000" dirty="0" smtClean="0"/>
              <a:t>is the value of expected net future earnings. </a:t>
            </a:r>
          </a:p>
          <a:p>
            <a:endParaRPr lang="en-US" sz="2000" dirty="0" smtClean="0"/>
          </a:p>
          <a:p>
            <a:r>
              <a:rPr lang="en-US" sz="2000" dirty="0" smtClean="0"/>
              <a:t>Life insurance </a:t>
            </a:r>
            <a:r>
              <a:rPr lang="en-US" sz="2000" b="1" dirty="0" smtClean="0"/>
              <a:t>provides protection </a:t>
            </a:r>
            <a:r>
              <a:rPr lang="en-US" sz="2000" dirty="0" smtClean="0"/>
              <a:t>against those risk events that can destroy or diminish the value of human life as an asset </a:t>
            </a:r>
            <a:endParaRPr lang="en-US" sz="2000" dirty="0"/>
          </a:p>
        </p:txBody>
      </p:sp>
      <p:sp>
        <p:nvSpPr>
          <p:cNvPr id="15" name="Footer Placeholder 4"/>
          <p:cNvSpPr txBox="1">
            <a:spLocks/>
          </p:cNvSpPr>
          <p:nvPr/>
        </p:nvSpPr>
        <p:spPr>
          <a:xfrm>
            <a:off x="90153" y="6626993"/>
            <a:ext cx="2858320" cy="212346"/>
          </a:xfrm>
          <a:prstGeom prst="rect">
            <a:avLst/>
          </a:prstGeom>
        </p:spPr>
        <p:txBody>
          <a:bodyPr/>
          <a:lstStyle>
            <a:lvl1pPr>
              <a:defRPr>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mn-lt"/>
                <a:ea typeface="+mn-ea"/>
                <a:cs typeface="+mn-cs"/>
              </a:rPr>
              <a:t>©Max </a:t>
            </a:r>
            <a:r>
              <a:rPr lang="en-US" sz="1000" dirty="0" smtClean="0"/>
              <a:t>Life Insurance</a:t>
            </a:r>
            <a:endParaRPr kumimoji="0" lang="en-US" sz="1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graphicEl>
                                              <a:dgm id="{5092D235-70E3-49DA-8623-CAA2BD60239A}"/>
                                            </p:graphicEl>
                                          </p:spTgt>
                                        </p:tgtEl>
                                        <p:attrNameLst>
                                          <p:attrName>style.visibility</p:attrName>
                                        </p:attrNameLst>
                                      </p:cBhvr>
                                      <p:to>
                                        <p:strVal val="visible"/>
                                      </p:to>
                                    </p:set>
                                    <p:animEffect transition="in" filter="fade">
                                      <p:cBhvr>
                                        <p:cTn id="7" dur="2000"/>
                                        <p:tgtEl>
                                          <p:spTgt spid="13">
                                            <p:graphicEl>
                                              <a:dgm id="{5092D235-70E3-49DA-8623-CAA2BD60239A}"/>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graphicEl>
                                              <a:dgm id="{5868F02D-9A1B-4651-8B87-6446F1690E08}"/>
                                            </p:graphicEl>
                                          </p:spTgt>
                                        </p:tgtEl>
                                        <p:attrNameLst>
                                          <p:attrName>style.visibility</p:attrName>
                                        </p:attrNameLst>
                                      </p:cBhvr>
                                      <p:to>
                                        <p:strVal val="visible"/>
                                      </p:to>
                                    </p:set>
                                    <p:animEffect transition="in" filter="fade">
                                      <p:cBhvr>
                                        <p:cTn id="12" dur="2000"/>
                                        <p:tgtEl>
                                          <p:spTgt spid="13">
                                            <p:graphicEl>
                                              <a:dgm id="{5868F02D-9A1B-4651-8B87-6446F1690E08}"/>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graphicEl>
                                              <a:dgm id="{B3BAAEB7-2050-497C-BA11-DD9C9BD9CB21}"/>
                                            </p:graphicEl>
                                          </p:spTgt>
                                        </p:tgtEl>
                                        <p:attrNameLst>
                                          <p:attrName>style.visibility</p:attrName>
                                        </p:attrNameLst>
                                      </p:cBhvr>
                                      <p:to>
                                        <p:strVal val="visible"/>
                                      </p:to>
                                    </p:set>
                                    <p:animEffect transition="in" filter="fade">
                                      <p:cBhvr>
                                        <p:cTn id="17" dur="2000"/>
                                        <p:tgtEl>
                                          <p:spTgt spid="13">
                                            <p:graphicEl>
                                              <a:dgm id="{B3BAAEB7-2050-497C-BA11-DD9C9BD9CB21}"/>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graphicEl>
                                              <a:dgm id="{FA8D01A9-8140-4495-8B97-C5C8A4D2BB77}"/>
                                            </p:graphicEl>
                                          </p:spTgt>
                                        </p:tgtEl>
                                        <p:attrNameLst>
                                          <p:attrName>style.visibility</p:attrName>
                                        </p:attrNameLst>
                                      </p:cBhvr>
                                      <p:to>
                                        <p:strVal val="visible"/>
                                      </p:to>
                                    </p:set>
                                    <p:animEffect transition="in" filter="fade">
                                      <p:cBhvr>
                                        <p:cTn id="22" dur="2000"/>
                                        <p:tgtEl>
                                          <p:spTgt spid="13">
                                            <p:graphicEl>
                                              <a:dgm id="{FA8D01A9-8140-4495-8B97-C5C8A4D2BB77}"/>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bg/>
                                          </p:spTgt>
                                        </p:tgtEl>
                                        <p:attrNameLst>
                                          <p:attrName>style.visibility</p:attrName>
                                        </p:attrNameLst>
                                      </p:cBhvr>
                                      <p:to>
                                        <p:strVal val="visible"/>
                                      </p:to>
                                    </p:set>
                                    <p:animEffect transition="in" filter="fade">
                                      <p:cBhvr>
                                        <p:cTn id="27" dur="2000"/>
                                        <p:tgtEl>
                                          <p:spTgt spid="14">
                                            <p:bg/>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
                                            <p:txEl>
                                              <p:pRg st="0" end="0"/>
                                            </p:txEl>
                                          </p:spTgt>
                                        </p:tgtEl>
                                        <p:attrNameLst>
                                          <p:attrName>style.visibility</p:attrName>
                                        </p:attrNameLst>
                                      </p:cBhvr>
                                      <p:to>
                                        <p:strVal val="visible"/>
                                      </p:to>
                                    </p:set>
                                    <p:animEffect transition="in" filter="fade">
                                      <p:cBhvr>
                                        <p:cTn id="32" dur="2000"/>
                                        <p:tgtEl>
                                          <p:spTgt spid="14">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4">
                                            <p:txEl>
                                              <p:pRg st="2" end="2"/>
                                            </p:txEl>
                                          </p:spTgt>
                                        </p:tgtEl>
                                        <p:attrNameLst>
                                          <p:attrName>style.visibility</p:attrName>
                                        </p:attrNameLst>
                                      </p:cBhvr>
                                      <p:to>
                                        <p:strVal val="visible"/>
                                      </p:to>
                                    </p:set>
                                    <p:animEffect transition="in" filter="fade">
                                      <p:cBhvr>
                                        <p:cTn id="37" dur="2000"/>
                                        <p:tgtEl>
                                          <p:spTgt spid="14">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4">
                                            <p:txEl>
                                              <p:pRg st="4" end="4"/>
                                            </p:txEl>
                                          </p:spTgt>
                                        </p:tgtEl>
                                        <p:attrNameLst>
                                          <p:attrName>style.visibility</p:attrName>
                                        </p:attrNameLst>
                                      </p:cBhvr>
                                      <p:to>
                                        <p:strVal val="visible"/>
                                      </p:to>
                                    </p:set>
                                    <p:animEffect transition="in" filter="fade">
                                      <p:cBhvr>
                                        <p:cTn id="42" dur="2000"/>
                                        <p:tgtEl>
                                          <p:spTgt spid="14">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4">
                                            <p:txEl>
                                              <p:pRg st="6" end="6"/>
                                            </p:txEl>
                                          </p:spTgt>
                                        </p:tgtEl>
                                        <p:attrNameLst>
                                          <p:attrName>style.visibility</p:attrName>
                                        </p:attrNameLst>
                                      </p:cBhvr>
                                      <p:to>
                                        <p:strVal val="visible"/>
                                      </p:to>
                                    </p:set>
                                    <p:animEffect transition="in" filter="fade">
                                      <p:cBhvr>
                                        <p:cTn id="47" dur="2000"/>
                                        <p:tgtEl>
                                          <p:spTgt spid="1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Sub>
          <a:bldDgm bld="one"/>
        </p:bldSub>
      </p:bldGraphic>
      <p:bldP spid="14" grpId="0"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IN" dirty="0" smtClean="0"/>
              <a:t>POS Training Module</a:t>
            </a:r>
            <a:endParaRPr dirty="0"/>
          </a:p>
        </p:txBody>
      </p:sp>
      <p:sp>
        <p:nvSpPr>
          <p:cNvPr id="12" name="Slide Number Placeholder 11"/>
          <p:cNvSpPr>
            <a:spLocks noGrp="1"/>
          </p:cNvSpPr>
          <p:nvPr>
            <p:ph type="sldNum" sz="quarter" idx="12"/>
          </p:nvPr>
        </p:nvSpPr>
        <p:spPr/>
        <p:txBody>
          <a:bodyPr/>
          <a:lstStyle/>
          <a:p>
            <a:fld id="{FBA8F08B-7C1A-43AB-8CAA-E0D0802650CA}" type="slidenum">
              <a:rPr lang="en-US" smtClean="0"/>
              <a:pPr/>
              <a:t>8</a:t>
            </a:fld>
            <a:endParaRPr lang="en-US" dirty="0"/>
          </a:p>
        </p:txBody>
      </p:sp>
      <p:grpSp>
        <p:nvGrpSpPr>
          <p:cNvPr id="2" name="Group 19"/>
          <p:cNvGrpSpPr/>
          <p:nvPr/>
        </p:nvGrpSpPr>
        <p:grpSpPr>
          <a:xfrm>
            <a:off x="0" y="2302667"/>
            <a:ext cx="9144000" cy="2328865"/>
            <a:chOff x="0" y="3071810"/>
            <a:chExt cx="9144000" cy="2328865"/>
          </a:xfrm>
        </p:grpSpPr>
        <p:sp>
          <p:nvSpPr>
            <p:cNvPr id="19" name="Rectangle 18"/>
            <p:cNvSpPr/>
            <p:nvPr/>
          </p:nvSpPr>
          <p:spPr bwMode="auto">
            <a:xfrm>
              <a:off x="0" y="5143512"/>
              <a:ext cx="9144000" cy="257163"/>
            </a:xfrm>
            <a:prstGeom prst="rect">
              <a:avLst/>
            </a:prstGeom>
            <a:gradFill>
              <a:gsLst>
                <a:gs pos="0">
                  <a:schemeClr val="bg1">
                    <a:lumMod val="65000"/>
                  </a:schemeClr>
                </a:gs>
                <a:gs pos="100000">
                  <a:schemeClr val="bg1"/>
                </a:gs>
              </a:gsLst>
              <a:lin ang="5400000" scaled="0"/>
            </a:gradFill>
            <a:ln w="6350" cap="flat" cmpd="sng" algn="ctr">
              <a:noFill/>
              <a:prstDash val="solid"/>
              <a:round/>
              <a:headEnd type="none" w="med" len="med"/>
              <a:tailEnd type="none" w="med" len="med"/>
            </a:ln>
            <a:effectLst/>
          </p:spPr>
          <p:txBody>
            <a:bodyPr vert="horz" wrap="square" lIns="54000" tIns="54000" rIns="54000" bIns="54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smtClean="0">
                <a:ln>
                  <a:noFill/>
                </a:ln>
                <a:solidFill>
                  <a:schemeClr val="bg1"/>
                </a:solidFill>
                <a:effectLst/>
                <a:latin typeface="+mj-lt"/>
              </a:endParaRPr>
            </a:p>
          </p:txBody>
        </p:sp>
        <p:grpSp>
          <p:nvGrpSpPr>
            <p:cNvPr id="3" name="Group 14"/>
            <p:cNvGrpSpPr/>
            <p:nvPr/>
          </p:nvGrpSpPr>
          <p:grpSpPr>
            <a:xfrm>
              <a:off x="0" y="3071810"/>
              <a:ext cx="9144000" cy="2105019"/>
              <a:chOff x="0" y="3714752"/>
              <a:chExt cx="9144000" cy="2747961"/>
            </a:xfrm>
          </p:grpSpPr>
          <p:sp>
            <p:nvSpPr>
              <p:cNvPr id="13" name="Rectangle 12"/>
              <p:cNvSpPr/>
              <p:nvPr/>
            </p:nvSpPr>
            <p:spPr bwMode="auto">
              <a:xfrm>
                <a:off x="0" y="3929066"/>
                <a:ext cx="9144000" cy="2533647"/>
              </a:xfrm>
              <a:prstGeom prst="rect">
                <a:avLst/>
              </a:prstGeom>
              <a:solidFill>
                <a:schemeClr val="accent4">
                  <a:lumMod val="60000"/>
                  <a:lumOff val="40000"/>
                </a:schemeClr>
              </a:solidFill>
              <a:ln w="6350" cap="flat" cmpd="sng" algn="ctr">
                <a:noFill/>
                <a:prstDash val="solid"/>
                <a:round/>
                <a:headEnd type="none" w="med" len="med"/>
                <a:tailEnd type="none" w="med" len="med"/>
              </a:ln>
              <a:effectLst/>
            </p:spPr>
            <p:txBody>
              <a:bodyPr vert="horz" wrap="square" lIns="54000" tIns="54000" rIns="54000" bIns="54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smtClean="0">
                  <a:ln>
                    <a:noFill/>
                  </a:ln>
                  <a:solidFill>
                    <a:schemeClr val="bg1"/>
                  </a:solidFill>
                  <a:effectLst/>
                  <a:latin typeface="+mj-lt"/>
                </a:endParaRPr>
              </a:p>
            </p:txBody>
          </p:sp>
          <p:sp>
            <p:nvSpPr>
              <p:cNvPr id="14" name="Freeform 13"/>
              <p:cNvSpPr/>
              <p:nvPr/>
            </p:nvSpPr>
            <p:spPr bwMode="auto">
              <a:xfrm>
                <a:off x="0" y="3714752"/>
                <a:ext cx="5285545" cy="1814699"/>
              </a:xfrm>
              <a:custGeom>
                <a:avLst/>
                <a:gdLst>
                  <a:gd name="connsiteX0" fmla="*/ 0 w 3857620"/>
                  <a:gd name="connsiteY0" fmla="*/ 0 h 1785950"/>
                  <a:gd name="connsiteX1" fmla="*/ 3857620 w 3857620"/>
                  <a:gd name="connsiteY1" fmla="*/ 0 h 1785950"/>
                  <a:gd name="connsiteX2" fmla="*/ 3857620 w 3857620"/>
                  <a:gd name="connsiteY2" fmla="*/ 1785950 h 1785950"/>
                  <a:gd name="connsiteX3" fmla="*/ 0 w 3857620"/>
                  <a:gd name="connsiteY3" fmla="*/ 1785950 h 1785950"/>
                  <a:gd name="connsiteX4" fmla="*/ 0 w 3857620"/>
                  <a:gd name="connsiteY4" fmla="*/ 0 h 1785950"/>
                  <a:gd name="connsiteX0" fmla="*/ 0 w 4397370"/>
                  <a:gd name="connsiteY0" fmla="*/ 0 h 1785950"/>
                  <a:gd name="connsiteX1" fmla="*/ 4397370 w 4397370"/>
                  <a:gd name="connsiteY1" fmla="*/ 0 h 1785950"/>
                  <a:gd name="connsiteX2" fmla="*/ 3857620 w 4397370"/>
                  <a:gd name="connsiteY2" fmla="*/ 1785950 h 1785950"/>
                  <a:gd name="connsiteX3" fmla="*/ 0 w 4397370"/>
                  <a:gd name="connsiteY3" fmla="*/ 1785950 h 1785950"/>
                  <a:gd name="connsiteX4" fmla="*/ 0 w 4397370"/>
                  <a:gd name="connsiteY4" fmla="*/ 0 h 1785950"/>
                  <a:gd name="connsiteX0" fmla="*/ 0 w 4397370"/>
                  <a:gd name="connsiteY0" fmla="*/ 0 h 1785950"/>
                  <a:gd name="connsiteX1" fmla="*/ 4397370 w 4397370"/>
                  <a:gd name="connsiteY1" fmla="*/ 0 h 1785950"/>
                  <a:gd name="connsiteX2" fmla="*/ 3857620 w 4397370"/>
                  <a:gd name="connsiteY2" fmla="*/ 1785950 h 1785950"/>
                  <a:gd name="connsiteX3" fmla="*/ 3693459 w 4397370"/>
                  <a:gd name="connsiteY3" fmla="*/ 1771648 h 1785950"/>
                  <a:gd name="connsiteX4" fmla="*/ 0 w 4397370"/>
                  <a:gd name="connsiteY4" fmla="*/ 1785950 h 1785950"/>
                  <a:gd name="connsiteX5" fmla="*/ 0 w 4397370"/>
                  <a:gd name="connsiteY5" fmla="*/ 0 h 1785950"/>
                  <a:gd name="connsiteX0" fmla="*/ 0 w 4397370"/>
                  <a:gd name="connsiteY0" fmla="*/ 0 h 1785950"/>
                  <a:gd name="connsiteX1" fmla="*/ 4397370 w 4397370"/>
                  <a:gd name="connsiteY1" fmla="*/ 0 h 1785950"/>
                  <a:gd name="connsiteX2" fmla="*/ 3881718 w 4397370"/>
                  <a:gd name="connsiteY2" fmla="*/ 1673036 h 1785950"/>
                  <a:gd name="connsiteX3" fmla="*/ 3857620 w 4397370"/>
                  <a:gd name="connsiteY3" fmla="*/ 1785950 h 1785950"/>
                  <a:gd name="connsiteX4" fmla="*/ 3693459 w 4397370"/>
                  <a:gd name="connsiteY4" fmla="*/ 1771648 h 1785950"/>
                  <a:gd name="connsiteX5" fmla="*/ 0 w 4397370"/>
                  <a:gd name="connsiteY5" fmla="*/ 1785950 h 1785950"/>
                  <a:gd name="connsiteX6" fmla="*/ 0 w 4397370"/>
                  <a:gd name="connsiteY6" fmla="*/ 0 h 1785950"/>
                  <a:gd name="connsiteX0" fmla="*/ 0 w 4397370"/>
                  <a:gd name="connsiteY0" fmla="*/ 0 h 1970694"/>
                  <a:gd name="connsiteX1" fmla="*/ 4397370 w 4397370"/>
                  <a:gd name="connsiteY1" fmla="*/ 0 h 1970694"/>
                  <a:gd name="connsiteX2" fmla="*/ 3881718 w 4397370"/>
                  <a:gd name="connsiteY2" fmla="*/ 1673036 h 1970694"/>
                  <a:gd name="connsiteX3" fmla="*/ 3857620 w 4397370"/>
                  <a:gd name="connsiteY3" fmla="*/ 1785950 h 1970694"/>
                  <a:gd name="connsiteX4" fmla="*/ 3693459 w 4397370"/>
                  <a:gd name="connsiteY4" fmla="*/ 1771648 h 1970694"/>
                  <a:gd name="connsiteX5" fmla="*/ 0 w 4397370"/>
                  <a:gd name="connsiteY5" fmla="*/ 1785950 h 1970694"/>
                  <a:gd name="connsiteX6" fmla="*/ 0 w 4397370"/>
                  <a:gd name="connsiteY6" fmla="*/ 0 h 1970694"/>
                  <a:gd name="connsiteX0" fmla="*/ 0 w 4397370"/>
                  <a:gd name="connsiteY0" fmla="*/ 0 h 1968310"/>
                  <a:gd name="connsiteX1" fmla="*/ 4397370 w 4397370"/>
                  <a:gd name="connsiteY1" fmla="*/ 0 h 1968310"/>
                  <a:gd name="connsiteX2" fmla="*/ 3881718 w 4397370"/>
                  <a:gd name="connsiteY2" fmla="*/ 1673036 h 1968310"/>
                  <a:gd name="connsiteX3" fmla="*/ 3693459 w 4397370"/>
                  <a:gd name="connsiteY3" fmla="*/ 1771648 h 1968310"/>
                  <a:gd name="connsiteX4" fmla="*/ 0 w 4397370"/>
                  <a:gd name="connsiteY4" fmla="*/ 1785950 h 1968310"/>
                  <a:gd name="connsiteX5" fmla="*/ 0 w 4397370"/>
                  <a:gd name="connsiteY5" fmla="*/ 0 h 1968310"/>
                  <a:gd name="connsiteX0" fmla="*/ 0 w 4397370"/>
                  <a:gd name="connsiteY0" fmla="*/ 0 h 1785950"/>
                  <a:gd name="connsiteX1" fmla="*/ 4397370 w 4397370"/>
                  <a:gd name="connsiteY1" fmla="*/ 0 h 1785950"/>
                  <a:gd name="connsiteX2" fmla="*/ 3881718 w 4397370"/>
                  <a:gd name="connsiteY2" fmla="*/ 1673036 h 1785950"/>
                  <a:gd name="connsiteX3" fmla="*/ 3693459 w 4397370"/>
                  <a:gd name="connsiteY3" fmla="*/ 1771648 h 1785950"/>
                  <a:gd name="connsiteX4" fmla="*/ 0 w 4397370"/>
                  <a:gd name="connsiteY4" fmla="*/ 1785950 h 1785950"/>
                  <a:gd name="connsiteX5" fmla="*/ 0 w 4397370"/>
                  <a:gd name="connsiteY5" fmla="*/ 0 h 1785950"/>
                  <a:gd name="connsiteX0" fmla="*/ 0 w 4397370"/>
                  <a:gd name="connsiteY0" fmla="*/ 0 h 1833778"/>
                  <a:gd name="connsiteX1" fmla="*/ 4397370 w 4397370"/>
                  <a:gd name="connsiteY1" fmla="*/ 0 h 1833778"/>
                  <a:gd name="connsiteX2" fmla="*/ 3881718 w 4397370"/>
                  <a:gd name="connsiteY2" fmla="*/ 1673036 h 1833778"/>
                  <a:gd name="connsiteX3" fmla="*/ 3693459 w 4397370"/>
                  <a:gd name="connsiteY3" fmla="*/ 1771648 h 1833778"/>
                  <a:gd name="connsiteX4" fmla="*/ 0 w 4397370"/>
                  <a:gd name="connsiteY4" fmla="*/ 1785950 h 1833778"/>
                  <a:gd name="connsiteX5" fmla="*/ 0 w 4397370"/>
                  <a:gd name="connsiteY5" fmla="*/ 0 h 1833778"/>
                  <a:gd name="connsiteX0" fmla="*/ 0 w 4397370"/>
                  <a:gd name="connsiteY0" fmla="*/ 0 h 1805188"/>
                  <a:gd name="connsiteX1" fmla="*/ 4397370 w 4397370"/>
                  <a:gd name="connsiteY1" fmla="*/ 0 h 1805188"/>
                  <a:gd name="connsiteX2" fmla="*/ 3881718 w 4397370"/>
                  <a:gd name="connsiteY2" fmla="*/ 1673036 h 1805188"/>
                  <a:gd name="connsiteX3" fmla="*/ 3693459 w 4397370"/>
                  <a:gd name="connsiteY3" fmla="*/ 1771648 h 1805188"/>
                  <a:gd name="connsiteX4" fmla="*/ 0 w 4397370"/>
                  <a:gd name="connsiteY4" fmla="*/ 1785950 h 1805188"/>
                  <a:gd name="connsiteX5" fmla="*/ 0 w 4397370"/>
                  <a:gd name="connsiteY5" fmla="*/ 0 h 1805188"/>
                  <a:gd name="connsiteX0" fmla="*/ 0 w 4397370"/>
                  <a:gd name="connsiteY0" fmla="*/ 0 h 1805188"/>
                  <a:gd name="connsiteX1" fmla="*/ 4397370 w 4397370"/>
                  <a:gd name="connsiteY1" fmla="*/ 0 h 1805188"/>
                  <a:gd name="connsiteX2" fmla="*/ 4305300 w 4397370"/>
                  <a:gd name="connsiteY2" fmla="*/ 285748 h 1805188"/>
                  <a:gd name="connsiteX3" fmla="*/ 3881718 w 4397370"/>
                  <a:gd name="connsiteY3" fmla="*/ 1673036 h 1805188"/>
                  <a:gd name="connsiteX4" fmla="*/ 3693459 w 4397370"/>
                  <a:gd name="connsiteY4" fmla="*/ 1771648 h 1805188"/>
                  <a:gd name="connsiteX5" fmla="*/ 0 w 4397370"/>
                  <a:gd name="connsiteY5" fmla="*/ 1785950 h 1805188"/>
                  <a:gd name="connsiteX6" fmla="*/ 0 w 4397370"/>
                  <a:gd name="connsiteY6" fmla="*/ 0 h 1805188"/>
                  <a:gd name="connsiteX0" fmla="*/ 0 w 4421717"/>
                  <a:gd name="connsiteY0" fmla="*/ 0 h 1805188"/>
                  <a:gd name="connsiteX1" fmla="*/ 4397370 w 4421717"/>
                  <a:gd name="connsiteY1" fmla="*/ 0 h 1805188"/>
                  <a:gd name="connsiteX2" fmla="*/ 4305300 w 4421717"/>
                  <a:gd name="connsiteY2" fmla="*/ 285748 h 1805188"/>
                  <a:gd name="connsiteX3" fmla="*/ 3881718 w 4421717"/>
                  <a:gd name="connsiteY3" fmla="*/ 1673036 h 1805188"/>
                  <a:gd name="connsiteX4" fmla="*/ 3693459 w 4421717"/>
                  <a:gd name="connsiteY4" fmla="*/ 1771648 h 1805188"/>
                  <a:gd name="connsiteX5" fmla="*/ 0 w 4421717"/>
                  <a:gd name="connsiteY5" fmla="*/ 1785950 h 1805188"/>
                  <a:gd name="connsiteX6" fmla="*/ 0 w 4421717"/>
                  <a:gd name="connsiteY6" fmla="*/ 0 h 1805188"/>
                  <a:gd name="connsiteX0" fmla="*/ 0 w 4397370"/>
                  <a:gd name="connsiteY0" fmla="*/ 0 h 1805188"/>
                  <a:gd name="connsiteX1" fmla="*/ 4397370 w 4397370"/>
                  <a:gd name="connsiteY1" fmla="*/ 0 h 1805188"/>
                  <a:gd name="connsiteX2" fmla="*/ 4305300 w 4397370"/>
                  <a:gd name="connsiteY2" fmla="*/ 285748 h 1805188"/>
                  <a:gd name="connsiteX3" fmla="*/ 3881718 w 4397370"/>
                  <a:gd name="connsiteY3" fmla="*/ 1673036 h 1805188"/>
                  <a:gd name="connsiteX4" fmla="*/ 3693459 w 4397370"/>
                  <a:gd name="connsiteY4" fmla="*/ 1771648 h 1805188"/>
                  <a:gd name="connsiteX5" fmla="*/ 0 w 4397370"/>
                  <a:gd name="connsiteY5" fmla="*/ 1785950 h 1805188"/>
                  <a:gd name="connsiteX6" fmla="*/ 0 w 4397370"/>
                  <a:gd name="connsiteY6" fmla="*/ 0 h 1805188"/>
                  <a:gd name="connsiteX0" fmla="*/ 0 w 4540214"/>
                  <a:gd name="connsiteY0" fmla="*/ 0 h 1805188"/>
                  <a:gd name="connsiteX1" fmla="*/ 4540214 w 4540214"/>
                  <a:gd name="connsiteY1" fmla="*/ 0 h 1805188"/>
                  <a:gd name="connsiteX2" fmla="*/ 4305300 w 4540214"/>
                  <a:gd name="connsiteY2" fmla="*/ 285748 h 1805188"/>
                  <a:gd name="connsiteX3" fmla="*/ 3881718 w 4540214"/>
                  <a:gd name="connsiteY3" fmla="*/ 1673036 h 1805188"/>
                  <a:gd name="connsiteX4" fmla="*/ 3693459 w 4540214"/>
                  <a:gd name="connsiteY4" fmla="*/ 1771648 h 1805188"/>
                  <a:gd name="connsiteX5" fmla="*/ 0 w 4540214"/>
                  <a:gd name="connsiteY5" fmla="*/ 1785950 h 1805188"/>
                  <a:gd name="connsiteX6" fmla="*/ 0 w 4540214"/>
                  <a:gd name="connsiteY6" fmla="*/ 0 h 1805188"/>
                  <a:gd name="connsiteX0" fmla="*/ 0 w 4633350"/>
                  <a:gd name="connsiteY0" fmla="*/ 0 h 1805188"/>
                  <a:gd name="connsiteX1" fmla="*/ 4540214 w 4633350"/>
                  <a:gd name="connsiteY1" fmla="*/ 0 h 1805188"/>
                  <a:gd name="connsiteX2" fmla="*/ 4305300 w 4633350"/>
                  <a:gd name="connsiteY2" fmla="*/ 285748 h 1805188"/>
                  <a:gd name="connsiteX3" fmla="*/ 3881718 w 4633350"/>
                  <a:gd name="connsiteY3" fmla="*/ 1673036 h 1805188"/>
                  <a:gd name="connsiteX4" fmla="*/ 3693459 w 4633350"/>
                  <a:gd name="connsiteY4" fmla="*/ 1771648 h 1805188"/>
                  <a:gd name="connsiteX5" fmla="*/ 0 w 4633350"/>
                  <a:gd name="connsiteY5" fmla="*/ 1785950 h 1805188"/>
                  <a:gd name="connsiteX6" fmla="*/ 0 w 4633350"/>
                  <a:gd name="connsiteY6" fmla="*/ 0 h 1805188"/>
                  <a:gd name="connsiteX0" fmla="*/ 0 w 4633350"/>
                  <a:gd name="connsiteY0" fmla="*/ 0 h 1805188"/>
                  <a:gd name="connsiteX1" fmla="*/ 4540214 w 4633350"/>
                  <a:gd name="connsiteY1" fmla="*/ 0 h 1805188"/>
                  <a:gd name="connsiteX2" fmla="*/ 4305300 w 4633350"/>
                  <a:gd name="connsiteY2" fmla="*/ 285748 h 1805188"/>
                  <a:gd name="connsiteX3" fmla="*/ 3881718 w 4633350"/>
                  <a:gd name="connsiteY3" fmla="*/ 1673036 h 1805188"/>
                  <a:gd name="connsiteX4" fmla="*/ 3693459 w 4633350"/>
                  <a:gd name="connsiteY4" fmla="*/ 1771648 h 1805188"/>
                  <a:gd name="connsiteX5" fmla="*/ 0 w 4633350"/>
                  <a:gd name="connsiteY5" fmla="*/ 1785950 h 1805188"/>
                  <a:gd name="connsiteX6" fmla="*/ 0 w 4633350"/>
                  <a:gd name="connsiteY6" fmla="*/ 0 h 1805188"/>
                  <a:gd name="connsiteX0" fmla="*/ 0 w 4633350"/>
                  <a:gd name="connsiteY0" fmla="*/ 0 h 1805188"/>
                  <a:gd name="connsiteX1" fmla="*/ 4540214 w 4633350"/>
                  <a:gd name="connsiteY1" fmla="*/ 0 h 1805188"/>
                  <a:gd name="connsiteX2" fmla="*/ 4305300 w 4633350"/>
                  <a:gd name="connsiteY2" fmla="*/ 285748 h 1805188"/>
                  <a:gd name="connsiteX3" fmla="*/ 3881718 w 4633350"/>
                  <a:gd name="connsiteY3" fmla="*/ 1673036 h 1805188"/>
                  <a:gd name="connsiteX4" fmla="*/ 3693459 w 4633350"/>
                  <a:gd name="connsiteY4" fmla="*/ 1771648 h 1805188"/>
                  <a:gd name="connsiteX5" fmla="*/ 0 w 4633350"/>
                  <a:gd name="connsiteY5" fmla="*/ 1785950 h 1805188"/>
                  <a:gd name="connsiteX6" fmla="*/ 0 w 4633350"/>
                  <a:gd name="connsiteY6" fmla="*/ 0 h 1805188"/>
                  <a:gd name="connsiteX0" fmla="*/ 0 w 4633350"/>
                  <a:gd name="connsiteY0" fmla="*/ 0 h 1805188"/>
                  <a:gd name="connsiteX1" fmla="*/ 4540214 w 4633350"/>
                  <a:gd name="connsiteY1" fmla="*/ 0 h 1805188"/>
                  <a:gd name="connsiteX2" fmla="*/ 4305300 w 4633350"/>
                  <a:gd name="connsiteY2" fmla="*/ 285748 h 1805188"/>
                  <a:gd name="connsiteX3" fmla="*/ 3881718 w 4633350"/>
                  <a:gd name="connsiteY3" fmla="*/ 1673036 h 1805188"/>
                  <a:gd name="connsiteX4" fmla="*/ 3693459 w 4633350"/>
                  <a:gd name="connsiteY4" fmla="*/ 1771648 h 1805188"/>
                  <a:gd name="connsiteX5" fmla="*/ 0 w 4633350"/>
                  <a:gd name="connsiteY5" fmla="*/ 1785950 h 1805188"/>
                  <a:gd name="connsiteX6" fmla="*/ 0 w 4633350"/>
                  <a:gd name="connsiteY6" fmla="*/ 0 h 1805188"/>
                  <a:gd name="connsiteX0" fmla="*/ 0 w 4633350"/>
                  <a:gd name="connsiteY0" fmla="*/ 0 h 1805188"/>
                  <a:gd name="connsiteX1" fmla="*/ 4540214 w 4633350"/>
                  <a:gd name="connsiteY1" fmla="*/ 0 h 1805188"/>
                  <a:gd name="connsiteX2" fmla="*/ 4286252 w 4633350"/>
                  <a:gd name="connsiteY2" fmla="*/ 361944 h 1805188"/>
                  <a:gd name="connsiteX3" fmla="*/ 3881718 w 4633350"/>
                  <a:gd name="connsiteY3" fmla="*/ 1673036 h 1805188"/>
                  <a:gd name="connsiteX4" fmla="*/ 3693459 w 4633350"/>
                  <a:gd name="connsiteY4" fmla="*/ 1771648 h 1805188"/>
                  <a:gd name="connsiteX5" fmla="*/ 0 w 4633350"/>
                  <a:gd name="connsiteY5" fmla="*/ 1785950 h 1805188"/>
                  <a:gd name="connsiteX6" fmla="*/ 0 w 4633350"/>
                  <a:gd name="connsiteY6" fmla="*/ 0 h 1805188"/>
                  <a:gd name="connsiteX0" fmla="*/ 0 w 5285545"/>
                  <a:gd name="connsiteY0" fmla="*/ 0 h 1805188"/>
                  <a:gd name="connsiteX1" fmla="*/ 4540214 w 5285545"/>
                  <a:gd name="connsiteY1" fmla="*/ 0 h 1805188"/>
                  <a:gd name="connsiteX2" fmla="*/ 4471988 w 5285545"/>
                  <a:gd name="connsiteY2" fmla="*/ 214311 h 1805188"/>
                  <a:gd name="connsiteX3" fmla="*/ 4286252 w 5285545"/>
                  <a:gd name="connsiteY3" fmla="*/ 361944 h 1805188"/>
                  <a:gd name="connsiteX4" fmla="*/ 3881718 w 5285545"/>
                  <a:gd name="connsiteY4" fmla="*/ 1673036 h 1805188"/>
                  <a:gd name="connsiteX5" fmla="*/ 3693459 w 5285545"/>
                  <a:gd name="connsiteY5" fmla="*/ 1771648 h 1805188"/>
                  <a:gd name="connsiteX6" fmla="*/ 0 w 5285545"/>
                  <a:gd name="connsiteY6" fmla="*/ 1785950 h 1805188"/>
                  <a:gd name="connsiteX7" fmla="*/ 0 w 5285545"/>
                  <a:gd name="connsiteY7" fmla="*/ 0 h 1805188"/>
                  <a:gd name="connsiteX0" fmla="*/ 0 w 5285545"/>
                  <a:gd name="connsiteY0" fmla="*/ 0 h 1805188"/>
                  <a:gd name="connsiteX1" fmla="*/ 4540214 w 5285545"/>
                  <a:gd name="connsiteY1" fmla="*/ 0 h 1805188"/>
                  <a:gd name="connsiteX2" fmla="*/ 4471988 w 5285545"/>
                  <a:gd name="connsiteY2" fmla="*/ 214311 h 1805188"/>
                  <a:gd name="connsiteX3" fmla="*/ 4286252 w 5285545"/>
                  <a:gd name="connsiteY3" fmla="*/ 361944 h 1805188"/>
                  <a:gd name="connsiteX4" fmla="*/ 3881718 w 5285545"/>
                  <a:gd name="connsiteY4" fmla="*/ 1673036 h 1805188"/>
                  <a:gd name="connsiteX5" fmla="*/ 3693459 w 5285545"/>
                  <a:gd name="connsiteY5" fmla="*/ 1771648 h 1805188"/>
                  <a:gd name="connsiteX6" fmla="*/ 0 w 5285545"/>
                  <a:gd name="connsiteY6" fmla="*/ 1785950 h 1805188"/>
                  <a:gd name="connsiteX7" fmla="*/ 0 w 5285545"/>
                  <a:gd name="connsiteY7" fmla="*/ 0 h 1805188"/>
                  <a:gd name="connsiteX0" fmla="*/ 0 w 5285545"/>
                  <a:gd name="connsiteY0" fmla="*/ 0 h 1805188"/>
                  <a:gd name="connsiteX1" fmla="*/ 4540214 w 5285545"/>
                  <a:gd name="connsiteY1" fmla="*/ 0 h 1805188"/>
                  <a:gd name="connsiteX2" fmla="*/ 4471988 w 5285545"/>
                  <a:gd name="connsiteY2" fmla="*/ 214311 h 1805188"/>
                  <a:gd name="connsiteX3" fmla="*/ 4286252 w 5285545"/>
                  <a:gd name="connsiteY3" fmla="*/ 361944 h 1805188"/>
                  <a:gd name="connsiteX4" fmla="*/ 3881718 w 5285545"/>
                  <a:gd name="connsiteY4" fmla="*/ 1673036 h 1805188"/>
                  <a:gd name="connsiteX5" fmla="*/ 3693459 w 5285545"/>
                  <a:gd name="connsiteY5" fmla="*/ 1771648 h 1805188"/>
                  <a:gd name="connsiteX6" fmla="*/ 0 w 5285545"/>
                  <a:gd name="connsiteY6" fmla="*/ 1785950 h 1805188"/>
                  <a:gd name="connsiteX7" fmla="*/ 0 w 5285545"/>
                  <a:gd name="connsiteY7" fmla="*/ 0 h 1805188"/>
                  <a:gd name="connsiteX0" fmla="*/ 0 w 5285545"/>
                  <a:gd name="connsiteY0" fmla="*/ 0 h 1805188"/>
                  <a:gd name="connsiteX1" fmla="*/ 4540214 w 5285545"/>
                  <a:gd name="connsiteY1" fmla="*/ 0 h 1805188"/>
                  <a:gd name="connsiteX2" fmla="*/ 4471988 w 5285545"/>
                  <a:gd name="connsiteY2" fmla="*/ 214311 h 1805188"/>
                  <a:gd name="connsiteX3" fmla="*/ 4286252 w 5285545"/>
                  <a:gd name="connsiteY3" fmla="*/ 361944 h 1805188"/>
                  <a:gd name="connsiteX4" fmla="*/ 3881718 w 5285545"/>
                  <a:gd name="connsiteY4" fmla="*/ 1673036 h 1805188"/>
                  <a:gd name="connsiteX5" fmla="*/ 3693459 w 5285545"/>
                  <a:gd name="connsiteY5" fmla="*/ 1771648 h 1805188"/>
                  <a:gd name="connsiteX6" fmla="*/ 0 w 5285545"/>
                  <a:gd name="connsiteY6" fmla="*/ 1785950 h 1805188"/>
                  <a:gd name="connsiteX7" fmla="*/ 0 w 5285545"/>
                  <a:gd name="connsiteY7" fmla="*/ 0 h 1805188"/>
                  <a:gd name="connsiteX0" fmla="*/ 0 w 5285545"/>
                  <a:gd name="connsiteY0" fmla="*/ 0 h 1805188"/>
                  <a:gd name="connsiteX1" fmla="*/ 4540214 w 5285545"/>
                  <a:gd name="connsiteY1" fmla="*/ 0 h 1805188"/>
                  <a:gd name="connsiteX2" fmla="*/ 4471988 w 5285545"/>
                  <a:gd name="connsiteY2" fmla="*/ 214311 h 1805188"/>
                  <a:gd name="connsiteX3" fmla="*/ 4286252 w 5285545"/>
                  <a:gd name="connsiteY3" fmla="*/ 361944 h 1805188"/>
                  <a:gd name="connsiteX4" fmla="*/ 3881718 w 5285545"/>
                  <a:gd name="connsiteY4" fmla="*/ 1673036 h 1805188"/>
                  <a:gd name="connsiteX5" fmla="*/ 3693459 w 5285545"/>
                  <a:gd name="connsiteY5" fmla="*/ 1771648 h 1805188"/>
                  <a:gd name="connsiteX6" fmla="*/ 0 w 5285545"/>
                  <a:gd name="connsiteY6" fmla="*/ 1785950 h 1805188"/>
                  <a:gd name="connsiteX7" fmla="*/ 0 w 5285545"/>
                  <a:gd name="connsiteY7" fmla="*/ 0 h 1805188"/>
                  <a:gd name="connsiteX0" fmla="*/ 0 w 5285545"/>
                  <a:gd name="connsiteY0" fmla="*/ 0 h 1805188"/>
                  <a:gd name="connsiteX1" fmla="*/ 4540214 w 5285545"/>
                  <a:gd name="connsiteY1" fmla="*/ 0 h 1805188"/>
                  <a:gd name="connsiteX2" fmla="*/ 4610101 w 5285545"/>
                  <a:gd name="connsiteY2" fmla="*/ 204783 h 1805188"/>
                  <a:gd name="connsiteX3" fmla="*/ 4286252 w 5285545"/>
                  <a:gd name="connsiteY3" fmla="*/ 361944 h 1805188"/>
                  <a:gd name="connsiteX4" fmla="*/ 3881718 w 5285545"/>
                  <a:gd name="connsiteY4" fmla="*/ 1673036 h 1805188"/>
                  <a:gd name="connsiteX5" fmla="*/ 3693459 w 5285545"/>
                  <a:gd name="connsiteY5" fmla="*/ 1771648 h 1805188"/>
                  <a:gd name="connsiteX6" fmla="*/ 0 w 5285545"/>
                  <a:gd name="connsiteY6" fmla="*/ 1785950 h 1805188"/>
                  <a:gd name="connsiteX7" fmla="*/ 0 w 5285545"/>
                  <a:gd name="connsiteY7" fmla="*/ 0 h 1805188"/>
                  <a:gd name="connsiteX0" fmla="*/ 0 w 5285545"/>
                  <a:gd name="connsiteY0" fmla="*/ 0 h 1814699"/>
                  <a:gd name="connsiteX1" fmla="*/ 4540214 w 5285545"/>
                  <a:gd name="connsiteY1" fmla="*/ 0 h 1814699"/>
                  <a:gd name="connsiteX2" fmla="*/ 4610101 w 5285545"/>
                  <a:gd name="connsiteY2" fmla="*/ 204783 h 1814699"/>
                  <a:gd name="connsiteX3" fmla="*/ 4286252 w 5285545"/>
                  <a:gd name="connsiteY3" fmla="*/ 361944 h 1814699"/>
                  <a:gd name="connsiteX4" fmla="*/ 3881718 w 5285545"/>
                  <a:gd name="connsiteY4" fmla="*/ 1673036 h 1814699"/>
                  <a:gd name="connsiteX5" fmla="*/ 3669653 w 5285545"/>
                  <a:gd name="connsiteY5" fmla="*/ 1781159 h 1814699"/>
                  <a:gd name="connsiteX6" fmla="*/ 0 w 5285545"/>
                  <a:gd name="connsiteY6" fmla="*/ 1785950 h 1814699"/>
                  <a:gd name="connsiteX7" fmla="*/ 0 w 5285545"/>
                  <a:gd name="connsiteY7" fmla="*/ 0 h 1814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85545" h="1814699">
                    <a:moveTo>
                      <a:pt x="0" y="0"/>
                    </a:moveTo>
                    <a:lnTo>
                      <a:pt x="4540214" y="0"/>
                    </a:lnTo>
                    <a:cubicBezTo>
                      <a:pt x="5285545" y="35718"/>
                      <a:pt x="4723866" y="196844"/>
                      <a:pt x="4610101" y="204783"/>
                    </a:cubicBezTo>
                    <a:cubicBezTo>
                      <a:pt x="4505865" y="222237"/>
                      <a:pt x="4375107" y="171208"/>
                      <a:pt x="4286252" y="361944"/>
                    </a:cubicBezTo>
                    <a:lnTo>
                      <a:pt x="3881718" y="1673036"/>
                    </a:lnTo>
                    <a:cubicBezTo>
                      <a:pt x="3873943" y="1673019"/>
                      <a:pt x="3878463" y="1814699"/>
                      <a:pt x="3669653" y="1781159"/>
                    </a:cubicBezTo>
                    <a:lnTo>
                      <a:pt x="0" y="1785950"/>
                    </a:lnTo>
                    <a:lnTo>
                      <a:pt x="0" y="0"/>
                    </a:lnTo>
                    <a:close/>
                  </a:path>
                </a:pathLst>
              </a:custGeom>
              <a:solidFill>
                <a:schemeClr val="bg1"/>
              </a:solidFill>
              <a:ln w="6350" cap="flat" cmpd="sng" algn="ctr">
                <a:noFill/>
                <a:prstDash val="solid"/>
                <a:round/>
                <a:headEnd type="none" w="med" len="med"/>
                <a:tailEnd type="none" w="med" len="med"/>
              </a:ln>
              <a:effectLst/>
            </p:spPr>
            <p:txBody>
              <a:bodyPr vert="horz" wrap="square" lIns="54000" tIns="54000" rIns="54000" bIns="54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smtClean="0">
                  <a:ln>
                    <a:noFill/>
                  </a:ln>
                  <a:solidFill>
                    <a:schemeClr val="bg1"/>
                  </a:solidFill>
                  <a:effectLst/>
                  <a:latin typeface="+mj-lt"/>
                </a:endParaRPr>
              </a:p>
            </p:txBody>
          </p:sp>
        </p:grpSp>
        <p:sp>
          <p:nvSpPr>
            <p:cNvPr id="34" name="Text Placeholder 1"/>
            <p:cNvSpPr txBox="1">
              <a:spLocks/>
            </p:cNvSpPr>
            <p:nvPr/>
          </p:nvSpPr>
          <p:spPr bwMode="gray">
            <a:xfrm>
              <a:off x="234922" y="4095515"/>
              <a:ext cx="2408251" cy="190741"/>
            </a:xfrm>
            <a:prstGeom prst="rect">
              <a:avLst/>
            </a:prstGeom>
            <a:noFill/>
            <a:ln w="9525">
              <a:noFill/>
              <a:miter lim="800000"/>
              <a:headEnd/>
              <a:tailEnd/>
            </a:ln>
          </p:spPr>
          <p:txBody>
            <a:bodyPr vert="horz" wrap="square" lIns="91440" tIns="91440" rIns="91440" bIns="91440" numCol="1" anchor="ctr" anchorCtr="0" compatLnSpc="1">
              <a:prstTxWarp prst="textNoShape">
                <a:avLst/>
              </a:prstTxWarp>
            </a:bodyPr>
            <a:lstStyle/>
            <a:p>
              <a:pPr marL="0" marR="0" lvl="0" indent="0" algn="l" defTabSz="914400" rtl="0" eaLnBrk="1" fontAlgn="base" latinLnBrk="0" hangingPunct="1">
                <a:lnSpc>
                  <a:spcPct val="100000"/>
                </a:lnSpc>
                <a:spcBef>
                  <a:spcPts val="1200"/>
                </a:spcBef>
                <a:spcAft>
                  <a:spcPct val="0"/>
                </a:spcAft>
                <a:buClrTx/>
                <a:buSzTx/>
                <a:buFontTx/>
                <a:buNone/>
                <a:tabLst/>
                <a:defRPr/>
              </a:pPr>
              <a:r>
                <a:rPr kumimoji="0" lang="en-US" sz="2800" b="1" i="0" u="none" strike="noStrike" kern="0" cap="none" spc="0" normalizeH="0" baseline="0" noProof="0" dirty="0" smtClean="0">
                  <a:ln>
                    <a:noFill/>
                  </a:ln>
                  <a:solidFill>
                    <a:schemeClr val="accent2"/>
                  </a:solidFill>
                  <a:effectLst/>
                  <a:uLnTx/>
                  <a:uFillTx/>
                  <a:latin typeface="Calibri" pitchFamily="34" charset="0"/>
                  <a:ea typeface="+mn-ea"/>
                  <a:cs typeface="Calibri" pitchFamily="34" charset="0"/>
                </a:rPr>
                <a:t>Section 2</a:t>
              </a:r>
              <a:endParaRPr kumimoji="0" lang="en-IN" sz="2800" b="1" i="0" u="none" strike="noStrike" kern="0" cap="none" spc="0" normalizeH="0" baseline="0" noProof="0" dirty="0">
                <a:ln>
                  <a:noFill/>
                </a:ln>
                <a:solidFill>
                  <a:schemeClr val="accent2"/>
                </a:solidFill>
                <a:effectLst/>
                <a:uLnTx/>
                <a:uFillTx/>
                <a:latin typeface="Calibri" pitchFamily="34" charset="0"/>
                <a:ea typeface="+mn-ea"/>
                <a:cs typeface="Calibri" pitchFamily="34" charset="0"/>
              </a:endParaRPr>
            </a:p>
          </p:txBody>
        </p:sp>
        <p:sp>
          <p:nvSpPr>
            <p:cNvPr id="17" name="Text Placeholder 3"/>
            <p:cNvSpPr txBox="1">
              <a:spLocks/>
            </p:cNvSpPr>
            <p:nvPr/>
          </p:nvSpPr>
          <p:spPr bwMode="gray">
            <a:xfrm>
              <a:off x="247650" y="4567131"/>
              <a:ext cx="3467094" cy="476368"/>
            </a:xfrm>
            <a:prstGeom prst="rect">
              <a:avLst/>
            </a:prstGeom>
            <a:noFill/>
            <a:ln w="9525">
              <a:noFill/>
              <a:miter lim="800000"/>
              <a:headEnd/>
              <a:tailEnd/>
            </a:ln>
          </p:spPr>
          <p:txBody>
            <a:bodyPr vert="horz" wrap="square" lIns="91440" tIns="91440" rIns="91440" bIns="91440" numCol="1" anchor="ctr" anchorCtr="0" compatLnSpc="1">
              <a:prstTxWarp prst="textNoShape">
                <a:avLst/>
              </a:prstTxWarp>
              <a:noAutofit/>
            </a:bodyPr>
            <a:lstStyle/>
            <a:p>
              <a:pPr marL="0" marR="0" lvl="0" indent="0" defTabSz="914400" rtl="0" eaLnBrk="1" fontAlgn="base" latinLnBrk="0" hangingPunct="1">
                <a:lnSpc>
                  <a:spcPct val="100000"/>
                </a:lnSpc>
                <a:spcBef>
                  <a:spcPts val="0"/>
                </a:spcBef>
                <a:spcAft>
                  <a:spcPct val="0"/>
                </a:spcAft>
                <a:buClrTx/>
                <a:buSzTx/>
                <a:buFontTx/>
                <a:buNone/>
                <a:tabLst/>
                <a:defRPr/>
              </a:pPr>
              <a:r>
                <a:rPr kumimoji="0" lang="en-US" sz="2000" b="1" i="0" u="none" strike="noStrike" kern="0" cap="small" spc="0" normalizeH="0" baseline="0" noProof="0" dirty="0" smtClean="0">
                  <a:ln>
                    <a:noFill/>
                  </a:ln>
                  <a:solidFill>
                    <a:schemeClr val="bg1"/>
                  </a:solidFill>
                  <a:effectLst/>
                  <a:uLnTx/>
                  <a:uFillTx/>
                  <a:latin typeface="Calibri" pitchFamily="34" charset="0"/>
                  <a:ea typeface="+mn-ea"/>
                  <a:cs typeface="Calibri" pitchFamily="34" charset="0"/>
                </a:rPr>
                <a:t>Indian Insurance Market</a:t>
              </a:r>
            </a:p>
          </p:txBody>
        </p:sp>
      </p:grpSp>
      <p:sp>
        <p:nvSpPr>
          <p:cNvPr id="11" name="TextBox 42"/>
          <p:cNvSpPr txBox="1">
            <a:spLocks noChangeArrowheads="1"/>
          </p:cNvSpPr>
          <p:nvPr/>
        </p:nvSpPr>
        <p:spPr bwMode="auto">
          <a:xfrm>
            <a:off x="4714876" y="2667000"/>
            <a:ext cx="2647950" cy="1450174"/>
          </a:xfrm>
          <a:prstGeom prst="rect">
            <a:avLst/>
          </a:prstGeom>
          <a:noFill/>
          <a:ln w="9525">
            <a:noFill/>
            <a:miter lim="800000"/>
            <a:headEnd/>
            <a:tailEnd/>
          </a:ln>
          <a:effectLst/>
        </p:spPr>
        <p:txBody>
          <a:bodyPr/>
          <a:lstStyle/>
          <a:p>
            <a:pPr marL="180975" indent="-180975">
              <a:spcBef>
                <a:spcPts val="600"/>
              </a:spcBef>
              <a:buClr>
                <a:schemeClr val="bg1"/>
              </a:buClr>
              <a:buSzPct val="100000"/>
              <a:buFont typeface="Wingdings" pitchFamily="2" charset="2"/>
              <a:buChar char="§"/>
            </a:pPr>
            <a:r>
              <a:rPr lang="en-IN" sz="1400" b="1" dirty="0" smtClean="0">
                <a:solidFill>
                  <a:schemeClr val="bg1"/>
                </a:solidFill>
                <a:cs typeface="Segoe UI" pitchFamily="34" charset="0"/>
              </a:rPr>
              <a:t>Insurers</a:t>
            </a:r>
          </a:p>
          <a:p>
            <a:pPr marL="180975" indent="-180975">
              <a:spcBef>
                <a:spcPts val="600"/>
              </a:spcBef>
              <a:buClr>
                <a:schemeClr val="bg1"/>
              </a:buClr>
              <a:buSzPct val="100000"/>
              <a:buFont typeface="Wingdings" pitchFamily="2" charset="2"/>
              <a:buChar char="§"/>
            </a:pPr>
            <a:r>
              <a:rPr lang="en-IN" sz="1400" b="1" dirty="0" smtClean="0">
                <a:solidFill>
                  <a:schemeClr val="bg1"/>
                </a:solidFill>
                <a:cs typeface="Segoe UI" pitchFamily="34" charset="0"/>
              </a:rPr>
              <a:t>Agents</a:t>
            </a:r>
          </a:p>
          <a:p>
            <a:pPr marL="180975" indent="-180975">
              <a:spcBef>
                <a:spcPts val="600"/>
              </a:spcBef>
              <a:buClr>
                <a:schemeClr val="bg1"/>
              </a:buClr>
              <a:buSzPct val="100000"/>
              <a:buFont typeface="Wingdings" pitchFamily="2" charset="2"/>
              <a:buChar char="§"/>
            </a:pPr>
            <a:r>
              <a:rPr lang="en-IN" sz="1400" b="1" dirty="0" smtClean="0">
                <a:solidFill>
                  <a:schemeClr val="bg1"/>
                </a:solidFill>
                <a:cs typeface="Segoe UI" pitchFamily="34" charset="0"/>
              </a:rPr>
              <a:t>Intermediaries</a:t>
            </a:r>
          </a:p>
          <a:p>
            <a:pPr marL="180975" indent="-180975">
              <a:spcBef>
                <a:spcPts val="600"/>
              </a:spcBef>
              <a:buClr>
                <a:schemeClr val="bg1"/>
              </a:buClr>
              <a:buSzPct val="100000"/>
              <a:buFont typeface="Wingdings" pitchFamily="2" charset="2"/>
              <a:buChar char="§"/>
            </a:pPr>
            <a:r>
              <a:rPr lang="en-US" sz="1400" b="1" dirty="0" smtClean="0">
                <a:solidFill>
                  <a:schemeClr val="bg1"/>
                </a:solidFill>
                <a:cs typeface="Segoe UI" pitchFamily="34" charset="0"/>
              </a:rPr>
              <a:t>Role of POS Persons</a:t>
            </a:r>
          </a:p>
          <a:p>
            <a:pPr marL="180975" indent="-180975">
              <a:spcBef>
                <a:spcPts val="600"/>
              </a:spcBef>
              <a:buClr>
                <a:schemeClr val="bg1"/>
              </a:buClr>
              <a:buSzPct val="100000"/>
              <a:buFont typeface="Wingdings" pitchFamily="2" charset="2"/>
              <a:buChar char="§"/>
            </a:pPr>
            <a:r>
              <a:rPr lang="en-US" sz="1400" b="1" dirty="0" smtClean="0">
                <a:solidFill>
                  <a:schemeClr val="bg1"/>
                </a:solidFill>
                <a:cs typeface="Segoe UI" pitchFamily="34" charset="0"/>
              </a:rPr>
              <a:t>IRDAI</a:t>
            </a:r>
            <a:endParaRPr lang="en-IN" sz="1400" b="1" dirty="0" smtClean="0">
              <a:solidFill>
                <a:schemeClr val="bg1"/>
              </a:solidFill>
              <a:cs typeface="Segoe UI" pitchFamily="34" charset="0"/>
            </a:endParaRPr>
          </a:p>
        </p:txBody>
      </p:sp>
      <p:cxnSp>
        <p:nvCxnSpPr>
          <p:cNvPr id="15" name="Straight Connector 14"/>
          <p:cNvCxnSpPr/>
          <p:nvPr/>
        </p:nvCxnSpPr>
        <p:spPr bwMode="auto">
          <a:xfrm rot="5400000">
            <a:off x="4067669" y="3390406"/>
            <a:ext cx="1296000" cy="1588"/>
          </a:xfrm>
          <a:prstGeom prst="line">
            <a:avLst/>
          </a:prstGeom>
          <a:noFill/>
          <a:ln w="12700" cap="flat" cmpd="sng" algn="ctr">
            <a:solidFill>
              <a:schemeClr val="bg1"/>
            </a:solidFill>
            <a:prstDash val="solid"/>
            <a:round/>
            <a:headEnd type="none" w="med" len="med"/>
            <a:tailEnd type="none" w="med" len="med"/>
          </a:ln>
          <a:effectLst/>
        </p:spPr>
      </p:cxnSp>
      <p:sp>
        <p:nvSpPr>
          <p:cNvPr id="16" name="Footer Placeholder 4"/>
          <p:cNvSpPr txBox="1">
            <a:spLocks/>
          </p:cNvSpPr>
          <p:nvPr/>
        </p:nvSpPr>
        <p:spPr>
          <a:xfrm>
            <a:off x="90153" y="6626993"/>
            <a:ext cx="2858320" cy="212346"/>
          </a:xfrm>
          <a:prstGeom prst="rect">
            <a:avLst/>
          </a:prstGeom>
        </p:spPr>
        <p:txBody>
          <a:bodyPr/>
          <a:lstStyle>
            <a:lvl1pPr>
              <a:defRPr>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mn-lt"/>
                <a:ea typeface="+mn-ea"/>
                <a:cs typeface="+mn-cs"/>
              </a:rPr>
              <a:t>©Max </a:t>
            </a:r>
            <a:r>
              <a:rPr lang="en-US" sz="1000" dirty="0" smtClean="0"/>
              <a:t>Life Insurance</a:t>
            </a:r>
            <a:endParaRPr kumimoji="0" lang="en-US" sz="1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BA8F08B-7C1A-43AB-8CAA-E0D0802650CA}" type="slidenum">
              <a:rPr lang="en-US" smtClean="0"/>
              <a:pPr/>
              <a:t>9</a:t>
            </a:fld>
            <a:endParaRPr lang="en-US" dirty="0"/>
          </a:p>
        </p:txBody>
      </p:sp>
      <p:sp>
        <p:nvSpPr>
          <p:cNvPr id="4" name="Title 3"/>
          <p:cNvSpPr>
            <a:spLocks noGrp="1"/>
          </p:cNvSpPr>
          <p:nvPr>
            <p:ph type="title"/>
          </p:nvPr>
        </p:nvSpPr>
        <p:spPr>
          <a:xfrm>
            <a:off x="594360" y="99128"/>
            <a:ext cx="7863840" cy="649224"/>
          </a:xfrm>
        </p:spPr>
        <p:txBody>
          <a:bodyPr anchor="ctr"/>
          <a:lstStyle/>
          <a:p>
            <a:r>
              <a:rPr lang="en-US" dirty="0" smtClean="0"/>
              <a:t>Insurers: </a:t>
            </a:r>
            <a:r>
              <a:rPr lang="en-US" sz="1600" b="0" dirty="0" smtClean="0"/>
              <a:t>Overview of the Life Insurance Industry</a:t>
            </a:r>
            <a:endParaRPr lang="en-IN" sz="1600" b="0" dirty="0"/>
          </a:p>
        </p:txBody>
      </p:sp>
      <p:sp>
        <p:nvSpPr>
          <p:cNvPr id="5" name="Footer Placeholder 4"/>
          <p:cNvSpPr>
            <a:spLocks noGrp="1"/>
          </p:cNvSpPr>
          <p:nvPr>
            <p:ph type="ftr" sz="quarter" idx="11"/>
          </p:nvPr>
        </p:nvSpPr>
        <p:spPr>
          <a:xfrm>
            <a:off x="6680199" y="6645655"/>
            <a:ext cx="1946275" cy="182880"/>
          </a:xfrm>
        </p:spPr>
        <p:txBody>
          <a:bodyPr/>
          <a:lstStyle/>
          <a:p>
            <a:r>
              <a:rPr lang="en-IN" dirty="0" smtClean="0"/>
              <a:t>POS Training Module</a:t>
            </a:r>
            <a:endParaRPr dirty="0"/>
          </a:p>
        </p:txBody>
      </p:sp>
      <p:sp>
        <p:nvSpPr>
          <p:cNvPr id="10" name="Oval 9"/>
          <p:cNvSpPr/>
          <p:nvPr/>
        </p:nvSpPr>
        <p:spPr>
          <a:xfrm>
            <a:off x="46865" y="215692"/>
            <a:ext cx="469665" cy="469665"/>
          </a:xfrm>
          <a:prstGeom prst="ellipse">
            <a:avLst/>
          </a:prstGeom>
          <a:solidFill>
            <a:schemeClr val="accent2"/>
          </a:solidFill>
          <a:ln w="28575">
            <a:solidFill>
              <a:srgbClr val="F9FBF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accent2">
                    <a:lumMod val="20000"/>
                    <a:lumOff val="80000"/>
                  </a:schemeClr>
                </a:solidFill>
              </a:rPr>
              <a:t>1</a:t>
            </a:r>
            <a:endParaRPr lang="en-US" sz="2400" b="1" dirty="0">
              <a:solidFill>
                <a:schemeClr val="accent2">
                  <a:lumMod val="20000"/>
                  <a:lumOff val="80000"/>
                </a:schemeClr>
              </a:solidFill>
            </a:endParaRPr>
          </a:p>
        </p:txBody>
      </p:sp>
      <p:sp>
        <p:nvSpPr>
          <p:cNvPr id="11" name="Parallelogram 10"/>
          <p:cNvSpPr/>
          <p:nvPr/>
        </p:nvSpPr>
        <p:spPr bwMode="auto">
          <a:xfrm>
            <a:off x="6172200" y="0"/>
            <a:ext cx="2128108" cy="304800"/>
          </a:xfrm>
          <a:prstGeom prst="parallelogram">
            <a:avLst/>
          </a:prstGeom>
          <a:solidFill>
            <a:schemeClr val="accent1"/>
          </a:solidFill>
          <a:ln w="6350" cap="flat" cmpd="sng" algn="ctr">
            <a:solidFill>
              <a:schemeClr val="accent1"/>
            </a:solidFill>
            <a:prstDash val="solid"/>
            <a:round/>
            <a:headEnd type="none" w="med" len="med"/>
            <a:tailEnd type="none" w="med" len="med"/>
          </a:ln>
          <a:effectLst/>
        </p:spPr>
        <p:txBody>
          <a:bodyPr vert="horz" wrap="square" lIns="54000" tIns="54000" rIns="54000" bIns="54000" numCol="1" rtlCol="0" anchor="ctr" anchorCtr="0" compatLnSpc="1">
            <a:prstTxWarp prst="textNoShape">
              <a:avLst/>
            </a:prstTxWarp>
          </a:bodyPr>
          <a:lstStyle/>
          <a:p>
            <a:pPr algn="ctr" fontAlgn="base">
              <a:spcBef>
                <a:spcPct val="0"/>
              </a:spcBef>
              <a:spcAft>
                <a:spcPct val="0"/>
              </a:spcAft>
              <a:defRPr/>
            </a:pPr>
            <a:r>
              <a:rPr lang="en-US" sz="1100" b="1" dirty="0" smtClean="0">
                <a:solidFill>
                  <a:prstClr val="white"/>
                </a:solidFill>
                <a:latin typeface="Calibri"/>
              </a:rPr>
              <a:t>Indian Insurance Market</a:t>
            </a:r>
            <a:endParaRPr lang="en-IN" sz="1100" b="1" dirty="0">
              <a:solidFill>
                <a:prstClr val="white"/>
              </a:solidFill>
              <a:latin typeface="Calibri"/>
            </a:endParaRPr>
          </a:p>
        </p:txBody>
      </p:sp>
      <p:graphicFrame>
        <p:nvGraphicFramePr>
          <p:cNvPr id="13" name="Diagram 12"/>
          <p:cNvGraphicFramePr/>
          <p:nvPr/>
        </p:nvGraphicFramePr>
        <p:xfrm>
          <a:off x="2112622" y="308902"/>
          <a:ext cx="5927791" cy="3411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4" name="Diagram 13"/>
          <p:cNvGraphicFramePr/>
          <p:nvPr/>
        </p:nvGraphicFramePr>
        <p:xfrm>
          <a:off x="1371590" y="2822027"/>
          <a:ext cx="7062952" cy="378372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9" name="Footer Placeholder 4"/>
          <p:cNvSpPr txBox="1">
            <a:spLocks/>
          </p:cNvSpPr>
          <p:nvPr/>
        </p:nvSpPr>
        <p:spPr>
          <a:xfrm>
            <a:off x="90153" y="6626993"/>
            <a:ext cx="2858320" cy="212346"/>
          </a:xfrm>
          <a:prstGeom prst="rect">
            <a:avLst/>
          </a:prstGeom>
        </p:spPr>
        <p:txBody>
          <a:bodyPr/>
          <a:lstStyle>
            <a:lvl1pPr>
              <a:defRPr>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mn-lt"/>
                <a:ea typeface="+mn-ea"/>
                <a:cs typeface="+mn-cs"/>
              </a:rPr>
              <a:t>©Max </a:t>
            </a:r>
            <a:r>
              <a:rPr lang="en-US" sz="1000" dirty="0" smtClean="0"/>
              <a:t>Life Insurance</a:t>
            </a:r>
            <a:endParaRPr kumimoji="0" lang="en-US" sz="1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graphicEl>
                                              <a:dgm id="{4EEB0B39-86B6-468C-A932-FF91894A4917}"/>
                                            </p:graphicEl>
                                          </p:spTgt>
                                        </p:tgtEl>
                                        <p:attrNameLst>
                                          <p:attrName>style.visibility</p:attrName>
                                        </p:attrNameLst>
                                      </p:cBhvr>
                                      <p:to>
                                        <p:strVal val="visible"/>
                                      </p:to>
                                    </p:set>
                                    <p:animEffect transition="in" filter="fade">
                                      <p:cBhvr>
                                        <p:cTn id="7" dur="2000"/>
                                        <p:tgtEl>
                                          <p:spTgt spid="13">
                                            <p:graphicEl>
                                              <a:dgm id="{4EEB0B39-86B6-468C-A932-FF91894A4917}"/>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Sub>
          <a:bldDgm bld="one"/>
        </p:bldSub>
      </p:bldGraphic>
      <p:bldGraphic spid="14" grpId="0">
        <p:bldAsOne/>
      </p:bldGraphic>
    </p:bldLst>
  </p:timing>
</p:sld>
</file>

<file path=ppt/theme/theme1.xml><?xml version="1.0" encoding="utf-8"?>
<a:theme xmlns:a="http://schemas.openxmlformats.org/drawingml/2006/main" name="Blank">
  <a:themeElements>
    <a:clrScheme name="Max Life Color">
      <a:dk1>
        <a:sysClr val="windowText" lastClr="000000"/>
      </a:dk1>
      <a:lt1>
        <a:sysClr val="window" lastClr="FFFFFF"/>
      </a:lt1>
      <a:dk2>
        <a:srgbClr val="1E4679"/>
      </a:dk2>
      <a:lt2>
        <a:srgbClr val="B44646"/>
      </a:lt2>
      <a:accent1>
        <a:srgbClr val="335A8F"/>
      </a:accent1>
      <a:accent2>
        <a:srgbClr val="F69053"/>
      </a:accent2>
      <a:accent3>
        <a:srgbClr val="BEB48C"/>
      </a:accent3>
      <a:accent4>
        <a:srgbClr val="73A0D2"/>
      </a:accent4>
      <a:accent5>
        <a:srgbClr val="D7B432"/>
      </a:accent5>
      <a:accent6>
        <a:srgbClr val="9BB469"/>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4033</Words>
  <Application>Microsoft Office PowerPoint</Application>
  <PresentationFormat>On-screen Show (4:3)</PresentationFormat>
  <Paragraphs>519</Paragraphs>
  <Slides>39</Slides>
  <Notes>8</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Blank</vt:lpstr>
      <vt:lpstr>POS Training Module</vt:lpstr>
      <vt:lpstr>Slide 2</vt:lpstr>
      <vt:lpstr>Concept of Insurance: Basis of Insurance</vt:lpstr>
      <vt:lpstr>Concept of Insurance: Rationale</vt:lpstr>
      <vt:lpstr>Concept of Insurance: Process</vt:lpstr>
      <vt:lpstr>Purpose and Need of Insurance</vt:lpstr>
      <vt:lpstr>Concept of Risk, Peril, and Hazard</vt:lpstr>
      <vt:lpstr>Slide 8</vt:lpstr>
      <vt:lpstr>Insurers: Overview of the Life Insurance Industry</vt:lpstr>
      <vt:lpstr>Insurers: Role of Insurers</vt:lpstr>
      <vt:lpstr>Agents: Role of agents and the process of becoming an agent</vt:lpstr>
      <vt:lpstr>Intermediaries: Role of other intermediaries</vt:lpstr>
      <vt:lpstr>POS persons: Key guidelines governing the recruitment, and conduct of ‘Point of Sales Persons’</vt:lpstr>
      <vt:lpstr>IRDAI: Role, history of IRDAI</vt:lpstr>
      <vt:lpstr>Slide 15</vt:lpstr>
      <vt:lpstr>Offer (Proposal) and Acceptance</vt:lpstr>
      <vt:lpstr>Consideration (Premium)</vt:lpstr>
      <vt:lpstr>Insurable Interest: Concept</vt:lpstr>
      <vt:lpstr>Insurable Interest: Time When Insurable Interest should be present</vt:lpstr>
      <vt:lpstr>Sales Literature</vt:lpstr>
      <vt:lpstr>Proposal Form cum KFD</vt:lpstr>
      <vt:lpstr>Renewal Notice</vt:lpstr>
      <vt:lpstr>Utmost Good Faith: Concept</vt:lpstr>
      <vt:lpstr>Utmost Good Faith: Breach of utmost good faith</vt:lpstr>
      <vt:lpstr>Premium payment options</vt:lpstr>
      <vt:lpstr>Sec 64 -VB of Insurance Act,1938 </vt:lpstr>
      <vt:lpstr>Policy Conditions</vt:lpstr>
      <vt:lpstr>Slide 28</vt:lpstr>
      <vt:lpstr>‘Point of Sale’ Life Insurance Guidelines</vt:lpstr>
      <vt:lpstr>‘Point of Sale’ Product Guidelines</vt:lpstr>
      <vt:lpstr>‘Point of Sale’ Product Guidelines: Product features</vt:lpstr>
      <vt:lpstr>Slide 32</vt:lpstr>
      <vt:lpstr>Anti Money Laundering</vt:lpstr>
      <vt:lpstr>Know Your Customer</vt:lpstr>
      <vt:lpstr>Do’s for Point of Sales Persons</vt:lpstr>
      <vt:lpstr>Don’ts for Point of Sales Persons</vt:lpstr>
      <vt:lpstr>Grievance Redressal Mechanism</vt:lpstr>
      <vt:lpstr>Thank you</vt:lpstr>
      <vt:lpstr>Slide 39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2016-10-16T09:45:28Z</dcterms:created>
  <dcterms:modified xsi:type="dcterms:W3CDTF">2017-07-25T06:48:47Z</dcterms:modified>
</cp:coreProperties>
</file>