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BCBF-AAFF-4395-B1D6-70F3561A0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4" b="40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C343CE-C860-4BE1-B2F0-3F433CE9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700"/>
              <a:t>Simple</a:t>
            </a:r>
            <a:r>
              <a:rPr lang="ko-KR" altLang="en-US" sz="3700"/>
              <a:t> </a:t>
            </a:r>
            <a:r>
              <a:rPr lang="en-US" altLang="ko-KR" sz="3700"/>
              <a:t>is</a:t>
            </a:r>
            <a:r>
              <a:rPr lang="ko-KR" altLang="en-US" sz="3700"/>
              <a:t> </a:t>
            </a:r>
            <a:r>
              <a:rPr lang="en-US" altLang="ko-KR" sz="3700"/>
              <a:t>Best</a:t>
            </a:r>
            <a:br>
              <a:rPr lang="en-US" altLang="ko-KR" sz="3700"/>
            </a:br>
            <a:r>
              <a:rPr lang="ko-KR" altLang="en-US" sz="3700"/>
              <a:t>코드리뷰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A3B8F1-F972-4520-8114-5B8CC3CFB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/>
              <a:t>일시</a:t>
            </a:r>
            <a:r>
              <a:rPr lang="en-US" altLang="ko-KR" sz="1000"/>
              <a:t>: 2021.12.31.(</a:t>
            </a:r>
            <a:r>
              <a:rPr lang="ko-KR" altLang="en-US" sz="1000"/>
              <a:t>금</a:t>
            </a:r>
            <a:r>
              <a:rPr lang="en-US" altLang="ko-KR" sz="100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000"/>
              <a:t>장소</a:t>
            </a:r>
            <a:r>
              <a:rPr lang="en-US" altLang="ko-KR" sz="1000"/>
              <a:t>: </a:t>
            </a:r>
            <a:r>
              <a:rPr lang="ko-KR" altLang="en-US" sz="1000"/>
              <a:t>구미구미 마이구미</a:t>
            </a:r>
          </a:p>
        </p:txBody>
      </p:sp>
    </p:spTree>
    <p:extLst>
      <p:ext uri="{BB962C8B-B14F-4D97-AF65-F5344CB8AC3E}">
        <p14:creationId xmlns:p14="http://schemas.microsoft.com/office/powerpoint/2010/main" val="142434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C74D1-EEC1-4235-947A-D41B3D4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장부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A79DE-0606-44CA-B0F9-99D4FB95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3" y="1690688"/>
            <a:ext cx="5143500" cy="35242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FA40962-6F8F-4D24-BD04-45588AC3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690688"/>
            <a:ext cx="5723082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지출 장부를 섞는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income index </a:t>
            </a:r>
            <a:r>
              <a:rPr lang="ko-KR" altLang="en-US" dirty="0"/>
              <a:t>와</a:t>
            </a:r>
            <a:r>
              <a:rPr lang="en-US" altLang="ko-KR" dirty="0"/>
              <a:t> outcome index </a:t>
            </a:r>
            <a:r>
              <a:rPr lang="ko-KR" altLang="en-US" dirty="0"/>
              <a:t>를 별개로 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두개의 </a:t>
            </a:r>
            <a:r>
              <a:rPr lang="en-US" altLang="ko-KR" dirty="0"/>
              <a:t>index </a:t>
            </a:r>
            <a:r>
              <a:rPr lang="ko-KR" altLang="en-US" dirty="0"/>
              <a:t>중 하나라도 도달 시 반복이 종료되는 </a:t>
            </a:r>
            <a:r>
              <a:rPr lang="en-US" altLang="ko-KR" dirty="0"/>
              <a:t>while </a:t>
            </a:r>
            <a:r>
              <a:rPr lang="ko-KR" altLang="en-US" dirty="0"/>
              <a:t>문을 구성한다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날짜를 비교하여</a:t>
            </a:r>
            <a:r>
              <a:rPr lang="en-US" altLang="ko-KR" dirty="0"/>
              <a:t>, </a:t>
            </a:r>
            <a:r>
              <a:rPr lang="ko-KR" altLang="en-US" dirty="0"/>
              <a:t>더 오래된 날짜일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r>
              <a:rPr lang="en-US" altLang="ko-KR" dirty="0"/>
              <a:t>balance </a:t>
            </a:r>
            <a:r>
              <a:rPr lang="ko-KR" altLang="en-US" dirty="0"/>
              <a:t>값을 추가하여 </a:t>
            </a:r>
            <a:r>
              <a:rPr lang="en-US" altLang="ko-KR" dirty="0"/>
              <a:t>list</a:t>
            </a:r>
            <a:r>
              <a:rPr lang="ko-KR" altLang="en-US" dirty="0"/>
              <a:t>에 추가한 뒤 </a:t>
            </a:r>
            <a:r>
              <a:rPr lang="en-US" altLang="ko-KR" dirty="0"/>
              <a:t>index</a:t>
            </a:r>
            <a:r>
              <a:rPr lang="ko-KR" altLang="en-US" dirty="0"/>
              <a:t>를 증가시킨다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58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C74D1-EEC1-4235-947A-D41B3D4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장부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13819E-4875-4AED-A883-C56A2A1B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3" y="1690688"/>
            <a:ext cx="5059033" cy="35242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09845D8-DDB7-4D70-AA26-56AEEBF7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690688"/>
            <a:ext cx="5723082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지출 장부를 섞는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남은 </a:t>
            </a:r>
            <a:r>
              <a:rPr lang="en-US" altLang="ko-KR" dirty="0"/>
              <a:t>index</a:t>
            </a:r>
            <a:r>
              <a:rPr lang="ko-KR" altLang="en-US" dirty="0"/>
              <a:t>를 가지고 있는게 있다면</a:t>
            </a:r>
            <a:r>
              <a:rPr lang="en-US" altLang="ko-KR" dirty="0"/>
              <a:t>, for</a:t>
            </a:r>
            <a:r>
              <a:rPr lang="ko-KR" altLang="en-US" dirty="0"/>
              <a:t>문을 통해 남은 걸 모두 </a:t>
            </a:r>
            <a:r>
              <a:rPr lang="en-US" altLang="ko-KR" dirty="0"/>
              <a:t>list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해당 값을 </a:t>
            </a:r>
            <a:r>
              <a:rPr lang="en-US" altLang="ko-KR" dirty="0"/>
              <a:t>mutation </a:t>
            </a:r>
            <a:r>
              <a:rPr lang="ko-KR" altLang="en-US" dirty="0"/>
              <a:t>으로 보내준다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잔액도 궁금하니</a:t>
            </a:r>
            <a:r>
              <a:rPr lang="en-US" altLang="ko-KR" dirty="0"/>
              <a:t>, </a:t>
            </a:r>
            <a:r>
              <a:rPr lang="ko-KR" altLang="en-US" dirty="0"/>
              <a:t>최종 잔액 은 </a:t>
            </a:r>
            <a:r>
              <a:rPr lang="en-US" altLang="ko-KR" dirty="0"/>
              <a:t>mutation </a:t>
            </a:r>
            <a:r>
              <a:rPr lang="ko-KR" altLang="en-US" dirty="0"/>
              <a:t>의 </a:t>
            </a:r>
            <a:r>
              <a:rPr lang="en-US" altLang="ko-KR" dirty="0"/>
              <a:t>balance </a:t>
            </a:r>
            <a:r>
              <a:rPr lang="ko-KR" altLang="en-US" dirty="0"/>
              <a:t>로 보내준다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1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BCFB7-5B6F-45DE-939E-604619E2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관리자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CD6D4-21D5-4759-8A05-E66D93E7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에서 </a:t>
            </a:r>
            <a:r>
              <a:rPr lang="en-US" altLang="ko-KR" dirty="0"/>
              <a:t>Django </a:t>
            </a:r>
            <a:r>
              <a:rPr lang="ko-KR" altLang="en-US" dirty="0"/>
              <a:t>로 </a:t>
            </a:r>
            <a:r>
              <a:rPr lang="en-US" altLang="ko-KR" dirty="0"/>
              <a:t>User </a:t>
            </a:r>
            <a:r>
              <a:rPr lang="ko-KR" altLang="en-US" dirty="0"/>
              <a:t>목록을 요청함</a:t>
            </a:r>
            <a:r>
              <a:rPr lang="en-US" altLang="ko-KR" dirty="0"/>
              <a:t>(</a:t>
            </a:r>
            <a:r>
              <a:rPr lang="en-US" altLang="ko-KR" dirty="0" err="1"/>
              <a:t>Userlist</a:t>
            </a:r>
            <a:r>
              <a:rPr lang="en-US" altLang="ko-KR" dirty="0"/>
              <a:t>, </a:t>
            </a:r>
            <a:r>
              <a:rPr lang="en-US" altLang="ko-KR" dirty="0" err="1"/>
              <a:t>UserWaitList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Vue </a:t>
            </a:r>
            <a:r>
              <a:rPr lang="ko-KR" altLang="en-US" dirty="0"/>
              <a:t>에서 해당 목록에서 유저에 대한 이벤트 요청 시</a:t>
            </a:r>
            <a:r>
              <a:rPr lang="en-US" altLang="ko-KR" dirty="0"/>
              <a:t>(ex. </a:t>
            </a:r>
            <a:r>
              <a:rPr lang="ko-KR" altLang="en-US" dirty="0"/>
              <a:t>회계지정</a:t>
            </a:r>
            <a:r>
              <a:rPr lang="en-US" altLang="ko-KR" dirty="0"/>
              <a:t>, </a:t>
            </a:r>
            <a:r>
              <a:rPr lang="ko-KR" altLang="en-US" dirty="0"/>
              <a:t>회장지정</a:t>
            </a:r>
            <a:r>
              <a:rPr lang="en-US" altLang="ko-KR" dirty="0"/>
              <a:t>, </a:t>
            </a:r>
            <a:r>
              <a:rPr lang="ko-KR" altLang="en-US" dirty="0"/>
              <a:t>가입 승인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유저가 가지는 회원에 대한 </a:t>
            </a:r>
            <a:r>
              <a:rPr lang="en-US" altLang="ko-KR" dirty="0"/>
              <a:t>filed</a:t>
            </a:r>
            <a:r>
              <a:rPr lang="ko-KR" altLang="en-US" dirty="0"/>
              <a:t>를 변경</a:t>
            </a:r>
            <a:r>
              <a:rPr lang="en-US" altLang="ko-KR" dirty="0"/>
              <a:t>( ex. </a:t>
            </a:r>
            <a:r>
              <a:rPr lang="ko-KR" altLang="en-US" dirty="0"/>
              <a:t>가입 승인 시</a:t>
            </a:r>
            <a:r>
              <a:rPr lang="en-US" altLang="ko-KR" dirty="0"/>
              <a:t>, </a:t>
            </a:r>
            <a:r>
              <a:rPr lang="en-US" altLang="ko-KR" dirty="0" err="1"/>
              <a:t>is_active</a:t>
            </a:r>
            <a:r>
              <a:rPr lang="en-US" altLang="ko-KR" dirty="0"/>
              <a:t> = 1, </a:t>
            </a:r>
            <a:r>
              <a:rPr lang="ko-KR" altLang="en-US" dirty="0"/>
              <a:t>회계 지정 시</a:t>
            </a:r>
            <a:r>
              <a:rPr lang="en-US" altLang="ko-KR" dirty="0"/>
              <a:t>, authority = 2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요청이 종료되면</a:t>
            </a:r>
            <a:r>
              <a:rPr lang="en-US" altLang="ko-KR" dirty="0"/>
              <a:t>, User</a:t>
            </a:r>
            <a:r>
              <a:rPr lang="ko-KR" altLang="en-US" dirty="0"/>
              <a:t>목록을 재 요청 하여 목록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94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E84B-B7B7-4293-AFC0-74CDC26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 가입</a:t>
            </a:r>
            <a:r>
              <a:rPr lang="en-US" altLang="ko-KR" dirty="0"/>
              <a:t>(</a:t>
            </a:r>
            <a:r>
              <a:rPr lang="ko-KR" altLang="en-US" dirty="0"/>
              <a:t>유효성 검사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47ED0-E069-472C-810A-AE3C8625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V- text-field</a:t>
            </a:r>
            <a:r>
              <a:rPr lang="ko-KR" altLang="en-US" dirty="0"/>
              <a:t> 에는 </a:t>
            </a:r>
            <a:r>
              <a:rPr lang="en-US" altLang="ko-KR" dirty="0"/>
              <a:t>rules </a:t>
            </a:r>
            <a:r>
              <a:rPr lang="ko-KR" altLang="en-US" dirty="0"/>
              <a:t>라는 것이 존재함</a:t>
            </a:r>
            <a:r>
              <a:rPr lang="en-US" altLang="ko-KR" dirty="0"/>
              <a:t>. </a:t>
            </a:r>
            <a:r>
              <a:rPr lang="ko-KR" altLang="en-US" dirty="0"/>
              <a:t>이를 활용한다면</a:t>
            </a:r>
            <a:r>
              <a:rPr lang="en-US" altLang="ko-KR" dirty="0"/>
              <a:t>, </a:t>
            </a:r>
            <a:r>
              <a:rPr lang="ko-KR" altLang="en-US" dirty="0"/>
              <a:t>유효성 조건을 내가 지정할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C8F4B-50CE-4E54-A8E9-B11C7B6E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0465"/>
            <a:ext cx="3181350" cy="1200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2261A-E917-4A15-BA57-28DC3F90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98" y="2697478"/>
            <a:ext cx="7193902" cy="416052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B34F5AB-0C52-47EB-ADB5-60F2E47C1A87}"/>
              </a:ext>
            </a:extLst>
          </p:cNvPr>
          <p:cNvSpPr/>
          <p:nvPr/>
        </p:nvSpPr>
        <p:spPr>
          <a:xfrm>
            <a:off x="1690255" y="3962400"/>
            <a:ext cx="1468581" cy="308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AA34D0-F05E-4B68-82F0-AF1983A91188}"/>
              </a:ext>
            </a:extLst>
          </p:cNvPr>
          <p:cNvSpPr/>
          <p:nvPr/>
        </p:nvSpPr>
        <p:spPr>
          <a:xfrm>
            <a:off x="4922285" y="2631056"/>
            <a:ext cx="1468581" cy="308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F8C8E7-1D3E-48BB-9516-3473AF495868}"/>
              </a:ext>
            </a:extLst>
          </p:cNvPr>
          <p:cNvCxnSpPr>
            <a:endCxn id="9" idx="2"/>
          </p:cNvCxnSpPr>
          <p:nvPr/>
        </p:nvCxnSpPr>
        <p:spPr>
          <a:xfrm flipV="1">
            <a:off x="3158836" y="2785164"/>
            <a:ext cx="1763449" cy="13313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BA2B2-84F9-4C19-84BA-1A8C6DB7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(nodemailer)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87FD7-774C-413F-A61C-E49D3540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에서 </a:t>
            </a:r>
            <a:r>
              <a:rPr lang="en-US" altLang="ko-KR" dirty="0"/>
              <a:t>AWS </a:t>
            </a:r>
            <a:r>
              <a:rPr lang="ko-KR" altLang="en-US" dirty="0"/>
              <a:t>에 기능인 </a:t>
            </a:r>
            <a:r>
              <a:rPr lang="en-US" altLang="ko-KR" dirty="0"/>
              <a:t>lambda </a:t>
            </a:r>
            <a:r>
              <a:rPr lang="ko-KR" altLang="en-US" dirty="0"/>
              <a:t>로 요청을 보냄</a:t>
            </a:r>
            <a:r>
              <a:rPr lang="en-US" altLang="ko-KR" dirty="0"/>
              <a:t>(node.js)</a:t>
            </a:r>
          </a:p>
          <a:p>
            <a:r>
              <a:rPr lang="en-US" altLang="ko-KR" dirty="0"/>
              <a:t>Node.js </a:t>
            </a:r>
            <a:r>
              <a:rPr lang="ko-KR" altLang="en-US" dirty="0"/>
              <a:t>에서는 받은 </a:t>
            </a:r>
            <a:r>
              <a:rPr lang="en-US" altLang="ko-KR" dirty="0"/>
              <a:t>payload(parameter)</a:t>
            </a:r>
            <a:r>
              <a:rPr lang="ko-KR" altLang="en-US" dirty="0"/>
              <a:t>를 기반으로 </a:t>
            </a:r>
            <a:r>
              <a:rPr lang="en-US" altLang="ko-KR" dirty="0"/>
              <a:t>html </a:t>
            </a:r>
            <a:r>
              <a:rPr lang="ko-KR" altLang="en-US" dirty="0"/>
              <a:t>파일을 구성함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구성한 파일을 </a:t>
            </a:r>
            <a:r>
              <a:rPr lang="en-US" altLang="ko-KR" dirty="0"/>
              <a:t>nodemailer</a:t>
            </a:r>
            <a:r>
              <a:rPr lang="ko-KR" altLang="en-US" dirty="0"/>
              <a:t>기능을 활용하여</a:t>
            </a:r>
            <a:r>
              <a:rPr lang="en-US" altLang="ko-KR" dirty="0"/>
              <a:t>, </a:t>
            </a:r>
            <a:r>
              <a:rPr lang="ko-KR" altLang="en-US" dirty="0"/>
              <a:t>지정된 </a:t>
            </a:r>
            <a:r>
              <a:rPr lang="en-US" altLang="ko-KR" dirty="0"/>
              <a:t>email</a:t>
            </a:r>
            <a:r>
              <a:rPr lang="ko-KR" altLang="en-US" dirty="0"/>
              <a:t>로 보냄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BA2B2-84F9-4C19-84BA-1A8C6DB7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(nodemailer)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1729CD-FC60-4430-92C6-728F51AE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81" y="2052907"/>
            <a:ext cx="9058275" cy="1924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0F02-4772-4A88-80B0-EBAE946A3C43}"/>
              </a:ext>
            </a:extLst>
          </p:cNvPr>
          <p:cNvSpPr/>
          <p:nvPr/>
        </p:nvSpPr>
        <p:spPr>
          <a:xfrm>
            <a:off x="2299855" y="2937164"/>
            <a:ext cx="535709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9E1C50-CE0D-4B57-9DD1-A84275FA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0" y="4861214"/>
            <a:ext cx="7572375" cy="1190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1D486-C55D-46A6-8477-6D3521B3EB23}"/>
              </a:ext>
            </a:extLst>
          </p:cNvPr>
          <p:cNvSpPr/>
          <p:nvPr/>
        </p:nvSpPr>
        <p:spPr>
          <a:xfrm>
            <a:off x="4134405" y="5382884"/>
            <a:ext cx="5449541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9AD9A9-451D-402A-AC72-0972056E58F0}"/>
              </a:ext>
            </a:extLst>
          </p:cNvPr>
          <p:cNvCxnSpPr>
            <a:endCxn id="11" idx="0"/>
          </p:cNvCxnSpPr>
          <p:nvPr/>
        </p:nvCxnSpPr>
        <p:spPr>
          <a:xfrm>
            <a:off x="5011947" y="3140364"/>
            <a:ext cx="1847229" cy="2242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BA2B2-84F9-4C19-84BA-1A8C6DB7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(nodemailer)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0A5F3-1A0C-4C51-810C-37925433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3" y="1690688"/>
            <a:ext cx="5143500" cy="5167312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ED6EA2-26C0-42DB-93EA-1181565F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690688"/>
            <a:ext cx="5723082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[1:2] – </a:t>
            </a:r>
            <a:r>
              <a:rPr lang="ko-KR" altLang="en-US" dirty="0"/>
              <a:t>이메일을 보낼 계정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[4:5] – </a:t>
            </a:r>
            <a:r>
              <a:rPr lang="ko-KR" altLang="en-US" dirty="0"/>
              <a:t>이메일을 보낼 때 사용할 </a:t>
            </a:r>
            <a:r>
              <a:rPr lang="en-US" altLang="ko-KR" dirty="0"/>
              <a:t>modules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[6:13] – </a:t>
            </a:r>
            <a:r>
              <a:rPr lang="ko-KR" altLang="en-US" dirty="0"/>
              <a:t>이메일을 보낼 때 필요한</a:t>
            </a:r>
            <a:r>
              <a:rPr lang="en-US" altLang="ko-KR" dirty="0"/>
              <a:t> </a:t>
            </a:r>
            <a:r>
              <a:rPr lang="ko-KR" altLang="en-US" dirty="0"/>
              <a:t>요소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[14:22] – Vue</a:t>
            </a:r>
            <a:r>
              <a:rPr lang="ko-KR" altLang="en-US" dirty="0"/>
              <a:t> 에서 받은 정보를</a:t>
            </a:r>
            <a:r>
              <a:rPr lang="en-US" altLang="ko-KR" dirty="0"/>
              <a:t> </a:t>
            </a:r>
            <a:r>
              <a:rPr lang="ko-KR" altLang="en-US" dirty="0"/>
              <a:t>받을 </a:t>
            </a:r>
            <a:r>
              <a:rPr lang="en-US" altLang="ko-KR" dirty="0"/>
              <a:t>data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[23:31] – </a:t>
            </a:r>
            <a:r>
              <a:rPr lang="ko-KR" altLang="en-US" dirty="0"/>
              <a:t>이메일에 보낼 제목과 내용 폼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17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AF5F-7957-43FA-B113-715D7B3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(nodemailer)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DE74D5-4760-428E-9F17-16F73BEA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3" y="1690688"/>
            <a:ext cx="5143500" cy="29718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D05F5A-DC55-4764-B19C-4D06E5FA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690688"/>
            <a:ext cx="5723082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[2:9] </a:t>
            </a:r>
            <a:r>
              <a:rPr lang="ko-KR" altLang="en-US" dirty="0"/>
              <a:t>에러발생시 </a:t>
            </a:r>
            <a:r>
              <a:rPr lang="en-US" altLang="ko-KR" dirty="0"/>
              <a:t>500 </a:t>
            </a:r>
            <a:r>
              <a:rPr lang="ko-KR" altLang="en-US" dirty="0"/>
              <a:t>코드와 함께 에러메시지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[10:17] </a:t>
            </a:r>
            <a:r>
              <a:rPr lang="ko-KR" altLang="en-US" dirty="0"/>
              <a:t>전송 성공 시 </a:t>
            </a:r>
            <a:r>
              <a:rPr lang="en-US" altLang="ko-KR" dirty="0"/>
              <a:t>200</a:t>
            </a:r>
            <a:r>
              <a:rPr lang="ko-KR" altLang="en-US" dirty="0"/>
              <a:t>코드와 함께</a:t>
            </a:r>
            <a:r>
              <a:rPr lang="en-US" altLang="ko-KR" dirty="0"/>
              <a:t>, success </a:t>
            </a:r>
            <a:r>
              <a:rPr lang="ko-KR" altLang="en-US" dirty="0"/>
              <a:t>메시지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44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3055B-B11C-43EF-A590-9841774E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en-US" altLang="ko-KR" dirty="0" err="1"/>
              <a:t>nodemailer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26B026-807E-4030-B8EA-C91262D3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000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A06A-5A5E-49D2-8426-15B8F6C5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2975"/>
            <a:ext cx="5334000" cy="2724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A8E07D-3486-4DBD-B893-F2CDDD380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661"/>
          <a:stretch/>
        </p:blipFill>
        <p:spPr>
          <a:xfrm>
            <a:off x="6579569" y="2896325"/>
            <a:ext cx="5143500" cy="29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C74D1-EEC1-4235-947A-D41B3D49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장부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19EF7-879B-4E35-A098-A912800D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3" y="1690688"/>
            <a:ext cx="5143500" cy="3371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EE2D67-3BCE-4EAA-A0BF-B8D04413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0" y="1690688"/>
            <a:ext cx="5723082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+ axios </a:t>
            </a:r>
            <a:r>
              <a:rPr lang="ko-KR" altLang="en-US" dirty="0"/>
              <a:t>두개 쓰는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axios.all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</a:t>
            </a:r>
            <a:r>
              <a:rPr lang="en-US" altLang="ko-KR" dirty="0"/>
              <a:t>, </a:t>
            </a:r>
            <a:r>
              <a:rPr lang="ko-KR" altLang="en-US" dirty="0"/>
              <a:t>요청을 보낼 주소들을 규격에 맞게 설정해준다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.then </a:t>
            </a:r>
            <a:r>
              <a:rPr lang="ko-KR" altLang="en-US" dirty="0"/>
              <a:t>에 요청이 두개이므로 </a:t>
            </a:r>
            <a:r>
              <a:rPr lang="en-US" altLang="ko-KR" dirty="0"/>
              <a:t>.spread</a:t>
            </a:r>
            <a:r>
              <a:rPr lang="ko-KR" altLang="en-US" dirty="0"/>
              <a:t>를 사용하여 응답인자를 설정한다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9219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391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Microsoft GothicNeo</vt:lpstr>
      <vt:lpstr>Arial</vt:lpstr>
      <vt:lpstr>BrushVTI</vt:lpstr>
      <vt:lpstr>Simple is Best 코드리뷰</vt:lpstr>
      <vt:lpstr>1. 관리자 페이지</vt:lpstr>
      <vt:lpstr>2. 회원 가입(유효성 검사)</vt:lpstr>
      <vt:lpstr>2. 회원가입(nodemailer)</vt:lpstr>
      <vt:lpstr>2. 회원가입(nodemailer)</vt:lpstr>
      <vt:lpstr>2. 회원가입(nodemailer)</vt:lpstr>
      <vt:lpstr>2. 회원가입(nodemailer)</vt:lpstr>
      <vt:lpstr>2. 회원가입(nodemailer)</vt:lpstr>
      <vt:lpstr>3. 장부 코드</vt:lpstr>
      <vt:lpstr>3. 장부 코드</vt:lpstr>
      <vt:lpstr>3. 장부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is Best 코드리뷰</dc:title>
  <dc:creator>Suhyun Yoon</dc:creator>
  <cp:lastModifiedBy>Suhyun Yoon</cp:lastModifiedBy>
  <cp:revision>5</cp:revision>
  <dcterms:created xsi:type="dcterms:W3CDTF">2021-12-30T02:39:50Z</dcterms:created>
  <dcterms:modified xsi:type="dcterms:W3CDTF">2021-12-30T03:06:54Z</dcterms:modified>
</cp:coreProperties>
</file>