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FCEEF-9D18-4916-887B-183A5037C32D}" v="166" dt="2023-06-15T04:01:39.787"/>
    <p1510:client id="{CD7DA64D-11B3-4CA9-80C9-FD8DDAE15748}" v="374" dt="2023-06-15T18:05:09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5A42B-0A84-4683-8510-5B274476CBE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5193D-B7A5-4125-8EEA-E5AB4F9D4B0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Competition objective: Demonstrating the utilization of GPT to solve business challenges effectively.</a:t>
          </a:r>
          <a:endParaRPr lang="en-US" dirty="0"/>
        </a:p>
      </dgm:t>
    </dgm:pt>
    <dgm:pt modelId="{BECA8F0C-7FC9-4C43-BCE4-4A2EFCB51EFB}" type="parTrans" cxnId="{9AE4F54F-0D85-44D4-803F-2AB17CB97B65}">
      <dgm:prSet/>
      <dgm:spPr/>
      <dgm:t>
        <a:bodyPr/>
        <a:lstStyle/>
        <a:p>
          <a:endParaRPr lang="en-US"/>
        </a:p>
      </dgm:t>
    </dgm:pt>
    <dgm:pt modelId="{41D2DEE9-607B-4272-94EE-82B0B57B1602}" type="sibTrans" cxnId="{9AE4F54F-0D85-44D4-803F-2AB17CB97B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D98F1F-5D68-4FAD-9E18-9EA95017F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Overcoming privacy concerns in interim and the need to safeguard confidential documents</a:t>
          </a:r>
        </a:p>
      </dgm:t>
    </dgm:pt>
    <dgm:pt modelId="{6E6830B9-0661-49EE-BB5A-9ADBF48918B6}" type="parTrans" cxnId="{7C00C9A7-80E4-45E7-887F-5E4393487521}">
      <dgm:prSet/>
      <dgm:spPr/>
      <dgm:t>
        <a:bodyPr/>
        <a:lstStyle/>
        <a:p>
          <a:endParaRPr lang="en-US"/>
        </a:p>
      </dgm:t>
    </dgm:pt>
    <dgm:pt modelId="{A611A496-4AB4-481E-B57C-611F9874CA41}" type="sibTrans" cxnId="{7C00C9A7-80E4-45E7-887F-5E43934875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F15091-773B-4C1F-98B2-80100635549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Building standalone, </a:t>
          </a:r>
          <a:r>
            <a:rPr lang="en-US" dirty="0">
              <a:latin typeface="Calibri Light" panose="020F0302020204030204"/>
            </a:rPr>
            <a:t>network-isolated, self-contained instances</a:t>
          </a:r>
          <a:r>
            <a:rPr lang="en-US" dirty="0"/>
            <a:t> of LLM with practical capabilities</a:t>
          </a:r>
        </a:p>
      </dgm:t>
    </dgm:pt>
    <dgm:pt modelId="{FEF55428-55B3-4879-B5B9-B9AE5871130E}" type="parTrans" cxnId="{5C101478-59A0-4A19-BA6F-75AA899A63E1}">
      <dgm:prSet/>
      <dgm:spPr/>
      <dgm:t>
        <a:bodyPr/>
        <a:lstStyle/>
        <a:p>
          <a:endParaRPr lang="en-US"/>
        </a:p>
      </dgm:t>
    </dgm:pt>
    <dgm:pt modelId="{210BB1A7-83CF-450D-BC72-5F024D3AA53F}" type="sibTrans" cxnId="{5C101478-59A0-4A19-BA6F-75AA899A63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132B9F-23D1-4698-BDFF-E293474E3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Establishing internal GPT infrastructure to expedite adoption within the firm</a:t>
          </a:r>
        </a:p>
      </dgm:t>
    </dgm:pt>
    <dgm:pt modelId="{742B455A-30AB-4D0A-B92F-FA50277BBBC5}" type="parTrans" cxnId="{61BCFC22-736A-452B-A3A0-4C1A3CC7C477}">
      <dgm:prSet/>
      <dgm:spPr/>
      <dgm:t>
        <a:bodyPr/>
        <a:lstStyle/>
        <a:p>
          <a:endParaRPr lang="en-US"/>
        </a:p>
      </dgm:t>
    </dgm:pt>
    <dgm:pt modelId="{37773619-8AB0-4C75-A8F3-C820D933B182}" type="sibTrans" cxnId="{61BCFC22-736A-452B-A3A0-4C1A3CC7C4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CF601D-D126-4EF4-896B-3B4E5CD18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Fine-tuning LLMs for specific tasks to achieve higher accuracy</a:t>
          </a:r>
        </a:p>
      </dgm:t>
    </dgm:pt>
    <dgm:pt modelId="{4BD5AAAD-99E5-4251-815C-F7A7AFAD47ED}" type="parTrans" cxnId="{0CA59079-890C-4329-8A79-67D747F7ED99}">
      <dgm:prSet/>
      <dgm:spPr/>
      <dgm:t>
        <a:bodyPr/>
        <a:lstStyle/>
        <a:p>
          <a:endParaRPr lang="en-US"/>
        </a:p>
      </dgm:t>
    </dgm:pt>
    <dgm:pt modelId="{99075EE9-7BD7-4244-90D2-1FDF22CDE58C}" type="sibTrans" cxnId="{0CA59079-890C-4329-8A79-67D747F7ED99}">
      <dgm:prSet/>
      <dgm:spPr/>
      <dgm:t>
        <a:bodyPr/>
        <a:lstStyle/>
        <a:p>
          <a:endParaRPr lang="en-US"/>
        </a:p>
      </dgm:t>
    </dgm:pt>
    <dgm:pt modelId="{7030A89F-4271-46EE-8A67-90223B0143A6}" type="pres">
      <dgm:prSet presAssocID="{49D5A42B-0A84-4683-8510-5B274476CBE8}" presName="root" presStyleCnt="0">
        <dgm:presLayoutVars>
          <dgm:dir/>
          <dgm:resizeHandles val="exact"/>
        </dgm:presLayoutVars>
      </dgm:prSet>
      <dgm:spPr/>
    </dgm:pt>
    <dgm:pt modelId="{87A92F64-A4DC-4E30-B67B-301161B037D2}" type="pres">
      <dgm:prSet presAssocID="{49D5A42B-0A84-4683-8510-5B274476CBE8}" presName="container" presStyleCnt="0">
        <dgm:presLayoutVars>
          <dgm:dir/>
          <dgm:resizeHandles val="exact"/>
        </dgm:presLayoutVars>
      </dgm:prSet>
      <dgm:spPr/>
    </dgm:pt>
    <dgm:pt modelId="{1BC0895A-9B02-404D-9583-DAB57A5177F5}" type="pres">
      <dgm:prSet presAssocID="{4545193D-B7A5-4125-8EEA-E5AB4F9D4B05}" presName="compNode" presStyleCnt="0"/>
      <dgm:spPr/>
    </dgm:pt>
    <dgm:pt modelId="{2AEA9A5B-077A-4462-824C-AC6F1AEEDDC9}" type="pres">
      <dgm:prSet presAssocID="{4545193D-B7A5-4125-8EEA-E5AB4F9D4B05}" presName="iconBgRect" presStyleLbl="bgShp" presStyleIdx="0" presStyleCnt="5"/>
      <dgm:spPr>
        <a:solidFill>
          <a:srgbClr val="ED7D31"/>
        </a:solidFill>
      </dgm:spPr>
    </dgm:pt>
    <dgm:pt modelId="{A2611D29-811C-41F2-947F-DA3B4B550EB3}" type="pres">
      <dgm:prSet presAssocID="{4545193D-B7A5-4125-8EEA-E5AB4F9D4B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9C66802-37A1-4370-95D0-8458DDFF710F}" type="pres">
      <dgm:prSet presAssocID="{4545193D-B7A5-4125-8EEA-E5AB4F9D4B05}" presName="spaceRect" presStyleCnt="0"/>
      <dgm:spPr/>
    </dgm:pt>
    <dgm:pt modelId="{DCD5BDD8-48CA-4A64-8CB6-A917A8465B4B}" type="pres">
      <dgm:prSet presAssocID="{4545193D-B7A5-4125-8EEA-E5AB4F9D4B05}" presName="textRect" presStyleLbl="revTx" presStyleIdx="0" presStyleCnt="5">
        <dgm:presLayoutVars>
          <dgm:chMax val="1"/>
          <dgm:chPref val="1"/>
        </dgm:presLayoutVars>
      </dgm:prSet>
      <dgm:spPr/>
    </dgm:pt>
    <dgm:pt modelId="{D9895D78-9920-4904-BD3C-F841B5553C4E}" type="pres">
      <dgm:prSet presAssocID="{41D2DEE9-607B-4272-94EE-82B0B57B1602}" presName="sibTrans" presStyleLbl="sibTrans2D1" presStyleIdx="0" presStyleCnt="0"/>
      <dgm:spPr/>
    </dgm:pt>
    <dgm:pt modelId="{043B239F-0D82-4CB1-B928-3EF023F90F29}" type="pres">
      <dgm:prSet presAssocID="{1FD98F1F-5D68-4FAD-9E18-9EA95017FCE3}" presName="compNode" presStyleCnt="0"/>
      <dgm:spPr/>
    </dgm:pt>
    <dgm:pt modelId="{8CFC129D-2C70-46C9-A69C-1954127A9989}" type="pres">
      <dgm:prSet presAssocID="{1FD98F1F-5D68-4FAD-9E18-9EA95017FCE3}" presName="iconBgRect" presStyleLbl="bgShp" presStyleIdx="1" presStyleCnt="5"/>
      <dgm:spPr>
        <a:solidFill>
          <a:schemeClr val="accent4"/>
        </a:solidFill>
      </dgm:spPr>
    </dgm:pt>
    <dgm:pt modelId="{59AB45CE-AF80-441B-AAE2-B46568BB6B70}" type="pres">
      <dgm:prSet presAssocID="{1FD98F1F-5D68-4FAD-9E18-9EA95017FC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DC19A11-BC5F-4510-8EB4-F9878FE5EFF7}" type="pres">
      <dgm:prSet presAssocID="{1FD98F1F-5D68-4FAD-9E18-9EA95017FCE3}" presName="spaceRect" presStyleCnt="0"/>
      <dgm:spPr/>
    </dgm:pt>
    <dgm:pt modelId="{5031F161-9077-4C1B-BDA5-734F15E8DC17}" type="pres">
      <dgm:prSet presAssocID="{1FD98F1F-5D68-4FAD-9E18-9EA95017FCE3}" presName="textRect" presStyleLbl="revTx" presStyleIdx="1" presStyleCnt="5">
        <dgm:presLayoutVars>
          <dgm:chMax val="1"/>
          <dgm:chPref val="1"/>
        </dgm:presLayoutVars>
      </dgm:prSet>
      <dgm:spPr/>
    </dgm:pt>
    <dgm:pt modelId="{7073B671-FB68-4F0D-B230-FD25E0E0E08C}" type="pres">
      <dgm:prSet presAssocID="{A611A496-4AB4-481E-B57C-611F9874CA41}" presName="sibTrans" presStyleLbl="sibTrans2D1" presStyleIdx="0" presStyleCnt="0"/>
      <dgm:spPr/>
    </dgm:pt>
    <dgm:pt modelId="{CBC50E94-6DDB-409E-85B0-47FBB4618C7B}" type="pres">
      <dgm:prSet presAssocID="{83F15091-773B-4C1F-98B2-80100635549B}" presName="compNode" presStyleCnt="0"/>
      <dgm:spPr/>
    </dgm:pt>
    <dgm:pt modelId="{72D9B7B5-AE7D-4FDE-8077-51B58A103C95}" type="pres">
      <dgm:prSet presAssocID="{83F15091-773B-4C1F-98B2-80100635549B}" presName="iconBgRect" presStyleLbl="bgShp" presStyleIdx="2" presStyleCnt="5"/>
      <dgm:spPr>
        <a:solidFill>
          <a:schemeClr val="accent6"/>
        </a:solidFill>
      </dgm:spPr>
    </dgm:pt>
    <dgm:pt modelId="{8F77C90D-464C-4706-A887-8222299BE95A}" type="pres">
      <dgm:prSet presAssocID="{83F15091-773B-4C1F-98B2-8010063554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46B0571-2158-4DBA-BEAA-27E2C490C338}" type="pres">
      <dgm:prSet presAssocID="{83F15091-773B-4C1F-98B2-80100635549B}" presName="spaceRect" presStyleCnt="0"/>
      <dgm:spPr/>
    </dgm:pt>
    <dgm:pt modelId="{D2974293-2FE3-40FB-A5BF-79F140170B86}" type="pres">
      <dgm:prSet presAssocID="{83F15091-773B-4C1F-98B2-80100635549B}" presName="textRect" presStyleLbl="revTx" presStyleIdx="2" presStyleCnt="5">
        <dgm:presLayoutVars>
          <dgm:chMax val="1"/>
          <dgm:chPref val="1"/>
        </dgm:presLayoutVars>
      </dgm:prSet>
      <dgm:spPr/>
    </dgm:pt>
    <dgm:pt modelId="{82A76EAB-BDB4-4DA2-BC76-0808E0C7ECE2}" type="pres">
      <dgm:prSet presAssocID="{210BB1A7-83CF-450D-BC72-5F024D3AA53F}" presName="sibTrans" presStyleLbl="sibTrans2D1" presStyleIdx="0" presStyleCnt="0"/>
      <dgm:spPr/>
    </dgm:pt>
    <dgm:pt modelId="{BA16D8D9-5E1C-442B-8EC5-724EEC3ADD43}" type="pres">
      <dgm:prSet presAssocID="{C9132B9F-23D1-4698-BDFF-E293474E33D5}" presName="compNode" presStyleCnt="0"/>
      <dgm:spPr/>
    </dgm:pt>
    <dgm:pt modelId="{6FD499E0-9B9C-4E73-8DD4-D2790E99C459}" type="pres">
      <dgm:prSet presAssocID="{C9132B9F-23D1-4698-BDFF-E293474E33D5}" presName="iconBgRect" presStyleLbl="bgShp" presStyleIdx="3" presStyleCnt="5"/>
      <dgm:spPr>
        <a:solidFill>
          <a:srgbClr val="7030A0"/>
        </a:solidFill>
      </dgm:spPr>
    </dgm:pt>
    <dgm:pt modelId="{CB083E43-0E5B-4EF8-941A-E980BD29AA70}" type="pres">
      <dgm:prSet presAssocID="{C9132B9F-23D1-4698-BDFF-E293474E33D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740DC46-132D-4964-B4B6-E0E97BD01418}" type="pres">
      <dgm:prSet presAssocID="{C9132B9F-23D1-4698-BDFF-E293474E33D5}" presName="spaceRect" presStyleCnt="0"/>
      <dgm:spPr/>
    </dgm:pt>
    <dgm:pt modelId="{37E1E29A-A1AF-4744-B036-C1BA5007BC15}" type="pres">
      <dgm:prSet presAssocID="{C9132B9F-23D1-4698-BDFF-E293474E33D5}" presName="textRect" presStyleLbl="revTx" presStyleIdx="3" presStyleCnt="5">
        <dgm:presLayoutVars>
          <dgm:chMax val="1"/>
          <dgm:chPref val="1"/>
        </dgm:presLayoutVars>
      </dgm:prSet>
      <dgm:spPr/>
    </dgm:pt>
    <dgm:pt modelId="{76C96DB8-EEA7-465F-BF84-0C6891F10FDB}" type="pres">
      <dgm:prSet presAssocID="{37773619-8AB0-4C75-A8F3-C820D933B182}" presName="sibTrans" presStyleLbl="sibTrans2D1" presStyleIdx="0" presStyleCnt="0"/>
      <dgm:spPr/>
    </dgm:pt>
    <dgm:pt modelId="{D3796EB8-9B89-468B-A0FF-70969FB90518}" type="pres">
      <dgm:prSet presAssocID="{7BCF601D-D126-4EF4-896B-3B4E5CD18C96}" presName="compNode" presStyleCnt="0"/>
      <dgm:spPr/>
    </dgm:pt>
    <dgm:pt modelId="{876F69BA-C7B2-4BCD-8664-060FB0F8247C}" type="pres">
      <dgm:prSet presAssocID="{7BCF601D-D126-4EF4-896B-3B4E5CD18C96}" presName="iconBgRect" presStyleLbl="bgShp" presStyleIdx="4" presStyleCnt="5"/>
      <dgm:spPr/>
    </dgm:pt>
    <dgm:pt modelId="{9DDD9194-3C1F-4103-9FC2-647F66F4D0BD}" type="pres">
      <dgm:prSet presAssocID="{7BCF601D-D126-4EF4-896B-3B4E5CD18C9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21F22F3-A059-4A8B-B139-D2DE059D7115}" type="pres">
      <dgm:prSet presAssocID="{7BCF601D-D126-4EF4-896B-3B4E5CD18C96}" presName="spaceRect" presStyleCnt="0"/>
      <dgm:spPr/>
    </dgm:pt>
    <dgm:pt modelId="{45D08F86-0EBD-4D7B-83C2-1B602FA9996C}" type="pres">
      <dgm:prSet presAssocID="{7BCF601D-D126-4EF4-896B-3B4E5CD18C9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1BCFC22-736A-452B-A3A0-4C1A3CC7C477}" srcId="{49D5A42B-0A84-4683-8510-5B274476CBE8}" destId="{C9132B9F-23D1-4698-BDFF-E293474E33D5}" srcOrd="3" destOrd="0" parTransId="{742B455A-30AB-4D0A-B92F-FA50277BBBC5}" sibTransId="{37773619-8AB0-4C75-A8F3-C820D933B182}"/>
    <dgm:cxn modelId="{4EE35D45-071C-4C45-82E0-1D72F86FF66D}" type="presOf" srcId="{7BCF601D-D126-4EF4-896B-3B4E5CD18C96}" destId="{45D08F86-0EBD-4D7B-83C2-1B602FA9996C}" srcOrd="0" destOrd="0" presId="urn:microsoft.com/office/officeart/2018/2/layout/IconCircleList"/>
    <dgm:cxn modelId="{AFDEA967-35C5-4B11-850B-87B0BE269771}" type="presOf" srcId="{1FD98F1F-5D68-4FAD-9E18-9EA95017FCE3}" destId="{5031F161-9077-4C1B-BDA5-734F15E8DC17}" srcOrd="0" destOrd="0" presId="urn:microsoft.com/office/officeart/2018/2/layout/IconCircleList"/>
    <dgm:cxn modelId="{9AE4F54F-0D85-44D4-803F-2AB17CB97B65}" srcId="{49D5A42B-0A84-4683-8510-5B274476CBE8}" destId="{4545193D-B7A5-4125-8EEA-E5AB4F9D4B05}" srcOrd="0" destOrd="0" parTransId="{BECA8F0C-7FC9-4C43-BCE4-4A2EFCB51EFB}" sibTransId="{41D2DEE9-607B-4272-94EE-82B0B57B1602}"/>
    <dgm:cxn modelId="{3FC43E50-EA56-4E59-93E7-8CBE09D97888}" type="presOf" srcId="{37773619-8AB0-4C75-A8F3-C820D933B182}" destId="{76C96DB8-EEA7-465F-BF84-0C6891F10FDB}" srcOrd="0" destOrd="0" presId="urn:microsoft.com/office/officeart/2018/2/layout/IconCircleList"/>
    <dgm:cxn modelId="{234B5D77-A915-4CEC-94EE-565A40899C63}" type="presOf" srcId="{C9132B9F-23D1-4698-BDFF-E293474E33D5}" destId="{37E1E29A-A1AF-4744-B036-C1BA5007BC15}" srcOrd="0" destOrd="0" presId="urn:microsoft.com/office/officeart/2018/2/layout/IconCircleList"/>
    <dgm:cxn modelId="{5C101478-59A0-4A19-BA6F-75AA899A63E1}" srcId="{49D5A42B-0A84-4683-8510-5B274476CBE8}" destId="{83F15091-773B-4C1F-98B2-80100635549B}" srcOrd="2" destOrd="0" parTransId="{FEF55428-55B3-4879-B5B9-B9AE5871130E}" sibTransId="{210BB1A7-83CF-450D-BC72-5F024D3AA53F}"/>
    <dgm:cxn modelId="{0CA59079-890C-4329-8A79-67D747F7ED99}" srcId="{49D5A42B-0A84-4683-8510-5B274476CBE8}" destId="{7BCF601D-D126-4EF4-896B-3B4E5CD18C96}" srcOrd="4" destOrd="0" parTransId="{4BD5AAAD-99E5-4251-815C-F7A7AFAD47ED}" sibTransId="{99075EE9-7BD7-4244-90D2-1FDF22CDE58C}"/>
    <dgm:cxn modelId="{7C00C9A7-80E4-45E7-887F-5E4393487521}" srcId="{49D5A42B-0A84-4683-8510-5B274476CBE8}" destId="{1FD98F1F-5D68-4FAD-9E18-9EA95017FCE3}" srcOrd="1" destOrd="0" parTransId="{6E6830B9-0661-49EE-BB5A-9ADBF48918B6}" sibTransId="{A611A496-4AB4-481E-B57C-611F9874CA41}"/>
    <dgm:cxn modelId="{C7FDA6B8-F323-4177-9EB4-8E9BB4C01BBA}" type="presOf" srcId="{4545193D-B7A5-4125-8EEA-E5AB4F9D4B05}" destId="{DCD5BDD8-48CA-4A64-8CB6-A917A8465B4B}" srcOrd="0" destOrd="0" presId="urn:microsoft.com/office/officeart/2018/2/layout/IconCircleList"/>
    <dgm:cxn modelId="{54CEA0C0-2AD3-41BC-9153-15FA72E273E3}" type="presOf" srcId="{A611A496-4AB4-481E-B57C-611F9874CA41}" destId="{7073B671-FB68-4F0D-B230-FD25E0E0E08C}" srcOrd="0" destOrd="0" presId="urn:microsoft.com/office/officeart/2018/2/layout/IconCircleList"/>
    <dgm:cxn modelId="{157390CD-8B3B-46AF-816A-94E7D0A67461}" type="presOf" srcId="{49D5A42B-0A84-4683-8510-5B274476CBE8}" destId="{7030A89F-4271-46EE-8A67-90223B0143A6}" srcOrd="0" destOrd="0" presId="urn:microsoft.com/office/officeart/2018/2/layout/IconCircleList"/>
    <dgm:cxn modelId="{6F1545D7-76BB-4B7F-B51F-73D91A4026F1}" type="presOf" srcId="{210BB1A7-83CF-450D-BC72-5F024D3AA53F}" destId="{82A76EAB-BDB4-4DA2-BC76-0808E0C7ECE2}" srcOrd="0" destOrd="0" presId="urn:microsoft.com/office/officeart/2018/2/layout/IconCircleList"/>
    <dgm:cxn modelId="{C77B87E5-1929-4132-98D8-45FD1F2C8661}" type="presOf" srcId="{41D2DEE9-607B-4272-94EE-82B0B57B1602}" destId="{D9895D78-9920-4904-BD3C-F841B5553C4E}" srcOrd="0" destOrd="0" presId="urn:microsoft.com/office/officeart/2018/2/layout/IconCircleList"/>
    <dgm:cxn modelId="{C42E2AF5-CCF2-4ED6-A015-A1D5D5323E13}" type="presOf" srcId="{83F15091-773B-4C1F-98B2-80100635549B}" destId="{D2974293-2FE3-40FB-A5BF-79F140170B86}" srcOrd="0" destOrd="0" presId="urn:microsoft.com/office/officeart/2018/2/layout/IconCircleList"/>
    <dgm:cxn modelId="{BF5A2DAB-9AD2-4812-84AB-D6588FF69563}" type="presParOf" srcId="{7030A89F-4271-46EE-8A67-90223B0143A6}" destId="{87A92F64-A4DC-4E30-B67B-301161B037D2}" srcOrd="0" destOrd="0" presId="urn:microsoft.com/office/officeart/2018/2/layout/IconCircleList"/>
    <dgm:cxn modelId="{0A9C73A8-2CFD-4B98-9658-A15376F0A533}" type="presParOf" srcId="{87A92F64-A4DC-4E30-B67B-301161B037D2}" destId="{1BC0895A-9B02-404D-9583-DAB57A5177F5}" srcOrd="0" destOrd="0" presId="urn:microsoft.com/office/officeart/2018/2/layout/IconCircleList"/>
    <dgm:cxn modelId="{6A11C75F-F64B-4644-826B-CE017D957AE4}" type="presParOf" srcId="{1BC0895A-9B02-404D-9583-DAB57A5177F5}" destId="{2AEA9A5B-077A-4462-824C-AC6F1AEEDDC9}" srcOrd="0" destOrd="0" presId="urn:microsoft.com/office/officeart/2018/2/layout/IconCircleList"/>
    <dgm:cxn modelId="{889ACE8F-7AA1-4BAD-8D0B-BC8BB36871D1}" type="presParOf" srcId="{1BC0895A-9B02-404D-9583-DAB57A5177F5}" destId="{A2611D29-811C-41F2-947F-DA3B4B550EB3}" srcOrd="1" destOrd="0" presId="urn:microsoft.com/office/officeart/2018/2/layout/IconCircleList"/>
    <dgm:cxn modelId="{AABE853D-1F88-4D32-8C37-858AF4ABBECE}" type="presParOf" srcId="{1BC0895A-9B02-404D-9583-DAB57A5177F5}" destId="{59C66802-37A1-4370-95D0-8458DDFF710F}" srcOrd="2" destOrd="0" presId="urn:microsoft.com/office/officeart/2018/2/layout/IconCircleList"/>
    <dgm:cxn modelId="{9A52E4C7-F26E-44EA-8255-92B9DE627406}" type="presParOf" srcId="{1BC0895A-9B02-404D-9583-DAB57A5177F5}" destId="{DCD5BDD8-48CA-4A64-8CB6-A917A8465B4B}" srcOrd="3" destOrd="0" presId="urn:microsoft.com/office/officeart/2018/2/layout/IconCircleList"/>
    <dgm:cxn modelId="{0FA600F6-66C6-4494-A9A7-1354DBF4CA4D}" type="presParOf" srcId="{87A92F64-A4DC-4E30-B67B-301161B037D2}" destId="{D9895D78-9920-4904-BD3C-F841B5553C4E}" srcOrd="1" destOrd="0" presId="urn:microsoft.com/office/officeart/2018/2/layout/IconCircleList"/>
    <dgm:cxn modelId="{F120C8A8-BC8B-48D2-A3F7-6A3BC80411EB}" type="presParOf" srcId="{87A92F64-A4DC-4E30-B67B-301161B037D2}" destId="{043B239F-0D82-4CB1-B928-3EF023F90F29}" srcOrd="2" destOrd="0" presId="urn:microsoft.com/office/officeart/2018/2/layout/IconCircleList"/>
    <dgm:cxn modelId="{FA096AD7-3FA7-4DE1-AEA4-ECA8D3B888B3}" type="presParOf" srcId="{043B239F-0D82-4CB1-B928-3EF023F90F29}" destId="{8CFC129D-2C70-46C9-A69C-1954127A9989}" srcOrd="0" destOrd="0" presId="urn:microsoft.com/office/officeart/2018/2/layout/IconCircleList"/>
    <dgm:cxn modelId="{374D792F-0A4C-47C2-ADE4-7A3AFE37EA9A}" type="presParOf" srcId="{043B239F-0D82-4CB1-B928-3EF023F90F29}" destId="{59AB45CE-AF80-441B-AAE2-B46568BB6B70}" srcOrd="1" destOrd="0" presId="urn:microsoft.com/office/officeart/2018/2/layout/IconCircleList"/>
    <dgm:cxn modelId="{ECA8ACED-1386-48AE-81E7-16B7E12A6C8B}" type="presParOf" srcId="{043B239F-0D82-4CB1-B928-3EF023F90F29}" destId="{7DC19A11-BC5F-4510-8EB4-F9878FE5EFF7}" srcOrd="2" destOrd="0" presId="urn:microsoft.com/office/officeart/2018/2/layout/IconCircleList"/>
    <dgm:cxn modelId="{A62A4907-2684-4DC7-90D1-F31A79F8203F}" type="presParOf" srcId="{043B239F-0D82-4CB1-B928-3EF023F90F29}" destId="{5031F161-9077-4C1B-BDA5-734F15E8DC17}" srcOrd="3" destOrd="0" presId="urn:microsoft.com/office/officeart/2018/2/layout/IconCircleList"/>
    <dgm:cxn modelId="{C51F5B90-0335-47D8-96F0-8DB7E07C8054}" type="presParOf" srcId="{87A92F64-A4DC-4E30-B67B-301161B037D2}" destId="{7073B671-FB68-4F0D-B230-FD25E0E0E08C}" srcOrd="3" destOrd="0" presId="urn:microsoft.com/office/officeart/2018/2/layout/IconCircleList"/>
    <dgm:cxn modelId="{B99E2322-3328-4F6C-A256-87AF06A62B0F}" type="presParOf" srcId="{87A92F64-A4DC-4E30-B67B-301161B037D2}" destId="{CBC50E94-6DDB-409E-85B0-47FBB4618C7B}" srcOrd="4" destOrd="0" presId="urn:microsoft.com/office/officeart/2018/2/layout/IconCircleList"/>
    <dgm:cxn modelId="{AB7C8062-6321-480F-80B3-AAD353ECDFB3}" type="presParOf" srcId="{CBC50E94-6DDB-409E-85B0-47FBB4618C7B}" destId="{72D9B7B5-AE7D-4FDE-8077-51B58A103C95}" srcOrd="0" destOrd="0" presId="urn:microsoft.com/office/officeart/2018/2/layout/IconCircleList"/>
    <dgm:cxn modelId="{427A2CE1-6AD4-4C6E-9FF8-1E8BD02BC90F}" type="presParOf" srcId="{CBC50E94-6DDB-409E-85B0-47FBB4618C7B}" destId="{8F77C90D-464C-4706-A887-8222299BE95A}" srcOrd="1" destOrd="0" presId="urn:microsoft.com/office/officeart/2018/2/layout/IconCircleList"/>
    <dgm:cxn modelId="{96596874-8D91-4247-89DC-39989BDF26E3}" type="presParOf" srcId="{CBC50E94-6DDB-409E-85B0-47FBB4618C7B}" destId="{B46B0571-2158-4DBA-BEAA-27E2C490C338}" srcOrd="2" destOrd="0" presId="urn:microsoft.com/office/officeart/2018/2/layout/IconCircleList"/>
    <dgm:cxn modelId="{5BB5831D-EAC9-46FA-8724-51AF1F914AAB}" type="presParOf" srcId="{CBC50E94-6DDB-409E-85B0-47FBB4618C7B}" destId="{D2974293-2FE3-40FB-A5BF-79F140170B86}" srcOrd="3" destOrd="0" presId="urn:microsoft.com/office/officeart/2018/2/layout/IconCircleList"/>
    <dgm:cxn modelId="{4545F659-6454-4C88-97A3-ACF22DEEC0C3}" type="presParOf" srcId="{87A92F64-A4DC-4E30-B67B-301161B037D2}" destId="{82A76EAB-BDB4-4DA2-BC76-0808E0C7ECE2}" srcOrd="5" destOrd="0" presId="urn:microsoft.com/office/officeart/2018/2/layout/IconCircleList"/>
    <dgm:cxn modelId="{C68F3072-E9FB-47C9-81B7-27F8234873D2}" type="presParOf" srcId="{87A92F64-A4DC-4E30-B67B-301161B037D2}" destId="{BA16D8D9-5E1C-442B-8EC5-724EEC3ADD43}" srcOrd="6" destOrd="0" presId="urn:microsoft.com/office/officeart/2018/2/layout/IconCircleList"/>
    <dgm:cxn modelId="{1B0D69EF-86D0-4C8E-B605-D05E84F8289D}" type="presParOf" srcId="{BA16D8D9-5E1C-442B-8EC5-724EEC3ADD43}" destId="{6FD499E0-9B9C-4E73-8DD4-D2790E99C459}" srcOrd="0" destOrd="0" presId="urn:microsoft.com/office/officeart/2018/2/layout/IconCircleList"/>
    <dgm:cxn modelId="{70496BB1-5F9A-4524-9EE6-429BE7D16CB6}" type="presParOf" srcId="{BA16D8D9-5E1C-442B-8EC5-724EEC3ADD43}" destId="{CB083E43-0E5B-4EF8-941A-E980BD29AA70}" srcOrd="1" destOrd="0" presId="urn:microsoft.com/office/officeart/2018/2/layout/IconCircleList"/>
    <dgm:cxn modelId="{CCEA21BD-16D0-4F8F-B59F-AD29FB490A60}" type="presParOf" srcId="{BA16D8D9-5E1C-442B-8EC5-724EEC3ADD43}" destId="{5740DC46-132D-4964-B4B6-E0E97BD01418}" srcOrd="2" destOrd="0" presId="urn:microsoft.com/office/officeart/2018/2/layout/IconCircleList"/>
    <dgm:cxn modelId="{52A06D1C-CAB5-45BF-AB5A-73585E62A8B6}" type="presParOf" srcId="{BA16D8D9-5E1C-442B-8EC5-724EEC3ADD43}" destId="{37E1E29A-A1AF-4744-B036-C1BA5007BC15}" srcOrd="3" destOrd="0" presId="urn:microsoft.com/office/officeart/2018/2/layout/IconCircleList"/>
    <dgm:cxn modelId="{A3AC99E7-9EAB-4AFA-BB3D-8ACD46DD5B15}" type="presParOf" srcId="{87A92F64-A4DC-4E30-B67B-301161B037D2}" destId="{76C96DB8-EEA7-465F-BF84-0C6891F10FDB}" srcOrd="7" destOrd="0" presId="urn:microsoft.com/office/officeart/2018/2/layout/IconCircleList"/>
    <dgm:cxn modelId="{AC3E0941-B490-4644-B003-46913826F54A}" type="presParOf" srcId="{87A92F64-A4DC-4E30-B67B-301161B037D2}" destId="{D3796EB8-9B89-468B-A0FF-70969FB90518}" srcOrd="8" destOrd="0" presId="urn:microsoft.com/office/officeart/2018/2/layout/IconCircleList"/>
    <dgm:cxn modelId="{CBEA2EF9-441F-412D-91FE-1F30CE1BB954}" type="presParOf" srcId="{D3796EB8-9B89-468B-A0FF-70969FB90518}" destId="{876F69BA-C7B2-4BCD-8664-060FB0F8247C}" srcOrd="0" destOrd="0" presId="urn:microsoft.com/office/officeart/2018/2/layout/IconCircleList"/>
    <dgm:cxn modelId="{DF6A832A-D852-4703-9062-D2D01108E88E}" type="presParOf" srcId="{D3796EB8-9B89-468B-A0FF-70969FB90518}" destId="{9DDD9194-3C1F-4103-9FC2-647F66F4D0BD}" srcOrd="1" destOrd="0" presId="urn:microsoft.com/office/officeart/2018/2/layout/IconCircleList"/>
    <dgm:cxn modelId="{97DAF35F-F52A-4A86-8204-A816B8556BA3}" type="presParOf" srcId="{D3796EB8-9B89-468B-A0FF-70969FB90518}" destId="{E21F22F3-A059-4A8B-B139-D2DE059D7115}" srcOrd="2" destOrd="0" presId="urn:microsoft.com/office/officeart/2018/2/layout/IconCircleList"/>
    <dgm:cxn modelId="{072FCA14-4862-4FCA-92F1-F958EE00093D}" type="presParOf" srcId="{D3796EB8-9B89-468B-A0FF-70969FB90518}" destId="{45D08F86-0EBD-4D7B-83C2-1B602FA999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5A42B-0A84-4683-8510-5B274476CBE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5193D-B7A5-4125-8EEA-E5AB4F9D4B0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solidFill>
                <a:srgbClr val="000000"/>
              </a:solidFill>
              <a:latin typeface="Century Gothic"/>
              <a:cs typeface="Calibri"/>
            </a:rPr>
            <a:t>Objective: Demonstrating the utilization of GPT to solve business challenges effectively.</a:t>
          </a:r>
          <a:endParaRPr lang="en-US" b="1" dirty="0">
            <a:latin typeface="Century Gothic"/>
            <a:cs typeface="Calibri"/>
          </a:endParaRPr>
        </a:p>
      </dgm:t>
    </dgm:pt>
    <dgm:pt modelId="{BECA8F0C-7FC9-4C43-BCE4-4A2EFCB51EFB}" type="parTrans" cxnId="{9AE4F54F-0D85-44D4-803F-2AB17CB97B65}">
      <dgm:prSet/>
      <dgm:spPr/>
      <dgm:t>
        <a:bodyPr/>
        <a:lstStyle/>
        <a:p>
          <a:endParaRPr lang="en-US"/>
        </a:p>
      </dgm:t>
    </dgm:pt>
    <dgm:pt modelId="{41D2DEE9-607B-4272-94EE-82B0B57B1602}" type="sibTrans" cxnId="{9AE4F54F-0D85-44D4-803F-2AB17CB97B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D98F1F-5D68-4FAD-9E18-9EA95017F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entury Gothic"/>
              <a:cs typeface="Calibri"/>
            </a:rPr>
            <a:t>Overcoming privacy concerns in interim and the need to safeguard confidential documents</a:t>
          </a:r>
        </a:p>
      </dgm:t>
    </dgm:pt>
    <dgm:pt modelId="{6E6830B9-0661-49EE-BB5A-9ADBF48918B6}" type="parTrans" cxnId="{7C00C9A7-80E4-45E7-887F-5E4393487521}">
      <dgm:prSet/>
      <dgm:spPr/>
      <dgm:t>
        <a:bodyPr/>
        <a:lstStyle/>
        <a:p>
          <a:endParaRPr lang="en-US"/>
        </a:p>
      </dgm:t>
    </dgm:pt>
    <dgm:pt modelId="{A611A496-4AB4-481E-B57C-611F9874CA41}" type="sibTrans" cxnId="{7C00C9A7-80E4-45E7-887F-5E43934875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F15091-773B-4C1F-98B2-80100635549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latin typeface="Century Gothic"/>
              <a:cs typeface="Calibri"/>
            </a:rPr>
            <a:t>Building standalone, network-isolated, self-contained instances of LLM with practical capabilities</a:t>
          </a:r>
        </a:p>
      </dgm:t>
    </dgm:pt>
    <dgm:pt modelId="{FEF55428-55B3-4879-B5B9-B9AE5871130E}" type="parTrans" cxnId="{5C101478-59A0-4A19-BA6F-75AA899A63E1}">
      <dgm:prSet/>
      <dgm:spPr/>
      <dgm:t>
        <a:bodyPr/>
        <a:lstStyle/>
        <a:p>
          <a:endParaRPr lang="en-US"/>
        </a:p>
      </dgm:t>
    </dgm:pt>
    <dgm:pt modelId="{210BB1A7-83CF-450D-BC72-5F024D3AA53F}" type="sibTrans" cxnId="{5C101478-59A0-4A19-BA6F-75AA899A63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132B9F-23D1-4698-BDFF-E293474E3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entury Gothic"/>
              <a:cs typeface="Calibri"/>
            </a:rPr>
            <a:t>Establishing internal GPT infrastructure to expedite adoption within the firm</a:t>
          </a:r>
        </a:p>
      </dgm:t>
    </dgm:pt>
    <dgm:pt modelId="{742B455A-30AB-4D0A-B92F-FA50277BBBC5}" type="parTrans" cxnId="{61BCFC22-736A-452B-A3A0-4C1A3CC7C477}">
      <dgm:prSet/>
      <dgm:spPr/>
      <dgm:t>
        <a:bodyPr/>
        <a:lstStyle/>
        <a:p>
          <a:endParaRPr lang="en-US"/>
        </a:p>
      </dgm:t>
    </dgm:pt>
    <dgm:pt modelId="{37773619-8AB0-4C75-A8F3-C820D933B182}" type="sibTrans" cxnId="{61BCFC22-736A-452B-A3A0-4C1A3CC7C4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CF601D-D126-4EF4-896B-3B4E5CD18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entury Gothic"/>
              <a:cs typeface="Calibri"/>
            </a:rPr>
            <a:t>Fine-tuning LLMs for specific tasks to achieve higher accuracy</a:t>
          </a:r>
        </a:p>
      </dgm:t>
    </dgm:pt>
    <dgm:pt modelId="{4BD5AAAD-99E5-4251-815C-F7A7AFAD47ED}" type="parTrans" cxnId="{0CA59079-890C-4329-8A79-67D747F7ED99}">
      <dgm:prSet/>
      <dgm:spPr/>
      <dgm:t>
        <a:bodyPr/>
        <a:lstStyle/>
        <a:p>
          <a:endParaRPr lang="en-US"/>
        </a:p>
      </dgm:t>
    </dgm:pt>
    <dgm:pt modelId="{99075EE9-7BD7-4244-90D2-1FDF22CDE58C}" type="sibTrans" cxnId="{0CA59079-890C-4329-8A79-67D747F7ED99}">
      <dgm:prSet/>
      <dgm:spPr/>
      <dgm:t>
        <a:bodyPr/>
        <a:lstStyle/>
        <a:p>
          <a:endParaRPr lang="en-US"/>
        </a:p>
      </dgm:t>
    </dgm:pt>
    <dgm:pt modelId="{7030A89F-4271-46EE-8A67-90223B0143A6}" type="pres">
      <dgm:prSet presAssocID="{49D5A42B-0A84-4683-8510-5B274476CBE8}" presName="root" presStyleCnt="0">
        <dgm:presLayoutVars>
          <dgm:dir/>
          <dgm:resizeHandles val="exact"/>
        </dgm:presLayoutVars>
      </dgm:prSet>
      <dgm:spPr/>
    </dgm:pt>
    <dgm:pt modelId="{87A92F64-A4DC-4E30-B67B-301161B037D2}" type="pres">
      <dgm:prSet presAssocID="{49D5A42B-0A84-4683-8510-5B274476CBE8}" presName="container" presStyleCnt="0">
        <dgm:presLayoutVars>
          <dgm:dir/>
          <dgm:resizeHandles val="exact"/>
        </dgm:presLayoutVars>
      </dgm:prSet>
      <dgm:spPr/>
    </dgm:pt>
    <dgm:pt modelId="{1BC0895A-9B02-404D-9583-DAB57A5177F5}" type="pres">
      <dgm:prSet presAssocID="{4545193D-B7A5-4125-8EEA-E5AB4F9D4B05}" presName="compNode" presStyleCnt="0"/>
      <dgm:spPr/>
    </dgm:pt>
    <dgm:pt modelId="{2AEA9A5B-077A-4462-824C-AC6F1AEEDDC9}" type="pres">
      <dgm:prSet presAssocID="{4545193D-B7A5-4125-8EEA-E5AB4F9D4B05}" presName="iconBgRect" presStyleLbl="bgShp" presStyleIdx="0" presStyleCnt="5"/>
      <dgm:spPr>
        <a:solidFill>
          <a:srgbClr val="ED7D31"/>
        </a:solidFill>
      </dgm:spPr>
    </dgm:pt>
    <dgm:pt modelId="{A2611D29-811C-41F2-947F-DA3B4B550EB3}" type="pres">
      <dgm:prSet presAssocID="{4545193D-B7A5-4125-8EEA-E5AB4F9D4B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9C66802-37A1-4370-95D0-8458DDFF710F}" type="pres">
      <dgm:prSet presAssocID="{4545193D-B7A5-4125-8EEA-E5AB4F9D4B05}" presName="spaceRect" presStyleCnt="0"/>
      <dgm:spPr/>
    </dgm:pt>
    <dgm:pt modelId="{DCD5BDD8-48CA-4A64-8CB6-A917A8465B4B}" type="pres">
      <dgm:prSet presAssocID="{4545193D-B7A5-4125-8EEA-E5AB4F9D4B05}" presName="textRect" presStyleLbl="revTx" presStyleIdx="0" presStyleCnt="5">
        <dgm:presLayoutVars>
          <dgm:chMax val="1"/>
          <dgm:chPref val="1"/>
        </dgm:presLayoutVars>
      </dgm:prSet>
      <dgm:spPr/>
    </dgm:pt>
    <dgm:pt modelId="{D9895D78-9920-4904-BD3C-F841B5553C4E}" type="pres">
      <dgm:prSet presAssocID="{41D2DEE9-607B-4272-94EE-82B0B57B1602}" presName="sibTrans" presStyleLbl="sibTrans2D1" presStyleIdx="0" presStyleCnt="0"/>
      <dgm:spPr/>
    </dgm:pt>
    <dgm:pt modelId="{043B239F-0D82-4CB1-B928-3EF023F90F29}" type="pres">
      <dgm:prSet presAssocID="{1FD98F1F-5D68-4FAD-9E18-9EA95017FCE3}" presName="compNode" presStyleCnt="0"/>
      <dgm:spPr/>
    </dgm:pt>
    <dgm:pt modelId="{8CFC129D-2C70-46C9-A69C-1954127A9989}" type="pres">
      <dgm:prSet presAssocID="{1FD98F1F-5D68-4FAD-9E18-9EA95017FCE3}" presName="iconBgRect" presStyleLbl="bgShp" presStyleIdx="1" presStyleCnt="5"/>
      <dgm:spPr>
        <a:solidFill>
          <a:schemeClr val="accent4"/>
        </a:solidFill>
      </dgm:spPr>
    </dgm:pt>
    <dgm:pt modelId="{59AB45CE-AF80-441B-AAE2-B46568BB6B70}" type="pres">
      <dgm:prSet presAssocID="{1FD98F1F-5D68-4FAD-9E18-9EA95017FC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DC19A11-BC5F-4510-8EB4-F9878FE5EFF7}" type="pres">
      <dgm:prSet presAssocID="{1FD98F1F-5D68-4FAD-9E18-9EA95017FCE3}" presName="spaceRect" presStyleCnt="0"/>
      <dgm:spPr/>
    </dgm:pt>
    <dgm:pt modelId="{5031F161-9077-4C1B-BDA5-734F15E8DC17}" type="pres">
      <dgm:prSet presAssocID="{1FD98F1F-5D68-4FAD-9E18-9EA95017FCE3}" presName="textRect" presStyleLbl="revTx" presStyleIdx="1" presStyleCnt="5">
        <dgm:presLayoutVars>
          <dgm:chMax val="1"/>
          <dgm:chPref val="1"/>
        </dgm:presLayoutVars>
      </dgm:prSet>
      <dgm:spPr/>
    </dgm:pt>
    <dgm:pt modelId="{7073B671-FB68-4F0D-B230-FD25E0E0E08C}" type="pres">
      <dgm:prSet presAssocID="{A611A496-4AB4-481E-B57C-611F9874CA41}" presName="sibTrans" presStyleLbl="sibTrans2D1" presStyleIdx="0" presStyleCnt="0"/>
      <dgm:spPr/>
    </dgm:pt>
    <dgm:pt modelId="{CBC50E94-6DDB-409E-85B0-47FBB4618C7B}" type="pres">
      <dgm:prSet presAssocID="{83F15091-773B-4C1F-98B2-80100635549B}" presName="compNode" presStyleCnt="0"/>
      <dgm:spPr/>
    </dgm:pt>
    <dgm:pt modelId="{72D9B7B5-AE7D-4FDE-8077-51B58A103C95}" type="pres">
      <dgm:prSet presAssocID="{83F15091-773B-4C1F-98B2-80100635549B}" presName="iconBgRect" presStyleLbl="bgShp" presStyleIdx="2" presStyleCnt="5"/>
      <dgm:spPr>
        <a:solidFill>
          <a:schemeClr val="accent6"/>
        </a:solidFill>
      </dgm:spPr>
    </dgm:pt>
    <dgm:pt modelId="{8F77C90D-464C-4706-A887-8222299BE95A}" type="pres">
      <dgm:prSet presAssocID="{83F15091-773B-4C1F-98B2-8010063554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46B0571-2158-4DBA-BEAA-27E2C490C338}" type="pres">
      <dgm:prSet presAssocID="{83F15091-773B-4C1F-98B2-80100635549B}" presName="spaceRect" presStyleCnt="0"/>
      <dgm:spPr/>
    </dgm:pt>
    <dgm:pt modelId="{D2974293-2FE3-40FB-A5BF-79F140170B86}" type="pres">
      <dgm:prSet presAssocID="{83F15091-773B-4C1F-98B2-80100635549B}" presName="textRect" presStyleLbl="revTx" presStyleIdx="2" presStyleCnt="5">
        <dgm:presLayoutVars>
          <dgm:chMax val="1"/>
          <dgm:chPref val="1"/>
        </dgm:presLayoutVars>
      </dgm:prSet>
      <dgm:spPr/>
    </dgm:pt>
    <dgm:pt modelId="{82A76EAB-BDB4-4DA2-BC76-0808E0C7ECE2}" type="pres">
      <dgm:prSet presAssocID="{210BB1A7-83CF-450D-BC72-5F024D3AA53F}" presName="sibTrans" presStyleLbl="sibTrans2D1" presStyleIdx="0" presStyleCnt="0"/>
      <dgm:spPr/>
    </dgm:pt>
    <dgm:pt modelId="{BA16D8D9-5E1C-442B-8EC5-724EEC3ADD43}" type="pres">
      <dgm:prSet presAssocID="{C9132B9F-23D1-4698-BDFF-E293474E33D5}" presName="compNode" presStyleCnt="0"/>
      <dgm:spPr/>
    </dgm:pt>
    <dgm:pt modelId="{6FD499E0-9B9C-4E73-8DD4-D2790E99C459}" type="pres">
      <dgm:prSet presAssocID="{C9132B9F-23D1-4698-BDFF-E293474E33D5}" presName="iconBgRect" presStyleLbl="bgShp" presStyleIdx="3" presStyleCnt="5"/>
      <dgm:spPr>
        <a:solidFill>
          <a:srgbClr val="7030A0"/>
        </a:solidFill>
      </dgm:spPr>
    </dgm:pt>
    <dgm:pt modelId="{CB083E43-0E5B-4EF8-941A-E980BD29AA70}" type="pres">
      <dgm:prSet presAssocID="{C9132B9F-23D1-4698-BDFF-E293474E33D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740DC46-132D-4964-B4B6-E0E97BD01418}" type="pres">
      <dgm:prSet presAssocID="{C9132B9F-23D1-4698-BDFF-E293474E33D5}" presName="spaceRect" presStyleCnt="0"/>
      <dgm:spPr/>
    </dgm:pt>
    <dgm:pt modelId="{37E1E29A-A1AF-4744-B036-C1BA5007BC15}" type="pres">
      <dgm:prSet presAssocID="{C9132B9F-23D1-4698-BDFF-E293474E33D5}" presName="textRect" presStyleLbl="revTx" presStyleIdx="3" presStyleCnt="5">
        <dgm:presLayoutVars>
          <dgm:chMax val="1"/>
          <dgm:chPref val="1"/>
        </dgm:presLayoutVars>
      </dgm:prSet>
      <dgm:spPr/>
    </dgm:pt>
    <dgm:pt modelId="{76C96DB8-EEA7-465F-BF84-0C6891F10FDB}" type="pres">
      <dgm:prSet presAssocID="{37773619-8AB0-4C75-A8F3-C820D933B182}" presName="sibTrans" presStyleLbl="sibTrans2D1" presStyleIdx="0" presStyleCnt="0"/>
      <dgm:spPr/>
    </dgm:pt>
    <dgm:pt modelId="{D3796EB8-9B89-468B-A0FF-70969FB90518}" type="pres">
      <dgm:prSet presAssocID="{7BCF601D-D126-4EF4-896B-3B4E5CD18C96}" presName="compNode" presStyleCnt="0"/>
      <dgm:spPr/>
    </dgm:pt>
    <dgm:pt modelId="{876F69BA-C7B2-4BCD-8664-060FB0F8247C}" type="pres">
      <dgm:prSet presAssocID="{7BCF601D-D126-4EF4-896B-3B4E5CD18C96}" presName="iconBgRect" presStyleLbl="bgShp" presStyleIdx="4" presStyleCnt="5"/>
      <dgm:spPr/>
    </dgm:pt>
    <dgm:pt modelId="{9DDD9194-3C1F-4103-9FC2-647F66F4D0BD}" type="pres">
      <dgm:prSet presAssocID="{7BCF601D-D126-4EF4-896B-3B4E5CD18C9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21F22F3-A059-4A8B-B139-D2DE059D7115}" type="pres">
      <dgm:prSet presAssocID="{7BCF601D-D126-4EF4-896B-3B4E5CD18C96}" presName="spaceRect" presStyleCnt="0"/>
      <dgm:spPr/>
    </dgm:pt>
    <dgm:pt modelId="{45D08F86-0EBD-4D7B-83C2-1B602FA9996C}" type="pres">
      <dgm:prSet presAssocID="{7BCF601D-D126-4EF4-896B-3B4E5CD18C9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1BCFC22-736A-452B-A3A0-4C1A3CC7C477}" srcId="{49D5A42B-0A84-4683-8510-5B274476CBE8}" destId="{C9132B9F-23D1-4698-BDFF-E293474E33D5}" srcOrd="3" destOrd="0" parTransId="{742B455A-30AB-4D0A-B92F-FA50277BBBC5}" sibTransId="{37773619-8AB0-4C75-A8F3-C820D933B182}"/>
    <dgm:cxn modelId="{4EE35D45-071C-4C45-82E0-1D72F86FF66D}" type="presOf" srcId="{7BCF601D-D126-4EF4-896B-3B4E5CD18C96}" destId="{45D08F86-0EBD-4D7B-83C2-1B602FA9996C}" srcOrd="0" destOrd="0" presId="urn:microsoft.com/office/officeart/2018/2/layout/IconCircleList"/>
    <dgm:cxn modelId="{AFDEA967-35C5-4B11-850B-87B0BE269771}" type="presOf" srcId="{1FD98F1F-5D68-4FAD-9E18-9EA95017FCE3}" destId="{5031F161-9077-4C1B-BDA5-734F15E8DC17}" srcOrd="0" destOrd="0" presId="urn:microsoft.com/office/officeart/2018/2/layout/IconCircleList"/>
    <dgm:cxn modelId="{9AE4F54F-0D85-44D4-803F-2AB17CB97B65}" srcId="{49D5A42B-0A84-4683-8510-5B274476CBE8}" destId="{4545193D-B7A5-4125-8EEA-E5AB4F9D4B05}" srcOrd="0" destOrd="0" parTransId="{BECA8F0C-7FC9-4C43-BCE4-4A2EFCB51EFB}" sibTransId="{41D2DEE9-607B-4272-94EE-82B0B57B1602}"/>
    <dgm:cxn modelId="{3FC43E50-EA56-4E59-93E7-8CBE09D97888}" type="presOf" srcId="{37773619-8AB0-4C75-A8F3-C820D933B182}" destId="{76C96DB8-EEA7-465F-BF84-0C6891F10FDB}" srcOrd="0" destOrd="0" presId="urn:microsoft.com/office/officeart/2018/2/layout/IconCircleList"/>
    <dgm:cxn modelId="{234B5D77-A915-4CEC-94EE-565A40899C63}" type="presOf" srcId="{C9132B9F-23D1-4698-BDFF-E293474E33D5}" destId="{37E1E29A-A1AF-4744-B036-C1BA5007BC15}" srcOrd="0" destOrd="0" presId="urn:microsoft.com/office/officeart/2018/2/layout/IconCircleList"/>
    <dgm:cxn modelId="{5C101478-59A0-4A19-BA6F-75AA899A63E1}" srcId="{49D5A42B-0A84-4683-8510-5B274476CBE8}" destId="{83F15091-773B-4C1F-98B2-80100635549B}" srcOrd="2" destOrd="0" parTransId="{FEF55428-55B3-4879-B5B9-B9AE5871130E}" sibTransId="{210BB1A7-83CF-450D-BC72-5F024D3AA53F}"/>
    <dgm:cxn modelId="{0CA59079-890C-4329-8A79-67D747F7ED99}" srcId="{49D5A42B-0A84-4683-8510-5B274476CBE8}" destId="{7BCF601D-D126-4EF4-896B-3B4E5CD18C96}" srcOrd="4" destOrd="0" parTransId="{4BD5AAAD-99E5-4251-815C-F7A7AFAD47ED}" sibTransId="{99075EE9-7BD7-4244-90D2-1FDF22CDE58C}"/>
    <dgm:cxn modelId="{7C00C9A7-80E4-45E7-887F-5E4393487521}" srcId="{49D5A42B-0A84-4683-8510-5B274476CBE8}" destId="{1FD98F1F-5D68-4FAD-9E18-9EA95017FCE3}" srcOrd="1" destOrd="0" parTransId="{6E6830B9-0661-49EE-BB5A-9ADBF48918B6}" sibTransId="{A611A496-4AB4-481E-B57C-611F9874CA41}"/>
    <dgm:cxn modelId="{C7FDA6B8-F323-4177-9EB4-8E9BB4C01BBA}" type="presOf" srcId="{4545193D-B7A5-4125-8EEA-E5AB4F9D4B05}" destId="{DCD5BDD8-48CA-4A64-8CB6-A917A8465B4B}" srcOrd="0" destOrd="0" presId="urn:microsoft.com/office/officeart/2018/2/layout/IconCircleList"/>
    <dgm:cxn modelId="{54CEA0C0-2AD3-41BC-9153-15FA72E273E3}" type="presOf" srcId="{A611A496-4AB4-481E-B57C-611F9874CA41}" destId="{7073B671-FB68-4F0D-B230-FD25E0E0E08C}" srcOrd="0" destOrd="0" presId="urn:microsoft.com/office/officeart/2018/2/layout/IconCircleList"/>
    <dgm:cxn modelId="{157390CD-8B3B-46AF-816A-94E7D0A67461}" type="presOf" srcId="{49D5A42B-0A84-4683-8510-5B274476CBE8}" destId="{7030A89F-4271-46EE-8A67-90223B0143A6}" srcOrd="0" destOrd="0" presId="urn:microsoft.com/office/officeart/2018/2/layout/IconCircleList"/>
    <dgm:cxn modelId="{6F1545D7-76BB-4B7F-B51F-73D91A4026F1}" type="presOf" srcId="{210BB1A7-83CF-450D-BC72-5F024D3AA53F}" destId="{82A76EAB-BDB4-4DA2-BC76-0808E0C7ECE2}" srcOrd="0" destOrd="0" presId="urn:microsoft.com/office/officeart/2018/2/layout/IconCircleList"/>
    <dgm:cxn modelId="{C77B87E5-1929-4132-98D8-45FD1F2C8661}" type="presOf" srcId="{41D2DEE9-607B-4272-94EE-82B0B57B1602}" destId="{D9895D78-9920-4904-BD3C-F841B5553C4E}" srcOrd="0" destOrd="0" presId="urn:microsoft.com/office/officeart/2018/2/layout/IconCircleList"/>
    <dgm:cxn modelId="{C42E2AF5-CCF2-4ED6-A015-A1D5D5323E13}" type="presOf" srcId="{83F15091-773B-4C1F-98B2-80100635549B}" destId="{D2974293-2FE3-40FB-A5BF-79F140170B86}" srcOrd="0" destOrd="0" presId="urn:microsoft.com/office/officeart/2018/2/layout/IconCircleList"/>
    <dgm:cxn modelId="{BF5A2DAB-9AD2-4812-84AB-D6588FF69563}" type="presParOf" srcId="{7030A89F-4271-46EE-8A67-90223B0143A6}" destId="{87A92F64-A4DC-4E30-B67B-301161B037D2}" srcOrd="0" destOrd="0" presId="urn:microsoft.com/office/officeart/2018/2/layout/IconCircleList"/>
    <dgm:cxn modelId="{0A9C73A8-2CFD-4B98-9658-A15376F0A533}" type="presParOf" srcId="{87A92F64-A4DC-4E30-B67B-301161B037D2}" destId="{1BC0895A-9B02-404D-9583-DAB57A5177F5}" srcOrd="0" destOrd="0" presId="urn:microsoft.com/office/officeart/2018/2/layout/IconCircleList"/>
    <dgm:cxn modelId="{6A11C75F-F64B-4644-826B-CE017D957AE4}" type="presParOf" srcId="{1BC0895A-9B02-404D-9583-DAB57A5177F5}" destId="{2AEA9A5B-077A-4462-824C-AC6F1AEEDDC9}" srcOrd="0" destOrd="0" presId="urn:microsoft.com/office/officeart/2018/2/layout/IconCircleList"/>
    <dgm:cxn modelId="{889ACE8F-7AA1-4BAD-8D0B-BC8BB36871D1}" type="presParOf" srcId="{1BC0895A-9B02-404D-9583-DAB57A5177F5}" destId="{A2611D29-811C-41F2-947F-DA3B4B550EB3}" srcOrd="1" destOrd="0" presId="urn:microsoft.com/office/officeart/2018/2/layout/IconCircleList"/>
    <dgm:cxn modelId="{AABE853D-1F88-4D32-8C37-858AF4ABBECE}" type="presParOf" srcId="{1BC0895A-9B02-404D-9583-DAB57A5177F5}" destId="{59C66802-37A1-4370-95D0-8458DDFF710F}" srcOrd="2" destOrd="0" presId="urn:microsoft.com/office/officeart/2018/2/layout/IconCircleList"/>
    <dgm:cxn modelId="{9A52E4C7-F26E-44EA-8255-92B9DE627406}" type="presParOf" srcId="{1BC0895A-9B02-404D-9583-DAB57A5177F5}" destId="{DCD5BDD8-48CA-4A64-8CB6-A917A8465B4B}" srcOrd="3" destOrd="0" presId="urn:microsoft.com/office/officeart/2018/2/layout/IconCircleList"/>
    <dgm:cxn modelId="{0FA600F6-66C6-4494-A9A7-1354DBF4CA4D}" type="presParOf" srcId="{87A92F64-A4DC-4E30-B67B-301161B037D2}" destId="{D9895D78-9920-4904-BD3C-F841B5553C4E}" srcOrd="1" destOrd="0" presId="urn:microsoft.com/office/officeart/2018/2/layout/IconCircleList"/>
    <dgm:cxn modelId="{F120C8A8-BC8B-48D2-A3F7-6A3BC80411EB}" type="presParOf" srcId="{87A92F64-A4DC-4E30-B67B-301161B037D2}" destId="{043B239F-0D82-4CB1-B928-3EF023F90F29}" srcOrd="2" destOrd="0" presId="urn:microsoft.com/office/officeart/2018/2/layout/IconCircleList"/>
    <dgm:cxn modelId="{FA096AD7-3FA7-4DE1-AEA4-ECA8D3B888B3}" type="presParOf" srcId="{043B239F-0D82-4CB1-B928-3EF023F90F29}" destId="{8CFC129D-2C70-46C9-A69C-1954127A9989}" srcOrd="0" destOrd="0" presId="urn:microsoft.com/office/officeart/2018/2/layout/IconCircleList"/>
    <dgm:cxn modelId="{374D792F-0A4C-47C2-ADE4-7A3AFE37EA9A}" type="presParOf" srcId="{043B239F-0D82-4CB1-B928-3EF023F90F29}" destId="{59AB45CE-AF80-441B-AAE2-B46568BB6B70}" srcOrd="1" destOrd="0" presId="urn:microsoft.com/office/officeart/2018/2/layout/IconCircleList"/>
    <dgm:cxn modelId="{ECA8ACED-1386-48AE-81E7-16B7E12A6C8B}" type="presParOf" srcId="{043B239F-0D82-4CB1-B928-3EF023F90F29}" destId="{7DC19A11-BC5F-4510-8EB4-F9878FE5EFF7}" srcOrd="2" destOrd="0" presId="urn:microsoft.com/office/officeart/2018/2/layout/IconCircleList"/>
    <dgm:cxn modelId="{A62A4907-2684-4DC7-90D1-F31A79F8203F}" type="presParOf" srcId="{043B239F-0D82-4CB1-B928-3EF023F90F29}" destId="{5031F161-9077-4C1B-BDA5-734F15E8DC17}" srcOrd="3" destOrd="0" presId="urn:microsoft.com/office/officeart/2018/2/layout/IconCircleList"/>
    <dgm:cxn modelId="{C51F5B90-0335-47D8-96F0-8DB7E07C8054}" type="presParOf" srcId="{87A92F64-A4DC-4E30-B67B-301161B037D2}" destId="{7073B671-FB68-4F0D-B230-FD25E0E0E08C}" srcOrd="3" destOrd="0" presId="urn:microsoft.com/office/officeart/2018/2/layout/IconCircleList"/>
    <dgm:cxn modelId="{B99E2322-3328-4F6C-A256-87AF06A62B0F}" type="presParOf" srcId="{87A92F64-A4DC-4E30-B67B-301161B037D2}" destId="{CBC50E94-6DDB-409E-85B0-47FBB4618C7B}" srcOrd="4" destOrd="0" presId="urn:microsoft.com/office/officeart/2018/2/layout/IconCircleList"/>
    <dgm:cxn modelId="{AB7C8062-6321-480F-80B3-AAD353ECDFB3}" type="presParOf" srcId="{CBC50E94-6DDB-409E-85B0-47FBB4618C7B}" destId="{72D9B7B5-AE7D-4FDE-8077-51B58A103C95}" srcOrd="0" destOrd="0" presId="urn:microsoft.com/office/officeart/2018/2/layout/IconCircleList"/>
    <dgm:cxn modelId="{427A2CE1-6AD4-4C6E-9FF8-1E8BD02BC90F}" type="presParOf" srcId="{CBC50E94-6DDB-409E-85B0-47FBB4618C7B}" destId="{8F77C90D-464C-4706-A887-8222299BE95A}" srcOrd="1" destOrd="0" presId="urn:microsoft.com/office/officeart/2018/2/layout/IconCircleList"/>
    <dgm:cxn modelId="{96596874-8D91-4247-89DC-39989BDF26E3}" type="presParOf" srcId="{CBC50E94-6DDB-409E-85B0-47FBB4618C7B}" destId="{B46B0571-2158-4DBA-BEAA-27E2C490C338}" srcOrd="2" destOrd="0" presId="urn:microsoft.com/office/officeart/2018/2/layout/IconCircleList"/>
    <dgm:cxn modelId="{5BB5831D-EAC9-46FA-8724-51AF1F914AAB}" type="presParOf" srcId="{CBC50E94-6DDB-409E-85B0-47FBB4618C7B}" destId="{D2974293-2FE3-40FB-A5BF-79F140170B86}" srcOrd="3" destOrd="0" presId="urn:microsoft.com/office/officeart/2018/2/layout/IconCircleList"/>
    <dgm:cxn modelId="{4545F659-6454-4C88-97A3-ACF22DEEC0C3}" type="presParOf" srcId="{87A92F64-A4DC-4E30-B67B-301161B037D2}" destId="{82A76EAB-BDB4-4DA2-BC76-0808E0C7ECE2}" srcOrd="5" destOrd="0" presId="urn:microsoft.com/office/officeart/2018/2/layout/IconCircleList"/>
    <dgm:cxn modelId="{C68F3072-E9FB-47C9-81B7-27F8234873D2}" type="presParOf" srcId="{87A92F64-A4DC-4E30-B67B-301161B037D2}" destId="{BA16D8D9-5E1C-442B-8EC5-724EEC3ADD43}" srcOrd="6" destOrd="0" presId="urn:microsoft.com/office/officeart/2018/2/layout/IconCircleList"/>
    <dgm:cxn modelId="{1B0D69EF-86D0-4C8E-B605-D05E84F8289D}" type="presParOf" srcId="{BA16D8D9-5E1C-442B-8EC5-724EEC3ADD43}" destId="{6FD499E0-9B9C-4E73-8DD4-D2790E99C459}" srcOrd="0" destOrd="0" presId="urn:microsoft.com/office/officeart/2018/2/layout/IconCircleList"/>
    <dgm:cxn modelId="{70496BB1-5F9A-4524-9EE6-429BE7D16CB6}" type="presParOf" srcId="{BA16D8D9-5E1C-442B-8EC5-724EEC3ADD43}" destId="{CB083E43-0E5B-4EF8-941A-E980BD29AA70}" srcOrd="1" destOrd="0" presId="urn:microsoft.com/office/officeart/2018/2/layout/IconCircleList"/>
    <dgm:cxn modelId="{CCEA21BD-16D0-4F8F-B59F-AD29FB490A60}" type="presParOf" srcId="{BA16D8D9-5E1C-442B-8EC5-724EEC3ADD43}" destId="{5740DC46-132D-4964-B4B6-E0E97BD01418}" srcOrd="2" destOrd="0" presId="urn:microsoft.com/office/officeart/2018/2/layout/IconCircleList"/>
    <dgm:cxn modelId="{52A06D1C-CAB5-45BF-AB5A-73585E62A8B6}" type="presParOf" srcId="{BA16D8D9-5E1C-442B-8EC5-724EEC3ADD43}" destId="{37E1E29A-A1AF-4744-B036-C1BA5007BC15}" srcOrd="3" destOrd="0" presId="urn:microsoft.com/office/officeart/2018/2/layout/IconCircleList"/>
    <dgm:cxn modelId="{A3AC99E7-9EAB-4AFA-BB3D-8ACD46DD5B15}" type="presParOf" srcId="{87A92F64-A4DC-4E30-B67B-301161B037D2}" destId="{76C96DB8-EEA7-465F-BF84-0C6891F10FDB}" srcOrd="7" destOrd="0" presId="urn:microsoft.com/office/officeart/2018/2/layout/IconCircleList"/>
    <dgm:cxn modelId="{AC3E0941-B490-4644-B003-46913826F54A}" type="presParOf" srcId="{87A92F64-A4DC-4E30-B67B-301161B037D2}" destId="{D3796EB8-9B89-468B-A0FF-70969FB90518}" srcOrd="8" destOrd="0" presId="urn:microsoft.com/office/officeart/2018/2/layout/IconCircleList"/>
    <dgm:cxn modelId="{CBEA2EF9-441F-412D-91FE-1F30CE1BB954}" type="presParOf" srcId="{D3796EB8-9B89-468B-A0FF-70969FB90518}" destId="{876F69BA-C7B2-4BCD-8664-060FB0F8247C}" srcOrd="0" destOrd="0" presId="urn:microsoft.com/office/officeart/2018/2/layout/IconCircleList"/>
    <dgm:cxn modelId="{DF6A832A-D852-4703-9062-D2D01108E88E}" type="presParOf" srcId="{D3796EB8-9B89-468B-A0FF-70969FB90518}" destId="{9DDD9194-3C1F-4103-9FC2-647F66F4D0BD}" srcOrd="1" destOrd="0" presId="urn:microsoft.com/office/officeart/2018/2/layout/IconCircleList"/>
    <dgm:cxn modelId="{97DAF35F-F52A-4A86-8204-A816B8556BA3}" type="presParOf" srcId="{D3796EB8-9B89-468B-A0FF-70969FB90518}" destId="{E21F22F3-A059-4A8B-B139-D2DE059D7115}" srcOrd="2" destOrd="0" presId="urn:microsoft.com/office/officeart/2018/2/layout/IconCircleList"/>
    <dgm:cxn modelId="{072FCA14-4862-4FCA-92F1-F958EE00093D}" type="presParOf" srcId="{D3796EB8-9B89-468B-A0FF-70969FB90518}" destId="{45D08F86-0EBD-4D7B-83C2-1B602FA999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A9A5B-077A-4462-824C-AC6F1AEEDDC9}">
      <dsp:nvSpPr>
        <dsp:cNvPr id="0" name=""/>
        <dsp:cNvSpPr/>
      </dsp:nvSpPr>
      <dsp:spPr>
        <a:xfrm>
          <a:off x="1923227" y="51939"/>
          <a:ext cx="1148982" cy="1148982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11D29-811C-41F2-947F-DA3B4B550EB3}">
      <dsp:nvSpPr>
        <dsp:cNvPr id="0" name=""/>
        <dsp:cNvSpPr/>
      </dsp:nvSpPr>
      <dsp:spPr>
        <a:xfrm>
          <a:off x="2164514" y="293225"/>
          <a:ext cx="666409" cy="666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5BDD8-48CA-4A64-8CB6-A917A8465B4B}">
      <dsp:nvSpPr>
        <dsp:cNvPr id="0" name=""/>
        <dsp:cNvSpPr/>
      </dsp:nvSpPr>
      <dsp:spPr>
        <a:xfrm>
          <a:off x="3318420" y="51939"/>
          <a:ext cx="2708315" cy="1148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Calibri"/>
              <a:cs typeface="Calibri"/>
            </a:rPr>
            <a:t>Competition objective: Demonstrating the utilization of GPT to solve business challenges effectively.</a:t>
          </a:r>
          <a:endParaRPr lang="en-US" sz="1600" kern="1200" dirty="0"/>
        </a:p>
      </dsp:txBody>
      <dsp:txXfrm>
        <a:off x="3318420" y="51939"/>
        <a:ext cx="2708315" cy="1148982"/>
      </dsp:txXfrm>
    </dsp:sp>
    <dsp:sp modelId="{8CFC129D-2C70-46C9-A69C-1954127A9989}">
      <dsp:nvSpPr>
        <dsp:cNvPr id="0" name=""/>
        <dsp:cNvSpPr/>
      </dsp:nvSpPr>
      <dsp:spPr>
        <a:xfrm>
          <a:off x="6498639" y="51939"/>
          <a:ext cx="1148982" cy="1148982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B45CE-AF80-441B-AAE2-B46568BB6B70}">
      <dsp:nvSpPr>
        <dsp:cNvPr id="0" name=""/>
        <dsp:cNvSpPr/>
      </dsp:nvSpPr>
      <dsp:spPr>
        <a:xfrm>
          <a:off x="6739925" y="293225"/>
          <a:ext cx="666409" cy="666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1F161-9077-4C1B-BDA5-734F15E8DC17}">
      <dsp:nvSpPr>
        <dsp:cNvPr id="0" name=""/>
        <dsp:cNvSpPr/>
      </dsp:nvSpPr>
      <dsp:spPr>
        <a:xfrm>
          <a:off x="7893831" y="51939"/>
          <a:ext cx="2708315" cy="1148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Overcoming privacy concerns in interim and the need to safeguard confidential documents</a:t>
          </a:r>
        </a:p>
      </dsp:txBody>
      <dsp:txXfrm>
        <a:off x="7893831" y="51939"/>
        <a:ext cx="2708315" cy="1148982"/>
      </dsp:txXfrm>
    </dsp:sp>
    <dsp:sp modelId="{72D9B7B5-AE7D-4FDE-8077-51B58A103C95}">
      <dsp:nvSpPr>
        <dsp:cNvPr id="0" name=""/>
        <dsp:cNvSpPr/>
      </dsp:nvSpPr>
      <dsp:spPr>
        <a:xfrm>
          <a:off x="1923227" y="2115527"/>
          <a:ext cx="1148982" cy="1148982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7C90D-464C-4706-A887-8222299BE95A}">
      <dsp:nvSpPr>
        <dsp:cNvPr id="0" name=""/>
        <dsp:cNvSpPr/>
      </dsp:nvSpPr>
      <dsp:spPr>
        <a:xfrm>
          <a:off x="2164514" y="2356814"/>
          <a:ext cx="666409" cy="666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74293-2FE3-40FB-A5BF-79F140170B86}">
      <dsp:nvSpPr>
        <dsp:cNvPr id="0" name=""/>
        <dsp:cNvSpPr/>
      </dsp:nvSpPr>
      <dsp:spPr>
        <a:xfrm>
          <a:off x="3318420" y="2115527"/>
          <a:ext cx="2708315" cy="1148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Building standalone, </a:t>
          </a:r>
          <a:r>
            <a:rPr lang="en-US" sz="1600" kern="1200" dirty="0">
              <a:latin typeface="Calibri Light" panose="020F0302020204030204"/>
            </a:rPr>
            <a:t>network-isolated, self-contained instances</a:t>
          </a:r>
          <a:r>
            <a:rPr lang="en-US" sz="1600" kern="1200" dirty="0"/>
            <a:t> of LLM with practical capabilities</a:t>
          </a:r>
        </a:p>
      </dsp:txBody>
      <dsp:txXfrm>
        <a:off x="3318420" y="2115527"/>
        <a:ext cx="2708315" cy="1148982"/>
      </dsp:txXfrm>
    </dsp:sp>
    <dsp:sp modelId="{6FD499E0-9B9C-4E73-8DD4-D2790E99C459}">
      <dsp:nvSpPr>
        <dsp:cNvPr id="0" name=""/>
        <dsp:cNvSpPr/>
      </dsp:nvSpPr>
      <dsp:spPr>
        <a:xfrm>
          <a:off x="6498639" y="2115527"/>
          <a:ext cx="1148982" cy="1148982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83E43-0E5B-4EF8-941A-E980BD29AA70}">
      <dsp:nvSpPr>
        <dsp:cNvPr id="0" name=""/>
        <dsp:cNvSpPr/>
      </dsp:nvSpPr>
      <dsp:spPr>
        <a:xfrm>
          <a:off x="6739925" y="2356814"/>
          <a:ext cx="666409" cy="666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E29A-A1AF-4744-B036-C1BA5007BC15}">
      <dsp:nvSpPr>
        <dsp:cNvPr id="0" name=""/>
        <dsp:cNvSpPr/>
      </dsp:nvSpPr>
      <dsp:spPr>
        <a:xfrm>
          <a:off x="7893831" y="2115527"/>
          <a:ext cx="2708315" cy="1148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Establishing internal GPT infrastructure to expedite adoption within the firm</a:t>
          </a:r>
        </a:p>
      </dsp:txBody>
      <dsp:txXfrm>
        <a:off x="7893831" y="2115527"/>
        <a:ext cx="2708315" cy="1148982"/>
      </dsp:txXfrm>
    </dsp:sp>
    <dsp:sp modelId="{876F69BA-C7B2-4BCD-8664-060FB0F8247C}">
      <dsp:nvSpPr>
        <dsp:cNvPr id="0" name=""/>
        <dsp:cNvSpPr/>
      </dsp:nvSpPr>
      <dsp:spPr>
        <a:xfrm>
          <a:off x="1923227" y="4179116"/>
          <a:ext cx="1148982" cy="11489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D9194-3C1F-4103-9FC2-647F66F4D0BD}">
      <dsp:nvSpPr>
        <dsp:cNvPr id="0" name=""/>
        <dsp:cNvSpPr/>
      </dsp:nvSpPr>
      <dsp:spPr>
        <a:xfrm>
          <a:off x="2164514" y="4420402"/>
          <a:ext cx="666409" cy="6664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08F86-0EBD-4D7B-83C2-1B602FA9996C}">
      <dsp:nvSpPr>
        <dsp:cNvPr id="0" name=""/>
        <dsp:cNvSpPr/>
      </dsp:nvSpPr>
      <dsp:spPr>
        <a:xfrm>
          <a:off x="3318420" y="4179116"/>
          <a:ext cx="2708315" cy="1148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Fine-tuning LLMs for specific tasks to achieve higher accuracy</a:t>
          </a:r>
        </a:p>
      </dsp:txBody>
      <dsp:txXfrm>
        <a:off x="3318420" y="4179116"/>
        <a:ext cx="2708315" cy="1148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A9A5B-077A-4462-824C-AC6F1AEEDDC9}">
      <dsp:nvSpPr>
        <dsp:cNvPr id="0" name=""/>
        <dsp:cNvSpPr/>
      </dsp:nvSpPr>
      <dsp:spPr>
        <a:xfrm>
          <a:off x="2138031" y="82918"/>
          <a:ext cx="1186358" cy="1186358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11D29-811C-41F2-947F-DA3B4B550EB3}">
      <dsp:nvSpPr>
        <dsp:cNvPr id="0" name=""/>
        <dsp:cNvSpPr/>
      </dsp:nvSpPr>
      <dsp:spPr>
        <a:xfrm>
          <a:off x="2387166" y="332053"/>
          <a:ext cx="688087" cy="688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5BDD8-48CA-4A64-8CB6-A917A8465B4B}">
      <dsp:nvSpPr>
        <dsp:cNvPr id="0" name=""/>
        <dsp:cNvSpPr/>
      </dsp:nvSpPr>
      <dsp:spPr>
        <a:xfrm>
          <a:off x="3578609" y="82918"/>
          <a:ext cx="2796416" cy="1186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  <a:latin typeface="Century Gothic"/>
              <a:cs typeface="Calibri"/>
            </a:rPr>
            <a:t>Objective: Demonstrating the utilization of GPT to solve business challenges effectively.</a:t>
          </a:r>
          <a:endParaRPr lang="en-US" sz="1400" b="1" kern="1200" dirty="0">
            <a:latin typeface="Century Gothic"/>
            <a:cs typeface="Calibri"/>
          </a:endParaRPr>
        </a:p>
      </dsp:txBody>
      <dsp:txXfrm>
        <a:off x="3578609" y="82918"/>
        <a:ext cx="2796416" cy="1186358"/>
      </dsp:txXfrm>
    </dsp:sp>
    <dsp:sp modelId="{8CFC129D-2C70-46C9-A69C-1954127A9989}">
      <dsp:nvSpPr>
        <dsp:cNvPr id="0" name=""/>
        <dsp:cNvSpPr/>
      </dsp:nvSpPr>
      <dsp:spPr>
        <a:xfrm>
          <a:off x="6862280" y="82918"/>
          <a:ext cx="1186358" cy="1186358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B45CE-AF80-441B-AAE2-B46568BB6B70}">
      <dsp:nvSpPr>
        <dsp:cNvPr id="0" name=""/>
        <dsp:cNvSpPr/>
      </dsp:nvSpPr>
      <dsp:spPr>
        <a:xfrm>
          <a:off x="7111416" y="332053"/>
          <a:ext cx="688087" cy="688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1F161-9077-4C1B-BDA5-734F15E8DC17}">
      <dsp:nvSpPr>
        <dsp:cNvPr id="0" name=""/>
        <dsp:cNvSpPr/>
      </dsp:nvSpPr>
      <dsp:spPr>
        <a:xfrm>
          <a:off x="8302859" y="82918"/>
          <a:ext cx="2796416" cy="1186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/>
              <a:cs typeface="Calibri"/>
            </a:rPr>
            <a:t>Overcoming privacy concerns in interim and the need to safeguard confidential documents</a:t>
          </a:r>
        </a:p>
      </dsp:txBody>
      <dsp:txXfrm>
        <a:off x="8302859" y="82918"/>
        <a:ext cx="2796416" cy="1186358"/>
      </dsp:txXfrm>
    </dsp:sp>
    <dsp:sp modelId="{72D9B7B5-AE7D-4FDE-8077-51B58A103C95}">
      <dsp:nvSpPr>
        <dsp:cNvPr id="0" name=""/>
        <dsp:cNvSpPr/>
      </dsp:nvSpPr>
      <dsp:spPr>
        <a:xfrm>
          <a:off x="2138031" y="2228724"/>
          <a:ext cx="1186358" cy="1186358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7C90D-464C-4706-A887-8222299BE95A}">
      <dsp:nvSpPr>
        <dsp:cNvPr id="0" name=""/>
        <dsp:cNvSpPr/>
      </dsp:nvSpPr>
      <dsp:spPr>
        <a:xfrm>
          <a:off x="2387166" y="2477859"/>
          <a:ext cx="688087" cy="688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74293-2FE3-40FB-A5BF-79F140170B86}">
      <dsp:nvSpPr>
        <dsp:cNvPr id="0" name=""/>
        <dsp:cNvSpPr/>
      </dsp:nvSpPr>
      <dsp:spPr>
        <a:xfrm>
          <a:off x="3578609" y="2228724"/>
          <a:ext cx="2796416" cy="1186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/>
              <a:cs typeface="Calibri"/>
            </a:rPr>
            <a:t>Building standalone, network-isolated, self-contained instances of LLM with practical capabilities</a:t>
          </a:r>
        </a:p>
      </dsp:txBody>
      <dsp:txXfrm>
        <a:off x="3578609" y="2228724"/>
        <a:ext cx="2796416" cy="1186358"/>
      </dsp:txXfrm>
    </dsp:sp>
    <dsp:sp modelId="{6FD499E0-9B9C-4E73-8DD4-D2790E99C459}">
      <dsp:nvSpPr>
        <dsp:cNvPr id="0" name=""/>
        <dsp:cNvSpPr/>
      </dsp:nvSpPr>
      <dsp:spPr>
        <a:xfrm>
          <a:off x="6862280" y="2228724"/>
          <a:ext cx="1186358" cy="1186358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83E43-0E5B-4EF8-941A-E980BD29AA70}">
      <dsp:nvSpPr>
        <dsp:cNvPr id="0" name=""/>
        <dsp:cNvSpPr/>
      </dsp:nvSpPr>
      <dsp:spPr>
        <a:xfrm>
          <a:off x="7111416" y="2477859"/>
          <a:ext cx="688087" cy="688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E29A-A1AF-4744-B036-C1BA5007BC15}">
      <dsp:nvSpPr>
        <dsp:cNvPr id="0" name=""/>
        <dsp:cNvSpPr/>
      </dsp:nvSpPr>
      <dsp:spPr>
        <a:xfrm>
          <a:off x="8302859" y="2228724"/>
          <a:ext cx="2796416" cy="1186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/>
              <a:cs typeface="Calibri"/>
            </a:rPr>
            <a:t>Establishing internal GPT infrastructure to expedite adoption within the firm</a:t>
          </a:r>
        </a:p>
      </dsp:txBody>
      <dsp:txXfrm>
        <a:off x="8302859" y="2228724"/>
        <a:ext cx="2796416" cy="1186358"/>
      </dsp:txXfrm>
    </dsp:sp>
    <dsp:sp modelId="{876F69BA-C7B2-4BCD-8664-060FB0F8247C}">
      <dsp:nvSpPr>
        <dsp:cNvPr id="0" name=""/>
        <dsp:cNvSpPr/>
      </dsp:nvSpPr>
      <dsp:spPr>
        <a:xfrm>
          <a:off x="2138031" y="4374529"/>
          <a:ext cx="1186358" cy="11863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D9194-3C1F-4103-9FC2-647F66F4D0BD}">
      <dsp:nvSpPr>
        <dsp:cNvPr id="0" name=""/>
        <dsp:cNvSpPr/>
      </dsp:nvSpPr>
      <dsp:spPr>
        <a:xfrm>
          <a:off x="2387166" y="4623665"/>
          <a:ext cx="688087" cy="6880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08F86-0EBD-4D7B-83C2-1B602FA9996C}">
      <dsp:nvSpPr>
        <dsp:cNvPr id="0" name=""/>
        <dsp:cNvSpPr/>
      </dsp:nvSpPr>
      <dsp:spPr>
        <a:xfrm>
          <a:off x="3578609" y="4374529"/>
          <a:ext cx="2796416" cy="1186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/>
              <a:cs typeface="Calibri"/>
            </a:rPr>
            <a:t>Fine-tuning LLMs for specific tasks to achieve higher accuracy</a:t>
          </a:r>
        </a:p>
      </dsp:txBody>
      <dsp:txXfrm>
        <a:off x="3578609" y="4374529"/>
        <a:ext cx="2796416" cy="1186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1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0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8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7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9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2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9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4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1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1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echnology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echnology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98D03D1-0DA6-4D3F-3660-3C038E4AD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610" r="9089" b="13000"/>
          <a:stretch/>
        </p:blipFill>
        <p:spPr>
          <a:xfrm>
            <a:off x="340470" y="2247855"/>
            <a:ext cx="4141760" cy="327668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F7CE244-84BA-01AC-8A96-62AAA518E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441784"/>
              </p:ext>
            </p:extLst>
          </p:nvPr>
        </p:nvGraphicFramePr>
        <p:xfrm>
          <a:off x="-913423" y="1302971"/>
          <a:ext cx="12525375" cy="538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5" name="Title 1">
            <a:extLst>
              <a:ext uri="{FF2B5EF4-FFF2-40B4-BE49-F238E27FC236}">
                <a16:creationId xmlns:a16="http://schemas.microsoft.com/office/drawing/2014/main" id="{02713EBD-A36B-9EA9-7137-09B36B08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855"/>
            <a:ext cx="8223905" cy="11968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cs typeface="Calibri Light"/>
              </a:rPr>
              <a:t>Why ?</a:t>
            </a:r>
            <a:endParaRPr lang="en-US" sz="3600" b="1" kern="1200" dirty="0">
              <a:solidFill>
                <a:schemeClr val="tx2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488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999EA0E-8C51-8796-0B53-A2F747EA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231344"/>
            <a:ext cx="5543550" cy="6271486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C0F80B0C-5571-A5B5-C25B-065D6ED4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8" y="230367"/>
            <a:ext cx="4623776" cy="519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7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9" descr="Diagram&#10;&#10;Description automatically generated">
            <a:extLst>
              <a:ext uri="{FF2B5EF4-FFF2-40B4-BE49-F238E27FC236}">
                <a16:creationId xmlns:a16="http://schemas.microsoft.com/office/drawing/2014/main" id="{A436736C-5BD7-FE12-1EB7-858D65C92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81" b="-1"/>
          <a:stretch/>
        </p:blipFill>
        <p:spPr>
          <a:xfrm>
            <a:off x="175192" y="-7961"/>
            <a:ext cx="3792993" cy="3838618"/>
          </a:xfrm>
          <a:prstGeom prst="rect">
            <a:avLst/>
          </a:prstGeom>
        </p:spPr>
      </p:pic>
      <p:pic>
        <p:nvPicPr>
          <p:cNvPr id="50" name="Picture 49" descr="Diagram&#10;&#10;Description automatically generated">
            <a:extLst>
              <a:ext uri="{FF2B5EF4-FFF2-40B4-BE49-F238E27FC236}">
                <a16:creationId xmlns:a16="http://schemas.microsoft.com/office/drawing/2014/main" id="{335BE7A5-AECA-8B90-6F28-3F21A22F4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87" b="-1"/>
          <a:stretch/>
        </p:blipFill>
        <p:spPr>
          <a:xfrm>
            <a:off x="3733529" y="2970188"/>
            <a:ext cx="3652663" cy="3682312"/>
          </a:xfrm>
          <a:prstGeom prst="rect">
            <a:avLst/>
          </a:prstGeom>
        </p:spPr>
      </p:pic>
      <p:pic>
        <p:nvPicPr>
          <p:cNvPr id="52" name="Picture 52">
            <a:extLst>
              <a:ext uri="{FF2B5EF4-FFF2-40B4-BE49-F238E27FC236}">
                <a16:creationId xmlns:a16="http://schemas.microsoft.com/office/drawing/2014/main" id="{E09103E5-CDD9-2038-CF7F-0B4B91CB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5" y="3892063"/>
            <a:ext cx="27432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A1EDA-2B37-9D64-4B2C-136873522632}"/>
              </a:ext>
            </a:extLst>
          </p:cNvPr>
          <p:cNvSpPr txBox="1"/>
          <p:nvPr/>
        </p:nvSpPr>
        <p:spPr>
          <a:xfrm>
            <a:off x="1219200" y="100965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5AB9F-4697-6DCC-34C2-A412E7CBF49F}"/>
              </a:ext>
            </a:extLst>
          </p:cNvPr>
          <p:cNvSpPr txBox="1"/>
          <p:nvPr/>
        </p:nvSpPr>
        <p:spPr>
          <a:xfrm>
            <a:off x="2352675" y="2400300"/>
            <a:ext cx="14478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cs typeface="Calibri"/>
              </a:rPr>
              <a:t>236.0023536265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72520-B339-B82D-C3B8-1FA92581EC79}"/>
              </a:ext>
            </a:extLst>
          </p:cNvPr>
          <p:cNvSpPr txBox="1"/>
          <p:nvPr/>
        </p:nvSpPr>
        <p:spPr>
          <a:xfrm>
            <a:off x="2266950" y="1524000"/>
            <a:ext cx="1466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cs typeface="Calibri"/>
              </a:rPr>
              <a:t>069.3659871251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E72F5-6719-851D-C917-68BAB618B154}"/>
              </a:ext>
            </a:extLst>
          </p:cNvPr>
          <p:cNvSpPr txBox="1"/>
          <p:nvPr/>
        </p:nvSpPr>
        <p:spPr>
          <a:xfrm>
            <a:off x="2266950" y="3390900"/>
            <a:ext cx="14192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cs typeface="Calibri"/>
              </a:rPr>
              <a:t>986.3257962535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0A8BD-6D2F-6D45-081D-C085A042C8AA}"/>
              </a:ext>
            </a:extLst>
          </p:cNvPr>
          <p:cNvSpPr txBox="1"/>
          <p:nvPr/>
        </p:nvSpPr>
        <p:spPr>
          <a:xfrm>
            <a:off x="5791199" y="5267324"/>
            <a:ext cx="1247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00B050"/>
                </a:solidFill>
                <a:cs typeface="Calibri"/>
              </a:rPr>
              <a:t>236.0023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EC1E0-EF70-7406-D1EA-AC7A439E530B}"/>
              </a:ext>
            </a:extLst>
          </p:cNvPr>
          <p:cNvSpPr txBox="1"/>
          <p:nvPr/>
        </p:nvSpPr>
        <p:spPr>
          <a:xfrm>
            <a:off x="5791199" y="4381499"/>
            <a:ext cx="1247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00B050"/>
                </a:solidFill>
                <a:cs typeface="Calibri"/>
              </a:rPr>
              <a:t>069.3659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F20B2-82B4-DAE6-D5EC-B721729F8C16}"/>
              </a:ext>
            </a:extLst>
          </p:cNvPr>
          <p:cNvSpPr txBox="1"/>
          <p:nvPr/>
        </p:nvSpPr>
        <p:spPr>
          <a:xfrm>
            <a:off x="5781674" y="6181725"/>
            <a:ext cx="1247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00B050"/>
                </a:solidFill>
                <a:cs typeface="Calibri"/>
              </a:rPr>
              <a:t>986.32579</a:t>
            </a:r>
            <a:endParaRPr lang="en-US" sz="1400" b="1" dirty="0">
              <a:solidFill>
                <a:srgbClr val="00B050"/>
              </a:solidFill>
            </a:endParaRPr>
          </a:p>
        </p:txBody>
      </p:sp>
      <p:pic>
        <p:nvPicPr>
          <p:cNvPr id="10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2A5AEFE7-C9B1-A1EB-E358-436A6C78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0" y="807307"/>
            <a:ext cx="5314950" cy="1366711"/>
          </a:xfrm>
          <a:prstGeom prst="rect">
            <a:avLst/>
          </a:prstGeom>
        </p:spPr>
      </p:pic>
      <p:pic>
        <p:nvPicPr>
          <p:cNvPr id="54" name="Picture 6" descr="Diagram&#10;&#10;Description automatically generated">
            <a:extLst>
              <a:ext uri="{FF2B5EF4-FFF2-40B4-BE49-F238E27FC236}">
                <a16:creationId xmlns:a16="http://schemas.microsoft.com/office/drawing/2014/main" id="{D254C647-CF07-6546-CE6D-02C0C906D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815" y="1492552"/>
            <a:ext cx="4603017" cy="5193939"/>
          </a:xfrm>
          <a:prstGeom prst="rect">
            <a:avLst/>
          </a:prstGeom>
        </p:spPr>
      </p:pic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4C9D26D0-AA08-21F5-EEBF-81118BE10992}"/>
              </a:ext>
            </a:extLst>
          </p:cNvPr>
          <p:cNvSpPr/>
          <p:nvPr/>
        </p:nvSpPr>
        <p:spPr>
          <a:xfrm flipH="1">
            <a:off x="7096125" y="-38100"/>
            <a:ext cx="5095875" cy="762000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  <a:cs typeface="Calibri"/>
              </a:rPr>
              <a:t>How we make it work ?</a:t>
            </a:r>
            <a:endParaRPr lang="en-US" sz="3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93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824EC-D94E-B73A-F967-D9AE06BC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cs typeface="Calibri Light"/>
              </a:rPr>
              <a:t>GPT LLM for Document Data extraction</a:t>
            </a:r>
            <a:endParaRPr lang="en-US" sz="3600" b="1" kern="1200" dirty="0">
              <a:solidFill>
                <a:schemeClr val="tx2"/>
              </a:solidFill>
              <a:latin typeface="+mj-lt"/>
              <a:cs typeface="Calibri Light"/>
            </a:endParaRPr>
          </a:p>
        </p:txBody>
      </p:sp>
      <p:sp>
        <p:nvSpPr>
          <p:cNvPr id="58" name="Content Placeholder 13">
            <a:extLst>
              <a:ext uri="{FF2B5EF4-FFF2-40B4-BE49-F238E27FC236}">
                <a16:creationId xmlns:a16="http://schemas.microsoft.com/office/drawing/2014/main" id="{3A87D568-83E2-4233-D762-130EFA7C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What have we built  Description in 1 paragraph</a:t>
            </a:r>
          </a:p>
        </p:txBody>
      </p:sp>
      <p:grpSp>
        <p:nvGrpSpPr>
          <p:cNvPr id="59" name="Group 2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0" name="Freeform: Shape 2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2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2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E5AC688-5EC1-958F-A801-8666EE794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08392" y="1990523"/>
            <a:ext cx="4142232" cy="38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2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0" name="Freeform: Shape 2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2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2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73BA6A4-43BC-0BB3-AD8D-C9E6E9759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81133"/>
              </p:ext>
            </p:extLst>
          </p:nvPr>
        </p:nvGraphicFramePr>
        <p:xfrm>
          <a:off x="-1460499" y="1039202"/>
          <a:ext cx="13237307" cy="5643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itle 1">
            <a:extLst>
              <a:ext uri="{FF2B5EF4-FFF2-40B4-BE49-F238E27FC236}">
                <a16:creationId xmlns:a16="http://schemas.microsoft.com/office/drawing/2014/main" id="{2682CF66-B6A4-14C8-B1A4-F9EDD0EB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855"/>
            <a:ext cx="8223905" cy="11968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cs typeface="Calibri Light"/>
              </a:rPr>
              <a:t>Why ?</a:t>
            </a:r>
            <a:endParaRPr lang="en-US" sz="3600" b="1" kern="1200" dirty="0">
              <a:solidFill>
                <a:schemeClr val="tx2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669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2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0" name="Freeform: Shape 2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2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2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49" descr="Diagram&#10;&#10;Description automatically generated">
            <a:extLst>
              <a:ext uri="{FF2B5EF4-FFF2-40B4-BE49-F238E27FC236}">
                <a16:creationId xmlns:a16="http://schemas.microsoft.com/office/drawing/2014/main" id="{47349488-B29B-1E1E-532B-E7B3EE3AD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81" b="-1"/>
          <a:stretch/>
        </p:blipFill>
        <p:spPr>
          <a:xfrm>
            <a:off x="175192" y="-7961"/>
            <a:ext cx="3792993" cy="383861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F18CF91-DE0C-7338-0163-560B60BF4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87" b="-1"/>
          <a:stretch/>
        </p:blipFill>
        <p:spPr>
          <a:xfrm>
            <a:off x="3733529" y="2970188"/>
            <a:ext cx="3652663" cy="3682312"/>
          </a:xfrm>
          <a:prstGeom prst="rect">
            <a:avLst/>
          </a:prstGeom>
        </p:spPr>
      </p:pic>
      <p:pic>
        <p:nvPicPr>
          <p:cNvPr id="13" name="Picture 5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A75EB52-2DC3-8D22-9E28-BBE0AE44B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5" y="3892063"/>
            <a:ext cx="27432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68382A-D2B1-9F8E-40D9-2ADFCC800494}"/>
              </a:ext>
            </a:extLst>
          </p:cNvPr>
          <p:cNvSpPr txBox="1"/>
          <p:nvPr/>
        </p:nvSpPr>
        <p:spPr>
          <a:xfrm>
            <a:off x="1219200" y="100965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8F06D8-31B7-0F8B-E312-DFAE0DE4FF49}"/>
              </a:ext>
            </a:extLst>
          </p:cNvPr>
          <p:cNvSpPr txBox="1"/>
          <p:nvPr/>
        </p:nvSpPr>
        <p:spPr>
          <a:xfrm>
            <a:off x="2352675" y="2400300"/>
            <a:ext cx="14478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cs typeface="Calibri"/>
              </a:rPr>
              <a:t>236.0023536265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E3F24-5091-37C8-E110-09692E826908}"/>
              </a:ext>
            </a:extLst>
          </p:cNvPr>
          <p:cNvSpPr txBox="1"/>
          <p:nvPr/>
        </p:nvSpPr>
        <p:spPr>
          <a:xfrm>
            <a:off x="2266950" y="1524000"/>
            <a:ext cx="1466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cs typeface="Calibri"/>
              </a:rPr>
              <a:t>069.3659871251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03C8C-4995-3FFF-8783-9A75621A4C02}"/>
              </a:ext>
            </a:extLst>
          </p:cNvPr>
          <p:cNvSpPr txBox="1"/>
          <p:nvPr/>
        </p:nvSpPr>
        <p:spPr>
          <a:xfrm>
            <a:off x="2266950" y="3390900"/>
            <a:ext cx="14192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cs typeface="Calibri"/>
              </a:rPr>
              <a:t>986.3257962535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64BB8-79BC-0863-3033-3CEC51BA8018}"/>
              </a:ext>
            </a:extLst>
          </p:cNvPr>
          <p:cNvSpPr txBox="1"/>
          <p:nvPr/>
        </p:nvSpPr>
        <p:spPr>
          <a:xfrm>
            <a:off x="5791199" y="5267324"/>
            <a:ext cx="1247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00B050"/>
                </a:solidFill>
                <a:cs typeface="Calibri"/>
              </a:rPr>
              <a:t>236.0023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DD5A-B024-1A38-5A00-91B127590939}"/>
              </a:ext>
            </a:extLst>
          </p:cNvPr>
          <p:cNvSpPr txBox="1"/>
          <p:nvPr/>
        </p:nvSpPr>
        <p:spPr>
          <a:xfrm>
            <a:off x="5791199" y="4381499"/>
            <a:ext cx="1247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00B050"/>
                </a:solidFill>
                <a:cs typeface="Calibri"/>
              </a:rPr>
              <a:t>069.3659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41A6E-92A2-9E50-1A51-0729F77A1B75}"/>
              </a:ext>
            </a:extLst>
          </p:cNvPr>
          <p:cNvSpPr txBox="1"/>
          <p:nvPr/>
        </p:nvSpPr>
        <p:spPr>
          <a:xfrm>
            <a:off x="5781674" y="6181725"/>
            <a:ext cx="1247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00B050"/>
                </a:solidFill>
                <a:cs typeface="Calibri"/>
              </a:rPr>
              <a:t>986.32579</a:t>
            </a:r>
            <a:endParaRPr lang="en-US" sz="1400" b="1" dirty="0">
              <a:solidFill>
                <a:srgbClr val="00B050"/>
              </a:solidFill>
            </a:endParaRPr>
          </a:p>
        </p:txBody>
      </p:sp>
      <p:pic>
        <p:nvPicPr>
          <p:cNvPr id="30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834DCF5A-68E1-9F62-4377-820EB76B6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0" y="807307"/>
            <a:ext cx="5314950" cy="1366711"/>
          </a:xfrm>
          <a:prstGeom prst="rect">
            <a:avLst/>
          </a:prstGeom>
        </p:spPr>
      </p:pic>
      <p:pic>
        <p:nvPicPr>
          <p:cNvPr id="32" name="Picture 6" descr="Diagram&#10;&#10;Description automatically generated">
            <a:extLst>
              <a:ext uri="{FF2B5EF4-FFF2-40B4-BE49-F238E27FC236}">
                <a16:creationId xmlns:a16="http://schemas.microsoft.com/office/drawing/2014/main" id="{F20097E0-131C-6C70-86C5-DC988A970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815" y="1492552"/>
            <a:ext cx="4603017" cy="5193939"/>
          </a:xfrm>
          <a:prstGeom prst="rect">
            <a:avLst/>
          </a:prstGeom>
        </p:spPr>
      </p:pic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6973E8DE-F85D-1746-D304-5542085E3A87}"/>
              </a:ext>
            </a:extLst>
          </p:cNvPr>
          <p:cNvSpPr/>
          <p:nvPr/>
        </p:nvSpPr>
        <p:spPr>
          <a:xfrm flipH="1">
            <a:off x="7096125" y="-38100"/>
            <a:ext cx="5095875" cy="762000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  <a:cs typeface="Calibri"/>
              </a:rPr>
              <a:t>How we make it work ?</a:t>
            </a:r>
            <a:endParaRPr lang="en-US" sz="3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911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Why ?</vt:lpstr>
      <vt:lpstr>PowerPoint Presentation</vt:lpstr>
      <vt:lpstr>PowerPoint Presentation</vt:lpstr>
      <vt:lpstr>GPT LLM for Document Data extraction</vt:lpstr>
      <vt:lpstr>Why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142</cp:revision>
  <dcterms:created xsi:type="dcterms:W3CDTF">2023-06-13T02:26:08Z</dcterms:created>
  <dcterms:modified xsi:type="dcterms:W3CDTF">2023-06-15T18:06:51Z</dcterms:modified>
</cp:coreProperties>
</file>