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83" r:id="rId4"/>
    <p:sldId id="271" r:id="rId5"/>
    <p:sldId id="281" r:id="rId6"/>
    <p:sldId id="280" r:id="rId7"/>
    <p:sldId id="282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4246" b="3174"/>
          <a:stretch/>
        </p:blipFill>
        <p:spPr>
          <a:xfrm>
            <a:off x="-8240" y="-29369"/>
            <a:ext cx="9169759" cy="5892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245305"/>
            <a:ext cx="8085582" cy="1186884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spc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Project</a:t>
            </a:r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Snake &amp; Ladder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5925796"/>
            <a:ext cx="7342600" cy="48492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Create by</a:t>
            </a: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 smtClean="0">
                <a:latin typeface="Roboto" pitchFamily="2" charset="0"/>
                <a:ea typeface="Roboto" pitchFamily="2" charset="0"/>
              </a:rPr>
              <a:t>Prayogo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Cendra</a:t>
            </a:r>
            <a:r>
              <a:rPr lang="en-US" dirty="0">
                <a:latin typeface="Roboto" pitchFamily="2" charset="0"/>
                <a:ea typeface="Roboto" pitchFamily="2" charset="0"/>
              </a:rPr>
              <a:t> (2014730033)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oboto" pitchFamily="2" charset="0"/>
                <a:ea typeface="Roboto" pitchFamily="2" charset="0"/>
              </a:rPr>
              <a:t> Melinda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Nur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Abianti</a:t>
            </a:r>
            <a:r>
              <a:rPr lang="en-US" dirty="0">
                <a:latin typeface="Roboto" pitchFamily="2" charset="0"/>
                <a:ea typeface="Roboto" pitchFamily="2" charset="0"/>
              </a:rPr>
              <a:t> (2014730012)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oboto" pitchFamily="2" charset="0"/>
                <a:ea typeface="Roboto" pitchFamily="2" charset="0"/>
              </a:rPr>
              <a:t> Gabriella(2014730013)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Betari</a:t>
            </a:r>
            <a:r>
              <a:rPr lang="en-US" dirty="0">
                <a:latin typeface="Roboto" pitchFamily="2" charset="0"/>
                <a:ea typeface="Roboto" pitchFamily="2" charset="0"/>
              </a:rPr>
              <a:t>(2014730030)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Kresna</a:t>
            </a:r>
            <a:r>
              <a:rPr lang="en-US" dirty="0">
                <a:latin typeface="Roboto" pitchFamily="2" charset="0"/>
                <a:ea typeface="Roboto" pitchFamily="2" charset="0"/>
              </a:rPr>
              <a:t>(2014730048)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634" y="3995532"/>
            <a:ext cx="1431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6295" y="5093297"/>
            <a:ext cx="5271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/>
              </a:rPr>
              <a:t>on Scala Programming </a:t>
            </a:r>
            <a:r>
              <a:rPr lang="en-US" sz="2400" dirty="0" smtClean="0">
                <a:solidFill>
                  <a:srgbClr val="FFFFFF"/>
                </a:solidFill>
                <a:latin typeface="Roboto"/>
              </a:rPr>
              <a:t>Language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27" y="6130262"/>
            <a:ext cx="1731600" cy="4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2188 -0.6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093 L 0.00434 -0.73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92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0486 -0.6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3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9977 L 0.00364 -0.66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0046 L 0.00365 -0.665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9815 L 0.00278 -0.6636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9722 L 0.00278 -0.6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8.33333E-7 -0.6164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84201 -0.718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1" y="-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uiExpand="1" build="p"/>
      <p:bldP spid="4" grpId="0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(3)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3" y="1996435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giliran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3347" y="2715632"/>
            <a:ext cx="786130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|100-   | 99-   | 98-   | 97-   | 96-   | 95-   | 94-66 | 93-   | 92-   | 91-72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81-   | 82-   | 83-   | 84-   | 85-   | 86-   | 87-   | 88-   | 89-   | 90-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80-   | 79-   | 78-   | 77-93 | 76-   | 75-34 | 74-   | 73-   | 72-   | 71-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61-   | 62-   | 63-   | 64-99 | 65-   | 66-   | 67-   | 68-   | 69-24 | 70-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60-   | 59-   | 58-   | 57-   | 56-42 | 55-19 | 54-   | 53-62 | 52-30 | 51-70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41-25 | 42-   | 43-   | 44-   | 45-   | 46-   | 47-   | 48-   | 49-   | 50-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40-   | 39-   | 38-3  | 37-   | 36-   | 35-   | 34-   | 33-84 | 32-   | 31-71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21-   | 22-9  | 23-   | 24-   | 25-   | 26-   | 27-   | 28-   | 29-   | 30-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20-89 | 19-   | 18-   | 17-   | 16-   | 15-   | 14-   | 13-   | 12-35 | 11-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 1-   |  2-   |  3-78 |  4-   |  5-   |  6-   |  7-   |  8-16 |  9-   | 10-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Stuart's position : 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Dave's position : 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Now is Stuart's turn! Press enter to play...</a:t>
            </a:r>
          </a:p>
        </p:txBody>
      </p:sp>
    </p:spTree>
    <p:extLst>
      <p:ext uri="{BB962C8B-B14F-4D97-AF65-F5344CB8AC3E}">
        <p14:creationId xmlns:p14="http://schemas.microsoft.com/office/powerpoint/2010/main" val="3162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(4)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3" y="1996435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Cara Baca </a:t>
            </a:r>
            <a:r>
              <a:rPr lang="en-US" dirty="0" err="1" smtClean="0"/>
              <a:t>Peta</a:t>
            </a:r>
            <a:r>
              <a:rPr lang="en-US" dirty="0" smtClean="0"/>
              <a:t> Game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7347" y="2423532"/>
            <a:ext cx="737195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|100-   | 99-   | 98-   | 97-   | 96-   | 95-   | 94-66 | 93-   | 92-   | 91-72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81-   | 82-   | 83-   | 84-   | 85-   | 86-   | 87-   | 88-   | 89-   | 90-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80-   | 79-   | 78-   | 77-93 | 76-   | 75-34 | 74-   | 73-   | 72-   | 71-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61-   | 62-   | 63-   | 64-99 | 65-   | 66-   | 67-   | 68-   | 69-24 | 70-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60-   | 59-   | 58-   | 57-   | 56-42 | 55-19 | 54-   | 53-62 | 52-30 | 51-70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41-25 | 42-   | 43-   | 44-   | 45-   | 46-   | 47-   | 48-   | 49-   | 50-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40-   | 39-   | 38-3  | 37-   | 36-   | 35-   | 34-   | 33-84 | 32-   | 31-71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21-   | 22-9  | 23-   | 24-   | 25-   | 26-   | 27-   | 28-   | 29-   | 30-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20-89 | 19-   | 18-   | 17-   | 16-   | 15-   | 14-   | 13-   | 12-35 | 11-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 1-   |  2-   |  3-78 |  4-   |  5-   |  6-   |  7-   |  8-16 |  9-   | 10-   |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5158953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 err="1">
                <a:latin typeface="Roboto"/>
              </a:rPr>
              <a:t>Peta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terdiri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dari</a:t>
            </a:r>
            <a:r>
              <a:rPr lang="en-US" dirty="0">
                <a:latin typeface="Roboto"/>
              </a:rPr>
              <a:t> 100 </a:t>
            </a:r>
            <a:r>
              <a:rPr lang="en-US" dirty="0" err="1">
                <a:latin typeface="Roboto"/>
              </a:rPr>
              <a:t>kotak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posisi</a:t>
            </a:r>
            <a:endParaRPr lang="en-US" dirty="0">
              <a:latin typeface="Roboto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 err="1">
                <a:latin typeface="Roboto"/>
              </a:rPr>
              <a:t>Ular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Tangga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terbentuk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secara</a:t>
            </a:r>
            <a:r>
              <a:rPr lang="en-US" dirty="0">
                <a:latin typeface="Roboto"/>
              </a:rPr>
              <a:t> random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 err="1">
                <a:latin typeface="Roboto"/>
              </a:rPr>
              <a:t>Terdapat</a:t>
            </a:r>
            <a:r>
              <a:rPr lang="en-US" dirty="0">
                <a:latin typeface="Roboto"/>
              </a:rPr>
              <a:t> total 20 </a:t>
            </a:r>
            <a:r>
              <a:rPr lang="en-US" dirty="0" err="1">
                <a:latin typeface="Roboto"/>
              </a:rPr>
              <a:t>Ular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Tangga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setiap</a:t>
            </a:r>
            <a:r>
              <a:rPr lang="en-US" dirty="0">
                <a:latin typeface="Roboto"/>
              </a:rPr>
              <a:t> model </a:t>
            </a:r>
            <a:r>
              <a:rPr lang="en-US" dirty="0" err="1" smtClean="0">
                <a:latin typeface="Roboto"/>
              </a:rPr>
              <a:t>peta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48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(5)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3" y="1996435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7347" y="2423532"/>
            <a:ext cx="7371953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|100-   | 99-   | 98-   | 97-   | 96-   | 95-   | 94-66 | 93-   | 92-   | 91-72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81-   | 82-   | 83-   | 84-   | 85-   | 86-   | 87-   | 88-   | 89-   | 90-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80-   | 79-   | 78-   | 77-93 | 76-   | 75-34 | 74-   | 73-   | 72-   | 71-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61-   | 62-   | 63-   | 64-99 | 65-   | 66-   | 67-   | 68-   | 69-24 | 70-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60-   | 59-   | 58-   | 57-   | 56-42 | 55-19 | 54-   | 53-62 | 52-30 | 51-70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41-25 | 42-   | 43-   | 44-   | 45-   | 46-   | 47-   | 48-   | 49-   | 50-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40-   | 39-   | 38-3  | 37-   | 36-   | 35-   | 34-   | 33-84 | 32-   | 31-71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21-   | 22-9  | 23-   | 24-   | 25-   | 26-   | 27-   | 28-   | 29-   | 30-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20-89 | 19-   | 18-   | 17-   | 16-   | 15-   | 14-   | 13-   | 12-35 | 11-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 1-   |  2-   |  3-78 |  4-   |  5-   |  6-   |  7-   |  8-16 |  9-   | 10-   |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Dice roll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 move from 83 to 86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Awww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Stuart found a snake to 38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Stuart's position : 38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Dave's position : 58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(6)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3" y="1996435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7347" y="2423532"/>
            <a:ext cx="7371953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|100-   | 99-   | 98-   | 97-   | 96-   | 95-   | 94-66 | 93-   | 92-   | 91-72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81-   | 82-   | 83-   | 84-   | 85-   | 86-   | 87-   | 88-   | 89-   | 90-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80-   | 79-   | 78-   | 77-93 | 76-   | 75-34 | 74-   | 73-   | 72-   | 71-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61-   | 62-   | 63-   | 64-99 | 65-   | 66-   | 67-   | 68-   | 69-24 | 70-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60-   | 59-   | 58-   | 57-   | 56-42 | 55-19 | 54-   | 53-62 | 52-30 | 51-70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41-25 | 42-   | 43-   | 44-   | 45-   | 46-   | 47-   | 48-   | 49-   | 50-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40-   | 39-   | 38-3  | 37-   | 36-   | 35-   | 34-   | 33-84 | 32-   | 31-71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21-   | 22-9  | 23-   | 24-   | 25-   | 26-   | 27-   | 28-   | 29-   | 30-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20-89 | 19-   | 18-   | 17-   | 16-   | 15-   | 14-   | 13-   | 12-35 | 11-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 1-   |  2-   |  3-78 |  4-   |  5-   |  6-   |  7-   |  8-16 |  9-   | 10-   |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Dice roll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 move from 1 to 3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Yaay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Stuart found a ladder to 36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Stuart's position : 36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Dave's position : 1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(7)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2" y="1996435"/>
            <a:ext cx="817284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memenangkan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ke-100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7347" y="2423532"/>
            <a:ext cx="7371953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|100-   | 99-   | 98-   | 97-   | 96-   | 95-   | 94-66 | 93-   | 92-   | 91-72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81-   | 82-   | 83-   | 84-   | 85-   | 86-   | 87-   | 88-   | 89-   | 90-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80-   | 79-   | 78-   | 77-93 | 76-   | 75-34 | 74-   | 73-   | 72-   | 71-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61-   | 62-   | 63-   | 64-99 | 65-   | 66-   | 67-   | 68-   | 69-24 | 70-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60-   | 59-   | 58-   | 57-   | 56-42 | 55-19 | 54-   | 53-62 | 52-30 | 51-70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41-25 | 42-   | 43-   | 44-   | 45-   | 46-   | 47-   | 48-   | 49-   | 50-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40-   | 39-   | 38-3  | 37-   | 36-   | 35-   | 34-   | 33-84 | 32-   | 31-71 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21-   | 22-9  | 23-   | 24-   | 25-   | 26-   | 27-   | 28-   | 29-   | 30-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20-89 | 19-   | 18-   | 17-   | 16-   | 15-   | 14-   | 13-   | 12-35 | 11-   |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 1-   |  2-   |  3-78 |  4-   |  5-   |  6-   |  7-   |  8-16 |  9-   | 10-   |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Dice roll 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 move from 95 to 100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Stuart's position : 42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Dave's position : 100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CONGRATULATION!!!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Dave is the winner!</a:t>
            </a:r>
          </a:p>
        </p:txBody>
      </p:sp>
    </p:spTree>
    <p:extLst>
      <p:ext uri="{BB962C8B-B14F-4D97-AF65-F5344CB8AC3E}">
        <p14:creationId xmlns:p14="http://schemas.microsoft.com/office/powerpoint/2010/main" val="8251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itchFamily="2" charset="0"/>
                <a:ea typeface="Roboto" pitchFamily="2" charset="0"/>
              </a:rPr>
              <a:t>Universitas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 smtClean="0">
                <a:latin typeface="Roboto" pitchFamily="2" charset="0"/>
                <a:ea typeface="Roboto" pitchFamily="2" charset="0"/>
              </a:rPr>
              <a:t>Katolik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 smtClean="0">
                <a:latin typeface="Roboto" pitchFamily="2" charset="0"/>
                <a:ea typeface="Roboto" pitchFamily="2" charset="0"/>
              </a:rPr>
              <a:t>Parahyangan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Bandung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2015</a:t>
            </a:r>
          </a:p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Snake &amp; Ladder ?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8" name="Picture 4" descr="https://lh6.googleusercontent.com/zJy4H5NkIIBwH8x9LX6AkfMHMR_j2XymvA0yll0xAe2Alk-0N4wGc_W4Y5FvCiQnb4xDxVs8jmCQvojKoRy3mIPc2qfdypaAOJ9oazATYEK_LqqRkd9NbrFzUiNvsIjf-HZ63D2Z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3564" y="2981760"/>
            <a:ext cx="3594120" cy="20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9822" y="2111458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Ular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tangga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adalah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permainan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papan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untuk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anak-anak</a:t>
            </a:r>
            <a:r>
              <a:rPr lang="en-US" sz="1600" dirty="0">
                <a:latin typeface="Roboto"/>
              </a:rPr>
              <a:t> yang </a:t>
            </a:r>
            <a:r>
              <a:rPr lang="en-US" sz="1600" dirty="0" err="1">
                <a:latin typeface="Roboto"/>
              </a:rPr>
              <a:t>dimainkan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oleh</a:t>
            </a:r>
            <a:r>
              <a:rPr lang="en-US" sz="1600" dirty="0">
                <a:latin typeface="Roboto"/>
              </a:rPr>
              <a:t> 2 orang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Setiap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pemain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mulai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dengan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bidaknya</a:t>
            </a:r>
            <a:r>
              <a:rPr lang="en-US" sz="1600" dirty="0">
                <a:latin typeface="Roboto"/>
              </a:rPr>
              <a:t> di </a:t>
            </a:r>
            <a:r>
              <a:rPr lang="en-US" sz="1600" dirty="0" err="1">
                <a:latin typeface="Roboto"/>
              </a:rPr>
              <a:t>kotak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pertama</a:t>
            </a:r>
            <a:endParaRPr lang="en-US" sz="1600" dirty="0">
              <a:latin typeface="Robo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Pemenang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adalah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pemain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pertama</a:t>
            </a:r>
            <a:r>
              <a:rPr lang="en-US" sz="1600" dirty="0">
                <a:latin typeface="Roboto"/>
              </a:rPr>
              <a:t> yang </a:t>
            </a:r>
            <a:r>
              <a:rPr lang="en-US" sz="1600" dirty="0" err="1">
                <a:latin typeface="Roboto"/>
              </a:rPr>
              <a:t>mencapai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kotak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terakhir</a:t>
            </a:r>
            <a:r>
              <a:rPr lang="en-US" sz="1600" dirty="0">
                <a:latin typeface="Roboto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latin typeface="Roboto"/>
              </a:rPr>
              <a:t>Aturan</a:t>
            </a:r>
            <a:r>
              <a:rPr lang="en-US" sz="1600" dirty="0">
                <a:latin typeface="Roboto"/>
              </a:rPr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Pemain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mengocok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dadu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secara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bergantian</a:t>
            </a:r>
            <a:r>
              <a:rPr lang="en-US" sz="1600" dirty="0">
                <a:latin typeface="Roboto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Pemain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mendapat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giliran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kocok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dadu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lagi</a:t>
            </a:r>
            <a:r>
              <a:rPr lang="en-US" sz="1600" dirty="0">
                <a:latin typeface="Roboto"/>
              </a:rPr>
              <a:t>, </a:t>
            </a:r>
            <a:r>
              <a:rPr lang="en-US" sz="1600" dirty="0" err="1">
                <a:latin typeface="Roboto"/>
              </a:rPr>
              <a:t>bila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ia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mendapatkan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angka</a:t>
            </a:r>
            <a:r>
              <a:rPr lang="en-US" sz="1600" dirty="0">
                <a:latin typeface="Roboto"/>
              </a:rPr>
              <a:t> 6 </a:t>
            </a:r>
            <a:r>
              <a:rPr lang="en-US" sz="1600" dirty="0" err="1">
                <a:latin typeface="Roboto"/>
              </a:rPr>
              <a:t>dari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dadu</a:t>
            </a:r>
            <a:endParaRPr lang="en-US" sz="1600" dirty="0">
              <a:latin typeface="Robo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Bila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pemain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menduduki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kotak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kepala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ular</a:t>
            </a:r>
            <a:r>
              <a:rPr lang="en-US" sz="1600" dirty="0">
                <a:latin typeface="Roboto"/>
              </a:rPr>
              <a:t>, </a:t>
            </a:r>
            <a:r>
              <a:rPr lang="en-US" sz="1600" dirty="0" err="1">
                <a:latin typeface="Roboto"/>
              </a:rPr>
              <a:t>ia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akan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turun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ke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kotak</a:t>
            </a:r>
            <a:r>
              <a:rPr lang="en-US" sz="1600" dirty="0">
                <a:latin typeface="Roboto"/>
              </a:rPr>
              <a:t> yang </a:t>
            </a:r>
            <a:r>
              <a:rPr lang="en-US" sz="1600" dirty="0" err="1">
                <a:latin typeface="Roboto"/>
              </a:rPr>
              <a:t>memiliki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ekor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ular</a:t>
            </a:r>
            <a:r>
              <a:rPr lang="en-US" sz="1600" dirty="0">
                <a:latin typeface="Roboto"/>
              </a:rPr>
              <a:t> yang </a:t>
            </a:r>
            <a:r>
              <a:rPr lang="en-US" sz="1600" dirty="0" err="1">
                <a:latin typeface="Roboto"/>
              </a:rPr>
              <a:t>sama</a:t>
            </a:r>
            <a:endParaRPr lang="en-US" sz="1600" dirty="0">
              <a:latin typeface="Robo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/>
              </a:rPr>
              <a:t>Jika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ia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menduduki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kotak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tangga</a:t>
            </a:r>
            <a:r>
              <a:rPr lang="en-US" sz="1600" dirty="0">
                <a:latin typeface="Roboto"/>
              </a:rPr>
              <a:t>, </a:t>
            </a:r>
            <a:r>
              <a:rPr lang="en-US" sz="1600" dirty="0" err="1">
                <a:latin typeface="Roboto"/>
              </a:rPr>
              <a:t>ia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akan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naik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sampai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ke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ujung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err="1">
                <a:latin typeface="Roboto"/>
              </a:rPr>
              <a:t>tangga</a:t>
            </a:r>
            <a:r>
              <a:rPr lang="en-US" sz="1600" dirty="0">
                <a:latin typeface="Roboto"/>
              </a:rPr>
              <a:t> di </a:t>
            </a:r>
            <a:r>
              <a:rPr lang="en-US" sz="1600" dirty="0" err="1">
                <a:latin typeface="Roboto"/>
              </a:rPr>
              <a:t>atas</a:t>
            </a:r>
            <a:r>
              <a:rPr lang="en-US" sz="1600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47483 -0.0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7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http://www.topofandroid.com/wp-content/uploads/2015/05/Android-L-Material-Design-Wallpapers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9144000" cy="583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143705"/>
            <a:ext cx="8085582" cy="1186884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spc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Project</a:t>
            </a:r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Snake &amp; Ladder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634" y="3995532"/>
            <a:ext cx="1431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27" y="6130262"/>
            <a:ext cx="1731600" cy="4894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80417" y="1691457"/>
            <a:ext cx="4951510" cy="12941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Class Diagram</a:t>
            </a:r>
            <a:endParaRPr lang="en-US" dirty="0">
              <a:solidFill>
                <a:srgbClr val="FFFF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07" y="6909504"/>
            <a:ext cx="5717584" cy="44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94844 0.0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13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-0.23872 -0.23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-116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0191 -0.612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0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92 -0.72708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3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2" grpId="2"/>
      <p:bldP spid="4" grpId="0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Snake &amp; Ladder 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05945"/>
          </a:xfrm>
        </p:spPr>
      </p:pic>
    </p:spTree>
    <p:extLst>
      <p:ext uri="{BB962C8B-B14F-4D97-AF65-F5344CB8AC3E}">
        <p14:creationId xmlns:p14="http://schemas.microsoft.com/office/powerpoint/2010/main" val="32636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Snake &amp; Ladder </a:t>
            </a:r>
            <a:r>
              <a:rPr lang="en-US" sz="4400" dirty="0" err="1" smtClean="0">
                <a:solidFill>
                  <a:schemeClr val="bg1"/>
                </a:solidFill>
              </a:rPr>
              <a:t>game.comp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659" y="2260937"/>
            <a:ext cx="290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Tile :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TileNormal</a:t>
            </a:r>
            <a:r>
              <a:rPr lang="en-US" dirty="0" smtClean="0"/>
              <a:t> : Tile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TileLadder</a:t>
            </a:r>
            <a:r>
              <a:rPr lang="en-US" dirty="0"/>
              <a:t> </a:t>
            </a:r>
            <a:r>
              <a:rPr lang="en-US" dirty="0" smtClean="0"/>
              <a:t>: Tile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TileSnake</a:t>
            </a:r>
            <a:r>
              <a:rPr lang="en-US" dirty="0" smtClean="0"/>
              <a:t> : Tile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4" t="42705" r="3466" b="29781"/>
          <a:stretch/>
        </p:blipFill>
        <p:spPr>
          <a:xfrm>
            <a:off x="314959" y="3054697"/>
            <a:ext cx="51943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07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Snake &amp; </a:t>
            </a:r>
            <a:r>
              <a:rPr lang="en-US" sz="4400" dirty="0" smtClean="0">
                <a:solidFill>
                  <a:schemeClr val="bg1"/>
                </a:solidFill>
              </a:rPr>
              <a:t>Ladder </a:t>
            </a:r>
            <a:r>
              <a:rPr lang="en-US" sz="4400" dirty="0" err="1" smtClean="0">
                <a:solidFill>
                  <a:schemeClr val="bg1"/>
                </a:solidFill>
              </a:rPr>
              <a:t>game.comp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7659" y="2583936"/>
            <a:ext cx="35890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err="1" smtClean="0"/>
              <a:t>Kelas</a:t>
            </a:r>
            <a:r>
              <a:rPr lang="en-US" dirty="0" smtClean="0"/>
              <a:t> Game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err="1" smtClean="0"/>
              <a:t>Kelas</a:t>
            </a:r>
            <a:r>
              <a:rPr lang="en-US" dirty="0" smtClean="0"/>
              <a:t> Player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game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err="1" smtClean="0"/>
              <a:t>Kelas</a:t>
            </a:r>
            <a:r>
              <a:rPr lang="en-US" dirty="0" smtClean="0"/>
              <a:t> Dice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err="1" smtClean="0"/>
              <a:t>Kelas</a:t>
            </a:r>
            <a:r>
              <a:rPr lang="en-US" dirty="0" smtClean="0"/>
              <a:t> Board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papan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.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 </a:t>
            </a:r>
            <a:r>
              <a:rPr lang="en-US" dirty="0" err="1" smtClean="0"/>
              <a:t>bertipe</a:t>
            </a:r>
            <a:r>
              <a:rPr lang="en-US" dirty="0" smtClean="0"/>
              <a:t> data Tile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28078" r="36963" b="8233"/>
          <a:stretch/>
        </p:blipFill>
        <p:spPr>
          <a:xfrm>
            <a:off x="254001" y="1964415"/>
            <a:ext cx="5026041" cy="42825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3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Snake &amp; </a:t>
            </a:r>
            <a:r>
              <a:rPr lang="en-US" sz="4400" dirty="0" smtClean="0">
                <a:solidFill>
                  <a:schemeClr val="bg1"/>
                </a:solidFill>
              </a:rPr>
              <a:t>Ladder Main 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1" y="3314700"/>
            <a:ext cx="318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SnakeLadderTextMode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input </a:t>
            </a:r>
            <a:r>
              <a:rPr lang="en-US" dirty="0" err="1" smtClean="0"/>
              <a:t>dari</a:t>
            </a:r>
            <a:r>
              <a:rPr lang="en-US" dirty="0" smtClean="0"/>
              <a:t> User.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2153" r="64479" b="63711"/>
          <a:stretch/>
        </p:blipFill>
        <p:spPr>
          <a:xfrm>
            <a:off x="4518422" y="2782163"/>
            <a:ext cx="3193034" cy="2819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3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932" y="-1251141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7221" y="3525253"/>
            <a:ext cx="4831976" cy="190098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ULAR TANGGA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Player versus Player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Player versus Computer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 :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1032" y="2429572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/>
              <a:t>Dengan menggunakan Text Mode Scala</a:t>
            </a:r>
            <a:endParaRPr lang="en-US" i="1" smtClean="0">
              <a:latin typeface="Roboto"/>
            </a:endParaRPr>
          </a:p>
          <a:p>
            <a:r>
              <a:rPr lang="en-US" smtClean="0"/>
              <a:t>1. Pilih Mode Permainan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5343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5231 L 5.55556E-7 0.2166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Langkah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Bermain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Ular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Tangga</a:t>
            </a:r>
            <a:r>
              <a:rPr lang="en-US" sz="4400" dirty="0" smtClean="0">
                <a:solidFill>
                  <a:schemeClr val="bg1"/>
                </a:solidFill>
              </a:rPr>
              <a:t>(2)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527" y="2929032"/>
            <a:ext cx="4831976" cy="244908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ULAR TANGGA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1. Player versus Player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2. Player versus Computer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Option :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 1 name : Stuart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 2 name : Dave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9353" y="1996435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Pilih</a:t>
            </a:r>
            <a:r>
              <a:rPr lang="en-US" dirty="0" smtClean="0"/>
              <a:t> Mode </a:t>
            </a:r>
            <a:r>
              <a:rPr lang="en-US" dirty="0" err="1" smtClean="0"/>
              <a:t>Permainan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3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610</TotalTime>
  <Words>373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Consolas</vt:lpstr>
      <vt:lpstr>Courier New</vt:lpstr>
      <vt:lpstr>Roboto</vt:lpstr>
      <vt:lpstr>Wingdings</vt:lpstr>
      <vt:lpstr>Metropolitan</vt:lpstr>
      <vt:lpstr>Project Snake &amp; Ladder</vt:lpstr>
      <vt:lpstr>Snake &amp; Ladder ?</vt:lpstr>
      <vt:lpstr>Project Snake &amp; Ladder</vt:lpstr>
      <vt:lpstr>Snake &amp; Ladder </vt:lpstr>
      <vt:lpstr>Snake &amp; Ladder game.comp</vt:lpstr>
      <vt:lpstr>Snake &amp; Ladder game.comp </vt:lpstr>
      <vt:lpstr>Snake &amp; Ladder Main </vt:lpstr>
      <vt:lpstr>Langkah Bermain Ular Tangga</vt:lpstr>
      <vt:lpstr>Langkah Bermain Ular Tangga(2)</vt:lpstr>
      <vt:lpstr>Langkah Bermain Ular Tangga(3)</vt:lpstr>
      <vt:lpstr>Langkah Bermain Ular Tangga(4)</vt:lpstr>
      <vt:lpstr>Langkah Bermain Ular Tangga(5)</vt:lpstr>
      <vt:lpstr>Langkah Bermain Ular Tangga(6)</vt:lpstr>
      <vt:lpstr>Langkah Bermain Ular Tangga(7)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KRESNA DWI CAHYO</cp:lastModifiedBy>
  <cp:revision>69</cp:revision>
  <dcterms:created xsi:type="dcterms:W3CDTF">2014-12-01T08:13:48Z</dcterms:created>
  <dcterms:modified xsi:type="dcterms:W3CDTF">2015-11-23T05:12:09Z</dcterms:modified>
</cp:coreProperties>
</file>