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2627" y="767418"/>
            <a:ext cx="8085582" cy="33558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 b="0" baseline="0" sz="80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500633" y="4187275"/>
            <a:ext cx="691972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92918" y="499533"/>
            <a:ext cx="8079581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aseline="0" sz="4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656760" y="-156161"/>
            <a:ext cx="3766185" cy="8065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marL="9144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1920" marL="27432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1640" marL="54864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i="1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08660" marL="82296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82980" marL="109728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500" marL="12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7300" marL="14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00" marL="16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600" marL="18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5143500" y="2109787"/>
            <a:ext cx="48006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aseline="0" sz="4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778669" y="514350"/>
            <a:ext cx="5400675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marL="9144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1920" marL="27432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1640" marL="54864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i="1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08660" marL="82296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82980" marL="109728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500" marL="12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7300" marL="14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00" marL="16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600" marL="18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92918" y="499533"/>
            <a:ext cx="8079581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aseline="0" sz="4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7206" y="1993392"/>
            <a:ext cx="806529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marL="9144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1920" marL="27432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1640" marL="54864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i="1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08660" marL="82296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82980" marL="109728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500" marL="12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7300" marL="14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00" marL="16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600" marL="18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92918" y="499533"/>
            <a:ext cx="8079581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aseline="0" sz="4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452627" y="770466"/>
            <a:ext cx="8086724" cy="335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baseline="0" i="0" sz="8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500633" y="4198408"/>
            <a:ext cx="692115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1300"/>
              </a:spcBef>
              <a:buClr>
                <a:schemeClr val="lt1"/>
              </a:buClr>
              <a:buFont typeface="Arial"/>
              <a:buNone/>
              <a:defRPr b="0" baseline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baseline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baseline="0" i="1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baseline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baseline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baseline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baseline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baseline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baseline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2918" y="499533"/>
            <a:ext cx="8079581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aseline="0" sz="4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507491" y="1993391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200"/>
            </a:lvl1pPr>
            <a:lvl2pPr rtl="0">
              <a:spcBef>
                <a:spcPts val="0"/>
              </a:spcBef>
              <a:defRPr sz="1900"/>
            </a:lvl2pPr>
            <a:lvl3pPr rtl="0">
              <a:spcBef>
                <a:spcPts val="0"/>
              </a:spcBef>
              <a:defRPr sz="1700"/>
            </a:lvl3pPr>
            <a:lvl4pPr rtl="0">
              <a:spcBef>
                <a:spcPts val="0"/>
              </a:spcBef>
              <a:defRPr sz="15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757737" y="1993391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200"/>
            </a:lvl1pPr>
            <a:lvl2pPr rtl="0">
              <a:spcBef>
                <a:spcPts val="0"/>
              </a:spcBef>
              <a:defRPr sz="1900"/>
            </a:lvl2pPr>
            <a:lvl3pPr rtl="0">
              <a:spcBef>
                <a:spcPts val="0"/>
              </a:spcBef>
              <a:defRPr sz="1700"/>
            </a:lvl3pPr>
            <a:lvl4pPr rtl="0">
              <a:spcBef>
                <a:spcPts val="0"/>
              </a:spcBef>
              <a:defRPr sz="15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2918" y="499533"/>
            <a:ext cx="8079581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aseline="0" sz="4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7491" y="2032000"/>
            <a:ext cx="3806190" cy="72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baseline="0" sz="20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7491" y="2736150"/>
            <a:ext cx="380619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1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766310" y="2029967"/>
            <a:ext cx="380619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0" baseline="0" sz="2000" cap="none">
                <a:latin typeface="Calibri"/>
                <a:ea typeface="Calibri"/>
                <a:cs typeface="Calibri"/>
                <a:sym typeface="Calibri"/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766310" y="2734056"/>
            <a:ext cx="380619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1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6196053" y="542281"/>
            <a:ext cx="2537460" cy="19202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lnSpc>
                <a:spcPct val="85000"/>
              </a:lnSpc>
              <a:spcBef>
                <a:spcPts val="0"/>
              </a:spcBef>
              <a:defRPr sz="36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200"/>
            </a:lvl1pPr>
            <a:lvl2pPr rtl="0">
              <a:spcBef>
                <a:spcPts val="0"/>
              </a:spcBef>
              <a:defRPr sz="1900"/>
            </a:lvl2pPr>
            <a:lvl3pPr rtl="0">
              <a:spcBef>
                <a:spcPts val="0"/>
              </a:spcBef>
              <a:defRPr sz="1700"/>
            </a:lvl3pPr>
            <a:lvl4pPr rtl="0">
              <a:spcBef>
                <a:spcPts val="0"/>
              </a:spcBef>
              <a:defRPr sz="15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06987" y="2511813"/>
            <a:ext cx="2548889" cy="31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Font typeface="Calibri"/>
              <a:buNone/>
              <a:defRPr sz="1500">
                <a:solidFill>
                  <a:srgbClr val="404040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accen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86918" y="5418667"/>
            <a:ext cx="8085582" cy="6132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lnSpc>
                <a:spcPct val="85000"/>
              </a:lnSpc>
              <a:spcBef>
                <a:spcPts val="0"/>
              </a:spcBef>
              <a:defRPr b="0" sz="28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0" y="0"/>
            <a:ext cx="9144000" cy="5330951"/>
          </a:xfrm>
          <a:prstGeom prst="rect">
            <a:avLst/>
          </a:prstGeom>
          <a:solidFill>
            <a:srgbClr val="B7E0E9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800"/>
              </a:spcBef>
              <a:buClr>
                <a:srgbClr val="4D4D4D"/>
              </a:buClr>
              <a:buFont typeface="Calibri"/>
              <a:buNone/>
              <a:defRPr b="0" baseline="0" i="0" sz="3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7491" y="5909735"/>
            <a:ext cx="6922008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90000"/>
              </a:lnSpc>
              <a:spcBef>
                <a:spcPts val="1200"/>
              </a:spcBef>
              <a:buClr>
                <a:srgbClr val="262626"/>
              </a:buClr>
              <a:buFont typeface="Calibri"/>
              <a:buNone/>
              <a:defRPr sz="1400">
                <a:solidFill>
                  <a:srgbClr val="262626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92918" y="499533"/>
            <a:ext cx="8079581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0" baseline="0" i="0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507206" y="1993392"/>
            <a:ext cx="806529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marL="91440" marR="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Char char=" "/>
              <a:defRPr b="0" baseline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1920" marL="27432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baseline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1640" marL="54864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baseline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08660" marL="82296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baseline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82980" marL="109728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baseline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500" marL="120000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baseline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7300" marL="140000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baseline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00" marL="160000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baseline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600" marL="180000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baseline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514350" y="6412446"/>
            <a:ext cx="30860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514350" y="6554696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41192" y="5829748"/>
            <a:ext cx="219455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-1"/>
            <a:ext cx="9144000" cy="583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3173" l="1585" r="4246" t="0"/>
          <a:stretch/>
        </p:blipFill>
        <p:spPr>
          <a:xfrm>
            <a:off x="-8240" y="-29369"/>
            <a:ext cx="9169758" cy="589286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500633" y="4143705"/>
            <a:ext cx="8085582" cy="1186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baseline="0" i="0" lang="en-US" sz="16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br>
              <a:rPr b="0" baseline="0" i="0" lang="en-US" sz="648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baseline="0" i="0" lang="en-US" sz="648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Snake &amp; Ladder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500633" y="5925796"/>
            <a:ext cx="7342600" cy="4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by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3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Prayogo Cendra (2014730033)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3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Melinda Nur Abianti (2014730012)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3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Gabriella(2014730013)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3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Betari(2014730030)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3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Kresna(2014730048)</a:t>
            </a:r>
          </a:p>
        </p:txBody>
      </p:sp>
      <p:sp>
        <p:nvSpPr>
          <p:cNvPr id="86" name="Shape 86"/>
          <p:cNvSpPr/>
          <p:nvPr/>
        </p:nvSpPr>
        <p:spPr>
          <a:xfrm>
            <a:off x="500633" y="3995532"/>
            <a:ext cx="1431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87" name="Shape 87"/>
          <p:cNvSpPr/>
          <p:nvPr/>
        </p:nvSpPr>
        <p:spPr>
          <a:xfrm>
            <a:off x="1636295" y="5093296"/>
            <a:ext cx="527158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Scala Programming Language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1927" y="6130262"/>
            <a:ext cx="1731599" cy="48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-1"/>
            <a:ext cx="9144000" cy="583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4000" cy="5834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type="title"/>
          </p:nvPr>
        </p:nvSpPr>
        <p:spPr>
          <a:xfrm>
            <a:off x="500633" y="4143705"/>
            <a:ext cx="8085582" cy="1186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baseline="0" i="0" lang="en-US" sz="16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br>
              <a:rPr b="0" baseline="0" i="0" lang="en-US" sz="648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baseline="0" i="0" lang="en-US" sz="648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Snake &amp; Ladder</a:t>
            </a:r>
          </a:p>
        </p:txBody>
      </p:sp>
      <p:sp>
        <p:nvSpPr>
          <p:cNvPr id="161" name="Shape 161"/>
          <p:cNvSpPr/>
          <p:nvPr/>
        </p:nvSpPr>
        <p:spPr>
          <a:xfrm>
            <a:off x="500633" y="3995532"/>
            <a:ext cx="1431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1927" y="6130262"/>
            <a:ext cx="1731599" cy="48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2280416" y="1424757"/>
            <a:ext cx="4951509" cy="1294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Roboto"/>
              <a:buNone/>
            </a:pPr>
            <a:r>
              <a:rPr b="0" baseline="0" i="0" lang="en-US" sz="60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Class Diagram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00633" y="4187275"/>
            <a:ext cx="691972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2909" y="6909503"/>
            <a:ext cx="6538179" cy="44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Snake &amp; Ladder </a:t>
            </a:r>
          </a:p>
        </p:txBody>
      </p:sp>
      <p:pic>
        <p:nvPicPr>
          <p:cNvPr id="172" name="Shape 1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341" y="0"/>
            <a:ext cx="9248682" cy="6285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Snake &amp; Ladder game.comp</a:t>
            </a:r>
          </a:p>
        </p:txBody>
      </p:sp>
      <p:pic>
        <p:nvPicPr>
          <p:cNvPr id="179" name="Shape 1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0415" l="48720" r="6230" t="47659"/>
          <a:stretch/>
        </p:blipFill>
        <p:spPr>
          <a:xfrm>
            <a:off x="341470" y="2689860"/>
            <a:ext cx="4620223" cy="222503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0" name="Shape 180"/>
          <p:cNvSpPr txBox="1"/>
          <p:nvPr/>
        </p:nvSpPr>
        <p:spPr>
          <a:xfrm>
            <a:off x="5509258" y="2260936"/>
            <a:ext cx="2904173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Kelas Tile : Kelas Abstract representasi dari kotak dalam peta permainan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TileNormal : Tile yang tidak mempunyai sifat</a:t>
            </a:r>
          </a:p>
          <a:p>
            <a:pPr indent="-1714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TileLadder : Tile yang memiliki Tangga</a:t>
            </a:r>
          </a:p>
          <a:p>
            <a:pPr indent="-1714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TileSnake : Tile yang memiliki Ular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Snake &amp; Ladder game.comp </a:t>
            </a:r>
          </a:p>
        </p:txBody>
      </p:sp>
      <p:pic>
        <p:nvPicPr>
          <p:cNvPr id="187" name="Shape 1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309" l="17167" r="35334" t="20911"/>
          <a:stretch/>
        </p:blipFill>
        <p:spPr>
          <a:xfrm>
            <a:off x="175259" y="1830333"/>
            <a:ext cx="4747259" cy="477620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8" name="Shape 188"/>
          <p:cNvSpPr txBox="1"/>
          <p:nvPr/>
        </p:nvSpPr>
        <p:spPr>
          <a:xfrm>
            <a:off x="5166358" y="2799835"/>
            <a:ext cx="3589020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Kelas Game : Kelas pemroses permainan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Kelas Player : Kelas untuk pemain game Ular Tangga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Kelas Dice : Kelas untuk dadu permainan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Kelas Board : Kelas papan permainan. Kelas ini menggunakan Array bertipe data Tile sebagai atribut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Snake &amp; Ladder Main </a:t>
            </a:r>
          </a:p>
        </p:txBody>
      </p:sp>
      <p:pic>
        <p:nvPicPr>
          <p:cNvPr id="195" name="Shape 1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1747" l="1148" r="38165" t="3447"/>
          <a:stretch/>
        </p:blipFill>
        <p:spPr>
          <a:xfrm>
            <a:off x="4030980" y="2881466"/>
            <a:ext cx="4914899" cy="246887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6" name="Shape 196"/>
          <p:cNvSpPr txBox="1"/>
          <p:nvPr/>
        </p:nvSpPr>
        <p:spPr>
          <a:xfrm>
            <a:off x="563881" y="3314700"/>
            <a:ext cx="318516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Kelas SnakeLadderTextMode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Kelas yang dipanggil oleh Main Untuk mencegah kesalahan input dari keyboard.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8631" y="2088267"/>
            <a:ext cx="806529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86360" lvl="0" marL="91440" marR="0" rtl="0" algn="l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Font typeface="Courier New"/>
              <a:buNone/>
            </a:pPr>
            <a:r>
              <a:t/>
            </a:r>
            <a:endParaRPr b="0" baseline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8184723" y="5924278"/>
            <a:ext cx="669705" cy="669705"/>
            <a:chOff x="996287" y="4278573"/>
            <a:chExt cx="968991" cy="968991"/>
          </a:xfrm>
        </p:grpSpPr>
        <p:sp>
          <p:nvSpPr>
            <p:cNvPr id="205" name="Shape 205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6" name="Shape 2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68534" y="4552235"/>
              <a:ext cx="417724" cy="4216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92918" y="1700535"/>
            <a:ext cx="8079581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oboto"/>
              <a:buNone/>
            </a:pPr>
            <a:r>
              <a:rPr b="0" baseline="0" i="0" lang="en-US" sz="5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</a:p>
        </p:txBody>
      </p:sp>
      <p:sp>
        <p:nvSpPr>
          <p:cNvPr id="212" name="Shape 212"/>
          <p:cNvSpPr/>
          <p:nvPr/>
        </p:nvSpPr>
        <p:spPr>
          <a:xfrm>
            <a:off x="0" y="4763069"/>
            <a:ext cx="9144000" cy="2094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Universitas Katolik Parahyangan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Bandung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2015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3" name="Shape 213"/>
          <p:cNvGrpSpPr/>
          <p:nvPr/>
        </p:nvGrpSpPr>
        <p:grpSpPr>
          <a:xfrm>
            <a:off x="6960358" y="4278573"/>
            <a:ext cx="968991" cy="968991"/>
            <a:chOff x="996287" y="4278573"/>
            <a:chExt cx="968991" cy="968991"/>
          </a:xfrm>
        </p:grpSpPr>
        <p:sp>
          <p:nvSpPr>
            <p:cNvPr id="214" name="Shape 214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5" name="Shape 2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68534" y="4552235"/>
              <a:ext cx="417724" cy="4216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Snake &amp; Ladder ?</a:t>
            </a:r>
          </a:p>
        </p:txBody>
      </p:sp>
      <p:pic>
        <p:nvPicPr>
          <p:cNvPr id="95" name="Shape 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89264" y="3134159"/>
            <a:ext cx="3594120" cy="202485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4289821" y="2111458"/>
            <a:ext cx="4572000" cy="432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Ular tangga adalah permainan papan untuk anak-anak yang dimainkan oleh 2 orang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Setiap pemain mulai dengan bidaknya di kotak pertama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Pemenang adalah pemain pertama yang mencapai kotak terakhir.</a:t>
            </a:r>
          </a:p>
          <a:p>
            <a:pPr indent="0" lvl="0" marL="0" marR="0" rtl="0" algn="l"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Aturan :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Pemain mengocok dadu secara bergantian.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Pemain mendapat giliran kocok dadu lagi, bila ia mendapatkan angka 6 dari dadu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 pemain menduduki kotak kepala ular, ia akan turun ke kotak yang memiliki ekor ular yang sama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 ia menduduki kotak tangga, ia akan naik sampai ke ujung tangga di atas.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38932" y="-1251141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Langkah Bermain Ular Tangga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227220" y="3525253"/>
            <a:ext cx="4831975" cy="190098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91440" lvl="0" marL="9144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 "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ULAR TANGGA</a:t>
            </a:r>
          </a:p>
          <a:p>
            <a:pPr indent="-91440" lvl="0" marL="91440" marR="0" rtl="0" algn="l">
              <a:lnSpc>
                <a:spcPct val="85000"/>
              </a:lnSpc>
              <a:spcBef>
                <a:spcPts val="1300"/>
              </a:spcBef>
              <a:buClr>
                <a:schemeClr val="lt1"/>
              </a:buClr>
              <a:buSzPct val="100000"/>
              <a:buFont typeface="Arial"/>
              <a:buChar char=" "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Player versus Player</a:t>
            </a:r>
          </a:p>
          <a:p>
            <a:pPr indent="-91440" lvl="0" marL="91440" marR="0" rtl="0" algn="l">
              <a:lnSpc>
                <a:spcPct val="85000"/>
              </a:lnSpc>
              <a:spcBef>
                <a:spcPts val="1300"/>
              </a:spcBef>
              <a:buClr>
                <a:schemeClr val="lt1"/>
              </a:buClr>
              <a:buSzPct val="100000"/>
              <a:buFont typeface="Arial"/>
              <a:buChar char=" "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Player versus Computer</a:t>
            </a:r>
          </a:p>
          <a:p>
            <a:pPr indent="-91440" lvl="0" marL="91440" marR="0" rtl="0" algn="l">
              <a:lnSpc>
                <a:spcPct val="85000"/>
              </a:lnSpc>
              <a:spcBef>
                <a:spcPts val="1300"/>
              </a:spcBef>
              <a:buClr>
                <a:schemeClr val="lt1"/>
              </a:buClr>
              <a:buSzPct val="100000"/>
              <a:buFont typeface="Arial"/>
              <a:buChar char=" "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Option :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31031" y="2429572"/>
            <a:ext cx="806529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1440" lvl="0" marL="9144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 "/>
            </a:pPr>
            <a:r>
              <a:rPr b="0" baseline="0" i="1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Dengan menggunakan Text Mode Scala</a:t>
            </a:r>
          </a:p>
          <a:p>
            <a:pPr indent="-91440" lvl="0" marL="91440" marR="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SzPct val="100000"/>
              <a:buFont typeface="Arial"/>
              <a:buChar char=" "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1. Pilih Mode Permainan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Langkah Bermain Ular Tangga(2)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962526" y="2929032"/>
            <a:ext cx="4831975" cy="244908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91440" lvl="0" marL="9144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 "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ULAR TANGGA</a:t>
            </a:r>
          </a:p>
          <a:p>
            <a:pPr indent="-91440" lvl="0" marL="91440" marR="0" rtl="0" algn="l">
              <a:lnSpc>
                <a:spcPct val="85000"/>
              </a:lnSpc>
              <a:spcBef>
                <a:spcPts val="1300"/>
              </a:spcBef>
              <a:buClr>
                <a:schemeClr val="lt1"/>
              </a:buClr>
              <a:buSzPct val="100000"/>
              <a:buFont typeface="Arial"/>
              <a:buChar char=" "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Player versus Player</a:t>
            </a:r>
          </a:p>
          <a:p>
            <a:pPr indent="-91440" lvl="0" marL="91440" marR="0" rtl="0" algn="l">
              <a:lnSpc>
                <a:spcPct val="85000"/>
              </a:lnSpc>
              <a:spcBef>
                <a:spcPts val="1300"/>
              </a:spcBef>
              <a:buClr>
                <a:schemeClr val="lt1"/>
              </a:buClr>
              <a:buSzPct val="100000"/>
              <a:buFont typeface="Arial"/>
              <a:buChar char=" "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Player versus Computer</a:t>
            </a:r>
          </a:p>
          <a:p>
            <a:pPr indent="-91440" lvl="0" marL="91440" marR="0" rtl="0" algn="l">
              <a:lnSpc>
                <a:spcPct val="85000"/>
              </a:lnSpc>
              <a:spcBef>
                <a:spcPts val="1300"/>
              </a:spcBef>
              <a:buClr>
                <a:schemeClr val="lt1"/>
              </a:buClr>
              <a:buSzPct val="100000"/>
              <a:buFont typeface="Arial"/>
              <a:buChar char=" "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Option : 1</a:t>
            </a:r>
          </a:p>
          <a:p>
            <a:pPr indent="-91440" lvl="0" marL="91440" marR="0" rtl="0" algn="l">
              <a:lnSpc>
                <a:spcPct val="85000"/>
              </a:lnSpc>
              <a:spcBef>
                <a:spcPts val="1300"/>
              </a:spcBef>
              <a:buClr>
                <a:schemeClr val="lt1"/>
              </a:buClr>
              <a:buSzPct val="100000"/>
              <a:buFont typeface="Arial"/>
              <a:buChar char=" "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Player 1 name : Stuart</a:t>
            </a:r>
          </a:p>
          <a:p>
            <a:pPr indent="-91440" lvl="0" marL="91440" marR="0" rtl="0" algn="l">
              <a:lnSpc>
                <a:spcPct val="85000"/>
              </a:lnSpc>
              <a:spcBef>
                <a:spcPts val="1300"/>
              </a:spcBef>
              <a:buClr>
                <a:schemeClr val="lt1"/>
              </a:buClr>
              <a:buSzPct val="100000"/>
              <a:buFont typeface="Arial"/>
              <a:buChar char=" "/>
            </a:pPr>
            <a:r>
              <a:rPr b="0" baseline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Player 2 name : Dave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39352" y="1996434"/>
            <a:ext cx="806529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2. Pilih Mode Permainan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Langkah Bermain Ular Tangga(3)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39352" y="1996434"/>
            <a:ext cx="806529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3. Tiap pemain mendapat giliran bermain.</a:t>
            </a:r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743347" y="2715632"/>
            <a:ext cx="7861299" cy="304698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|100-   | 99-   | 98-   | 97-   | 96-   | 95-   | 94-66 | 93-   | 92-   | 91-72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81-   | 82-   | 83-   | 84-   | 85-   | 86-   | 87-   | 88-   | 89-   | 90-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80-   | 79-   | 78-   | 77-93 | 76-   | 75-34 | 74-   | 73-   | 72-   | 71-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61-   | 62-   | 63-   | 64-99 | 65-   | 66-   | 67-   | 68-   | 69-24 | 70-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60-   | 59-   | 58-   | 57-   | 56-42 | 55-19 | 54-   | 53-62 | 52-30 | 51-70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41-25 | 42-   | 43-   | 44-   | 45-   | 46-   | 47-   | 48-   | 49-   | 50-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40-   | 39-   | 38-3  | 37-   | 36-   | 35-   | 34-   | 33-84 | 32-   | 31-71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21-   | 22-9  | 23-   | 24-   | 25-   | 26-   | 27-   | 28-   | 29-   | 30-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20-89 | 19-   | 18-   | 17-   | 16-   | 15-   | 14-   | 13-   | 12-35 | 11-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 1-   |  2-   |  3-78 |  4-   |  5-   |  6-   |  7-   |  8-16 |  9-   | 10-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Stuart's position :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Dave's position :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Now is Stuart's turn! Press enter to play...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Langkah Bermain Ular Tangga(4)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39352" y="1996434"/>
            <a:ext cx="806529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4. Cara Baca Peta Game Ular Tangga</a:t>
            </a:r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997346" y="2423532"/>
            <a:ext cx="7371952" cy="230832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|100-   | 99-   | 98-   | 97-   | 96-   | 95-   | 94-66 | 93-   | 92-   | 91-72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81-   | 82-   | 83-   | 84-   | 85-   | 86-   | 87-   | 88-   | 89-   | 90-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80-   | 79-   | 78-   | 77-93 | 76-   | 75-34 | 74-   | 73-   | 72-   | 71-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61-   | 62-   | 63-   | 64-99 | 65-   | 66-   | 67-   | 68-   | 69-24 | 70-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60-   | 59-   | 58-   | 57-   | 56-42 | 55-19 | 54-   | 53-62 | 52-30 | 51-70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41-25 | 42-   | 43-   | 44-   | 45-   | 46-   | 47-   | 48-   | 49-   | 50-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40-   | 39-   | 38-3  | 37-   | 36-   | 35-   | 34-   | 33-84 | 32-   | 31-71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21-   | 22-9  | 23-   | 24-   | 25-   | 26-   | 27-   | 28-   | 29-   | 30-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20-89 | 19-   | 18-   | 17-   | 16-   | 15-   | 14-   | 13-   | 12-35 | 11-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 1-   |  2-   |  3-78 |  4-   |  5-   |  6-   |  7-   |  8-16 |  9-   | 10-   |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473200" y="5158953"/>
            <a:ext cx="67818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Peta terdiri dari 100 kotak posisi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Ular dan Tangga terbentuk secara random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Terdapat total 20 Ular dan Tangga setiap model peta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Langkah Bermain Ular Tangga(5)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39352" y="1996434"/>
            <a:ext cx="806529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5. Pemain dapat mendapatkan posisi Kotak berisi Ular</a:t>
            </a:r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997346" y="2423532"/>
            <a:ext cx="7371952" cy="3231654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|100-   | 99-   | 98-   | 97-   | 96-   | 95-   | 94-66 | 93-   | 92-   | 91-72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81-   | 82-   | 83-   | 84-   | 85-   | 86-   | 87-   | 88-   | 89-   | 90-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80-   | 79-   | 78-   | 77-93 | 76-   | 75-34 | 74-   | 73-   | 72-   | 71-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61-   | 62-   | 63-   | 64-99 | 65-   | 66-   | 67-   | 68-   | 69-24 | 70-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60-   | 59-   | 58-   | 57-   | 56-42 | 55-19 | 54-   | 53-62 | 52-30 | 51-70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41-25 | 42-   | 43-   | 44-   | 45-   | 46-   | 47-   | 48-   | 49-   | 50-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40-   | 39-   | 38-3  | 37-   | 36-   | 35-   | 34-   | 33-84 | 32-   | 31-71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21-   | 22-9  | 23-   | 24-   | 25-   | 26-   | 27-   | 28-   | 29-   | 30-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20-89 | 19-   | 18-   | 17-   | 16-   | 15-   | 14-   | 13-   | 12-35 | 11-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 1-   |  2-   |  3-78 |  4-   |  5-   |  6-   |  7-   |  8-16 |  9-   | 10-   |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Dice roll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Stuart move from 83 to 86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Awww, Stuart found a snake to 38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Stuart's position : 38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Dave's position : 58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Langkah Bermain Ular Tangga(6)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39352" y="1996434"/>
            <a:ext cx="806529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6. Pemain dapat mendapatkan posisi Kotak berisi Tangga</a:t>
            </a:r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997346" y="2423532"/>
            <a:ext cx="7371952" cy="341631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|100-   | 99-   | 98-   | 97-   | 96-   | 95-   | 94-66 | 93-   | 92-   | 91-72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81-   | 82-   | 83-   | 84-   | 85-   | 86-   | 87-   | 88-   | 89-   | 90-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80-   | 79-   | 78-   | 77-93 | 76-   | 75-34 | 74-   | 73-   | 72-   | 71-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61-   | 62-   | 63-   | 64-99 | 65-   | 66-   | 67-   | 68-   | 69-24 | 70-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60-   | 59-   | 58-   | 57-   | 56-42 | 55-19 | 54-   | 53-62 | 52-30 | 51-70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41-25 | 42-   | 43-   | 44-   | 45-   | 46-   | 47-   | 48-   | 49-   | 50-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40-   | 39-   | 38-3  | 37-   | 36-   | 35-   | 34-   | 33-84 | 32-   | 31-71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21-   | 22-9  | 23-   | 24-   | 25-   | 26-   | 27-   | 28-   | 29-   | 30-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20-89 | 19-   | 18-   | 17-   | 16-   | 15-   | 14-   | 13-   | 12-35 | 11-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 1-   |  2-   |  3-78 |  4-   |  5-   |  6-   |  7-   |  8-16 |  9-   | 10-   |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Dice roll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Stuart move from 1 to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Yaay, Stuart found a ladder to 36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Stuart's position : 36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Dave's position :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44000" cy="1579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478631" y="164206"/>
            <a:ext cx="8079581" cy="125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Langkah Bermain Ular Tangga(7)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39352" y="1996434"/>
            <a:ext cx="8172846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7. Pemain memenangkan permainan saat mencapai Kotak ke-100 </a:t>
            </a:r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997346" y="2423532"/>
            <a:ext cx="7371952" cy="360098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|100-   | 99-   | 98-   | 97-   | 96-   | 95-   | 94-66 | 93-   | 92-   | 91-72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81-   | 82-   | 83-   | 84-   | 85-   | 86-   | 87-   | 88-   | 89-   | 90-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80-   | 79-   | 78-   | 77-93 | 76-   | 75-34 | 74-   | 73-   | 72-   | 71-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61-   | 62-   | 63-   | 64-99 | 65-   | 66-   | 67-   | 68-   | 69-24 | 70-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60-   | 59-   | 58-   | 57-   | 56-42 | 55-19 | 54-   | 53-62 | 52-30 | 51-70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41-25 | 42-   | 43-   | 44-   | 45-   | 46-   | 47-   | 48-   | 49-   | 50-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40-   | 39-   | 38-3  | 37-   | 36-   | 35-   | 34-   | 33-84 | 32-   | 31-71 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21-   | 22-9  | 23-   | 24-   | 25-   | 26-   | 27-   | 28-   | 29-   | 30-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20-89 | 19-   | 18-   | 17-   | 16-   | 15-   | 14-   | 13-   | 12-35 | 11-   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|  1-   |  2-   |  3-78 |  4-   |  5-   |  6-   |  7-   |  8-16 |  9-   | 10-   |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Dice roll 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Dave move from 95 to 100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Stuart's position : 42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Dave's position : 100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CONGRATULATION!!!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Dave is the winner!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