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6"/>
  </p:notesMasterIdLst>
  <p:sldIdLst>
    <p:sldId id="256" r:id="rId2"/>
    <p:sldId id="258" r:id="rId3"/>
    <p:sldId id="260" r:id="rId4"/>
    <p:sldId id="259" r:id="rId5"/>
    <p:sldId id="261" r:id="rId6"/>
    <p:sldId id="297" r:id="rId7"/>
    <p:sldId id="265" r:id="rId8"/>
    <p:sldId id="300" r:id="rId9"/>
    <p:sldId id="263" r:id="rId10"/>
    <p:sldId id="266" r:id="rId11"/>
    <p:sldId id="298" r:id="rId12"/>
    <p:sldId id="299" r:id="rId13"/>
    <p:sldId id="268" r:id="rId14"/>
    <p:sldId id="269" r:id="rId15"/>
  </p:sldIdLst>
  <p:sldSz cx="9144000" cy="5143500" type="screen16x9"/>
  <p:notesSz cx="6858000" cy="9144000"/>
  <p:embeddedFontLst>
    <p:embeddedFont>
      <p:font typeface="DM Sans" pitchFamily="2" charset="0"/>
      <p:regular r:id="rId17"/>
      <p:bold r:id="rId18"/>
      <p:italic r:id="rId19"/>
      <p:boldItalic r:id="rId20"/>
    </p:embeddedFont>
    <p:embeddedFont>
      <p:font typeface="Lato" panose="020F0502020204030203" pitchFamily="34" charset="0"/>
      <p:regular r:id="rId21"/>
      <p:bold r:id="rId22"/>
      <p:italic r:id="rId23"/>
      <p:boldItalic r:id="rId24"/>
    </p:embeddedFont>
    <p:embeddedFont>
      <p:font typeface="Nunito Black" pitchFamily="2" charset="0"/>
      <p:bold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75D6499-FCEB-4238-A9AA-9A8B645AE2D5}">
  <a:tblStyle styleId="{F75D6499-FCEB-4238-A9AA-9A8B645AE2D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720" y="4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3"/>
        <p:cNvGrpSpPr/>
        <p:nvPr/>
      </p:nvGrpSpPr>
      <p:grpSpPr>
        <a:xfrm>
          <a:off x="0" y="0"/>
          <a:ext cx="0" cy="0"/>
          <a:chOff x="0" y="0"/>
          <a:chExt cx="0" cy="0"/>
        </a:xfrm>
      </p:grpSpPr>
      <p:sp>
        <p:nvSpPr>
          <p:cNvPr id="824" name="Google Shape;824;g2b946f83e57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5" name="Google Shape;825;g2b946f83e57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6"/>
        <p:cNvGrpSpPr/>
        <p:nvPr/>
      </p:nvGrpSpPr>
      <p:grpSpPr>
        <a:xfrm>
          <a:off x="0" y="0"/>
          <a:ext cx="0" cy="0"/>
          <a:chOff x="0" y="0"/>
          <a:chExt cx="0" cy="0"/>
        </a:xfrm>
      </p:grpSpPr>
      <p:sp>
        <p:nvSpPr>
          <p:cNvPr id="1077" name="Google Shape;1077;ge1d838b627_4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8" name="Google Shape;1078;ge1d838b627_4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a:extLst>
            <a:ext uri="{FF2B5EF4-FFF2-40B4-BE49-F238E27FC236}">
              <a16:creationId xmlns:a16="http://schemas.microsoft.com/office/drawing/2014/main" id="{F0E00C8B-D214-431F-DA9B-57F4871E157E}"/>
            </a:ext>
          </a:extLst>
        </p:cNvPr>
        <p:cNvGrpSpPr/>
        <p:nvPr/>
      </p:nvGrpSpPr>
      <p:grpSpPr>
        <a:xfrm>
          <a:off x="0" y="0"/>
          <a:ext cx="0" cy="0"/>
          <a:chOff x="0" y="0"/>
          <a:chExt cx="0" cy="0"/>
        </a:xfrm>
      </p:grpSpPr>
      <p:sp>
        <p:nvSpPr>
          <p:cNvPr id="911" name="Google Shape;911;ge1d838b627_4_0:notes">
            <a:extLst>
              <a:ext uri="{FF2B5EF4-FFF2-40B4-BE49-F238E27FC236}">
                <a16:creationId xmlns:a16="http://schemas.microsoft.com/office/drawing/2014/main" id="{014FDB78-D477-72CF-39DA-54A73477C1F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e1d838b627_4_0:notes">
            <a:extLst>
              <a:ext uri="{FF2B5EF4-FFF2-40B4-BE49-F238E27FC236}">
                <a16:creationId xmlns:a16="http://schemas.microsoft.com/office/drawing/2014/main" id="{EEC0376A-A8CE-72FD-1EB9-294D7E784A9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90875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a:extLst>
            <a:ext uri="{FF2B5EF4-FFF2-40B4-BE49-F238E27FC236}">
              <a16:creationId xmlns:a16="http://schemas.microsoft.com/office/drawing/2014/main" id="{43482240-0E4C-DEFA-ECDF-273BED1436FA}"/>
            </a:ext>
          </a:extLst>
        </p:cNvPr>
        <p:cNvGrpSpPr/>
        <p:nvPr/>
      </p:nvGrpSpPr>
      <p:grpSpPr>
        <a:xfrm>
          <a:off x="0" y="0"/>
          <a:ext cx="0" cy="0"/>
          <a:chOff x="0" y="0"/>
          <a:chExt cx="0" cy="0"/>
        </a:xfrm>
      </p:grpSpPr>
      <p:sp>
        <p:nvSpPr>
          <p:cNvPr id="904" name="Google Shape;904;ge207fd22f2_0_25013:notes">
            <a:extLst>
              <a:ext uri="{FF2B5EF4-FFF2-40B4-BE49-F238E27FC236}">
                <a16:creationId xmlns:a16="http://schemas.microsoft.com/office/drawing/2014/main" id="{FF7B3829-9E6E-EEBB-4596-D19DC8FCD20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5" name="Google Shape;905;ge207fd22f2_0_25013:notes">
            <a:extLst>
              <a:ext uri="{FF2B5EF4-FFF2-40B4-BE49-F238E27FC236}">
                <a16:creationId xmlns:a16="http://schemas.microsoft.com/office/drawing/2014/main" id="{318ADC0A-88FA-64A9-C648-AA522A176A8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82045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3"/>
        <p:cNvGrpSpPr/>
        <p:nvPr/>
      </p:nvGrpSpPr>
      <p:grpSpPr>
        <a:xfrm>
          <a:off x="0" y="0"/>
          <a:ext cx="0" cy="0"/>
          <a:chOff x="0" y="0"/>
          <a:chExt cx="0" cy="0"/>
        </a:xfrm>
      </p:grpSpPr>
      <p:sp>
        <p:nvSpPr>
          <p:cNvPr id="1124" name="Google Shape;1124;g27eff44cef2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5" name="Google Shape;1125;g27eff44cef2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ge1d838b627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3" name="Google Shape;1143;ge1d838b62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6"/>
        <p:cNvGrpSpPr/>
        <p:nvPr/>
      </p:nvGrpSpPr>
      <p:grpSpPr>
        <a:xfrm>
          <a:off x="0" y="0"/>
          <a:ext cx="0" cy="0"/>
          <a:chOff x="0" y="0"/>
          <a:chExt cx="0" cy="0"/>
        </a:xfrm>
      </p:grpSpPr>
      <p:sp>
        <p:nvSpPr>
          <p:cNvPr id="887" name="Google Shape;887;ge1d838b627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8" name="Google Shape;888;ge1d838b627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ge1d838b62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e1d838b62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Google Shape;904;ge207fd22f2_0_25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5" name="Google Shape;905;ge207fd22f2_0_25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4"/>
        <p:cNvGrpSpPr/>
        <p:nvPr/>
      </p:nvGrpSpPr>
      <p:grpSpPr>
        <a:xfrm>
          <a:off x="0" y="0"/>
          <a:ext cx="0" cy="0"/>
          <a:chOff x="0" y="0"/>
          <a:chExt cx="0" cy="0"/>
        </a:xfrm>
      </p:grpSpPr>
      <p:sp>
        <p:nvSpPr>
          <p:cNvPr id="995" name="Google Shape;995;ge1d838b627_4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6" name="Google Shape;996;ge1d838b627_4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a:extLst>
            <a:ext uri="{FF2B5EF4-FFF2-40B4-BE49-F238E27FC236}">
              <a16:creationId xmlns:a16="http://schemas.microsoft.com/office/drawing/2014/main" id="{EC853D3B-506B-DEBC-67C5-3991C7C94FD5}"/>
            </a:ext>
          </a:extLst>
        </p:cNvPr>
        <p:cNvGrpSpPr/>
        <p:nvPr/>
      </p:nvGrpSpPr>
      <p:grpSpPr>
        <a:xfrm>
          <a:off x="0" y="0"/>
          <a:ext cx="0" cy="0"/>
          <a:chOff x="0" y="0"/>
          <a:chExt cx="0" cy="0"/>
        </a:xfrm>
      </p:grpSpPr>
      <p:sp>
        <p:nvSpPr>
          <p:cNvPr id="911" name="Google Shape;911;ge1d838b627_4_0:notes">
            <a:extLst>
              <a:ext uri="{FF2B5EF4-FFF2-40B4-BE49-F238E27FC236}">
                <a16:creationId xmlns:a16="http://schemas.microsoft.com/office/drawing/2014/main" id="{C522BFAB-BE85-FBF3-8C82-870301B4A41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e1d838b627_4_0:notes">
            <a:extLst>
              <a:ext uri="{FF2B5EF4-FFF2-40B4-BE49-F238E27FC236}">
                <a16:creationId xmlns:a16="http://schemas.microsoft.com/office/drawing/2014/main" id="{3C343A61-A53F-C25F-D9D2-9CF5821C302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61843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2"/>
        <p:cNvGrpSpPr/>
        <p:nvPr/>
      </p:nvGrpSpPr>
      <p:grpSpPr>
        <a:xfrm>
          <a:off x="0" y="0"/>
          <a:ext cx="0" cy="0"/>
          <a:chOff x="0" y="0"/>
          <a:chExt cx="0" cy="0"/>
        </a:xfrm>
      </p:grpSpPr>
      <p:sp>
        <p:nvSpPr>
          <p:cNvPr id="1063" name="Google Shape;1063;ge1d838b627_4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4" name="Google Shape;1064;ge1d838b627_4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2">
          <a:extLst>
            <a:ext uri="{FF2B5EF4-FFF2-40B4-BE49-F238E27FC236}">
              <a16:creationId xmlns:a16="http://schemas.microsoft.com/office/drawing/2014/main" id="{526C9BA3-AD0E-9723-1053-2B7A34D7790C}"/>
            </a:ext>
          </a:extLst>
        </p:cNvPr>
        <p:cNvGrpSpPr/>
        <p:nvPr/>
      </p:nvGrpSpPr>
      <p:grpSpPr>
        <a:xfrm>
          <a:off x="0" y="0"/>
          <a:ext cx="0" cy="0"/>
          <a:chOff x="0" y="0"/>
          <a:chExt cx="0" cy="0"/>
        </a:xfrm>
      </p:grpSpPr>
      <p:sp>
        <p:nvSpPr>
          <p:cNvPr id="1063" name="Google Shape;1063;ge1d838b627_4_38:notes">
            <a:extLst>
              <a:ext uri="{FF2B5EF4-FFF2-40B4-BE49-F238E27FC236}">
                <a16:creationId xmlns:a16="http://schemas.microsoft.com/office/drawing/2014/main" id="{77CB4A49-208E-6789-5BE4-01C5258579F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4" name="Google Shape;1064;ge1d838b627_4_38:notes">
            <a:extLst>
              <a:ext uri="{FF2B5EF4-FFF2-40B4-BE49-F238E27FC236}">
                <a16:creationId xmlns:a16="http://schemas.microsoft.com/office/drawing/2014/main" id="{837CA96D-3985-13F9-47A9-75525DBCB1D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51319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6"/>
        <p:cNvGrpSpPr/>
        <p:nvPr/>
      </p:nvGrpSpPr>
      <p:grpSpPr>
        <a:xfrm>
          <a:off x="0" y="0"/>
          <a:ext cx="0" cy="0"/>
          <a:chOff x="0" y="0"/>
          <a:chExt cx="0" cy="0"/>
        </a:xfrm>
      </p:grpSpPr>
      <p:sp>
        <p:nvSpPr>
          <p:cNvPr id="1017" name="Google Shape;1017;ge1d838b627_4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8" name="Google Shape;1018;ge1d838b627_4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220375" y="219125"/>
            <a:ext cx="8702828" cy="4703575"/>
          </a:xfrm>
          <a:prstGeom prst="rect">
            <a:avLst/>
          </a:prstGeom>
          <a:noFill/>
          <a:ln>
            <a:noFill/>
          </a:ln>
        </p:spPr>
      </p:pic>
      <p:sp>
        <p:nvSpPr>
          <p:cNvPr id="10" name="Google Shape;10;p2"/>
          <p:cNvSpPr txBox="1">
            <a:spLocks noGrp="1"/>
          </p:cNvSpPr>
          <p:nvPr>
            <p:ph type="ctrTitle"/>
          </p:nvPr>
        </p:nvSpPr>
        <p:spPr>
          <a:xfrm>
            <a:off x="839200" y="1179825"/>
            <a:ext cx="4811100" cy="21804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4300" b="0">
                <a:latin typeface="Nunito Black"/>
                <a:ea typeface="Nunito Black"/>
                <a:cs typeface="Nunito Black"/>
                <a:sym typeface="Nunito Black"/>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839200" y="3360248"/>
            <a:ext cx="4811100" cy="393600"/>
          </a:xfrm>
          <a:prstGeom prst="rect">
            <a:avLst/>
          </a:prstGeom>
          <a:ln>
            <a:noFill/>
          </a:ln>
        </p:spPr>
        <p:txBody>
          <a:bodyPr spcFirstLastPara="1" wrap="square" lIns="91425" tIns="91425" rIns="91425" bIns="91425" anchor="t" anchorCtr="0">
            <a:noAutofit/>
          </a:bodyPr>
          <a:lstStyle>
            <a:lvl1pPr lvl="0">
              <a:lnSpc>
                <a:spcPct val="115000"/>
              </a:lnSpc>
              <a:spcBef>
                <a:spcPts val="0"/>
              </a:spcBef>
              <a:spcAft>
                <a:spcPts val="0"/>
              </a:spcAft>
              <a:buSzPts val="1400"/>
              <a:buNone/>
              <a:defRPr sz="1600">
                <a:latin typeface="DM Sans"/>
                <a:ea typeface="DM Sans"/>
                <a:cs typeface="DM Sans"/>
                <a:sym typeface="DM Sans"/>
              </a:defRPr>
            </a:lvl1pPr>
            <a:lvl2pPr lvl="1" algn="ctr">
              <a:lnSpc>
                <a:spcPct val="115000"/>
              </a:lnSpc>
              <a:spcBef>
                <a:spcPts val="0"/>
              </a:spcBef>
              <a:spcAft>
                <a:spcPts val="0"/>
              </a:spcAft>
              <a:buSzPts val="1800"/>
              <a:buNone/>
              <a:defRPr sz="1800"/>
            </a:lvl2pPr>
            <a:lvl3pPr lvl="2" algn="ctr">
              <a:lnSpc>
                <a:spcPct val="115000"/>
              </a:lnSpc>
              <a:spcBef>
                <a:spcPts val="0"/>
              </a:spcBef>
              <a:spcAft>
                <a:spcPts val="0"/>
              </a:spcAft>
              <a:buSzPts val="1800"/>
              <a:buNone/>
              <a:defRPr sz="1800"/>
            </a:lvl3pPr>
            <a:lvl4pPr lvl="3" algn="ctr">
              <a:lnSpc>
                <a:spcPct val="115000"/>
              </a:lnSpc>
              <a:spcBef>
                <a:spcPts val="0"/>
              </a:spcBef>
              <a:spcAft>
                <a:spcPts val="0"/>
              </a:spcAft>
              <a:buSzPts val="1800"/>
              <a:buNone/>
              <a:defRPr sz="1800"/>
            </a:lvl4pPr>
            <a:lvl5pPr lvl="4" algn="ctr">
              <a:lnSpc>
                <a:spcPct val="115000"/>
              </a:lnSpc>
              <a:spcBef>
                <a:spcPts val="0"/>
              </a:spcBef>
              <a:spcAft>
                <a:spcPts val="0"/>
              </a:spcAft>
              <a:buSzPts val="1800"/>
              <a:buNone/>
              <a:defRPr sz="1800"/>
            </a:lvl5pPr>
            <a:lvl6pPr lvl="5" algn="ctr">
              <a:lnSpc>
                <a:spcPct val="115000"/>
              </a:lnSpc>
              <a:spcBef>
                <a:spcPts val="0"/>
              </a:spcBef>
              <a:spcAft>
                <a:spcPts val="0"/>
              </a:spcAft>
              <a:buSzPts val="1800"/>
              <a:buNone/>
              <a:defRPr sz="1800"/>
            </a:lvl6pPr>
            <a:lvl7pPr lvl="6" algn="ctr">
              <a:lnSpc>
                <a:spcPct val="115000"/>
              </a:lnSpc>
              <a:spcBef>
                <a:spcPts val="0"/>
              </a:spcBef>
              <a:spcAft>
                <a:spcPts val="0"/>
              </a:spcAft>
              <a:buSzPts val="1800"/>
              <a:buNone/>
              <a:defRPr sz="1800"/>
            </a:lvl7pPr>
            <a:lvl8pPr lvl="7" algn="ctr">
              <a:lnSpc>
                <a:spcPct val="115000"/>
              </a:lnSpc>
              <a:spcBef>
                <a:spcPts val="0"/>
              </a:spcBef>
              <a:spcAft>
                <a:spcPts val="0"/>
              </a:spcAft>
              <a:buSzPts val="1800"/>
              <a:buNone/>
              <a:defRPr sz="1800"/>
            </a:lvl8pPr>
            <a:lvl9pPr lvl="8" algn="ctr">
              <a:lnSpc>
                <a:spcPct val="115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BLANK_1_1_1_1_2">
    <p:spTree>
      <p:nvGrpSpPr>
        <p:cNvPr id="1" name="Shape 411"/>
        <p:cNvGrpSpPr/>
        <p:nvPr/>
      </p:nvGrpSpPr>
      <p:grpSpPr>
        <a:xfrm>
          <a:off x="0" y="0"/>
          <a:ext cx="0" cy="0"/>
          <a:chOff x="0" y="0"/>
          <a:chExt cx="0" cy="0"/>
        </a:xfrm>
      </p:grpSpPr>
      <p:pic>
        <p:nvPicPr>
          <p:cNvPr id="412" name="Google Shape;412;p14"/>
          <p:cNvPicPr preferRelativeResize="0"/>
          <p:nvPr/>
        </p:nvPicPr>
        <p:blipFill>
          <a:blip r:embed="rId2">
            <a:alphaModFix/>
          </a:blip>
          <a:stretch>
            <a:fillRect/>
          </a:stretch>
        </p:blipFill>
        <p:spPr>
          <a:xfrm>
            <a:off x="220375" y="219125"/>
            <a:ext cx="8702828" cy="4703575"/>
          </a:xfrm>
          <a:prstGeom prst="rect">
            <a:avLst/>
          </a:prstGeom>
          <a:noFill/>
          <a:ln>
            <a:noFill/>
          </a:ln>
        </p:spPr>
      </p:pic>
      <p:sp>
        <p:nvSpPr>
          <p:cNvPr id="413" name="Google Shape;413;p14"/>
          <p:cNvSpPr txBox="1">
            <a:spLocks noGrp="1"/>
          </p:cNvSpPr>
          <p:nvPr>
            <p:ph type="subTitle" idx="1"/>
          </p:nvPr>
        </p:nvSpPr>
        <p:spPr>
          <a:xfrm>
            <a:off x="1111747" y="2062409"/>
            <a:ext cx="3422400" cy="622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414" name="Google Shape;414;p14"/>
          <p:cNvSpPr txBox="1">
            <a:spLocks noGrp="1"/>
          </p:cNvSpPr>
          <p:nvPr>
            <p:ph type="subTitle" idx="2"/>
          </p:nvPr>
        </p:nvSpPr>
        <p:spPr>
          <a:xfrm>
            <a:off x="4762253" y="2062410"/>
            <a:ext cx="3422400" cy="622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415" name="Google Shape;415;p14"/>
          <p:cNvSpPr txBox="1">
            <a:spLocks noGrp="1"/>
          </p:cNvSpPr>
          <p:nvPr>
            <p:ph type="subTitle" idx="3"/>
          </p:nvPr>
        </p:nvSpPr>
        <p:spPr>
          <a:xfrm>
            <a:off x="1111747" y="3615877"/>
            <a:ext cx="3422400" cy="622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416" name="Google Shape;416;p14"/>
          <p:cNvSpPr txBox="1">
            <a:spLocks noGrp="1"/>
          </p:cNvSpPr>
          <p:nvPr>
            <p:ph type="subTitle" idx="4"/>
          </p:nvPr>
        </p:nvSpPr>
        <p:spPr>
          <a:xfrm>
            <a:off x="4762253" y="3615878"/>
            <a:ext cx="3422400" cy="622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417" name="Google Shape;417;p14"/>
          <p:cNvSpPr txBox="1">
            <a:spLocks noGrp="1"/>
          </p:cNvSpPr>
          <p:nvPr>
            <p:ph type="title"/>
          </p:nvPr>
        </p:nvSpPr>
        <p:spPr>
          <a:xfrm>
            <a:off x="720000" y="5974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418" name="Google Shape;418;p14"/>
          <p:cNvSpPr txBox="1">
            <a:spLocks noGrp="1"/>
          </p:cNvSpPr>
          <p:nvPr>
            <p:ph type="title" idx="5" hasCustomPrompt="1"/>
          </p:nvPr>
        </p:nvSpPr>
        <p:spPr>
          <a:xfrm>
            <a:off x="1111747" y="1361250"/>
            <a:ext cx="773700" cy="4476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sz="2100"/>
            </a:lvl1pPr>
            <a:lvl2pPr lvl="1" rtl="0">
              <a:lnSpc>
                <a:spcPct val="115000"/>
              </a:lnSpc>
              <a:spcBef>
                <a:spcPts val="0"/>
              </a:spcBef>
              <a:spcAft>
                <a:spcPts val="0"/>
              </a:spcAft>
              <a:buSzPts val="3000"/>
              <a:buNone/>
              <a:defRPr sz="3000"/>
            </a:lvl2pPr>
            <a:lvl3pPr lvl="2" rtl="0">
              <a:lnSpc>
                <a:spcPct val="115000"/>
              </a:lnSpc>
              <a:spcBef>
                <a:spcPts val="0"/>
              </a:spcBef>
              <a:spcAft>
                <a:spcPts val="0"/>
              </a:spcAft>
              <a:buSzPts val="3000"/>
              <a:buNone/>
              <a:defRPr sz="3000"/>
            </a:lvl3pPr>
            <a:lvl4pPr lvl="3" rtl="0">
              <a:lnSpc>
                <a:spcPct val="115000"/>
              </a:lnSpc>
              <a:spcBef>
                <a:spcPts val="0"/>
              </a:spcBef>
              <a:spcAft>
                <a:spcPts val="0"/>
              </a:spcAft>
              <a:buSzPts val="3000"/>
              <a:buNone/>
              <a:defRPr sz="3000"/>
            </a:lvl4pPr>
            <a:lvl5pPr lvl="4" rtl="0">
              <a:lnSpc>
                <a:spcPct val="115000"/>
              </a:lnSpc>
              <a:spcBef>
                <a:spcPts val="0"/>
              </a:spcBef>
              <a:spcAft>
                <a:spcPts val="0"/>
              </a:spcAft>
              <a:buSzPts val="3000"/>
              <a:buNone/>
              <a:defRPr sz="3000"/>
            </a:lvl5pPr>
            <a:lvl6pPr lvl="5" rtl="0">
              <a:lnSpc>
                <a:spcPct val="115000"/>
              </a:lnSpc>
              <a:spcBef>
                <a:spcPts val="0"/>
              </a:spcBef>
              <a:spcAft>
                <a:spcPts val="0"/>
              </a:spcAft>
              <a:buSzPts val="3000"/>
              <a:buNone/>
              <a:defRPr sz="3000"/>
            </a:lvl6pPr>
            <a:lvl7pPr lvl="6" rtl="0">
              <a:lnSpc>
                <a:spcPct val="115000"/>
              </a:lnSpc>
              <a:spcBef>
                <a:spcPts val="0"/>
              </a:spcBef>
              <a:spcAft>
                <a:spcPts val="0"/>
              </a:spcAft>
              <a:buSzPts val="3000"/>
              <a:buNone/>
              <a:defRPr sz="3000"/>
            </a:lvl7pPr>
            <a:lvl8pPr lvl="7" rtl="0">
              <a:lnSpc>
                <a:spcPct val="115000"/>
              </a:lnSpc>
              <a:spcBef>
                <a:spcPts val="0"/>
              </a:spcBef>
              <a:spcAft>
                <a:spcPts val="0"/>
              </a:spcAft>
              <a:buSzPts val="3000"/>
              <a:buNone/>
              <a:defRPr sz="3000"/>
            </a:lvl8pPr>
            <a:lvl9pPr lvl="8" rtl="0">
              <a:lnSpc>
                <a:spcPct val="115000"/>
              </a:lnSpc>
              <a:spcBef>
                <a:spcPts val="0"/>
              </a:spcBef>
              <a:spcAft>
                <a:spcPts val="0"/>
              </a:spcAft>
              <a:buSzPts val="3000"/>
              <a:buNone/>
              <a:defRPr sz="3000"/>
            </a:lvl9pPr>
          </a:lstStyle>
          <a:p>
            <a:r>
              <a:t>xx%</a:t>
            </a:r>
          </a:p>
        </p:txBody>
      </p:sp>
      <p:sp>
        <p:nvSpPr>
          <p:cNvPr id="419" name="Google Shape;419;p14"/>
          <p:cNvSpPr txBox="1">
            <a:spLocks noGrp="1"/>
          </p:cNvSpPr>
          <p:nvPr>
            <p:ph type="title" idx="6" hasCustomPrompt="1"/>
          </p:nvPr>
        </p:nvSpPr>
        <p:spPr>
          <a:xfrm>
            <a:off x="1111747" y="2913568"/>
            <a:ext cx="771300" cy="4476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sz="2100"/>
            </a:lvl1pPr>
            <a:lvl2pPr lvl="1" rtl="0">
              <a:lnSpc>
                <a:spcPct val="115000"/>
              </a:lnSpc>
              <a:spcBef>
                <a:spcPts val="0"/>
              </a:spcBef>
              <a:spcAft>
                <a:spcPts val="0"/>
              </a:spcAft>
              <a:buSzPts val="3000"/>
              <a:buNone/>
              <a:defRPr sz="3000"/>
            </a:lvl2pPr>
            <a:lvl3pPr lvl="2" rtl="0">
              <a:lnSpc>
                <a:spcPct val="115000"/>
              </a:lnSpc>
              <a:spcBef>
                <a:spcPts val="0"/>
              </a:spcBef>
              <a:spcAft>
                <a:spcPts val="0"/>
              </a:spcAft>
              <a:buSzPts val="3000"/>
              <a:buNone/>
              <a:defRPr sz="3000"/>
            </a:lvl3pPr>
            <a:lvl4pPr lvl="3" rtl="0">
              <a:lnSpc>
                <a:spcPct val="115000"/>
              </a:lnSpc>
              <a:spcBef>
                <a:spcPts val="0"/>
              </a:spcBef>
              <a:spcAft>
                <a:spcPts val="0"/>
              </a:spcAft>
              <a:buSzPts val="3000"/>
              <a:buNone/>
              <a:defRPr sz="3000"/>
            </a:lvl4pPr>
            <a:lvl5pPr lvl="4" rtl="0">
              <a:lnSpc>
                <a:spcPct val="115000"/>
              </a:lnSpc>
              <a:spcBef>
                <a:spcPts val="0"/>
              </a:spcBef>
              <a:spcAft>
                <a:spcPts val="0"/>
              </a:spcAft>
              <a:buSzPts val="3000"/>
              <a:buNone/>
              <a:defRPr sz="3000"/>
            </a:lvl5pPr>
            <a:lvl6pPr lvl="5" rtl="0">
              <a:lnSpc>
                <a:spcPct val="115000"/>
              </a:lnSpc>
              <a:spcBef>
                <a:spcPts val="0"/>
              </a:spcBef>
              <a:spcAft>
                <a:spcPts val="0"/>
              </a:spcAft>
              <a:buSzPts val="3000"/>
              <a:buNone/>
              <a:defRPr sz="3000"/>
            </a:lvl6pPr>
            <a:lvl7pPr lvl="6" rtl="0">
              <a:lnSpc>
                <a:spcPct val="115000"/>
              </a:lnSpc>
              <a:spcBef>
                <a:spcPts val="0"/>
              </a:spcBef>
              <a:spcAft>
                <a:spcPts val="0"/>
              </a:spcAft>
              <a:buSzPts val="3000"/>
              <a:buNone/>
              <a:defRPr sz="3000"/>
            </a:lvl7pPr>
            <a:lvl8pPr lvl="7" rtl="0">
              <a:lnSpc>
                <a:spcPct val="115000"/>
              </a:lnSpc>
              <a:spcBef>
                <a:spcPts val="0"/>
              </a:spcBef>
              <a:spcAft>
                <a:spcPts val="0"/>
              </a:spcAft>
              <a:buSzPts val="3000"/>
              <a:buNone/>
              <a:defRPr sz="3000"/>
            </a:lvl8pPr>
            <a:lvl9pPr lvl="8" rtl="0">
              <a:lnSpc>
                <a:spcPct val="115000"/>
              </a:lnSpc>
              <a:spcBef>
                <a:spcPts val="0"/>
              </a:spcBef>
              <a:spcAft>
                <a:spcPts val="0"/>
              </a:spcAft>
              <a:buSzPts val="3000"/>
              <a:buNone/>
              <a:defRPr sz="3000"/>
            </a:lvl9pPr>
          </a:lstStyle>
          <a:p>
            <a:r>
              <a:t>xx%</a:t>
            </a:r>
          </a:p>
        </p:txBody>
      </p:sp>
      <p:sp>
        <p:nvSpPr>
          <p:cNvPr id="420" name="Google Shape;420;p14"/>
          <p:cNvSpPr txBox="1">
            <a:spLocks noGrp="1"/>
          </p:cNvSpPr>
          <p:nvPr>
            <p:ph type="title" idx="7" hasCustomPrompt="1"/>
          </p:nvPr>
        </p:nvSpPr>
        <p:spPr>
          <a:xfrm>
            <a:off x="4762248" y="1361887"/>
            <a:ext cx="771300" cy="4464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sz="2100"/>
            </a:lvl1pPr>
            <a:lvl2pPr lvl="1" rtl="0">
              <a:lnSpc>
                <a:spcPct val="115000"/>
              </a:lnSpc>
              <a:spcBef>
                <a:spcPts val="0"/>
              </a:spcBef>
              <a:spcAft>
                <a:spcPts val="0"/>
              </a:spcAft>
              <a:buSzPts val="3000"/>
              <a:buNone/>
              <a:defRPr sz="3000"/>
            </a:lvl2pPr>
            <a:lvl3pPr lvl="2" rtl="0">
              <a:lnSpc>
                <a:spcPct val="115000"/>
              </a:lnSpc>
              <a:spcBef>
                <a:spcPts val="0"/>
              </a:spcBef>
              <a:spcAft>
                <a:spcPts val="0"/>
              </a:spcAft>
              <a:buSzPts val="3000"/>
              <a:buNone/>
              <a:defRPr sz="3000"/>
            </a:lvl3pPr>
            <a:lvl4pPr lvl="3" rtl="0">
              <a:lnSpc>
                <a:spcPct val="115000"/>
              </a:lnSpc>
              <a:spcBef>
                <a:spcPts val="0"/>
              </a:spcBef>
              <a:spcAft>
                <a:spcPts val="0"/>
              </a:spcAft>
              <a:buSzPts val="3000"/>
              <a:buNone/>
              <a:defRPr sz="3000"/>
            </a:lvl4pPr>
            <a:lvl5pPr lvl="4" rtl="0">
              <a:lnSpc>
                <a:spcPct val="115000"/>
              </a:lnSpc>
              <a:spcBef>
                <a:spcPts val="0"/>
              </a:spcBef>
              <a:spcAft>
                <a:spcPts val="0"/>
              </a:spcAft>
              <a:buSzPts val="3000"/>
              <a:buNone/>
              <a:defRPr sz="3000"/>
            </a:lvl5pPr>
            <a:lvl6pPr lvl="5" rtl="0">
              <a:lnSpc>
                <a:spcPct val="115000"/>
              </a:lnSpc>
              <a:spcBef>
                <a:spcPts val="0"/>
              </a:spcBef>
              <a:spcAft>
                <a:spcPts val="0"/>
              </a:spcAft>
              <a:buSzPts val="3000"/>
              <a:buNone/>
              <a:defRPr sz="3000"/>
            </a:lvl6pPr>
            <a:lvl7pPr lvl="6" rtl="0">
              <a:lnSpc>
                <a:spcPct val="115000"/>
              </a:lnSpc>
              <a:spcBef>
                <a:spcPts val="0"/>
              </a:spcBef>
              <a:spcAft>
                <a:spcPts val="0"/>
              </a:spcAft>
              <a:buSzPts val="3000"/>
              <a:buNone/>
              <a:defRPr sz="3000"/>
            </a:lvl7pPr>
            <a:lvl8pPr lvl="7" rtl="0">
              <a:lnSpc>
                <a:spcPct val="115000"/>
              </a:lnSpc>
              <a:spcBef>
                <a:spcPts val="0"/>
              </a:spcBef>
              <a:spcAft>
                <a:spcPts val="0"/>
              </a:spcAft>
              <a:buSzPts val="3000"/>
              <a:buNone/>
              <a:defRPr sz="3000"/>
            </a:lvl8pPr>
            <a:lvl9pPr lvl="8" rtl="0">
              <a:lnSpc>
                <a:spcPct val="115000"/>
              </a:lnSpc>
              <a:spcBef>
                <a:spcPts val="0"/>
              </a:spcBef>
              <a:spcAft>
                <a:spcPts val="0"/>
              </a:spcAft>
              <a:buSzPts val="3000"/>
              <a:buNone/>
              <a:defRPr sz="3000"/>
            </a:lvl9pPr>
          </a:lstStyle>
          <a:p>
            <a:r>
              <a:t>xx%</a:t>
            </a:r>
          </a:p>
        </p:txBody>
      </p:sp>
      <p:sp>
        <p:nvSpPr>
          <p:cNvPr id="421" name="Google Shape;421;p14"/>
          <p:cNvSpPr txBox="1">
            <a:spLocks noGrp="1"/>
          </p:cNvSpPr>
          <p:nvPr>
            <p:ph type="title" idx="8" hasCustomPrompt="1"/>
          </p:nvPr>
        </p:nvSpPr>
        <p:spPr>
          <a:xfrm>
            <a:off x="4762248" y="2913569"/>
            <a:ext cx="771300" cy="4476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sz="2100"/>
            </a:lvl1pPr>
            <a:lvl2pPr lvl="1" rtl="0">
              <a:lnSpc>
                <a:spcPct val="115000"/>
              </a:lnSpc>
              <a:spcBef>
                <a:spcPts val="0"/>
              </a:spcBef>
              <a:spcAft>
                <a:spcPts val="0"/>
              </a:spcAft>
              <a:buSzPts val="3000"/>
              <a:buNone/>
              <a:defRPr sz="3000"/>
            </a:lvl2pPr>
            <a:lvl3pPr lvl="2" rtl="0">
              <a:lnSpc>
                <a:spcPct val="115000"/>
              </a:lnSpc>
              <a:spcBef>
                <a:spcPts val="0"/>
              </a:spcBef>
              <a:spcAft>
                <a:spcPts val="0"/>
              </a:spcAft>
              <a:buSzPts val="3000"/>
              <a:buNone/>
              <a:defRPr sz="3000"/>
            </a:lvl3pPr>
            <a:lvl4pPr lvl="3" rtl="0">
              <a:lnSpc>
                <a:spcPct val="115000"/>
              </a:lnSpc>
              <a:spcBef>
                <a:spcPts val="0"/>
              </a:spcBef>
              <a:spcAft>
                <a:spcPts val="0"/>
              </a:spcAft>
              <a:buSzPts val="3000"/>
              <a:buNone/>
              <a:defRPr sz="3000"/>
            </a:lvl4pPr>
            <a:lvl5pPr lvl="4" rtl="0">
              <a:lnSpc>
                <a:spcPct val="115000"/>
              </a:lnSpc>
              <a:spcBef>
                <a:spcPts val="0"/>
              </a:spcBef>
              <a:spcAft>
                <a:spcPts val="0"/>
              </a:spcAft>
              <a:buSzPts val="3000"/>
              <a:buNone/>
              <a:defRPr sz="3000"/>
            </a:lvl5pPr>
            <a:lvl6pPr lvl="5" rtl="0">
              <a:lnSpc>
                <a:spcPct val="115000"/>
              </a:lnSpc>
              <a:spcBef>
                <a:spcPts val="0"/>
              </a:spcBef>
              <a:spcAft>
                <a:spcPts val="0"/>
              </a:spcAft>
              <a:buSzPts val="3000"/>
              <a:buNone/>
              <a:defRPr sz="3000"/>
            </a:lvl6pPr>
            <a:lvl7pPr lvl="6" rtl="0">
              <a:lnSpc>
                <a:spcPct val="115000"/>
              </a:lnSpc>
              <a:spcBef>
                <a:spcPts val="0"/>
              </a:spcBef>
              <a:spcAft>
                <a:spcPts val="0"/>
              </a:spcAft>
              <a:buSzPts val="3000"/>
              <a:buNone/>
              <a:defRPr sz="3000"/>
            </a:lvl7pPr>
            <a:lvl8pPr lvl="7" rtl="0">
              <a:lnSpc>
                <a:spcPct val="115000"/>
              </a:lnSpc>
              <a:spcBef>
                <a:spcPts val="0"/>
              </a:spcBef>
              <a:spcAft>
                <a:spcPts val="0"/>
              </a:spcAft>
              <a:buSzPts val="3000"/>
              <a:buNone/>
              <a:defRPr sz="3000"/>
            </a:lvl8pPr>
            <a:lvl9pPr lvl="8" rtl="0">
              <a:lnSpc>
                <a:spcPct val="115000"/>
              </a:lnSpc>
              <a:spcBef>
                <a:spcPts val="0"/>
              </a:spcBef>
              <a:spcAft>
                <a:spcPts val="0"/>
              </a:spcAft>
              <a:buSzPts val="3000"/>
              <a:buNone/>
              <a:defRPr sz="3000"/>
            </a:lvl9pPr>
          </a:lstStyle>
          <a:p>
            <a:r>
              <a:t>xx%</a:t>
            </a:r>
          </a:p>
        </p:txBody>
      </p:sp>
      <p:sp>
        <p:nvSpPr>
          <p:cNvPr id="422" name="Google Shape;422;p14"/>
          <p:cNvSpPr txBox="1">
            <a:spLocks noGrp="1"/>
          </p:cNvSpPr>
          <p:nvPr>
            <p:ph type="subTitle" idx="9"/>
          </p:nvPr>
        </p:nvSpPr>
        <p:spPr>
          <a:xfrm>
            <a:off x="1111747" y="1741861"/>
            <a:ext cx="3422400" cy="447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Nunito Black"/>
              <a:buNone/>
              <a:defRPr sz="2100">
                <a:latin typeface="Nunito Black"/>
                <a:ea typeface="Nunito Black"/>
                <a:cs typeface="Nunito Black"/>
                <a:sym typeface="Nunito Black"/>
              </a:defRPr>
            </a:lvl1pPr>
            <a:lvl2pPr lvl="1" algn="ctr" rtl="0">
              <a:lnSpc>
                <a:spcPct val="115000"/>
              </a:lnSpc>
              <a:spcBef>
                <a:spcPts val="0"/>
              </a:spcBef>
              <a:spcAft>
                <a:spcPts val="0"/>
              </a:spcAft>
              <a:buSzPts val="2400"/>
              <a:buFont typeface="Nunito Black"/>
              <a:buNone/>
              <a:defRPr sz="2400">
                <a:latin typeface="Nunito Black"/>
                <a:ea typeface="Nunito Black"/>
                <a:cs typeface="Nunito Black"/>
                <a:sym typeface="Nunito Black"/>
              </a:defRPr>
            </a:lvl2pPr>
            <a:lvl3pPr lvl="2" algn="ctr" rtl="0">
              <a:lnSpc>
                <a:spcPct val="115000"/>
              </a:lnSpc>
              <a:spcBef>
                <a:spcPts val="0"/>
              </a:spcBef>
              <a:spcAft>
                <a:spcPts val="0"/>
              </a:spcAft>
              <a:buSzPts val="2400"/>
              <a:buFont typeface="Nunito Black"/>
              <a:buNone/>
              <a:defRPr sz="2400">
                <a:latin typeface="Nunito Black"/>
                <a:ea typeface="Nunito Black"/>
                <a:cs typeface="Nunito Black"/>
                <a:sym typeface="Nunito Black"/>
              </a:defRPr>
            </a:lvl3pPr>
            <a:lvl4pPr lvl="3" algn="ctr" rtl="0">
              <a:lnSpc>
                <a:spcPct val="115000"/>
              </a:lnSpc>
              <a:spcBef>
                <a:spcPts val="0"/>
              </a:spcBef>
              <a:spcAft>
                <a:spcPts val="0"/>
              </a:spcAft>
              <a:buSzPts val="2400"/>
              <a:buFont typeface="Nunito Black"/>
              <a:buNone/>
              <a:defRPr sz="2400">
                <a:latin typeface="Nunito Black"/>
                <a:ea typeface="Nunito Black"/>
                <a:cs typeface="Nunito Black"/>
                <a:sym typeface="Nunito Black"/>
              </a:defRPr>
            </a:lvl4pPr>
            <a:lvl5pPr lvl="4" algn="ctr" rtl="0">
              <a:lnSpc>
                <a:spcPct val="115000"/>
              </a:lnSpc>
              <a:spcBef>
                <a:spcPts val="0"/>
              </a:spcBef>
              <a:spcAft>
                <a:spcPts val="0"/>
              </a:spcAft>
              <a:buSzPts val="2400"/>
              <a:buFont typeface="Nunito Black"/>
              <a:buNone/>
              <a:defRPr sz="2400">
                <a:latin typeface="Nunito Black"/>
                <a:ea typeface="Nunito Black"/>
                <a:cs typeface="Nunito Black"/>
                <a:sym typeface="Nunito Black"/>
              </a:defRPr>
            </a:lvl5pPr>
            <a:lvl6pPr lvl="5" algn="ctr" rtl="0">
              <a:lnSpc>
                <a:spcPct val="115000"/>
              </a:lnSpc>
              <a:spcBef>
                <a:spcPts val="0"/>
              </a:spcBef>
              <a:spcAft>
                <a:spcPts val="0"/>
              </a:spcAft>
              <a:buSzPts val="2400"/>
              <a:buFont typeface="Nunito Black"/>
              <a:buNone/>
              <a:defRPr sz="2400">
                <a:latin typeface="Nunito Black"/>
                <a:ea typeface="Nunito Black"/>
                <a:cs typeface="Nunito Black"/>
                <a:sym typeface="Nunito Black"/>
              </a:defRPr>
            </a:lvl6pPr>
            <a:lvl7pPr lvl="6" algn="ctr" rtl="0">
              <a:lnSpc>
                <a:spcPct val="115000"/>
              </a:lnSpc>
              <a:spcBef>
                <a:spcPts val="0"/>
              </a:spcBef>
              <a:spcAft>
                <a:spcPts val="0"/>
              </a:spcAft>
              <a:buSzPts val="2400"/>
              <a:buFont typeface="Nunito Black"/>
              <a:buNone/>
              <a:defRPr sz="2400">
                <a:latin typeface="Nunito Black"/>
                <a:ea typeface="Nunito Black"/>
                <a:cs typeface="Nunito Black"/>
                <a:sym typeface="Nunito Black"/>
              </a:defRPr>
            </a:lvl7pPr>
            <a:lvl8pPr lvl="7" algn="ctr" rtl="0">
              <a:lnSpc>
                <a:spcPct val="115000"/>
              </a:lnSpc>
              <a:spcBef>
                <a:spcPts val="0"/>
              </a:spcBef>
              <a:spcAft>
                <a:spcPts val="0"/>
              </a:spcAft>
              <a:buSzPts val="2400"/>
              <a:buFont typeface="Nunito Black"/>
              <a:buNone/>
              <a:defRPr sz="2400">
                <a:latin typeface="Nunito Black"/>
                <a:ea typeface="Nunito Black"/>
                <a:cs typeface="Nunito Black"/>
                <a:sym typeface="Nunito Black"/>
              </a:defRPr>
            </a:lvl8pPr>
            <a:lvl9pPr lvl="8" algn="ctr" rtl="0">
              <a:lnSpc>
                <a:spcPct val="115000"/>
              </a:lnSpc>
              <a:spcBef>
                <a:spcPts val="0"/>
              </a:spcBef>
              <a:spcAft>
                <a:spcPts val="0"/>
              </a:spcAft>
              <a:buSzPts val="2400"/>
              <a:buFont typeface="Nunito Black"/>
              <a:buNone/>
              <a:defRPr sz="2400">
                <a:latin typeface="Nunito Black"/>
                <a:ea typeface="Nunito Black"/>
                <a:cs typeface="Nunito Black"/>
                <a:sym typeface="Nunito Black"/>
              </a:defRPr>
            </a:lvl9pPr>
          </a:lstStyle>
          <a:p>
            <a:endParaRPr/>
          </a:p>
        </p:txBody>
      </p:sp>
      <p:sp>
        <p:nvSpPr>
          <p:cNvPr id="423" name="Google Shape;423;p14"/>
          <p:cNvSpPr txBox="1">
            <a:spLocks noGrp="1"/>
          </p:cNvSpPr>
          <p:nvPr>
            <p:ph type="subTitle" idx="13"/>
          </p:nvPr>
        </p:nvSpPr>
        <p:spPr>
          <a:xfrm>
            <a:off x="1111747" y="3295459"/>
            <a:ext cx="3422400" cy="4476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Nunito Black"/>
              <a:buNone/>
              <a:defRPr sz="2100">
                <a:latin typeface="Nunito Black"/>
                <a:ea typeface="Nunito Black"/>
                <a:cs typeface="Nunito Black"/>
                <a:sym typeface="Nunito Black"/>
              </a:defRPr>
            </a:lvl1pPr>
            <a:lvl2pPr lvl="1" algn="ctr" rtl="0">
              <a:lnSpc>
                <a:spcPct val="115000"/>
              </a:lnSpc>
              <a:spcBef>
                <a:spcPts val="0"/>
              </a:spcBef>
              <a:spcAft>
                <a:spcPts val="0"/>
              </a:spcAft>
              <a:buSzPts val="2400"/>
              <a:buFont typeface="Nunito Black"/>
              <a:buNone/>
              <a:defRPr sz="2400">
                <a:latin typeface="Nunito Black"/>
                <a:ea typeface="Nunito Black"/>
                <a:cs typeface="Nunito Black"/>
                <a:sym typeface="Nunito Black"/>
              </a:defRPr>
            </a:lvl2pPr>
            <a:lvl3pPr lvl="2" algn="ctr" rtl="0">
              <a:lnSpc>
                <a:spcPct val="115000"/>
              </a:lnSpc>
              <a:spcBef>
                <a:spcPts val="0"/>
              </a:spcBef>
              <a:spcAft>
                <a:spcPts val="0"/>
              </a:spcAft>
              <a:buSzPts val="2400"/>
              <a:buFont typeface="Nunito Black"/>
              <a:buNone/>
              <a:defRPr sz="2400">
                <a:latin typeface="Nunito Black"/>
                <a:ea typeface="Nunito Black"/>
                <a:cs typeface="Nunito Black"/>
                <a:sym typeface="Nunito Black"/>
              </a:defRPr>
            </a:lvl3pPr>
            <a:lvl4pPr lvl="3" algn="ctr" rtl="0">
              <a:lnSpc>
                <a:spcPct val="115000"/>
              </a:lnSpc>
              <a:spcBef>
                <a:spcPts val="0"/>
              </a:spcBef>
              <a:spcAft>
                <a:spcPts val="0"/>
              </a:spcAft>
              <a:buSzPts val="2400"/>
              <a:buFont typeface="Nunito Black"/>
              <a:buNone/>
              <a:defRPr sz="2400">
                <a:latin typeface="Nunito Black"/>
                <a:ea typeface="Nunito Black"/>
                <a:cs typeface="Nunito Black"/>
                <a:sym typeface="Nunito Black"/>
              </a:defRPr>
            </a:lvl4pPr>
            <a:lvl5pPr lvl="4" algn="ctr" rtl="0">
              <a:lnSpc>
                <a:spcPct val="115000"/>
              </a:lnSpc>
              <a:spcBef>
                <a:spcPts val="0"/>
              </a:spcBef>
              <a:spcAft>
                <a:spcPts val="0"/>
              </a:spcAft>
              <a:buSzPts val="2400"/>
              <a:buFont typeface="Nunito Black"/>
              <a:buNone/>
              <a:defRPr sz="2400">
                <a:latin typeface="Nunito Black"/>
                <a:ea typeface="Nunito Black"/>
                <a:cs typeface="Nunito Black"/>
                <a:sym typeface="Nunito Black"/>
              </a:defRPr>
            </a:lvl5pPr>
            <a:lvl6pPr lvl="5" algn="ctr" rtl="0">
              <a:lnSpc>
                <a:spcPct val="115000"/>
              </a:lnSpc>
              <a:spcBef>
                <a:spcPts val="0"/>
              </a:spcBef>
              <a:spcAft>
                <a:spcPts val="0"/>
              </a:spcAft>
              <a:buSzPts val="2400"/>
              <a:buFont typeface="Nunito Black"/>
              <a:buNone/>
              <a:defRPr sz="2400">
                <a:latin typeface="Nunito Black"/>
                <a:ea typeface="Nunito Black"/>
                <a:cs typeface="Nunito Black"/>
                <a:sym typeface="Nunito Black"/>
              </a:defRPr>
            </a:lvl6pPr>
            <a:lvl7pPr lvl="6" algn="ctr" rtl="0">
              <a:lnSpc>
                <a:spcPct val="115000"/>
              </a:lnSpc>
              <a:spcBef>
                <a:spcPts val="0"/>
              </a:spcBef>
              <a:spcAft>
                <a:spcPts val="0"/>
              </a:spcAft>
              <a:buSzPts val="2400"/>
              <a:buFont typeface="Nunito Black"/>
              <a:buNone/>
              <a:defRPr sz="2400">
                <a:latin typeface="Nunito Black"/>
                <a:ea typeface="Nunito Black"/>
                <a:cs typeface="Nunito Black"/>
                <a:sym typeface="Nunito Black"/>
              </a:defRPr>
            </a:lvl7pPr>
            <a:lvl8pPr lvl="7" algn="ctr" rtl="0">
              <a:lnSpc>
                <a:spcPct val="115000"/>
              </a:lnSpc>
              <a:spcBef>
                <a:spcPts val="0"/>
              </a:spcBef>
              <a:spcAft>
                <a:spcPts val="0"/>
              </a:spcAft>
              <a:buSzPts val="2400"/>
              <a:buFont typeface="Nunito Black"/>
              <a:buNone/>
              <a:defRPr sz="2400">
                <a:latin typeface="Nunito Black"/>
                <a:ea typeface="Nunito Black"/>
                <a:cs typeface="Nunito Black"/>
                <a:sym typeface="Nunito Black"/>
              </a:defRPr>
            </a:lvl8pPr>
            <a:lvl9pPr lvl="8" algn="ctr" rtl="0">
              <a:lnSpc>
                <a:spcPct val="115000"/>
              </a:lnSpc>
              <a:spcBef>
                <a:spcPts val="0"/>
              </a:spcBef>
              <a:spcAft>
                <a:spcPts val="0"/>
              </a:spcAft>
              <a:buSzPts val="2400"/>
              <a:buFont typeface="Nunito Black"/>
              <a:buNone/>
              <a:defRPr sz="2400">
                <a:latin typeface="Nunito Black"/>
                <a:ea typeface="Nunito Black"/>
                <a:cs typeface="Nunito Black"/>
                <a:sym typeface="Nunito Black"/>
              </a:defRPr>
            </a:lvl9pPr>
          </a:lstStyle>
          <a:p>
            <a:endParaRPr/>
          </a:p>
        </p:txBody>
      </p:sp>
      <p:sp>
        <p:nvSpPr>
          <p:cNvPr id="424" name="Google Shape;424;p14"/>
          <p:cNvSpPr txBox="1">
            <a:spLocks noGrp="1"/>
          </p:cNvSpPr>
          <p:nvPr>
            <p:ph type="subTitle" idx="14"/>
          </p:nvPr>
        </p:nvSpPr>
        <p:spPr>
          <a:xfrm>
            <a:off x="4762248" y="1741861"/>
            <a:ext cx="3422400" cy="4476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Nunito Black"/>
              <a:buNone/>
              <a:defRPr sz="2100">
                <a:latin typeface="Nunito Black"/>
                <a:ea typeface="Nunito Black"/>
                <a:cs typeface="Nunito Black"/>
                <a:sym typeface="Nunito Black"/>
              </a:defRPr>
            </a:lvl1pPr>
            <a:lvl2pPr lvl="1" algn="ctr" rtl="0">
              <a:lnSpc>
                <a:spcPct val="115000"/>
              </a:lnSpc>
              <a:spcBef>
                <a:spcPts val="0"/>
              </a:spcBef>
              <a:spcAft>
                <a:spcPts val="0"/>
              </a:spcAft>
              <a:buSzPts val="2400"/>
              <a:buFont typeface="Nunito Black"/>
              <a:buNone/>
              <a:defRPr sz="2400">
                <a:latin typeface="Nunito Black"/>
                <a:ea typeface="Nunito Black"/>
                <a:cs typeface="Nunito Black"/>
                <a:sym typeface="Nunito Black"/>
              </a:defRPr>
            </a:lvl2pPr>
            <a:lvl3pPr lvl="2" algn="ctr" rtl="0">
              <a:lnSpc>
                <a:spcPct val="115000"/>
              </a:lnSpc>
              <a:spcBef>
                <a:spcPts val="0"/>
              </a:spcBef>
              <a:spcAft>
                <a:spcPts val="0"/>
              </a:spcAft>
              <a:buSzPts val="2400"/>
              <a:buFont typeface="Nunito Black"/>
              <a:buNone/>
              <a:defRPr sz="2400">
                <a:latin typeface="Nunito Black"/>
                <a:ea typeface="Nunito Black"/>
                <a:cs typeface="Nunito Black"/>
                <a:sym typeface="Nunito Black"/>
              </a:defRPr>
            </a:lvl3pPr>
            <a:lvl4pPr lvl="3" algn="ctr" rtl="0">
              <a:lnSpc>
                <a:spcPct val="115000"/>
              </a:lnSpc>
              <a:spcBef>
                <a:spcPts val="0"/>
              </a:spcBef>
              <a:spcAft>
                <a:spcPts val="0"/>
              </a:spcAft>
              <a:buSzPts val="2400"/>
              <a:buFont typeface="Nunito Black"/>
              <a:buNone/>
              <a:defRPr sz="2400">
                <a:latin typeface="Nunito Black"/>
                <a:ea typeface="Nunito Black"/>
                <a:cs typeface="Nunito Black"/>
                <a:sym typeface="Nunito Black"/>
              </a:defRPr>
            </a:lvl4pPr>
            <a:lvl5pPr lvl="4" algn="ctr" rtl="0">
              <a:lnSpc>
                <a:spcPct val="115000"/>
              </a:lnSpc>
              <a:spcBef>
                <a:spcPts val="0"/>
              </a:spcBef>
              <a:spcAft>
                <a:spcPts val="0"/>
              </a:spcAft>
              <a:buSzPts val="2400"/>
              <a:buFont typeface="Nunito Black"/>
              <a:buNone/>
              <a:defRPr sz="2400">
                <a:latin typeface="Nunito Black"/>
                <a:ea typeface="Nunito Black"/>
                <a:cs typeface="Nunito Black"/>
                <a:sym typeface="Nunito Black"/>
              </a:defRPr>
            </a:lvl5pPr>
            <a:lvl6pPr lvl="5" algn="ctr" rtl="0">
              <a:lnSpc>
                <a:spcPct val="115000"/>
              </a:lnSpc>
              <a:spcBef>
                <a:spcPts val="0"/>
              </a:spcBef>
              <a:spcAft>
                <a:spcPts val="0"/>
              </a:spcAft>
              <a:buSzPts val="2400"/>
              <a:buFont typeface="Nunito Black"/>
              <a:buNone/>
              <a:defRPr sz="2400">
                <a:latin typeface="Nunito Black"/>
                <a:ea typeface="Nunito Black"/>
                <a:cs typeface="Nunito Black"/>
                <a:sym typeface="Nunito Black"/>
              </a:defRPr>
            </a:lvl6pPr>
            <a:lvl7pPr lvl="6" algn="ctr" rtl="0">
              <a:lnSpc>
                <a:spcPct val="115000"/>
              </a:lnSpc>
              <a:spcBef>
                <a:spcPts val="0"/>
              </a:spcBef>
              <a:spcAft>
                <a:spcPts val="0"/>
              </a:spcAft>
              <a:buSzPts val="2400"/>
              <a:buFont typeface="Nunito Black"/>
              <a:buNone/>
              <a:defRPr sz="2400">
                <a:latin typeface="Nunito Black"/>
                <a:ea typeface="Nunito Black"/>
                <a:cs typeface="Nunito Black"/>
                <a:sym typeface="Nunito Black"/>
              </a:defRPr>
            </a:lvl7pPr>
            <a:lvl8pPr lvl="7" algn="ctr" rtl="0">
              <a:lnSpc>
                <a:spcPct val="115000"/>
              </a:lnSpc>
              <a:spcBef>
                <a:spcPts val="0"/>
              </a:spcBef>
              <a:spcAft>
                <a:spcPts val="0"/>
              </a:spcAft>
              <a:buSzPts val="2400"/>
              <a:buFont typeface="Nunito Black"/>
              <a:buNone/>
              <a:defRPr sz="2400">
                <a:latin typeface="Nunito Black"/>
                <a:ea typeface="Nunito Black"/>
                <a:cs typeface="Nunito Black"/>
                <a:sym typeface="Nunito Black"/>
              </a:defRPr>
            </a:lvl8pPr>
            <a:lvl9pPr lvl="8" algn="ctr" rtl="0">
              <a:lnSpc>
                <a:spcPct val="115000"/>
              </a:lnSpc>
              <a:spcBef>
                <a:spcPts val="0"/>
              </a:spcBef>
              <a:spcAft>
                <a:spcPts val="0"/>
              </a:spcAft>
              <a:buSzPts val="2400"/>
              <a:buFont typeface="Nunito Black"/>
              <a:buNone/>
              <a:defRPr sz="2400">
                <a:latin typeface="Nunito Black"/>
                <a:ea typeface="Nunito Black"/>
                <a:cs typeface="Nunito Black"/>
                <a:sym typeface="Nunito Black"/>
              </a:defRPr>
            </a:lvl9pPr>
          </a:lstStyle>
          <a:p>
            <a:endParaRPr/>
          </a:p>
        </p:txBody>
      </p:sp>
      <p:sp>
        <p:nvSpPr>
          <p:cNvPr id="425" name="Google Shape;425;p14"/>
          <p:cNvSpPr txBox="1">
            <a:spLocks noGrp="1"/>
          </p:cNvSpPr>
          <p:nvPr>
            <p:ph type="subTitle" idx="15"/>
          </p:nvPr>
        </p:nvSpPr>
        <p:spPr>
          <a:xfrm>
            <a:off x="4762248" y="3295457"/>
            <a:ext cx="3422400" cy="4476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Nunito Black"/>
              <a:buNone/>
              <a:defRPr sz="2100">
                <a:latin typeface="Nunito Black"/>
                <a:ea typeface="Nunito Black"/>
                <a:cs typeface="Nunito Black"/>
                <a:sym typeface="Nunito Black"/>
              </a:defRPr>
            </a:lvl1pPr>
            <a:lvl2pPr lvl="1" algn="ctr" rtl="0">
              <a:lnSpc>
                <a:spcPct val="115000"/>
              </a:lnSpc>
              <a:spcBef>
                <a:spcPts val="0"/>
              </a:spcBef>
              <a:spcAft>
                <a:spcPts val="0"/>
              </a:spcAft>
              <a:buSzPts val="2400"/>
              <a:buFont typeface="Nunito Black"/>
              <a:buNone/>
              <a:defRPr sz="2400">
                <a:latin typeface="Nunito Black"/>
                <a:ea typeface="Nunito Black"/>
                <a:cs typeface="Nunito Black"/>
                <a:sym typeface="Nunito Black"/>
              </a:defRPr>
            </a:lvl2pPr>
            <a:lvl3pPr lvl="2" algn="ctr" rtl="0">
              <a:lnSpc>
                <a:spcPct val="115000"/>
              </a:lnSpc>
              <a:spcBef>
                <a:spcPts val="0"/>
              </a:spcBef>
              <a:spcAft>
                <a:spcPts val="0"/>
              </a:spcAft>
              <a:buSzPts val="2400"/>
              <a:buFont typeface="Nunito Black"/>
              <a:buNone/>
              <a:defRPr sz="2400">
                <a:latin typeface="Nunito Black"/>
                <a:ea typeface="Nunito Black"/>
                <a:cs typeface="Nunito Black"/>
                <a:sym typeface="Nunito Black"/>
              </a:defRPr>
            </a:lvl3pPr>
            <a:lvl4pPr lvl="3" algn="ctr" rtl="0">
              <a:lnSpc>
                <a:spcPct val="115000"/>
              </a:lnSpc>
              <a:spcBef>
                <a:spcPts val="0"/>
              </a:spcBef>
              <a:spcAft>
                <a:spcPts val="0"/>
              </a:spcAft>
              <a:buSzPts val="2400"/>
              <a:buFont typeface="Nunito Black"/>
              <a:buNone/>
              <a:defRPr sz="2400">
                <a:latin typeface="Nunito Black"/>
                <a:ea typeface="Nunito Black"/>
                <a:cs typeface="Nunito Black"/>
                <a:sym typeface="Nunito Black"/>
              </a:defRPr>
            </a:lvl4pPr>
            <a:lvl5pPr lvl="4" algn="ctr" rtl="0">
              <a:lnSpc>
                <a:spcPct val="115000"/>
              </a:lnSpc>
              <a:spcBef>
                <a:spcPts val="0"/>
              </a:spcBef>
              <a:spcAft>
                <a:spcPts val="0"/>
              </a:spcAft>
              <a:buSzPts val="2400"/>
              <a:buFont typeface="Nunito Black"/>
              <a:buNone/>
              <a:defRPr sz="2400">
                <a:latin typeface="Nunito Black"/>
                <a:ea typeface="Nunito Black"/>
                <a:cs typeface="Nunito Black"/>
                <a:sym typeface="Nunito Black"/>
              </a:defRPr>
            </a:lvl5pPr>
            <a:lvl6pPr lvl="5" algn="ctr" rtl="0">
              <a:lnSpc>
                <a:spcPct val="115000"/>
              </a:lnSpc>
              <a:spcBef>
                <a:spcPts val="0"/>
              </a:spcBef>
              <a:spcAft>
                <a:spcPts val="0"/>
              </a:spcAft>
              <a:buSzPts val="2400"/>
              <a:buFont typeface="Nunito Black"/>
              <a:buNone/>
              <a:defRPr sz="2400">
                <a:latin typeface="Nunito Black"/>
                <a:ea typeface="Nunito Black"/>
                <a:cs typeface="Nunito Black"/>
                <a:sym typeface="Nunito Black"/>
              </a:defRPr>
            </a:lvl6pPr>
            <a:lvl7pPr lvl="6" algn="ctr" rtl="0">
              <a:lnSpc>
                <a:spcPct val="115000"/>
              </a:lnSpc>
              <a:spcBef>
                <a:spcPts val="0"/>
              </a:spcBef>
              <a:spcAft>
                <a:spcPts val="0"/>
              </a:spcAft>
              <a:buSzPts val="2400"/>
              <a:buFont typeface="Nunito Black"/>
              <a:buNone/>
              <a:defRPr sz="2400">
                <a:latin typeface="Nunito Black"/>
                <a:ea typeface="Nunito Black"/>
                <a:cs typeface="Nunito Black"/>
                <a:sym typeface="Nunito Black"/>
              </a:defRPr>
            </a:lvl7pPr>
            <a:lvl8pPr lvl="7" algn="ctr" rtl="0">
              <a:lnSpc>
                <a:spcPct val="115000"/>
              </a:lnSpc>
              <a:spcBef>
                <a:spcPts val="0"/>
              </a:spcBef>
              <a:spcAft>
                <a:spcPts val="0"/>
              </a:spcAft>
              <a:buSzPts val="2400"/>
              <a:buFont typeface="Nunito Black"/>
              <a:buNone/>
              <a:defRPr sz="2400">
                <a:latin typeface="Nunito Black"/>
                <a:ea typeface="Nunito Black"/>
                <a:cs typeface="Nunito Black"/>
                <a:sym typeface="Nunito Black"/>
              </a:defRPr>
            </a:lvl8pPr>
            <a:lvl9pPr lvl="8" algn="ctr" rtl="0">
              <a:lnSpc>
                <a:spcPct val="115000"/>
              </a:lnSpc>
              <a:spcBef>
                <a:spcPts val="0"/>
              </a:spcBef>
              <a:spcAft>
                <a:spcPts val="0"/>
              </a:spcAft>
              <a:buSzPts val="2400"/>
              <a:buFont typeface="Nunito Black"/>
              <a:buNone/>
              <a:defRPr sz="2400">
                <a:latin typeface="Nunito Black"/>
                <a:ea typeface="Nunito Black"/>
                <a:cs typeface="Nunito Black"/>
                <a:sym typeface="Nunito Black"/>
              </a:defRPr>
            </a:lvl9pPr>
          </a:lstStyle>
          <a:p>
            <a:endParaRPr/>
          </a:p>
        </p:txBody>
      </p:sp>
      <p:grpSp>
        <p:nvGrpSpPr>
          <p:cNvPr id="426" name="Google Shape;426;p14"/>
          <p:cNvGrpSpPr/>
          <p:nvPr/>
        </p:nvGrpSpPr>
        <p:grpSpPr>
          <a:xfrm>
            <a:off x="-656486" y="-20439"/>
            <a:ext cx="9928125" cy="5653899"/>
            <a:chOff x="-656486" y="-20439"/>
            <a:chExt cx="9928125" cy="5653899"/>
          </a:xfrm>
        </p:grpSpPr>
        <p:grpSp>
          <p:nvGrpSpPr>
            <p:cNvPr id="427" name="Google Shape;427;p14"/>
            <p:cNvGrpSpPr/>
            <p:nvPr/>
          </p:nvGrpSpPr>
          <p:grpSpPr>
            <a:xfrm rot="9864516">
              <a:off x="8328688" y="74426"/>
              <a:ext cx="833272" cy="930156"/>
              <a:chOff x="3378650" y="4173525"/>
              <a:chExt cx="573088" cy="639763"/>
            </a:xfrm>
          </p:grpSpPr>
          <p:sp>
            <p:nvSpPr>
              <p:cNvPr id="428" name="Google Shape;428;p14"/>
              <p:cNvSpPr/>
              <p:nvPr/>
            </p:nvSpPr>
            <p:spPr>
              <a:xfrm>
                <a:off x="3378650" y="4173525"/>
                <a:ext cx="276225" cy="309563"/>
              </a:xfrm>
              <a:custGeom>
                <a:avLst/>
                <a:gdLst/>
                <a:ahLst/>
                <a:cxnLst/>
                <a:rect l="l" t="t" r="r" b="b"/>
                <a:pathLst>
                  <a:path w="106" h="119" extrusionOk="0">
                    <a:moveTo>
                      <a:pt x="6" y="5"/>
                    </a:moveTo>
                    <a:cubicBezTo>
                      <a:pt x="6" y="5"/>
                      <a:pt x="6" y="5"/>
                      <a:pt x="6" y="5"/>
                    </a:cubicBezTo>
                    <a:cubicBezTo>
                      <a:pt x="12" y="0"/>
                      <a:pt x="21" y="1"/>
                      <a:pt x="25" y="7"/>
                    </a:cubicBezTo>
                    <a:cubicBezTo>
                      <a:pt x="106" y="102"/>
                      <a:pt x="106" y="102"/>
                      <a:pt x="106" y="102"/>
                    </a:cubicBezTo>
                    <a:cubicBezTo>
                      <a:pt x="85" y="119"/>
                      <a:pt x="85" y="119"/>
                      <a:pt x="85" y="119"/>
                    </a:cubicBezTo>
                    <a:cubicBezTo>
                      <a:pt x="5" y="24"/>
                      <a:pt x="5" y="24"/>
                      <a:pt x="5" y="24"/>
                    </a:cubicBezTo>
                    <a:cubicBezTo>
                      <a:pt x="0" y="18"/>
                      <a:pt x="1" y="10"/>
                      <a:pt x="6" y="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14"/>
              <p:cNvSpPr/>
              <p:nvPr/>
            </p:nvSpPr>
            <p:spPr>
              <a:xfrm>
                <a:off x="3543750" y="4370375"/>
                <a:ext cx="87313" cy="87313"/>
              </a:xfrm>
              <a:custGeom>
                <a:avLst/>
                <a:gdLst/>
                <a:ahLst/>
                <a:cxnLst/>
                <a:rect l="l" t="t" r="r" b="b"/>
                <a:pathLst>
                  <a:path w="55" h="55" extrusionOk="0">
                    <a:moveTo>
                      <a:pt x="34" y="0"/>
                    </a:moveTo>
                    <a:lnTo>
                      <a:pt x="0" y="30"/>
                    </a:lnTo>
                    <a:lnTo>
                      <a:pt x="21" y="55"/>
                    </a:lnTo>
                    <a:lnTo>
                      <a:pt x="55" y="25"/>
                    </a:lnTo>
                    <a:lnTo>
                      <a:pt x="3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430;p14"/>
              <p:cNvSpPr/>
              <p:nvPr/>
            </p:nvSpPr>
            <p:spPr>
              <a:xfrm>
                <a:off x="3618363" y="4454513"/>
                <a:ext cx="49213" cy="52388"/>
              </a:xfrm>
              <a:custGeom>
                <a:avLst/>
                <a:gdLst/>
                <a:ahLst/>
                <a:cxnLst/>
                <a:rect l="l" t="t" r="r" b="b"/>
                <a:pathLst>
                  <a:path w="31" h="33" extrusionOk="0">
                    <a:moveTo>
                      <a:pt x="10" y="0"/>
                    </a:moveTo>
                    <a:lnTo>
                      <a:pt x="0" y="8"/>
                    </a:lnTo>
                    <a:lnTo>
                      <a:pt x="21" y="33"/>
                    </a:lnTo>
                    <a:lnTo>
                      <a:pt x="31" y="26"/>
                    </a:lnTo>
                    <a:lnTo>
                      <a:pt x="10" y="0"/>
                    </a:lnTo>
                    <a:close/>
                  </a:path>
                </a:pathLst>
              </a:custGeom>
              <a:solidFill>
                <a:srgbClr val="FA7C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431;p14"/>
              <p:cNvSpPr/>
              <p:nvPr/>
            </p:nvSpPr>
            <p:spPr>
              <a:xfrm>
                <a:off x="3618363" y="4454513"/>
                <a:ext cx="49213" cy="52388"/>
              </a:xfrm>
              <a:custGeom>
                <a:avLst/>
                <a:gdLst/>
                <a:ahLst/>
                <a:cxnLst/>
                <a:rect l="l" t="t" r="r" b="b"/>
                <a:pathLst>
                  <a:path w="31" h="33" extrusionOk="0">
                    <a:moveTo>
                      <a:pt x="10" y="0"/>
                    </a:moveTo>
                    <a:lnTo>
                      <a:pt x="0" y="8"/>
                    </a:lnTo>
                    <a:lnTo>
                      <a:pt x="21" y="33"/>
                    </a:lnTo>
                    <a:lnTo>
                      <a:pt x="31" y="26"/>
                    </a:lnTo>
                    <a:lnTo>
                      <a:pt x="10" y="0"/>
                    </a:ln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14"/>
              <p:cNvSpPr/>
              <p:nvPr/>
            </p:nvSpPr>
            <p:spPr>
              <a:xfrm>
                <a:off x="3573913" y="4433875"/>
                <a:ext cx="377825" cy="379413"/>
              </a:xfrm>
              <a:custGeom>
                <a:avLst/>
                <a:gdLst/>
                <a:ahLst/>
                <a:cxnLst/>
                <a:rect l="l" t="t" r="r" b="b"/>
                <a:pathLst>
                  <a:path w="145" h="146" extrusionOk="0">
                    <a:moveTo>
                      <a:pt x="114" y="123"/>
                    </a:moveTo>
                    <a:cubicBezTo>
                      <a:pt x="142" y="100"/>
                      <a:pt x="145" y="59"/>
                      <a:pt x="122" y="31"/>
                    </a:cubicBezTo>
                    <a:cubicBezTo>
                      <a:pt x="99" y="4"/>
                      <a:pt x="58" y="0"/>
                      <a:pt x="31" y="23"/>
                    </a:cubicBezTo>
                    <a:cubicBezTo>
                      <a:pt x="3" y="46"/>
                      <a:pt x="0" y="87"/>
                      <a:pt x="23" y="115"/>
                    </a:cubicBezTo>
                    <a:cubicBezTo>
                      <a:pt x="46" y="142"/>
                      <a:pt x="87" y="146"/>
                      <a:pt x="114" y="123"/>
                    </a:cubicBezTo>
                    <a:moveTo>
                      <a:pt x="36" y="30"/>
                    </a:moveTo>
                    <a:cubicBezTo>
                      <a:pt x="60" y="10"/>
                      <a:pt x="96" y="13"/>
                      <a:pt x="115" y="37"/>
                    </a:cubicBezTo>
                    <a:cubicBezTo>
                      <a:pt x="135" y="60"/>
                      <a:pt x="132" y="96"/>
                      <a:pt x="109" y="116"/>
                    </a:cubicBezTo>
                    <a:cubicBezTo>
                      <a:pt x="85" y="136"/>
                      <a:pt x="49" y="133"/>
                      <a:pt x="30" y="109"/>
                    </a:cubicBezTo>
                    <a:cubicBezTo>
                      <a:pt x="10" y="85"/>
                      <a:pt x="13" y="50"/>
                      <a:pt x="36" y="3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14"/>
              <p:cNvSpPr/>
              <p:nvPr/>
            </p:nvSpPr>
            <p:spPr>
              <a:xfrm>
                <a:off x="3615188" y="4478325"/>
                <a:ext cx="295275" cy="290513"/>
              </a:xfrm>
              <a:custGeom>
                <a:avLst/>
                <a:gdLst/>
                <a:ahLst/>
                <a:cxnLst/>
                <a:rect l="l" t="t" r="r" b="b"/>
                <a:pathLst>
                  <a:path w="113" h="112" extrusionOk="0">
                    <a:moveTo>
                      <a:pt x="56" y="0"/>
                    </a:moveTo>
                    <a:cubicBezTo>
                      <a:pt x="44" y="0"/>
                      <a:pt x="31" y="4"/>
                      <a:pt x="20" y="13"/>
                    </a:cubicBezTo>
                    <a:cubicBezTo>
                      <a:pt x="7" y="24"/>
                      <a:pt x="0" y="40"/>
                      <a:pt x="0" y="56"/>
                    </a:cubicBezTo>
                    <a:cubicBezTo>
                      <a:pt x="0" y="69"/>
                      <a:pt x="5" y="82"/>
                      <a:pt x="14" y="92"/>
                    </a:cubicBezTo>
                    <a:cubicBezTo>
                      <a:pt x="25" y="105"/>
                      <a:pt x="41" y="112"/>
                      <a:pt x="57" y="112"/>
                    </a:cubicBezTo>
                    <a:cubicBezTo>
                      <a:pt x="69" y="112"/>
                      <a:pt x="82" y="108"/>
                      <a:pt x="93" y="99"/>
                    </a:cubicBezTo>
                    <a:cubicBezTo>
                      <a:pt x="106" y="88"/>
                      <a:pt x="113" y="72"/>
                      <a:pt x="113" y="56"/>
                    </a:cubicBezTo>
                    <a:cubicBezTo>
                      <a:pt x="113" y="43"/>
                      <a:pt x="108" y="30"/>
                      <a:pt x="99" y="20"/>
                    </a:cubicBezTo>
                    <a:cubicBezTo>
                      <a:pt x="88" y="7"/>
                      <a:pt x="72" y="0"/>
                      <a:pt x="56" y="0"/>
                    </a:cubicBez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34" name="Google Shape;434;p14"/>
            <p:cNvGrpSpPr/>
            <p:nvPr/>
          </p:nvGrpSpPr>
          <p:grpSpPr>
            <a:xfrm rot="-10580157">
              <a:off x="8628264" y="897081"/>
              <a:ext cx="363973" cy="216195"/>
              <a:chOff x="6191763" y="4215150"/>
              <a:chExt cx="261938" cy="155576"/>
            </a:xfrm>
          </p:grpSpPr>
          <p:sp>
            <p:nvSpPr>
              <p:cNvPr id="435" name="Google Shape;435;p14"/>
              <p:cNvSpPr/>
              <p:nvPr/>
            </p:nvSpPr>
            <p:spPr>
              <a:xfrm>
                <a:off x="6302888" y="4215150"/>
                <a:ext cx="150813" cy="93663"/>
              </a:xfrm>
              <a:custGeom>
                <a:avLst/>
                <a:gdLst/>
                <a:ahLst/>
                <a:cxnLst/>
                <a:rect l="l" t="t" r="r" b="b"/>
                <a:pathLst>
                  <a:path w="95" h="59" extrusionOk="0">
                    <a:moveTo>
                      <a:pt x="95" y="0"/>
                    </a:moveTo>
                    <a:lnTo>
                      <a:pt x="56" y="30"/>
                    </a:lnTo>
                    <a:lnTo>
                      <a:pt x="16" y="59"/>
                    </a:lnTo>
                    <a:lnTo>
                      <a:pt x="8" y="44"/>
                    </a:lnTo>
                    <a:lnTo>
                      <a:pt x="0" y="28"/>
                    </a:lnTo>
                    <a:lnTo>
                      <a:pt x="47" y="15"/>
                    </a:lnTo>
                    <a:lnTo>
                      <a:pt x="95"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14"/>
              <p:cNvSpPr/>
              <p:nvPr/>
            </p:nvSpPr>
            <p:spPr>
              <a:xfrm>
                <a:off x="6191763" y="4232613"/>
                <a:ext cx="160338" cy="138113"/>
              </a:xfrm>
              <a:custGeom>
                <a:avLst/>
                <a:gdLst/>
                <a:ahLst/>
                <a:cxnLst/>
                <a:rect l="l" t="t" r="r" b="b"/>
                <a:pathLst>
                  <a:path w="62" h="53" extrusionOk="0">
                    <a:moveTo>
                      <a:pt x="33" y="15"/>
                    </a:moveTo>
                    <a:cubicBezTo>
                      <a:pt x="13" y="27"/>
                      <a:pt x="13" y="27"/>
                      <a:pt x="13" y="27"/>
                    </a:cubicBezTo>
                    <a:cubicBezTo>
                      <a:pt x="11" y="25"/>
                      <a:pt x="8" y="24"/>
                      <a:pt x="5" y="25"/>
                    </a:cubicBezTo>
                    <a:cubicBezTo>
                      <a:pt x="1" y="27"/>
                      <a:pt x="0" y="31"/>
                      <a:pt x="2" y="34"/>
                    </a:cubicBezTo>
                    <a:cubicBezTo>
                      <a:pt x="9" y="48"/>
                      <a:pt x="9" y="48"/>
                      <a:pt x="9" y="48"/>
                    </a:cubicBezTo>
                    <a:cubicBezTo>
                      <a:pt x="10" y="51"/>
                      <a:pt x="14" y="53"/>
                      <a:pt x="18" y="51"/>
                    </a:cubicBezTo>
                    <a:cubicBezTo>
                      <a:pt x="21" y="50"/>
                      <a:pt x="22" y="46"/>
                      <a:pt x="21" y="43"/>
                    </a:cubicBezTo>
                    <a:cubicBezTo>
                      <a:pt x="43" y="35"/>
                      <a:pt x="43" y="35"/>
                      <a:pt x="43" y="35"/>
                    </a:cubicBezTo>
                    <a:cubicBezTo>
                      <a:pt x="45" y="39"/>
                      <a:pt x="51" y="41"/>
                      <a:pt x="55" y="38"/>
                    </a:cubicBezTo>
                    <a:cubicBezTo>
                      <a:pt x="60" y="36"/>
                      <a:pt x="62" y="30"/>
                      <a:pt x="60" y="25"/>
                    </a:cubicBezTo>
                    <a:cubicBezTo>
                      <a:pt x="50" y="7"/>
                      <a:pt x="50" y="7"/>
                      <a:pt x="50" y="7"/>
                    </a:cubicBezTo>
                    <a:cubicBezTo>
                      <a:pt x="48" y="2"/>
                      <a:pt x="42" y="0"/>
                      <a:pt x="37" y="3"/>
                    </a:cubicBezTo>
                    <a:cubicBezTo>
                      <a:pt x="33" y="5"/>
                      <a:pt x="31" y="10"/>
                      <a:pt x="33" y="15"/>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37" name="Google Shape;437;p14"/>
            <p:cNvGrpSpPr/>
            <p:nvPr/>
          </p:nvGrpSpPr>
          <p:grpSpPr>
            <a:xfrm rot="-1189430">
              <a:off x="-617552" y="4801850"/>
              <a:ext cx="1795181" cy="543309"/>
              <a:chOff x="1762838" y="2278475"/>
              <a:chExt cx="1258888" cy="381001"/>
            </a:xfrm>
          </p:grpSpPr>
          <p:sp>
            <p:nvSpPr>
              <p:cNvPr id="438" name="Google Shape;438;p14"/>
              <p:cNvSpPr/>
              <p:nvPr/>
            </p:nvSpPr>
            <p:spPr>
              <a:xfrm>
                <a:off x="1762838" y="2568988"/>
                <a:ext cx="4763" cy="0"/>
              </a:xfrm>
              <a:custGeom>
                <a:avLst/>
                <a:gdLst/>
                <a:ahLst/>
                <a:cxnLst/>
                <a:rect l="l" t="t" r="r" b="b"/>
                <a:pathLst>
                  <a:path w="2" h="120000" extrusionOk="0">
                    <a:moveTo>
                      <a:pt x="0" y="0"/>
                    </a:moveTo>
                    <a:cubicBezTo>
                      <a:pt x="0" y="0"/>
                      <a:pt x="0" y="0"/>
                      <a:pt x="0" y="0"/>
                    </a:cubicBezTo>
                    <a:cubicBezTo>
                      <a:pt x="0" y="0"/>
                      <a:pt x="0" y="0"/>
                      <a:pt x="0"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1" y="0"/>
                    </a:moveTo>
                    <a:cubicBezTo>
                      <a:pt x="1" y="0"/>
                      <a:pt x="1" y="0"/>
                      <a:pt x="1" y="0"/>
                    </a:cubicBezTo>
                    <a:cubicBezTo>
                      <a:pt x="1" y="0"/>
                      <a:pt x="1" y="0"/>
                      <a:pt x="1" y="0"/>
                    </a:cubicBezTo>
                    <a:moveTo>
                      <a:pt x="2" y="0"/>
                    </a:moveTo>
                    <a:cubicBezTo>
                      <a:pt x="2" y="0"/>
                      <a:pt x="2" y="0"/>
                      <a:pt x="2" y="0"/>
                    </a:cubicBezTo>
                    <a:cubicBezTo>
                      <a:pt x="2" y="0"/>
                      <a:pt x="2" y="0"/>
                      <a:pt x="2" y="0"/>
                    </a:cubicBezTo>
                  </a:path>
                </a:pathLst>
              </a:custGeom>
              <a:solidFill>
                <a:srgbClr val="DBE0F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14"/>
              <p:cNvSpPr/>
              <p:nvPr/>
            </p:nvSpPr>
            <p:spPr>
              <a:xfrm>
                <a:off x="3007438" y="2589625"/>
                <a:ext cx="14288" cy="7938"/>
              </a:xfrm>
              <a:custGeom>
                <a:avLst/>
                <a:gdLst/>
                <a:ahLst/>
                <a:cxnLst/>
                <a:rect l="l" t="t" r="r" b="b"/>
                <a:pathLst>
                  <a:path w="5" h="3" extrusionOk="0">
                    <a:moveTo>
                      <a:pt x="1" y="3"/>
                    </a:moveTo>
                    <a:cubicBezTo>
                      <a:pt x="1" y="3"/>
                      <a:pt x="1" y="3"/>
                      <a:pt x="0" y="3"/>
                    </a:cubicBezTo>
                    <a:cubicBezTo>
                      <a:pt x="0" y="3"/>
                      <a:pt x="1" y="3"/>
                      <a:pt x="1" y="3"/>
                    </a:cubicBezTo>
                    <a:moveTo>
                      <a:pt x="1" y="3"/>
                    </a:moveTo>
                    <a:cubicBezTo>
                      <a:pt x="1" y="3"/>
                      <a:pt x="1" y="3"/>
                      <a:pt x="1" y="3"/>
                    </a:cubicBezTo>
                    <a:cubicBezTo>
                      <a:pt x="1" y="3"/>
                      <a:pt x="1" y="3"/>
                      <a:pt x="1" y="3"/>
                    </a:cubicBezTo>
                    <a:moveTo>
                      <a:pt x="2" y="2"/>
                    </a:moveTo>
                    <a:cubicBezTo>
                      <a:pt x="1" y="2"/>
                      <a:pt x="1" y="2"/>
                      <a:pt x="1" y="2"/>
                    </a:cubicBezTo>
                    <a:cubicBezTo>
                      <a:pt x="1" y="2"/>
                      <a:pt x="1" y="2"/>
                      <a:pt x="2" y="2"/>
                    </a:cubicBezTo>
                    <a:moveTo>
                      <a:pt x="2" y="2"/>
                    </a:moveTo>
                    <a:cubicBezTo>
                      <a:pt x="2" y="2"/>
                      <a:pt x="2" y="2"/>
                      <a:pt x="2" y="2"/>
                    </a:cubicBezTo>
                    <a:cubicBezTo>
                      <a:pt x="2" y="2"/>
                      <a:pt x="2" y="2"/>
                      <a:pt x="2" y="2"/>
                    </a:cubicBezTo>
                    <a:moveTo>
                      <a:pt x="3" y="2"/>
                    </a:moveTo>
                    <a:cubicBezTo>
                      <a:pt x="3" y="2"/>
                      <a:pt x="2" y="2"/>
                      <a:pt x="2" y="2"/>
                    </a:cubicBezTo>
                    <a:cubicBezTo>
                      <a:pt x="2" y="2"/>
                      <a:pt x="3" y="2"/>
                      <a:pt x="3" y="2"/>
                    </a:cubicBezTo>
                    <a:moveTo>
                      <a:pt x="3" y="1"/>
                    </a:moveTo>
                    <a:cubicBezTo>
                      <a:pt x="3" y="1"/>
                      <a:pt x="3" y="2"/>
                      <a:pt x="3" y="2"/>
                    </a:cubicBezTo>
                    <a:cubicBezTo>
                      <a:pt x="3" y="2"/>
                      <a:pt x="3" y="1"/>
                      <a:pt x="3" y="1"/>
                    </a:cubicBezTo>
                    <a:moveTo>
                      <a:pt x="3" y="1"/>
                    </a:moveTo>
                    <a:cubicBezTo>
                      <a:pt x="3" y="1"/>
                      <a:pt x="3" y="1"/>
                      <a:pt x="3" y="1"/>
                    </a:cubicBezTo>
                    <a:cubicBezTo>
                      <a:pt x="3" y="1"/>
                      <a:pt x="3" y="1"/>
                      <a:pt x="3" y="1"/>
                    </a:cubicBezTo>
                    <a:moveTo>
                      <a:pt x="4" y="1"/>
                    </a:moveTo>
                    <a:cubicBezTo>
                      <a:pt x="4" y="1"/>
                      <a:pt x="4" y="1"/>
                      <a:pt x="4" y="1"/>
                    </a:cubicBezTo>
                    <a:cubicBezTo>
                      <a:pt x="4" y="1"/>
                      <a:pt x="4" y="1"/>
                      <a:pt x="4" y="1"/>
                    </a:cubicBezTo>
                    <a:moveTo>
                      <a:pt x="5" y="1"/>
                    </a:moveTo>
                    <a:cubicBezTo>
                      <a:pt x="4" y="1"/>
                      <a:pt x="4" y="1"/>
                      <a:pt x="4" y="1"/>
                    </a:cubicBezTo>
                    <a:cubicBezTo>
                      <a:pt x="4" y="1"/>
                      <a:pt x="4" y="1"/>
                      <a:pt x="5" y="1"/>
                    </a:cubicBezTo>
                    <a:moveTo>
                      <a:pt x="5" y="0"/>
                    </a:moveTo>
                    <a:cubicBezTo>
                      <a:pt x="5" y="0"/>
                      <a:pt x="5" y="0"/>
                      <a:pt x="5" y="0"/>
                    </a:cubicBezTo>
                    <a:cubicBezTo>
                      <a:pt x="5" y="0"/>
                      <a:pt x="5" y="0"/>
                      <a:pt x="5" y="0"/>
                    </a:cubicBezTo>
                  </a:path>
                </a:pathLst>
              </a:custGeom>
              <a:solidFill>
                <a:srgbClr val="DBB56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14"/>
              <p:cNvSpPr/>
              <p:nvPr/>
            </p:nvSpPr>
            <p:spPr>
              <a:xfrm>
                <a:off x="1794588" y="2454688"/>
                <a:ext cx="579438" cy="204788"/>
              </a:xfrm>
              <a:custGeom>
                <a:avLst/>
                <a:gdLst/>
                <a:ahLst/>
                <a:cxnLst/>
                <a:rect l="l" t="t" r="r" b="b"/>
                <a:pathLst>
                  <a:path w="223" h="79" extrusionOk="0">
                    <a:moveTo>
                      <a:pt x="4" y="15"/>
                    </a:moveTo>
                    <a:cubicBezTo>
                      <a:pt x="4" y="22"/>
                      <a:pt x="5" y="28"/>
                      <a:pt x="6" y="35"/>
                    </a:cubicBezTo>
                    <a:cubicBezTo>
                      <a:pt x="223" y="72"/>
                      <a:pt x="223" y="72"/>
                      <a:pt x="223" y="72"/>
                    </a:cubicBezTo>
                    <a:cubicBezTo>
                      <a:pt x="223" y="79"/>
                      <a:pt x="223" y="79"/>
                      <a:pt x="223" y="79"/>
                    </a:cubicBezTo>
                    <a:cubicBezTo>
                      <a:pt x="4" y="40"/>
                      <a:pt x="4" y="40"/>
                      <a:pt x="4" y="40"/>
                    </a:cubicBezTo>
                    <a:cubicBezTo>
                      <a:pt x="1" y="27"/>
                      <a:pt x="0" y="13"/>
                      <a:pt x="4" y="0"/>
                    </a:cubicBezTo>
                    <a:cubicBezTo>
                      <a:pt x="223" y="27"/>
                      <a:pt x="223" y="27"/>
                      <a:pt x="223" y="27"/>
                    </a:cubicBezTo>
                    <a:cubicBezTo>
                      <a:pt x="223" y="34"/>
                      <a:pt x="223" y="34"/>
                      <a:pt x="223" y="34"/>
                    </a:cubicBezTo>
                    <a:cubicBezTo>
                      <a:pt x="6" y="6"/>
                      <a:pt x="6" y="6"/>
                      <a:pt x="6" y="6"/>
                    </a:cubicBezTo>
                    <a:cubicBezTo>
                      <a:pt x="5" y="9"/>
                      <a:pt x="5" y="12"/>
                      <a:pt x="4" y="15"/>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14"/>
              <p:cNvSpPr/>
              <p:nvPr/>
            </p:nvSpPr>
            <p:spPr>
              <a:xfrm>
                <a:off x="1804113" y="2470563"/>
                <a:ext cx="569913" cy="171450"/>
              </a:xfrm>
              <a:custGeom>
                <a:avLst/>
                <a:gdLst/>
                <a:ahLst/>
                <a:cxnLst/>
                <a:rect l="l" t="t" r="r" b="b"/>
                <a:pathLst>
                  <a:path w="219" h="66" extrusionOk="0">
                    <a:moveTo>
                      <a:pt x="0" y="10"/>
                    </a:moveTo>
                    <a:cubicBezTo>
                      <a:pt x="0" y="6"/>
                      <a:pt x="1" y="3"/>
                      <a:pt x="2" y="0"/>
                    </a:cubicBezTo>
                    <a:cubicBezTo>
                      <a:pt x="219" y="28"/>
                      <a:pt x="219" y="28"/>
                      <a:pt x="219" y="28"/>
                    </a:cubicBezTo>
                    <a:cubicBezTo>
                      <a:pt x="219" y="66"/>
                      <a:pt x="219" y="66"/>
                      <a:pt x="219" y="66"/>
                    </a:cubicBezTo>
                    <a:cubicBezTo>
                      <a:pt x="2" y="29"/>
                      <a:pt x="2" y="29"/>
                      <a:pt x="2" y="29"/>
                    </a:cubicBezTo>
                    <a:cubicBezTo>
                      <a:pt x="1" y="23"/>
                      <a:pt x="0" y="16"/>
                      <a:pt x="0" y="10"/>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14"/>
              <p:cNvSpPr/>
              <p:nvPr/>
            </p:nvSpPr>
            <p:spPr>
              <a:xfrm>
                <a:off x="2374025" y="2488025"/>
                <a:ext cx="569913" cy="153988"/>
              </a:xfrm>
              <a:custGeom>
                <a:avLst/>
                <a:gdLst/>
                <a:ahLst/>
                <a:cxnLst/>
                <a:rect l="l" t="t" r="r" b="b"/>
                <a:pathLst>
                  <a:path w="359" h="97" extrusionOk="0">
                    <a:moveTo>
                      <a:pt x="0" y="97"/>
                    </a:moveTo>
                    <a:lnTo>
                      <a:pt x="0" y="35"/>
                    </a:lnTo>
                    <a:lnTo>
                      <a:pt x="359" y="0"/>
                    </a:lnTo>
                    <a:lnTo>
                      <a:pt x="357" y="53"/>
                    </a:lnTo>
                    <a:lnTo>
                      <a:pt x="0" y="97"/>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14"/>
              <p:cNvSpPr/>
              <p:nvPr/>
            </p:nvSpPr>
            <p:spPr>
              <a:xfrm>
                <a:off x="2374025" y="2472150"/>
                <a:ext cx="576263" cy="187325"/>
              </a:xfrm>
              <a:custGeom>
                <a:avLst/>
                <a:gdLst/>
                <a:ahLst/>
                <a:cxnLst/>
                <a:rect l="l" t="t" r="r" b="b"/>
                <a:pathLst>
                  <a:path w="363" h="118" extrusionOk="0">
                    <a:moveTo>
                      <a:pt x="360" y="71"/>
                    </a:moveTo>
                    <a:lnTo>
                      <a:pt x="0" y="118"/>
                    </a:lnTo>
                    <a:lnTo>
                      <a:pt x="0" y="107"/>
                    </a:lnTo>
                    <a:lnTo>
                      <a:pt x="357" y="63"/>
                    </a:lnTo>
                    <a:lnTo>
                      <a:pt x="359" y="10"/>
                    </a:lnTo>
                    <a:lnTo>
                      <a:pt x="0" y="45"/>
                    </a:lnTo>
                    <a:lnTo>
                      <a:pt x="0" y="33"/>
                    </a:lnTo>
                    <a:lnTo>
                      <a:pt x="363" y="0"/>
                    </a:lnTo>
                    <a:lnTo>
                      <a:pt x="360" y="71"/>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14"/>
              <p:cNvSpPr/>
              <p:nvPr/>
            </p:nvSpPr>
            <p:spPr>
              <a:xfrm>
                <a:off x="2374025" y="2472150"/>
                <a:ext cx="576263" cy="187325"/>
              </a:xfrm>
              <a:custGeom>
                <a:avLst/>
                <a:gdLst/>
                <a:ahLst/>
                <a:cxnLst/>
                <a:rect l="l" t="t" r="r" b="b"/>
                <a:pathLst>
                  <a:path w="363" h="118" extrusionOk="0">
                    <a:moveTo>
                      <a:pt x="360" y="71"/>
                    </a:moveTo>
                    <a:lnTo>
                      <a:pt x="0" y="118"/>
                    </a:lnTo>
                    <a:lnTo>
                      <a:pt x="0" y="107"/>
                    </a:lnTo>
                    <a:lnTo>
                      <a:pt x="357" y="63"/>
                    </a:lnTo>
                    <a:lnTo>
                      <a:pt x="359" y="10"/>
                    </a:lnTo>
                    <a:lnTo>
                      <a:pt x="0" y="45"/>
                    </a:lnTo>
                    <a:lnTo>
                      <a:pt x="0" y="33"/>
                    </a:lnTo>
                    <a:lnTo>
                      <a:pt x="363" y="0"/>
                    </a:lnTo>
                    <a:lnTo>
                      <a:pt x="360" y="71"/>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14"/>
              <p:cNvSpPr/>
              <p:nvPr/>
            </p:nvSpPr>
            <p:spPr>
              <a:xfrm>
                <a:off x="1804113" y="2422938"/>
                <a:ext cx="1146175" cy="101600"/>
              </a:xfrm>
              <a:custGeom>
                <a:avLst/>
                <a:gdLst/>
                <a:ahLst/>
                <a:cxnLst/>
                <a:rect l="l" t="t" r="r" b="b"/>
                <a:pathLst>
                  <a:path w="722" h="64" extrusionOk="0">
                    <a:moveTo>
                      <a:pt x="0" y="20"/>
                    </a:moveTo>
                    <a:lnTo>
                      <a:pt x="339" y="0"/>
                    </a:lnTo>
                    <a:lnTo>
                      <a:pt x="722" y="31"/>
                    </a:lnTo>
                    <a:lnTo>
                      <a:pt x="359" y="64"/>
                    </a:lnTo>
                    <a:lnTo>
                      <a:pt x="0" y="20"/>
                    </a:lnTo>
                    <a:close/>
                  </a:path>
                </a:pathLst>
              </a:custGeom>
              <a:solidFill>
                <a:srgbClr val="FA7C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14"/>
              <p:cNvSpPr/>
              <p:nvPr/>
            </p:nvSpPr>
            <p:spPr>
              <a:xfrm>
                <a:off x="1804113" y="2422938"/>
                <a:ext cx="1146175" cy="101600"/>
              </a:xfrm>
              <a:custGeom>
                <a:avLst/>
                <a:gdLst/>
                <a:ahLst/>
                <a:cxnLst/>
                <a:rect l="l" t="t" r="r" b="b"/>
                <a:pathLst>
                  <a:path w="722" h="64" extrusionOk="0">
                    <a:moveTo>
                      <a:pt x="0" y="20"/>
                    </a:moveTo>
                    <a:lnTo>
                      <a:pt x="339" y="0"/>
                    </a:lnTo>
                    <a:lnTo>
                      <a:pt x="722" y="31"/>
                    </a:lnTo>
                    <a:lnTo>
                      <a:pt x="359" y="64"/>
                    </a:lnTo>
                    <a:lnTo>
                      <a:pt x="0" y="2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14"/>
              <p:cNvSpPr/>
              <p:nvPr/>
            </p:nvSpPr>
            <p:spPr>
              <a:xfrm>
                <a:off x="2399425" y="2597563"/>
                <a:ext cx="161925" cy="23813"/>
              </a:xfrm>
              <a:custGeom>
                <a:avLst/>
                <a:gdLst/>
                <a:ahLst/>
                <a:cxnLst/>
                <a:rect l="l" t="t" r="r" b="b"/>
                <a:pathLst>
                  <a:path w="62" h="9" extrusionOk="0">
                    <a:moveTo>
                      <a:pt x="49" y="0"/>
                    </a:moveTo>
                    <a:cubicBezTo>
                      <a:pt x="33" y="0"/>
                      <a:pt x="16" y="4"/>
                      <a:pt x="0" y="7"/>
                    </a:cubicBezTo>
                    <a:cubicBezTo>
                      <a:pt x="20" y="9"/>
                      <a:pt x="41" y="6"/>
                      <a:pt x="60" y="0"/>
                    </a:cubicBezTo>
                    <a:cubicBezTo>
                      <a:pt x="61" y="0"/>
                      <a:pt x="61" y="0"/>
                      <a:pt x="62" y="0"/>
                    </a:cubicBezTo>
                    <a:cubicBezTo>
                      <a:pt x="58" y="0"/>
                      <a:pt x="53" y="0"/>
                      <a:pt x="49" y="0"/>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14"/>
              <p:cNvSpPr/>
              <p:nvPr/>
            </p:nvSpPr>
            <p:spPr>
              <a:xfrm>
                <a:off x="2485150" y="2565813"/>
                <a:ext cx="65088" cy="11113"/>
              </a:xfrm>
              <a:custGeom>
                <a:avLst/>
                <a:gdLst/>
                <a:ahLst/>
                <a:cxnLst/>
                <a:rect l="l" t="t" r="r" b="b"/>
                <a:pathLst>
                  <a:path w="25" h="4" extrusionOk="0">
                    <a:moveTo>
                      <a:pt x="0" y="3"/>
                    </a:moveTo>
                    <a:cubicBezTo>
                      <a:pt x="8" y="4"/>
                      <a:pt x="17" y="3"/>
                      <a:pt x="25" y="1"/>
                    </a:cubicBezTo>
                    <a:cubicBezTo>
                      <a:pt x="16" y="0"/>
                      <a:pt x="8" y="1"/>
                      <a:pt x="0" y="3"/>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14"/>
              <p:cNvSpPr/>
              <p:nvPr/>
            </p:nvSpPr>
            <p:spPr>
              <a:xfrm>
                <a:off x="2570875" y="2568988"/>
                <a:ext cx="68263" cy="11113"/>
              </a:xfrm>
              <a:custGeom>
                <a:avLst/>
                <a:gdLst/>
                <a:ahLst/>
                <a:cxnLst/>
                <a:rect l="l" t="t" r="r" b="b"/>
                <a:pathLst>
                  <a:path w="26" h="4" extrusionOk="0">
                    <a:moveTo>
                      <a:pt x="0" y="3"/>
                    </a:moveTo>
                    <a:cubicBezTo>
                      <a:pt x="9" y="4"/>
                      <a:pt x="17" y="3"/>
                      <a:pt x="26" y="1"/>
                    </a:cubicBezTo>
                    <a:cubicBezTo>
                      <a:pt x="17" y="0"/>
                      <a:pt x="8" y="1"/>
                      <a:pt x="0" y="3"/>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14"/>
              <p:cNvSpPr/>
              <p:nvPr/>
            </p:nvSpPr>
            <p:spPr>
              <a:xfrm>
                <a:off x="2756613" y="2519775"/>
                <a:ext cx="150813" cy="20638"/>
              </a:xfrm>
              <a:custGeom>
                <a:avLst/>
                <a:gdLst/>
                <a:ahLst/>
                <a:cxnLst/>
                <a:rect l="l" t="t" r="r" b="b"/>
                <a:pathLst>
                  <a:path w="58" h="8" extrusionOk="0">
                    <a:moveTo>
                      <a:pt x="0" y="6"/>
                    </a:moveTo>
                    <a:cubicBezTo>
                      <a:pt x="19" y="8"/>
                      <a:pt x="39" y="6"/>
                      <a:pt x="58" y="2"/>
                    </a:cubicBezTo>
                    <a:cubicBezTo>
                      <a:pt x="39" y="0"/>
                      <a:pt x="19" y="1"/>
                      <a:pt x="0" y="6"/>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14"/>
              <p:cNvSpPr/>
              <p:nvPr/>
            </p:nvSpPr>
            <p:spPr>
              <a:xfrm>
                <a:off x="2129550" y="2535650"/>
                <a:ext cx="155575" cy="25400"/>
              </a:xfrm>
              <a:custGeom>
                <a:avLst/>
                <a:gdLst/>
                <a:ahLst/>
                <a:cxnLst/>
                <a:rect l="l" t="t" r="r" b="b"/>
                <a:pathLst>
                  <a:path w="60" h="10" extrusionOk="0">
                    <a:moveTo>
                      <a:pt x="59" y="9"/>
                    </a:moveTo>
                    <a:cubicBezTo>
                      <a:pt x="50" y="6"/>
                      <a:pt x="40" y="3"/>
                      <a:pt x="31" y="1"/>
                    </a:cubicBezTo>
                    <a:cubicBezTo>
                      <a:pt x="21" y="0"/>
                      <a:pt x="10" y="0"/>
                      <a:pt x="0" y="0"/>
                    </a:cubicBezTo>
                    <a:cubicBezTo>
                      <a:pt x="15" y="4"/>
                      <a:pt x="31" y="7"/>
                      <a:pt x="44" y="8"/>
                    </a:cubicBezTo>
                    <a:cubicBezTo>
                      <a:pt x="49" y="9"/>
                      <a:pt x="55" y="9"/>
                      <a:pt x="60" y="10"/>
                    </a:cubicBezTo>
                    <a:cubicBezTo>
                      <a:pt x="60" y="10"/>
                      <a:pt x="59" y="9"/>
                      <a:pt x="59"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14"/>
              <p:cNvSpPr/>
              <p:nvPr/>
            </p:nvSpPr>
            <p:spPr>
              <a:xfrm>
                <a:off x="2296238" y="2551525"/>
                <a:ext cx="41275" cy="6350"/>
              </a:xfrm>
              <a:custGeom>
                <a:avLst/>
                <a:gdLst/>
                <a:ahLst/>
                <a:cxnLst/>
                <a:rect l="l" t="t" r="r" b="b"/>
                <a:pathLst>
                  <a:path w="16" h="3" extrusionOk="0">
                    <a:moveTo>
                      <a:pt x="0" y="0"/>
                    </a:moveTo>
                    <a:cubicBezTo>
                      <a:pt x="5" y="2"/>
                      <a:pt x="11" y="3"/>
                      <a:pt x="16" y="3"/>
                    </a:cubicBezTo>
                    <a:cubicBezTo>
                      <a:pt x="11" y="1"/>
                      <a:pt x="6" y="0"/>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14"/>
              <p:cNvSpPr/>
              <p:nvPr/>
            </p:nvSpPr>
            <p:spPr>
              <a:xfrm>
                <a:off x="2297825" y="2565813"/>
                <a:ext cx="39688" cy="7938"/>
              </a:xfrm>
              <a:custGeom>
                <a:avLst/>
                <a:gdLst/>
                <a:ahLst/>
                <a:cxnLst/>
                <a:rect l="l" t="t" r="r" b="b"/>
                <a:pathLst>
                  <a:path w="15" h="3" extrusionOk="0">
                    <a:moveTo>
                      <a:pt x="0" y="1"/>
                    </a:moveTo>
                    <a:cubicBezTo>
                      <a:pt x="5" y="2"/>
                      <a:pt x="10" y="3"/>
                      <a:pt x="15" y="2"/>
                    </a:cubicBezTo>
                    <a:cubicBezTo>
                      <a:pt x="10" y="1"/>
                      <a:pt x="5" y="0"/>
                      <a:pt x="0" y="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14"/>
              <p:cNvSpPr/>
              <p:nvPr/>
            </p:nvSpPr>
            <p:spPr>
              <a:xfrm>
                <a:off x="1889838" y="2535650"/>
                <a:ext cx="125413" cy="20638"/>
              </a:xfrm>
              <a:custGeom>
                <a:avLst/>
                <a:gdLst/>
                <a:ahLst/>
                <a:cxnLst/>
                <a:rect l="l" t="t" r="r" b="b"/>
                <a:pathLst>
                  <a:path w="48" h="8" extrusionOk="0">
                    <a:moveTo>
                      <a:pt x="0" y="0"/>
                    </a:moveTo>
                    <a:cubicBezTo>
                      <a:pt x="16" y="5"/>
                      <a:pt x="32" y="8"/>
                      <a:pt x="48" y="8"/>
                    </a:cubicBezTo>
                    <a:cubicBezTo>
                      <a:pt x="33" y="2"/>
                      <a:pt x="17" y="0"/>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14"/>
              <p:cNvSpPr/>
              <p:nvPr/>
            </p:nvSpPr>
            <p:spPr>
              <a:xfrm>
                <a:off x="1804113" y="2422938"/>
                <a:ext cx="1146176" cy="101600"/>
              </a:xfrm>
              <a:custGeom>
                <a:avLst/>
                <a:gdLst/>
                <a:ahLst/>
                <a:cxnLst/>
                <a:rect l="l" t="t" r="r" b="b"/>
                <a:pathLst>
                  <a:path w="441" h="39" extrusionOk="0">
                    <a:moveTo>
                      <a:pt x="207" y="0"/>
                    </a:moveTo>
                    <a:cubicBezTo>
                      <a:pt x="167" y="2"/>
                      <a:pt x="167" y="2"/>
                      <a:pt x="167" y="2"/>
                    </a:cubicBezTo>
                    <a:cubicBezTo>
                      <a:pt x="169" y="11"/>
                      <a:pt x="173" y="20"/>
                      <a:pt x="179" y="27"/>
                    </a:cubicBezTo>
                    <a:cubicBezTo>
                      <a:pt x="180" y="28"/>
                      <a:pt x="180" y="28"/>
                      <a:pt x="180" y="28"/>
                    </a:cubicBezTo>
                    <a:cubicBezTo>
                      <a:pt x="103" y="14"/>
                      <a:pt x="103" y="14"/>
                      <a:pt x="103" y="14"/>
                    </a:cubicBezTo>
                    <a:cubicBezTo>
                      <a:pt x="101" y="11"/>
                      <a:pt x="99" y="9"/>
                      <a:pt x="97" y="6"/>
                    </a:cubicBezTo>
                    <a:cubicBezTo>
                      <a:pt x="0" y="12"/>
                      <a:pt x="0" y="12"/>
                      <a:pt x="0" y="12"/>
                    </a:cubicBezTo>
                    <a:cubicBezTo>
                      <a:pt x="219" y="39"/>
                      <a:pt x="219" y="39"/>
                      <a:pt x="219" y="39"/>
                    </a:cubicBezTo>
                    <a:cubicBezTo>
                      <a:pt x="441" y="19"/>
                      <a:pt x="441" y="19"/>
                      <a:pt x="441" y="19"/>
                    </a:cubicBezTo>
                    <a:cubicBezTo>
                      <a:pt x="207" y="0"/>
                      <a:pt x="207" y="0"/>
                      <a:pt x="207" y="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14"/>
              <p:cNvSpPr/>
              <p:nvPr/>
            </p:nvSpPr>
            <p:spPr>
              <a:xfrm>
                <a:off x="2024775" y="2284825"/>
                <a:ext cx="250825" cy="211138"/>
              </a:xfrm>
              <a:custGeom>
                <a:avLst/>
                <a:gdLst/>
                <a:ahLst/>
                <a:cxnLst/>
                <a:rect l="l" t="t" r="r" b="b"/>
                <a:pathLst>
                  <a:path w="96" h="81" extrusionOk="0">
                    <a:moveTo>
                      <a:pt x="94" y="80"/>
                    </a:moveTo>
                    <a:cubicBezTo>
                      <a:pt x="76" y="59"/>
                      <a:pt x="77" y="25"/>
                      <a:pt x="96" y="4"/>
                    </a:cubicBezTo>
                    <a:cubicBezTo>
                      <a:pt x="18" y="0"/>
                      <a:pt x="18" y="0"/>
                      <a:pt x="18" y="0"/>
                    </a:cubicBezTo>
                    <a:cubicBezTo>
                      <a:pt x="1" y="18"/>
                      <a:pt x="0" y="49"/>
                      <a:pt x="18" y="67"/>
                    </a:cubicBezTo>
                    <a:cubicBezTo>
                      <a:pt x="95" y="81"/>
                      <a:pt x="95" y="81"/>
                      <a:pt x="95" y="81"/>
                    </a:cubicBezTo>
                    <a:cubicBezTo>
                      <a:pt x="94" y="80"/>
                      <a:pt x="94" y="80"/>
                      <a:pt x="94" y="8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14"/>
              <p:cNvSpPr/>
              <p:nvPr/>
            </p:nvSpPr>
            <p:spPr>
              <a:xfrm>
                <a:off x="2072400" y="2278475"/>
                <a:ext cx="717550" cy="22225"/>
              </a:xfrm>
              <a:custGeom>
                <a:avLst/>
                <a:gdLst/>
                <a:ahLst/>
                <a:cxnLst/>
                <a:rect l="l" t="t" r="r" b="b"/>
                <a:pathLst>
                  <a:path w="276" h="9" extrusionOk="0">
                    <a:moveTo>
                      <a:pt x="276" y="5"/>
                    </a:moveTo>
                    <a:cubicBezTo>
                      <a:pt x="239" y="5"/>
                      <a:pt x="147" y="9"/>
                      <a:pt x="77" y="8"/>
                    </a:cubicBezTo>
                    <a:cubicBezTo>
                      <a:pt x="43" y="8"/>
                      <a:pt x="17" y="5"/>
                      <a:pt x="0" y="3"/>
                    </a:cubicBezTo>
                    <a:cubicBezTo>
                      <a:pt x="62" y="2"/>
                      <a:pt x="215" y="0"/>
                      <a:pt x="276" y="5"/>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14"/>
              <p:cNvSpPr/>
              <p:nvPr/>
            </p:nvSpPr>
            <p:spPr>
              <a:xfrm>
                <a:off x="2223213" y="2291175"/>
                <a:ext cx="566738" cy="204788"/>
              </a:xfrm>
              <a:custGeom>
                <a:avLst/>
                <a:gdLst/>
                <a:ahLst/>
                <a:cxnLst/>
                <a:rect l="l" t="t" r="r" b="b"/>
                <a:pathLst>
                  <a:path w="218" h="79" extrusionOk="0">
                    <a:moveTo>
                      <a:pt x="14" y="56"/>
                    </a:moveTo>
                    <a:cubicBezTo>
                      <a:pt x="16" y="62"/>
                      <a:pt x="18" y="67"/>
                      <a:pt x="22" y="72"/>
                    </a:cubicBezTo>
                    <a:cubicBezTo>
                      <a:pt x="214" y="63"/>
                      <a:pt x="214" y="63"/>
                      <a:pt x="214" y="63"/>
                    </a:cubicBezTo>
                    <a:cubicBezTo>
                      <a:pt x="216" y="63"/>
                      <a:pt x="216" y="63"/>
                      <a:pt x="216" y="63"/>
                    </a:cubicBezTo>
                    <a:cubicBezTo>
                      <a:pt x="216" y="70"/>
                      <a:pt x="216" y="70"/>
                      <a:pt x="216" y="70"/>
                    </a:cubicBezTo>
                    <a:cubicBezTo>
                      <a:pt x="19" y="79"/>
                      <a:pt x="19" y="79"/>
                      <a:pt x="19" y="79"/>
                    </a:cubicBezTo>
                    <a:cubicBezTo>
                      <a:pt x="0" y="59"/>
                      <a:pt x="1" y="23"/>
                      <a:pt x="20" y="2"/>
                    </a:cubicBezTo>
                    <a:cubicBezTo>
                      <a:pt x="218" y="0"/>
                      <a:pt x="218" y="0"/>
                      <a:pt x="218" y="0"/>
                    </a:cubicBezTo>
                    <a:cubicBezTo>
                      <a:pt x="218" y="7"/>
                      <a:pt x="218" y="7"/>
                      <a:pt x="218" y="7"/>
                    </a:cubicBezTo>
                    <a:cubicBezTo>
                      <a:pt x="213" y="7"/>
                      <a:pt x="213" y="7"/>
                      <a:pt x="213" y="7"/>
                    </a:cubicBezTo>
                    <a:cubicBezTo>
                      <a:pt x="22" y="10"/>
                      <a:pt x="22" y="10"/>
                      <a:pt x="22" y="10"/>
                    </a:cubicBezTo>
                    <a:cubicBezTo>
                      <a:pt x="12" y="23"/>
                      <a:pt x="9" y="41"/>
                      <a:pt x="14" y="56"/>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14"/>
              <p:cNvSpPr/>
              <p:nvPr/>
            </p:nvSpPr>
            <p:spPr>
              <a:xfrm>
                <a:off x="2247025" y="2308638"/>
                <a:ext cx="530225" cy="166688"/>
              </a:xfrm>
              <a:custGeom>
                <a:avLst/>
                <a:gdLst/>
                <a:ahLst/>
                <a:cxnLst/>
                <a:rect l="l" t="t" r="r" b="b"/>
                <a:pathLst>
                  <a:path w="204" h="64" extrusionOk="0">
                    <a:moveTo>
                      <a:pt x="5" y="50"/>
                    </a:moveTo>
                    <a:cubicBezTo>
                      <a:pt x="0" y="34"/>
                      <a:pt x="3" y="16"/>
                      <a:pt x="13" y="3"/>
                    </a:cubicBezTo>
                    <a:cubicBezTo>
                      <a:pt x="204" y="0"/>
                      <a:pt x="204" y="0"/>
                      <a:pt x="204" y="0"/>
                    </a:cubicBezTo>
                    <a:cubicBezTo>
                      <a:pt x="204" y="0"/>
                      <a:pt x="202" y="56"/>
                      <a:pt x="202" y="56"/>
                    </a:cubicBezTo>
                    <a:cubicBezTo>
                      <a:pt x="13" y="64"/>
                      <a:pt x="13" y="64"/>
                      <a:pt x="13" y="64"/>
                    </a:cubicBezTo>
                    <a:cubicBezTo>
                      <a:pt x="10" y="60"/>
                      <a:pt x="7" y="55"/>
                      <a:pt x="5" y="5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14"/>
              <p:cNvSpPr/>
              <p:nvPr/>
            </p:nvSpPr>
            <p:spPr>
              <a:xfrm>
                <a:off x="2770900" y="2451513"/>
                <a:ext cx="14288" cy="3175"/>
              </a:xfrm>
              <a:custGeom>
                <a:avLst/>
                <a:gdLst/>
                <a:ahLst/>
                <a:cxnLst/>
                <a:rect l="l" t="t" r="r" b="b"/>
                <a:pathLst>
                  <a:path w="5" h="1" extrusionOk="0">
                    <a:moveTo>
                      <a:pt x="0" y="0"/>
                    </a:moveTo>
                    <a:cubicBezTo>
                      <a:pt x="5" y="1"/>
                      <a:pt x="5" y="1"/>
                      <a:pt x="5" y="1"/>
                    </a:cubicBezTo>
                    <a:cubicBezTo>
                      <a:pt x="4" y="1"/>
                      <a:pt x="2" y="1"/>
                      <a:pt x="0" y="1"/>
                    </a:cubicBezTo>
                    <a:lnTo>
                      <a:pt x="0" y="0"/>
                    </a:lnTo>
                    <a:close/>
                  </a:path>
                </a:pathLst>
              </a:custGeom>
              <a:solidFill>
                <a:srgbClr val="3AAA9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14"/>
              <p:cNvSpPr/>
              <p:nvPr/>
            </p:nvSpPr>
            <p:spPr>
              <a:xfrm>
                <a:off x="2280363" y="2451513"/>
                <a:ext cx="498475" cy="26988"/>
              </a:xfrm>
              <a:custGeom>
                <a:avLst/>
                <a:gdLst/>
                <a:ahLst/>
                <a:cxnLst/>
                <a:rect l="l" t="t" r="r" b="b"/>
                <a:pathLst>
                  <a:path w="192" h="10" extrusionOk="0">
                    <a:moveTo>
                      <a:pt x="192" y="1"/>
                    </a:moveTo>
                    <a:cubicBezTo>
                      <a:pt x="0" y="10"/>
                      <a:pt x="0" y="10"/>
                      <a:pt x="0" y="10"/>
                    </a:cubicBezTo>
                    <a:cubicBezTo>
                      <a:pt x="0" y="9"/>
                      <a:pt x="0" y="9"/>
                      <a:pt x="0" y="9"/>
                    </a:cubicBezTo>
                    <a:cubicBezTo>
                      <a:pt x="2" y="10"/>
                      <a:pt x="190" y="0"/>
                      <a:pt x="192" y="1"/>
                    </a:cubicBezTo>
                    <a:close/>
                  </a:path>
                </a:pathLst>
              </a:custGeom>
              <a:solidFill>
                <a:srgbClr val="3AAA9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14"/>
              <p:cNvSpPr/>
              <p:nvPr/>
            </p:nvSpPr>
            <p:spPr>
              <a:xfrm>
                <a:off x="2153363" y="2291175"/>
                <a:ext cx="41275" cy="188913"/>
              </a:xfrm>
              <a:custGeom>
                <a:avLst/>
                <a:gdLst/>
                <a:ahLst/>
                <a:cxnLst/>
                <a:rect l="l" t="t" r="r" b="b"/>
                <a:pathLst>
                  <a:path w="16" h="73" extrusionOk="0">
                    <a:moveTo>
                      <a:pt x="7" y="39"/>
                    </a:moveTo>
                    <a:cubicBezTo>
                      <a:pt x="7" y="26"/>
                      <a:pt x="10" y="12"/>
                      <a:pt x="16" y="1"/>
                    </a:cubicBezTo>
                    <a:cubicBezTo>
                      <a:pt x="9" y="0"/>
                      <a:pt x="9" y="0"/>
                      <a:pt x="9" y="0"/>
                    </a:cubicBezTo>
                    <a:cubicBezTo>
                      <a:pt x="3" y="12"/>
                      <a:pt x="0" y="26"/>
                      <a:pt x="0" y="39"/>
                    </a:cubicBezTo>
                    <a:cubicBezTo>
                      <a:pt x="0" y="50"/>
                      <a:pt x="2" y="61"/>
                      <a:pt x="5" y="72"/>
                    </a:cubicBezTo>
                    <a:cubicBezTo>
                      <a:pt x="12" y="73"/>
                      <a:pt x="12" y="73"/>
                      <a:pt x="12" y="73"/>
                    </a:cubicBezTo>
                    <a:cubicBezTo>
                      <a:pt x="9" y="62"/>
                      <a:pt x="7" y="51"/>
                      <a:pt x="7" y="39"/>
                    </a:cubicBezTo>
                    <a:close/>
                  </a:path>
                </a:pathLst>
              </a:custGeom>
              <a:solidFill>
                <a:srgbClr val="323B5C">
                  <a:alpha val="31009"/>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14"/>
              <p:cNvSpPr/>
              <p:nvPr/>
            </p:nvSpPr>
            <p:spPr>
              <a:xfrm>
                <a:off x="2189875" y="2292763"/>
                <a:ext cx="46038" cy="195263"/>
              </a:xfrm>
              <a:custGeom>
                <a:avLst/>
                <a:gdLst/>
                <a:ahLst/>
                <a:cxnLst/>
                <a:rect l="l" t="t" r="r" b="b"/>
                <a:pathLst>
                  <a:path w="18" h="75" extrusionOk="0">
                    <a:moveTo>
                      <a:pt x="7" y="39"/>
                    </a:moveTo>
                    <a:cubicBezTo>
                      <a:pt x="7" y="25"/>
                      <a:pt x="11" y="12"/>
                      <a:pt x="18" y="1"/>
                    </a:cubicBezTo>
                    <a:cubicBezTo>
                      <a:pt x="11" y="0"/>
                      <a:pt x="11" y="0"/>
                      <a:pt x="11" y="0"/>
                    </a:cubicBezTo>
                    <a:cubicBezTo>
                      <a:pt x="4" y="12"/>
                      <a:pt x="1" y="25"/>
                      <a:pt x="0" y="39"/>
                    </a:cubicBezTo>
                    <a:cubicBezTo>
                      <a:pt x="0" y="51"/>
                      <a:pt x="3" y="63"/>
                      <a:pt x="7" y="74"/>
                    </a:cubicBezTo>
                    <a:cubicBezTo>
                      <a:pt x="15" y="75"/>
                      <a:pt x="15" y="75"/>
                      <a:pt x="15" y="75"/>
                    </a:cubicBezTo>
                    <a:cubicBezTo>
                      <a:pt x="9" y="64"/>
                      <a:pt x="7" y="52"/>
                      <a:pt x="7" y="39"/>
                    </a:cubicBezTo>
                    <a:close/>
                  </a:path>
                </a:pathLst>
              </a:custGeom>
              <a:solidFill>
                <a:srgbClr val="323B5C">
                  <a:alpha val="31009"/>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14"/>
              <p:cNvSpPr/>
              <p:nvPr/>
            </p:nvSpPr>
            <p:spPr>
              <a:xfrm>
                <a:off x="2051763" y="2343563"/>
                <a:ext cx="20700" cy="57300"/>
              </a:xfrm>
              <a:prstGeom prst="ellipse">
                <a:avLst/>
              </a:prstGeom>
              <a:solidFill>
                <a:srgbClr val="323B5C">
                  <a:alpha val="31009"/>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14"/>
              <p:cNvSpPr/>
              <p:nvPr/>
            </p:nvSpPr>
            <p:spPr>
              <a:xfrm>
                <a:off x="2348625" y="2329275"/>
                <a:ext cx="176213" cy="19050"/>
              </a:xfrm>
              <a:custGeom>
                <a:avLst/>
                <a:gdLst/>
                <a:ahLst/>
                <a:cxnLst/>
                <a:rect l="l" t="t" r="r" b="b"/>
                <a:pathLst>
                  <a:path w="68" h="7" extrusionOk="0">
                    <a:moveTo>
                      <a:pt x="35" y="0"/>
                    </a:moveTo>
                    <a:cubicBezTo>
                      <a:pt x="23" y="0"/>
                      <a:pt x="11" y="2"/>
                      <a:pt x="0" y="4"/>
                    </a:cubicBezTo>
                    <a:cubicBezTo>
                      <a:pt x="23" y="7"/>
                      <a:pt x="46" y="6"/>
                      <a:pt x="68" y="2"/>
                    </a:cubicBezTo>
                    <a:cubicBezTo>
                      <a:pt x="57" y="1"/>
                      <a:pt x="46" y="0"/>
                      <a:pt x="35" y="0"/>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14"/>
              <p:cNvSpPr/>
              <p:nvPr/>
            </p:nvSpPr>
            <p:spPr>
              <a:xfrm>
                <a:off x="2574050" y="2311813"/>
                <a:ext cx="174625" cy="20638"/>
              </a:xfrm>
              <a:custGeom>
                <a:avLst/>
                <a:gdLst/>
                <a:ahLst/>
                <a:cxnLst/>
                <a:rect l="l" t="t" r="r" b="b"/>
                <a:pathLst>
                  <a:path w="67" h="8" extrusionOk="0">
                    <a:moveTo>
                      <a:pt x="65" y="3"/>
                    </a:moveTo>
                    <a:cubicBezTo>
                      <a:pt x="44" y="0"/>
                      <a:pt x="22" y="1"/>
                      <a:pt x="0" y="6"/>
                    </a:cubicBezTo>
                    <a:cubicBezTo>
                      <a:pt x="17" y="7"/>
                      <a:pt x="34" y="8"/>
                      <a:pt x="51" y="5"/>
                    </a:cubicBezTo>
                    <a:cubicBezTo>
                      <a:pt x="56" y="4"/>
                      <a:pt x="62" y="4"/>
                      <a:pt x="67" y="3"/>
                    </a:cubicBezTo>
                    <a:cubicBezTo>
                      <a:pt x="66" y="3"/>
                      <a:pt x="66" y="3"/>
                      <a:pt x="65" y="3"/>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14"/>
              <p:cNvSpPr/>
              <p:nvPr/>
            </p:nvSpPr>
            <p:spPr>
              <a:xfrm>
                <a:off x="2713750" y="2332450"/>
                <a:ext cx="31750" cy="4763"/>
              </a:xfrm>
              <a:custGeom>
                <a:avLst/>
                <a:gdLst/>
                <a:ahLst/>
                <a:cxnLst/>
                <a:rect l="l" t="t" r="r" b="b"/>
                <a:pathLst>
                  <a:path w="12" h="2" extrusionOk="0">
                    <a:moveTo>
                      <a:pt x="0" y="1"/>
                    </a:moveTo>
                    <a:cubicBezTo>
                      <a:pt x="4" y="2"/>
                      <a:pt x="8" y="1"/>
                      <a:pt x="12" y="1"/>
                    </a:cubicBezTo>
                    <a:cubicBezTo>
                      <a:pt x="8" y="0"/>
                      <a:pt x="4" y="0"/>
                      <a:pt x="0" y="1"/>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14"/>
              <p:cNvSpPr/>
              <p:nvPr/>
            </p:nvSpPr>
            <p:spPr>
              <a:xfrm>
                <a:off x="2591513" y="2345150"/>
                <a:ext cx="34925" cy="4763"/>
              </a:xfrm>
              <a:custGeom>
                <a:avLst/>
                <a:gdLst/>
                <a:ahLst/>
                <a:cxnLst/>
                <a:rect l="l" t="t" r="r" b="b"/>
                <a:pathLst>
                  <a:path w="13" h="2" extrusionOk="0">
                    <a:moveTo>
                      <a:pt x="0" y="2"/>
                    </a:moveTo>
                    <a:cubicBezTo>
                      <a:pt x="4" y="2"/>
                      <a:pt x="9" y="2"/>
                      <a:pt x="13" y="1"/>
                    </a:cubicBezTo>
                    <a:cubicBezTo>
                      <a:pt x="8" y="0"/>
                      <a:pt x="4" y="1"/>
                      <a:pt x="0" y="2"/>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14"/>
              <p:cNvSpPr/>
              <p:nvPr/>
            </p:nvSpPr>
            <p:spPr>
              <a:xfrm>
                <a:off x="2537538" y="2430875"/>
                <a:ext cx="80963" cy="11113"/>
              </a:xfrm>
              <a:custGeom>
                <a:avLst/>
                <a:gdLst/>
                <a:ahLst/>
                <a:cxnLst/>
                <a:rect l="l" t="t" r="r" b="b"/>
                <a:pathLst>
                  <a:path w="31" h="4" extrusionOk="0">
                    <a:moveTo>
                      <a:pt x="0" y="3"/>
                    </a:moveTo>
                    <a:cubicBezTo>
                      <a:pt x="10" y="4"/>
                      <a:pt x="21" y="3"/>
                      <a:pt x="31" y="1"/>
                    </a:cubicBezTo>
                    <a:cubicBezTo>
                      <a:pt x="21" y="0"/>
                      <a:pt x="10" y="1"/>
                      <a:pt x="0" y="3"/>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14"/>
              <p:cNvSpPr/>
              <p:nvPr/>
            </p:nvSpPr>
            <p:spPr>
              <a:xfrm>
                <a:off x="2283538" y="2361025"/>
                <a:ext cx="95250" cy="11113"/>
              </a:xfrm>
              <a:custGeom>
                <a:avLst/>
                <a:gdLst/>
                <a:ahLst/>
                <a:cxnLst/>
                <a:rect l="l" t="t" r="r" b="b"/>
                <a:pathLst>
                  <a:path w="37" h="4" extrusionOk="0">
                    <a:moveTo>
                      <a:pt x="0" y="2"/>
                    </a:moveTo>
                    <a:cubicBezTo>
                      <a:pt x="12" y="4"/>
                      <a:pt x="24" y="4"/>
                      <a:pt x="37" y="2"/>
                    </a:cubicBezTo>
                    <a:cubicBezTo>
                      <a:pt x="24" y="0"/>
                      <a:pt x="12" y="0"/>
                      <a:pt x="0" y="2"/>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 name="Google Shape;471;p14"/>
              <p:cNvSpPr/>
              <p:nvPr/>
            </p:nvSpPr>
            <p:spPr>
              <a:xfrm>
                <a:off x="2345450" y="2389600"/>
                <a:ext cx="52388" cy="7938"/>
              </a:xfrm>
              <a:custGeom>
                <a:avLst/>
                <a:gdLst/>
                <a:ahLst/>
                <a:cxnLst/>
                <a:rect l="l" t="t" r="r" b="b"/>
                <a:pathLst>
                  <a:path w="20" h="3" extrusionOk="0">
                    <a:moveTo>
                      <a:pt x="0" y="3"/>
                    </a:moveTo>
                    <a:cubicBezTo>
                      <a:pt x="7" y="3"/>
                      <a:pt x="14" y="3"/>
                      <a:pt x="20" y="1"/>
                    </a:cubicBezTo>
                    <a:cubicBezTo>
                      <a:pt x="14" y="0"/>
                      <a:pt x="7" y="1"/>
                      <a:pt x="0" y="3"/>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14"/>
              <p:cNvSpPr/>
              <p:nvPr/>
            </p:nvSpPr>
            <p:spPr>
              <a:xfrm>
                <a:off x="2647075" y="2321338"/>
                <a:ext cx="52388" cy="114300"/>
              </a:xfrm>
              <a:custGeom>
                <a:avLst/>
                <a:gdLst/>
                <a:ahLst/>
                <a:cxnLst/>
                <a:rect l="l" t="t" r="r" b="b"/>
                <a:pathLst>
                  <a:path w="33" h="72" extrusionOk="0">
                    <a:moveTo>
                      <a:pt x="0" y="0"/>
                    </a:moveTo>
                    <a:lnTo>
                      <a:pt x="16" y="0"/>
                    </a:lnTo>
                    <a:lnTo>
                      <a:pt x="18" y="0"/>
                    </a:lnTo>
                    <a:lnTo>
                      <a:pt x="33" y="0"/>
                    </a:lnTo>
                    <a:lnTo>
                      <a:pt x="33" y="69"/>
                    </a:lnTo>
                    <a:lnTo>
                      <a:pt x="16" y="58"/>
                    </a:lnTo>
                    <a:lnTo>
                      <a:pt x="0" y="72"/>
                    </a:lnTo>
                    <a:lnTo>
                      <a:pt x="0"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73" name="Google Shape;473;p14"/>
            <p:cNvSpPr/>
            <p:nvPr/>
          </p:nvSpPr>
          <p:spPr>
            <a:xfrm rot="-3382723">
              <a:off x="-32877" y="4172700"/>
              <a:ext cx="197729" cy="449225"/>
            </a:xfrm>
            <a:custGeom>
              <a:avLst/>
              <a:gdLst/>
              <a:ahLst/>
              <a:cxnLst/>
              <a:rect l="l" t="t" r="r" b="b"/>
              <a:pathLst>
                <a:path w="71" h="161" extrusionOk="0">
                  <a:moveTo>
                    <a:pt x="18" y="74"/>
                  </a:moveTo>
                  <a:cubicBezTo>
                    <a:pt x="33" y="13"/>
                    <a:pt x="33" y="13"/>
                    <a:pt x="33" y="13"/>
                  </a:cubicBezTo>
                  <a:cubicBezTo>
                    <a:pt x="35" y="5"/>
                    <a:pt x="41" y="0"/>
                    <a:pt x="49" y="1"/>
                  </a:cubicBezTo>
                  <a:cubicBezTo>
                    <a:pt x="53" y="1"/>
                    <a:pt x="56" y="2"/>
                    <a:pt x="60" y="3"/>
                  </a:cubicBezTo>
                  <a:cubicBezTo>
                    <a:pt x="65" y="4"/>
                    <a:pt x="69" y="8"/>
                    <a:pt x="70" y="13"/>
                  </a:cubicBezTo>
                  <a:cubicBezTo>
                    <a:pt x="71" y="16"/>
                    <a:pt x="71" y="19"/>
                    <a:pt x="70" y="22"/>
                  </a:cubicBezTo>
                  <a:cubicBezTo>
                    <a:pt x="62" y="54"/>
                    <a:pt x="54" y="87"/>
                    <a:pt x="45" y="120"/>
                  </a:cubicBezTo>
                  <a:cubicBezTo>
                    <a:pt x="45" y="121"/>
                    <a:pt x="45" y="122"/>
                    <a:pt x="44" y="124"/>
                  </a:cubicBezTo>
                  <a:cubicBezTo>
                    <a:pt x="41" y="129"/>
                    <a:pt x="36" y="133"/>
                    <a:pt x="30" y="132"/>
                  </a:cubicBezTo>
                  <a:cubicBezTo>
                    <a:pt x="23" y="132"/>
                    <a:pt x="18" y="128"/>
                    <a:pt x="16" y="121"/>
                  </a:cubicBezTo>
                  <a:cubicBezTo>
                    <a:pt x="16" y="119"/>
                    <a:pt x="16" y="115"/>
                    <a:pt x="16" y="113"/>
                  </a:cubicBezTo>
                  <a:cubicBezTo>
                    <a:pt x="19" y="103"/>
                    <a:pt x="21" y="93"/>
                    <a:pt x="24" y="84"/>
                  </a:cubicBezTo>
                  <a:cubicBezTo>
                    <a:pt x="25" y="80"/>
                    <a:pt x="26" y="76"/>
                    <a:pt x="27" y="72"/>
                  </a:cubicBezTo>
                  <a:cubicBezTo>
                    <a:pt x="28" y="69"/>
                    <a:pt x="31" y="71"/>
                    <a:pt x="31" y="73"/>
                  </a:cubicBezTo>
                  <a:cubicBezTo>
                    <a:pt x="31" y="73"/>
                    <a:pt x="31" y="74"/>
                    <a:pt x="31" y="74"/>
                  </a:cubicBezTo>
                  <a:cubicBezTo>
                    <a:pt x="27" y="88"/>
                    <a:pt x="24" y="101"/>
                    <a:pt x="21" y="114"/>
                  </a:cubicBezTo>
                  <a:cubicBezTo>
                    <a:pt x="19" y="120"/>
                    <a:pt x="22" y="125"/>
                    <a:pt x="26" y="127"/>
                  </a:cubicBezTo>
                  <a:cubicBezTo>
                    <a:pt x="32" y="129"/>
                    <a:pt x="37" y="127"/>
                    <a:pt x="40" y="122"/>
                  </a:cubicBezTo>
                  <a:cubicBezTo>
                    <a:pt x="40" y="121"/>
                    <a:pt x="41" y="119"/>
                    <a:pt x="41" y="118"/>
                  </a:cubicBezTo>
                  <a:cubicBezTo>
                    <a:pt x="49" y="86"/>
                    <a:pt x="57" y="54"/>
                    <a:pt x="65" y="22"/>
                  </a:cubicBezTo>
                  <a:cubicBezTo>
                    <a:pt x="66" y="21"/>
                    <a:pt x="66" y="20"/>
                    <a:pt x="66" y="20"/>
                  </a:cubicBezTo>
                  <a:cubicBezTo>
                    <a:pt x="67" y="15"/>
                    <a:pt x="65" y="10"/>
                    <a:pt x="61" y="8"/>
                  </a:cubicBezTo>
                  <a:cubicBezTo>
                    <a:pt x="56" y="6"/>
                    <a:pt x="52" y="5"/>
                    <a:pt x="47" y="5"/>
                  </a:cubicBezTo>
                  <a:cubicBezTo>
                    <a:pt x="42" y="6"/>
                    <a:pt x="39" y="9"/>
                    <a:pt x="38" y="14"/>
                  </a:cubicBezTo>
                  <a:cubicBezTo>
                    <a:pt x="27" y="54"/>
                    <a:pt x="17" y="95"/>
                    <a:pt x="7" y="136"/>
                  </a:cubicBezTo>
                  <a:cubicBezTo>
                    <a:pt x="5" y="142"/>
                    <a:pt x="8" y="147"/>
                    <a:pt x="13" y="151"/>
                  </a:cubicBezTo>
                  <a:cubicBezTo>
                    <a:pt x="16" y="154"/>
                    <a:pt x="20" y="154"/>
                    <a:pt x="24" y="155"/>
                  </a:cubicBezTo>
                  <a:cubicBezTo>
                    <a:pt x="33" y="157"/>
                    <a:pt x="41" y="152"/>
                    <a:pt x="43" y="143"/>
                  </a:cubicBezTo>
                  <a:cubicBezTo>
                    <a:pt x="49" y="120"/>
                    <a:pt x="55" y="97"/>
                    <a:pt x="61" y="74"/>
                  </a:cubicBezTo>
                  <a:cubicBezTo>
                    <a:pt x="61" y="73"/>
                    <a:pt x="61" y="73"/>
                    <a:pt x="61" y="73"/>
                  </a:cubicBezTo>
                  <a:cubicBezTo>
                    <a:pt x="61" y="71"/>
                    <a:pt x="65" y="72"/>
                    <a:pt x="65" y="75"/>
                  </a:cubicBezTo>
                  <a:cubicBezTo>
                    <a:pt x="59" y="98"/>
                    <a:pt x="53" y="122"/>
                    <a:pt x="47" y="145"/>
                  </a:cubicBezTo>
                  <a:cubicBezTo>
                    <a:pt x="45" y="153"/>
                    <a:pt x="39" y="159"/>
                    <a:pt x="31" y="160"/>
                  </a:cubicBezTo>
                  <a:cubicBezTo>
                    <a:pt x="25" y="161"/>
                    <a:pt x="19" y="159"/>
                    <a:pt x="13" y="156"/>
                  </a:cubicBezTo>
                  <a:cubicBezTo>
                    <a:pt x="6" y="153"/>
                    <a:pt x="0" y="144"/>
                    <a:pt x="3" y="134"/>
                  </a:cubicBezTo>
                  <a:cubicBezTo>
                    <a:pt x="8" y="114"/>
                    <a:pt x="13" y="94"/>
                    <a:pt x="18" y="7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3">
  <p:cSld name="CUSTOM_1_1">
    <p:spTree>
      <p:nvGrpSpPr>
        <p:cNvPr id="1" name="Shape 666"/>
        <p:cNvGrpSpPr/>
        <p:nvPr/>
      </p:nvGrpSpPr>
      <p:grpSpPr>
        <a:xfrm>
          <a:off x="0" y="0"/>
          <a:ext cx="0" cy="0"/>
          <a:chOff x="0" y="0"/>
          <a:chExt cx="0" cy="0"/>
        </a:xfrm>
      </p:grpSpPr>
      <p:pic>
        <p:nvPicPr>
          <p:cNvPr id="667" name="Google Shape;667;p20"/>
          <p:cNvPicPr preferRelativeResize="0"/>
          <p:nvPr/>
        </p:nvPicPr>
        <p:blipFill>
          <a:blip r:embed="rId2">
            <a:alphaModFix/>
          </a:blip>
          <a:stretch>
            <a:fillRect/>
          </a:stretch>
        </p:blipFill>
        <p:spPr>
          <a:xfrm>
            <a:off x="220587" y="219963"/>
            <a:ext cx="8702828" cy="4703575"/>
          </a:xfrm>
          <a:prstGeom prst="rect">
            <a:avLst/>
          </a:prstGeom>
          <a:noFill/>
          <a:ln>
            <a:noFill/>
          </a:ln>
        </p:spPr>
      </p:pic>
      <p:sp>
        <p:nvSpPr>
          <p:cNvPr id="668" name="Google Shape;668;p20"/>
          <p:cNvSpPr txBox="1">
            <a:spLocks noGrp="1"/>
          </p:cNvSpPr>
          <p:nvPr>
            <p:ph type="title"/>
          </p:nvPr>
        </p:nvSpPr>
        <p:spPr>
          <a:xfrm>
            <a:off x="713225" y="5974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grpSp>
        <p:nvGrpSpPr>
          <p:cNvPr id="669" name="Google Shape;669;p20"/>
          <p:cNvGrpSpPr/>
          <p:nvPr/>
        </p:nvGrpSpPr>
        <p:grpSpPr>
          <a:xfrm>
            <a:off x="-373107" y="-314930"/>
            <a:ext cx="9350638" cy="5752275"/>
            <a:chOff x="-373107" y="-314930"/>
            <a:chExt cx="9350638" cy="5752275"/>
          </a:xfrm>
        </p:grpSpPr>
        <p:grpSp>
          <p:nvGrpSpPr>
            <p:cNvPr id="670" name="Google Shape;670;p20"/>
            <p:cNvGrpSpPr/>
            <p:nvPr/>
          </p:nvGrpSpPr>
          <p:grpSpPr>
            <a:xfrm>
              <a:off x="-373107" y="4064399"/>
              <a:ext cx="1170193" cy="904189"/>
              <a:chOff x="7537043" y="4025261"/>
              <a:chExt cx="1170193" cy="904189"/>
            </a:xfrm>
          </p:grpSpPr>
          <p:sp>
            <p:nvSpPr>
              <p:cNvPr id="671" name="Google Shape;671;p20"/>
              <p:cNvSpPr/>
              <p:nvPr/>
            </p:nvSpPr>
            <p:spPr>
              <a:xfrm rot="-766792">
                <a:off x="8605876" y="4227120"/>
                <a:ext cx="1588" cy="1588"/>
              </a:xfrm>
              <a:custGeom>
                <a:avLst/>
                <a:gdLst/>
                <a:ahLst/>
                <a:cxnLst/>
                <a:rect l="l" t="t" r="r" b="b"/>
                <a:pathLst>
                  <a:path w="1" h="1" extrusionOk="0">
                    <a:moveTo>
                      <a:pt x="0" y="0"/>
                    </a:moveTo>
                    <a:lnTo>
                      <a:pt x="1" y="0"/>
                    </a:lnTo>
                    <a:lnTo>
                      <a:pt x="0" y="1"/>
                    </a:lnTo>
                    <a:lnTo>
                      <a:pt x="0" y="0"/>
                    </a:lnTo>
                    <a:close/>
                  </a:path>
                </a:pathLst>
              </a:custGeom>
              <a:solidFill>
                <a:srgbClr val="FF598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672;p20"/>
              <p:cNvSpPr/>
              <p:nvPr/>
            </p:nvSpPr>
            <p:spPr>
              <a:xfrm rot="-766792">
                <a:off x="8605876" y="4227120"/>
                <a:ext cx="1588" cy="1588"/>
              </a:xfrm>
              <a:custGeom>
                <a:avLst/>
                <a:gdLst/>
                <a:ahLst/>
                <a:cxnLst/>
                <a:rect l="l" t="t" r="r" b="b"/>
                <a:pathLst>
                  <a:path w="1" h="1" extrusionOk="0">
                    <a:moveTo>
                      <a:pt x="0" y="0"/>
                    </a:moveTo>
                    <a:lnTo>
                      <a:pt x="1" y="0"/>
                    </a:lnTo>
                    <a:lnTo>
                      <a:pt x="0" y="1"/>
                    </a:lnTo>
                    <a:lnTo>
                      <a:pt x="0" y="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673;p20"/>
              <p:cNvSpPr/>
              <p:nvPr/>
            </p:nvSpPr>
            <p:spPr>
              <a:xfrm rot="-766792">
                <a:off x="7611148" y="4360031"/>
                <a:ext cx="865164" cy="412739"/>
              </a:xfrm>
              <a:custGeom>
                <a:avLst/>
                <a:gdLst/>
                <a:ahLst/>
                <a:cxnLst/>
                <a:rect l="l" t="t" r="r" b="b"/>
                <a:pathLst>
                  <a:path w="333" h="159" extrusionOk="0">
                    <a:moveTo>
                      <a:pt x="25" y="133"/>
                    </a:moveTo>
                    <a:cubicBezTo>
                      <a:pt x="30" y="139"/>
                      <a:pt x="35" y="145"/>
                      <a:pt x="42" y="150"/>
                    </a:cubicBezTo>
                    <a:cubicBezTo>
                      <a:pt x="324" y="107"/>
                      <a:pt x="324" y="107"/>
                      <a:pt x="324" y="107"/>
                    </a:cubicBezTo>
                    <a:cubicBezTo>
                      <a:pt x="329" y="106"/>
                      <a:pt x="329" y="106"/>
                      <a:pt x="329" y="106"/>
                    </a:cubicBezTo>
                    <a:cubicBezTo>
                      <a:pt x="333" y="117"/>
                      <a:pt x="333" y="117"/>
                      <a:pt x="333" y="117"/>
                    </a:cubicBezTo>
                    <a:cubicBezTo>
                      <a:pt x="42" y="159"/>
                      <a:pt x="42" y="159"/>
                      <a:pt x="42" y="159"/>
                    </a:cubicBezTo>
                    <a:cubicBezTo>
                      <a:pt x="24" y="146"/>
                      <a:pt x="10" y="127"/>
                      <a:pt x="4" y="105"/>
                    </a:cubicBezTo>
                    <a:cubicBezTo>
                      <a:pt x="1" y="93"/>
                      <a:pt x="0" y="80"/>
                      <a:pt x="4" y="68"/>
                    </a:cubicBezTo>
                    <a:cubicBezTo>
                      <a:pt x="290" y="0"/>
                      <a:pt x="290" y="0"/>
                      <a:pt x="290" y="0"/>
                    </a:cubicBezTo>
                    <a:cubicBezTo>
                      <a:pt x="295" y="12"/>
                      <a:pt x="295" y="12"/>
                      <a:pt x="295" y="12"/>
                    </a:cubicBezTo>
                    <a:cubicBezTo>
                      <a:pt x="292" y="12"/>
                      <a:pt x="16" y="75"/>
                      <a:pt x="14" y="76"/>
                    </a:cubicBezTo>
                    <a:cubicBezTo>
                      <a:pt x="13" y="76"/>
                      <a:pt x="11" y="76"/>
                      <a:pt x="11" y="76"/>
                    </a:cubicBezTo>
                    <a:cubicBezTo>
                      <a:pt x="6" y="96"/>
                      <a:pt x="14" y="117"/>
                      <a:pt x="25" y="133"/>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20"/>
              <p:cNvSpPr/>
              <p:nvPr/>
            </p:nvSpPr>
            <p:spPr>
              <a:xfrm rot="-766793">
                <a:off x="7568551" y="4131154"/>
                <a:ext cx="985810" cy="395277"/>
              </a:xfrm>
              <a:custGeom>
                <a:avLst/>
                <a:gdLst/>
                <a:ahLst/>
                <a:cxnLst/>
                <a:rect l="l" t="t" r="r" b="b"/>
                <a:pathLst>
                  <a:path w="621" h="249" extrusionOk="0">
                    <a:moveTo>
                      <a:pt x="215" y="115"/>
                    </a:moveTo>
                    <a:lnTo>
                      <a:pt x="621" y="0"/>
                    </a:lnTo>
                    <a:lnTo>
                      <a:pt x="469" y="138"/>
                    </a:lnTo>
                    <a:lnTo>
                      <a:pt x="0" y="249"/>
                    </a:lnTo>
                    <a:lnTo>
                      <a:pt x="215" y="115"/>
                    </a:lnTo>
                    <a:close/>
                  </a:path>
                </a:pathLst>
              </a:custGeom>
              <a:solidFill>
                <a:srgbClr val="7A8C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20"/>
              <p:cNvSpPr/>
              <p:nvPr/>
            </p:nvSpPr>
            <p:spPr>
              <a:xfrm rot="-766793">
                <a:off x="7568551" y="4131154"/>
                <a:ext cx="985810" cy="395277"/>
              </a:xfrm>
              <a:custGeom>
                <a:avLst/>
                <a:gdLst/>
                <a:ahLst/>
                <a:cxnLst/>
                <a:rect l="l" t="t" r="r" b="b"/>
                <a:pathLst>
                  <a:path w="621" h="249" extrusionOk="0">
                    <a:moveTo>
                      <a:pt x="215" y="115"/>
                    </a:moveTo>
                    <a:lnTo>
                      <a:pt x="621" y="0"/>
                    </a:lnTo>
                    <a:lnTo>
                      <a:pt x="469" y="138"/>
                    </a:lnTo>
                    <a:lnTo>
                      <a:pt x="0" y="249"/>
                    </a:lnTo>
                    <a:lnTo>
                      <a:pt x="215" y="115"/>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6" name="Google Shape;676;p20"/>
              <p:cNvSpPr/>
              <p:nvPr/>
            </p:nvSpPr>
            <p:spPr>
              <a:xfrm rot="-766793">
                <a:off x="7568551" y="4131154"/>
                <a:ext cx="985810" cy="395277"/>
              </a:xfrm>
              <a:custGeom>
                <a:avLst/>
                <a:gdLst/>
                <a:ahLst/>
                <a:cxnLst/>
                <a:rect l="l" t="t" r="r" b="b"/>
                <a:pathLst>
                  <a:path w="621" h="249" extrusionOk="0">
                    <a:moveTo>
                      <a:pt x="621" y="0"/>
                    </a:moveTo>
                    <a:lnTo>
                      <a:pt x="215" y="115"/>
                    </a:lnTo>
                    <a:lnTo>
                      <a:pt x="0" y="249"/>
                    </a:lnTo>
                    <a:lnTo>
                      <a:pt x="469" y="138"/>
                    </a:lnTo>
                    <a:lnTo>
                      <a:pt x="62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677;p20"/>
              <p:cNvSpPr/>
              <p:nvPr/>
            </p:nvSpPr>
            <p:spPr>
              <a:xfrm rot="-766793">
                <a:off x="7568551" y="4131154"/>
                <a:ext cx="985810" cy="395277"/>
              </a:xfrm>
              <a:custGeom>
                <a:avLst/>
                <a:gdLst/>
                <a:ahLst/>
                <a:cxnLst/>
                <a:rect l="l" t="t" r="r" b="b"/>
                <a:pathLst>
                  <a:path w="621" h="249" extrusionOk="0">
                    <a:moveTo>
                      <a:pt x="621" y="0"/>
                    </a:moveTo>
                    <a:lnTo>
                      <a:pt x="215" y="115"/>
                    </a:lnTo>
                    <a:lnTo>
                      <a:pt x="0" y="249"/>
                    </a:lnTo>
                    <a:lnTo>
                      <a:pt x="469" y="138"/>
                    </a:lnTo>
                    <a:lnTo>
                      <a:pt x="621" y="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20"/>
              <p:cNvSpPr/>
              <p:nvPr/>
            </p:nvSpPr>
            <p:spPr>
              <a:xfrm rot="-766792">
                <a:off x="8287594" y="4049740"/>
                <a:ext cx="249231" cy="249231"/>
              </a:xfrm>
              <a:custGeom>
                <a:avLst/>
                <a:gdLst/>
                <a:ahLst/>
                <a:cxnLst/>
                <a:rect l="l" t="t" r="r" b="b"/>
                <a:pathLst>
                  <a:path w="157" h="157" extrusionOk="0">
                    <a:moveTo>
                      <a:pt x="0" y="138"/>
                    </a:moveTo>
                    <a:lnTo>
                      <a:pt x="152" y="0"/>
                    </a:lnTo>
                    <a:lnTo>
                      <a:pt x="157" y="15"/>
                    </a:lnTo>
                    <a:lnTo>
                      <a:pt x="149" y="23"/>
                    </a:lnTo>
                    <a:lnTo>
                      <a:pt x="8" y="157"/>
                    </a:lnTo>
                    <a:lnTo>
                      <a:pt x="0" y="138"/>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20"/>
              <p:cNvSpPr/>
              <p:nvPr/>
            </p:nvSpPr>
            <p:spPr>
              <a:xfrm rot="-766792">
                <a:off x="8441067" y="4239913"/>
                <a:ext cx="223832" cy="306379"/>
              </a:xfrm>
              <a:custGeom>
                <a:avLst/>
                <a:gdLst/>
                <a:ahLst/>
                <a:cxnLst/>
                <a:rect l="l" t="t" r="r" b="b"/>
                <a:pathLst>
                  <a:path w="141" h="193" extrusionOk="0">
                    <a:moveTo>
                      <a:pt x="136" y="0"/>
                    </a:moveTo>
                    <a:lnTo>
                      <a:pt x="141" y="15"/>
                    </a:lnTo>
                    <a:lnTo>
                      <a:pt x="6" y="193"/>
                    </a:lnTo>
                    <a:lnTo>
                      <a:pt x="0" y="175"/>
                    </a:lnTo>
                    <a:lnTo>
                      <a:pt x="136"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20"/>
              <p:cNvSpPr/>
              <p:nvPr/>
            </p:nvSpPr>
            <p:spPr>
              <a:xfrm rot="-766792">
                <a:off x="8441067" y="4239913"/>
                <a:ext cx="223832" cy="306379"/>
              </a:xfrm>
              <a:custGeom>
                <a:avLst/>
                <a:gdLst/>
                <a:ahLst/>
                <a:cxnLst/>
                <a:rect l="l" t="t" r="r" b="b"/>
                <a:pathLst>
                  <a:path w="141" h="193" extrusionOk="0">
                    <a:moveTo>
                      <a:pt x="136" y="0"/>
                    </a:moveTo>
                    <a:lnTo>
                      <a:pt x="141" y="15"/>
                    </a:lnTo>
                    <a:lnTo>
                      <a:pt x="6" y="193"/>
                    </a:lnTo>
                    <a:lnTo>
                      <a:pt x="0" y="175"/>
                    </a:lnTo>
                    <a:lnTo>
                      <a:pt x="136" y="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681;p20"/>
              <p:cNvSpPr/>
              <p:nvPr/>
            </p:nvSpPr>
            <p:spPr>
              <a:xfrm rot="-766791">
                <a:off x="8322200" y="4076509"/>
                <a:ext cx="296855" cy="452425"/>
              </a:xfrm>
              <a:custGeom>
                <a:avLst/>
                <a:gdLst/>
                <a:ahLst/>
                <a:cxnLst/>
                <a:rect l="l" t="t" r="r" b="b"/>
                <a:pathLst>
                  <a:path w="114" h="174" extrusionOk="0">
                    <a:moveTo>
                      <a:pt x="114" y="71"/>
                    </a:moveTo>
                    <a:cubicBezTo>
                      <a:pt x="34" y="174"/>
                      <a:pt x="34" y="174"/>
                      <a:pt x="34" y="174"/>
                    </a:cubicBezTo>
                    <a:cubicBezTo>
                      <a:pt x="0" y="82"/>
                      <a:pt x="0" y="82"/>
                      <a:pt x="0" y="82"/>
                    </a:cubicBezTo>
                    <a:cubicBezTo>
                      <a:pt x="3" y="82"/>
                      <a:pt x="3" y="82"/>
                      <a:pt x="3" y="82"/>
                    </a:cubicBezTo>
                    <a:cubicBezTo>
                      <a:pt x="89" y="0"/>
                      <a:pt x="89" y="0"/>
                      <a:pt x="89" y="0"/>
                    </a:cubicBezTo>
                    <a:cubicBezTo>
                      <a:pt x="90" y="1"/>
                      <a:pt x="114" y="70"/>
                      <a:pt x="114" y="71"/>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20"/>
              <p:cNvSpPr/>
              <p:nvPr/>
            </p:nvSpPr>
            <p:spPr>
              <a:xfrm rot="-766793">
                <a:off x="7631921" y="4389822"/>
                <a:ext cx="827065" cy="354003"/>
              </a:xfrm>
              <a:custGeom>
                <a:avLst/>
                <a:gdLst/>
                <a:ahLst/>
                <a:cxnLst/>
                <a:rect l="l" t="t" r="r" b="b"/>
                <a:pathLst>
                  <a:path w="318" h="136" extrusionOk="0">
                    <a:moveTo>
                      <a:pt x="284" y="0"/>
                    </a:moveTo>
                    <a:cubicBezTo>
                      <a:pt x="318" y="92"/>
                      <a:pt x="318" y="92"/>
                      <a:pt x="318" y="92"/>
                    </a:cubicBezTo>
                    <a:cubicBezTo>
                      <a:pt x="36" y="136"/>
                      <a:pt x="36" y="136"/>
                      <a:pt x="36" y="136"/>
                    </a:cubicBezTo>
                    <a:cubicBezTo>
                      <a:pt x="16" y="119"/>
                      <a:pt x="0" y="90"/>
                      <a:pt x="6" y="64"/>
                    </a:cubicBezTo>
                    <a:cubicBezTo>
                      <a:pt x="284" y="0"/>
                      <a:pt x="284" y="0"/>
                      <a:pt x="284" y="0"/>
                    </a:cubicBez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20"/>
              <p:cNvSpPr/>
              <p:nvPr/>
            </p:nvSpPr>
            <p:spPr>
              <a:xfrm rot="-766793">
                <a:off x="8348017" y="4220501"/>
                <a:ext cx="114297" cy="111122"/>
              </a:xfrm>
              <a:custGeom>
                <a:avLst/>
                <a:gdLst/>
                <a:ahLst/>
                <a:cxnLst/>
                <a:rect l="l" t="t" r="r" b="b"/>
                <a:pathLst>
                  <a:path w="44" h="43" extrusionOk="0">
                    <a:moveTo>
                      <a:pt x="40" y="4"/>
                    </a:moveTo>
                    <a:cubicBezTo>
                      <a:pt x="25" y="15"/>
                      <a:pt x="13" y="29"/>
                      <a:pt x="0" y="43"/>
                    </a:cubicBezTo>
                    <a:cubicBezTo>
                      <a:pt x="17" y="33"/>
                      <a:pt x="31" y="19"/>
                      <a:pt x="43" y="2"/>
                    </a:cubicBezTo>
                    <a:cubicBezTo>
                      <a:pt x="43" y="2"/>
                      <a:pt x="44" y="1"/>
                      <a:pt x="44" y="0"/>
                    </a:cubicBezTo>
                    <a:cubicBezTo>
                      <a:pt x="43" y="1"/>
                      <a:pt x="41" y="3"/>
                      <a:pt x="40" y="4"/>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20"/>
              <p:cNvSpPr/>
              <p:nvPr/>
            </p:nvSpPr>
            <p:spPr>
              <a:xfrm rot="-766793">
                <a:off x="8432831" y="4140939"/>
                <a:ext cx="50799" cy="49212"/>
              </a:xfrm>
              <a:custGeom>
                <a:avLst/>
                <a:gdLst/>
                <a:ahLst/>
                <a:cxnLst/>
                <a:rect l="l" t="t" r="r" b="b"/>
                <a:pathLst>
                  <a:path w="20" h="19" extrusionOk="0">
                    <a:moveTo>
                      <a:pt x="0" y="19"/>
                    </a:moveTo>
                    <a:cubicBezTo>
                      <a:pt x="8" y="14"/>
                      <a:pt x="15" y="8"/>
                      <a:pt x="20" y="0"/>
                    </a:cubicBezTo>
                    <a:cubicBezTo>
                      <a:pt x="13" y="5"/>
                      <a:pt x="6" y="12"/>
                      <a:pt x="0" y="19"/>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20"/>
              <p:cNvSpPr/>
              <p:nvPr/>
            </p:nvSpPr>
            <p:spPr>
              <a:xfrm rot="-766793">
                <a:off x="8462658" y="4145878"/>
                <a:ext cx="31749" cy="31749"/>
              </a:xfrm>
              <a:custGeom>
                <a:avLst/>
                <a:gdLst/>
                <a:ahLst/>
                <a:cxnLst/>
                <a:rect l="l" t="t" r="r" b="b"/>
                <a:pathLst>
                  <a:path w="12" h="12" extrusionOk="0">
                    <a:moveTo>
                      <a:pt x="0" y="12"/>
                    </a:moveTo>
                    <a:cubicBezTo>
                      <a:pt x="5" y="9"/>
                      <a:pt x="9" y="5"/>
                      <a:pt x="12" y="0"/>
                    </a:cubicBezTo>
                    <a:cubicBezTo>
                      <a:pt x="8" y="4"/>
                      <a:pt x="4" y="7"/>
                      <a:pt x="0" y="12"/>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20"/>
              <p:cNvSpPr/>
              <p:nvPr/>
            </p:nvSpPr>
            <p:spPr>
              <a:xfrm rot="-766795">
                <a:off x="8433960" y="4283708"/>
                <a:ext cx="53973" cy="60323"/>
              </a:xfrm>
              <a:custGeom>
                <a:avLst/>
                <a:gdLst/>
                <a:ahLst/>
                <a:cxnLst/>
                <a:rect l="l" t="t" r="r" b="b"/>
                <a:pathLst>
                  <a:path w="21" h="23" extrusionOk="0">
                    <a:moveTo>
                      <a:pt x="0" y="23"/>
                    </a:moveTo>
                    <a:cubicBezTo>
                      <a:pt x="8" y="16"/>
                      <a:pt x="16" y="9"/>
                      <a:pt x="21" y="0"/>
                    </a:cubicBezTo>
                    <a:cubicBezTo>
                      <a:pt x="13" y="6"/>
                      <a:pt x="6" y="13"/>
                      <a:pt x="0" y="23"/>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20"/>
              <p:cNvSpPr/>
              <p:nvPr/>
            </p:nvSpPr>
            <p:spPr>
              <a:xfrm rot="-766792">
                <a:off x="8530098" y="4207057"/>
                <a:ext cx="49212" cy="57148"/>
              </a:xfrm>
              <a:custGeom>
                <a:avLst/>
                <a:gdLst/>
                <a:ahLst/>
                <a:cxnLst/>
                <a:rect l="l" t="t" r="r" b="b"/>
                <a:pathLst>
                  <a:path w="19" h="22" extrusionOk="0">
                    <a:moveTo>
                      <a:pt x="0" y="22"/>
                    </a:moveTo>
                    <a:cubicBezTo>
                      <a:pt x="7" y="16"/>
                      <a:pt x="14" y="9"/>
                      <a:pt x="19" y="0"/>
                    </a:cubicBezTo>
                    <a:cubicBezTo>
                      <a:pt x="11" y="6"/>
                      <a:pt x="5" y="14"/>
                      <a:pt x="0" y="22"/>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20"/>
              <p:cNvSpPr/>
              <p:nvPr/>
            </p:nvSpPr>
            <p:spPr>
              <a:xfrm rot="-766794">
                <a:off x="8101964" y="4446764"/>
                <a:ext cx="79373" cy="19049"/>
              </a:xfrm>
              <a:custGeom>
                <a:avLst/>
                <a:gdLst/>
                <a:ahLst/>
                <a:cxnLst/>
                <a:rect l="l" t="t" r="r" b="b"/>
                <a:pathLst>
                  <a:path w="31" h="7" extrusionOk="0">
                    <a:moveTo>
                      <a:pt x="0" y="7"/>
                    </a:moveTo>
                    <a:cubicBezTo>
                      <a:pt x="11" y="6"/>
                      <a:pt x="21" y="4"/>
                      <a:pt x="31" y="0"/>
                    </a:cubicBezTo>
                    <a:cubicBezTo>
                      <a:pt x="21" y="0"/>
                      <a:pt x="10" y="3"/>
                      <a:pt x="0" y="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689;p20"/>
              <p:cNvSpPr/>
              <p:nvPr/>
            </p:nvSpPr>
            <p:spPr>
              <a:xfrm rot="-766792">
                <a:off x="8230536" y="4387118"/>
                <a:ext cx="46037" cy="12700"/>
              </a:xfrm>
              <a:custGeom>
                <a:avLst/>
                <a:gdLst/>
                <a:ahLst/>
                <a:cxnLst/>
                <a:rect l="l" t="t" r="r" b="b"/>
                <a:pathLst>
                  <a:path w="18" h="5" extrusionOk="0">
                    <a:moveTo>
                      <a:pt x="0" y="5"/>
                    </a:moveTo>
                    <a:cubicBezTo>
                      <a:pt x="6" y="4"/>
                      <a:pt x="12" y="3"/>
                      <a:pt x="18" y="0"/>
                    </a:cubicBezTo>
                    <a:cubicBezTo>
                      <a:pt x="12" y="1"/>
                      <a:pt x="6" y="2"/>
                      <a:pt x="0" y="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20"/>
              <p:cNvSpPr/>
              <p:nvPr/>
            </p:nvSpPr>
            <p:spPr>
              <a:xfrm rot="-766795">
                <a:off x="8191281" y="4408100"/>
                <a:ext cx="84136" cy="22224"/>
              </a:xfrm>
              <a:custGeom>
                <a:avLst/>
                <a:gdLst/>
                <a:ahLst/>
                <a:cxnLst/>
                <a:rect l="l" t="t" r="r" b="b"/>
                <a:pathLst>
                  <a:path w="32" h="9" extrusionOk="0">
                    <a:moveTo>
                      <a:pt x="0" y="9"/>
                    </a:moveTo>
                    <a:cubicBezTo>
                      <a:pt x="11" y="7"/>
                      <a:pt x="22" y="4"/>
                      <a:pt x="32" y="0"/>
                    </a:cubicBezTo>
                    <a:cubicBezTo>
                      <a:pt x="21" y="1"/>
                      <a:pt x="10" y="4"/>
                      <a:pt x="0" y="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20"/>
              <p:cNvSpPr/>
              <p:nvPr/>
            </p:nvSpPr>
            <p:spPr>
              <a:xfrm rot="-766794">
                <a:off x="8237369" y="4430446"/>
                <a:ext cx="52387" cy="14288"/>
              </a:xfrm>
              <a:custGeom>
                <a:avLst/>
                <a:gdLst/>
                <a:ahLst/>
                <a:cxnLst/>
                <a:rect l="l" t="t" r="r" b="b"/>
                <a:pathLst>
                  <a:path w="20" h="6" extrusionOk="0">
                    <a:moveTo>
                      <a:pt x="0" y="6"/>
                    </a:moveTo>
                    <a:cubicBezTo>
                      <a:pt x="7" y="5"/>
                      <a:pt x="13" y="3"/>
                      <a:pt x="20" y="0"/>
                    </a:cubicBezTo>
                    <a:cubicBezTo>
                      <a:pt x="13" y="1"/>
                      <a:pt x="6" y="3"/>
                      <a:pt x="0" y="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2" name="Google Shape;692;p20"/>
              <p:cNvSpPr/>
              <p:nvPr/>
            </p:nvSpPr>
            <p:spPr>
              <a:xfrm rot="-766793">
                <a:off x="7758276" y="4553843"/>
                <a:ext cx="273042" cy="68261"/>
              </a:xfrm>
              <a:custGeom>
                <a:avLst/>
                <a:gdLst/>
                <a:ahLst/>
                <a:cxnLst/>
                <a:rect l="l" t="t" r="r" b="b"/>
                <a:pathLst>
                  <a:path w="105" h="26" extrusionOk="0">
                    <a:moveTo>
                      <a:pt x="76" y="3"/>
                    </a:moveTo>
                    <a:cubicBezTo>
                      <a:pt x="50" y="8"/>
                      <a:pt x="25" y="18"/>
                      <a:pt x="0" y="26"/>
                    </a:cubicBezTo>
                    <a:cubicBezTo>
                      <a:pt x="18" y="25"/>
                      <a:pt x="35" y="21"/>
                      <a:pt x="52" y="17"/>
                    </a:cubicBezTo>
                    <a:cubicBezTo>
                      <a:pt x="69" y="12"/>
                      <a:pt x="86" y="6"/>
                      <a:pt x="102" y="0"/>
                    </a:cubicBezTo>
                    <a:cubicBezTo>
                      <a:pt x="103" y="0"/>
                      <a:pt x="104" y="0"/>
                      <a:pt x="105" y="0"/>
                    </a:cubicBezTo>
                    <a:cubicBezTo>
                      <a:pt x="95" y="0"/>
                      <a:pt x="85" y="1"/>
                      <a:pt x="76" y="3"/>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3" name="Google Shape;693;p20"/>
              <p:cNvSpPr/>
              <p:nvPr/>
            </p:nvSpPr>
            <p:spPr>
              <a:xfrm rot="-766794">
                <a:off x="7968184" y="4555722"/>
                <a:ext cx="74611" cy="14288"/>
              </a:xfrm>
              <a:custGeom>
                <a:avLst/>
                <a:gdLst/>
                <a:ahLst/>
                <a:cxnLst/>
                <a:rect l="l" t="t" r="r" b="b"/>
                <a:pathLst>
                  <a:path w="29" h="6" extrusionOk="0">
                    <a:moveTo>
                      <a:pt x="0" y="6"/>
                    </a:moveTo>
                    <a:cubicBezTo>
                      <a:pt x="10" y="6"/>
                      <a:pt x="20" y="4"/>
                      <a:pt x="29" y="0"/>
                    </a:cubicBezTo>
                    <a:cubicBezTo>
                      <a:pt x="18" y="1"/>
                      <a:pt x="10" y="3"/>
                      <a:pt x="0" y="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4" name="Google Shape;694;p20"/>
              <p:cNvSpPr/>
              <p:nvPr/>
            </p:nvSpPr>
            <p:spPr>
              <a:xfrm rot="-766792">
                <a:off x="8050212" y="4599064"/>
                <a:ext cx="249231" cy="42862"/>
              </a:xfrm>
              <a:custGeom>
                <a:avLst/>
                <a:gdLst/>
                <a:ahLst/>
                <a:cxnLst/>
                <a:rect l="l" t="t" r="r" b="b"/>
                <a:pathLst>
                  <a:path w="96" h="16" extrusionOk="0">
                    <a:moveTo>
                      <a:pt x="95" y="0"/>
                    </a:moveTo>
                    <a:cubicBezTo>
                      <a:pt x="92" y="0"/>
                      <a:pt x="89" y="0"/>
                      <a:pt x="86" y="1"/>
                    </a:cubicBezTo>
                    <a:cubicBezTo>
                      <a:pt x="75" y="1"/>
                      <a:pt x="64" y="2"/>
                      <a:pt x="52" y="3"/>
                    </a:cubicBezTo>
                    <a:cubicBezTo>
                      <a:pt x="34" y="6"/>
                      <a:pt x="19" y="11"/>
                      <a:pt x="0" y="16"/>
                    </a:cubicBezTo>
                    <a:cubicBezTo>
                      <a:pt x="32" y="16"/>
                      <a:pt x="63" y="8"/>
                      <a:pt x="94" y="1"/>
                    </a:cubicBezTo>
                    <a:cubicBezTo>
                      <a:pt x="95" y="1"/>
                      <a:pt x="96" y="0"/>
                      <a:pt x="9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20"/>
              <p:cNvSpPr/>
              <p:nvPr/>
            </p:nvSpPr>
            <p:spPr>
              <a:xfrm rot="-766792">
                <a:off x="8338212" y="4534631"/>
                <a:ext cx="36512" cy="7938"/>
              </a:xfrm>
              <a:custGeom>
                <a:avLst/>
                <a:gdLst/>
                <a:ahLst/>
                <a:cxnLst/>
                <a:rect l="l" t="t" r="r" b="b"/>
                <a:pathLst>
                  <a:path w="14" h="3" extrusionOk="0">
                    <a:moveTo>
                      <a:pt x="0" y="3"/>
                    </a:moveTo>
                    <a:cubicBezTo>
                      <a:pt x="5" y="3"/>
                      <a:pt x="9" y="2"/>
                      <a:pt x="14" y="0"/>
                    </a:cubicBezTo>
                    <a:cubicBezTo>
                      <a:pt x="9" y="0"/>
                      <a:pt x="5" y="1"/>
                      <a:pt x="0" y="3"/>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696;p20"/>
              <p:cNvSpPr/>
              <p:nvPr/>
            </p:nvSpPr>
            <p:spPr>
              <a:xfrm rot="-766792">
                <a:off x="7618149" y="4332961"/>
                <a:ext cx="1058834" cy="392102"/>
              </a:xfrm>
              <a:custGeom>
                <a:avLst/>
                <a:gdLst/>
                <a:ahLst/>
                <a:cxnLst/>
                <a:rect l="l" t="t" r="r" b="b"/>
                <a:pathLst>
                  <a:path w="407" h="151" extrusionOk="0">
                    <a:moveTo>
                      <a:pt x="402" y="1"/>
                    </a:moveTo>
                    <a:cubicBezTo>
                      <a:pt x="401" y="3"/>
                      <a:pt x="322" y="103"/>
                      <a:pt x="321" y="105"/>
                    </a:cubicBezTo>
                    <a:cubicBezTo>
                      <a:pt x="39" y="149"/>
                      <a:pt x="39" y="149"/>
                      <a:pt x="39" y="149"/>
                    </a:cubicBezTo>
                    <a:cubicBezTo>
                      <a:pt x="39" y="148"/>
                      <a:pt x="39" y="148"/>
                      <a:pt x="39" y="148"/>
                    </a:cubicBezTo>
                    <a:cubicBezTo>
                      <a:pt x="19" y="132"/>
                      <a:pt x="3" y="103"/>
                      <a:pt x="9" y="77"/>
                    </a:cubicBezTo>
                    <a:cubicBezTo>
                      <a:pt x="8" y="77"/>
                      <a:pt x="8" y="77"/>
                      <a:pt x="8" y="77"/>
                    </a:cubicBezTo>
                    <a:cubicBezTo>
                      <a:pt x="8" y="77"/>
                      <a:pt x="8" y="77"/>
                      <a:pt x="8" y="77"/>
                    </a:cubicBezTo>
                    <a:cubicBezTo>
                      <a:pt x="8" y="77"/>
                      <a:pt x="7" y="77"/>
                      <a:pt x="6" y="77"/>
                    </a:cubicBezTo>
                    <a:cubicBezTo>
                      <a:pt x="6" y="77"/>
                      <a:pt x="6" y="77"/>
                      <a:pt x="6" y="77"/>
                    </a:cubicBezTo>
                    <a:cubicBezTo>
                      <a:pt x="6" y="77"/>
                      <a:pt x="6" y="77"/>
                      <a:pt x="6" y="77"/>
                    </a:cubicBezTo>
                    <a:cubicBezTo>
                      <a:pt x="6" y="78"/>
                      <a:pt x="6" y="78"/>
                      <a:pt x="6" y="78"/>
                    </a:cubicBezTo>
                    <a:cubicBezTo>
                      <a:pt x="6" y="78"/>
                      <a:pt x="6" y="78"/>
                      <a:pt x="6" y="78"/>
                    </a:cubicBezTo>
                    <a:cubicBezTo>
                      <a:pt x="6" y="78"/>
                      <a:pt x="6" y="78"/>
                      <a:pt x="6" y="78"/>
                    </a:cubicBezTo>
                    <a:cubicBezTo>
                      <a:pt x="0" y="105"/>
                      <a:pt x="16" y="135"/>
                      <a:pt x="37" y="151"/>
                    </a:cubicBezTo>
                    <a:cubicBezTo>
                      <a:pt x="319" y="108"/>
                      <a:pt x="319" y="108"/>
                      <a:pt x="319" y="108"/>
                    </a:cubicBezTo>
                    <a:cubicBezTo>
                      <a:pt x="324" y="107"/>
                      <a:pt x="324" y="107"/>
                      <a:pt x="324" y="107"/>
                    </a:cubicBezTo>
                    <a:cubicBezTo>
                      <a:pt x="407" y="0"/>
                      <a:pt x="407" y="0"/>
                      <a:pt x="407" y="0"/>
                    </a:cubicBezTo>
                    <a:cubicBezTo>
                      <a:pt x="402" y="1"/>
                      <a:pt x="402" y="1"/>
                      <a:pt x="402" y="1"/>
                    </a:cubicBezTo>
                  </a:path>
                </a:pathLst>
              </a:custGeom>
              <a:solidFill>
                <a:srgbClr val="7A8C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697;p20"/>
              <p:cNvSpPr/>
              <p:nvPr/>
            </p:nvSpPr>
            <p:spPr>
              <a:xfrm rot="-766793">
                <a:off x="7629123" y="4331732"/>
                <a:ext cx="1047720" cy="392102"/>
              </a:xfrm>
              <a:custGeom>
                <a:avLst/>
                <a:gdLst/>
                <a:ahLst/>
                <a:cxnLst/>
                <a:rect l="l" t="t" r="r" b="b"/>
                <a:pathLst>
                  <a:path w="403" h="151" extrusionOk="0">
                    <a:moveTo>
                      <a:pt x="403" y="0"/>
                    </a:moveTo>
                    <a:cubicBezTo>
                      <a:pt x="398" y="1"/>
                      <a:pt x="398" y="1"/>
                      <a:pt x="398" y="1"/>
                    </a:cubicBezTo>
                    <a:cubicBezTo>
                      <a:pt x="398" y="1"/>
                      <a:pt x="398" y="1"/>
                      <a:pt x="398" y="1"/>
                    </a:cubicBezTo>
                    <a:cubicBezTo>
                      <a:pt x="398" y="1"/>
                      <a:pt x="398" y="1"/>
                      <a:pt x="398" y="1"/>
                    </a:cubicBezTo>
                    <a:cubicBezTo>
                      <a:pt x="397" y="3"/>
                      <a:pt x="318" y="103"/>
                      <a:pt x="317" y="105"/>
                    </a:cubicBezTo>
                    <a:cubicBezTo>
                      <a:pt x="317" y="105"/>
                      <a:pt x="317" y="105"/>
                      <a:pt x="317" y="105"/>
                    </a:cubicBezTo>
                    <a:cubicBezTo>
                      <a:pt x="35" y="149"/>
                      <a:pt x="35" y="149"/>
                      <a:pt x="35" y="149"/>
                    </a:cubicBezTo>
                    <a:cubicBezTo>
                      <a:pt x="35" y="148"/>
                      <a:pt x="35" y="148"/>
                      <a:pt x="35" y="148"/>
                    </a:cubicBezTo>
                    <a:cubicBezTo>
                      <a:pt x="28" y="143"/>
                      <a:pt x="22" y="136"/>
                      <a:pt x="16" y="128"/>
                    </a:cubicBezTo>
                    <a:cubicBezTo>
                      <a:pt x="16" y="128"/>
                      <a:pt x="16" y="128"/>
                      <a:pt x="16" y="128"/>
                    </a:cubicBezTo>
                    <a:cubicBezTo>
                      <a:pt x="16" y="128"/>
                      <a:pt x="16" y="127"/>
                      <a:pt x="16" y="127"/>
                    </a:cubicBezTo>
                    <a:cubicBezTo>
                      <a:pt x="16" y="127"/>
                      <a:pt x="16" y="127"/>
                      <a:pt x="16" y="127"/>
                    </a:cubicBezTo>
                    <a:cubicBezTo>
                      <a:pt x="16" y="127"/>
                      <a:pt x="16" y="127"/>
                      <a:pt x="16" y="127"/>
                    </a:cubicBezTo>
                    <a:cubicBezTo>
                      <a:pt x="11" y="119"/>
                      <a:pt x="7" y="110"/>
                      <a:pt x="5" y="101"/>
                    </a:cubicBezTo>
                    <a:cubicBezTo>
                      <a:pt x="5" y="101"/>
                      <a:pt x="5" y="101"/>
                      <a:pt x="5" y="101"/>
                    </a:cubicBezTo>
                    <a:cubicBezTo>
                      <a:pt x="5" y="101"/>
                      <a:pt x="5" y="101"/>
                      <a:pt x="5" y="101"/>
                    </a:cubicBezTo>
                    <a:cubicBezTo>
                      <a:pt x="5" y="101"/>
                      <a:pt x="5" y="101"/>
                      <a:pt x="5" y="101"/>
                    </a:cubicBezTo>
                    <a:cubicBezTo>
                      <a:pt x="5" y="101"/>
                      <a:pt x="5" y="101"/>
                      <a:pt x="5" y="101"/>
                    </a:cubicBezTo>
                    <a:cubicBezTo>
                      <a:pt x="5" y="100"/>
                      <a:pt x="5" y="100"/>
                      <a:pt x="5" y="100"/>
                    </a:cubicBezTo>
                    <a:cubicBezTo>
                      <a:pt x="5" y="100"/>
                      <a:pt x="5" y="100"/>
                      <a:pt x="5" y="100"/>
                    </a:cubicBezTo>
                    <a:cubicBezTo>
                      <a:pt x="5" y="100"/>
                      <a:pt x="5" y="100"/>
                      <a:pt x="5" y="100"/>
                    </a:cubicBezTo>
                    <a:cubicBezTo>
                      <a:pt x="5" y="100"/>
                      <a:pt x="5" y="100"/>
                      <a:pt x="5" y="100"/>
                    </a:cubicBezTo>
                    <a:cubicBezTo>
                      <a:pt x="4" y="96"/>
                      <a:pt x="4" y="91"/>
                      <a:pt x="4" y="87"/>
                    </a:cubicBezTo>
                    <a:cubicBezTo>
                      <a:pt x="4" y="84"/>
                      <a:pt x="4" y="80"/>
                      <a:pt x="5" y="77"/>
                    </a:cubicBezTo>
                    <a:cubicBezTo>
                      <a:pt x="5" y="77"/>
                      <a:pt x="5" y="77"/>
                      <a:pt x="5" y="77"/>
                    </a:cubicBezTo>
                    <a:cubicBezTo>
                      <a:pt x="4" y="77"/>
                      <a:pt x="4" y="77"/>
                      <a:pt x="4" y="77"/>
                    </a:cubicBezTo>
                    <a:cubicBezTo>
                      <a:pt x="4" y="77"/>
                      <a:pt x="4" y="77"/>
                      <a:pt x="4" y="77"/>
                    </a:cubicBezTo>
                    <a:cubicBezTo>
                      <a:pt x="4" y="77"/>
                      <a:pt x="4" y="77"/>
                      <a:pt x="4" y="77"/>
                    </a:cubicBezTo>
                    <a:cubicBezTo>
                      <a:pt x="4" y="77"/>
                      <a:pt x="4" y="77"/>
                      <a:pt x="4" y="77"/>
                    </a:cubicBezTo>
                    <a:cubicBezTo>
                      <a:pt x="4" y="77"/>
                      <a:pt x="3" y="77"/>
                      <a:pt x="2" y="77"/>
                    </a:cubicBezTo>
                    <a:cubicBezTo>
                      <a:pt x="2" y="77"/>
                      <a:pt x="2" y="77"/>
                      <a:pt x="2" y="77"/>
                    </a:cubicBezTo>
                    <a:cubicBezTo>
                      <a:pt x="2" y="77"/>
                      <a:pt x="2" y="77"/>
                      <a:pt x="2" y="77"/>
                    </a:cubicBezTo>
                    <a:cubicBezTo>
                      <a:pt x="2" y="77"/>
                      <a:pt x="2" y="77"/>
                      <a:pt x="2" y="77"/>
                    </a:cubicBezTo>
                    <a:cubicBezTo>
                      <a:pt x="2" y="77"/>
                      <a:pt x="2" y="77"/>
                      <a:pt x="2" y="77"/>
                    </a:cubicBezTo>
                    <a:cubicBezTo>
                      <a:pt x="2" y="78"/>
                      <a:pt x="2" y="78"/>
                      <a:pt x="2" y="78"/>
                    </a:cubicBezTo>
                    <a:cubicBezTo>
                      <a:pt x="1" y="80"/>
                      <a:pt x="1" y="81"/>
                      <a:pt x="1" y="82"/>
                    </a:cubicBezTo>
                    <a:cubicBezTo>
                      <a:pt x="1" y="85"/>
                      <a:pt x="0" y="87"/>
                      <a:pt x="0" y="89"/>
                    </a:cubicBezTo>
                    <a:cubicBezTo>
                      <a:pt x="1" y="113"/>
                      <a:pt x="14" y="137"/>
                      <a:pt x="33" y="151"/>
                    </a:cubicBezTo>
                    <a:cubicBezTo>
                      <a:pt x="315" y="108"/>
                      <a:pt x="315" y="108"/>
                      <a:pt x="315" y="108"/>
                    </a:cubicBezTo>
                    <a:cubicBezTo>
                      <a:pt x="320" y="107"/>
                      <a:pt x="320" y="107"/>
                      <a:pt x="320" y="107"/>
                    </a:cubicBezTo>
                    <a:cubicBezTo>
                      <a:pt x="403" y="0"/>
                      <a:pt x="403" y="0"/>
                      <a:pt x="403"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20"/>
              <p:cNvSpPr/>
              <p:nvPr/>
            </p:nvSpPr>
            <p:spPr>
              <a:xfrm rot="-766794">
                <a:off x="7861599" y="4573703"/>
                <a:ext cx="158746" cy="277805"/>
              </a:xfrm>
              <a:custGeom>
                <a:avLst/>
                <a:gdLst/>
                <a:ahLst/>
                <a:cxnLst/>
                <a:rect l="l" t="t" r="r" b="b"/>
                <a:pathLst>
                  <a:path w="61" h="107" extrusionOk="0">
                    <a:moveTo>
                      <a:pt x="51" y="46"/>
                    </a:moveTo>
                    <a:cubicBezTo>
                      <a:pt x="54" y="59"/>
                      <a:pt x="58" y="72"/>
                      <a:pt x="60" y="85"/>
                    </a:cubicBezTo>
                    <a:cubicBezTo>
                      <a:pt x="60" y="90"/>
                      <a:pt x="61" y="94"/>
                      <a:pt x="61" y="98"/>
                    </a:cubicBezTo>
                    <a:cubicBezTo>
                      <a:pt x="61" y="99"/>
                      <a:pt x="61" y="100"/>
                      <a:pt x="60" y="101"/>
                    </a:cubicBezTo>
                    <a:cubicBezTo>
                      <a:pt x="15" y="107"/>
                      <a:pt x="15" y="107"/>
                      <a:pt x="15" y="107"/>
                    </a:cubicBezTo>
                    <a:cubicBezTo>
                      <a:pt x="19" y="105"/>
                      <a:pt x="13" y="83"/>
                      <a:pt x="12" y="79"/>
                    </a:cubicBezTo>
                    <a:cubicBezTo>
                      <a:pt x="7" y="56"/>
                      <a:pt x="0" y="33"/>
                      <a:pt x="0" y="10"/>
                    </a:cubicBezTo>
                    <a:cubicBezTo>
                      <a:pt x="45" y="0"/>
                      <a:pt x="45" y="0"/>
                      <a:pt x="45" y="0"/>
                    </a:cubicBezTo>
                    <a:cubicBezTo>
                      <a:pt x="45" y="15"/>
                      <a:pt x="48" y="31"/>
                      <a:pt x="51" y="46"/>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9" name="Google Shape;699;p20"/>
              <p:cNvSpPr/>
              <p:nvPr/>
            </p:nvSpPr>
            <p:spPr>
              <a:xfrm rot="-766794">
                <a:off x="7892830" y="4780105"/>
                <a:ext cx="147634" cy="69848"/>
              </a:xfrm>
              <a:custGeom>
                <a:avLst/>
                <a:gdLst/>
                <a:ahLst/>
                <a:cxnLst/>
                <a:rect l="l" t="t" r="r" b="b"/>
                <a:pathLst>
                  <a:path w="57" h="27" extrusionOk="0">
                    <a:moveTo>
                      <a:pt x="57" y="21"/>
                    </a:moveTo>
                    <a:cubicBezTo>
                      <a:pt x="12" y="27"/>
                      <a:pt x="12" y="27"/>
                      <a:pt x="12" y="27"/>
                    </a:cubicBezTo>
                    <a:cubicBezTo>
                      <a:pt x="11" y="27"/>
                      <a:pt x="10" y="26"/>
                      <a:pt x="9" y="24"/>
                    </a:cubicBezTo>
                    <a:cubicBezTo>
                      <a:pt x="7" y="20"/>
                      <a:pt x="4" y="7"/>
                      <a:pt x="0" y="7"/>
                    </a:cubicBezTo>
                    <a:cubicBezTo>
                      <a:pt x="45" y="0"/>
                      <a:pt x="45" y="0"/>
                      <a:pt x="45" y="0"/>
                    </a:cubicBezTo>
                    <a:cubicBezTo>
                      <a:pt x="45" y="0"/>
                      <a:pt x="46" y="1"/>
                      <a:pt x="47" y="1"/>
                    </a:cubicBezTo>
                    <a:cubicBezTo>
                      <a:pt x="50" y="5"/>
                      <a:pt x="52" y="20"/>
                      <a:pt x="57" y="2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20"/>
              <p:cNvSpPr/>
              <p:nvPr/>
            </p:nvSpPr>
            <p:spPr>
              <a:xfrm rot="-766794">
                <a:off x="7890586" y="4781614"/>
                <a:ext cx="131759" cy="134934"/>
              </a:xfrm>
              <a:custGeom>
                <a:avLst/>
                <a:gdLst/>
                <a:ahLst/>
                <a:cxnLst/>
                <a:rect l="l" t="t" r="r" b="b"/>
                <a:pathLst>
                  <a:path w="51" h="52" extrusionOk="0">
                    <a:moveTo>
                      <a:pt x="46" y="11"/>
                    </a:moveTo>
                    <a:cubicBezTo>
                      <a:pt x="45" y="19"/>
                      <a:pt x="51" y="41"/>
                      <a:pt x="46" y="46"/>
                    </a:cubicBezTo>
                    <a:cubicBezTo>
                      <a:pt x="46" y="47"/>
                      <a:pt x="3" y="51"/>
                      <a:pt x="2" y="52"/>
                    </a:cubicBezTo>
                    <a:cubicBezTo>
                      <a:pt x="6" y="50"/>
                      <a:pt x="4" y="39"/>
                      <a:pt x="4" y="36"/>
                    </a:cubicBezTo>
                    <a:cubicBezTo>
                      <a:pt x="4" y="29"/>
                      <a:pt x="0" y="12"/>
                      <a:pt x="4" y="7"/>
                    </a:cubicBezTo>
                    <a:cubicBezTo>
                      <a:pt x="4" y="7"/>
                      <a:pt x="48" y="0"/>
                      <a:pt x="48" y="0"/>
                    </a:cubicBezTo>
                    <a:cubicBezTo>
                      <a:pt x="46" y="1"/>
                      <a:pt x="46" y="8"/>
                      <a:pt x="46" y="11"/>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01" name="Google Shape;701;p20"/>
            <p:cNvGrpSpPr/>
            <p:nvPr/>
          </p:nvGrpSpPr>
          <p:grpSpPr>
            <a:xfrm rot="1973167">
              <a:off x="7745337" y="-114909"/>
              <a:ext cx="879434" cy="483398"/>
              <a:chOff x="6250913" y="1598225"/>
              <a:chExt cx="958850" cy="527051"/>
            </a:xfrm>
          </p:grpSpPr>
          <p:sp>
            <p:nvSpPr>
              <p:cNvPr id="702" name="Google Shape;702;p20"/>
              <p:cNvSpPr/>
              <p:nvPr/>
            </p:nvSpPr>
            <p:spPr>
              <a:xfrm>
                <a:off x="6250912" y="1598225"/>
                <a:ext cx="958850" cy="527050"/>
              </a:xfrm>
              <a:custGeom>
                <a:avLst/>
                <a:gdLst/>
                <a:ahLst/>
                <a:cxnLst/>
                <a:rect l="l" t="t" r="r" b="b"/>
                <a:pathLst>
                  <a:path w="315" h="173" extrusionOk="0">
                    <a:moveTo>
                      <a:pt x="305" y="131"/>
                    </a:moveTo>
                    <a:cubicBezTo>
                      <a:pt x="301" y="156"/>
                      <a:pt x="278" y="173"/>
                      <a:pt x="253" y="170"/>
                    </a:cubicBezTo>
                    <a:cubicBezTo>
                      <a:pt x="42" y="140"/>
                      <a:pt x="42" y="140"/>
                      <a:pt x="42" y="140"/>
                    </a:cubicBezTo>
                    <a:cubicBezTo>
                      <a:pt x="17" y="136"/>
                      <a:pt x="0" y="113"/>
                      <a:pt x="4" y="88"/>
                    </a:cubicBezTo>
                    <a:cubicBezTo>
                      <a:pt x="10" y="43"/>
                      <a:pt x="10" y="43"/>
                      <a:pt x="10" y="43"/>
                    </a:cubicBezTo>
                    <a:cubicBezTo>
                      <a:pt x="14" y="18"/>
                      <a:pt x="37" y="0"/>
                      <a:pt x="62" y="4"/>
                    </a:cubicBezTo>
                    <a:cubicBezTo>
                      <a:pt x="272" y="34"/>
                      <a:pt x="272" y="34"/>
                      <a:pt x="272" y="34"/>
                    </a:cubicBezTo>
                    <a:cubicBezTo>
                      <a:pt x="297" y="37"/>
                      <a:pt x="315" y="61"/>
                      <a:pt x="311" y="86"/>
                    </a:cubicBezTo>
                    <a:lnTo>
                      <a:pt x="305" y="131"/>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20"/>
              <p:cNvSpPr/>
              <p:nvPr/>
            </p:nvSpPr>
            <p:spPr>
              <a:xfrm>
                <a:off x="6698588" y="1656963"/>
                <a:ext cx="511175" cy="468313"/>
              </a:xfrm>
              <a:custGeom>
                <a:avLst/>
                <a:gdLst/>
                <a:ahLst/>
                <a:cxnLst/>
                <a:rect l="l" t="t" r="r" b="b"/>
                <a:pathLst>
                  <a:path w="168" h="154" extrusionOk="0">
                    <a:moveTo>
                      <a:pt x="19" y="0"/>
                    </a:moveTo>
                    <a:cubicBezTo>
                      <a:pt x="125" y="15"/>
                      <a:pt x="125" y="15"/>
                      <a:pt x="125" y="15"/>
                    </a:cubicBezTo>
                    <a:cubicBezTo>
                      <a:pt x="150" y="18"/>
                      <a:pt x="168" y="42"/>
                      <a:pt x="164" y="67"/>
                    </a:cubicBezTo>
                    <a:cubicBezTo>
                      <a:pt x="158" y="112"/>
                      <a:pt x="158" y="112"/>
                      <a:pt x="158" y="112"/>
                    </a:cubicBezTo>
                    <a:cubicBezTo>
                      <a:pt x="154" y="137"/>
                      <a:pt x="131" y="154"/>
                      <a:pt x="106" y="151"/>
                    </a:cubicBezTo>
                    <a:cubicBezTo>
                      <a:pt x="0" y="136"/>
                      <a:pt x="0" y="136"/>
                      <a:pt x="0" y="136"/>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20"/>
              <p:cNvSpPr/>
              <p:nvPr/>
            </p:nvSpPr>
            <p:spPr>
              <a:xfrm>
                <a:off x="6306475" y="1650613"/>
                <a:ext cx="849313" cy="427038"/>
              </a:xfrm>
              <a:custGeom>
                <a:avLst/>
                <a:gdLst/>
                <a:ahLst/>
                <a:cxnLst/>
                <a:rect l="l" t="t" r="r" b="b"/>
                <a:pathLst>
                  <a:path w="279" h="140" extrusionOk="0">
                    <a:moveTo>
                      <a:pt x="271" y="107"/>
                    </a:moveTo>
                    <a:cubicBezTo>
                      <a:pt x="268" y="106"/>
                      <a:pt x="268" y="106"/>
                      <a:pt x="268" y="106"/>
                    </a:cubicBezTo>
                    <a:cubicBezTo>
                      <a:pt x="267" y="114"/>
                      <a:pt x="262" y="121"/>
                      <a:pt x="256" y="126"/>
                    </a:cubicBezTo>
                    <a:cubicBezTo>
                      <a:pt x="249" y="131"/>
                      <a:pt x="241" y="134"/>
                      <a:pt x="232" y="134"/>
                    </a:cubicBezTo>
                    <a:cubicBezTo>
                      <a:pt x="230" y="134"/>
                      <a:pt x="228" y="134"/>
                      <a:pt x="226" y="133"/>
                    </a:cubicBezTo>
                    <a:cubicBezTo>
                      <a:pt x="39" y="107"/>
                      <a:pt x="39" y="107"/>
                      <a:pt x="39" y="107"/>
                    </a:cubicBezTo>
                    <a:cubicBezTo>
                      <a:pt x="29" y="105"/>
                      <a:pt x="21" y="101"/>
                      <a:pt x="15" y="95"/>
                    </a:cubicBezTo>
                    <a:cubicBezTo>
                      <a:pt x="9" y="89"/>
                      <a:pt x="5" y="81"/>
                      <a:pt x="5" y="73"/>
                    </a:cubicBezTo>
                    <a:cubicBezTo>
                      <a:pt x="5" y="72"/>
                      <a:pt x="6" y="70"/>
                      <a:pt x="6" y="69"/>
                    </a:cubicBezTo>
                    <a:cubicBezTo>
                      <a:pt x="11" y="34"/>
                      <a:pt x="11" y="34"/>
                      <a:pt x="11" y="34"/>
                    </a:cubicBezTo>
                    <a:cubicBezTo>
                      <a:pt x="12" y="25"/>
                      <a:pt x="16" y="19"/>
                      <a:pt x="23" y="14"/>
                    </a:cubicBezTo>
                    <a:cubicBezTo>
                      <a:pt x="29" y="9"/>
                      <a:pt x="38" y="6"/>
                      <a:pt x="47" y="6"/>
                    </a:cubicBezTo>
                    <a:cubicBezTo>
                      <a:pt x="49" y="6"/>
                      <a:pt x="51" y="6"/>
                      <a:pt x="53" y="6"/>
                    </a:cubicBezTo>
                    <a:cubicBezTo>
                      <a:pt x="240" y="33"/>
                      <a:pt x="240" y="33"/>
                      <a:pt x="240" y="33"/>
                    </a:cubicBezTo>
                    <a:cubicBezTo>
                      <a:pt x="250" y="34"/>
                      <a:pt x="258" y="39"/>
                      <a:pt x="264" y="45"/>
                    </a:cubicBezTo>
                    <a:cubicBezTo>
                      <a:pt x="270" y="51"/>
                      <a:pt x="273" y="59"/>
                      <a:pt x="273" y="67"/>
                    </a:cubicBezTo>
                    <a:cubicBezTo>
                      <a:pt x="273" y="68"/>
                      <a:pt x="273" y="69"/>
                      <a:pt x="273" y="71"/>
                    </a:cubicBezTo>
                    <a:cubicBezTo>
                      <a:pt x="268" y="106"/>
                      <a:pt x="268" y="106"/>
                      <a:pt x="268" y="106"/>
                    </a:cubicBezTo>
                    <a:cubicBezTo>
                      <a:pt x="271" y="107"/>
                      <a:pt x="271" y="107"/>
                      <a:pt x="271" y="107"/>
                    </a:cubicBezTo>
                    <a:cubicBezTo>
                      <a:pt x="274" y="107"/>
                      <a:pt x="274" y="107"/>
                      <a:pt x="274" y="107"/>
                    </a:cubicBezTo>
                    <a:cubicBezTo>
                      <a:pt x="279" y="72"/>
                      <a:pt x="279" y="72"/>
                      <a:pt x="279" y="72"/>
                    </a:cubicBezTo>
                    <a:cubicBezTo>
                      <a:pt x="279" y="70"/>
                      <a:pt x="279" y="68"/>
                      <a:pt x="279" y="67"/>
                    </a:cubicBezTo>
                    <a:cubicBezTo>
                      <a:pt x="279" y="57"/>
                      <a:pt x="275" y="48"/>
                      <a:pt x="268" y="41"/>
                    </a:cubicBezTo>
                    <a:cubicBezTo>
                      <a:pt x="261" y="34"/>
                      <a:pt x="252" y="29"/>
                      <a:pt x="241" y="27"/>
                    </a:cubicBezTo>
                    <a:cubicBezTo>
                      <a:pt x="54" y="0"/>
                      <a:pt x="54" y="0"/>
                      <a:pt x="54" y="0"/>
                    </a:cubicBezTo>
                    <a:cubicBezTo>
                      <a:pt x="51" y="0"/>
                      <a:pt x="49" y="0"/>
                      <a:pt x="47" y="0"/>
                    </a:cubicBezTo>
                    <a:cubicBezTo>
                      <a:pt x="36" y="0"/>
                      <a:pt x="27" y="3"/>
                      <a:pt x="19" y="9"/>
                    </a:cubicBezTo>
                    <a:cubicBezTo>
                      <a:pt x="12" y="15"/>
                      <a:pt x="6" y="23"/>
                      <a:pt x="5" y="33"/>
                    </a:cubicBezTo>
                    <a:cubicBezTo>
                      <a:pt x="0" y="68"/>
                      <a:pt x="0" y="68"/>
                      <a:pt x="0" y="68"/>
                    </a:cubicBezTo>
                    <a:cubicBezTo>
                      <a:pt x="0" y="70"/>
                      <a:pt x="0" y="71"/>
                      <a:pt x="0" y="73"/>
                    </a:cubicBezTo>
                    <a:cubicBezTo>
                      <a:pt x="0" y="83"/>
                      <a:pt x="4" y="92"/>
                      <a:pt x="10" y="99"/>
                    </a:cubicBezTo>
                    <a:cubicBezTo>
                      <a:pt x="17" y="106"/>
                      <a:pt x="27" y="111"/>
                      <a:pt x="38" y="113"/>
                    </a:cubicBezTo>
                    <a:cubicBezTo>
                      <a:pt x="225" y="139"/>
                      <a:pt x="225" y="139"/>
                      <a:pt x="225" y="139"/>
                    </a:cubicBezTo>
                    <a:cubicBezTo>
                      <a:pt x="227" y="140"/>
                      <a:pt x="230" y="140"/>
                      <a:pt x="232" y="140"/>
                    </a:cubicBezTo>
                    <a:cubicBezTo>
                      <a:pt x="242" y="140"/>
                      <a:pt x="252" y="137"/>
                      <a:pt x="259" y="131"/>
                    </a:cubicBezTo>
                    <a:cubicBezTo>
                      <a:pt x="267" y="125"/>
                      <a:pt x="272" y="117"/>
                      <a:pt x="274" y="107"/>
                    </a:cubicBezTo>
                    <a:lnTo>
                      <a:pt x="271" y="107"/>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05" name="Google Shape;705;p20"/>
            <p:cNvSpPr/>
            <p:nvPr/>
          </p:nvSpPr>
          <p:spPr>
            <a:xfrm>
              <a:off x="8779802" y="445025"/>
              <a:ext cx="197729" cy="449225"/>
            </a:xfrm>
            <a:custGeom>
              <a:avLst/>
              <a:gdLst/>
              <a:ahLst/>
              <a:cxnLst/>
              <a:rect l="l" t="t" r="r" b="b"/>
              <a:pathLst>
                <a:path w="71" h="161" extrusionOk="0">
                  <a:moveTo>
                    <a:pt x="18" y="74"/>
                  </a:moveTo>
                  <a:cubicBezTo>
                    <a:pt x="33" y="13"/>
                    <a:pt x="33" y="13"/>
                    <a:pt x="33" y="13"/>
                  </a:cubicBezTo>
                  <a:cubicBezTo>
                    <a:pt x="35" y="5"/>
                    <a:pt x="41" y="0"/>
                    <a:pt x="49" y="1"/>
                  </a:cubicBezTo>
                  <a:cubicBezTo>
                    <a:pt x="53" y="1"/>
                    <a:pt x="56" y="2"/>
                    <a:pt x="60" y="3"/>
                  </a:cubicBezTo>
                  <a:cubicBezTo>
                    <a:pt x="65" y="4"/>
                    <a:pt x="69" y="8"/>
                    <a:pt x="70" y="13"/>
                  </a:cubicBezTo>
                  <a:cubicBezTo>
                    <a:pt x="71" y="16"/>
                    <a:pt x="71" y="19"/>
                    <a:pt x="70" y="22"/>
                  </a:cubicBezTo>
                  <a:cubicBezTo>
                    <a:pt x="62" y="54"/>
                    <a:pt x="54" y="87"/>
                    <a:pt x="45" y="120"/>
                  </a:cubicBezTo>
                  <a:cubicBezTo>
                    <a:pt x="45" y="121"/>
                    <a:pt x="45" y="122"/>
                    <a:pt x="44" y="124"/>
                  </a:cubicBezTo>
                  <a:cubicBezTo>
                    <a:pt x="41" y="129"/>
                    <a:pt x="36" y="133"/>
                    <a:pt x="30" y="132"/>
                  </a:cubicBezTo>
                  <a:cubicBezTo>
                    <a:pt x="23" y="132"/>
                    <a:pt x="18" y="128"/>
                    <a:pt x="16" y="121"/>
                  </a:cubicBezTo>
                  <a:cubicBezTo>
                    <a:pt x="16" y="119"/>
                    <a:pt x="16" y="115"/>
                    <a:pt x="16" y="113"/>
                  </a:cubicBezTo>
                  <a:cubicBezTo>
                    <a:pt x="19" y="103"/>
                    <a:pt x="21" y="93"/>
                    <a:pt x="24" y="84"/>
                  </a:cubicBezTo>
                  <a:cubicBezTo>
                    <a:pt x="25" y="80"/>
                    <a:pt x="26" y="76"/>
                    <a:pt x="27" y="72"/>
                  </a:cubicBezTo>
                  <a:cubicBezTo>
                    <a:pt x="28" y="69"/>
                    <a:pt x="31" y="71"/>
                    <a:pt x="31" y="73"/>
                  </a:cubicBezTo>
                  <a:cubicBezTo>
                    <a:pt x="31" y="73"/>
                    <a:pt x="31" y="74"/>
                    <a:pt x="31" y="74"/>
                  </a:cubicBezTo>
                  <a:cubicBezTo>
                    <a:pt x="27" y="88"/>
                    <a:pt x="24" y="101"/>
                    <a:pt x="21" y="114"/>
                  </a:cubicBezTo>
                  <a:cubicBezTo>
                    <a:pt x="19" y="120"/>
                    <a:pt x="22" y="125"/>
                    <a:pt x="26" y="127"/>
                  </a:cubicBezTo>
                  <a:cubicBezTo>
                    <a:pt x="32" y="129"/>
                    <a:pt x="37" y="127"/>
                    <a:pt x="40" y="122"/>
                  </a:cubicBezTo>
                  <a:cubicBezTo>
                    <a:pt x="40" y="121"/>
                    <a:pt x="41" y="119"/>
                    <a:pt x="41" y="118"/>
                  </a:cubicBezTo>
                  <a:cubicBezTo>
                    <a:pt x="49" y="86"/>
                    <a:pt x="57" y="54"/>
                    <a:pt x="65" y="22"/>
                  </a:cubicBezTo>
                  <a:cubicBezTo>
                    <a:pt x="66" y="21"/>
                    <a:pt x="66" y="20"/>
                    <a:pt x="66" y="20"/>
                  </a:cubicBezTo>
                  <a:cubicBezTo>
                    <a:pt x="67" y="15"/>
                    <a:pt x="65" y="10"/>
                    <a:pt x="61" y="8"/>
                  </a:cubicBezTo>
                  <a:cubicBezTo>
                    <a:pt x="56" y="6"/>
                    <a:pt x="52" y="5"/>
                    <a:pt x="47" y="5"/>
                  </a:cubicBezTo>
                  <a:cubicBezTo>
                    <a:pt x="42" y="6"/>
                    <a:pt x="39" y="9"/>
                    <a:pt x="38" y="14"/>
                  </a:cubicBezTo>
                  <a:cubicBezTo>
                    <a:pt x="27" y="54"/>
                    <a:pt x="17" y="95"/>
                    <a:pt x="7" y="136"/>
                  </a:cubicBezTo>
                  <a:cubicBezTo>
                    <a:pt x="5" y="142"/>
                    <a:pt x="8" y="147"/>
                    <a:pt x="13" y="151"/>
                  </a:cubicBezTo>
                  <a:cubicBezTo>
                    <a:pt x="16" y="154"/>
                    <a:pt x="20" y="154"/>
                    <a:pt x="24" y="155"/>
                  </a:cubicBezTo>
                  <a:cubicBezTo>
                    <a:pt x="33" y="157"/>
                    <a:pt x="41" y="152"/>
                    <a:pt x="43" y="143"/>
                  </a:cubicBezTo>
                  <a:cubicBezTo>
                    <a:pt x="49" y="120"/>
                    <a:pt x="55" y="97"/>
                    <a:pt x="61" y="74"/>
                  </a:cubicBezTo>
                  <a:cubicBezTo>
                    <a:pt x="61" y="73"/>
                    <a:pt x="61" y="73"/>
                    <a:pt x="61" y="73"/>
                  </a:cubicBezTo>
                  <a:cubicBezTo>
                    <a:pt x="61" y="71"/>
                    <a:pt x="65" y="72"/>
                    <a:pt x="65" y="75"/>
                  </a:cubicBezTo>
                  <a:cubicBezTo>
                    <a:pt x="59" y="98"/>
                    <a:pt x="53" y="122"/>
                    <a:pt x="47" y="145"/>
                  </a:cubicBezTo>
                  <a:cubicBezTo>
                    <a:pt x="45" y="153"/>
                    <a:pt x="39" y="159"/>
                    <a:pt x="31" y="160"/>
                  </a:cubicBezTo>
                  <a:cubicBezTo>
                    <a:pt x="25" y="161"/>
                    <a:pt x="19" y="159"/>
                    <a:pt x="13" y="156"/>
                  </a:cubicBezTo>
                  <a:cubicBezTo>
                    <a:pt x="6" y="153"/>
                    <a:pt x="0" y="144"/>
                    <a:pt x="3" y="134"/>
                  </a:cubicBezTo>
                  <a:cubicBezTo>
                    <a:pt x="8" y="114"/>
                    <a:pt x="13" y="94"/>
                    <a:pt x="18" y="74"/>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06" name="Google Shape;706;p20"/>
            <p:cNvGrpSpPr/>
            <p:nvPr/>
          </p:nvGrpSpPr>
          <p:grpSpPr>
            <a:xfrm rot="-1888411">
              <a:off x="952544" y="4772644"/>
              <a:ext cx="724474" cy="513335"/>
              <a:chOff x="6180688" y="2320538"/>
              <a:chExt cx="1149350" cy="814387"/>
            </a:xfrm>
          </p:grpSpPr>
          <p:sp>
            <p:nvSpPr>
              <p:cNvPr id="707" name="Google Shape;707;p20"/>
              <p:cNvSpPr/>
              <p:nvPr/>
            </p:nvSpPr>
            <p:spPr>
              <a:xfrm>
                <a:off x="7010950" y="2320538"/>
                <a:ext cx="319088" cy="261938"/>
              </a:xfrm>
              <a:custGeom>
                <a:avLst/>
                <a:gdLst/>
                <a:ahLst/>
                <a:cxnLst/>
                <a:rect l="l" t="t" r="r" b="b"/>
                <a:pathLst>
                  <a:path w="105" h="86" extrusionOk="0">
                    <a:moveTo>
                      <a:pt x="6" y="24"/>
                    </a:moveTo>
                    <a:cubicBezTo>
                      <a:pt x="7" y="23"/>
                      <a:pt x="9" y="23"/>
                      <a:pt x="10" y="23"/>
                    </a:cubicBezTo>
                    <a:cubicBezTo>
                      <a:pt x="96" y="1"/>
                      <a:pt x="96" y="1"/>
                      <a:pt x="96" y="1"/>
                    </a:cubicBezTo>
                    <a:cubicBezTo>
                      <a:pt x="99" y="0"/>
                      <a:pt x="102" y="1"/>
                      <a:pt x="104" y="3"/>
                    </a:cubicBezTo>
                    <a:cubicBezTo>
                      <a:pt x="105" y="5"/>
                      <a:pt x="105" y="9"/>
                      <a:pt x="103" y="11"/>
                    </a:cubicBezTo>
                    <a:cubicBezTo>
                      <a:pt x="48" y="82"/>
                      <a:pt x="48" y="82"/>
                      <a:pt x="48" y="82"/>
                    </a:cubicBezTo>
                    <a:cubicBezTo>
                      <a:pt x="46" y="84"/>
                      <a:pt x="43" y="86"/>
                      <a:pt x="41" y="86"/>
                    </a:cubicBezTo>
                    <a:cubicBezTo>
                      <a:pt x="38" y="86"/>
                      <a:pt x="36" y="85"/>
                      <a:pt x="34" y="83"/>
                    </a:cubicBezTo>
                    <a:cubicBezTo>
                      <a:pt x="3" y="35"/>
                      <a:pt x="3" y="35"/>
                      <a:pt x="3" y="35"/>
                    </a:cubicBezTo>
                    <a:cubicBezTo>
                      <a:pt x="3" y="35"/>
                      <a:pt x="3" y="35"/>
                      <a:pt x="3" y="35"/>
                    </a:cubicBezTo>
                    <a:cubicBezTo>
                      <a:pt x="0" y="31"/>
                      <a:pt x="2" y="27"/>
                      <a:pt x="6" y="2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20"/>
              <p:cNvSpPr/>
              <p:nvPr/>
            </p:nvSpPr>
            <p:spPr>
              <a:xfrm>
                <a:off x="6180688" y="2379275"/>
                <a:ext cx="976313" cy="755650"/>
              </a:xfrm>
              <a:custGeom>
                <a:avLst/>
                <a:gdLst/>
                <a:ahLst/>
                <a:cxnLst/>
                <a:rect l="l" t="t" r="r" b="b"/>
                <a:pathLst>
                  <a:path w="321" h="248" extrusionOk="0">
                    <a:moveTo>
                      <a:pt x="17" y="166"/>
                    </a:moveTo>
                    <a:cubicBezTo>
                      <a:pt x="5" y="173"/>
                      <a:pt x="0" y="187"/>
                      <a:pt x="6" y="196"/>
                    </a:cubicBezTo>
                    <a:cubicBezTo>
                      <a:pt x="34" y="238"/>
                      <a:pt x="34" y="238"/>
                      <a:pt x="34" y="238"/>
                    </a:cubicBezTo>
                    <a:cubicBezTo>
                      <a:pt x="40" y="247"/>
                      <a:pt x="54" y="248"/>
                      <a:pt x="66" y="241"/>
                    </a:cubicBezTo>
                    <a:cubicBezTo>
                      <a:pt x="308" y="82"/>
                      <a:pt x="308" y="82"/>
                      <a:pt x="308" y="82"/>
                    </a:cubicBezTo>
                    <a:cubicBezTo>
                      <a:pt x="320" y="75"/>
                      <a:pt x="321" y="68"/>
                      <a:pt x="315" y="59"/>
                    </a:cubicBezTo>
                    <a:cubicBezTo>
                      <a:pt x="283" y="10"/>
                      <a:pt x="283" y="10"/>
                      <a:pt x="283" y="10"/>
                    </a:cubicBezTo>
                    <a:cubicBezTo>
                      <a:pt x="277" y="1"/>
                      <a:pt x="271" y="0"/>
                      <a:pt x="259" y="7"/>
                    </a:cubicBezTo>
                    <a:lnTo>
                      <a:pt x="17" y="166"/>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20"/>
              <p:cNvSpPr/>
              <p:nvPr/>
            </p:nvSpPr>
            <p:spPr>
              <a:xfrm>
                <a:off x="6898238" y="2425313"/>
                <a:ext cx="185738" cy="252413"/>
              </a:xfrm>
              <a:custGeom>
                <a:avLst/>
                <a:gdLst/>
                <a:ahLst/>
                <a:cxnLst/>
                <a:rect l="l" t="t" r="r" b="b"/>
                <a:pathLst>
                  <a:path w="117" h="159" extrusionOk="0">
                    <a:moveTo>
                      <a:pt x="0" y="15"/>
                    </a:moveTo>
                    <a:lnTo>
                      <a:pt x="94" y="159"/>
                    </a:lnTo>
                    <a:lnTo>
                      <a:pt x="117" y="144"/>
                    </a:lnTo>
                    <a:lnTo>
                      <a:pt x="23" y="0"/>
                    </a:lnTo>
                    <a:lnTo>
                      <a:pt x="0" y="1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20"/>
              <p:cNvSpPr/>
              <p:nvPr/>
            </p:nvSpPr>
            <p:spPr>
              <a:xfrm>
                <a:off x="6841088" y="2465000"/>
                <a:ext cx="182563" cy="249238"/>
              </a:xfrm>
              <a:custGeom>
                <a:avLst/>
                <a:gdLst/>
                <a:ahLst/>
                <a:cxnLst/>
                <a:rect l="l" t="t" r="r" b="b"/>
                <a:pathLst>
                  <a:path w="115" h="157" extrusionOk="0">
                    <a:moveTo>
                      <a:pt x="0" y="13"/>
                    </a:moveTo>
                    <a:lnTo>
                      <a:pt x="94" y="157"/>
                    </a:lnTo>
                    <a:lnTo>
                      <a:pt x="115" y="142"/>
                    </a:lnTo>
                    <a:lnTo>
                      <a:pt x="23" y="0"/>
                    </a:lnTo>
                    <a:lnTo>
                      <a:pt x="0" y="1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20"/>
              <p:cNvSpPr/>
              <p:nvPr/>
            </p:nvSpPr>
            <p:spPr>
              <a:xfrm>
                <a:off x="6307688" y="2811075"/>
                <a:ext cx="185738" cy="250825"/>
              </a:xfrm>
              <a:custGeom>
                <a:avLst/>
                <a:gdLst/>
                <a:ahLst/>
                <a:cxnLst/>
                <a:rect l="l" t="t" r="r" b="b"/>
                <a:pathLst>
                  <a:path w="117" h="158" extrusionOk="0">
                    <a:moveTo>
                      <a:pt x="0" y="14"/>
                    </a:moveTo>
                    <a:lnTo>
                      <a:pt x="94" y="158"/>
                    </a:lnTo>
                    <a:lnTo>
                      <a:pt x="117" y="144"/>
                    </a:lnTo>
                    <a:lnTo>
                      <a:pt x="23" y="0"/>
                    </a:lnTo>
                    <a:lnTo>
                      <a:pt x="0" y="1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20"/>
              <p:cNvSpPr/>
              <p:nvPr/>
            </p:nvSpPr>
            <p:spPr>
              <a:xfrm>
                <a:off x="6250538" y="2847588"/>
                <a:ext cx="182563" cy="254000"/>
              </a:xfrm>
              <a:custGeom>
                <a:avLst/>
                <a:gdLst/>
                <a:ahLst/>
                <a:cxnLst/>
                <a:rect l="l" t="t" r="r" b="b"/>
                <a:pathLst>
                  <a:path w="115" h="160" extrusionOk="0">
                    <a:moveTo>
                      <a:pt x="0" y="16"/>
                    </a:moveTo>
                    <a:lnTo>
                      <a:pt x="94" y="160"/>
                    </a:lnTo>
                    <a:lnTo>
                      <a:pt x="115" y="144"/>
                    </a:lnTo>
                    <a:lnTo>
                      <a:pt x="23" y="0"/>
                    </a:lnTo>
                    <a:lnTo>
                      <a:pt x="0" y="1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20"/>
              <p:cNvSpPr/>
              <p:nvPr/>
            </p:nvSpPr>
            <p:spPr>
              <a:xfrm>
                <a:off x="6429925" y="2588825"/>
                <a:ext cx="471488" cy="347663"/>
              </a:xfrm>
              <a:custGeom>
                <a:avLst/>
                <a:gdLst/>
                <a:ahLst/>
                <a:cxnLst/>
                <a:rect l="l" t="t" r="r" b="b"/>
                <a:pathLst>
                  <a:path w="155" h="114" extrusionOk="0">
                    <a:moveTo>
                      <a:pt x="11" y="78"/>
                    </a:moveTo>
                    <a:cubicBezTo>
                      <a:pt x="4" y="83"/>
                      <a:pt x="0" y="92"/>
                      <a:pt x="4" y="98"/>
                    </a:cubicBezTo>
                    <a:cubicBezTo>
                      <a:pt x="10" y="107"/>
                      <a:pt x="10" y="107"/>
                      <a:pt x="10" y="107"/>
                    </a:cubicBezTo>
                    <a:cubicBezTo>
                      <a:pt x="14" y="113"/>
                      <a:pt x="24" y="114"/>
                      <a:pt x="32" y="109"/>
                    </a:cubicBezTo>
                    <a:cubicBezTo>
                      <a:pt x="144" y="36"/>
                      <a:pt x="144" y="36"/>
                      <a:pt x="144" y="36"/>
                    </a:cubicBezTo>
                    <a:cubicBezTo>
                      <a:pt x="152" y="31"/>
                      <a:pt x="155" y="22"/>
                      <a:pt x="151" y="16"/>
                    </a:cubicBezTo>
                    <a:cubicBezTo>
                      <a:pt x="145" y="6"/>
                      <a:pt x="145" y="6"/>
                      <a:pt x="145" y="6"/>
                    </a:cubicBezTo>
                    <a:cubicBezTo>
                      <a:pt x="141" y="0"/>
                      <a:pt x="132" y="0"/>
                      <a:pt x="124" y="5"/>
                    </a:cubicBezTo>
                    <a:lnTo>
                      <a:pt x="11" y="7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14" name="Google Shape;714;p20"/>
            <p:cNvGrpSpPr/>
            <p:nvPr/>
          </p:nvGrpSpPr>
          <p:grpSpPr>
            <a:xfrm rot="-5767326">
              <a:off x="816710" y="4705669"/>
              <a:ext cx="363996" cy="216194"/>
              <a:chOff x="6191763" y="4215150"/>
              <a:chExt cx="261938" cy="155576"/>
            </a:xfrm>
          </p:grpSpPr>
          <p:sp>
            <p:nvSpPr>
              <p:cNvPr id="715" name="Google Shape;715;p20"/>
              <p:cNvSpPr/>
              <p:nvPr/>
            </p:nvSpPr>
            <p:spPr>
              <a:xfrm>
                <a:off x="6302888" y="4215150"/>
                <a:ext cx="150813" cy="93663"/>
              </a:xfrm>
              <a:custGeom>
                <a:avLst/>
                <a:gdLst/>
                <a:ahLst/>
                <a:cxnLst/>
                <a:rect l="l" t="t" r="r" b="b"/>
                <a:pathLst>
                  <a:path w="95" h="59" extrusionOk="0">
                    <a:moveTo>
                      <a:pt x="95" y="0"/>
                    </a:moveTo>
                    <a:lnTo>
                      <a:pt x="56" y="30"/>
                    </a:lnTo>
                    <a:lnTo>
                      <a:pt x="16" y="59"/>
                    </a:lnTo>
                    <a:lnTo>
                      <a:pt x="8" y="44"/>
                    </a:lnTo>
                    <a:lnTo>
                      <a:pt x="0" y="28"/>
                    </a:lnTo>
                    <a:lnTo>
                      <a:pt x="47" y="15"/>
                    </a:lnTo>
                    <a:lnTo>
                      <a:pt x="95"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20"/>
              <p:cNvSpPr/>
              <p:nvPr/>
            </p:nvSpPr>
            <p:spPr>
              <a:xfrm>
                <a:off x="6191763" y="4232613"/>
                <a:ext cx="160338" cy="138113"/>
              </a:xfrm>
              <a:custGeom>
                <a:avLst/>
                <a:gdLst/>
                <a:ahLst/>
                <a:cxnLst/>
                <a:rect l="l" t="t" r="r" b="b"/>
                <a:pathLst>
                  <a:path w="62" h="53" extrusionOk="0">
                    <a:moveTo>
                      <a:pt x="33" y="15"/>
                    </a:moveTo>
                    <a:cubicBezTo>
                      <a:pt x="13" y="27"/>
                      <a:pt x="13" y="27"/>
                      <a:pt x="13" y="27"/>
                    </a:cubicBezTo>
                    <a:cubicBezTo>
                      <a:pt x="11" y="25"/>
                      <a:pt x="8" y="24"/>
                      <a:pt x="5" y="25"/>
                    </a:cubicBezTo>
                    <a:cubicBezTo>
                      <a:pt x="1" y="27"/>
                      <a:pt x="0" y="31"/>
                      <a:pt x="2" y="34"/>
                    </a:cubicBezTo>
                    <a:cubicBezTo>
                      <a:pt x="9" y="48"/>
                      <a:pt x="9" y="48"/>
                      <a:pt x="9" y="48"/>
                    </a:cubicBezTo>
                    <a:cubicBezTo>
                      <a:pt x="10" y="51"/>
                      <a:pt x="14" y="53"/>
                      <a:pt x="18" y="51"/>
                    </a:cubicBezTo>
                    <a:cubicBezTo>
                      <a:pt x="21" y="50"/>
                      <a:pt x="22" y="46"/>
                      <a:pt x="21" y="43"/>
                    </a:cubicBezTo>
                    <a:cubicBezTo>
                      <a:pt x="43" y="35"/>
                      <a:pt x="43" y="35"/>
                      <a:pt x="43" y="35"/>
                    </a:cubicBezTo>
                    <a:cubicBezTo>
                      <a:pt x="45" y="39"/>
                      <a:pt x="51" y="41"/>
                      <a:pt x="55" y="38"/>
                    </a:cubicBezTo>
                    <a:cubicBezTo>
                      <a:pt x="60" y="36"/>
                      <a:pt x="62" y="30"/>
                      <a:pt x="60" y="25"/>
                    </a:cubicBezTo>
                    <a:cubicBezTo>
                      <a:pt x="50" y="7"/>
                      <a:pt x="50" y="7"/>
                      <a:pt x="50" y="7"/>
                    </a:cubicBezTo>
                    <a:cubicBezTo>
                      <a:pt x="48" y="2"/>
                      <a:pt x="42" y="0"/>
                      <a:pt x="37" y="3"/>
                    </a:cubicBezTo>
                    <a:cubicBezTo>
                      <a:pt x="33" y="5"/>
                      <a:pt x="31" y="10"/>
                      <a:pt x="33" y="15"/>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723"/>
        <p:cNvGrpSpPr/>
        <p:nvPr/>
      </p:nvGrpSpPr>
      <p:grpSpPr>
        <a:xfrm>
          <a:off x="0" y="0"/>
          <a:ext cx="0" cy="0"/>
          <a:chOff x="0" y="0"/>
          <a:chExt cx="0" cy="0"/>
        </a:xfrm>
      </p:grpSpPr>
      <p:pic>
        <p:nvPicPr>
          <p:cNvPr id="724" name="Google Shape;724;p22"/>
          <p:cNvPicPr preferRelativeResize="0"/>
          <p:nvPr/>
        </p:nvPicPr>
        <p:blipFill>
          <a:blip r:embed="rId2">
            <a:alphaModFix/>
          </a:blip>
          <a:stretch>
            <a:fillRect/>
          </a:stretch>
        </p:blipFill>
        <p:spPr>
          <a:xfrm>
            <a:off x="220375" y="219125"/>
            <a:ext cx="8702828" cy="4703575"/>
          </a:xfrm>
          <a:prstGeom prst="rect">
            <a:avLst/>
          </a:prstGeom>
          <a:noFill/>
          <a:ln>
            <a:noFill/>
          </a:ln>
        </p:spPr>
      </p:pic>
      <p:grpSp>
        <p:nvGrpSpPr>
          <p:cNvPr id="725" name="Google Shape;725;p22"/>
          <p:cNvGrpSpPr/>
          <p:nvPr/>
        </p:nvGrpSpPr>
        <p:grpSpPr>
          <a:xfrm>
            <a:off x="153004" y="-239249"/>
            <a:ext cx="9585524" cy="5825242"/>
            <a:chOff x="153004" y="-239249"/>
            <a:chExt cx="9585524" cy="5825242"/>
          </a:xfrm>
        </p:grpSpPr>
        <p:grpSp>
          <p:nvGrpSpPr>
            <p:cNvPr id="726" name="Google Shape;726;p22"/>
            <p:cNvGrpSpPr/>
            <p:nvPr/>
          </p:nvGrpSpPr>
          <p:grpSpPr>
            <a:xfrm>
              <a:off x="8200992" y="771317"/>
              <a:ext cx="1537535" cy="1360914"/>
              <a:chOff x="6589856" y="3409662"/>
              <a:chExt cx="2438983" cy="2158810"/>
            </a:xfrm>
          </p:grpSpPr>
          <p:sp>
            <p:nvSpPr>
              <p:cNvPr id="727" name="Google Shape;727;p22"/>
              <p:cNvSpPr/>
              <p:nvPr/>
            </p:nvSpPr>
            <p:spPr>
              <a:xfrm rot="-4170570">
                <a:off x="7398034" y="3755709"/>
                <a:ext cx="734114" cy="1660307"/>
              </a:xfrm>
              <a:custGeom>
                <a:avLst/>
                <a:gdLst/>
                <a:ahLst/>
                <a:cxnLst/>
                <a:rect l="l" t="t" r="r" b="b"/>
                <a:pathLst>
                  <a:path w="170" h="385" extrusionOk="0">
                    <a:moveTo>
                      <a:pt x="7" y="251"/>
                    </a:moveTo>
                    <a:cubicBezTo>
                      <a:pt x="0" y="385"/>
                      <a:pt x="0" y="385"/>
                      <a:pt x="0" y="385"/>
                    </a:cubicBezTo>
                    <a:cubicBezTo>
                      <a:pt x="164" y="128"/>
                      <a:pt x="164" y="128"/>
                      <a:pt x="164" y="128"/>
                    </a:cubicBezTo>
                    <a:cubicBezTo>
                      <a:pt x="170" y="4"/>
                      <a:pt x="170" y="4"/>
                      <a:pt x="170" y="4"/>
                    </a:cubicBezTo>
                    <a:cubicBezTo>
                      <a:pt x="170" y="1"/>
                      <a:pt x="167" y="0"/>
                      <a:pt x="165" y="2"/>
                    </a:cubicBezTo>
                    <a:lnTo>
                      <a:pt x="7" y="251"/>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22"/>
              <p:cNvSpPr/>
              <p:nvPr/>
            </p:nvSpPr>
            <p:spPr>
              <a:xfrm rot="-4170570">
                <a:off x="7170606" y="3826193"/>
                <a:ext cx="907775" cy="1768186"/>
              </a:xfrm>
              <a:custGeom>
                <a:avLst/>
                <a:gdLst/>
                <a:ahLst/>
                <a:cxnLst/>
                <a:rect l="l" t="t" r="r" b="b"/>
                <a:pathLst>
                  <a:path w="211" h="410" extrusionOk="0">
                    <a:moveTo>
                      <a:pt x="0" y="254"/>
                    </a:moveTo>
                    <a:cubicBezTo>
                      <a:pt x="47" y="410"/>
                      <a:pt x="47" y="410"/>
                      <a:pt x="47" y="410"/>
                    </a:cubicBezTo>
                    <a:cubicBezTo>
                      <a:pt x="211" y="153"/>
                      <a:pt x="211" y="153"/>
                      <a:pt x="211" y="153"/>
                    </a:cubicBezTo>
                    <a:cubicBezTo>
                      <a:pt x="166" y="3"/>
                      <a:pt x="166" y="3"/>
                      <a:pt x="166" y="3"/>
                    </a:cubicBezTo>
                    <a:cubicBezTo>
                      <a:pt x="165" y="1"/>
                      <a:pt x="162" y="0"/>
                      <a:pt x="161" y="2"/>
                    </a:cubicBezTo>
                    <a:lnTo>
                      <a:pt x="0" y="25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22"/>
              <p:cNvSpPr/>
              <p:nvPr/>
            </p:nvSpPr>
            <p:spPr>
              <a:xfrm rot="-4170570">
                <a:off x="7296641" y="3799265"/>
                <a:ext cx="763056" cy="1707669"/>
              </a:xfrm>
              <a:custGeom>
                <a:avLst/>
                <a:gdLst/>
                <a:ahLst/>
                <a:cxnLst/>
                <a:rect l="l" t="t" r="r" b="b"/>
                <a:pathLst>
                  <a:path w="177" h="396" extrusionOk="0">
                    <a:moveTo>
                      <a:pt x="0" y="252"/>
                    </a:moveTo>
                    <a:cubicBezTo>
                      <a:pt x="13" y="396"/>
                      <a:pt x="13" y="396"/>
                      <a:pt x="13" y="396"/>
                    </a:cubicBezTo>
                    <a:cubicBezTo>
                      <a:pt x="177" y="139"/>
                      <a:pt x="177" y="139"/>
                      <a:pt x="177" y="139"/>
                    </a:cubicBezTo>
                    <a:cubicBezTo>
                      <a:pt x="164" y="3"/>
                      <a:pt x="164" y="3"/>
                      <a:pt x="164" y="3"/>
                    </a:cubicBezTo>
                    <a:cubicBezTo>
                      <a:pt x="164" y="1"/>
                      <a:pt x="160" y="0"/>
                      <a:pt x="159" y="2"/>
                    </a:cubicBezTo>
                    <a:lnTo>
                      <a:pt x="0" y="25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22"/>
              <p:cNvSpPr/>
              <p:nvPr/>
            </p:nvSpPr>
            <p:spPr>
              <a:xfrm rot="-4170571">
                <a:off x="7427170" y="3703129"/>
                <a:ext cx="1199841" cy="1362977"/>
              </a:xfrm>
              <a:custGeom>
                <a:avLst/>
                <a:gdLst/>
                <a:ahLst/>
                <a:cxnLst/>
                <a:rect l="l" t="t" r="r" b="b"/>
                <a:pathLst>
                  <a:path w="278" h="316" extrusionOk="0">
                    <a:moveTo>
                      <a:pt x="118" y="254"/>
                    </a:moveTo>
                    <a:cubicBezTo>
                      <a:pt x="0" y="316"/>
                      <a:pt x="0" y="316"/>
                      <a:pt x="0" y="316"/>
                    </a:cubicBezTo>
                    <a:cubicBezTo>
                      <a:pt x="163" y="59"/>
                      <a:pt x="163" y="59"/>
                      <a:pt x="163" y="59"/>
                    </a:cubicBezTo>
                    <a:cubicBezTo>
                      <a:pt x="273" y="1"/>
                      <a:pt x="273" y="1"/>
                      <a:pt x="273" y="1"/>
                    </a:cubicBezTo>
                    <a:cubicBezTo>
                      <a:pt x="276" y="0"/>
                      <a:pt x="278" y="3"/>
                      <a:pt x="277" y="5"/>
                    </a:cubicBezTo>
                    <a:lnTo>
                      <a:pt x="118" y="25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1" name="Google Shape;731;p22"/>
              <p:cNvSpPr/>
              <p:nvPr/>
            </p:nvSpPr>
            <p:spPr>
              <a:xfrm rot="-4170571">
                <a:off x="7487923" y="3680637"/>
                <a:ext cx="1391921" cy="1207735"/>
              </a:xfrm>
              <a:custGeom>
                <a:avLst/>
                <a:gdLst/>
                <a:ahLst/>
                <a:cxnLst/>
                <a:rect l="l" t="t" r="r" b="b"/>
                <a:pathLst>
                  <a:path w="323" h="280" extrusionOk="0">
                    <a:moveTo>
                      <a:pt x="161" y="257"/>
                    </a:moveTo>
                    <a:cubicBezTo>
                      <a:pt x="0" y="280"/>
                      <a:pt x="0" y="280"/>
                      <a:pt x="0" y="280"/>
                    </a:cubicBezTo>
                    <a:cubicBezTo>
                      <a:pt x="164" y="23"/>
                      <a:pt x="164" y="23"/>
                      <a:pt x="164" y="23"/>
                    </a:cubicBezTo>
                    <a:cubicBezTo>
                      <a:pt x="319" y="1"/>
                      <a:pt x="319" y="1"/>
                      <a:pt x="319" y="1"/>
                    </a:cubicBezTo>
                    <a:cubicBezTo>
                      <a:pt x="321" y="0"/>
                      <a:pt x="323" y="3"/>
                      <a:pt x="321" y="5"/>
                    </a:cubicBezTo>
                    <a:lnTo>
                      <a:pt x="161" y="25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2" name="Google Shape;732;p22"/>
              <p:cNvSpPr/>
              <p:nvPr/>
            </p:nvSpPr>
            <p:spPr>
              <a:xfrm rot="-4170571">
                <a:off x="7479947" y="3669144"/>
                <a:ext cx="1276148" cy="1305090"/>
              </a:xfrm>
              <a:custGeom>
                <a:avLst/>
                <a:gdLst/>
                <a:ahLst/>
                <a:cxnLst/>
                <a:rect l="l" t="t" r="r" b="b"/>
                <a:pathLst>
                  <a:path w="296" h="303" extrusionOk="0">
                    <a:moveTo>
                      <a:pt x="136" y="255"/>
                    </a:moveTo>
                    <a:cubicBezTo>
                      <a:pt x="0" y="303"/>
                      <a:pt x="0" y="303"/>
                      <a:pt x="0" y="303"/>
                    </a:cubicBezTo>
                    <a:cubicBezTo>
                      <a:pt x="164" y="46"/>
                      <a:pt x="164" y="46"/>
                      <a:pt x="164" y="46"/>
                    </a:cubicBezTo>
                    <a:cubicBezTo>
                      <a:pt x="292" y="1"/>
                      <a:pt x="292" y="1"/>
                      <a:pt x="292" y="1"/>
                    </a:cubicBezTo>
                    <a:cubicBezTo>
                      <a:pt x="294" y="0"/>
                      <a:pt x="296" y="2"/>
                      <a:pt x="295" y="4"/>
                    </a:cubicBezTo>
                    <a:lnTo>
                      <a:pt x="136" y="25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22"/>
              <p:cNvSpPr/>
              <p:nvPr/>
            </p:nvSpPr>
            <p:spPr>
              <a:xfrm rot="-4170570">
                <a:off x="7524646" y="3726524"/>
                <a:ext cx="1452439" cy="1118273"/>
              </a:xfrm>
              <a:custGeom>
                <a:avLst/>
                <a:gdLst/>
                <a:ahLst/>
                <a:cxnLst/>
                <a:rect l="l" t="t" r="r" b="b"/>
                <a:pathLst>
                  <a:path w="552" h="425" extrusionOk="0">
                    <a:moveTo>
                      <a:pt x="283" y="425"/>
                    </a:moveTo>
                    <a:lnTo>
                      <a:pt x="0" y="420"/>
                    </a:lnTo>
                    <a:lnTo>
                      <a:pt x="267" y="0"/>
                    </a:lnTo>
                    <a:lnTo>
                      <a:pt x="552" y="4"/>
                    </a:lnTo>
                    <a:lnTo>
                      <a:pt x="283" y="425"/>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22"/>
              <p:cNvSpPr/>
              <p:nvPr/>
            </p:nvSpPr>
            <p:spPr>
              <a:xfrm rot="-4170569">
                <a:off x="7088605" y="3885935"/>
                <a:ext cx="1028813" cy="1778711"/>
              </a:xfrm>
              <a:custGeom>
                <a:avLst/>
                <a:gdLst/>
                <a:ahLst/>
                <a:cxnLst/>
                <a:rect l="l" t="t" r="r" b="b"/>
                <a:pathLst>
                  <a:path w="391" h="676" extrusionOk="0">
                    <a:moveTo>
                      <a:pt x="0" y="419"/>
                    </a:moveTo>
                    <a:lnTo>
                      <a:pt x="124" y="676"/>
                    </a:lnTo>
                    <a:lnTo>
                      <a:pt x="391" y="255"/>
                    </a:lnTo>
                    <a:lnTo>
                      <a:pt x="268" y="0"/>
                    </a:lnTo>
                    <a:lnTo>
                      <a:pt x="0" y="419"/>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22"/>
              <p:cNvSpPr/>
              <p:nvPr/>
            </p:nvSpPr>
            <p:spPr>
              <a:xfrm rot="-4170570">
                <a:off x="7302146" y="3568635"/>
                <a:ext cx="413104" cy="663070"/>
              </a:xfrm>
              <a:custGeom>
                <a:avLst/>
                <a:gdLst/>
                <a:ahLst/>
                <a:cxnLst/>
                <a:rect l="l" t="t" r="r" b="b"/>
                <a:pathLst>
                  <a:path w="96" h="154" extrusionOk="0">
                    <a:moveTo>
                      <a:pt x="0" y="154"/>
                    </a:moveTo>
                    <a:cubicBezTo>
                      <a:pt x="3" y="138"/>
                      <a:pt x="13" y="125"/>
                      <a:pt x="24" y="113"/>
                    </a:cubicBezTo>
                    <a:cubicBezTo>
                      <a:pt x="35" y="101"/>
                      <a:pt x="47" y="89"/>
                      <a:pt x="55" y="75"/>
                    </a:cubicBezTo>
                    <a:cubicBezTo>
                      <a:pt x="69" y="53"/>
                      <a:pt x="70" y="24"/>
                      <a:pt x="60" y="0"/>
                    </a:cubicBezTo>
                    <a:cubicBezTo>
                      <a:pt x="66" y="7"/>
                      <a:pt x="74" y="15"/>
                      <a:pt x="80" y="23"/>
                    </a:cubicBezTo>
                    <a:cubicBezTo>
                      <a:pt x="85" y="15"/>
                      <a:pt x="91" y="9"/>
                      <a:pt x="96" y="1"/>
                    </a:cubicBezTo>
                    <a:cubicBezTo>
                      <a:pt x="96" y="18"/>
                      <a:pt x="94" y="34"/>
                      <a:pt x="90" y="51"/>
                    </a:cubicBezTo>
                    <a:cubicBezTo>
                      <a:pt x="87" y="67"/>
                      <a:pt x="81" y="83"/>
                      <a:pt x="70" y="95"/>
                    </a:cubicBezTo>
                    <a:cubicBezTo>
                      <a:pt x="50" y="117"/>
                      <a:pt x="11" y="127"/>
                      <a:pt x="0" y="154"/>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22"/>
              <p:cNvSpPr/>
              <p:nvPr/>
            </p:nvSpPr>
            <p:spPr>
              <a:xfrm rot="-4170569">
                <a:off x="7618352" y="4087098"/>
                <a:ext cx="849889" cy="1199841"/>
              </a:xfrm>
              <a:custGeom>
                <a:avLst/>
                <a:gdLst/>
                <a:ahLst/>
                <a:cxnLst/>
                <a:rect l="l" t="t" r="r" b="b"/>
                <a:pathLst>
                  <a:path w="323" h="456" extrusionOk="0">
                    <a:moveTo>
                      <a:pt x="56" y="456"/>
                    </a:moveTo>
                    <a:lnTo>
                      <a:pt x="0" y="421"/>
                    </a:lnTo>
                    <a:lnTo>
                      <a:pt x="267" y="0"/>
                    </a:lnTo>
                    <a:lnTo>
                      <a:pt x="323" y="36"/>
                    </a:lnTo>
                    <a:lnTo>
                      <a:pt x="56" y="45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37" name="Google Shape;737;p22"/>
            <p:cNvGrpSpPr/>
            <p:nvPr/>
          </p:nvGrpSpPr>
          <p:grpSpPr>
            <a:xfrm>
              <a:off x="653447" y="4319816"/>
              <a:ext cx="1306839" cy="1266177"/>
              <a:chOff x="9034563" y="1320413"/>
              <a:chExt cx="1836738" cy="1779588"/>
            </a:xfrm>
          </p:grpSpPr>
          <p:sp>
            <p:nvSpPr>
              <p:cNvPr id="738" name="Google Shape;738;p22"/>
              <p:cNvSpPr/>
              <p:nvPr/>
            </p:nvSpPr>
            <p:spPr>
              <a:xfrm>
                <a:off x="9034563" y="1320413"/>
                <a:ext cx="1836738" cy="1779588"/>
              </a:xfrm>
              <a:custGeom>
                <a:avLst/>
                <a:gdLst/>
                <a:ahLst/>
                <a:cxnLst/>
                <a:rect l="l" t="t" r="r" b="b"/>
                <a:pathLst>
                  <a:path w="603" h="584" extrusionOk="0">
                    <a:moveTo>
                      <a:pt x="58" y="379"/>
                    </a:moveTo>
                    <a:cubicBezTo>
                      <a:pt x="26" y="270"/>
                      <a:pt x="0" y="134"/>
                      <a:pt x="125" y="51"/>
                    </a:cubicBezTo>
                    <a:cubicBezTo>
                      <a:pt x="204" y="0"/>
                      <a:pt x="289" y="2"/>
                      <a:pt x="316" y="101"/>
                    </a:cubicBezTo>
                    <a:cubicBezTo>
                      <a:pt x="323" y="124"/>
                      <a:pt x="323" y="168"/>
                      <a:pt x="348" y="181"/>
                    </a:cubicBezTo>
                    <a:cubicBezTo>
                      <a:pt x="376" y="198"/>
                      <a:pt x="401" y="170"/>
                      <a:pt x="426" y="162"/>
                    </a:cubicBezTo>
                    <a:cubicBezTo>
                      <a:pt x="509" y="133"/>
                      <a:pt x="538" y="223"/>
                      <a:pt x="558" y="289"/>
                    </a:cubicBezTo>
                    <a:cubicBezTo>
                      <a:pt x="603" y="441"/>
                      <a:pt x="478" y="584"/>
                      <a:pt x="297" y="581"/>
                    </a:cubicBezTo>
                    <a:cubicBezTo>
                      <a:pt x="168" y="578"/>
                      <a:pt x="86" y="472"/>
                      <a:pt x="58" y="379"/>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9" name="Google Shape;739;p22"/>
              <p:cNvSpPr/>
              <p:nvPr/>
            </p:nvSpPr>
            <p:spPr>
              <a:xfrm>
                <a:off x="9820375" y="1847463"/>
                <a:ext cx="241300" cy="284163"/>
              </a:xfrm>
              <a:custGeom>
                <a:avLst/>
                <a:gdLst/>
                <a:ahLst/>
                <a:cxnLst/>
                <a:rect l="l" t="t" r="r" b="b"/>
                <a:pathLst>
                  <a:path w="79" h="93" extrusionOk="0">
                    <a:moveTo>
                      <a:pt x="66" y="30"/>
                    </a:moveTo>
                    <a:cubicBezTo>
                      <a:pt x="79" y="50"/>
                      <a:pt x="77" y="74"/>
                      <a:pt x="62" y="83"/>
                    </a:cubicBezTo>
                    <a:cubicBezTo>
                      <a:pt x="48" y="93"/>
                      <a:pt x="25" y="83"/>
                      <a:pt x="13" y="63"/>
                    </a:cubicBezTo>
                    <a:cubicBezTo>
                      <a:pt x="0" y="42"/>
                      <a:pt x="2" y="18"/>
                      <a:pt x="16" y="9"/>
                    </a:cubicBezTo>
                    <a:cubicBezTo>
                      <a:pt x="31" y="0"/>
                      <a:pt x="53" y="9"/>
                      <a:pt x="66" y="30"/>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0" name="Google Shape;740;p22"/>
              <p:cNvSpPr/>
              <p:nvPr/>
            </p:nvSpPr>
            <p:spPr>
              <a:xfrm>
                <a:off x="9321900" y="2360225"/>
                <a:ext cx="273050" cy="273050"/>
              </a:xfrm>
              <a:custGeom>
                <a:avLst/>
                <a:gdLst/>
                <a:ahLst/>
                <a:cxnLst/>
                <a:rect l="l" t="t" r="r" b="b"/>
                <a:pathLst>
                  <a:path w="90" h="90" extrusionOk="0">
                    <a:moveTo>
                      <a:pt x="89" y="43"/>
                    </a:moveTo>
                    <a:cubicBezTo>
                      <a:pt x="90" y="67"/>
                      <a:pt x="71" y="88"/>
                      <a:pt x="47" y="89"/>
                    </a:cubicBezTo>
                    <a:cubicBezTo>
                      <a:pt x="22" y="90"/>
                      <a:pt x="2" y="71"/>
                      <a:pt x="1" y="47"/>
                    </a:cubicBezTo>
                    <a:cubicBezTo>
                      <a:pt x="0" y="23"/>
                      <a:pt x="19" y="2"/>
                      <a:pt x="43" y="1"/>
                    </a:cubicBezTo>
                    <a:cubicBezTo>
                      <a:pt x="67" y="0"/>
                      <a:pt x="88" y="19"/>
                      <a:pt x="89" y="43"/>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1" name="Google Shape;741;p22"/>
              <p:cNvSpPr/>
              <p:nvPr/>
            </p:nvSpPr>
            <p:spPr>
              <a:xfrm>
                <a:off x="9552088" y="2636450"/>
                <a:ext cx="274638" cy="274638"/>
              </a:xfrm>
              <a:custGeom>
                <a:avLst/>
                <a:gdLst/>
                <a:ahLst/>
                <a:cxnLst/>
                <a:rect l="l" t="t" r="r" b="b"/>
                <a:pathLst>
                  <a:path w="90" h="90" extrusionOk="0">
                    <a:moveTo>
                      <a:pt x="89" y="43"/>
                    </a:moveTo>
                    <a:cubicBezTo>
                      <a:pt x="90" y="68"/>
                      <a:pt x="71" y="88"/>
                      <a:pt x="47" y="89"/>
                    </a:cubicBezTo>
                    <a:cubicBezTo>
                      <a:pt x="23" y="90"/>
                      <a:pt x="2" y="72"/>
                      <a:pt x="1" y="47"/>
                    </a:cubicBezTo>
                    <a:cubicBezTo>
                      <a:pt x="0" y="23"/>
                      <a:pt x="19" y="2"/>
                      <a:pt x="43" y="1"/>
                    </a:cubicBezTo>
                    <a:cubicBezTo>
                      <a:pt x="68" y="0"/>
                      <a:pt x="88" y="19"/>
                      <a:pt x="89" y="43"/>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2" name="Google Shape;742;p22"/>
              <p:cNvSpPr/>
              <p:nvPr/>
            </p:nvSpPr>
            <p:spPr>
              <a:xfrm>
                <a:off x="9893400" y="2688838"/>
                <a:ext cx="307975" cy="307975"/>
              </a:xfrm>
              <a:custGeom>
                <a:avLst/>
                <a:gdLst/>
                <a:ahLst/>
                <a:cxnLst/>
                <a:rect l="l" t="t" r="r" b="b"/>
                <a:pathLst>
                  <a:path w="101" h="101" extrusionOk="0">
                    <a:moveTo>
                      <a:pt x="89" y="30"/>
                    </a:moveTo>
                    <a:cubicBezTo>
                      <a:pt x="101" y="51"/>
                      <a:pt x="93" y="78"/>
                      <a:pt x="71" y="89"/>
                    </a:cubicBezTo>
                    <a:cubicBezTo>
                      <a:pt x="50" y="101"/>
                      <a:pt x="23" y="93"/>
                      <a:pt x="12" y="71"/>
                    </a:cubicBezTo>
                    <a:cubicBezTo>
                      <a:pt x="0" y="50"/>
                      <a:pt x="8" y="23"/>
                      <a:pt x="30" y="12"/>
                    </a:cubicBezTo>
                    <a:cubicBezTo>
                      <a:pt x="51" y="0"/>
                      <a:pt x="78" y="8"/>
                      <a:pt x="89" y="30"/>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22"/>
              <p:cNvSpPr/>
              <p:nvPr/>
            </p:nvSpPr>
            <p:spPr>
              <a:xfrm>
                <a:off x="10234713" y="2536438"/>
                <a:ext cx="304800" cy="307975"/>
              </a:xfrm>
              <a:custGeom>
                <a:avLst/>
                <a:gdLst/>
                <a:ahLst/>
                <a:cxnLst/>
                <a:rect l="l" t="t" r="r" b="b"/>
                <a:pathLst>
                  <a:path w="100" h="101" extrusionOk="0">
                    <a:moveTo>
                      <a:pt x="89" y="30"/>
                    </a:moveTo>
                    <a:cubicBezTo>
                      <a:pt x="100" y="51"/>
                      <a:pt x="92" y="78"/>
                      <a:pt x="71" y="90"/>
                    </a:cubicBezTo>
                    <a:cubicBezTo>
                      <a:pt x="49" y="101"/>
                      <a:pt x="22" y="93"/>
                      <a:pt x="11" y="71"/>
                    </a:cubicBezTo>
                    <a:cubicBezTo>
                      <a:pt x="0" y="50"/>
                      <a:pt x="8" y="23"/>
                      <a:pt x="29" y="12"/>
                    </a:cubicBezTo>
                    <a:cubicBezTo>
                      <a:pt x="51" y="0"/>
                      <a:pt x="77" y="9"/>
                      <a:pt x="89" y="30"/>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4" name="Google Shape;744;p22"/>
              <p:cNvSpPr/>
              <p:nvPr/>
            </p:nvSpPr>
            <p:spPr>
              <a:xfrm>
                <a:off x="10387113" y="2204650"/>
                <a:ext cx="307975" cy="304800"/>
              </a:xfrm>
              <a:custGeom>
                <a:avLst/>
                <a:gdLst/>
                <a:ahLst/>
                <a:cxnLst/>
                <a:rect l="l" t="t" r="r" b="b"/>
                <a:pathLst>
                  <a:path w="101" h="100" extrusionOk="0">
                    <a:moveTo>
                      <a:pt x="90" y="29"/>
                    </a:moveTo>
                    <a:cubicBezTo>
                      <a:pt x="101" y="51"/>
                      <a:pt x="93" y="77"/>
                      <a:pt x="71" y="89"/>
                    </a:cubicBezTo>
                    <a:cubicBezTo>
                      <a:pt x="50" y="100"/>
                      <a:pt x="23" y="92"/>
                      <a:pt x="12" y="71"/>
                    </a:cubicBezTo>
                    <a:cubicBezTo>
                      <a:pt x="0" y="49"/>
                      <a:pt x="9" y="23"/>
                      <a:pt x="30" y="11"/>
                    </a:cubicBezTo>
                    <a:cubicBezTo>
                      <a:pt x="51" y="0"/>
                      <a:pt x="78" y="8"/>
                      <a:pt x="90" y="29"/>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745;p22"/>
              <p:cNvSpPr/>
              <p:nvPr/>
            </p:nvSpPr>
            <p:spPr>
              <a:xfrm>
                <a:off x="9202838" y="1996688"/>
                <a:ext cx="304800" cy="304800"/>
              </a:xfrm>
              <a:custGeom>
                <a:avLst/>
                <a:gdLst/>
                <a:ahLst/>
                <a:cxnLst/>
                <a:rect l="l" t="t" r="r" b="b"/>
                <a:pathLst>
                  <a:path w="100" h="100" extrusionOk="0">
                    <a:moveTo>
                      <a:pt x="89" y="29"/>
                    </a:moveTo>
                    <a:cubicBezTo>
                      <a:pt x="100" y="51"/>
                      <a:pt x="92" y="77"/>
                      <a:pt x="71" y="89"/>
                    </a:cubicBezTo>
                    <a:cubicBezTo>
                      <a:pt x="49" y="100"/>
                      <a:pt x="22" y="92"/>
                      <a:pt x="11" y="71"/>
                    </a:cubicBezTo>
                    <a:cubicBezTo>
                      <a:pt x="0" y="49"/>
                      <a:pt x="8" y="22"/>
                      <a:pt x="29" y="11"/>
                    </a:cubicBezTo>
                    <a:cubicBezTo>
                      <a:pt x="51" y="0"/>
                      <a:pt x="77" y="8"/>
                      <a:pt x="89" y="29"/>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46" name="Google Shape;746;p22"/>
            <p:cNvGrpSpPr/>
            <p:nvPr/>
          </p:nvGrpSpPr>
          <p:grpSpPr>
            <a:xfrm rot="7214051">
              <a:off x="7600597" y="-53709"/>
              <a:ext cx="724484" cy="513343"/>
              <a:chOff x="6180688" y="2320538"/>
              <a:chExt cx="1149350" cy="814387"/>
            </a:xfrm>
          </p:grpSpPr>
          <p:sp>
            <p:nvSpPr>
              <p:cNvPr id="747" name="Google Shape;747;p22"/>
              <p:cNvSpPr/>
              <p:nvPr/>
            </p:nvSpPr>
            <p:spPr>
              <a:xfrm>
                <a:off x="7010950" y="2320538"/>
                <a:ext cx="319088" cy="261938"/>
              </a:xfrm>
              <a:custGeom>
                <a:avLst/>
                <a:gdLst/>
                <a:ahLst/>
                <a:cxnLst/>
                <a:rect l="l" t="t" r="r" b="b"/>
                <a:pathLst>
                  <a:path w="105" h="86" extrusionOk="0">
                    <a:moveTo>
                      <a:pt x="6" y="24"/>
                    </a:moveTo>
                    <a:cubicBezTo>
                      <a:pt x="7" y="23"/>
                      <a:pt x="9" y="23"/>
                      <a:pt x="10" y="23"/>
                    </a:cubicBezTo>
                    <a:cubicBezTo>
                      <a:pt x="96" y="1"/>
                      <a:pt x="96" y="1"/>
                      <a:pt x="96" y="1"/>
                    </a:cubicBezTo>
                    <a:cubicBezTo>
                      <a:pt x="99" y="0"/>
                      <a:pt x="102" y="1"/>
                      <a:pt x="104" y="3"/>
                    </a:cubicBezTo>
                    <a:cubicBezTo>
                      <a:pt x="105" y="5"/>
                      <a:pt x="105" y="9"/>
                      <a:pt x="103" y="11"/>
                    </a:cubicBezTo>
                    <a:cubicBezTo>
                      <a:pt x="48" y="82"/>
                      <a:pt x="48" y="82"/>
                      <a:pt x="48" y="82"/>
                    </a:cubicBezTo>
                    <a:cubicBezTo>
                      <a:pt x="46" y="84"/>
                      <a:pt x="43" y="86"/>
                      <a:pt x="41" y="86"/>
                    </a:cubicBezTo>
                    <a:cubicBezTo>
                      <a:pt x="38" y="86"/>
                      <a:pt x="36" y="85"/>
                      <a:pt x="34" y="83"/>
                    </a:cubicBezTo>
                    <a:cubicBezTo>
                      <a:pt x="3" y="35"/>
                      <a:pt x="3" y="35"/>
                      <a:pt x="3" y="35"/>
                    </a:cubicBezTo>
                    <a:cubicBezTo>
                      <a:pt x="3" y="35"/>
                      <a:pt x="3" y="35"/>
                      <a:pt x="3" y="35"/>
                    </a:cubicBezTo>
                    <a:cubicBezTo>
                      <a:pt x="0" y="31"/>
                      <a:pt x="2" y="27"/>
                      <a:pt x="6" y="2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22"/>
              <p:cNvSpPr/>
              <p:nvPr/>
            </p:nvSpPr>
            <p:spPr>
              <a:xfrm>
                <a:off x="6180688" y="2379275"/>
                <a:ext cx="976313" cy="755650"/>
              </a:xfrm>
              <a:custGeom>
                <a:avLst/>
                <a:gdLst/>
                <a:ahLst/>
                <a:cxnLst/>
                <a:rect l="l" t="t" r="r" b="b"/>
                <a:pathLst>
                  <a:path w="321" h="248" extrusionOk="0">
                    <a:moveTo>
                      <a:pt x="17" y="166"/>
                    </a:moveTo>
                    <a:cubicBezTo>
                      <a:pt x="5" y="173"/>
                      <a:pt x="0" y="187"/>
                      <a:pt x="6" y="196"/>
                    </a:cubicBezTo>
                    <a:cubicBezTo>
                      <a:pt x="34" y="238"/>
                      <a:pt x="34" y="238"/>
                      <a:pt x="34" y="238"/>
                    </a:cubicBezTo>
                    <a:cubicBezTo>
                      <a:pt x="40" y="247"/>
                      <a:pt x="54" y="248"/>
                      <a:pt x="66" y="241"/>
                    </a:cubicBezTo>
                    <a:cubicBezTo>
                      <a:pt x="308" y="82"/>
                      <a:pt x="308" y="82"/>
                      <a:pt x="308" y="82"/>
                    </a:cubicBezTo>
                    <a:cubicBezTo>
                      <a:pt x="320" y="75"/>
                      <a:pt x="321" y="68"/>
                      <a:pt x="315" y="59"/>
                    </a:cubicBezTo>
                    <a:cubicBezTo>
                      <a:pt x="283" y="10"/>
                      <a:pt x="283" y="10"/>
                      <a:pt x="283" y="10"/>
                    </a:cubicBezTo>
                    <a:cubicBezTo>
                      <a:pt x="277" y="1"/>
                      <a:pt x="271" y="0"/>
                      <a:pt x="259" y="7"/>
                    </a:cubicBezTo>
                    <a:lnTo>
                      <a:pt x="17" y="16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749;p22"/>
              <p:cNvSpPr/>
              <p:nvPr/>
            </p:nvSpPr>
            <p:spPr>
              <a:xfrm>
                <a:off x="6898238" y="2425313"/>
                <a:ext cx="185738" cy="252413"/>
              </a:xfrm>
              <a:custGeom>
                <a:avLst/>
                <a:gdLst/>
                <a:ahLst/>
                <a:cxnLst/>
                <a:rect l="l" t="t" r="r" b="b"/>
                <a:pathLst>
                  <a:path w="117" h="159" extrusionOk="0">
                    <a:moveTo>
                      <a:pt x="0" y="15"/>
                    </a:moveTo>
                    <a:lnTo>
                      <a:pt x="94" y="159"/>
                    </a:lnTo>
                    <a:lnTo>
                      <a:pt x="117" y="144"/>
                    </a:lnTo>
                    <a:lnTo>
                      <a:pt x="23" y="0"/>
                    </a:lnTo>
                    <a:lnTo>
                      <a:pt x="0" y="1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0" name="Google Shape;750;p22"/>
              <p:cNvSpPr/>
              <p:nvPr/>
            </p:nvSpPr>
            <p:spPr>
              <a:xfrm>
                <a:off x="6841088" y="2465000"/>
                <a:ext cx="182563" cy="249238"/>
              </a:xfrm>
              <a:custGeom>
                <a:avLst/>
                <a:gdLst/>
                <a:ahLst/>
                <a:cxnLst/>
                <a:rect l="l" t="t" r="r" b="b"/>
                <a:pathLst>
                  <a:path w="115" h="157" extrusionOk="0">
                    <a:moveTo>
                      <a:pt x="0" y="13"/>
                    </a:moveTo>
                    <a:lnTo>
                      <a:pt x="94" y="157"/>
                    </a:lnTo>
                    <a:lnTo>
                      <a:pt x="115" y="142"/>
                    </a:lnTo>
                    <a:lnTo>
                      <a:pt x="23" y="0"/>
                    </a:lnTo>
                    <a:lnTo>
                      <a:pt x="0" y="1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751;p22"/>
              <p:cNvSpPr/>
              <p:nvPr/>
            </p:nvSpPr>
            <p:spPr>
              <a:xfrm>
                <a:off x="6307688" y="2811075"/>
                <a:ext cx="185738" cy="250825"/>
              </a:xfrm>
              <a:custGeom>
                <a:avLst/>
                <a:gdLst/>
                <a:ahLst/>
                <a:cxnLst/>
                <a:rect l="l" t="t" r="r" b="b"/>
                <a:pathLst>
                  <a:path w="117" h="158" extrusionOk="0">
                    <a:moveTo>
                      <a:pt x="0" y="14"/>
                    </a:moveTo>
                    <a:lnTo>
                      <a:pt x="94" y="158"/>
                    </a:lnTo>
                    <a:lnTo>
                      <a:pt x="117" y="144"/>
                    </a:lnTo>
                    <a:lnTo>
                      <a:pt x="23" y="0"/>
                    </a:lnTo>
                    <a:lnTo>
                      <a:pt x="0" y="1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752;p22"/>
              <p:cNvSpPr/>
              <p:nvPr/>
            </p:nvSpPr>
            <p:spPr>
              <a:xfrm>
                <a:off x="6250538" y="2847588"/>
                <a:ext cx="182563" cy="254000"/>
              </a:xfrm>
              <a:custGeom>
                <a:avLst/>
                <a:gdLst/>
                <a:ahLst/>
                <a:cxnLst/>
                <a:rect l="l" t="t" r="r" b="b"/>
                <a:pathLst>
                  <a:path w="115" h="160" extrusionOk="0">
                    <a:moveTo>
                      <a:pt x="0" y="16"/>
                    </a:moveTo>
                    <a:lnTo>
                      <a:pt x="94" y="160"/>
                    </a:lnTo>
                    <a:lnTo>
                      <a:pt x="115" y="144"/>
                    </a:lnTo>
                    <a:lnTo>
                      <a:pt x="23" y="0"/>
                    </a:lnTo>
                    <a:lnTo>
                      <a:pt x="0" y="1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3" name="Google Shape;753;p22"/>
              <p:cNvSpPr/>
              <p:nvPr/>
            </p:nvSpPr>
            <p:spPr>
              <a:xfrm>
                <a:off x="6429925" y="2588825"/>
                <a:ext cx="471488" cy="347663"/>
              </a:xfrm>
              <a:custGeom>
                <a:avLst/>
                <a:gdLst/>
                <a:ahLst/>
                <a:cxnLst/>
                <a:rect l="l" t="t" r="r" b="b"/>
                <a:pathLst>
                  <a:path w="155" h="114" extrusionOk="0">
                    <a:moveTo>
                      <a:pt x="11" y="78"/>
                    </a:moveTo>
                    <a:cubicBezTo>
                      <a:pt x="4" y="83"/>
                      <a:pt x="0" y="92"/>
                      <a:pt x="4" y="98"/>
                    </a:cubicBezTo>
                    <a:cubicBezTo>
                      <a:pt x="10" y="107"/>
                      <a:pt x="10" y="107"/>
                      <a:pt x="10" y="107"/>
                    </a:cubicBezTo>
                    <a:cubicBezTo>
                      <a:pt x="14" y="113"/>
                      <a:pt x="24" y="114"/>
                      <a:pt x="32" y="109"/>
                    </a:cubicBezTo>
                    <a:cubicBezTo>
                      <a:pt x="144" y="36"/>
                      <a:pt x="144" y="36"/>
                      <a:pt x="144" y="36"/>
                    </a:cubicBezTo>
                    <a:cubicBezTo>
                      <a:pt x="152" y="31"/>
                      <a:pt x="155" y="22"/>
                      <a:pt x="151" y="16"/>
                    </a:cubicBezTo>
                    <a:cubicBezTo>
                      <a:pt x="145" y="6"/>
                      <a:pt x="145" y="6"/>
                      <a:pt x="145" y="6"/>
                    </a:cubicBezTo>
                    <a:cubicBezTo>
                      <a:pt x="141" y="0"/>
                      <a:pt x="132" y="0"/>
                      <a:pt x="124" y="5"/>
                    </a:cubicBezTo>
                    <a:lnTo>
                      <a:pt x="11" y="7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54" name="Google Shape;754;p22"/>
            <p:cNvSpPr/>
            <p:nvPr/>
          </p:nvSpPr>
          <p:spPr>
            <a:xfrm>
              <a:off x="300999" y="4728300"/>
              <a:ext cx="197729" cy="449225"/>
            </a:xfrm>
            <a:custGeom>
              <a:avLst/>
              <a:gdLst/>
              <a:ahLst/>
              <a:cxnLst/>
              <a:rect l="l" t="t" r="r" b="b"/>
              <a:pathLst>
                <a:path w="71" h="161" extrusionOk="0">
                  <a:moveTo>
                    <a:pt x="18" y="74"/>
                  </a:moveTo>
                  <a:cubicBezTo>
                    <a:pt x="33" y="13"/>
                    <a:pt x="33" y="13"/>
                    <a:pt x="33" y="13"/>
                  </a:cubicBezTo>
                  <a:cubicBezTo>
                    <a:pt x="35" y="5"/>
                    <a:pt x="41" y="0"/>
                    <a:pt x="49" y="1"/>
                  </a:cubicBezTo>
                  <a:cubicBezTo>
                    <a:pt x="53" y="1"/>
                    <a:pt x="56" y="2"/>
                    <a:pt x="60" y="3"/>
                  </a:cubicBezTo>
                  <a:cubicBezTo>
                    <a:pt x="65" y="4"/>
                    <a:pt x="69" y="8"/>
                    <a:pt x="70" y="13"/>
                  </a:cubicBezTo>
                  <a:cubicBezTo>
                    <a:pt x="71" y="16"/>
                    <a:pt x="71" y="19"/>
                    <a:pt x="70" y="22"/>
                  </a:cubicBezTo>
                  <a:cubicBezTo>
                    <a:pt x="62" y="54"/>
                    <a:pt x="54" y="87"/>
                    <a:pt x="45" y="120"/>
                  </a:cubicBezTo>
                  <a:cubicBezTo>
                    <a:pt x="45" y="121"/>
                    <a:pt x="45" y="122"/>
                    <a:pt x="44" y="124"/>
                  </a:cubicBezTo>
                  <a:cubicBezTo>
                    <a:pt x="41" y="129"/>
                    <a:pt x="36" y="133"/>
                    <a:pt x="30" y="132"/>
                  </a:cubicBezTo>
                  <a:cubicBezTo>
                    <a:pt x="23" y="132"/>
                    <a:pt x="18" y="128"/>
                    <a:pt x="16" y="121"/>
                  </a:cubicBezTo>
                  <a:cubicBezTo>
                    <a:pt x="16" y="119"/>
                    <a:pt x="16" y="115"/>
                    <a:pt x="16" y="113"/>
                  </a:cubicBezTo>
                  <a:cubicBezTo>
                    <a:pt x="19" y="103"/>
                    <a:pt x="21" y="93"/>
                    <a:pt x="24" y="84"/>
                  </a:cubicBezTo>
                  <a:cubicBezTo>
                    <a:pt x="25" y="80"/>
                    <a:pt x="26" y="76"/>
                    <a:pt x="27" y="72"/>
                  </a:cubicBezTo>
                  <a:cubicBezTo>
                    <a:pt x="28" y="69"/>
                    <a:pt x="31" y="71"/>
                    <a:pt x="31" y="73"/>
                  </a:cubicBezTo>
                  <a:cubicBezTo>
                    <a:pt x="31" y="73"/>
                    <a:pt x="31" y="74"/>
                    <a:pt x="31" y="74"/>
                  </a:cubicBezTo>
                  <a:cubicBezTo>
                    <a:pt x="27" y="88"/>
                    <a:pt x="24" y="101"/>
                    <a:pt x="21" y="114"/>
                  </a:cubicBezTo>
                  <a:cubicBezTo>
                    <a:pt x="19" y="120"/>
                    <a:pt x="22" y="125"/>
                    <a:pt x="26" y="127"/>
                  </a:cubicBezTo>
                  <a:cubicBezTo>
                    <a:pt x="32" y="129"/>
                    <a:pt x="37" y="127"/>
                    <a:pt x="40" y="122"/>
                  </a:cubicBezTo>
                  <a:cubicBezTo>
                    <a:pt x="40" y="121"/>
                    <a:pt x="41" y="119"/>
                    <a:pt x="41" y="118"/>
                  </a:cubicBezTo>
                  <a:cubicBezTo>
                    <a:pt x="49" y="86"/>
                    <a:pt x="57" y="54"/>
                    <a:pt x="65" y="22"/>
                  </a:cubicBezTo>
                  <a:cubicBezTo>
                    <a:pt x="66" y="21"/>
                    <a:pt x="66" y="20"/>
                    <a:pt x="66" y="20"/>
                  </a:cubicBezTo>
                  <a:cubicBezTo>
                    <a:pt x="67" y="15"/>
                    <a:pt x="65" y="10"/>
                    <a:pt x="61" y="8"/>
                  </a:cubicBezTo>
                  <a:cubicBezTo>
                    <a:pt x="56" y="6"/>
                    <a:pt x="52" y="5"/>
                    <a:pt x="47" y="5"/>
                  </a:cubicBezTo>
                  <a:cubicBezTo>
                    <a:pt x="42" y="6"/>
                    <a:pt x="39" y="9"/>
                    <a:pt x="38" y="14"/>
                  </a:cubicBezTo>
                  <a:cubicBezTo>
                    <a:pt x="27" y="54"/>
                    <a:pt x="17" y="95"/>
                    <a:pt x="7" y="136"/>
                  </a:cubicBezTo>
                  <a:cubicBezTo>
                    <a:pt x="5" y="142"/>
                    <a:pt x="8" y="147"/>
                    <a:pt x="13" y="151"/>
                  </a:cubicBezTo>
                  <a:cubicBezTo>
                    <a:pt x="16" y="154"/>
                    <a:pt x="20" y="154"/>
                    <a:pt x="24" y="155"/>
                  </a:cubicBezTo>
                  <a:cubicBezTo>
                    <a:pt x="33" y="157"/>
                    <a:pt x="41" y="152"/>
                    <a:pt x="43" y="143"/>
                  </a:cubicBezTo>
                  <a:cubicBezTo>
                    <a:pt x="49" y="120"/>
                    <a:pt x="55" y="97"/>
                    <a:pt x="61" y="74"/>
                  </a:cubicBezTo>
                  <a:cubicBezTo>
                    <a:pt x="61" y="73"/>
                    <a:pt x="61" y="73"/>
                    <a:pt x="61" y="73"/>
                  </a:cubicBezTo>
                  <a:cubicBezTo>
                    <a:pt x="61" y="71"/>
                    <a:pt x="65" y="72"/>
                    <a:pt x="65" y="75"/>
                  </a:cubicBezTo>
                  <a:cubicBezTo>
                    <a:pt x="59" y="98"/>
                    <a:pt x="53" y="122"/>
                    <a:pt x="47" y="145"/>
                  </a:cubicBezTo>
                  <a:cubicBezTo>
                    <a:pt x="45" y="153"/>
                    <a:pt x="39" y="159"/>
                    <a:pt x="31" y="160"/>
                  </a:cubicBezTo>
                  <a:cubicBezTo>
                    <a:pt x="25" y="161"/>
                    <a:pt x="19" y="159"/>
                    <a:pt x="13" y="156"/>
                  </a:cubicBezTo>
                  <a:cubicBezTo>
                    <a:pt x="6" y="153"/>
                    <a:pt x="0" y="144"/>
                    <a:pt x="3" y="134"/>
                  </a:cubicBezTo>
                  <a:cubicBezTo>
                    <a:pt x="8" y="114"/>
                    <a:pt x="13" y="94"/>
                    <a:pt x="18" y="74"/>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5" name="Google Shape;755;p22"/>
            <p:cNvSpPr/>
            <p:nvPr/>
          </p:nvSpPr>
          <p:spPr>
            <a:xfrm>
              <a:off x="8575577" y="160125"/>
              <a:ext cx="197729" cy="449225"/>
            </a:xfrm>
            <a:custGeom>
              <a:avLst/>
              <a:gdLst/>
              <a:ahLst/>
              <a:cxnLst/>
              <a:rect l="l" t="t" r="r" b="b"/>
              <a:pathLst>
                <a:path w="71" h="161" extrusionOk="0">
                  <a:moveTo>
                    <a:pt x="18" y="74"/>
                  </a:moveTo>
                  <a:cubicBezTo>
                    <a:pt x="33" y="13"/>
                    <a:pt x="33" y="13"/>
                    <a:pt x="33" y="13"/>
                  </a:cubicBezTo>
                  <a:cubicBezTo>
                    <a:pt x="35" y="5"/>
                    <a:pt x="41" y="0"/>
                    <a:pt x="49" y="1"/>
                  </a:cubicBezTo>
                  <a:cubicBezTo>
                    <a:pt x="53" y="1"/>
                    <a:pt x="56" y="2"/>
                    <a:pt x="60" y="3"/>
                  </a:cubicBezTo>
                  <a:cubicBezTo>
                    <a:pt x="65" y="4"/>
                    <a:pt x="69" y="8"/>
                    <a:pt x="70" y="13"/>
                  </a:cubicBezTo>
                  <a:cubicBezTo>
                    <a:pt x="71" y="16"/>
                    <a:pt x="71" y="19"/>
                    <a:pt x="70" y="22"/>
                  </a:cubicBezTo>
                  <a:cubicBezTo>
                    <a:pt x="62" y="54"/>
                    <a:pt x="54" y="87"/>
                    <a:pt x="45" y="120"/>
                  </a:cubicBezTo>
                  <a:cubicBezTo>
                    <a:pt x="45" y="121"/>
                    <a:pt x="45" y="122"/>
                    <a:pt x="44" y="124"/>
                  </a:cubicBezTo>
                  <a:cubicBezTo>
                    <a:pt x="41" y="129"/>
                    <a:pt x="36" y="133"/>
                    <a:pt x="30" y="132"/>
                  </a:cubicBezTo>
                  <a:cubicBezTo>
                    <a:pt x="23" y="132"/>
                    <a:pt x="18" y="128"/>
                    <a:pt x="16" y="121"/>
                  </a:cubicBezTo>
                  <a:cubicBezTo>
                    <a:pt x="16" y="119"/>
                    <a:pt x="16" y="115"/>
                    <a:pt x="16" y="113"/>
                  </a:cubicBezTo>
                  <a:cubicBezTo>
                    <a:pt x="19" y="103"/>
                    <a:pt x="21" y="93"/>
                    <a:pt x="24" y="84"/>
                  </a:cubicBezTo>
                  <a:cubicBezTo>
                    <a:pt x="25" y="80"/>
                    <a:pt x="26" y="76"/>
                    <a:pt x="27" y="72"/>
                  </a:cubicBezTo>
                  <a:cubicBezTo>
                    <a:pt x="28" y="69"/>
                    <a:pt x="31" y="71"/>
                    <a:pt x="31" y="73"/>
                  </a:cubicBezTo>
                  <a:cubicBezTo>
                    <a:pt x="31" y="73"/>
                    <a:pt x="31" y="74"/>
                    <a:pt x="31" y="74"/>
                  </a:cubicBezTo>
                  <a:cubicBezTo>
                    <a:pt x="27" y="88"/>
                    <a:pt x="24" y="101"/>
                    <a:pt x="21" y="114"/>
                  </a:cubicBezTo>
                  <a:cubicBezTo>
                    <a:pt x="19" y="120"/>
                    <a:pt x="22" y="125"/>
                    <a:pt x="26" y="127"/>
                  </a:cubicBezTo>
                  <a:cubicBezTo>
                    <a:pt x="32" y="129"/>
                    <a:pt x="37" y="127"/>
                    <a:pt x="40" y="122"/>
                  </a:cubicBezTo>
                  <a:cubicBezTo>
                    <a:pt x="40" y="121"/>
                    <a:pt x="41" y="119"/>
                    <a:pt x="41" y="118"/>
                  </a:cubicBezTo>
                  <a:cubicBezTo>
                    <a:pt x="49" y="86"/>
                    <a:pt x="57" y="54"/>
                    <a:pt x="65" y="22"/>
                  </a:cubicBezTo>
                  <a:cubicBezTo>
                    <a:pt x="66" y="21"/>
                    <a:pt x="66" y="20"/>
                    <a:pt x="66" y="20"/>
                  </a:cubicBezTo>
                  <a:cubicBezTo>
                    <a:pt x="67" y="15"/>
                    <a:pt x="65" y="10"/>
                    <a:pt x="61" y="8"/>
                  </a:cubicBezTo>
                  <a:cubicBezTo>
                    <a:pt x="56" y="6"/>
                    <a:pt x="52" y="5"/>
                    <a:pt x="47" y="5"/>
                  </a:cubicBezTo>
                  <a:cubicBezTo>
                    <a:pt x="42" y="6"/>
                    <a:pt x="39" y="9"/>
                    <a:pt x="38" y="14"/>
                  </a:cubicBezTo>
                  <a:cubicBezTo>
                    <a:pt x="27" y="54"/>
                    <a:pt x="17" y="95"/>
                    <a:pt x="7" y="136"/>
                  </a:cubicBezTo>
                  <a:cubicBezTo>
                    <a:pt x="5" y="142"/>
                    <a:pt x="8" y="147"/>
                    <a:pt x="13" y="151"/>
                  </a:cubicBezTo>
                  <a:cubicBezTo>
                    <a:pt x="16" y="154"/>
                    <a:pt x="20" y="154"/>
                    <a:pt x="24" y="155"/>
                  </a:cubicBezTo>
                  <a:cubicBezTo>
                    <a:pt x="33" y="157"/>
                    <a:pt x="41" y="152"/>
                    <a:pt x="43" y="143"/>
                  </a:cubicBezTo>
                  <a:cubicBezTo>
                    <a:pt x="49" y="120"/>
                    <a:pt x="55" y="97"/>
                    <a:pt x="61" y="74"/>
                  </a:cubicBezTo>
                  <a:cubicBezTo>
                    <a:pt x="61" y="73"/>
                    <a:pt x="61" y="73"/>
                    <a:pt x="61" y="73"/>
                  </a:cubicBezTo>
                  <a:cubicBezTo>
                    <a:pt x="61" y="71"/>
                    <a:pt x="65" y="72"/>
                    <a:pt x="65" y="75"/>
                  </a:cubicBezTo>
                  <a:cubicBezTo>
                    <a:pt x="59" y="98"/>
                    <a:pt x="53" y="122"/>
                    <a:pt x="47" y="145"/>
                  </a:cubicBezTo>
                  <a:cubicBezTo>
                    <a:pt x="45" y="153"/>
                    <a:pt x="39" y="159"/>
                    <a:pt x="31" y="160"/>
                  </a:cubicBezTo>
                  <a:cubicBezTo>
                    <a:pt x="25" y="161"/>
                    <a:pt x="19" y="159"/>
                    <a:pt x="13" y="156"/>
                  </a:cubicBezTo>
                  <a:cubicBezTo>
                    <a:pt x="6" y="153"/>
                    <a:pt x="0" y="144"/>
                    <a:pt x="3" y="134"/>
                  </a:cubicBezTo>
                  <a:cubicBezTo>
                    <a:pt x="8" y="114"/>
                    <a:pt x="13" y="94"/>
                    <a:pt x="18" y="74"/>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56" name="Google Shape;756;p22"/>
            <p:cNvGrpSpPr/>
            <p:nvPr/>
          </p:nvGrpSpPr>
          <p:grpSpPr>
            <a:xfrm>
              <a:off x="153004" y="3955449"/>
              <a:ext cx="724435" cy="513308"/>
              <a:chOff x="6180688" y="2320538"/>
              <a:chExt cx="1149350" cy="814387"/>
            </a:xfrm>
          </p:grpSpPr>
          <p:sp>
            <p:nvSpPr>
              <p:cNvPr id="757" name="Google Shape;757;p22"/>
              <p:cNvSpPr/>
              <p:nvPr/>
            </p:nvSpPr>
            <p:spPr>
              <a:xfrm>
                <a:off x="7010950" y="2320538"/>
                <a:ext cx="319088" cy="261938"/>
              </a:xfrm>
              <a:custGeom>
                <a:avLst/>
                <a:gdLst/>
                <a:ahLst/>
                <a:cxnLst/>
                <a:rect l="l" t="t" r="r" b="b"/>
                <a:pathLst>
                  <a:path w="105" h="86" extrusionOk="0">
                    <a:moveTo>
                      <a:pt x="6" y="24"/>
                    </a:moveTo>
                    <a:cubicBezTo>
                      <a:pt x="7" y="23"/>
                      <a:pt x="9" y="23"/>
                      <a:pt x="10" y="23"/>
                    </a:cubicBezTo>
                    <a:cubicBezTo>
                      <a:pt x="96" y="1"/>
                      <a:pt x="96" y="1"/>
                      <a:pt x="96" y="1"/>
                    </a:cubicBezTo>
                    <a:cubicBezTo>
                      <a:pt x="99" y="0"/>
                      <a:pt x="102" y="1"/>
                      <a:pt x="104" y="3"/>
                    </a:cubicBezTo>
                    <a:cubicBezTo>
                      <a:pt x="105" y="5"/>
                      <a:pt x="105" y="9"/>
                      <a:pt x="103" y="11"/>
                    </a:cubicBezTo>
                    <a:cubicBezTo>
                      <a:pt x="48" y="82"/>
                      <a:pt x="48" y="82"/>
                      <a:pt x="48" y="82"/>
                    </a:cubicBezTo>
                    <a:cubicBezTo>
                      <a:pt x="46" y="84"/>
                      <a:pt x="43" y="86"/>
                      <a:pt x="41" y="86"/>
                    </a:cubicBezTo>
                    <a:cubicBezTo>
                      <a:pt x="38" y="86"/>
                      <a:pt x="36" y="85"/>
                      <a:pt x="34" y="83"/>
                    </a:cubicBezTo>
                    <a:cubicBezTo>
                      <a:pt x="3" y="35"/>
                      <a:pt x="3" y="35"/>
                      <a:pt x="3" y="35"/>
                    </a:cubicBezTo>
                    <a:cubicBezTo>
                      <a:pt x="3" y="35"/>
                      <a:pt x="3" y="35"/>
                      <a:pt x="3" y="35"/>
                    </a:cubicBezTo>
                    <a:cubicBezTo>
                      <a:pt x="0" y="31"/>
                      <a:pt x="2" y="27"/>
                      <a:pt x="6" y="2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22"/>
              <p:cNvSpPr/>
              <p:nvPr/>
            </p:nvSpPr>
            <p:spPr>
              <a:xfrm>
                <a:off x="6180688" y="2379275"/>
                <a:ext cx="976313" cy="755650"/>
              </a:xfrm>
              <a:custGeom>
                <a:avLst/>
                <a:gdLst/>
                <a:ahLst/>
                <a:cxnLst/>
                <a:rect l="l" t="t" r="r" b="b"/>
                <a:pathLst>
                  <a:path w="321" h="248" extrusionOk="0">
                    <a:moveTo>
                      <a:pt x="17" y="166"/>
                    </a:moveTo>
                    <a:cubicBezTo>
                      <a:pt x="5" y="173"/>
                      <a:pt x="0" y="187"/>
                      <a:pt x="6" y="196"/>
                    </a:cubicBezTo>
                    <a:cubicBezTo>
                      <a:pt x="34" y="238"/>
                      <a:pt x="34" y="238"/>
                      <a:pt x="34" y="238"/>
                    </a:cubicBezTo>
                    <a:cubicBezTo>
                      <a:pt x="40" y="247"/>
                      <a:pt x="54" y="248"/>
                      <a:pt x="66" y="241"/>
                    </a:cubicBezTo>
                    <a:cubicBezTo>
                      <a:pt x="308" y="82"/>
                      <a:pt x="308" y="82"/>
                      <a:pt x="308" y="82"/>
                    </a:cubicBezTo>
                    <a:cubicBezTo>
                      <a:pt x="320" y="75"/>
                      <a:pt x="321" y="68"/>
                      <a:pt x="315" y="59"/>
                    </a:cubicBezTo>
                    <a:cubicBezTo>
                      <a:pt x="283" y="10"/>
                      <a:pt x="283" y="10"/>
                      <a:pt x="283" y="10"/>
                    </a:cubicBezTo>
                    <a:cubicBezTo>
                      <a:pt x="277" y="1"/>
                      <a:pt x="271" y="0"/>
                      <a:pt x="259" y="7"/>
                    </a:cubicBezTo>
                    <a:lnTo>
                      <a:pt x="17" y="16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22"/>
              <p:cNvSpPr/>
              <p:nvPr/>
            </p:nvSpPr>
            <p:spPr>
              <a:xfrm>
                <a:off x="6898238" y="2425313"/>
                <a:ext cx="185738" cy="252413"/>
              </a:xfrm>
              <a:custGeom>
                <a:avLst/>
                <a:gdLst/>
                <a:ahLst/>
                <a:cxnLst/>
                <a:rect l="l" t="t" r="r" b="b"/>
                <a:pathLst>
                  <a:path w="117" h="159" extrusionOk="0">
                    <a:moveTo>
                      <a:pt x="0" y="15"/>
                    </a:moveTo>
                    <a:lnTo>
                      <a:pt x="94" y="159"/>
                    </a:lnTo>
                    <a:lnTo>
                      <a:pt x="117" y="144"/>
                    </a:lnTo>
                    <a:lnTo>
                      <a:pt x="23" y="0"/>
                    </a:lnTo>
                    <a:lnTo>
                      <a:pt x="0" y="1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22"/>
              <p:cNvSpPr/>
              <p:nvPr/>
            </p:nvSpPr>
            <p:spPr>
              <a:xfrm>
                <a:off x="6841088" y="2465000"/>
                <a:ext cx="182563" cy="249238"/>
              </a:xfrm>
              <a:custGeom>
                <a:avLst/>
                <a:gdLst/>
                <a:ahLst/>
                <a:cxnLst/>
                <a:rect l="l" t="t" r="r" b="b"/>
                <a:pathLst>
                  <a:path w="115" h="157" extrusionOk="0">
                    <a:moveTo>
                      <a:pt x="0" y="13"/>
                    </a:moveTo>
                    <a:lnTo>
                      <a:pt x="94" y="157"/>
                    </a:lnTo>
                    <a:lnTo>
                      <a:pt x="115" y="142"/>
                    </a:lnTo>
                    <a:lnTo>
                      <a:pt x="23" y="0"/>
                    </a:lnTo>
                    <a:lnTo>
                      <a:pt x="0" y="1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22"/>
              <p:cNvSpPr/>
              <p:nvPr/>
            </p:nvSpPr>
            <p:spPr>
              <a:xfrm>
                <a:off x="6307688" y="2811075"/>
                <a:ext cx="185738" cy="250825"/>
              </a:xfrm>
              <a:custGeom>
                <a:avLst/>
                <a:gdLst/>
                <a:ahLst/>
                <a:cxnLst/>
                <a:rect l="l" t="t" r="r" b="b"/>
                <a:pathLst>
                  <a:path w="117" h="158" extrusionOk="0">
                    <a:moveTo>
                      <a:pt x="0" y="14"/>
                    </a:moveTo>
                    <a:lnTo>
                      <a:pt x="94" y="158"/>
                    </a:lnTo>
                    <a:lnTo>
                      <a:pt x="117" y="144"/>
                    </a:lnTo>
                    <a:lnTo>
                      <a:pt x="23" y="0"/>
                    </a:lnTo>
                    <a:lnTo>
                      <a:pt x="0" y="1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762;p22"/>
              <p:cNvSpPr/>
              <p:nvPr/>
            </p:nvSpPr>
            <p:spPr>
              <a:xfrm>
                <a:off x="6250538" y="2847588"/>
                <a:ext cx="182563" cy="254000"/>
              </a:xfrm>
              <a:custGeom>
                <a:avLst/>
                <a:gdLst/>
                <a:ahLst/>
                <a:cxnLst/>
                <a:rect l="l" t="t" r="r" b="b"/>
                <a:pathLst>
                  <a:path w="115" h="160" extrusionOk="0">
                    <a:moveTo>
                      <a:pt x="0" y="16"/>
                    </a:moveTo>
                    <a:lnTo>
                      <a:pt x="94" y="160"/>
                    </a:lnTo>
                    <a:lnTo>
                      <a:pt x="115" y="144"/>
                    </a:lnTo>
                    <a:lnTo>
                      <a:pt x="23" y="0"/>
                    </a:lnTo>
                    <a:lnTo>
                      <a:pt x="0" y="1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22"/>
              <p:cNvSpPr/>
              <p:nvPr/>
            </p:nvSpPr>
            <p:spPr>
              <a:xfrm>
                <a:off x="6429925" y="2588825"/>
                <a:ext cx="471488" cy="347663"/>
              </a:xfrm>
              <a:custGeom>
                <a:avLst/>
                <a:gdLst/>
                <a:ahLst/>
                <a:cxnLst/>
                <a:rect l="l" t="t" r="r" b="b"/>
                <a:pathLst>
                  <a:path w="155" h="114" extrusionOk="0">
                    <a:moveTo>
                      <a:pt x="11" y="78"/>
                    </a:moveTo>
                    <a:cubicBezTo>
                      <a:pt x="4" y="83"/>
                      <a:pt x="0" y="92"/>
                      <a:pt x="4" y="98"/>
                    </a:cubicBezTo>
                    <a:cubicBezTo>
                      <a:pt x="10" y="107"/>
                      <a:pt x="10" y="107"/>
                      <a:pt x="10" y="107"/>
                    </a:cubicBezTo>
                    <a:cubicBezTo>
                      <a:pt x="14" y="113"/>
                      <a:pt x="24" y="114"/>
                      <a:pt x="32" y="109"/>
                    </a:cubicBezTo>
                    <a:cubicBezTo>
                      <a:pt x="144" y="36"/>
                      <a:pt x="144" y="36"/>
                      <a:pt x="144" y="36"/>
                    </a:cubicBezTo>
                    <a:cubicBezTo>
                      <a:pt x="152" y="31"/>
                      <a:pt x="155" y="22"/>
                      <a:pt x="151" y="16"/>
                    </a:cubicBezTo>
                    <a:cubicBezTo>
                      <a:pt x="145" y="6"/>
                      <a:pt x="145" y="6"/>
                      <a:pt x="145" y="6"/>
                    </a:cubicBezTo>
                    <a:cubicBezTo>
                      <a:pt x="141" y="0"/>
                      <a:pt x="132" y="0"/>
                      <a:pt x="124" y="5"/>
                    </a:cubicBezTo>
                    <a:lnTo>
                      <a:pt x="11" y="7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764"/>
        <p:cNvGrpSpPr/>
        <p:nvPr/>
      </p:nvGrpSpPr>
      <p:grpSpPr>
        <a:xfrm>
          <a:off x="0" y="0"/>
          <a:ext cx="0" cy="0"/>
          <a:chOff x="0" y="0"/>
          <a:chExt cx="0" cy="0"/>
        </a:xfrm>
      </p:grpSpPr>
      <p:pic>
        <p:nvPicPr>
          <p:cNvPr id="765" name="Google Shape;765;p23"/>
          <p:cNvPicPr preferRelativeResize="0"/>
          <p:nvPr/>
        </p:nvPicPr>
        <p:blipFill>
          <a:blip r:embed="rId2">
            <a:alphaModFix/>
          </a:blip>
          <a:stretch>
            <a:fillRect/>
          </a:stretch>
        </p:blipFill>
        <p:spPr>
          <a:xfrm>
            <a:off x="220375" y="219125"/>
            <a:ext cx="8702828" cy="4703575"/>
          </a:xfrm>
          <a:prstGeom prst="rect">
            <a:avLst/>
          </a:prstGeom>
          <a:noFill/>
          <a:ln>
            <a:noFill/>
          </a:ln>
        </p:spPr>
      </p:pic>
      <p:grpSp>
        <p:nvGrpSpPr>
          <p:cNvPr id="766" name="Google Shape;766;p23"/>
          <p:cNvGrpSpPr/>
          <p:nvPr/>
        </p:nvGrpSpPr>
        <p:grpSpPr>
          <a:xfrm>
            <a:off x="5288225" y="954050"/>
            <a:ext cx="3001701" cy="2813999"/>
            <a:chOff x="5288225" y="954050"/>
            <a:chExt cx="3001701" cy="2813999"/>
          </a:xfrm>
        </p:grpSpPr>
        <p:sp>
          <p:nvSpPr>
            <p:cNvPr id="767" name="Google Shape;767;p23"/>
            <p:cNvSpPr/>
            <p:nvPr/>
          </p:nvSpPr>
          <p:spPr>
            <a:xfrm>
              <a:off x="7327225" y="3049662"/>
              <a:ext cx="715160" cy="718388"/>
            </a:xfrm>
            <a:custGeom>
              <a:avLst/>
              <a:gdLst/>
              <a:ahLst/>
              <a:cxnLst/>
              <a:rect l="l" t="t" r="r" b="b"/>
              <a:pathLst>
                <a:path w="134" h="135" extrusionOk="0">
                  <a:moveTo>
                    <a:pt x="70" y="3"/>
                  </a:moveTo>
                  <a:cubicBezTo>
                    <a:pt x="77" y="33"/>
                    <a:pt x="101" y="57"/>
                    <a:pt x="132" y="65"/>
                  </a:cubicBezTo>
                  <a:cubicBezTo>
                    <a:pt x="134" y="66"/>
                    <a:pt x="134" y="69"/>
                    <a:pt x="132" y="70"/>
                  </a:cubicBezTo>
                  <a:cubicBezTo>
                    <a:pt x="101" y="77"/>
                    <a:pt x="77" y="101"/>
                    <a:pt x="70" y="132"/>
                  </a:cubicBezTo>
                  <a:cubicBezTo>
                    <a:pt x="69" y="135"/>
                    <a:pt x="65" y="135"/>
                    <a:pt x="65" y="132"/>
                  </a:cubicBezTo>
                  <a:cubicBezTo>
                    <a:pt x="57" y="101"/>
                    <a:pt x="33" y="77"/>
                    <a:pt x="3" y="70"/>
                  </a:cubicBezTo>
                  <a:cubicBezTo>
                    <a:pt x="0" y="69"/>
                    <a:pt x="0" y="66"/>
                    <a:pt x="3" y="65"/>
                  </a:cubicBezTo>
                  <a:cubicBezTo>
                    <a:pt x="33" y="57"/>
                    <a:pt x="57" y="33"/>
                    <a:pt x="65" y="3"/>
                  </a:cubicBezTo>
                  <a:cubicBezTo>
                    <a:pt x="65" y="0"/>
                    <a:pt x="69" y="0"/>
                    <a:pt x="70" y="3"/>
                  </a:cubicBezTo>
                  <a:close/>
                </a:path>
              </a:pathLst>
            </a:custGeom>
            <a:solidFill>
              <a:srgbClr val="FFCE73">
                <a:alpha val="50629"/>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8" name="Google Shape;768;p23"/>
            <p:cNvSpPr/>
            <p:nvPr/>
          </p:nvSpPr>
          <p:spPr>
            <a:xfrm>
              <a:off x="7641750" y="954050"/>
              <a:ext cx="215975" cy="216950"/>
            </a:xfrm>
            <a:custGeom>
              <a:avLst/>
              <a:gdLst/>
              <a:ahLst/>
              <a:cxnLst/>
              <a:rect l="l" t="t" r="r" b="b"/>
              <a:pathLst>
                <a:path w="134" h="135" extrusionOk="0">
                  <a:moveTo>
                    <a:pt x="70" y="3"/>
                  </a:moveTo>
                  <a:cubicBezTo>
                    <a:pt x="77" y="33"/>
                    <a:pt x="101" y="57"/>
                    <a:pt x="132" y="65"/>
                  </a:cubicBezTo>
                  <a:cubicBezTo>
                    <a:pt x="134" y="66"/>
                    <a:pt x="134" y="69"/>
                    <a:pt x="132" y="70"/>
                  </a:cubicBezTo>
                  <a:cubicBezTo>
                    <a:pt x="101" y="77"/>
                    <a:pt x="77" y="101"/>
                    <a:pt x="70" y="132"/>
                  </a:cubicBezTo>
                  <a:cubicBezTo>
                    <a:pt x="69" y="135"/>
                    <a:pt x="65" y="135"/>
                    <a:pt x="65" y="132"/>
                  </a:cubicBezTo>
                  <a:cubicBezTo>
                    <a:pt x="57" y="101"/>
                    <a:pt x="33" y="77"/>
                    <a:pt x="3" y="70"/>
                  </a:cubicBezTo>
                  <a:cubicBezTo>
                    <a:pt x="0" y="69"/>
                    <a:pt x="0" y="66"/>
                    <a:pt x="3" y="65"/>
                  </a:cubicBezTo>
                  <a:cubicBezTo>
                    <a:pt x="33" y="57"/>
                    <a:pt x="57" y="33"/>
                    <a:pt x="65" y="3"/>
                  </a:cubicBezTo>
                  <a:cubicBezTo>
                    <a:pt x="65" y="0"/>
                    <a:pt x="69" y="0"/>
                    <a:pt x="70" y="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23"/>
            <p:cNvSpPr/>
            <p:nvPr/>
          </p:nvSpPr>
          <p:spPr>
            <a:xfrm>
              <a:off x="5288225" y="1661980"/>
              <a:ext cx="502800" cy="505075"/>
            </a:xfrm>
            <a:custGeom>
              <a:avLst/>
              <a:gdLst/>
              <a:ahLst/>
              <a:cxnLst/>
              <a:rect l="l" t="t" r="r" b="b"/>
              <a:pathLst>
                <a:path w="134" h="135" extrusionOk="0">
                  <a:moveTo>
                    <a:pt x="70" y="3"/>
                  </a:moveTo>
                  <a:cubicBezTo>
                    <a:pt x="77" y="33"/>
                    <a:pt x="101" y="57"/>
                    <a:pt x="132" y="65"/>
                  </a:cubicBezTo>
                  <a:cubicBezTo>
                    <a:pt x="134" y="66"/>
                    <a:pt x="134" y="69"/>
                    <a:pt x="132" y="70"/>
                  </a:cubicBezTo>
                  <a:cubicBezTo>
                    <a:pt x="101" y="77"/>
                    <a:pt x="77" y="101"/>
                    <a:pt x="70" y="132"/>
                  </a:cubicBezTo>
                  <a:cubicBezTo>
                    <a:pt x="69" y="135"/>
                    <a:pt x="65" y="135"/>
                    <a:pt x="65" y="132"/>
                  </a:cubicBezTo>
                  <a:cubicBezTo>
                    <a:pt x="57" y="101"/>
                    <a:pt x="33" y="77"/>
                    <a:pt x="3" y="70"/>
                  </a:cubicBezTo>
                  <a:cubicBezTo>
                    <a:pt x="0" y="69"/>
                    <a:pt x="0" y="66"/>
                    <a:pt x="3" y="65"/>
                  </a:cubicBezTo>
                  <a:cubicBezTo>
                    <a:pt x="33" y="57"/>
                    <a:pt x="57" y="33"/>
                    <a:pt x="65" y="3"/>
                  </a:cubicBezTo>
                  <a:cubicBezTo>
                    <a:pt x="65" y="0"/>
                    <a:pt x="69" y="0"/>
                    <a:pt x="70" y="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23"/>
            <p:cNvSpPr/>
            <p:nvPr/>
          </p:nvSpPr>
          <p:spPr>
            <a:xfrm>
              <a:off x="7957825" y="2119250"/>
              <a:ext cx="332101" cy="333600"/>
            </a:xfrm>
            <a:custGeom>
              <a:avLst/>
              <a:gdLst/>
              <a:ahLst/>
              <a:cxnLst/>
              <a:rect l="l" t="t" r="r" b="b"/>
              <a:pathLst>
                <a:path w="134" h="135" extrusionOk="0">
                  <a:moveTo>
                    <a:pt x="70" y="3"/>
                  </a:moveTo>
                  <a:cubicBezTo>
                    <a:pt x="77" y="33"/>
                    <a:pt x="101" y="57"/>
                    <a:pt x="132" y="65"/>
                  </a:cubicBezTo>
                  <a:cubicBezTo>
                    <a:pt x="134" y="66"/>
                    <a:pt x="134" y="69"/>
                    <a:pt x="132" y="70"/>
                  </a:cubicBezTo>
                  <a:cubicBezTo>
                    <a:pt x="101" y="77"/>
                    <a:pt x="77" y="101"/>
                    <a:pt x="70" y="132"/>
                  </a:cubicBezTo>
                  <a:cubicBezTo>
                    <a:pt x="69" y="135"/>
                    <a:pt x="65" y="135"/>
                    <a:pt x="65" y="132"/>
                  </a:cubicBezTo>
                  <a:cubicBezTo>
                    <a:pt x="57" y="101"/>
                    <a:pt x="33" y="77"/>
                    <a:pt x="3" y="70"/>
                  </a:cubicBezTo>
                  <a:cubicBezTo>
                    <a:pt x="0" y="69"/>
                    <a:pt x="0" y="66"/>
                    <a:pt x="3" y="65"/>
                  </a:cubicBezTo>
                  <a:cubicBezTo>
                    <a:pt x="33" y="57"/>
                    <a:pt x="57" y="33"/>
                    <a:pt x="65" y="3"/>
                  </a:cubicBezTo>
                  <a:cubicBezTo>
                    <a:pt x="65" y="0"/>
                    <a:pt x="69" y="0"/>
                    <a:pt x="70" y="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71" name="Google Shape;771;p23"/>
          <p:cNvGrpSpPr/>
          <p:nvPr/>
        </p:nvGrpSpPr>
        <p:grpSpPr>
          <a:xfrm>
            <a:off x="5404478" y="608450"/>
            <a:ext cx="2743826" cy="4779289"/>
            <a:chOff x="5404478" y="608450"/>
            <a:chExt cx="2743826" cy="4779289"/>
          </a:xfrm>
        </p:grpSpPr>
        <p:grpSp>
          <p:nvGrpSpPr>
            <p:cNvPr id="772" name="Google Shape;772;p23"/>
            <p:cNvGrpSpPr/>
            <p:nvPr/>
          </p:nvGrpSpPr>
          <p:grpSpPr>
            <a:xfrm rot="2223720">
              <a:off x="5855957" y="949515"/>
              <a:ext cx="1840868" cy="2115294"/>
              <a:chOff x="5652063" y="1771263"/>
              <a:chExt cx="1714500" cy="1970087"/>
            </a:xfrm>
          </p:grpSpPr>
          <p:sp>
            <p:nvSpPr>
              <p:cNvPr id="773" name="Google Shape;773;p23"/>
              <p:cNvSpPr/>
              <p:nvPr/>
            </p:nvSpPr>
            <p:spPr>
              <a:xfrm>
                <a:off x="6272775" y="3138100"/>
                <a:ext cx="1093788" cy="603250"/>
              </a:xfrm>
              <a:custGeom>
                <a:avLst/>
                <a:gdLst/>
                <a:ahLst/>
                <a:cxnLst/>
                <a:rect l="l" t="t" r="r" b="b"/>
                <a:pathLst>
                  <a:path w="689" h="380" extrusionOk="0">
                    <a:moveTo>
                      <a:pt x="689" y="83"/>
                    </a:moveTo>
                    <a:lnTo>
                      <a:pt x="39" y="380"/>
                    </a:lnTo>
                    <a:lnTo>
                      <a:pt x="0" y="296"/>
                    </a:lnTo>
                    <a:lnTo>
                      <a:pt x="650" y="0"/>
                    </a:lnTo>
                    <a:lnTo>
                      <a:pt x="689" y="83"/>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23"/>
              <p:cNvSpPr/>
              <p:nvPr/>
            </p:nvSpPr>
            <p:spPr>
              <a:xfrm>
                <a:off x="6348975" y="3233350"/>
                <a:ext cx="962025" cy="457200"/>
              </a:xfrm>
              <a:custGeom>
                <a:avLst/>
                <a:gdLst/>
                <a:ahLst/>
                <a:cxnLst/>
                <a:rect l="l" t="t" r="r" b="b"/>
                <a:pathLst>
                  <a:path w="606" h="288" extrusionOk="0">
                    <a:moveTo>
                      <a:pt x="606" y="15"/>
                    </a:moveTo>
                    <a:lnTo>
                      <a:pt x="8" y="288"/>
                    </a:lnTo>
                    <a:lnTo>
                      <a:pt x="0" y="272"/>
                    </a:lnTo>
                    <a:lnTo>
                      <a:pt x="600" y="0"/>
                    </a:lnTo>
                    <a:lnTo>
                      <a:pt x="606" y="1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23"/>
              <p:cNvSpPr/>
              <p:nvPr/>
            </p:nvSpPr>
            <p:spPr>
              <a:xfrm>
                <a:off x="5652063" y="1771263"/>
                <a:ext cx="1671638" cy="1873250"/>
              </a:xfrm>
              <a:custGeom>
                <a:avLst/>
                <a:gdLst/>
                <a:ahLst/>
                <a:cxnLst/>
                <a:rect l="l" t="t" r="r" b="b"/>
                <a:pathLst>
                  <a:path w="1053" h="1180" extrusionOk="0">
                    <a:moveTo>
                      <a:pt x="1053" y="882"/>
                    </a:moveTo>
                    <a:lnTo>
                      <a:pt x="403" y="1180"/>
                    </a:lnTo>
                    <a:lnTo>
                      <a:pt x="0" y="297"/>
                    </a:lnTo>
                    <a:lnTo>
                      <a:pt x="650" y="0"/>
                    </a:lnTo>
                    <a:lnTo>
                      <a:pt x="1053" y="882"/>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23"/>
              <p:cNvSpPr/>
              <p:nvPr/>
            </p:nvSpPr>
            <p:spPr>
              <a:xfrm>
                <a:off x="5996550" y="2139563"/>
                <a:ext cx="747713" cy="617538"/>
              </a:xfrm>
              <a:custGeom>
                <a:avLst/>
                <a:gdLst/>
                <a:ahLst/>
                <a:cxnLst/>
                <a:rect l="l" t="t" r="r" b="b"/>
                <a:pathLst>
                  <a:path w="471" h="389" extrusionOk="0">
                    <a:moveTo>
                      <a:pt x="471" y="221"/>
                    </a:moveTo>
                    <a:lnTo>
                      <a:pt x="101" y="389"/>
                    </a:lnTo>
                    <a:lnTo>
                      <a:pt x="0" y="169"/>
                    </a:lnTo>
                    <a:lnTo>
                      <a:pt x="370" y="0"/>
                    </a:lnTo>
                    <a:lnTo>
                      <a:pt x="471" y="221"/>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23"/>
              <p:cNvSpPr/>
              <p:nvPr/>
            </p:nvSpPr>
            <p:spPr>
              <a:xfrm>
                <a:off x="6129900" y="2331650"/>
                <a:ext cx="481013" cy="236538"/>
              </a:xfrm>
              <a:custGeom>
                <a:avLst/>
                <a:gdLst/>
                <a:ahLst/>
                <a:cxnLst/>
                <a:rect l="l" t="t" r="r" b="b"/>
                <a:pathLst>
                  <a:path w="303" h="149" extrusionOk="0">
                    <a:moveTo>
                      <a:pt x="303" y="13"/>
                    </a:moveTo>
                    <a:lnTo>
                      <a:pt x="6" y="149"/>
                    </a:lnTo>
                    <a:lnTo>
                      <a:pt x="0" y="134"/>
                    </a:lnTo>
                    <a:lnTo>
                      <a:pt x="295" y="0"/>
                    </a:lnTo>
                    <a:lnTo>
                      <a:pt x="303" y="13"/>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23"/>
              <p:cNvSpPr/>
              <p:nvPr/>
            </p:nvSpPr>
            <p:spPr>
              <a:xfrm>
                <a:off x="6090213" y="2249100"/>
                <a:ext cx="481013" cy="238125"/>
              </a:xfrm>
              <a:custGeom>
                <a:avLst/>
                <a:gdLst/>
                <a:ahLst/>
                <a:cxnLst/>
                <a:rect l="l" t="t" r="r" b="b"/>
                <a:pathLst>
                  <a:path w="303" h="150" extrusionOk="0">
                    <a:moveTo>
                      <a:pt x="303" y="13"/>
                    </a:moveTo>
                    <a:lnTo>
                      <a:pt x="8" y="150"/>
                    </a:lnTo>
                    <a:lnTo>
                      <a:pt x="0" y="134"/>
                    </a:lnTo>
                    <a:lnTo>
                      <a:pt x="297" y="0"/>
                    </a:lnTo>
                    <a:lnTo>
                      <a:pt x="303" y="13"/>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23"/>
              <p:cNvSpPr/>
              <p:nvPr/>
            </p:nvSpPr>
            <p:spPr>
              <a:xfrm>
                <a:off x="6166413" y="2414200"/>
                <a:ext cx="481013" cy="236538"/>
              </a:xfrm>
              <a:custGeom>
                <a:avLst/>
                <a:gdLst/>
                <a:ahLst/>
                <a:cxnLst/>
                <a:rect l="l" t="t" r="r" b="b"/>
                <a:pathLst>
                  <a:path w="303" h="149" extrusionOk="0">
                    <a:moveTo>
                      <a:pt x="303" y="13"/>
                    </a:moveTo>
                    <a:lnTo>
                      <a:pt x="8" y="149"/>
                    </a:lnTo>
                    <a:lnTo>
                      <a:pt x="0" y="134"/>
                    </a:lnTo>
                    <a:lnTo>
                      <a:pt x="295" y="0"/>
                    </a:lnTo>
                    <a:lnTo>
                      <a:pt x="303" y="13"/>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23"/>
              <p:cNvSpPr/>
              <p:nvPr/>
            </p:nvSpPr>
            <p:spPr>
              <a:xfrm>
                <a:off x="5685400" y="2465000"/>
                <a:ext cx="195263" cy="125413"/>
              </a:xfrm>
              <a:custGeom>
                <a:avLst/>
                <a:gdLst/>
                <a:ahLst/>
                <a:cxnLst/>
                <a:rect l="l" t="t" r="r" b="b"/>
                <a:pathLst>
                  <a:path w="64" h="41" extrusionOk="0">
                    <a:moveTo>
                      <a:pt x="61" y="7"/>
                    </a:moveTo>
                    <a:cubicBezTo>
                      <a:pt x="64" y="12"/>
                      <a:pt x="61" y="17"/>
                      <a:pt x="57" y="20"/>
                    </a:cubicBezTo>
                    <a:cubicBezTo>
                      <a:pt x="15" y="39"/>
                      <a:pt x="15" y="39"/>
                      <a:pt x="15" y="39"/>
                    </a:cubicBezTo>
                    <a:cubicBezTo>
                      <a:pt x="10" y="41"/>
                      <a:pt x="4" y="39"/>
                      <a:pt x="2" y="34"/>
                    </a:cubicBezTo>
                    <a:cubicBezTo>
                      <a:pt x="0" y="29"/>
                      <a:pt x="2" y="23"/>
                      <a:pt x="7" y="21"/>
                    </a:cubicBezTo>
                    <a:cubicBezTo>
                      <a:pt x="49" y="2"/>
                      <a:pt x="49" y="2"/>
                      <a:pt x="49" y="2"/>
                    </a:cubicBezTo>
                    <a:cubicBezTo>
                      <a:pt x="53" y="0"/>
                      <a:pt x="59" y="2"/>
                      <a:pt x="61" y="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23"/>
              <p:cNvSpPr/>
              <p:nvPr/>
            </p:nvSpPr>
            <p:spPr>
              <a:xfrm>
                <a:off x="5728263" y="2560250"/>
                <a:ext cx="195263" cy="123825"/>
              </a:xfrm>
              <a:custGeom>
                <a:avLst/>
                <a:gdLst/>
                <a:ahLst/>
                <a:cxnLst/>
                <a:rect l="l" t="t" r="r" b="b"/>
                <a:pathLst>
                  <a:path w="64" h="41" extrusionOk="0">
                    <a:moveTo>
                      <a:pt x="61" y="7"/>
                    </a:moveTo>
                    <a:cubicBezTo>
                      <a:pt x="64" y="12"/>
                      <a:pt x="61" y="17"/>
                      <a:pt x="57" y="20"/>
                    </a:cubicBezTo>
                    <a:cubicBezTo>
                      <a:pt x="15" y="39"/>
                      <a:pt x="15" y="39"/>
                      <a:pt x="15" y="39"/>
                    </a:cubicBezTo>
                    <a:cubicBezTo>
                      <a:pt x="10" y="41"/>
                      <a:pt x="4" y="39"/>
                      <a:pt x="2" y="34"/>
                    </a:cubicBezTo>
                    <a:cubicBezTo>
                      <a:pt x="0" y="29"/>
                      <a:pt x="2" y="23"/>
                      <a:pt x="7" y="21"/>
                    </a:cubicBezTo>
                    <a:cubicBezTo>
                      <a:pt x="49" y="2"/>
                      <a:pt x="49" y="2"/>
                      <a:pt x="49" y="2"/>
                    </a:cubicBezTo>
                    <a:cubicBezTo>
                      <a:pt x="53" y="0"/>
                      <a:pt x="59" y="2"/>
                      <a:pt x="61" y="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23"/>
              <p:cNvSpPr/>
              <p:nvPr/>
            </p:nvSpPr>
            <p:spPr>
              <a:xfrm>
                <a:off x="5771125" y="2653913"/>
                <a:ext cx="193675" cy="125413"/>
              </a:xfrm>
              <a:custGeom>
                <a:avLst/>
                <a:gdLst/>
                <a:ahLst/>
                <a:cxnLst/>
                <a:rect l="l" t="t" r="r" b="b"/>
                <a:pathLst>
                  <a:path w="64" h="41" extrusionOk="0">
                    <a:moveTo>
                      <a:pt x="61" y="7"/>
                    </a:moveTo>
                    <a:cubicBezTo>
                      <a:pt x="64" y="11"/>
                      <a:pt x="62" y="17"/>
                      <a:pt x="57" y="19"/>
                    </a:cubicBezTo>
                    <a:cubicBezTo>
                      <a:pt x="15" y="38"/>
                      <a:pt x="15" y="38"/>
                      <a:pt x="15" y="38"/>
                    </a:cubicBezTo>
                    <a:cubicBezTo>
                      <a:pt x="10" y="41"/>
                      <a:pt x="5" y="38"/>
                      <a:pt x="2" y="34"/>
                    </a:cubicBezTo>
                    <a:cubicBezTo>
                      <a:pt x="0" y="29"/>
                      <a:pt x="2" y="23"/>
                      <a:pt x="7" y="21"/>
                    </a:cubicBezTo>
                    <a:cubicBezTo>
                      <a:pt x="49" y="2"/>
                      <a:pt x="49" y="2"/>
                      <a:pt x="49" y="2"/>
                    </a:cubicBezTo>
                    <a:cubicBezTo>
                      <a:pt x="54" y="0"/>
                      <a:pt x="59" y="2"/>
                      <a:pt x="61" y="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783;p23"/>
              <p:cNvSpPr/>
              <p:nvPr/>
            </p:nvSpPr>
            <p:spPr>
              <a:xfrm>
                <a:off x="5813988" y="2749163"/>
                <a:ext cx="193675" cy="120650"/>
              </a:xfrm>
              <a:custGeom>
                <a:avLst/>
                <a:gdLst/>
                <a:ahLst/>
                <a:cxnLst/>
                <a:rect l="l" t="t" r="r" b="b"/>
                <a:pathLst>
                  <a:path w="64" h="40" extrusionOk="0">
                    <a:moveTo>
                      <a:pt x="62" y="7"/>
                    </a:moveTo>
                    <a:cubicBezTo>
                      <a:pt x="64" y="11"/>
                      <a:pt x="62" y="17"/>
                      <a:pt x="57" y="19"/>
                    </a:cubicBezTo>
                    <a:cubicBezTo>
                      <a:pt x="15" y="38"/>
                      <a:pt x="15" y="38"/>
                      <a:pt x="15" y="38"/>
                    </a:cubicBezTo>
                    <a:cubicBezTo>
                      <a:pt x="10" y="40"/>
                      <a:pt x="5" y="38"/>
                      <a:pt x="2" y="33"/>
                    </a:cubicBezTo>
                    <a:cubicBezTo>
                      <a:pt x="0" y="29"/>
                      <a:pt x="2" y="23"/>
                      <a:pt x="7" y="21"/>
                    </a:cubicBezTo>
                    <a:cubicBezTo>
                      <a:pt x="49" y="2"/>
                      <a:pt x="49" y="2"/>
                      <a:pt x="49" y="2"/>
                    </a:cubicBezTo>
                    <a:cubicBezTo>
                      <a:pt x="54" y="0"/>
                      <a:pt x="59" y="2"/>
                      <a:pt x="62" y="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4" name="Google Shape;784;p23"/>
              <p:cNvSpPr/>
              <p:nvPr/>
            </p:nvSpPr>
            <p:spPr>
              <a:xfrm>
                <a:off x="5855263" y="2839650"/>
                <a:ext cx="195263" cy="125413"/>
              </a:xfrm>
              <a:custGeom>
                <a:avLst/>
                <a:gdLst/>
                <a:ahLst/>
                <a:cxnLst/>
                <a:rect l="l" t="t" r="r" b="b"/>
                <a:pathLst>
                  <a:path w="64" h="41" extrusionOk="0">
                    <a:moveTo>
                      <a:pt x="62" y="7"/>
                    </a:moveTo>
                    <a:cubicBezTo>
                      <a:pt x="64" y="12"/>
                      <a:pt x="62" y="18"/>
                      <a:pt x="57" y="20"/>
                    </a:cubicBezTo>
                    <a:cubicBezTo>
                      <a:pt x="15" y="39"/>
                      <a:pt x="15" y="39"/>
                      <a:pt x="15" y="39"/>
                    </a:cubicBezTo>
                    <a:cubicBezTo>
                      <a:pt x="10" y="41"/>
                      <a:pt x="5" y="39"/>
                      <a:pt x="2" y="34"/>
                    </a:cubicBezTo>
                    <a:cubicBezTo>
                      <a:pt x="0" y="29"/>
                      <a:pt x="2" y="24"/>
                      <a:pt x="7" y="22"/>
                    </a:cubicBezTo>
                    <a:cubicBezTo>
                      <a:pt x="49" y="3"/>
                      <a:pt x="49" y="3"/>
                      <a:pt x="49" y="3"/>
                    </a:cubicBezTo>
                    <a:cubicBezTo>
                      <a:pt x="54" y="0"/>
                      <a:pt x="59" y="3"/>
                      <a:pt x="62" y="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5" name="Google Shape;785;p23"/>
              <p:cNvSpPr/>
              <p:nvPr/>
            </p:nvSpPr>
            <p:spPr>
              <a:xfrm>
                <a:off x="5898125" y="2934900"/>
                <a:ext cx="195263" cy="123825"/>
              </a:xfrm>
              <a:custGeom>
                <a:avLst/>
                <a:gdLst/>
                <a:ahLst/>
                <a:cxnLst/>
                <a:rect l="l" t="t" r="r" b="b"/>
                <a:pathLst>
                  <a:path w="64" h="41" extrusionOk="0">
                    <a:moveTo>
                      <a:pt x="62" y="7"/>
                    </a:moveTo>
                    <a:cubicBezTo>
                      <a:pt x="64" y="12"/>
                      <a:pt x="62" y="18"/>
                      <a:pt x="57" y="20"/>
                    </a:cubicBezTo>
                    <a:cubicBezTo>
                      <a:pt x="15" y="39"/>
                      <a:pt x="15" y="39"/>
                      <a:pt x="15" y="39"/>
                    </a:cubicBezTo>
                    <a:cubicBezTo>
                      <a:pt x="10" y="41"/>
                      <a:pt x="5" y="39"/>
                      <a:pt x="3" y="34"/>
                    </a:cubicBezTo>
                    <a:cubicBezTo>
                      <a:pt x="0" y="29"/>
                      <a:pt x="2" y="24"/>
                      <a:pt x="7" y="21"/>
                    </a:cubicBezTo>
                    <a:cubicBezTo>
                      <a:pt x="49" y="2"/>
                      <a:pt x="49" y="2"/>
                      <a:pt x="49" y="2"/>
                    </a:cubicBezTo>
                    <a:cubicBezTo>
                      <a:pt x="54" y="0"/>
                      <a:pt x="59" y="2"/>
                      <a:pt x="62" y="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6" name="Google Shape;786;p23"/>
              <p:cNvSpPr/>
              <p:nvPr/>
            </p:nvSpPr>
            <p:spPr>
              <a:xfrm>
                <a:off x="5940988" y="3028563"/>
                <a:ext cx="195263" cy="125413"/>
              </a:xfrm>
              <a:custGeom>
                <a:avLst/>
                <a:gdLst/>
                <a:ahLst/>
                <a:cxnLst/>
                <a:rect l="l" t="t" r="r" b="b"/>
                <a:pathLst>
                  <a:path w="64" h="41" extrusionOk="0">
                    <a:moveTo>
                      <a:pt x="62" y="7"/>
                    </a:moveTo>
                    <a:cubicBezTo>
                      <a:pt x="64" y="12"/>
                      <a:pt x="62" y="18"/>
                      <a:pt x="57" y="20"/>
                    </a:cubicBezTo>
                    <a:cubicBezTo>
                      <a:pt x="15" y="39"/>
                      <a:pt x="15" y="39"/>
                      <a:pt x="15" y="39"/>
                    </a:cubicBezTo>
                    <a:cubicBezTo>
                      <a:pt x="10" y="41"/>
                      <a:pt x="5" y="39"/>
                      <a:pt x="3" y="34"/>
                    </a:cubicBezTo>
                    <a:cubicBezTo>
                      <a:pt x="0" y="29"/>
                      <a:pt x="3" y="24"/>
                      <a:pt x="7" y="21"/>
                    </a:cubicBezTo>
                    <a:cubicBezTo>
                      <a:pt x="49" y="2"/>
                      <a:pt x="49" y="2"/>
                      <a:pt x="49" y="2"/>
                    </a:cubicBezTo>
                    <a:cubicBezTo>
                      <a:pt x="54" y="0"/>
                      <a:pt x="60" y="2"/>
                      <a:pt x="62" y="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23"/>
              <p:cNvSpPr/>
              <p:nvPr/>
            </p:nvSpPr>
            <p:spPr>
              <a:xfrm>
                <a:off x="5983850" y="3123813"/>
                <a:ext cx="195263" cy="123825"/>
              </a:xfrm>
              <a:custGeom>
                <a:avLst/>
                <a:gdLst/>
                <a:ahLst/>
                <a:cxnLst/>
                <a:rect l="l" t="t" r="r" b="b"/>
                <a:pathLst>
                  <a:path w="64" h="41" extrusionOk="0">
                    <a:moveTo>
                      <a:pt x="62" y="7"/>
                    </a:moveTo>
                    <a:cubicBezTo>
                      <a:pt x="64" y="12"/>
                      <a:pt x="62" y="18"/>
                      <a:pt x="57" y="20"/>
                    </a:cubicBezTo>
                    <a:cubicBezTo>
                      <a:pt x="15" y="39"/>
                      <a:pt x="15" y="39"/>
                      <a:pt x="15" y="39"/>
                    </a:cubicBezTo>
                    <a:cubicBezTo>
                      <a:pt x="11" y="41"/>
                      <a:pt x="5" y="39"/>
                      <a:pt x="3" y="34"/>
                    </a:cubicBezTo>
                    <a:cubicBezTo>
                      <a:pt x="0" y="29"/>
                      <a:pt x="3" y="23"/>
                      <a:pt x="7" y="21"/>
                    </a:cubicBezTo>
                    <a:cubicBezTo>
                      <a:pt x="49" y="2"/>
                      <a:pt x="49" y="2"/>
                      <a:pt x="49" y="2"/>
                    </a:cubicBezTo>
                    <a:cubicBezTo>
                      <a:pt x="54" y="0"/>
                      <a:pt x="60" y="2"/>
                      <a:pt x="62" y="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23"/>
              <p:cNvSpPr/>
              <p:nvPr/>
            </p:nvSpPr>
            <p:spPr>
              <a:xfrm>
                <a:off x="6026713" y="3217475"/>
                <a:ext cx="195263" cy="125413"/>
              </a:xfrm>
              <a:custGeom>
                <a:avLst/>
                <a:gdLst/>
                <a:ahLst/>
                <a:cxnLst/>
                <a:rect l="l" t="t" r="r" b="b"/>
                <a:pathLst>
                  <a:path w="64" h="41" extrusionOk="0">
                    <a:moveTo>
                      <a:pt x="62" y="7"/>
                    </a:moveTo>
                    <a:cubicBezTo>
                      <a:pt x="64" y="12"/>
                      <a:pt x="62" y="17"/>
                      <a:pt x="57" y="20"/>
                    </a:cubicBezTo>
                    <a:cubicBezTo>
                      <a:pt x="15" y="39"/>
                      <a:pt x="15" y="39"/>
                      <a:pt x="15" y="39"/>
                    </a:cubicBezTo>
                    <a:cubicBezTo>
                      <a:pt x="11" y="41"/>
                      <a:pt x="5" y="39"/>
                      <a:pt x="3" y="34"/>
                    </a:cubicBezTo>
                    <a:cubicBezTo>
                      <a:pt x="0" y="29"/>
                      <a:pt x="3" y="23"/>
                      <a:pt x="7" y="21"/>
                    </a:cubicBezTo>
                    <a:cubicBezTo>
                      <a:pt x="49" y="2"/>
                      <a:pt x="49" y="2"/>
                      <a:pt x="49" y="2"/>
                    </a:cubicBezTo>
                    <a:cubicBezTo>
                      <a:pt x="54" y="0"/>
                      <a:pt x="60" y="2"/>
                      <a:pt x="62" y="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23"/>
              <p:cNvSpPr/>
              <p:nvPr/>
            </p:nvSpPr>
            <p:spPr>
              <a:xfrm>
                <a:off x="6072750" y="3312725"/>
                <a:ext cx="190500" cy="123825"/>
              </a:xfrm>
              <a:custGeom>
                <a:avLst/>
                <a:gdLst/>
                <a:ahLst/>
                <a:cxnLst/>
                <a:rect l="l" t="t" r="r" b="b"/>
                <a:pathLst>
                  <a:path w="63" h="41" extrusionOk="0">
                    <a:moveTo>
                      <a:pt x="61" y="7"/>
                    </a:moveTo>
                    <a:cubicBezTo>
                      <a:pt x="63" y="12"/>
                      <a:pt x="61" y="17"/>
                      <a:pt x="56" y="19"/>
                    </a:cubicBezTo>
                    <a:cubicBezTo>
                      <a:pt x="15" y="38"/>
                      <a:pt x="15" y="38"/>
                      <a:pt x="15" y="38"/>
                    </a:cubicBezTo>
                    <a:cubicBezTo>
                      <a:pt x="10" y="41"/>
                      <a:pt x="4" y="39"/>
                      <a:pt x="2" y="34"/>
                    </a:cubicBezTo>
                    <a:cubicBezTo>
                      <a:pt x="0" y="29"/>
                      <a:pt x="2" y="23"/>
                      <a:pt x="7" y="21"/>
                    </a:cubicBezTo>
                    <a:cubicBezTo>
                      <a:pt x="48" y="2"/>
                      <a:pt x="48" y="2"/>
                      <a:pt x="48" y="2"/>
                    </a:cubicBezTo>
                    <a:cubicBezTo>
                      <a:pt x="53" y="0"/>
                      <a:pt x="59" y="2"/>
                      <a:pt x="61" y="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90" name="Google Shape;790;p23"/>
            <p:cNvGrpSpPr/>
            <p:nvPr/>
          </p:nvGrpSpPr>
          <p:grpSpPr>
            <a:xfrm rot="-3284269">
              <a:off x="6495637" y="3640770"/>
              <a:ext cx="1112734" cy="1639091"/>
              <a:chOff x="8940901" y="497675"/>
              <a:chExt cx="1147762" cy="1690688"/>
            </a:xfrm>
          </p:grpSpPr>
          <p:sp>
            <p:nvSpPr>
              <p:cNvPr id="791" name="Google Shape;791;p23"/>
              <p:cNvSpPr/>
              <p:nvPr/>
            </p:nvSpPr>
            <p:spPr>
              <a:xfrm>
                <a:off x="9815613" y="497675"/>
                <a:ext cx="273050" cy="298450"/>
              </a:xfrm>
              <a:custGeom>
                <a:avLst/>
                <a:gdLst/>
                <a:ahLst/>
                <a:cxnLst/>
                <a:rect l="l" t="t" r="r" b="b"/>
                <a:pathLst>
                  <a:path w="90" h="98" extrusionOk="0">
                    <a:moveTo>
                      <a:pt x="0" y="75"/>
                    </a:moveTo>
                    <a:cubicBezTo>
                      <a:pt x="12" y="52"/>
                      <a:pt x="26" y="23"/>
                      <a:pt x="40" y="0"/>
                    </a:cubicBezTo>
                    <a:cubicBezTo>
                      <a:pt x="90" y="20"/>
                      <a:pt x="59" y="67"/>
                      <a:pt x="42" y="98"/>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23"/>
              <p:cNvSpPr/>
              <p:nvPr/>
            </p:nvSpPr>
            <p:spPr>
              <a:xfrm>
                <a:off x="9467951" y="667538"/>
                <a:ext cx="538163" cy="554038"/>
              </a:xfrm>
              <a:custGeom>
                <a:avLst/>
                <a:gdLst/>
                <a:ahLst/>
                <a:cxnLst/>
                <a:rect l="l" t="t" r="r" b="b"/>
                <a:pathLst>
                  <a:path w="177" h="182" extrusionOk="0">
                    <a:moveTo>
                      <a:pt x="0" y="102"/>
                    </a:moveTo>
                    <a:cubicBezTo>
                      <a:pt x="6" y="93"/>
                      <a:pt x="7" y="82"/>
                      <a:pt x="14" y="75"/>
                    </a:cubicBezTo>
                    <a:cubicBezTo>
                      <a:pt x="28" y="61"/>
                      <a:pt x="21" y="64"/>
                      <a:pt x="39" y="65"/>
                    </a:cubicBezTo>
                    <a:cubicBezTo>
                      <a:pt x="66" y="67"/>
                      <a:pt x="73" y="68"/>
                      <a:pt x="91" y="42"/>
                    </a:cubicBezTo>
                    <a:cubicBezTo>
                      <a:pt x="104" y="21"/>
                      <a:pt x="106" y="0"/>
                      <a:pt x="106" y="0"/>
                    </a:cubicBezTo>
                    <a:cubicBezTo>
                      <a:pt x="119" y="4"/>
                      <a:pt x="164" y="28"/>
                      <a:pt x="174" y="37"/>
                    </a:cubicBezTo>
                    <a:cubicBezTo>
                      <a:pt x="150" y="53"/>
                      <a:pt x="129" y="94"/>
                      <a:pt x="149" y="118"/>
                    </a:cubicBezTo>
                    <a:cubicBezTo>
                      <a:pt x="167" y="141"/>
                      <a:pt x="177" y="134"/>
                      <a:pt x="160" y="166"/>
                    </a:cubicBezTo>
                    <a:cubicBezTo>
                      <a:pt x="152" y="180"/>
                      <a:pt x="156" y="169"/>
                      <a:pt x="148" y="182"/>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23"/>
              <p:cNvSpPr/>
              <p:nvPr/>
            </p:nvSpPr>
            <p:spPr>
              <a:xfrm>
                <a:off x="8940901" y="942175"/>
                <a:ext cx="1038225" cy="1246188"/>
              </a:xfrm>
              <a:custGeom>
                <a:avLst/>
                <a:gdLst/>
                <a:ahLst/>
                <a:cxnLst/>
                <a:rect l="l" t="t" r="r" b="b"/>
                <a:pathLst>
                  <a:path w="341" h="409" extrusionOk="0">
                    <a:moveTo>
                      <a:pt x="178" y="380"/>
                    </a:moveTo>
                    <a:cubicBezTo>
                      <a:pt x="168" y="399"/>
                      <a:pt x="152" y="409"/>
                      <a:pt x="133" y="399"/>
                    </a:cubicBezTo>
                    <a:cubicBezTo>
                      <a:pt x="19" y="337"/>
                      <a:pt x="19" y="337"/>
                      <a:pt x="19" y="337"/>
                    </a:cubicBezTo>
                    <a:cubicBezTo>
                      <a:pt x="0" y="327"/>
                      <a:pt x="0" y="308"/>
                      <a:pt x="10" y="289"/>
                    </a:cubicBezTo>
                    <a:cubicBezTo>
                      <a:pt x="145" y="19"/>
                      <a:pt x="145" y="19"/>
                      <a:pt x="145" y="19"/>
                    </a:cubicBezTo>
                    <a:cubicBezTo>
                      <a:pt x="155" y="0"/>
                      <a:pt x="173" y="8"/>
                      <a:pt x="192" y="18"/>
                    </a:cubicBezTo>
                    <a:cubicBezTo>
                      <a:pt x="306" y="80"/>
                      <a:pt x="306" y="80"/>
                      <a:pt x="306" y="80"/>
                    </a:cubicBezTo>
                    <a:cubicBezTo>
                      <a:pt x="325" y="90"/>
                      <a:pt x="341" y="101"/>
                      <a:pt x="331" y="120"/>
                    </a:cubicBezTo>
                    <a:lnTo>
                      <a:pt x="178" y="38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23"/>
              <p:cNvSpPr/>
              <p:nvPr/>
            </p:nvSpPr>
            <p:spPr>
              <a:xfrm>
                <a:off x="9059963" y="1121563"/>
                <a:ext cx="541338" cy="812800"/>
              </a:xfrm>
              <a:custGeom>
                <a:avLst/>
                <a:gdLst/>
                <a:ahLst/>
                <a:cxnLst/>
                <a:rect l="l" t="t" r="r" b="b"/>
                <a:pathLst>
                  <a:path w="178" h="267" extrusionOk="0">
                    <a:moveTo>
                      <a:pt x="60" y="250"/>
                    </a:moveTo>
                    <a:cubicBezTo>
                      <a:pt x="53" y="262"/>
                      <a:pt x="38" y="267"/>
                      <a:pt x="26" y="260"/>
                    </a:cubicBezTo>
                    <a:cubicBezTo>
                      <a:pt x="17" y="256"/>
                      <a:pt x="17" y="256"/>
                      <a:pt x="17" y="256"/>
                    </a:cubicBezTo>
                    <a:cubicBezTo>
                      <a:pt x="5" y="249"/>
                      <a:pt x="0" y="234"/>
                      <a:pt x="7" y="221"/>
                    </a:cubicBezTo>
                    <a:cubicBezTo>
                      <a:pt x="118" y="17"/>
                      <a:pt x="118" y="17"/>
                      <a:pt x="118" y="17"/>
                    </a:cubicBezTo>
                    <a:cubicBezTo>
                      <a:pt x="124" y="4"/>
                      <a:pt x="140" y="0"/>
                      <a:pt x="152" y="6"/>
                    </a:cubicBezTo>
                    <a:cubicBezTo>
                      <a:pt x="161" y="11"/>
                      <a:pt x="161" y="11"/>
                      <a:pt x="161" y="11"/>
                    </a:cubicBezTo>
                    <a:cubicBezTo>
                      <a:pt x="173" y="18"/>
                      <a:pt x="178" y="33"/>
                      <a:pt x="171" y="45"/>
                    </a:cubicBezTo>
                    <a:lnTo>
                      <a:pt x="60" y="25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23"/>
              <p:cNvSpPr/>
              <p:nvPr/>
            </p:nvSpPr>
            <p:spPr>
              <a:xfrm>
                <a:off x="9264751" y="1231100"/>
                <a:ext cx="541338" cy="812800"/>
              </a:xfrm>
              <a:custGeom>
                <a:avLst/>
                <a:gdLst/>
                <a:ahLst/>
                <a:cxnLst/>
                <a:rect l="l" t="t" r="r" b="b"/>
                <a:pathLst>
                  <a:path w="178" h="267" extrusionOk="0">
                    <a:moveTo>
                      <a:pt x="60" y="250"/>
                    </a:moveTo>
                    <a:cubicBezTo>
                      <a:pt x="53" y="263"/>
                      <a:pt x="38" y="267"/>
                      <a:pt x="26" y="261"/>
                    </a:cubicBezTo>
                    <a:cubicBezTo>
                      <a:pt x="17" y="256"/>
                      <a:pt x="17" y="256"/>
                      <a:pt x="17" y="256"/>
                    </a:cubicBezTo>
                    <a:cubicBezTo>
                      <a:pt x="5" y="249"/>
                      <a:pt x="0" y="234"/>
                      <a:pt x="7" y="222"/>
                    </a:cubicBezTo>
                    <a:cubicBezTo>
                      <a:pt x="118" y="17"/>
                      <a:pt x="118" y="17"/>
                      <a:pt x="118" y="17"/>
                    </a:cubicBezTo>
                    <a:cubicBezTo>
                      <a:pt x="124" y="5"/>
                      <a:pt x="140" y="0"/>
                      <a:pt x="152" y="7"/>
                    </a:cubicBezTo>
                    <a:cubicBezTo>
                      <a:pt x="161" y="11"/>
                      <a:pt x="161" y="11"/>
                      <a:pt x="161" y="11"/>
                    </a:cubicBezTo>
                    <a:cubicBezTo>
                      <a:pt x="173" y="18"/>
                      <a:pt x="178" y="33"/>
                      <a:pt x="171" y="46"/>
                    </a:cubicBezTo>
                    <a:lnTo>
                      <a:pt x="60" y="25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96" name="Google Shape;796;p23"/>
            <p:cNvGrpSpPr/>
            <p:nvPr/>
          </p:nvGrpSpPr>
          <p:grpSpPr>
            <a:xfrm rot="-5647818">
              <a:off x="6875241" y="2242369"/>
              <a:ext cx="724478" cy="513338"/>
              <a:chOff x="6180688" y="2320538"/>
              <a:chExt cx="1149350" cy="814387"/>
            </a:xfrm>
          </p:grpSpPr>
          <p:sp>
            <p:nvSpPr>
              <p:cNvPr id="797" name="Google Shape;797;p23"/>
              <p:cNvSpPr/>
              <p:nvPr/>
            </p:nvSpPr>
            <p:spPr>
              <a:xfrm>
                <a:off x="7010950" y="2320538"/>
                <a:ext cx="319088" cy="261938"/>
              </a:xfrm>
              <a:custGeom>
                <a:avLst/>
                <a:gdLst/>
                <a:ahLst/>
                <a:cxnLst/>
                <a:rect l="l" t="t" r="r" b="b"/>
                <a:pathLst>
                  <a:path w="105" h="86" extrusionOk="0">
                    <a:moveTo>
                      <a:pt x="6" y="24"/>
                    </a:moveTo>
                    <a:cubicBezTo>
                      <a:pt x="7" y="23"/>
                      <a:pt x="9" y="23"/>
                      <a:pt x="10" y="23"/>
                    </a:cubicBezTo>
                    <a:cubicBezTo>
                      <a:pt x="96" y="1"/>
                      <a:pt x="96" y="1"/>
                      <a:pt x="96" y="1"/>
                    </a:cubicBezTo>
                    <a:cubicBezTo>
                      <a:pt x="99" y="0"/>
                      <a:pt x="102" y="1"/>
                      <a:pt x="104" y="3"/>
                    </a:cubicBezTo>
                    <a:cubicBezTo>
                      <a:pt x="105" y="5"/>
                      <a:pt x="105" y="9"/>
                      <a:pt x="103" y="11"/>
                    </a:cubicBezTo>
                    <a:cubicBezTo>
                      <a:pt x="48" y="82"/>
                      <a:pt x="48" y="82"/>
                      <a:pt x="48" y="82"/>
                    </a:cubicBezTo>
                    <a:cubicBezTo>
                      <a:pt x="46" y="84"/>
                      <a:pt x="43" y="86"/>
                      <a:pt x="41" y="86"/>
                    </a:cubicBezTo>
                    <a:cubicBezTo>
                      <a:pt x="38" y="86"/>
                      <a:pt x="36" y="85"/>
                      <a:pt x="34" y="83"/>
                    </a:cubicBezTo>
                    <a:cubicBezTo>
                      <a:pt x="3" y="35"/>
                      <a:pt x="3" y="35"/>
                      <a:pt x="3" y="35"/>
                    </a:cubicBezTo>
                    <a:cubicBezTo>
                      <a:pt x="3" y="35"/>
                      <a:pt x="3" y="35"/>
                      <a:pt x="3" y="35"/>
                    </a:cubicBezTo>
                    <a:cubicBezTo>
                      <a:pt x="0" y="31"/>
                      <a:pt x="2" y="27"/>
                      <a:pt x="6" y="2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23"/>
              <p:cNvSpPr/>
              <p:nvPr/>
            </p:nvSpPr>
            <p:spPr>
              <a:xfrm>
                <a:off x="6180688" y="2379275"/>
                <a:ext cx="976313" cy="755650"/>
              </a:xfrm>
              <a:custGeom>
                <a:avLst/>
                <a:gdLst/>
                <a:ahLst/>
                <a:cxnLst/>
                <a:rect l="l" t="t" r="r" b="b"/>
                <a:pathLst>
                  <a:path w="321" h="248" extrusionOk="0">
                    <a:moveTo>
                      <a:pt x="17" y="166"/>
                    </a:moveTo>
                    <a:cubicBezTo>
                      <a:pt x="5" y="173"/>
                      <a:pt x="0" y="187"/>
                      <a:pt x="6" y="196"/>
                    </a:cubicBezTo>
                    <a:cubicBezTo>
                      <a:pt x="34" y="238"/>
                      <a:pt x="34" y="238"/>
                      <a:pt x="34" y="238"/>
                    </a:cubicBezTo>
                    <a:cubicBezTo>
                      <a:pt x="40" y="247"/>
                      <a:pt x="54" y="248"/>
                      <a:pt x="66" y="241"/>
                    </a:cubicBezTo>
                    <a:cubicBezTo>
                      <a:pt x="308" y="82"/>
                      <a:pt x="308" y="82"/>
                      <a:pt x="308" y="82"/>
                    </a:cubicBezTo>
                    <a:cubicBezTo>
                      <a:pt x="320" y="75"/>
                      <a:pt x="321" y="68"/>
                      <a:pt x="315" y="59"/>
                    </a:cubicBezTo>
                    <a:cubicBezTo>
                      <a:pt x="283" y="10"/>
                      <a:pt x="283" y="10"/>
                      <a:pt x="283" y="10"/>
                    </a:cubicBezTo>
                    <a:cubicBezTo>
                      <a:pt x="277" y="1"/>
                      <a:pt x="271" y="0"/>
                      <a:pt x="259" y="7"/>
                    </a:cubicBezTo>
                    <a:lnTo>
                      <a:pt x="17" y="166"/>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23"/>
              <p:cNvSpPr/>
              <p:nvPr/>
            </p:nvSpPr>
            <p:spPr>
              <a:xfrm>
                <a:off x="6898238" y="2425313"/>
                <a:ext cx="185738" cy="252413"/>
              </a:xfrm>
              <a:custGeom>
                <a:avLst/>
                <a:gdLst/>
                <a:ahLst/>
                <a:cxnLst/>
                <a:rect l="l" t="t" r="r" b="b"/>
                <a:pathLst>
                  <a:path w="117" h="159" extrusionOk="0">
                    <a:moveTo>
                      <a:pt x="0" y="15"/>
                    </a:moveTo>
                    <a:lnTo>
                      <a:pt x="94" y="159"/>
                    </a:lnTo>
                    <a:lnTo>
                      <a:pt x="117" y="144"/>
                    </a:lnTo>
                    <a:lnTo>
                      <a:pt x="23" y="0"/>
                    </a:lnTo>
                    <a:lnTo>
                      <a:pt x="0" y="1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23"/>
              <p:cNvSpPr/>
              <p:nvPr/>
            </p:nvSpPr>
            <p:spPr>
              <a:xfrm>
                <a:off x="6841088" y="2465000"/>
                <a:ext cx="182563" cy="249238"/>
              </a:xfrm>
              <a:custGeom>
                <a:avLst/>
                <a:gdLst/>
                <a:ahLst/>
                <a:cxnLst/>
                <a:rect l="l" t="t" r="r" b="b"/>
                <a:pathLst>
                  <a:path w="115" h="157" extrusionOk="0">
                    <a:moveTo>
                      <a:pt x="0" y="13"/>
                    </a:moveTo>
                    <a:lnTo>
                      <a:pt x="94" y="157"/>
                    </a:lnTo>
                    <a:lnTo>
                      <a:pt x="115" y="142"/>
                    </a:lnTo>
                    <a:lnTo>
                      <a:pt x="23" y="0"/>
                    </a:lnTo>
                    <a:lnTo>
                      <a:pt x="0" y="1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23"/>
              <p:cNvSpPr/>
              <p:nvPr/>
            </p:nvSpPr>
            <p:spPr>
              <a:xfrm>
                <a:off x="6307688" y="2811075"/>
                <a:ext cx="185738" cy="250825"/>
              </a:xfrm>
              <a:custGeom>
                <a:avLst/>
                <a:gdLst/>
                <a:ahLst/>
                <a:cxnLst/>
                <a:rect l="l" t="t" r="r" b="b"/>
                <a:pathLst>
                  <a:path w="117" h="158" extrusionOk="0">
                    <a:moveTo>
                      <a:pt x="0" y="14"/>
                    </a:moveTo>
                    <a:lnTo>
                      <a:pt x="94" y="158"/>
                    </a:lnTo>
                    <a:lnTo>
                      <a:pt x="117" y="144"/>
                    </a:lnTo>
                    <a:lnTo>
                      <a:pt x="23" y="0"/>
                    </a:lnTo>
                    <a:lnTo>
                      <a:pt x="0" y="1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23"/>
              <p:cNvSpPr/>
              <p:nvPr/>
            </p:nvSpPr>
            <p:spPr>
              <a:xfrm>
                <a:off x="6250538" y="2847588"/>
                <a:ext cx="182563" cy="254000"/>
              </a:xfrm>
              <a:custGeom>
                <a:avLst/>
                <a:gdLst/>
                <a:ahLst/>
                <a:cxnLst/>
                <a:rect l="l" t="t" r="r" b="b"/>
                <a:pathLst>
                  <a:path w="115" h="160" extrusionOk="0">
                    <a:moveTo>
                      <a:pt x="0" y="16"/>
                    </a:moveTo>
                    <a:lnTo>
                      <a:pt x="94" y="160"/>
                    </a:lnTo>
                    <a:lnTo>
                      <a:pt x="115" y="144"/>
                    </a:lnTo>
                    <a:lnTo>
                      <a:pt x="23" y="0"/>
                    </a:lnTo>
                    <a:lnTo>
                      <a:pt x="0" y="1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23"/>
              <p:cNvSpPr/>
              <p:nvPr/>
            </p:nvSpPr>
            <p:spPr>
              <a:xfrm>
                <a:off x="6429925" y="2588825"/>
                <a:ext cx="471488" cy="347663"/>
              </a:xfrm>
              <a:custGeom>
                <a:avLst/>
                <a:gdLst/>
                <a:ahLst/>
                <a:cxnLst/>
                <a:rect l="l" t="t" r="r" b="b"/>
                <a:pathLst>
                  <a:path w="155" h="114" extrusionOk="0">
                    <a:moveTo>
                      <a:pt x="11" y="78"/>
                    </a:moveTo>
                    <a:cubicBezTo>
                      <a:pt x="4" y="83"/>
                      <a:pt x="0" y="92"/>
                      <a:pt x="4" y="98"/>
                    </a:cubicBezTo>
                    <a:cubicBezTo>
                      <a:pt x="10" y="107"/>
                      <a:pt x="10" y="107"/>
                      <a:pt x="10" y="107"/>
                    </a:cubicBezTo>
                    <a:cubicBezTo>
                      <a:pt x="14" y="113"/>
                      <a:pt x="24" y="114"/>
                      <a:pt x="32" y="109"/>
                    </a:cubicBezTo>
                    <a:cubicBezTo>
                      <a:pt x="144" y="36"/>
                      <a:pt x="144" y="36"/>
                      <a:pt x="144" y="36"/>
                    </a:cubicBezTo>
                    <a:cubicBezTo>
                      <a:pt x="152" y="31"/>
                      <a:pt x="155" y="22"/>
                      <a:pt x="151" y="16"/>
                    </a:cubicBezTo>
                    <a:cubicBezTo>
                      <a:pt x="145" y="6"/>
                      <a:pt x="145" y="6"/>
                      <a:pt x="145" y="6"/>
                    </a:cubicBezTo>
                    <a:cubicBezTo>
                      <a:pt x="141" y="0"/>
                      <a:pt x="132" y="0"/>
                      <a:pt x="124" y="5"/>
                    </a:cubicBezTo>
                    <a:lnTo>
                      <a:pt x="11" y="7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04" name="Google Shape;804;p23"/>
            <p:cNvGrpSpPr/>
            <p:nvPr/>
          </p:nvGrpSpPr>
          <p:grpSpPr>
            <a:xfrm rot="-3025213">
              <a:off x="5819988" y="3296918"/>
              <a:ext cx="724441" cy="513312"/>
              <a:chOff x="6180688" y="2320538"/>
              <a:chExt cx="1149350" cy="814387"/>
            </a:xfrm>
          </p:grpSpPr>
          <p:sp>
            <p:nvSpPr>
              <p:cNvPr id="805" name="Google Shape;805;p23"/>
              <p:cNvSpPr/>
              <p:nvPr/>
            </p:nvSpPr>
            <p:spPr>
              <a:xfrm>
                <a:off x="7010950" y="2320538"/>
                <a:ext cx="319088" cy="261938"/>
              </a:xfrm>
              <a:custGeom>
                <a:avLst/>
                <a:gdLst/>
                <a:ahLst/>
                <a:cxnLst/>
                <a:rect l="l" t="t" r="r" b="b"/>
                <a:pathLst>
                  <a:path w="105" h="86" extrusionOk="0">
                    <a:moveTo>
                      <a:pt x="6" y="24"/>
                    </a:moveTo>
                    <a:cubicBezTo>
                      <a:pt x="7" y="23"/>
                      <a:pt x="9" y="23"/>
                      <a:pt x="10" y="23"/>
                    </a:cubicBezTo>
                    <a:cubicBezTo>
                      <a:pt x="96" y="1"/>
                      <a:pt x="96" y="1"/>
                      <a:pt x="96" y="1"/>
                    </a:cubicBezTo>
                    <a:cubicBezTo>
                      <a:pt x="99" y="0"/>
                      <a:pt x="102" y="1"/>
                      <a:pt x="104" y="3"/>
                    </a:cubicBezTo>
                    <a:cubicBezTo>
                      <a:pt x="105" y="5"/>
                      <a:pt x="105" y="9"/>
                      <a:pt x="103" y="11"/>
                    </a:cubicBezTo>
                    <a:cubicBezTo>
                      <a:pt x="48" y="82"/>
                      <a:pt x="48" y="82"/>
                      <a:pt x="48" y="82"/>
                    </a:cubicBezTo>
                    <a:cubicBezTo>
                      <a:pt x="46" y="84"/>
                      <a:pt x="43" y="86"/>
                      <a:pt x="41" y="86"/>
                    </a:cubicBezTo>
                    <a:cubicBezTo>
                      <a:pt x="38" y="86"/>
                      <a:pt x="36" y="85"/>
                      <a:pt x="34" y="83"/>
                    </a:cubicBezTo>
                    <a:cubicBezTo>
                      <a:pt x="3" y="35"/>
                      <a:pt x="3" y="35"/>
                      <a:pt x="3" y="35"/>
                    </a:cubicBezTo>
                    <a:cubicBezTo>
                      <a:pt x="3" y="35"/>
                      <a:pt x="3" y="35"/>
                      <a:pt x="3" y="35"/>
                    </a:cubicBezTo>
                    <a:cubicBezTo>
                      <a:pt x="0" y="31"/>
                      <a:pt x="2" y="27"/>
                      <a:pt x="6" y="2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23"/>
              <p:cNvSpPr/>
              <p:nvPr/>
            </p:nvSpPr>
            <p:spPr>
              <a:xfrm>
                <a:off x="6180688" y="2379275"/>
                <a:ext cx="976313" cy="755650"/>
              </a:xfrm>
              <a:custGeom>
                <a:avLst/>
                <a:gdLst/>
                <a:ahLst/>
                <a:cxnLst/>
                <a:rect l="l" t="t" r="r" b="b"/>
                <a:pathLst>
                  <a:path w="321" h="248" extrusionOk="0">
                    <a:moveTo>
                      <a:pt x="17" y="166"/>
                    </a:moveTo>
                    <a:cubicBezTo>
                      <a:pt x="5" y="173"/>
                      <a:pt x="0" y="187"/>
                      <a:pt x="6" y="196"/>
                    </a:cubicBezTo>
                    <a:cubicBezTo>
                      <a:pt x="34" y="238"/>
                      <a:pt x="34" y="238"/>
                      <a:pt x="34" y="238"/>
                    </a:cubicBezTo>
                    <a:cubicBezTo>
                      <a:pt x="40" y="247"/>
                      <a:pt x="54" y="248"/>
                      <a:pt x="66" y="241"/>
                    </a:cubicBezTo>
                    <a:cubicBezTo>
                      <a:pt x="308" y="82"/>
                      <a:pt x="308" y="82"/>
                      <a:pt x="308" y="82"/>
                    </a:cubicBezTo>
                    <a:cubicBezTo>
                      <a:pt x="320" y="75"/>
                      <a:pt x="321" y="68"/>
                      <a:pt x="315" y="59"/>
                    </a:cubicBezTo>
                    <a:cubicBezTo>
                      <a:pt x="283" y="10"/>
                      <a:pt x="283" y="10"/>
                      <a:pt x="283" y="10"/>
                    </a:cubicBezTo>
                    <a:cubicBezTo>
                      <a:pt x="277" y="1"/>
                      <a:pt x="271" y="0"/>
                      <a:pt x="259" y="7"/>
                    </a:cubicBezTo>
                    <a:lnTo>
                      <a:pt x="17" y="16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7" name="Google Shape;807;p23"/>
              <p:cNvSpPr/>
              <p:nvPr/>
            </p:nvSpPr>
            <p:spPr>
              <a:xfrm>
                <a:off x="6898238" y="2425313"/>
                <a:ext cx="185738" cy="252413"/>
              </a:xfrm>
              <a:custGeom>
                <a:avLst/>
                <a:gdLst/>
                <a:ahLst/>
                <a:cxnLst/>
                <a:rect l="l" t="t" r="r" b="b"/>
                <a:pathLst>
                  <a:path w="117" h="159" extrusionOk="0">
                    <a:moveTo>
                      <a:pt x="0" y="15"/>
                    </a:moveTo>
                    <a:lnTo>
                      <a:pt x="94" y="159"/>
                    </a:lnTo>
                    <a:lnTo>
                      <a:pt x="117" y="144"/>
                    </a:lnTo>
                    <a:lnTo>
                      <a:pt x="23" y="0"/>
                    </a:lnTo>
                    <a:lnTo>
                      <a:pt x="0" y="1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8" name="Google Shape;808;p23"/>
              <p:cNvSpPr/>
              <p:nvPr/>
            </p:nvSpPr>
            <p:spPr>
              <a:xfrm>
                <a:off x="6841088" y="2465000"/>
                <a:ext cx="182563" cy="249238"/>
              </a:xfrm>
              <a:custGeom>
                <a:avLst/>
                <a:gdLst/>
                <a:ahLst/>
                <a:cxnLst/>
                <a:rect l="l" t="t" r="r" b="b"/>
                <a:pathLst>
                  <a:path w="115" h="157" extrusionOk="0">
                    <a:moveTo>
                      <a:pt x="0" y="13"/>
                    </a:moveTo>
                    <a:lnTo>
                      <a:pt x="94" y="157"/>
                    </a:lnTo>
                    <a:lnTo>
                      <a:pt x="115" y="142"/>
                    </a:lnTo>
                    <a:lnTo>
                      <a:pt x="23" y="0"/>
                    </a:lnTo>
                    <a:lnTo>
                      <a:pt x="0" y="1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23"/>
              <p:cNvSpPr/>
              <p:nvPr/>
            </p:nvSpPr>
            <p:spPr>
              <a:xfrm>
                <a:off x="6307688" y="2811075"/>
                <a:ext cx="185738" cy="250825"/>
              </a:xfrm>
              <a:custGeom>
                <a:avLst/>
                <a:gdLst/>
                <a:ahLst/>
                <a:cxnLst/>
                <a:rect l="l" t="t" r="r" b="b"/>
                <a:pathLst>
                  <a:path w="117" h="158" extrusionOk="0">
                    <a:moveTo>
                      <a:pt x="0" y="14"/>
                    </a:moveTo>
                    <a:lnTo>
                      <a:pt x="94" y="158"/>
                    </a:lnTo>
                    <a:lnTo>
                      <a:pt x="117" y="144"/>
                    </a:lnTo>
                    <a:lnTo>
                      <a:pt x="23" y="0"/>
                    </a:lnTo>
                    <a:lnTo>
                      <a:pt x="0" y="1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0" name="Google Shape;810;p23"/>
              <p:cNvSpPr/>
              <p:nvPr/>
            </p:nvSpPr>
            <p:spPr>
              <a:xfrm>
                <a:off x="6250538" y="2847588"/>
                <a:ext cx="182563" cy="254000"/>
              </a:xfrm>
              <a:custGeom>
                <a:avLst/>
                <a:gdLst/>
                <a:ahLst/>
                <a:cxnLst/>
                <a:rect l="l" t="t" r="r" b="b"/>
                <a:pathLst>
                  <a:path w="115" h="160" extrusionOk="0">
                    <a:moveTo>
                      <a:pt x="0" y="16"/>
                    </a:moveTo>
                    <a:lnTo>
                      <a:pt x="94" y="160"/>
                    </a:lnTo>
                    <a:lnTo>
                      <a:pt x="115" y="144"/>
                    </a:lnTo>
                    <a:lnTo>
                      <a:pt x="23" y="0"/>
                    </a:lnTo>
                    <a:lnTo>
                      <a:pt x="0" y="1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23"/>
              <p:cNvSpPr/>
              <p:nvPr/>
            </p:nvSpPr>
            <p:spPr>
              <a:xfrm>
                <a:off x="6429925" y="2588825"/>
                <a:ext cx="471488" cy="347663"/>
              </a:xfrm>
              <a:custGeom>
                <a:avLst/>
                <a:gdLst/>
                <a:ahLst/>
                <a:cxnLst/>
                <a:rect l="l" t="t" r="r" b="b"/>
                <a:pathLst>
                  <a:path w="155" h="114" extrusionOk="0">
                    <a:moveTo>
                      <a:pt x="11" y="78"/>
                    </a:moveTo>
                    <a:cubicBezTo>
                      <a:pt x="4" y="83"/>
                      <a:pt x="0" y="92"/>
                      <a:pt x="4" y="98"/>
                    </a:cubicBezTo>
                    <a:cubicBezTo>
                      <a:pt x="10" y="107"/>
                      <a:pt x="10" y="107"/>
                      <a:pt x="10" y="107"/>
                    </a:cubicBezTo>
                    <a:cubicBezTo>
                      <a:pt x="14" y="113"/>
                      <a:pt x="24" y="114"/>
                      <a:pt x="32" y="109"/>
                    </a:cubicBezTo>
                    <a:cubicBezTo>
                      <a:pt x="144" y="36"/>
                      <a:pt x="144" y="36"/>
                      <a:pt x="144" y="36"/>
                    </a:cubicBezTo>
                    <a:cubicBezTo>
                      <a:pt x="152" y="31"/>
                      <a:pt x="155" y="22"/>
                      <a:pt x="151" y="16"/>
                    </a:cubicBezTo>
                    <a:cubicBezTo>
                      <a:pt x="145" y="6"/>
                      <a:pt x="145" y="6"/>
                      <a:pt x="145" y="6"/>
                    </a:cubicBezTo>
                    <a:cubicBezTo>
                      <a:pt x="141" y="0"/>
                      <a:pt x="132" y="0"/>
                      <a:pt x="124" y="5"/>
                    </a:cubicBezTo>
                    <a:lnTo>
                      <a:pt x="11" y="7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12" name="Google Shape;812;p23"/>
            <p:cNvSpPr/>
            <p:nvPr/>
          </p:nvSpPr>
          <p:spPr>
            <a:xfrm>
              <a:off x="7049199" y="3049650"/>
              <a:ext cx="197729" cy="449225"/>
            </a:xfrm>
            <a:custGeom>
              <a:avLst/>
              <a:gdLst/>
              <a:ahLst/>
              <a:cxnLst/>
              <a:rect l="l" t="t" r="r" b="b"/>
              <a:pathLst>
                <a:path w="71" h="161" extrusionOk="0">
                  <a:moveTo>
                    <a:pt x="18" y="74"/>
                  </a:moveTo>
                  <a:cubicBezTo>
                    <a:pt x="33" y="13"/>
                    <a:pt x="33" y="13"/>
                    <a:pt x="33" y="13"/>
                  </a:cubicBezTo>
                  <a:cubicBezTo>
                    <a:pt x="35" y="5"/>
                    <a:pt x="41" y="0"/>
                    <a:pt x="49" y="1"/>
                  </a:cubicBezTo>
                  <a:cubicBezTo>
                    <a:pt x="53" y="1"/>
                    <a:pt x="56" y="2"/>
                    <a:pt x="60" y="3"/>
                  </a:cubicBezTo>
                  <a:cubicBezTo>
                    <a:pt x="65" y="4"/>
                    <a:pt x="69" y="8"/>
                    <a:pt x="70" y="13"/>
                  </a:cubicBezTo>
                  <a:cubicBezTo>
                    <a:pt x="71" y="16"/>
                    <a:pt x="71" y="19"/>
                    <a:pt x="70" y="22"/>
                  </a:cubicBezTo>
                  <a:cubicBezTo>
                    <a:pt x="62" y="54"/>
                    <a:pt x="54" y="87"/>
                    <a:pt x="45" y="120"/>
                  </a:cubicBezTo>
                  <a:cubicBezTo>
                    <a:pt x="45" y="121"/>
                    <a:pt x="45" y="122"/>
                    <a:pt x="44" y="124"/>
                  </a:cubicBezTo>
                  <a:cubicBezTo>
                    <a:pt x="41" y="129"/>
                    <a:pt x="36" y="133"/>
                    <a:pt x="30" y="132"/>
                  </a:cubicBezTo>
                  <a:cubicBezTo>
                    <a:pt x="23" y="132"/>
                    <a:pt x="18" y="128"/>
                    <a:pt x="16" y="121"/>
                  </a:cubicBezTo>
                  <a:cubicBezTo>
                    <a:pt x="16" y="119"/>
                    <a:pt x="16" y="115"/>
                    <a:pt x="16" y="113"/>
                  </a:cubicBezTo>
                  <a:cubicBezTo>
                    <a:pt x="19" y="103"/>
                    <a:pt x="21" y="93"/>
                    <a:pt x="24" y="84"/>
                  </a:cubicBezTo>
                  <a:cubicBezTo>
                    <a:pt x="25" y="80"/>
                    <a:pt x="26" y="76"/>
                    <a:pt x="27" y="72"/>
                  </a:cubicBezTo>
                  <a:cubicBezTo>
                    <a:pt x="28" y="69"/>
                    <a:pt x="31" y="71"/>
                    <a:pt x="31" y="73"/>
                  </a:cubicBezTo>
                  <a:cubicBezTo>
                    <a:pt x="31" y="73"/>
                    <a:pt x="31" y="74"/>
                    <a:pt x="31" y="74"/>
                  </a:cubicBezTo>
                  <a:cubicBezTo>
                    <a:pt x="27" y="88"/>
                    <a:pt x="24" y="101"/>
                    <a:pt x="21" y="114"/>
                  </a:cubicBezTo>
                  <a:cubicBezTo>
                    <a:pt x="19" y="120"/>
                    <a:pt x="22" y="125"/>
                    <a:pt x="26" y="127"/>
                  </a:cubicBezTo>
                  <a:cubicBezTo>
                    <a:pt x="32" y="129"/>
                    <a:pt x="37" y="127"/>
                    <a:pt x="40" y="122"/>
                  </a:cubicBezTo>
                  <a:cubicBezTo>
                    <a:pt x="40" y="121"/>
                    <a:pt x="41" y="119"/>
                    <a:pt x="41" y="118"/>
                  </a:cubicBezTo>
                  <a:cubicBezTo>
                    <a:pt x="49" y="86"/>
                    <a:pt x="57" y="54"/>
                    <a:pt x="65" y="22"/>
                  </a:cubicBezTo>
                  <a:cubicBezTo>
                    <a:pt x="66" y="21"/>
                    <a:pt x="66" y="20"/>
                    <a:pt x="66" y="20"/>
                  </a:cubicBezTo>
                  <a:cubicBezTo>
                    <a:pt x="67" y="15"/>
                    <a:pt x="65" y="10"/>
                    <a:pt x="61" y="8"/>
                  </a:cubicBezTo>
                  <a:cubicBezTo>
                    <a:pt x="56" y="6"/>
                    <a:pt x="52" y="5"/>
                    <a:pt x="47" y="5"/>
                  </a:cubicBezTo>
                  <a:cubicBezTo>
                    <a:pt x="42" y="6"/>
                    <a:pt x="39" y="9"/>
                    <a:pt x="38" y="14"/>
                  </a:cubicBezTo>
                  <a:cubicBezTo>
                    <a:pt x="27" y="54"/>
                    <a:pt x="17" y="95"/>
                    <a:pt x="7" y="136"/>
                  </a:cubicBezTo>
                  <a:cubicBezTo>
                    <a:pt x="5" y="142"/>
                    <a:pt x="8" y="147"/>
                    <a:pt x="13" y="151"/>
                  </a:cubicBezTo>
                  <a:cubicBezTo>
                    <a:pt x="16" y="154"/>
                    <a:pt x="20" y="154"/>
                    <a:pt x="24" y="155"/>
                  </a:cubicBezTo>
                  <a:cubicBezTo>
                    <a:pt x="33" y="157"/>
                    <a:pt x="41" y="152"/>
                    <a:pt x="43" y="143"/>
                  </a:cubicBezTo>
                  <a:cubicBezTo>
                    <a:pt x="49" y="120"/>
                    <a:pt x="55" y="97"/>
                    <a:pt x="61" y="74"/>
                  </a:cubicBezTo>
                  <a:cubicBezTo>
                    <a:pt x="61" y="73"/>
                    <a:pt x="61" y="73"/>
                    <a:pt x="61" y="73"/>
                  </a:cubicBezTo>
                  <a:cubicBezTo>
                    <a:pt x="61" y="71"/>
                    <a:pt x="65" y="72"/>
                    <a:pt x="65" y="75"/>
                  </a:cubicBezTo>
                  <a:cubicBezTo>
                    <a:pt x="59" y="98"/>
                    <a:pt x="53" y="122"/>
                    <a:pt x="47" y="145"/>
                  </a:cubicBezTo>
                  <a:cubicBezTo>
                    <a:pt x="45" y="153"/>
                    <a:pt x="39" y="159"/>
                    <a:pt x="31" y="160"/>
                  </a:cubicBezTo>
                  <a:cubicBezTo>
                    <a:pt x="25" y="161"/>
                    <a:pt x="19" y="159"/>
                    <a:pt x="13" y="156"/>
                  </a:cubicBezTo>
                  <a:cubicBezTo>
                    <a:pt x="6" y="153"/>
                    <a:pt x="0" y="144"/>
                    <a:pt x="3" y="134"/>
                  </a:cubicBezTo>
                  <a:cubicBezTo>
                    <a:pt x="8" y="114"/>
                    <a:pt x="13" y="94"/>
                    <a:pt x="18" y="74"/>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3" name="Google Shape;813;p23"/>
            <p:cNvSpPr/>
            <p:nvPr/>
          </p:nvSpPr>
          <p:spPr>
            <a:xfrm rot="-3765839">
              <a:off x="5550577" y="2823000"/>
              <a:ext cx="197729" cy="449225"/>
            </a:xfrm>
            <a:custGeom>
              <a:avLst/>
              <a:gdLst/>
              <a:ahLst/>
              <a:cxnLst/>
              <a:rect l="l" t="t" r="r" b="b"/>
              <a:pathLst>
                <a:path w="71" h="161" extrusionOk="0">
                  <a:moveTo>
                    <a:pt x="18" y="74"/>
                  </a:moveTo>
                  <a:cubicBezTo>
                    <a:pt x="33" y="13"/>
                    <a:pt x="33" y="13"/>
                    <a:pt x="33" y="13"/>
                  </a:cubicBezTo>
                  <a:cubicBezTo>
                    <a:pt x="35" y="5"/>
                    <a:pt x="41" y="0"/>
                    <a:pt x="49" y="1"/>
                  </a:cubicBezTo>
                  <a:cubicBezTo>
                    <a:pt x="53" y="1"/>
                    <a:pt x="56" y="2"/>
                    <a:pt x="60" y="3"/>
                  </a:cubicBezTo>
                  <a:cubicBezTo>
                    <a:pt x="65" y="4"/>
                    <a:pt x="69" y="8"/>
                    <a:pt x="70" y="13"/>
                  </a:cubicBezTo>
                  <a:cubicBezTo>
                    <a:pt x="71" y="16"/>
                    <a:pt x="71" y="19"/>
                    <a:pt x="70" y="22"/>
                  </a:cubicBezTo>
                  <a:cubicBezTo>
                    <a:pt x="62" y="54"/>
                    <a:pt x="54" y="87"/>
                    <a:pt x="45" y="120"/>
                  </a:cubicBezTo>
                  <a:cubicBezTo>
                    <a:pt x="45" y="121"/>
                    <a:pt x="45" y="122"/>
                    <a:pt x="44" y="124"/>
                  </a:cubicBezTo>
                  <a:cubicBezTo>
                    <a:pt x="41" y="129"/>
                    <a:pt x="36" y="133"/>
                    <a:pt x="30" y="132"/>
                  </a:cubicBezTo>
                  <a:cubicBezTo>
                    <a:pt x="23" y="132"/>
                    <a:pt x="18" y="128"/>
                    <a:pt x="16" y="121"/>
                  </a:cubicBezTo>
                  <a:cubicBezTo>
                    <a:pt x="16" y="119"/>
                    <a:pt x="16" y="115"/>
                    <a:pt x="16" y="113"/>
                  </a:cubicBezTo>
                  <a:cubicBezTo>
                    <a:pt x="19" y="103"/>
                    <a:pt x="21" y="93"/>
                    <a:pt x="24" y="84"/>
                  </a:cubicBezTo>
                  <a:cubicBezTo>
                    <a:pt x="25" y="80"/>
                    <a:pt x="26" y="76"/>
                    <a:pt x="27" y="72"/>
                  </a:cubicBezTo>
                  <a:cubicBezTo>
                    <a:pt x="28" y="69"/>
                    <a:pt x="31" y="71"/>
                    <a:pt x="31" y="73"/>
                  </a:cubicBezTo>
                  <a:cubicBezTo>
                    <a:pt x="31" y="73"/>
                    <a:pt x="31" y="74"/>
                    <a:pt x="31" y="74"/>
                  </a:cubicBezTo>
                  <a:cubicBezTo>
                    <a:pt x="27" y="88"/>
                    <a:pt x="24" y="101"/>
                    <a:pt x="21" y="114"/>
                  </a:cubicBezTo>
                  <a:cubicBezTo>
                    <a:pt x="19" y="120"/>
                    <a:pt x="22" y="125"/>
                    <a:pt x="26" y="127"/>
                  </a:cubicBezTo>
                  <a:cubicBezTo>
                    <a:pt x="32" y="129"/>
                    <a:pt x="37" y="127"/>
                    <a:pt x="40" y="122"/>
                  </a:cubicBezTo>
                  <a:cubicBezTo>
                    <a:pt x="40" y="121"/>
                    <a:pt x="41" y="119"/>
                    <a:pt x="41" y="118"/>
                  </a:cubicBezTo>
                  <a:cubicBezTo>
                    <a:pt x="49" y="86"/>
                    <a:pt x="57" y="54"/>
                    <a:pt x="65" y="22"/>
                  </a:cubicBezTo>
                  <a:cubicBezTo>
                    <a:pt x="66" y="21"/>
                    <a:pt x="66" y="20"/>
                    <a:pt x="66" y="20"/>
                  </a:cubicBezTo>
                  <a:cubicBezTo>
                    <a:pt x="67" y="15"/>
                    <a:pt x="65" y="10"/>
                    <a:pt x="61" y="8"/>
                  </a:cubicBezTo>
                  <a:cubicBezTo>
                    <a:pt x="56" y="6"/>
                    <a:pt x="52" y="5"/>
                    <a:pt x="47" y="5"/>
                  </a:cubicBezTo>
                  <a:cubicBezTo>
                    <a:pt x="42" y="6"/>
                    <a:pt x="39" y="9"/>
                    <a:pt x="38" y="14"/>
                  </a:cubicBezTo>
                  <a:cubicBezTo>
                    <a:pt x="27" y="54"/>
                    <a:pt x="17" y="95"/>
                    <a:pt x="7" y="136"/>
                  </a:cubicBezTo>
                  <a:cubicBezTo>
                    <a:pt x="5" y="142"/>
                    <a:pt x="8" y="147"/>
                    <a:pt x="13" y="151"/>
                  </a:cubicBezTo>
                  <a:cubicBezTo>
                    <a:pt x="16" y="154"/>
                    <a:pt x="20" y="154"/>
                    <a:pt x="24" y="155"/>
                  </a:cubicBezTo>
                  <a:cubicBezTo>
                    <a:pt x="33" y="157"/>
                    <a:pt x="41" y="152"/>
                    <a:pt x="43" y="143"/>
                  </a:cubicBezTo>
                  <a:cubicBezTo>
                    <a:pt x="49" y="120"/>
                    <a:pt x="55" y="97"/>
                    <a:pt x="61" y="74"/>
                  </a:cubicBezTo>
                  <a:cubicBezTo>
                    <a:pt x="61" y="73"/>
                    <a:pt x="61" y="73"/>
                    <a:pt x="61" y="73"/>
                  </a:cubicBezTo>
                  <a:cubicBezTo>
                    <a:pt x="61" y="71"/>
                    <a:pt x="65" y="72"/>
                    <a:pt x="65" y="75"/>
                  </a:cubicBezTo>
                  <a:cubicBezTo>
                    <a:pt x="59" y="98"/>
                    <a:pt x="53" y="122"/>
                    <a:pt x="47" y="145"/>
                  </a:cubicBezTo>
                  <a:cubicBezTo>
                    <a:pt x="45" y="153"/>
                    <a:pt x="39" y="159"/>
                    <a:pt x="31" y="160"/>
                  </a:cubicBezTo>
                  <a:cubicBezTo>
                    <a:pt x="25" y="161"/>
                    <a:pt x="19" y="159"/>
                    <a:pt x="13" y="156"/>
                  </a:cubicBezTo>
                  <a:cubicBezTo>
                    <a:pt x="6" y="153"/>
                    <a:pt x="0" y="144"/>
                    <a:pt x="3" y="134"/>
                  </a:cubicBezTo>
                  <a:cubicBezTo>
                    <a:pt x="8" y="114"/>
                    <a:pt x="13" y="94"/>
                    <a:pt x="18" y="7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14" name="Google Shape;814;p23"/>
            <p:cNvGrpSpPr/>
            <p:nvPr/>
          </p:nvGrpSpPr>
          <p:grpSpPr>
            <a:xfrm rot="-10580157">
              <a:off x="5523889" y="1118943"/>
              <a:ext cx="363973" cy="216195"/>
              <a:chOff x="6191763" y="4215150"/>
              <a:chExt cx="261938" cy="155576"/>
            </a:xfrm>
          </p:grpSpPr>
          <p:sp>
            <p:nvSpPr>
              <p:cNvPr id="815" name="Google Shape;815;p23"/>
              <p:cNvSpPr/>
              <p:nvPr/>
            </p:nvSpPr>
            <p:spPr>
              <a:xfrm>
                <a:off x="6302888" y="4215150"/>
                <a:ext cx="150813" cy="93663"/>
              </a:xfrm>
              <a:custGeom>
                <a:avLst/>
                <a:gdLst/>
                <a:ahLst/>
                <a:cxnLst/>
                <a:rect l="l" t="t" r="r" b="b"/>
                <a:pathLst>
                  <a:path w="95" h="59" extrusionOk="0">
                    <a:moveTo>
                      <a:pt x="95" y="0"/>
                    </a:moveTo>
                    <a:lnTo>
                      <a:pt x="56" y="30"/>
                    </a:lnTo>
                    <a:lnTo>
                      <a:pt x="16" y="59"/>
                    </a:lnTo>
                    <a:lnTo>
                      <a:pt x="8" y="44"/>
                    </a:lnTo>
                    <a:lnTo>
                      <a:pt x="0" y="28"/>
                    </a:lnTo>
                    <a:lnTo>
                      <a:pt x="47" y="15"/>
                    </a:lnTo>
                    <a:lnTo>
                      <a:pt x="95"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23"/>
              <p:cNvSpPr/>
              <p:nvPr/>
            </p:nvSpPr>
            <p:spPr>
              <a:xfrm>
                <a:off x="6191763" y="4232613"/>
                <a:ext cx="160338" cy="138113"/>
              </a:xfrm>
              <a:custGeom>
                <a:avLst/>
                <a:gdLst/>
                <a:ahLst/>
                <a:cxnLst/>
                <a:rect l="l" t="t" r="r" b="b"/>
                <a:pathLst>
                  <a:path w="62" h="53" extrusionOk="0">
                    <a:moveTo>
                      <a:pt x="33" y="15"/>
                    </a:moveTo>
                    <a:cubicBezTo>
                      <a:pt x="13" y="27"/>
                      <a:pt x="13" y="27"/>
                      <a:pt x="13" y="27"/>
                    </a:cubicBezTo>
                    <a:cubicBezTo>
                      <a:pt x="11" y="25"/>
                      <a:pt x="8" y="24"/>
                      <a:pt x="5" y="25"/>
                    </a:cubicBezTo>
                    <a:cubicBezTo>
                      <a:pt x="1" y="27"/>
                      <a:pt x="0" y="31"/>
                      <a:pt x="2" y="34"/>
                    </a:cubicBezTo>
                    <a:cubicBezTo>
                      <a:pt x="9" y="48"/>
                      <a:pt x="9" y="48"/>
                      <a:pt x="9" y="48"/>
                    </a:cubicBezTo>
                    <a:cubicBezTo>
                      <a:pt x="10" y="51"/>
                      <a:pt x="14" y="53"/>
                      <a:pt x="18" y="51"/>
                    </a:cubicBezTo>
                    <a:cubicBezTo>
                      <a:pt x="21" y="50"/>
                      <a:pt x="22" y="46"/>
                      <a:pt x="21" y="43"/>
                    </a:cubicBezTo>
                    <a:cubicBezTo>
                      <a:pt x="43" y="35"/>
                      <a:pt x="43" y="35"/>
                      <a:pt x="43" y="35"/>
                    </a:cubicBezTo>
                    <a:cubicBezTo>
                      <a:pt x="45" y="39"/>
                      <a:pt x="51" y="41"/>
                      <a:pt x="55" y="38"/>
                    </a:cubicBezTo>
                    <a:cubicBezTo>
                      <a:pt x="60" y="36"/>
                      <a:pt x="62" y="30"/>
                      <a:pt x="60" y="25"/>
                    </a:cubicBezTo>
                    <a:cubicBezTo>
                      <a:pt x="50" y="7"/>
                      <a:pt x="50" y="7"/>
                      <a:pt x="50" y="7"/>
                    </a:cubicBezTo>
                    <a:cubicBezTo>
                      <a:pt x="48" y="2"/>
                      <a:pt x="42" y="0"/>
                      <a:pt x="37" y="3"/>
                    </a:cubicBezTo>
                    <a:cubicBezTo>
                      <a:pt x="33" y="5"/>
                      <a:pt x="31" y="10"/>
                      <a:pt x="33" y="15"/>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220375" y="219125"/>
            <a:ext cx="8702828" cy="4703575"/>
          </a:xfrm>
          <a:prstGeom prst="rect">
            <a:avLst/>
          </a:prstGeom>
          <a:noFill/>
          <a:ln>
            <a:noFill/>
          </a:ln>
        </p:spPr>
      </p:pic>
      <p:sp>
        <p:nvSpPr>
          <p:cNvPr id="14" name="Google Shape;14;p3"/>
          <p:cNvSpPr txBox="1">
            <a:spLocks noGrp="1"/>
          </p:cNvSpPr>
          <p:nvPr>
            <p:ph type="title"/>
          </p:nvPr>
        </p:nvSpPr>
        <p:spPr>
          <a:xfrm>
            <a:off x="2579700" y="2628550"/>
            <a:ext cx="3984600" cy="693300"/>
          </a:xfrm>
          <a:prstGeom prst="rect">
            <a:avLst/>
          </a:prstGeom>
          <a:ln>
            <a:noFill/>
          </a:ln>
        </p:spPr>
        <p:txBody>
          <a:bodyPr spcFirstLastPara="1" wrap="square" lIns="91425" tIns="91425" rIns="91425" bIns="91425" anchor="b" anchorCtr="0">
            <a:noAutofit/>
          </a:bodyPr>
          <a:lstStyle>
            <a:lvl1pPr lvl="0" algn="ctr">
              <a:spcBef>
                <a:spcPts val="0"/>
              </a:spcBef>
              <a:spcAft>
                <a:spcPts val="0"/>
              </a:spcAft>
              <a:buSzPts val="3600"/>
              <a:buNone/>
              <a:defRPr sz="4600" b="0">
                <a:latin typeface="Nunito Black"/>
                <a:ea typeface="Nunito Black"/>
                <a:cs typeface="Nunito Black"/>
                <a:sym typeface="Nunito Black"/>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3937800" y="1923549"/>
            <a:ext cx="1268400" cy="6933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6000"/>
              <a:buNone/>
              <a:defRPr sz="4000" b="0">
                <a:latin typeface="Nunito Black"/>
                <a:ea typeface="Nunito Black"/>
                <a:cs typeface="Nunito Black"/>
                <a:sym typeface="Nunito Black"/>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 name="Google Shape;16;p3"/>
          <p:cNvSpPr txBox="1">
            <a:spLocks noGrp="1"/>
          </p:cNvSpPr>
          <p:nvPr>
            <p:ph type="subTitle" idx="1"/>
          </p:nvPr>
        </p:nvSpPr>
        <p:spPr>
          <a:xfrm>
            <a:off x="2579700" y="3245650"/>
            <a:ext cx="3984600" cy="474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600">
                <a:latin typeface="DM Sans"/>
                <a:ea typeface="DM Sans"/>
                <a:cs typeface="DM Sans"/>
                <a:sym typeface="DM Sans"/>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9"/>
        <p:cNvGrpSpPr/>
        <p:nvPr/>
      </p:nvGrpSpPr>
      <p:grpSpPr>
        <a:xfrm>
          <a:off x="0" y="0"/>
          <a:ext cx="0" cy="0"/>
          <a:chOff x="0" y="0"/>
          <a:chExt cx="0" cy="0"/>
        </a:xfrm>
      </p:grpSpPr>
      <p:pic>
        <p:nvPicPr>
          <p:cNvPr id="50" name="Google Shape;50;p5"/>
          <p:cNvPicPr preferRelativeResize="0"/>
          <p:nvPr/>
        </p:nvPicPr>
        <p:blipFill>
          <a:blip r:embed="rId2">
            <a:alphaModFix/>
          </a:blip>
          <a:stretch>
            <a:fillRect/>
          </a:stretch>
        </p:blipFill>
        <p:spPr>
          <a:xfrm>
            <a:off x="220375" y="219125"/>
            <a:ext cx="8702828" cy="4703575"/>
          </a:xfrm>
          <a:prstGeom prst="rect">
            <a:avLst/>
          </a:prstGeom>
          <a:noFill/>
          <a:ln>
            <a:noFill/>
          </a:ln>
        </p:spPr>
      </p:pic>
      <p:sp>
        <p:nvSpPr>
          <p:cNvPr id="51" name="Google Shape;51;p5"/>
          <p:cNvSpPr txBox="1">
            <a:spLocks noGrp="1"/>
          </p:cNvSpPr>
          <p:nvPr>
            <p:ph type="subTitle" idx="1"/>
          </p:nvPr>
        </p:nvSpPr>
        <p:spPr>
          <a:xfrm>
            <a:off x="1295324" y="1706950"/>
            <a:ext cx="3106200" cy="5727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Font typeface="Nunito Black"/>
              <a:buNone/>
              <a:defRPr sz="2100">
                <a:latin typeface="Nunito Black"/>
                <a:ea typeface="Nunito Black"/>
                <a:cs typeface="Nunito Black"/>
                <a:sym typeface="Nunito Black"/>
              </a:defRPr>
            </a:lvl1pPr>
            <a:lvl2pPr lvl="1" algn="ctr">
              <a:lnSpc>
                <a:spcPct val="115000"/>
              </a:lnSpc>
              <a:spcBef>
                <a:spcPts val="0"/>
              </a:spcBef>
              <a:spcAft>
                <a:spcPts val="0"/>
              </a:spcAft>
              <a:buSzPts val="2400"/>
              <a:buFont typeface="Nunito Black"/>
              <a:buNone/>
              <a:defRPr sz="2400">
                <a:latin typeface="Nunito Black"/>
                <a:ea typeface="Nunito Black"/>
                <a:cs typeface="Nunito Black"/>
                <a:sym typeface="Nunito Black"/>
              </a:defRPr>
            </a:lvl2pPr>
            <a:lvl3pPr lvl="2" algn="ctr">
              <a:lnSpc>
                <a:spcPct val="115000"/>
              </a:lnSpc>
              <a:spcBef>
                <a:spcPts val="0"/>
              </a:spcBef>
              <a:spcAft>
                <a:spcPts val="0"/>
              </a:spcAft>
              <a:buSzPts val="2400"/>
              <a:buFont typeface="Nunito Black"/>
              <a:buNone/>
              <a:defRPr sz="2400">
                <a:latin typeface="Nunito Black"/>
                <a:ea typeface="Nunito Black"/>
                <a:cs typeface="Nunito Black"/>
                <a:sym typeface="Nunito Black"/>
              </a:defRPr>
            </a:lvl3pPr>
            <a:lvl4pPr lvl="3" algn="ctr">
              <a:lnSpc>
                <a:spcPct val="115000"/>
              </a:lnSpc>
              <a:spcBef>
                <a:spcPts val="0"/>
              </a:spcBef>
              <a:spcAft>
                <a:spcPts val="0"/>
              </a:spcAft>
              <a:buSzPts val="2400"/>
              <a:buFont typeface="Nunito Black"/>
              <a:buNone/>
              <a:defRPr sz="2400">
                <a:latin typeface="Nunito Black"/>
                <a:ea typeface="Nunito Black"/>
                <a:cs typeface="Nunito Black"/>
                <a:sym typeface="Nunito Black"/>
              </a:defRPr>
            </a:lvl4pPr>
            <a:lvl5pPr lvl="4" algn="ctr">
              <a:lnSpc>
                <a:spcPct val="115000"/>
              </a:lnSpc>
              <a:spcBef>
                <a:spcPts val="0"/>
              </a:spcBef>
              <a:spcAft>
                <a:spcPts val="0"/>
              </a:spcAft>
              <a:buSzPts val="2400"/>
              <a:buFont typeface="Nunito Black"/>
              <a:buNone/>
              <a:defRPr sz="2400">
                <a:latin typeface="Nunito Black"/>
                <a:ea typeface="Nunito Black"/>
                <a:cs typeface="Nunito Black"/>
                <a:sym typeface="Nunito Black"/>
              </a:defRPr>
            </a:lvl5pPr>
            <a:lvl6pPr lvl="5" algn="ctr">
              <a:lnSpc>
                <a:spcPct val="115000"/>
              </a:lnSpc>
              <a:spcBef>
                <a:spcPts val="0"/>
              </a:spcBef>
              <a:spcAft>
                <a:spcPts val="0"/>
              </a:spcAft>
              <a:buSzPts val="2400"/>
              <a:buFont typeface="Nunito Black"/>
              <a:buNone/>
              <a:defRPr sz="2400">
                <a:latin typeface="Nunito Black"/>
                <a:ea typeface="Nunito Black"/>
                <a:cs typeface="Nunito Black"/>
                <a:sym typeface="Nunito Black"/>
              </a:defRPr>
            </a:lvl6pPr>
            <a:lvl7pPr lvl="6" algn="ctr">
              <a:lnSpc>
                <a:spcPct val="115000"/>
              </a:lnSpc>
              <a:spcBef>
                <a:spcPts val="0"/>
              </a:spcBef>
              <a:spcAft>
                <a:spcPts val="0"/>
              </a:spcAft>
              <a:buSzPts val="2400"/>
              <a:buFont typeface="Nunito Black"/>
              <a:buNone/>
              <a:defRPr sz="2400">
                <a:latin typeface="Nunito Black"/>
                <a:ea typeface="Nunito Black"/>
                <a:cs typeface="Nunito Black"/>
                <a:sym typeface="Nunito Black"/>
              </a:defRPr>
            </a:lvl7pPr>
            <a:lvl8pPr lvl="7" algn="ctr">
              <a:lnSpc>
                <a:spcPct val="115000"/>
              </a:lnSpc>
              <a:spcBef>
                <a:spcPts val="0"/>
              </a:spcBef>
              <a:spcAft>
                <a:spcPts val="0"/>
              </a:spcAft>
              <a:buSzPts val="2400"/>
              <a:buFont typeface="Nunito Black"/>
              <a:buNone/>
              <a:defRPr sz="2400">
                <a:latin typeface="Nunito Black"/>
                <a:ea typeface="Nunito Black"/>
                <a:cs typeface="Nunito Black"/>
                <a:sym typeface="Nunito Black"/>
              </a:defRPr>
            </a:lvl8pPr>
            <a:lvl9pPr lvl="8" algn="ctr">
              <a:lnSpc>
                <a:spcPct val="115000"/>
              </a:lnSpc>
              <a:spcBef>
                <a:spcPts val="0"/>
              </a:spcBef>
              <a:spcAft>
                <a:spcPts val="0"/>
              </a:spcAft>
              <a:buSzPts val="2400"/>
              <a:buFont typeface="Nunito Black"/>
              <a:buNone/>
              <a:defRPr sz="2400">
                <a:latin typeface="Nunito Black"/>
                <a:ea typeface="Nunito Black"/>
                <a:cs typeface="Nunito Black"/>
                <a:sym typeface="Nunito Black"/>
              </a:defRPr>
            </a:lvl9pPr>
          </a:lstStyle>
          <a:p>
            <a:endParaRPr/>
          </a:p>
        </p:txBody>
      </p:sp>
      <p:sp>
        <p:nvSpPr>
          <p:cNvPr id="52" name="Google Shape;52;p5"/>
          <p:cNvSpPr txBox="1">
            <a:spLocks noGrp="1"/>
          </p:cNvSpPr>
          <p:nvPr>
            <p:ph type="subTitle" idx="2"/>
          </p:nvPr>
        </p:nvSpPr>
        <p:spPr>
          <a:xfrm>
            <a:off x="4742475" y="1706950"/>
            <a:ext cx="31062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Nunito Black"/>
              <a:buNone/>
              <a:defRPr sz="2100">
                <a:latin typeface="Nunito Black"/>
                <a:ea typeface="Nunito Black"/>
                <a:cs typeface="Nunito Black"/>
                <a:sym typeface="Nunito Black"/>
              </a:defRPr>
            </a:lvl1pPr>
            <a:lvl2pPr lvl="1" algn="ctr" rtl="0">
              <a:lnSpc>
                <a:spcPct val="115000"/>
              </a:lnSpc>
              <a:spcBef>
                <a:spcPts val="0"/>
              </a:spcBef>
              <a:spcAft>
                <a:spcPts val="0"/>
              </a:spcAft>
              <a:buSzPts val="2400"/>
              <a:buFont typeface="Nunito Black"/>
              <a:buNone/>
              <a:defRPr sz="2400">
                <a:latin typeface="Nunito Black"/>
                <a:ea typeface="Nunito Black"/>
                <a:cs typeface="Nunito Black"/>
                <a:sym typeface="Nunito Black"/>
              </a:defRPr>
            </a:lvl2pPr>
            <a:lvl3pPr lvl="2" algn="ctr" rtl="0">
              <a:lnSpc>
                <a:spcPct val="115000"/>
              </a:lnSpc>
              <a:spcBef>
                <a:spcPts val="0"/>
              </a:spcBef>
              <a:spcAft>
                <a:spcPts val="0"/>
              </a:spcAft>
              <a:buSzPts val="2400"/>
              <a:buFont typeface="Nunito Black"/>
              <a:buNone/>
              <a:defRPr sz="2400">
                <a:latin typeface="Nunito Black"/>
                <a:ea typeface="Nunito Black"/>
                <a:cs typeface="Nunito Black"/>
                <a:sym typeface="Nunito Black"/>
              </a:defRPr>
            </a:lvl3pPr>
            <a:lvl4pPr lvl="3" algn="ctr" rtl="0">
              <a:lnSpc>
                <a:spcPct val="115000"/>
              </a:lnSpc>
              <a:spcBef>
                <a:spcPts val="0"/>
              </a:spcBef>
              <a:spcAft>
                <a:spcPts val="0"/>
              </a:spcAft>
              <a:buSzPts val="2400"/>
              <a:buFont typeface="Nunito Black"/>
              <a:buNone/>
              <a:defRPr sz="2400">
                <a:latin typeface="Nunito Black"/>
                <a:ea typeface="Nunito Black"/>
                <a:cs typeface="Nunito Black"/>
                <a:sym typeface="Nunito Black"/>
              </a:defRPr>
            </a:lvl4pPr>
            <a:lvl5pPr lvl="4" algn="ctr" rtl="0">
              <a:lnSpc>
                <a:spcPct val="115000"/>
              </a:lnSpc>
              <a:spcBef>
                <a:spcPts val="0"/>
              </a:spcBef>
              <a:spcAft>
                <a:spcPts val="0"/>
              </a:spcAft>
              <a:buSzPts val="2400"/>
              <a:buFont typeface="Nunito Black"/>
              <a:buNone/>
              <a:defRPr sz="2400">
                <a:latin typeface="Nunito Black"/>
                <a:ea typeface="Nunito Black"/>
                <a:cs typeface="Nunito Black"/>
                <a:sym typeface="Nunito Black"/>
              </a:defRPr>
            </a:lvl5pPr>
            <a:lvl6pPr lvl="5" algn="ctr" rtl="0">
              <a:lnSpc>
                <a:spcPct val="115000"/>
              </a:lnSpc>
              <a:spcBef>
                <a:spcPts val="0"/>
              </a:spcBef>
              <a:spcAft>
                <a:spcPts val="0"/>
              </a:spcAft>
              <a:buSzPts val="2400"/>
              <a:buFont typeface="Nunito Black"/>
              <a:buNone/>
              <a:defRPr sz="2400">
                <a:latin typeface="Nunito Black"/>
                <a:ea typeface="Nunito Black"/>
                <a:cs typeface="Nunito Black"/>
                <a:sym typeface="Nunito Black"/>
              </a:defRPr>
            </a:lvl6pPr>
            <a:lvl7pPr lvl="6" algn="ctr" rtl="0">
              <a:lnSpc>
                <a:spcPct val="115000"/>
              </a:lnSpc>
              <a:spcBef>
                <a:spcPts val="0"/>
              </a:spcBef>
              <a:spcAft>
                <a:spcPts val="0"/>
              </a:spcAft>
              <a:buSzPts val="2400"/>
              <a:buFont typeface="Nunito Black"/>
              <a:buNone/>
              <a:defRPr sz="2400">
                <a:latin typeface="Nunito Black"/>
                <a:ea typeface="Nunito Black"/>
                <a:cs typeface="Nunito Black"/>
                <a:sym typeface="Nunito Black"/>
              </a:defRPr>
            </a:lvl7pPr>
            <a:lvl8pPr lvl="7" algn="ctr" rtl="0">
              <a:lnSpc>
                <a:spcPct val="115000"/>
              </a:lnSpc>
              <a:spcBef>
                <a:spcPts val="0"/>
              </a:spcBef>
              <a:spcAft>
                <a:spcPts val="0"/>
              </a:spcAft>
              <a:buSzPts val="2400"/>
              <a:buFont typeface="Nunito Black"/>
              <a:buNone/>
              <a:defRPr sz="2400">
                <a:latin typeface="Nunito Black"/>
                <a:ea typeface="Nunito Black"/>
                <a:cs typeface="Nunito Black"/>
                <a:sym typeface="Nunito Black"/>
              </a:defRPr>
            </a:lvl8pPr>
            <a:lvl9pPr lvl="8" algn="ctr" rtl="0">
              <a:lnSpc>
                <a:spcPct val="115000"/>
              </a:lnSpc>
              <a:spcBef>
                <a:spcPts val="0"/>
              </a:spcBef>
              <a:spcAft>
                <a:spcPts val="0"/>
              </a:spcAft>
              <a:buSzPts val="2400"/>
              <a:buFont typeface="Nunito Black"/>
              <a:buNone/>
              <a:defRPr sz="2400">
                <a:latin typeface="Nunito Black"/>
                <a:ea typeface="Nunito Black"/>
                <a:cs typeface="Nunito Black"/>
                <a:sym typeface="Nunito Black"/>
              </a:defRPr>
            </a:lvl9pPr>
          </a:lstStyle>
          <a:p>
            <a:endParaRPr/>
          </a:p>
        </p:txBody>
      </p:sp>
      <p:sp>
        <p:nvSpPr>
          <p:cNvPr id="53" name="Google Shape;53;p5"/>
          <p:cNvSpPr txBox="1">
            <a:spLocks noGrp="1"/>
          </p:cNvSpPr>
          <p:nvPr>
            <p:ph type="subTitle" idx="3"/>
          </p:nvPr>
        </p:nvSpPr>
        <p:spPr>
          <a:xfrm>
            <a:off x="1295324" y="2143150"/>
            <a:ext cx="3106200" cy="23085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atin typeface="DM Sans"/>
                <a:ea typeface="DM Sans"/>
                <a:cs typeface="DM Sans"/>
                <a:sym typeface="DM Sans"/>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54" name="Google Shape;54;p5"/>
          <p:cNvSpPr txBox="1">
            <a:spLocks noGrp="1"/>
          </p:cNvSpPr>
          <p:nvPr>
            <p:ph type="subTitle" idx="4"/>
          </p:nvPr>
        </p:nvSpPr>
        <p:spPr>
          <a:xfrm>
            <a:off x="4742475" y="2143150"/>
            <a:ext cx="3106200" cy="23085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atin typeface="DM Sans"/>
                <a:ea typeface="DM Sans"/>
                <a:cs typeface="DM Sans"/>
                <a:sym typeface="DM Sans"/>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55" name="Google Shape;55;p5"/>
          <p:cNvSpPr txBox="1">
            <a:spLocks noGrp="1"/>
          </p:cNvSpPr>
          <p:nvPr>
            <p:ph type="title"/>
          </p:nvPr>
        </p:nvSpPr>
        <p:spPr>
          <a:xfrm>
            <a:off x="720000" y="5974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200"/>
              <a:buNone/>
              <a:defRPr sz="32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grpSp>
        <p:nvGrpSpPr>
          <p:cNvPr id="56" name="Google Shape;56;p5"/>
          <p:cNvGrpSpPr/>
          <p:nvPr/>
        </p:nvGrpSpPr>
        <p:grpSpPr>
          <a:xfrm>
            <a:off x="-573392" y="-216252"/>
            <a:ext cx="9787044" cy="5923673"/>
            <a:chOff x="-573392" y="-216252"/>
            <a:chExt cx="9787044" cy="5923673"/>
          </a:xfrm>
        </p:grpSpPr>
        <p:grpSp>
          <p:nvGrpSpPr>
            <p:cNvPr id="57" name="Google Shape;57;p5"/>
            <p:cNvGrpSpPr/>
            <p:nvPr/>
          </p:nvGrpSpPr>
          <p:grpSpPr>
            <a:xfrm rot="8420947">
              <a:off x="8684105" y="4495900"/>
              <a:ext cx="363983" cy="216195"/>
              <a:chOff x="6191763" y="4215150"/>
              <a:chExt cx="261938" cy="155576"/>
            </a:xfrm>
          </p:grpSpPr>
          <p:sp>
            <p:nvSpPr>
              <p:cNvPr id="58" name="Google Shape;58;p5"/>
              <p:cNvSpPr/>
              <p:nvPr/>
            </p:nvSpPr>
            <p:spPr>
              <a:xfrm>
                <a:off x="6302888" y="4215150"/>
                <a:ext cx="150813" cy="93663"/>
              </a:xfrm>
              <a:custGeom>
                <a:avLst/>
                <a:gdLst/>
                <a:ahLst/>
                <a:cxnLst/>
                <a:rect l="l" t="t" r="r" b="b"/>
                <a:pathLst>
                  <a:path w="95" h="59" extrusionOk="0">
                    <a:moveTo>
                      <a:pt x="95" y="0"/>
                    </a:moveTo>
                    <a:lnTo>
                      <a:pt x="56" y="30"/>
                    </a:lnTo>
                    <a:lnTo>
                      <a:pt x="16" y="59"/>
                    </a:lnTo>
                    <a:lnTo>
                      <a:pt x="8" y="44"/>
                    </a:lnTo>
                    <a:lnTo>
                      <a:pt x="0" y="28"/>
                    </a:lnTo>
                    <a:lnTo>
                      <a:pt x="47" y="15"/>
                    </a:lnTo>
                    <a:lnTo>
                      <a:pt x="95"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5"/>
              <p:cNvSpPr/>
              <p:nvPr/>
            </p:nvSpPr>
            <p:spPr>
              <a:xfrm>
                <a:off x="6191763" y="4232613"/>
                <a:ext cx="160338" cy="138113"/>
              </a:xfrm>
              <a:custGeom>
                <a:avLst/>
                <a:gdLst/>
                <a:ahLst/>
                <a:cxnLst/>
                <a:rect l="l" t="t" r="r" b="b"/>
                <a:pathLst>
                  <a:path w="62" h="53" extrusionOk="0">
                    <a:moveTo>
                      <a:pt x="33" y="15"/>
                    </a:moveTo>
                    <a:cubicBezTo>
                      <a:pt x="13" y="27"/>
                      <a:pt x="13" y="27"/>
                      <a:pt x="13" y="27"/>
                    </a:cubicBezTo>
                    <a:cubicBezTo>
                      <a:pt x="11" y="25"/>
                      <a:pt x="8" y="24"/>
                      <a:pt x="5" y="25"/>
                    </a:cubicBezTo>
                    <a:cubicBezTo>
                      <a:pt x="1" y="27"/>
                      <a:pt x="0" y="31"/>
                      <a:pt x="2" y="34"/>
                    </a:cubicBezTo>
                    <a:cubicBezTo>
                      <a:pt x="9" y="48"/>
                      <a:pt x="9" y="48"/>
                      <a:pt x="9" y="48"/>
                    </a:cubicBezTo>
                    <a:cubicBezTo>
                      <a:pt x="10" y="51"/>
                      <a:pt x="14" y="53"/>
                      <a:pt x="18" y="51"/>
                    </a:cubicBezTo>
                    <a:cubicBezTo>
                      <a:pt x="21" y="50"/>
                      <a:pt x="22" y="46"/>
                      <a:pt x="21" y="43"/>
                    </a:cubicBezTo>
                    <a:cubicBezTo>
                      <a:pt x="43" y="35"/>
                      <a:pt x="43" y="35"/>
                      <a:pt x="43" y="35"/>
                    </a:cubicBezTo>
                    <a:cubicBezTo>
                      <a:pt x="45" y="39"/>
                      <a:pt x="51" y="41"/>
                      <a:pt x="55" y="38"/>
                    </a:cubicBezTo>
                    <a:cubicBezTo>
                      <a:pt x="60" y="36"/>
                      <a:pt x="62" y="30"/>
                      <a:pt x="60" y="25"/>
                    </a:cubicBezTo>
                    <a:cubicBezTo>
                      <a:pt x="50" y="7"/>
                      <a:pt x="50" y="7"/>
                      <a:pt x="50" y="7"/>
                    </a:cubicBezTo>
                    <a:cubicBezTo>
                      <a:pt x="48" y="2"/>
                      <a:pt x="42" y="0"/>
                      <a:pt x="37" y="3"/>
                    </a:cubicBezTo>
                    <a:cubicBezTo>
                      <a:pt x="33" y="5"/>
                      <a:pt x="31" y="10"/>
                      <a:pt x="33" y="15"/>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0" name="Google Shape;60;p5"/>
            <p:cNvGrpSpPr/>
            <p:nvPr/>
          </p:nvGrpSpPr>
          <p:grpSpPr>
            <a:xfrm rot="-7798508">
              <a:off x="8504924" y="3687569"/>
              <a:ext cx="511482" cy="753429"/>
              <a:chOff x="8940901" y="497675"/>
              <a:chExt cx="1147762" cy="1690688"/>
            </a:xfrm>
          </p:grpSpPr>
          <p:sp>
            <p:nvSpPr>
              <p:cNvPr id="61" name="Google Shape;61;p5"/>
              <p:cNvSpPr/>
              <p:nvPr/>
            </p:nvSpPr>
            <p:spPr>
              <a:xfrm>
                <a:off x="9815613" y="497675"/>
                <a:ext cx="273050" cy="298450"/>
              </a:xfrm>
              <a:custGeom>
                <a:avLst/>
                <a:gdLst/>
                <a:ahLst/>
                <a:cxnLst/>
                <a:rect l="l" t="t" r="r" b="b"/>
                <a:pathLst>
                  <a:path w="90" h="98" extrusionOk="0">
                    <a:moveTo>
                      <a:pt x="0" y="75"/>
                    </a:moveTo>
                    <a:cubicBezTo>
                      <a:pt x="12" y="52"/>
                      <a:pt x="26" y="23"/>
                      <a:pt x="40" y="0"/>
                    </a:cubicBezTo>
                    <a:cubicBezTo>
                      <a:pt x="90" y="20"/>
                      <a:pt x="59" y="67"/>
                      <a:pt x="42" y="98"/>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5"/>
              <p:cNvSpPr/>
              <p:nvPr/>
            </p:nvSpPr>
            <p:spPr>
              <a:xfrm>
                <a:off x="9467951" y="667538"/>
                <a:ext cx="538163" cy="554038"/>
              </a:xfrm>
              <a:custGeom>
                <a:avLst/>
                <a:gdLst/>
                <a:ahLst/>
                <a:cxnLst/>
                <a:rect l="l" t="t" r="r" b="b"/>
                <a:pathLst>
                  <a:path w="177" h="182" extrusionOk="0">
                    <a:moveTo>
                      <a:pt x="0" y="102"/>
                    </a:moveTo>
                    <a:cubicBezTo>
                      <a:pt x="6" y="93"/>
                      <a:pt x="7" y="82"/>
                      <a:pt x="14" y="75"/>
                    </a:cubicBezTo>
                    <a:cubicBezTo>
                      <a:pt x="28" y="61"/>
                      <a:pt x="21" y="64"/>
                      <a:pt x="39" y="65"/>
                    </a:cubicBezTo>
                    <a:cubicBezTo>
                      <a:pt x="66" y="67"/>
                      <a:pt x="73" y="68"/>
                      <a:pt x="91" y="42"/>
                    </a:cubicBezTo>
                    <a:cubicBezTo>
                      <a:pt x="104" y="21"/>
                      <a:pt x="106" y="0"/>
                      <a:pt x="106" y="0"/>
                    </a:cubicBezTo>
                    <a:cubicBezTo>
                      <a:pt x="119" y="4"/>
                      <a:pt x="164" y="28"/>
                      <a:pt x="174" y="37"/>
                    </a:cubicBezTo>
                    <a:cubicBezTo>
                      <a:pt x="150" y="53"/>
                      <a:pt x="129" y="94"/>
                      <a:pt x="149" y="118"/>
                    </a:cubicBezTo>
                    <a:cubicBezTo>
                      <a:pt x="167" y="141"/>
                      <a:pt x="177" y="134"/>
                      <a:pt x="160" y="166"/>
                    </a:cubicBezTo>
                    <a:cubicBezTo>
                      <a:pt x="152" y="180"/>
                      <a:pt x="156" y="169"/>
                      <a:pt x="148" y="182"/>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5"/>
              <p:cNvSpPr/>
              <p:nvPr/>
            </p:nvSpPr>
            <p:spPr>
              <a:xfrm>
                <a:off x="8940901" y="942175"/>
                <a:ext cx="1038225" cy="1246188"/>
              </a:xfrm>
              <a:custGeom>
                <a:avLst/>
                <a:gdLst/>
                <a:ahLst/>
                <a:cxnLst/>
                <a:rect l="l" t="t" r="r" b="b"/>
                <a:pathLst>
                  <a:path w="341" h="409" extrusionOk="0">
                    <a:moveTo>
                      <a:pt x="178" y="380"/>
                    </a:moveTo>
                    <a:cubicBezTo>
                      <a:pt x="168" y="399"/>
                      <a:pt x="152" y="409"/>
                      <a:pt x="133" y="399"/>
                    </a:cubicBezTo>
                    <a:cubicBezTo>
                      <a:pt x="19" y="337"/>
                      <a:pt x="19" y="337"/>
                      <a:pt x="19" y="337"/>
                    </a:cubicBezTo>
                    <a:cubicBezTo>
                      <a:pt x="0" y="327"/>
                      <a:pt x="0" y="308"/>
                      <a:pt x="10" y="289"/>
                    </a:cubicBezTo>
                    <a:cubicBezTo>
                      <a:pt x="145" y="19"/>
                      <a:pt x="145" y="19"/>
                      <a:pt x="145" y="19"/>
                    </a:cubicBezTo>
                    <a:cubicBezTo>
                      <a:pt x="155" y="0"/>
                      <a:pt x="173" y="8"/>
                      <a:pt x="192" y="18"/>
                    </a:cubicBezTo>
                    <a:cubicBezTo>
                      <a:pt x="306" y="80"/>
                      <a:pt x="306" y="80"/>
                      <a:pt x="306" y="80"/>
                    </a:cubicBezTo>
                    <a:cubicBezTo>
                      <a:pt x="325" y="90"/>
                      <a:pt x="341" y="101"/>
                      <a:pt x="331" y="120"/>
                    </a:cubicBezTo>
                    <a:lnTo>
                      <a:pt x="178" y="380"/>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 name="Google Shape;64;p5"/>
              <p:cNvSpPr/>
              <p:nvPr/>
            </p:nvSpPr>
            <p:spPr>
              <a:xfrm>
                <a:off x="9059963" y="1121563"/>
                <a:ext cx="541338" cy="812800"/>
              </a:xfrm>
              <a:custGeom>
                <a:avLst/>
                <a:gdLst/>
                <a:ahLst/>
                <a:cxnLst/>
                <a:rect l="l" t="t" r="r" b="b"/>
                <a:pathLst>
                  <a:path w="178" h="267" extrusionOk="0">
                    <a:moveTo>
                      <a:pt x="60" y="250"/>
                    </a:moveTo>
                    <a:cubicBezTo>
                      <a:pt x="53" y="262"/>
                      <a:pt x="38" y="267"/>
                      <a:pt x="26" y="260"/>
                    </a:cubicBezTo>
                    <a:cubicBezTo>
                      <a:pt x="17" y="256"/>
                      <a:pt x="17" y="256"/>
                      <a:pt x="17" y="256"/>
                    </a:cubicBezTo>
                    <a:cubicBezTo>
                      <a:pt x="5" y="249"/>
                      <a:pt x="0" y="234"/>
                      <a:pt x="7" y="221"/>
                    </a:cubicBezTo>
                    <a:cubicBezTo>
                      <a:pt x="118" y="17"/>
                      <a:pt x="118" y="17"/>
                      <a:pt x="118" y="17"/>
                    </a:cubicBezTo>
                    <a:cubicBezTo>
                      <a:pt x="124" y="4"/>
                      <a:pt x="140" y="0"/>
                      <a:pt x="152" y="6"/>
                    </a:cubicBezTo>
                    <a:cubicBezTo>
                      <a:pt x="161" y="11"/>
                      <a:pt x="161" y="11"/>
                      <a:pt x="161" y="11"/>
                    </a:cubicBezTo>
                    <a:cubicBezTo>
                      <a:pt x="173" y="18"/>
                      <a:pt x="178" y="33"/>
                      <a:pt x="171" y="45"/>
                    </a:cubicBezTo>
                    <a:lnTo>
                      <a:pt x="60" y="25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5"/>
              <p:cNvSpPr/>
              <p:nvPr/>
            </p:nvSpPr>
            <p:spPr>
              <a:xfrm>
                <a:off x="9264751" y="1231100"/>
                <a:ext cx="541338" cy="812800"/>
              </a:xfrm>
              <a:custGeom>
                <a:avLst/>
                <a:gdLst/>
                <a:ahLst/>
                <a:cxnLst/>
                <a:rect l="l" t="t" r="r" b="b"/>
                <a:pathLst>
                  <a:path w="178" h="267" extrusionOk="0">
                    <a:moveTo>
                      <a:pt x="60" y="250"/>
                    </a:moveTo>
                    <a:cubicBezTo>
                      <a:pt x="53" y="263"/>
                      <a:pt x="38" y="267"/>
                      <a:pt x="26" y="261"/>
                    </a:cubicBezTo>
                    <a:cubicBezTo>
                      <a:pt x="17" y="256"/>
                      <a:pt x="17" y="256"/>
                      <a:pt x="17" y="256"/>
                    </a:cubicBezTo>
                    <a:cubicBezTo>
                      <a:pt x="5" y="249"/>
                      <a:pt x="0" y="234"/>
                      <a:pt x="7" y="222"/>
                    </a:cubicBezTo>
                    <a:cubicBezTo>
                      <a:pt x="118" y="17"/>
                      <a:pt x="118" y="17"/>
                      <a:pt x="118" y="17"/>
                    </a:cubicBezTo>
                    <a:cubicBezTo>
                      <a:pt x="124" y="5"/>
                      <a:pt x="140" y="0"/>
                      <a:pt x="152" y="7"/>
                    </a:cubicBezTo>
                    <a:cubicBezTo>
                      <a:pt x="161" y="11"/>
                      <a:pt x="161" y="11"/>
                      <a:pt x="161" y="11"/>
                    </a:cubicBezTo>
                    <a:cubicBezTo>
                      <a:pt x="173" y="18"/>
                      <a:pt x="178" y="33"/>
                      <a:pt x="171" y="46"/>
                    </a:cubicBezTo>
                    <a:lnTo>
                      <a:pt x="60" y="25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6" name="Google Shape;66;p5"/>
            <p:cNvSpPr/>
            <p:nvPr/>
          </p:nvSpPr>
          <p:spPr>
            <a:xfrm>
              <a:off x="522273" y="314888"/>
              <a:ext cx="197729" cy="449225"/>
            </a:xfrm>
            <a:custGeom>
              <a:avLst/>
              <a:gdLst/>
              <a:ahLst/>
              <a:cxnLst/>
              <a:rect l="l" t="t" r="r" b="b"/>
              <a:pathLst>
                <a:path w="71" h="161" extrusionOk="0">
                  <a:moveTo>
                    <a:pt x="18" y="74"/>
                  </a:moveTo>
                  <a:cubicBezTo>
                    <a:pt x="33" y="13"/>
                    <a:pt x="33" y="13"/>
                    <a:pt x="33" y="13"/>
                  </a:cubicBezTo>
                  <a:cubicBezTo>
                    <a:pt x="35" y="5"/>
                    <a:pt x="41" y="0"/>
                    <a:pt x="49" y="1"/>
                  </a:cubicBezTo>
                  <a:cubicBezTo>
                    <a:pt x="53" y="1"/>
                    <a:pt x="56" y="2"/>
                    <a:pt x="60" y="3"/>
                  </a:cubicBezTo>
                  <a:cubicBezTo>
                    <a:pt x="65" y="4"/>
                    <a:pt x="69" y="8"/>
                    <a:pt x="70" y="13"/>
                  </a:cubicBezTo>
                  <a:cubicBezTo>
                    <a:pt x="71" y="16"/>
                    <a:pt x="71" y="19"/>
                    <a:pt x="70" y="22"/>
                  </a:cubicBezTo>
                  <a:cubicBezTo>
                    <a:pt x="62" y="54"/>
                    <a:pt x="54" y="87"/>
                    <a:pt x="45" y="120"/>
                  </a:cubicBezTo>
                  <a:cubicBezTo>
                    <a:pt x="45" y="121"/>
                    <a:pt x="45" y="122"/>
                    <a:pt x="44" y="124"/>
                  </a:cubicBezTo>
                  <a:cubicBezTo>
                    <a:pt x="41" y="129"/>
                    <a:pt x="36" y="133"/>
                    <a:pt x="30" y="132"/>
                  </a:cubicBezTo>
                  <a:cubicBezTo>
                    <a:pt x="23" y="132"/>
                    <a:pt x="18" y="128"/>
                    <a:pt x="16" y="121"/>
                  </a:cubicBezTo>
                  <a:cubicBezTo>
                    <a:pt x="16" y="119"/>
                    <a:pt x="16" y="115"/>
                    <a:pt x="16" y="113"/>
                  </a:cubicBezTo>
                  <a:cubicBezTo>
                    <a:pt x="19" y="103"/>
                    <a:pt x="21" y="93"/>
                    <a:pt x="24" y="84"/>
                  </a:cubicBezTo>
                  <a:cubicBezTo>
                    <a:pt x="25" y="80"/>
                    <a:pt x="26" y="76"/>
                    <a:pt x="27" y="72"/>
                  </a:cubicBezTo>
                  <a:cubicBezTo>
                    <a:pt x="28" y="69"/>
                    <a:pt x="31" y="71"/>
                    <a:pt x="31" y="73"/>
                  </a:cubicBezTo>
                  <a:cubicBezTo>
                    <a:pt x="31" y="73"/>
                    <a:pt x="31" y="74"/>
                    <a:pt x="31" y="74"/>
                  </a:cubicBezTo>
                  <a:cubicBezTo>
                    <a:pt x="27" y="88"/>
                    <a:pt x="24" y="101"/>
                    <a:pt x="21" y="114"/>
                  </a:cubicBezTo>
                  <a:cubicBezTo>
                    <a:pt x="19" y="120"/>
                    <a:pt x="22" y="125"/>
                    <a:pt x="26" y="127"/>
                  </a:cubicBezTo>
                  <a:cubicBezTo>
                    <a:pt x="32" y="129"/>
                    <a:pt x="37" y="127"/>
                    <a:pt x="40" y="122"/>
                  </a:cubicBezTo>
                  <a:cubicBezTo>
                    <a:pt x="40" y="121"/>
                    <a:pt x="41" y="119"/>
                    <a:pt x="41" y="118"/>
                  </a:cubicBezTo>
                  <a:cubicBezTo>
                    <a:pt x="49" y="86"/>
                    <a:pt x="57" y="54"/>
                    <a:pt x="65" y="22"/>
                  </a:cubicBezTo>
                  <a:cubicBezTo>
                    <a:pt x="66" y="21"/>
                    <a:pt x="66" y="20"/>
                    <a:pt x="66" y="20"/>
                  </a:cubicBezTo>
                  <a:cubicBezTo>
                    <a:pt x="67" y="15"/>
                    <a:pt x="65" y="10"/>
                    <a:pt x="61" y="8"/>
                  </a:cubicBezTo>
                  <a:cubicBezTo>
                    <a:pt x="56" y="6"/>
                    <a:pt x="52" y="5"/>
                    <a:pt x="47" y="5"/>
                  </a:cubicBezTo>
                  <a:cubicBezTo>
                    <a:pt x="42" y="6"/>
                    <a:pt x="39" y="9"/>
                    <a:pt x="38" y="14"/>
                  </a:cubicBezTo>
                  <a:cubicBezTo>
                    <a:pt x="27" y="54"/>
                    <a:pt x="17" y="95"/>
                    <a:pt x="7" y="136"/>
                  </a:cubicBezTo>
                  <a:cubicBezTo>
                    <a:pt x="5" y="142"/>
                    <a:pt x="8" y="147"/>
                    <a:pt x="13" y="151"/>
                  </a:cubicBezTo>
                  <a:cubicBezTo>
                    <a:pt x="16" y="154"/>
                    <a:pt x="20" y="154"/>
                    <a:pt x="24" y="155"/>
                  </a:cubicBezTo>
                  <a:cubicBezTo>
                    <a:pt x="33" y="157"/>
                    <a:pt x="41" y="152"/>
                    <a:pt x="43" y="143"/>
                  </a:cubicBezTo>
                  <a:cubicBezTo>
                    <a:pt x="49" y="120"/>
                    <a:pt x="55" y="97"/>
                    <a:pt x="61" y="74"/>
                  </a:cubicBezTo>
                  <a:cubicBezTo>
                    <a:pt x="61" y="73"/>
                    <a:pt x="61" y="73"/>
                    <a:pt x="61" y="73"/>
                  </a:cubicBezTo>
                  <a:cubicBezTo>
                    <a:pt x="61" y="71"/>
                    <a:pt x="65" y="72"/>
                    <a:pt x="65" y="75"/>
                  </a:cubicBezTo>
                  <a:cubicBezTo>
                    <a:pt x="59" y="98"/>
                    <a:pt x="53" y="122"/>
                    <a:pt x="47" y="145"/>
                  </a:cubicBezTo>
                  <a:cubicBezTo>
                    <a:pt x="45" y="153"/>
                    <a:pt x="39" y="159"/>
                    <a:pt x="31" y="160"/>
                  </a:cubicBezTo>
                  <a:cubicBezTo>
                    <a:pt x="25" y="161"/>
                    <a:pt x="19" y="159"/>
                    <a:pt x="13" y="156"/>
                  </a:cubicBezTo>
                  <a:cubicBezTo>
                    <a:pt x="6" y="153"/>
                    <a:pt x="0" y="144"/>
                    <a:pt x="3" y="134"/>
                  </a:cubicBezTo>
                  <a:cubicBezTo>
                    <a:pt x="8" y="114"/>
                    <a:pt x="13" y="94"/>
                    <a:pt x="18" y="74"/>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7" name="Google Shape;67;p5"/>
            <p:cNvGrpSpPr/>
            <p:nvPr/>
          </p:nvGrpSpPr>
          <p:grpSpPr>
            <a:xfrm rot="5619956">
              <a:off x="719224" y="-95021"/>
              <a:ext cx="724423" cy="513300"/>
              <a:chOff x="6180688" y="2320538"/>
              <a:chExt cx="1149350" cy="814387"/>
            </a:xfrm>
          </p:grpSpPr>
          <p:sp>
            <p:nvSpPr>
              <p:cNvPr id="68" name="Google Shape;68;p5"/>
              <p:cNvSpPr/>
              <p:nvPr/>
            </p:nvSpPr>
            <p:spPr>
              <a:xfrm>
                <a:off x="7010950" y="2320538"/>
                <a:ext cx="319088" cy="261938"/>
              </a:xfrm>
              <a:custGeom>
                <a:avLst/>
                <a:gdLst/>
                <a:ahLst/>
                <a:cxnLst/>
                <a:rect l="l" t="t" r="r" b="b"/>
                <a:pathLst>
                  <a:path w="105" h="86" extrusionOk="0">
                    <a:moveTo>
                      <a:pt x="6" y="24"/>
                    </a:moveTo>
                    <a:cubicBezTo>
                      <a:pt x="7" y="23"/>
                      <a:pt x="9" y="23"/>
                      <a:pt x="10" y="23"/>
                    </a:cubicBezTo>
                    <a:cubicBezTo>
                      <a:pt x="96" y="1"/>
                      <a:pt x="96" y="1"/>
                      <a:pt x="96" y="1"/>
                    </a:cubicBezTo>
                    <a:cubicBezTo>
                      <a:pt x="99" y="0"/>
                      <a:pt x="102" y="1"/>
                      <a:pt x="104" y="3"/>
                    </a:cubicBezTo>
                    <a:cubicBezTo>
                      <a:pt x="105" y="5"/>
                      <a:pt x="105" y="9"/>
                      <a:pt x="103" y="11"/>
                    </a:cubicBezTo>
                    <a:cubicBezTo>
                      <a:pt x="48" y="82"/>
                      <a:pt x="48" y="82"/>
                      <a:pt x="48" y="82"/>
                    </a:cubicBezTo>
                    <a:cubicBezTo>
                      <a:pt x="46" y="84"/>
                      <a:pt x="43" y="86"/>
                      <a:pt x="41" y="86"/>
                    </a:cubicBezTo>
                    <a:cubicBezTo>
                      <a:pt x="38" y="86"/>
                      <a:pt x="36" y="85"/>
                      <a:pt x="34" y="83"/>
                    </a:cubicBezTo>
                    <a:cubicBezTo>
                      <a:pt x="3" y="35"/>
                      <a:pt x="3" y="35"/>
                      <a:pt x="3" y="35"/>
                    </a:cubicBezTo>
                    <a:cubicBezTo>
                      <a:pt x="3" y="35"/>
                      <a:pt x="3" y="35"/>
                      <a:pt x="3" y="35"/>
                    </a:cubicBezTo>
                    <a:cubicBezTo>
                      <a:pt x="0" y="31"/>
                      <a:pt x="2" y="27"/>
                      <a:pt x="6" y="2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5"/>
              <p:cNvSpPr/>
              <p:nvPr/>
            </p:nvSpPr>
            <p:spPr>
              <a:xfrm>
                <a:off x="6180688" y="2379275"/>
                <a:ext cx="976313" cy="755650"/>
              </a:xfrm>
              <a:custGeom>
                <a:avLst/>
                <a:gdLst/>
                <a:ahLst/>
                <a:cxnLst/>
                <a:rect l="l" t="t" r="r" b="b"/>
                <a:pathLst>
                  <a:path w="321" h="248" extrusionOk="0">
                    <a:moveTo>
                      <a:pt x="17" y="166"/>
                    </a:moveTo>
                    <a:cubicBezTo>
                      <a:pt x="5" y="173"/>
                      <a:pt x="0" y="187"/>
                      <a:pt x="6" y="196"/>
                    </a:cubicBezTo>
                    <a:cubicBezTo>
                      <a:pt x="34" y="238"/>
                      <a:pt x="34" y="238"/>
                      <a:pt x="34" y="238"/>
                    </a:cubicBezTo>
                    <a:cubicBezTo>
                      <a:pt x="40" y="247"/>
                      <a:pt x="54" y="248"/>
                      <a:pt x="66" y="241"/>
                    </a:cubicBezTo>
                    <a:cubicBezTo>
                      <a:pt x="308" y="82"/>
                      <a:pt x="308" y="82"/>
                      <a:pt x="308" y="82"/>
                    </a:cubicBezTo>
                    <a:cubicBezTo>
                      <a:pt x="320" y="75"/>
                      <a:pt x="321" y="68"/>
                      <a:pt x="315" y="59"/>
                    </a:cubicBezTo>
                    <a:cubicBezTo>
                      <a:pt x="283" y="10"/>
                      <a:pt x="283" y="10"/>
                      <a:pt x="283" y="10"/>
                    </a:cubicBezTo>
                    <a:cubicBezTo>
                      <a:pt x="277" y="1"/>
                      <a:pt x="271" y="0"/>
                      <a:pt x="259" y="7"/>
                    </a:cubicBezTo>
                    <a:lnTo>
                      <a:pt x="17" y="166"/>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5"/>
              <p:cNvSpPr/>
              <p:nvPr/>
            </p:nvSpPr>
            <p:spPr>
              <a:xfrm>
                <a:off x="6898238" y="2425313"/>
                <a:ext cx="185738" cy="252413"/>
              </a:xfrm>
              <a:custGeom>
                <a:avLst/>
                <a:gdLst/>
                <a:ahLst/>
                <a:cxnLst/>
                <a:rect l="l" t="t" r="r" b="b"/>
                <a:pathLst>
                  <a:path w="117" h="159" extrusionOk="0">
                    <a:moveTo>
                      <a:pt x="0" y="15"/>
                    </a:moveTo>
                    <a:lnTo>
                      <a:pt x="94" y="159"/>
                    </a:lnTo>
                    <a:lnTo>
                      <a:pt x="117" y="144"/>
                    </a:lnTo>
                    <a:lnTo>
                      <a:pt x="23" y="0"/>
                    </a:lnTo>
                    <a:lnTo>
                      <a:pt x="0" y="1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5"/>
              <p:cNvSpPr/>
              <p:nvPr/>
            </p:nvSpPr>
            <p:spPr>
              <a:xfrm>
                <a:off x="6841088" y="2465000"/>
                <a:ext cx="182563" cy="249238"/>
              </a:xfrm>
              <a:custGeom>
                <a:avLst/>
                <a:gdLst/>
                <a:ahLst/>
                <a:cxnLst/>
                <a:rect l="l" t="t" r="r" b="b"/>
                <a:pathLst>
                  <a:path w="115" h="157" extrusionOk="0">
                    <a:moveTo>
                      <a:pt x="0" y="13"/>
                    </a:moveTo>
                    <a:lnTo>
                      <a:pt x="94" y="157"/>
                    </a:lnTo>
                    <a:lnTo>
                      <a:pt x="115" y="142"/>
                    </a:lnTo>
                    <a:lnTo>
                      <a:pt x="23" y="0"/>
                    </a:lnTo>
                    <a:lnTo>
                      <a:pt x="0" y="1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5"/>
              <p:cNvSpPr/>
              <p:nvPr/>
            </p:nvSpPr>
            <p:spPr>
              <a:xfrm>
                <a:off x="6307688" y="2811075"/>
                <a:ext cx="185738" cy="250825"/>
              </a:xfrm>
              <a:custGeom>
                <a:avLst/>
                <a:gdLst/>
                <a:ahLst/>
                <a:cxnLst/>
                <a:rect l="l" t="t" r="r" b="b"/>
                <a:pathLst>
                  <a:path w="117" h="158" extrusionOk="0">
                    <a:moveTo>
                      <a:pt x="0" y="14"/>
                    </a:moveTo>
                    <a:lnTo>
                      <a:pt x="94" y="158"/>
                    </a:lnTo>
                    <a:lnTo>
                      <a:pt x="117" y="144"/>
                    </a:lnTo>
                    <a:lnTo>
                      <a:pt x="23" y="0"/>
                    </a:lnTo>
                    <a:lnTo>
                      <a:pt x="0" y="1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5"/>
              <p:cNvSpPr/>
              <p:nvPr/>
            </p:nvSpPr>
            <p:spPr>
              <a:xfrm>
                <a:off x="6250538" y="2847588"/>
                <a:ext cx="182563" cy="254000"/>
              </a:xfrm>
              <a:custGeom>
                <a:avLst/>
                <a:gdLst/>
                <a:ahLst/>
                <a:cxnLst/>
                <a:rect l="l" t="t" r="r" b="b"/>
                <a:pathLst>
                  <a:path w="115" h="160" extrusionOk="0">
                    <a:moveTo>
                      <a:pt x="0" y="16"/>
                    </a:moveTo>
                    <a:lnTo>
                      <a:pt x="94" y="160"/>
                    </a:lnTo>
                    <a:lnTo>
                      <a:pt x="115" y="144"/>
                    </a:lnTo>
                    <a:lnTo>
                      <a:pt x="23" y="0"/>
                    </a:lnTo>
                    <a:lnTo>
                      <a:pt x="0" y="1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5"/>
              <p:cNvSpPr/>
              <p:nvPr/>
            </p:nvSpPr>
            <p:spPr>
              <a:xfrm>
                <a:off x="6429925" y="2588825"/>
                <a:ext cx="471488" cy="347663"/>
              </a:xfrm>
              <a:custGeom>
                <a:avLst/>
                <a:gdLst/>
                <a:ahLst/>
                <a:cxnLst/>
                <a:rect l="l" t="t" r="r" b="b"/>
                <a:pathLst>
                  <a:path w="155" h="114" extrusionOk="0">
                    <a:moveTo>
                      <a:pt x="11" y="78"/>
                    </a:moveTo>
                    <a:cubicBezTo>
                      <a:pt x="4" y="83"/>
                      <a:pt x="0" y="92"/>
                      <a:pt x="4" y="98"/>
                    </a:cubicBezTo>
                    <a:cubicBezTo>
                      <a:pt x="10" y="107"/>
                      <a:pt x="10" y="107"/>
                      <a:pt x="10" y="107"/>
                    </a:cubicBezTo>
                    <a:cubicBezTo>
                      <a:pt x="14" y="113"/>
                      <a:pt x="24" y="114"/>
                      <a:pt x="32" y="109"/>
                    </a:cubicBezTo>
                    <a:cubicBezTo>
                      <a:pt x="144" y="36"/>
                      <a:pt x="144" y="36"/>
                      <a:pt x="144" y="36"/>
                    </a:cubicBezTo>
                    <a:cubicBezTo>
                      <a:pt x="152" y="31"/>
                      <a:pt x="155" y="22"/>
                      <a:pt x="151" y="16"/>
                    </a:cubicBezTo>
                    <a:cubicBezTo>
                      <a:pt x="145" y="6"/>
                      <a:pt x="145" y="6"/>
                      <a:pt x="145" y="6"/>
                    </a:cubicBezTo>
                    <a:cubicBezTo>
                      <a:pt x="141" y="0"/>
                      <a:pt x="132" y="0"/>
                      <a:pt x="124" y="5"/>
                    </a:cubicBezTo>
                    <a:lnTo>
                      <a:pt x="11" y="7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5" name="Google Shape;75;p5"/>
            <p:cNvGrpSpPr/>
            <p:nvPr/>
          </p:nvGrpSpPr>
          <p:grpSpPr>
            <a:xfrm>
              <a:off x="7591021" y="4375445"/>
              <a:ext cx="1159173" cy="1331976"/>
              <a:chOff x="5652063" y="1771263"/>
              <a:chExt cx="1714500" cy="1970087"/>
            </a:xfrm>
          </p:grpSpPr>
          <p:sp>
            <p:nvSpPr>
              <p:cNvPr id="76" name="Google Shape;76;p5"/>
              <p:cNvSpPr/>
              <p:nvPr/>
            </p:nvSpPr>
            <p:spPr>
              <a:xfrm>
                <a:off x="6272775" y="3138100"/>
                <a:ext cx="1093788" cy="603250"/>
              </a:xfrm>
              <a:custGeom>
                <a:avLst/>
                <a:gdLst/>
                <a:ahLst/>
                <a:cxnLst/>
                <a:rect l="l" t="t" r="r" b="b"/>
                <a:pathLst>
                  <a:path w="689" h="380" extrusionOk="0">
                    <a:moveTo>
                      <a:pt x="689" y="83"/>
                    </a:moveTo>
                    <a:lnTo>
                      <a:pt x="39" y="380"/>
                    </a:lnTo>
                    <a:lnTo>
                      <a:pt x="0" y="296"/>
                    </a:lnTo>
                    <a:lnTo>
                      <a:pt x="650" y="0"/>
                    </a:lnTo>
                    <a:lnTo>
                      <a:pt x="689" y="83"/>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5"/>
              <p:cNvSpPr/>
              <p:nvPr/>
            </p:nvSpPr>
            <p:spPr>
              <a:xfrm>
                <a:off x="6348975" y="3233350"/>
                <a:ext cx="962025" cy="457200"/>
              </a:xfrm>
              <a:custGeom>
                <a:avLst/>
                <a:gdLst/>
                <a:ahLst/>
                <a:cxnLst/>
                <a:rect l="l" t="t" r="r" b="b"/>
                <a:pathLst>
                  <a:path w="606" h="288" extrusionOk="0">
                    <a:moveTo>
                      <a:pt x="606" y="15"/>
                    </a:moveTo>
                    <a:lnTo>
                      <a:pt x="8" y="288"/>
                    </a:lnTo>
                    <a:lnTo>
                      <a:pt x="0" y="272"/>
                    </a:lnTo>
                    <a:lnTo>
                      <a:pt x="600" y="0"/>
                    </a:lnTo>
                    <a:lnTo>
                      <a:pt x="606" y="1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 name="Google Shape;78;p5"/>
              <p:cNvSpPr/>
              <p:nvPr/>
            </p:nvSpPr>
            <p:spPr>
              <a:xfrm>
                <a:off x="5652063" y="1771263"/>
                <a:ext cx="1671638" cy="1873250"/>
              </a:xfrm>
              <a:custGeom>
                <a:avLst/>
                <a:gdLst/>
                <a:ahLst/>
                <a:cxnLst/>
                <a:rect l="l" t="t" r="r" b="b"/>
                <a:pathLst>
                  <a:path w="1053" h="1180" extrusionOk="0">
                    <a:moveTo>
                      <a:pt x="1053" y="882"/>
                    </a:moveTo>
                    <a:lnTo>
                      <a:pt x="403" y="1180"/>
                    </a:lnTo>
                    <a:lnTo>
                      <a:pt x="0" y="297"/>
                    </a:lnTo>
                    <a:lnTo>
                      <a:pt x="650" y="0"/>
                    </a:lnTo>
                    <a:lnTo>
                      <a:pt x="1053" y="882"/>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 name="Google Shape;79;p5"/>
              <p:cNvSpPr/>
              <p:nvPr/>
            </p:nvSpPr>
            <p:spPr>
              <a:xfrm>
                <a:off x="5996550" y="2139563"/>
                <a:ext cx="747713" cy="617538"/>
              </a:xfrm>
              <a:custGeom>
                <a:avLst/>
                <a:gdLst/>
                <a:ahLst/>
                <a:cxnLst/>
                <a:rect l="l" t="t" r="r" b="b"/>
                <a:pathLst>
                  <a:path w="471" h="389" extrusionOk="0">
                    <a:moveTo>
                      <a:pt x="471" y="221"/>
                    </a:moveTo>
                    <a:lnTo>
                      <a:pt x="101" y="389"/>
                    </a:lnTo>
                    <a:lnTo>
                      <a:pt x="0" y="169"/>
                    </a:lnTo>
                    <a:lnTo>
                      <a:pt x="370" y="0"/>
                    </a:lnTo>
                    <a:lnTo>
                      <a:pt x="471" y="221"/>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5"/>
              <p:cNvSpPr/>
              <p:nvPr/>
            </p:nvSpPr>
            <p:spPr>
              <a:xfrm>
                <a:off x="6129900" y="2331650"/>
                <a:ext cx="481013" cy="236538"/>
              </a:xfrm>
              <a:custGeom>
                <a:avLst/>
                <a:gdLst/>
                <a:ahLst/>
                <a:cxnLst/>
                <a:rect l="l" t="t" r="r" b="b"/>
                <a:pathLst>
                  <a:path w="303" h="149" extrusionOk="0">
                    <a:moveTo>
                      <a:pt x="303" y="13"/>
                    </a:moveTo>
                    <a:lnTo>
                      <a:pt x="6" y="149"/>
                    </a:lnTo>
                    <a:lnTo>
                      <a:pt x="0" y="134"/>
                    </a:lnTo>
                    <a:lnTo>
                      <a:pt x="295" y="0"/>
                    </a:lnTo>
                    <a:lnTo>
                      <a:pt x="303" y="13"/>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5"/>
              <p:cNvSpPr/>
              <p:nvPr/>
            </p:nvSpPr>
            <p:spPr>
              <a:xfrm>
                <a:off x="6090213" y="2249100"/>
                <a:ext cx="481013" cy="238125"/>
              </a:xfrm>
              <a:custGeom>
                <a:avLst/>
                <a:gdLst/>
                <a:ahLst/>
                <a:cxnLst/>
                <a:rect l="l" t="t" r="r" b="b"/>
                <a:pathLst>
                  <a:path w="303" h="150" extrusionOk="0">
                    <a:moveTo>
                      <a:pt x="303" y="13"/>
                    </a:moveTo>
                    <a:lnTo>
                      <a:pt x="8" y="150"/>
                    </a:lnTo>
                    <a:lnTo>
                      <a:pt x="0" y="134"/>
                    </a:lnTo>
                    <a:lnTo>
                      <a:pt x="297" y="0"/>
                    </a:lnTo>
                    <a:lnTo>
                      <a:pt x="303" y="13"/>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5"/>
              <p:cNvSpPr/>
              <p:nvPr/>
            </p:nvSpPr>
            <p:spPr>
              <a:xfrm>
                <a:off x="6166413" y="2414200"/>
                <a:ext cx="481013" cy="236538"/>
              </a:xfrm>
              <a:custGeom>
                <a:avLst/>
                <a:gdLst/>
                <a:ahLst/>
                <a:cxnLst/>
                <a:rect l="l" t="t" r="r" b="b"/>
                <a:pathLst>
                  <a:path w="303" h="149" extrusionOk="0">
                    <a:moveTo>
                      <a:pt x="303" y="13"/>
                    </a:moveTo>
                    <a:lnTo>
                      <a:pt x="8" y="149"/>
                    </a:lnTo>
                    <a:lnTo>
                      <a:pt x="0" y="134"/>
                    </a:lnTo>
                    <a:lnTo>
                      <a:pt x="295" y="0"/>
                    </a:lnTo>
                    <a:lnTo>
                      <a:pt x="303" y="13"/>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5"/>
              <p:cNvSpPr/>
              <p:nvPr/>
            </p:nvSpPr>
            <p:spPr>
              <a:xfrm>
                <a:off x="5685400" y="2465000"/>
                <a:ext cx="195263" cy="125413"/>
              </a:xfrm>
              <a:custGeom>
                <a:avLst/>
                <a:gdLst/>
                <a:ahLst/>
                <a:cxnLst/>
                <a:rect l="l" t="t" r="r" b="b"/>
                <a:pathLst>
                  <a:path w="64" h="41" extrusionOk="0">
                    <a:moveTo>
                      <a:pt x="61" y="7"/>
                    </a:moveTo>
                    <a:cubicBezTo>
                      <a:pt x="64" y="12"/>
                      <a:pt x="61" y="17"/>
                      <a:pt x="57" y="20"/>
                    </a:cubicBezTo>
                    <a:cubicBezTo>
                      <a:pt x="15" y="39"/>
                      <a:pt x="15" y="39"/>
                      <a:pt x="15" y="39"/>
                    </a:cubicBezTo>
                    <a:cubicBezTo>
                      <a:pt x="10" y="41"/>
                      <a:pt x="4" y="39"/>
                      <a:pt x="2" y="34"/>
                    </a:cubicBezTo>
                    <a:cubicBezTo>
                      <a:pt x="0" y="29"/>
                      <a:pt x="2" y="23"/>
                      <a:pt x="7" y="21"/>
                    </a:cubicBezTo>
                    <a:cubicBezTo>
                      <a:pt x="49" y="2"/>
                      <a:pt x="49" y="2"/>
                      <a:pt x="49" y="2"/>
                    </a:cubicBezTo>
                    <a:cubicBezTo>
                      <a:pt x="53" y="0"/>
                      <a:pt x="59" y="2"/>
                      <a:pt x="61" y="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5"/>
              <p:cNvSpPr/>
              <p:nvPr/>
            </p:nvSpPr>
            <p:spPr>
              <a:xfrm>
                <a:off x="5728263" y="2560250"/>
                <a:ext cx="195263" cy="123825"/>
              </a:xfrm>
              <a:custGeom>
                <a:avLst/>
                <a:gdLst/>
                <a:ahLst/>
                <a:cxnLst/>
                <a:rect l="l" t="t" r="r" b="b"/>
                <a:pathLst>
                  <a:path w="64" h="41" extrusionOk="0">
                    <a:moveTo>
                      <a:pt x="61" y="7"/>
                    </a:moveTo>
                    <a:cubicBezTo>
                      <a:pt x="64" y="12"/>
                      <a:pt x="61" y="17"/>
                      <a:pt x="57" y="20"/>
                    </a:cubicBezTo>
                    <a:cubicBezTo>
                      <a:pt x="15" y="39"/>
                      <a:pt x="15" y="39"/>
                      <a:pt x="15" y="39"/>
                    </a:cubicBezTo>
                    <a:cubicBezTo>
                      <a:pt x="10" y="41"/>
                      <a:pt x="4" y="39"/>
                      <a:pt x="2" y="34"/>
                    </a:cubicBezTo>
                    <a:cubicBezTo>
                      <a:pt x="0" y="29"/>
                      <a:pt x="2" y="23"/>
                      <a:pt x="7" y="21"/>
                    </a:cubicBezTo>
                    <a:cubicBezTo>
                      <a:pt x="49" y="2"/>
                      <a:pt x="49" y="2"/>
                      <a:pt x="49" y="2"/>
                    </a:cubicBezTo>
                    <a:cubicBezTo>
                      <a:pt x="53" y="0"/>
                      <a:pt x="59" y="2"/>
                      <a:pt x="61" y="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5"/>
              <p:cNvSpPr/>
              <p:nvPr/>
            </p:nvSpPr>
            <p:spPr>
              <a:xfrm>
                <a:off x="5771125" y="2653913"/>
                <a:ext cx="193675" cy="125413"/>
              </a:xfrm>
              <a:custGeom>
                <a:avLst/>
                <a:gdLst/>
                <a:ahLst/>
                <a:cxnLst/>
                <a:rect l="l" t="t" r="r" b="b"/>
                <a:pathLst>
                  <a:path w="64" h="41" extrusionOk="0">
                    <a:moveTo>
                      <a:pt x="61" y="7"/>
                    </a:moveTo>
                    <a:cubicBezTo>
                      <a:pt x="64" y="11"/>
                      <a:pt x="62" y="17"/>
                      <a:pt x="57" y="19"/>
                    </a:cubicBezTo>
                    <a:cubicBezTo>
                      <a:pt x="15" y="38"/>
                      <a:pt x="15" y="38"/>
                      <a:pt x="15" y="38"/>
                    </a:cubicBezTo>
                    <a:cubicBezTo>
                      <a:pt x="10" y="41"/>
                      <a:pt x="5" y="38"/>
                      <a:pt x="2" y="34"/>
                    </a:cubicBezTo>
                    <a:cubicBezTo>
                      <a:pt x="0" y="29"/>
                      <a:pt x="2" y="23"/>
                      <a:pt x="7" y="21"/>
                    </a:cubicBezTo>
                    <a:cubicBezTo>
                      <a:pt x="49" y="2"/>
                      <a:pt x="49" y="2"/>
                      <a:pt x="49" y="2"/>
                    </a:cubicBezTo>
                    <a:cubicBezTo>
                      <a:pt x="54" y="0"/>
                      <a:pt x="59" y="2"/>
                      <a:pt x="61" y="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5"/>
              <p:cNvSpPr/>
              <p:nvPr/>
            </p:nvSpPr>
            <p:spPr>
              <a:xfrm>
                <a:off x="5813988" y="2749163"/>
                <a:ext cx="193675" cy="120650"/>
              </a:xfrm>
              <a:custGeom>
                <a:avLst/>
                <a:gdLst/>
                <a:ahLst/>
                <a:cxnLst/>
                <a:rect l="l" t="t" r="r" b="b"/>
                <a:pathLst>
                  <a:path w="64" h="40" extrusionOk="0">
                    <a:moveTo>
                      <a:pt x="62" y="7"/>
                    </a:moveTo>
                    <a:cubicBezTo>
                      <a:pt x="64" y="11"/>
                      <a:pt x="62" y="17"/>
                      <a:pt x="57" y="19"/>
                    </a:cubicBezTo>
                    <a:cubicBezTo>
                      <a:pt x="15" y="38"/>
                      <a:pt x="15" y="38"/>
                      <a:pt x="15" y="38"/>
                    </a:cubicBezTo>
                    <a:cubicBezTo>
                      <a:pt x="10" y="40"/>
                      <a:pt x="5" y="38"/>
                      <a:pt x="2" y="33"/>
                    </a:cubicBezTo>
                    <a:cubicBezTo>
                      <a:pt x="0" y="29"/>
                      <a:pt x="2" y="23"/>
                      <a:pt x="7" y="21"/>
                    </a:cubicBezTo>
                    <a:cubicBezTo>
                      <a:pt x="49" y="2"/>
                      <a:pt x="49" y="2"/>
                      <a:pt x="49" y="2"/>
                    </a:cubicBezTo>
                    <a:cubicBezTo>
                      <a:pt x="54" y="0"/>
                      <a:pt x="59" y="2"/>
                      <a:pt x="62" y="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5"/>
              <p:cNvSpPr/>
              <p:nvPr/>
            </p:nvSpPr>
            <p:spPr>
              <a:xfrm>
                <a:off x="5855263" y="2839650"/>
                <a:ext cx="195263" cy="125413"/>
              </a:xfrm>
              <a:custGeom>
                <a:avLst/>
                <a:gdLst/>
                <a:ahLst/>
                <a:cxnLst/>
                <a:rect l="l" t="t" r="r" b="b"/>
                <a:pathLst>
                  <a:path w="64" h="41" extrusionOk="0">
                    <a:moveTo>
                      <a:pt x="62" y="7"/>
                    </a:moveTo>
                    <a:cubicBezTo>
                      <a:pt x="64" y="12"/>
                      <a:pt x="62" y="18"/>
                      <a:pt x="57" y="20"/>
                    </a:cubicBezTo>
                    <a:cubicBezTo>
                      <a:pt x="15" y="39"/>
                      <a:pt x="15" y="39"/>
                      <a:pt x="15" y="39"/>
                    </a:cubicBezTo>
                    <a:cubicBezTo>
                      <a:pt x="10" y="41"/>
                      <a:pt x="5" y="39"/>
                      <a:pt x="2" y="34"/>
                    </a:cubicBezTo>
                    <a:cubicBezTo>
                      <a:pt x="0" y="29"/>
                      <a:pt x="2" y="24"/>
                      <a:pt x="7" y="22"/>
                    </a:cubicBezTo>
                    <a:cubicBezTo>
                      <a:pt x="49" y="3"/>
                      <a:pt x="49" y="3"/>
                      <a:pt x="49" y="3"/>
                    </a:cubicBezTo>
                    <a:cubicBezTo>
                      <a:pt x="54" y="0"/>
                      <a:pt x="59" y="3"/>
                      <a:pt x="62" y="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5"/>
              <p:cNvSpPr/>
              <p:nvPr/>
            </p:nvSpPr>
            <p:spPr>
              <a:xfrm>
                <a:off x="5898125" y="2934900"/>
                <a:ext cx="195263" cy="123825"/>
              </a:xfrm>
              <a:custGeom>
                <a:avLst/>
                <a:gdLst/>
                <a:ahLst/>
                <a:cxnLst/>
                <a:rect l="l" t="t" r="r" b="b"/>
                <a:pathLst>
                  <a:path w="64" h="41" extrusionOk="0">
                    <a:moveTo>
                      <a:pt x="62" y="7"/>
                    </a:moveTo>
                    <a:cubicBezTo>
                      <a:pt x="64" y="12"/>
                      <a:pt x="62" y="18"/>
                      <a:pt x="57" y="20"/>
                    </a:cubicBezTo>
                    <a:cubicBezTo>
                      <a:pt x="15" y="39"/>
                      <a:pt x="15" y="39"/>
                      <a:pt x="15" y="39"/>
                    </a:cubicBezTo>
                    <a:cubicBezTo>
                      <a:pt x="10" y="41"/>
                      <a:pt x="5" y="39"/>
                      <a:pt x="3" y="34"/>
                    </a:cubicBezTo>
                    <a:cubicBezTo>
                      <a:pt x="0" y="29"/>
                      <a:pt x="2" y="24"/>
                      <a:pt x="7" y="21"/>
                    </a:cubicBezTo>
                    <a:cubicBezTo>
                      <a:pt x="49" y="2"/>
                      <a:pt x="49" y="2"/>
                      <a:pt x="49" y="2"/>
                    </a:cubicBezTo>
                    <a:cubicBezTo>
                      <a:pt x="54" y="0"/>
                      <a:pt x="59" y="2"/>
                      <a:pt x="62" y="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5"/>
              <p:cNvSpPr/>
              <p:nvPr/>
            </p:nvSpPr>
            <p:spPr>
              <a:xfrm>
                <a:off x="5940988" y="3028563"/>
                <a:ext cx="195263" cy="125413"/>
              </a:xfrm>
              <a:custGeom>
                <a:avLst/>
                <a:gdLst/>
                <a:ahLst/>
                <a:cxnLst/>
                <a:rect l="l" t="t" r="r" b="b"/>
                <a:pathLst>
                  <a:path w="64" h="41" extrusionOk="0">
                    <a:moveTo>
                      <a:pt x="62" y="7"/>
                    </a:moveTo>
                    <a:cubicBezTo>
                      <a:pt x="64" y="12"/>
                      <a:pt x="62" y="18"/>
                      <a:pt x="57" y="20"/>
                    </a:cubicBezTo>
                    <a:cubicBezTo>
                      <a:pt x="15" y="39"/>
                      <a:pt x="15" y="39"/>
                      <a:pt x="15" y="39"/>
                    </a:cubicBezTo>
                    <a:cubicBezTo>
                      <a:pt x="10" y="41"/>
                      <a:pt x="5" y="39"/>
                      <a:pt x="3" y="34"/>
                    </a:cubicBezTo>
                    <a:cubicBezTo>
                      <a:pt x="0" y="29"/>
                      <a:pt x="3" y="24"/>
                      <a:pt x="7" y="21"/>
                    </a:cubicBezTo>
                    <a:cubicBezTo>
                      <a:pt x="49" y="2"/>
                      <a:pt x="49" y="2"/>
                      <a:pt x="49" y="2"/>
                    </a:cubicBezTo>
                    <a:cubicBezTo>
                      <a:pt x="54" y="0"/>
                      <a:pt x="60" y="2"/>
                      <a:pt x="62" y="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5"/>
              <p:cNvSpPr/>
              <p:nvPr/>
            </p:nvSpPr>
            <p:spPr>
              <a:xfrm>
                <a:off x="5983850" y="3123813"/>
                <a:ext cx="195263" cy="123825"/>
              </a:xfrm>
              <a:custGeom>
                <a:avLst/>
                <a:gdLst/>
                <a:ahLst/>
                <a:cxnLst/>
                <a:rect l="l" t="t" r="r" b="b"/>
                <a:pathLst>
                  <a:path w="64" h="41" extrusionOk="0">
                    <a:moveTo>
                      <a:pt x="62" y="7"/>
                    </a:moveTo>
                    <a:cubicBezTo>
                      <a:pt x="64" y="12"/>
                      <a:pt x="62" y="18"/>
                      <a:pt x="57" y="20"/>
                    </a:cubicBezTo>
                    <a:cubicBezTo>
                      <a:pt x="15" y="39"/>
                      <a:pt x="15" y="39"/>
                      <a:pt x="15" y="39"/>
                    </a:cubicBezTo>
                    <a:cubicBezTo>
                      <a:pt x="11" y="41"/>
                      <a:pt x="5" y="39"/>
                      <a:pt x="3" y="34"/>
                    </a:cubicBezTo>
                    <a:cubicBezTo>
                      <a:pt x="0" y="29"/>
                      <a:pt x="3" y="23"/>
                      <a:pt x="7" y="21"/>
                    </a:cubicBezTo>
                    <a:cubicBezTo>
                      <a:pt x="49" y="2"/>
                      <a:pt x="49" y="2"/>
                      <a:pt x="49" y="2"/>
                    </a:cubicBezTo>
                    <a:cubicBezTo>
                      <a:pt x="54" y="0"/>
                      <a:pt x="60" y="2"/>
                      <a:pt x="62" y="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5"/>
              <p:cNvSpPr/>
              <p:nvPr/>
            </p:nvSpPr>
            <p:spPr>
              <a:xfrm>
                <a:off x="6026713" y="3217475"/>
                <a:ext cx="195263" cy="125413"/>
              </a:xfrm>
              <a:custGeom>
                <a:avLst/>
                <a:gdLst/>
                <a:ahLst/>
                <a:cxnLst/>
                <a:rect l="l" t="t" r="r" b="b"/>
                <a:pathLst>
                  <a:path w="64" h="41" extrusionOk="0">
                    <a:moveTo>
                      <a:pt x="62" y="7"/>
                    </a:moveTo>
                    <a:cubicBezTo>
                      <a:pt x="64" y="12"/>
                      <a:pt x="62" y="17"/>
                      <a:pt x="57" y="20"/>
                    </a:cubicBezTo>
                    <a:cubicBezTo>
                      <a:pt x="15" y="39"/>
                      <a:pt x="15" y="39"/>
                      <a:pt x="15" y="39"/>
                    </a:cubicBezTo>
                    <a:cubicBezTo>
                      <a:pt x="11" y="41"/>
                      <a:pt x="5" y="39"/>
                      <a:pt x="3" y="34"/>
                    </a:cubicBezTo>
                    <a:cubicBezTo>
                      <a:pt x="0" y="29"/>
                      <a:pt x="3" y="23"/>
                      <a:pt x="7" y="21"/>
                    </a:cubicBezTo>
                    <a:cubicBezTo>
                      <a:pt x="49" y="2"/>
                      <a:pt x="49" y="2"/>
                      <a:pt x="49" y="2"/>
                    </a:cubicBezTo>
                    <a:cubicBezTo>
                      <a:pt x="54" y="0"/>
                      <a:pt x="60" y="2"/>
                      <a:pt x="62" y="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5"/>
              <p:cNvSpPr/>
              <p:nvPr/>
            </p:nvSpPr>
            <p:spPr>
              <a:xfrm>
                <a:off x="6072750" y="3312725"/>
                <a:ext cx="190500" cy="123825"/>
              </a:xfrm>
              <a:custGeom>
                <a:avLst/>
                <a:gdLst/>
                <a:ahLst/>
                <a:cxnLst/>
                <a:rect l="l" t="t" r="r" b="b"/>
                <a:pathLst>
                  <a:path w="63" h="41" extrusionOk="0">
                    <a:moveTo>
                      <a:pt x="61" y="7"/>
                    </a:moveTo>
                    <a:cubicBezTo>
                      <a:pt x="63" y="12"/>
                      <a:pt x="61" y="17"/>
                      <a:pt x="56" y="19"/>
                    </a:cubicBezTo>
                    <a:cubicBezTo>
                      <a:pt x="15" y="38"/>
                      <a:pt x="15" y="38"/>
                      <a:pt x="15" y="38"/>
                    </a:cubicBezTo>
                    <a:cubicBezTo>
                      <a:pt x="10" y="41"/>
                      <a:pt x="4" y="39"/>
                      <a:pt x="2" y="34"/>
                    </a:cubicBezTo>
                    <a:cubicBezTo>
                      <a:pt x="0" y="29"/>
                      <a:pt x="2" y="23"/>
                      <a:pt x="7" y="21"/>
                    </a:cubicBezTo>
                    <a:cubicBezTo>
                      <a:pt x="48" y="2"/>
                      <a:pt x="48" y="2"/>
                      <a:pt x="48" y="2"/>
                    </a:cubicBezTo>
                    <a:cubicBezTo>
                      <a:pt x="53" y="0"/>
                      <a:pt x="59" y="2"/>
                      <a:pt x="61" y="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3" name="Google Shape;93;p5"/>
            <p:cNvGrpSpPr/>
            <p:nvPr/>
          </p:nvGrpSpPr>
          <p:grpSpPr>
            <a:xfrm rot="176158">
              <a:off x="-551660" y="843657"/>
              <a:ext cx="1144456" cy="877963"/>
              <a:chOff x="6729413" y="2840263"/>
              <a:chExt cx="742950" cy="569913"/>
            </a:xfrm>
          </p:grpSpPr>
          <p:sp>
            <p:nvSpPr>
              <p:cNvPr id="94" name="Google Shape;94;p5"/>
              <p:cNvSpPr/>
              <p:nvPr/>
            </p:nvSpPr>
            <p:spPr>
              <a:xfrm>
                <a:off x="7326313" y="2840263"/>
                <a:ext cx="146050" cy="122238"/>
              </a:xfrm>
              <a:custGeom>
                <a:avLst/>
                <a:gdLst/>
                <a:ahLst/>
                <a:cxnLst/>
                <a:rect l="l" t="t" r="r" b="b"/>
                <a:pathLst>
                  <a:path w="56" h="47" extrusionOk="0">
                    <a:moveTo>
                      <a:pt x="41" y="20"/>
                    </a:moveTo>
                    <a:cubicBezTo>
                      <a:pt x="56" y="0"/>
                      <a:pt x="56" y="0"/>
                      <a:pt x="56" y="0"/>
                    </a:cubicBezTo>
                    <a:cubicBezTo>
                      <a:pt x="33" y="9"/>
                      <a:pt x="33" y="9"/>
                      <a:pt x="33" y="9"/>
                    </a:cubicBezTo>
                    <a:cubicBezTo>
                      <a:pt x="13" y="17"/>
                      <a:pt x="13" y="17"/>
                      <a:pt x="13" y="17"/>
                    </a:cubicBezTo>
                    <a:cubicBezTo>
                      <a:pt x="11" y="18"/>
                      <a:pt x="9" y="19"/>
                      <a:pt x="8" y="20"/>
                    </a:cubicBezTo>
                    <a:cubicBezTo>
                      <a:pt x="0" y="26"/>
                      <a:pt x="0" y="26"/>
                      <a:pt x="0" y="26"/>
                    </a:cubicBezTo>
                    <a:cubicBezTo>
                      <a:pt x="16" y="47"/>
                      <a:pt x="16" y="47"/>
                      <a:pt x="16" y="47"/>
                    </a:cubicBezTo>
                    <a:cubicBezTo>
                      <a:pt x="23" y="41"/>
                      <a:pt x="23" y="41"/>
                      <a:pt x="23" y="41"/>
                    </a:cubicBezTo>
                    <a:cubicBezTo>
                      <a:pt x="25" y="40"/>
                      <a:pt x="27" y="38"/>
                      <a:pt x="28" y="37"/>
                    </a:cubicBezTo>
                    <a:lnTo>
                      <a:pt x="41" y="2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5"/>
              <p:cNvSpPr/>
              <p:nvPr/>
            </p:nvSpPr>
            <p:spPr>
              <a:xfrm>
                <a:off x="7423150" y="2840263"/>
                <a:ext cx="49213" cy="33338"/>
              </a:xfrm>
              <a:custGeom>
                <a:avLst/>
                <a:gdLst/>
                <a:ahLst/>
                <a:cxnLst/>
                <a:rect l="l" t="t" r="r" b="b"/>
                <a:pathLst>
                  <a:path w="31" h="21" extrusionOk="0">
                    <a:moveTo>
                      <a:pt x="0" y="13"/>
                    </a:moveTo>
                    <a:lnTo>
                      <a:pt x="16" y="21"/>
                    </a:lnTo>
                    <a:lnTo>
                      <a:pt x="31" y="0"/>
                    </a:lnTo>
                    <a:lnTo>
                      <a:pt x="0" y="1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5"/>
              <p:cNvSpPr/>
              <p:nvPr/>
            </p:nvSpPr>
            <p:spPr>
              <a:xfrm>
                <a:off x="6835775" y="2892650"/>
                <a:ext cx="525463" cy="403225"/>
              </a:xfrm>
              <a:custGeom>
                <a:avLst/>
                <a:gdLst/>
                <a:ahLst/>
                <a:cxnLst/>
                <a:rect l="l" t="t" r="r" b="b"/>
                <a:pathLst>
                  <a:path w="202" h="155" extrusionOk="0">
                    <a:moveTo>
                      <a:pt x="5" y="155"/>
                    </a:moveTo>
                    <a:cubicBezTo>
                      <a:pt x="0" y="148"/>
                      <a:pt x="0" y="148"/>
                      <a:pt x="0" y="148"/>
                    </a:cubicBezTo>
                    <a:cubicBezTo>
                      <a:pt x="195" y="2"/>
                      <a:pt x="195" y="2"/>
                      <a:pt x="195" y="2"/>
                    </a:cubicBezTo>
                    <a:cubicBezTo>
                      <a:pt x="197" y="0"/>
                      <a:pt x="199" y="1"/>
                      <a:pt x="201" y="3"/>
                    </a:cubicBezTo>
                    <a:cubicBezTo>
                      <a:pt x="202" y="5"/>
                      <a:pt x="202" y="7"/>
                      <a:pt x="200" y="9"/>
                    </a:cubicBezTo>
                    <a:lnTo>
                      <a:pt x="5" y="155"/>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5"/>
              <p:cNvSpPr/>
              <p:nvPr/>
            </p:nvSpPr>
            <p:spPr>
              <a:xfrm>
                <a:off x="6861175" y="2929163"/>
                <a:ext cx="528638" cy="403225"/>
              </a:xfrm>
              <a:custGeom>
                <a:avLst/>
                <a:gdLst/>
                <a:ahLst/>
                <a:cxnLst/>
                <a:rect l="l" t="t" r="r" b="b"/>
                <a:pathLst>
                  <a:path w="203" h="155" extrusionOk="0">
                    <a:moveTo>
                      <a:pt x="5" y="155"/>
                    </a:moveTo>
                    <a:cubicBezTo>
                      <a:pt x="0" y="148"/>
                      <a:pt x="0" y="148"/>
                      <a:pt x="0" y="148"/>
                    </a:cubicBezTo>
                    <a:cubicBezTo>
                      <a:pt x="195" y="2"/>
                      <a:pt x="195" y="2"/>
                      <a:pt x="195" y="2"/>
                    </a:cubicBezTo>
                    <a:cubicBezTo>
                      <a:pt x="197" y="0"/>
                      <a:pt x="200" y="1"/>
                      <a:pt x="201" y="3"/>
                    </a:cubicBezTo>
                    <a:cubicBezTo>
                      <a:pt x="203" y="5"/>
                      <a:pt x="202" y="7"/>
                      <a:pt x="200" y="9"/>
                    </a:cubicBezTo>
                    <a:lnTo>
                      <a:pt x="5" y="155"/>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5"/>
              <p:cNvSpPr/>
              <p:nvPr/>
            </p:nvSpPr>
            <p:spPr>
              <a:xfrm>
                <a:off x="6845300" y="2910113"/>
                <a:ext cx="531813" cy="406400"/>
              </a:xfrm>
              <a:custGeom>
                <a:avLst/>
                <a:gdLst/>
                <a:ahLst/>
                <a:cxnLst/>
                <a:rect l="l" t="t" r="r" b="b"/>
                <a:pathLst>
                  <a:path w="204" h="156" extrusionOk="0">
                    <a:moveTo>
                      <a:pt x="7" y="156"/>
                    </a:moveTo>
                    <a:cubicBezTo>
                      <a:pt x="0" y="147"/>
                      <a:pt x="0" y="147"/>
                      <a:pt x="0" y="147"/>
                    </a:cubicBezTo>
                    <a:cubicBezTo>
                      <a:pt x="194" y="1"/>
                      <a:pt x="194" y="1"/>
                      <a:pt x="194" y="1"/>
                    </a:cubicBezTo>
                    <a:cubicBezTo>
                      <a:pt x="196" y="0"/>
                      <a:pt x="200" y="0"/>
                      <a:pt x="202" y="3"/>
                    </a:cubicBezTo>
                    <a:cubicBezTo>
                      <a:pt x="204" y="5"/>
                      <a:pt x="203" y="9"/>
                      <a:pt x="201" y="11"/>
                    </a:cubicBezTo>
                    <a:lnTo>
                      <a:pt x="7" y="15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5"/>
              <p:cNvSpPr/>
              <p:nvPr/>
            </p:nvSpPr>
            <p:spPr>
              <a:xfrm>
                <a:off x="6781800" y="3303813"/>
                <a:ext cx="92075" cy="82550"/>
              </a:xfrm>
              <a:custGeom>
                <a:avLst/>
                <a:gdLst/>
                <a:ahLst/>
                <a:cxnLst/>
                <a:rect l="l" t="t" r="r" b="b"/>
                <a:pathLst>
                  <a:path w="58" h="52" extrusionOk="0">
                    <a:moveTo>
                      <a:pt x="13" y="52"/>
                    </a:moveTo>
                    <a:lnTo>
                      <a:pt x="0" y="34"/>
                    </a:lnTo>
                    <a:lnTo>
                      <a:pt x="47" y="0"/>
                    </a:lnTo>
                    <a:lnTo>
                      <a:pt x="58" y="18"/>
                    </a:lnTo>
                    <a:lnTo>
                      <a:pt x="13" y="52"/>
                    </a:ln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5"/>
              <p:cNvSpPr/>
              <p:nvPr/>
            </p:nvSpPr>
            <p:spPr>
              <a:xfrm>
                <a:off x="6729413" y="3332388"/>
                <a:ext cx="73025" cy="77788"/>
              </a:xfrm>
              <a:custGeom>
                <a:avLst/>
                <a:gdLst/>
                <a:ahLst/>
                <a:cxnLst/>
                <a:rect l="l" t="t" r="r" b="b"/>
                <a:pathLst>
                  <a:path w="28" h="30" extrusionOk="0">
                    <a:moveTo>
                      <a:pt x="13" y="28"/>
                    </a:moveTo>
                    <a:cubicBezTo>
                      <a:pt x="2" y="13"/>
                      <a:pt x="2" y="13"/>
                      <a:pt x="2" y="13"/>
                    </a:cubicBezTo>
                    <a:cubicBezTo>
                      <a:pt x="0" y="11"/>
                      <a:pt x="1" y="9"/>
                      <a:pt x="2" y="8"/>
                    </a:cubicBezTo>
                    <a:cubicBezTo>
                      <a:pt x="13" y="0"/>
                      <a:pt x="13" y="0"/>
                      <a:pt x="13" y="0"/>
                    </a:cubicBezTo>
                    <a:cubicBezTo>
                      <a:pt x="28" y="21"/>
                      <a:pt x="28" y="21"/>
                      <a:pt x="28" y="21"/>
                    </a:cubicBezTo>
                    <a:cubicBezTo>
                      <a:pt x="18" y="28"/>
                      <a:pt x="18" y="28"/>
                      <a:pt x="18" y="28"/>
                    </a:cubicBezTo>
                    <a:cubicBezTo>
                      <a:pt x="16" y="30"/>
                      <a:pt x="14" y="29"/>
                      <a:pt x="13" y="28"/>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5"/>
              <p:cNvSpPr/>
              <p:nvPr/>
            </p:nvSpPr>
            <p:spPr>
              <a:xfrm>
                <a:off x="6767513" y="3210150"/>
                <a:ext cx="0" cy="0"/>
              </a:xfrm>
              <a:custGeom>
                <a:avLst/>
                <a:gdLst/>
                <a:ahLst/>
                <a:cxnLst/>
                <a:rect l="l" t="t" r="r" b="b"/>
                <a:pathLst>
                  <a:path w="120000" h="120000" extrusionOk="0">
                    <a:moveTo>
                      <a:pt x="0" y="0"/>
                    </a:moveTo>
                    <a:cubicBezTo>
                      <a:pt x="0" y="0"/>
                      <a:pt x="0" y="0"/>
                      <a:pt x="0" y="0"/>
                    </a:cubicBezTo>
                    <a:cubicBezTo>
                      <a:pt x="0" y="0"/>
                      <a:pt x="0" y="0"/>
                      <a:pt x="0" y="0"/>
                    </a:cubicBezTo>
                  </a:path>
                </a:pathLst>
              </a:custGeom>
              <a:solidFill>
                <a:srgbClr val="FFECC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5"/>
              <p:cNvSpPr/>
              <p:nvPr/>
            </p:nvSpPr>
            <p:spPr>
              <a:xfrm>
                <a:off x="6762750" y="3276825"/>
                <a:ext cx="111125" cy="109538"/>
              </a:xfrm>
              <a:custGeom>
                <a:avLst/>
                <a:gdLst/>
                <a:ahLst/>
                <a:cxnLst/>
                <a:rect l="l" t="t" r="r" b="b"/>
                <a:pathLst>
                  <a:path w="70" h="69" extrusionOk="0">
                    <a:moveTo>
                      <a:pt x="25" y="69"/>
                    </a:moveTo>
                    <a:lnTo>
                      <a:pt x="0" y="35"/>
                    </a:lnTo>
                    <a:lnTo>
                      <a:pt x="46" y="0"/>
                    </a:lnTo>
                    <a:lnTo>
                      <a:pt x="70" y="35"/>
                    </a:lnTo>
                    <a:lnTo>
                      <a:pt x="25" y="6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45"/>
        <p:cNvGrpSpPr/>
        <p:nvPr/>
      </p:nvGrpSpPr>
      <p:grpSpPr>
        <a:xfrm>
          <a:off x="0" y="0"/>
          <a:ext cx="0" cy="0"/>
          <a:chOff x="0" y="0"/>
          <a:chExt cx="0" cy="0"/>
        </a:xfrm>
      </p:grpSpPr>
      <p:pic>
        <p:nvPicPr>
          <p:cNvPr id="146" name="Google Shape;146;p7"/>
          <p:cNvPicPr preferRelativeResize="0"/>
          <p:nvPr/>
        </p:nvPicPr>
        <p:blipFill>
          <a:blip r:embed="rId2">
            <a:alphaModFix/>
          </a:blip>
          <a:stretch>
            <a:fillRect/>
          </a:stretch>
        </p:blipFill>
        <p:spPr>
          <a:xfrm>
            <a:off x="220375" y="219125"/>
            <a:ext cx="8702828" cy="4703575"/>
          </a:xfrm>
          <a:prstGeom prst="rect">
            <a:avLst/>
          </a:prstGeom>
          <a:noFill/>
          <a:ln>
            <a:noFill/>
          </a:ln>
        </p:spPr>
      </p:pic>
      <p:sp>
        <p:nvSpPr>
          <p:cNvPr id="147" name="Google Shape;147;p7"/>
          <p:cNvSpPr txBox="1">
            <a:spLocks noGrp="1"/>
          </p:cNvSpPr>
          <p:nvPr>
            <p:ph type="title"/>
          </p:nvPr>
        </p:nvSpPr>
        <p:spPr>
          <a:xfrm>
            <a:off x="720000" y="5974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48" name="Google Shape;148;p7"/>
          <p:cNvSpPr txBox="1">
            <a:spLocks noGrp="1"/>
          </p:cNvSpPr>
          <p:nvPr>
            <p:ph type="body" idx="1"/>
          </p:nvPr>
        </p:nvSpPr>
        <p:spPr>
          <a:xfrm>
            <a:off x="1043750" y="1349075"/>
            <a:ext cx="3568200" cy="2963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149" name="Google Shape;149;p7"/>
          <p:cNvSpPr>
            <a:spLocks noGrp="1"/>
          </p:cNvSpPr>
          <p:nvPr>
            <p:ph type="pic" idx="2"/>
          </p:nvPr>
        </p:nvSpPr>
        <p:spPr>
          <a:xfrm>
            <a:off x="4827325" y="1374425"/>
            <a:ext cx="3232800" cy="2913000"/>
          </a:xfrm>
          <a:prstGeom prst="roundRect">
            <a:avLst>
              <a:gd name="adj" fmla="val 16667"/>
            </a:avLst>
          </a:prstGeom>
          <a:noFill/>
          <a:ln>
            <a:noFill/>
          </a:ln>
        </p:spPr>
      </p:sp>
      <p:grpSp>
        <p:nvGrpSpPr>
          <p:cNvPr id="150" name="Google Shape;150;p7"/>
          <p:cNvGrpSpPr/>
          <p:nvPr/>
        </p:nvGrpSpPr>
        <p:grpSpPr>
          <a:xfrm>
            <a:off x="-348984" y="482337"/>
            <a:ext cx="9645401" cy="5042774"/>
            <a:chOff x="-348984" y="482337"/>
            <a:chExt cx="9645401" cy="5042774"/>
          </a:xfrm>
        </p:grpSpPr>
        <p:grpSp>
          <p:nvGrpSpPr>
            <p:cNvPr id="151" name="Google Shape;151;p7"/>
            <p:cNvGrpSpPr/>
            <p:nvPr/>
          </p:nvGrpSpPr>
          <p:grpSpPr>
            <a:xfrm rot="-6984721">
              <a:off x="8456095" y="4134684"/>
              <a:ext cx="808224" cy="572678"/>
              <a:chOff x="6180688" y="2320538"/>
              <a:chExt cx="1149350" cy="814387"/>
            </a:xfrm>
          </p:grpSpPr>
          <p:sp>
            <p:nvSpPr>
              <p:cNvPr id="152" name="Google Shape;152;p7"/>
              <p:cNvSpPr/>
              <p:nvPr/>
            </p:nvSpPr>
            <p:spPr>
              <a:xfrm>
                <a:off x="7010950" y="2320538"/>
                <a:ext cx="319088" cy="261938"/>
              </a:xfrm>
              <a:custGeom>
                <a:avLst/>
                <a:gdLst/>
                <a:ahLst/>
                <a:cxnLst/>
                <a:rect l="l" t="t" r="r" b="b"/>
                <a:pathLst>
                  <a:path w="105" h="86" extrusionOk="0">
                    <a:moveTo>
                      <a:pt x="6" y="24"/>
                    </a:moveTo>
                    <a:cubicBezTo>
                      <a:pt x="7" y="23"/>
                      <a:pt x="9" y="23"/>
                      <a:pt x="10" y="23"/>
                    </a:cubicBezTo>
                    <a:cubicBezTo>
                      <a:pt x="96" y="1"/>
                      <a:pt x="96" y="1"/>
                      <a:pt x="96" y="1"/>
                    </a:cubicBezTo>
                    <a:cubicBezTo>
                      <a:pt x="99" y="0"/>
                      <a:pt x="102" y="1"/>
                      <a:pt x="104" y="3"/>
                    </a:cubicBezTo>
                    <a:cubicBezTo>
                      <a:pt x="105" y="5"/>
                      <a:pt x="105" y="9"/>
                      <a:pt x="103" y="11"/>
                    </a:cubicBezTo>
                    <a:cubicBezTo>
                      <a:pt x="48" y="82"/>
                      <a:pt x="48" y="82"/>
                      <a:pt x="48" y="82"/>
                    </a:cubicBezTo>
                    <a:cubicBezTo>
                      <a:pt x="46" y="84"/>
                      <a:pt x="43" y="86"/>
                      <a:pt x="41" y="86"/>
                    </a:cubicBezTo>
                    <a:cubicBezTo>
                      <a:pt x="38" y="86"/>
                      <a:pt x="36" y="85"/>
                      <a:pt x="34" y="83"/>
                    </a:cubicBezTo>
                    <a:cubicBezTo>
                      <a:pt x="3" y="35"/>
                      <a:pt x="3" y="35"/>
                      <a:pt x="3" y="35"/>
                    </a:cubicBezTo>
                    <a:cubicBezTo>
                      <a:pt x="3" y="35"/>
                      <a:pt x="3" y="35"/>
                      <a:pt x="3" y="35"/>
                    </a:cubicBezTo>
                    <a:cubicBezTo>
                      <a:pt x="0" y="31"/>
                      <a:pt x="2" y="27"/>
                      <a:pt x="6" y="2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7"/>
              <p:cNvSpPr/>
              <p:nvPr/>
            </p:nvSpPr>
            <p:spPr>
              <a:xfrm>
                <a:off x="6180688" y="2379275"/>
                <a:ext cx="976313" cy="755650"/>
              </a:xfrm>
              <a:custGeom>
                <a:avLst/>
                <a:gdLst/>
                <a:ahLst/>
                <a:cxnLst/>
                <a:rect l="l" t="t" r="r" b="b"/>
                <a:pathLst>
                  <a:path w="321" h="248" extrusionOk="0">
                    <a:moveTo>
                      <a:pt x="17" y="166"/>
                    </a:moveTo>
                    <a:cubicBezTo>
                      <a:pt x="5" y="173"/>
                      <a:pt x="0" y="187"/>
                      <a:pt x="6" y="196"/>
                    </a:cubicBezTo>
                    <a:cubicBezTo>
                      <a:pt x="34" y="238"/>
                      <a:pt x="34" y="238"/>
                      <a:pt x="34" y="238"/>
                    </a:cubicBezTo>
                    <a:cubicBezTo>
                      <a:pt x="40" y="247"/>
                      <a:pt x="54" y="248"/>
                      <a:pt x="66" y="241"/>
                    </a:cubicBezTo>
                    <a:cubicBezTo>
                      <a:pt x="308" y="82"/>
                      <a:pt x="308" y="82"/>
                      <a:pt x="308" y="82"/>
                    </a:cubicBezTo>
                    <a:cubicBezTo>
                      <a:pt x="320" y="75"/>
                      <a:pt x="321" y="68"/>
                      <a:pt x="315" y="59"/>
                    </a:cubicBezTo>
                    <a:cubicBezTo>
                      <a:pt x="283" y="10"/>
                      <a:pt x="283" y="10"/>
                      <a:pt x="283" y="10"/>
                    </a:cubicBezTo>
                    <a:cubicBezTo>
                      <a:pt x="277" y="1"/>
                      <a:pt x="271" y="0"/>
                      <a:pt x="259" y="7"/>
                    </a:cubicBezTo>
                    <a:lnTo>
                      <a:pt x="17" y="166"/>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7"/>
              <p:cNvSpPr/>
              <p:nvPr/>
            </p:nvSpPr>
            <p:spPr>
              <a:xfrm>
                <a:off x="6898238" y="2425313"/>
                <a:ext cx="185738" cy="252413"/>
              </a:xfrm>
              <a:custGeom>
                <a:avLst/>
                <a:gdLst/>
                <a:ahLst/>
                <a:cxnLst/>
                <a:rect l="l" t="t" r="r" b="b"/>
                <a:pathLst>
                  <a:path w="117" h="159" extrusionOk="0">
                    <a:moveTo>
                      <a:pt x="0" y="15"/>
                    </a:moveTo>
                    <a:lnTo>
                      <a:pt x="94" y="159"/>
                    </a:lnTo>
                    <a:lnTo>
                      <a:pt x="117" y="144"/>
                    </a:lnTo>
                    <a:lnTo>
                      <a:pt x="23" y="0"/>
                    </a:lnTo>
                    <a:lnTo>
                      <a:pt x="0" y="1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7"/>
              <p:cNvSpPr/>
              <p:nvPr/>
            </p:nvSpPr>
            <p:spPr>
              <a:xfrm>
                <a:off x="6841088" y="2465000"/>
                <a:ext cx="182563" cy="249238"/>
              </a:xfrm>
              <a:custGeom>
                <a:avLst/>
                <a:gdLst/>
                <a:ahLst/>
                <a:cxnLst/>
                <a:rect l="l" t="t" r="r" b="b"/>
                <a:pathLst>
                  <a:path w="115" h="157" extrusionOk="0">
                    <a:moveTo>
                      <a:pt x="0" y="13"/>
                    </a:moveTo>
                    <a:lnTo>
                      <a:pt x="94" y="157"/>
                    </a:lnTo>
                    <a:lnTo>
                      <a:pt x="115" y="142"/>
                    </a:lnTo>
                    <a:lnTo>
                      <a:pt x="23" y="0"/>
                    </a:lnTo>
                    <a:lnTo>
                      <a:pt x="0" y="1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7"/>
              <p:cNvSpPr/>
              <p:nvPr/>
            </p:nvSpPr>
            <p:spPr>
              <a:xfrm>
                <a:off x="6307688" y="2811075"/>
                <a:ext cx="185738" cy="250825"/>
              </a:xfrm>
              <a:custGeom>
                <a:avLst/>
                <a:gdLst/>
                <a:ahLst/>
                <a:cxnLst/>
                <a:rect l="l" t="t" r="r" b="b"/>
                <a:pathLst>
                  <a:path w="117" h="158" extrusionOk="0">
                    <a:moveTo>
                      <a:pt x="0" y="14"/>
                    </a:moveTo>
                    <a:lnTo>
                      <a:pt x="94" y="158"/>
                    </a:lnTo>
                    <a:lnTo>
                      <a:pt x="117" y="144"/>
                    </a:lnTo>
                    <a:lnTo>
                      <a:pt x="23" y="0"/>
                    </a:lnTo>
                    <a:lnTo>
                      <a:pt x="0" y="1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7"/>
              <p:cNvSpPr/>
              <p:nvPr/>
            </p:nvSpPr>
            <p:spPr>
              <a:xfrm>
                <a:off x="6250538" y="2847588"/>
                <a:ext cx="182563" cy="254000"/>
              </a:xfrm>
              <a:custGeom>
                <a:avLst/>
                <a:gdLst/>
                <a:ahLst/>
                <a:cxnLst/>
                <a:rect l="l" t="t" r="r" b="b"/>
                <a:pathLst>
                  <a:path w="115" h="160" extrusionOk="0">
                    <a:moveTo>
                      <a:pt x="0" y="16"/>
                    </a:moveTo>
                    <a:lnTo>
                      <a:pt x="94" y="160"/>
                    </a:lnTo>
                    <a:lnTo>
                      <a:pt x="115" y="144"/>
                    </a:lnTo>
                    <a:lnTo>
                      <a:pt x="23" y="0"/>
                    </a:lnTo>
                    <a:lnTo>
                      <a:pt x="0" y="1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7"/>
              <p:cNvSpPr/>
              <p:nvPr/>
            </p:nvSpPr>
            <p:spPr>
              <a:xfrm>
                <a:off x="6429925" y="2588825"/>
                <a:ext cx="471488" cy="347663"/>
              </a:xfrm>
              <a:custGeom>
                <a:avLst/>
                <a:gdLst/>
                <a:ahLst/>
                <a:cxnLst/>
                <a:rect l="l" t="t" r="r" b="b"/>
                <a:pathLst>
                  <a:path w="155" h="114" extrusionOk="0">
                    <a:moveTo>
                      <a:pt x="11" y="78"/>
                    </a:moveTo>
                    <a:cubicBezTo>
                      <a:pt x="4" y="83"/>
                      <a:pt x="0" y="92"/>
                      <a:pt x="4" y="98"/>
                    </a:cubicBezTo>
                    <a:cubicBezTo>
                      <a:pt x="10" y="107"/>
                      <a:pt x="10" y="107"/>
                      <a:pt x="10" y="107"/>
                    </a:cubicBezTo>
                    <a:cubicBezTo>
                      <a:pt x="14" y="113"/>
                      <a:pt x="24" y="114"/>
                      <a:pt x="32" y="109"/>
                    </a:cubicBezTo>
                    <a:cubicBezTo>
                      <a:pt x="144" y="36"/>
                      <a:pt x="144" y="36"/>
                      <a:pt x="144" y="36"/>
                    </a:cubicBezTo>
                    <a:cubicBezTo>
                      <a:pt x="152" y="31"/>
                      <a:pt x="155" y="22"/>
                      <a:pt x="151" y="16"/>
                    </a:cubicBezTo>
                    <a:cubicBezTo>
                      <a:pt x="145" y="6"/>
                      <a:pt x="145" y="6"/>
                      <a:pt x="145" y="6"/>
                    </a:cubicBezTo>
                    <a:cubicBezTo>
                      <a:pt x="141" y="0"/>
                      <a:pt x="132" y="0"/>
                      <a:pt x="124" y="5"/>
                    </a:cubicBezTo>
                    <a:lnTo>
                      <a:pt x="11" y="7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59" name="Google Shape;159;p7"/>
            <p:cNvSpPr/>
            <p:nvPr/>
          </p:nvSpPr>
          <p:spPr>
            <a:xfrm rot="2700000">
              <a:off x="183175" y="1260800"/>
              <a:ext cx="278900" cy="633650"/>
            </a:xfrm>
            <a:custGeom>
              <a:avLst/>
              <a:gdLst/>
              <a:ahLst/>
              <a:cxnLst/>
              <a:rect l="l" t="t" r="r" b="b"/>
              <a:pathLst>
                <a:path w="71" h="161" extrusionOk="0">
                  <a:moveTo>
                    <a:pt x="18" y="74"/>
                  </a:moveTo>
                  <a:cubicBezTo>
                    <a:pt x="33" y="13"/>
                    <a:pt x="33" y="13"/>
                    <a:pt x="33" y="13"/>
                  </a:cubicBezTo>
                  <a:cubicBezTo>
                    <a:pt x="35" y="5"/>
                    <a:pt x="41" y="0"/>
                    <a:pt x="49" y="1"/>
                  </a:cubicBezTo>
                  <a:cubicBezTo>
                    <a:pt x="53" y="1"/>
                    <a:pt x="56" y="2"/>
                    <a:pt x="60" y="3"/>
                  </a:cubicBezTo>
                  <a:cubicBezTo>
                    <a:pt x="65" y="4"/>
                    <a:pt x="69" y="8"/>
                    <a:pt x="70" y="13"/>
                  </a:cubicBezTo>
                  <a:cubicBezTo>
                    <a:pt x="71" y="16"/>
                    <a:pt x="71" y="19"/>
                    <a:pt x="70" y="22"/>
                  </a:cubicBezTo>
                  <a:cubicBezTo>
                    <a:pt x="62" y="54"/>
                    <a:pt x="54" y="87"/>
                    <a:pt x="45" y="120"/>
                  </a:cubicBezTo>
                  <a:cubicBezTo>
                    <a:pt x="45" y="121"/>
                    <a:pt x="45" y="122"/>
                    <a:pt x="44" y="124"/>
                  </a:cubicBezTo>
                  <a:cubicBezTo>
                    <a:pt x="41" y="129"/>
                    <a:pt x="36" y="133"/>
                    <a:pt x="30" y="132"/>
                  </a:cubicBezTo>
                  <a:cubicBezTo>
                    <a:pt x="23" y="132"/>
                    <a:pt x="18" y="128"/>
                    <a:pt x="16" y="121"/>
                  </a:cubicBezTo>
                  <a:cubicBezTo>
                    <a:pt x="16" y="119"/>
                    <a:pt x="16" y="115"/>
                    <a:pt x="16" y="113"/>
                  </a:cubicBezTo>
                  <a:cubicBezTo>
                    <a:pt x="19" y="103"/>
                    <a:pt x="21" y="93"/>
                    <a:pt x="24" y="84"/>
                  </a:cubicBezTo>
                  <a:cubicBezTo>
                    <a:pt x="25" y="80"/>
                    <a:pt x="26" y="76"/>
                    <a:pt x="27" y="72"/>
                  </a:cubicBezTo>
                  <a:cubicBezTo>
                    <a:pt x="28" y="69"/>
                    <a:pt x="31" y="71"/>
                    <a:pt x="31" y="73"/>
                  </a:cubicBezTo>
                  <a:cubicBezTo>
                    <a:pt x="31" y="73"/>
                    <a:pt x="31" y="74"/>
                    <a:pt x="31" y="74"/>
                  </a:cubicBezTo>
                  <a:cubicBezTo>
                    <a:pt x="27" y="88"/>
                    <a:pt x="24" y="101"/>
                    <a:pt x="21" y="114"/>
                  </a:cubicBezTo>
                  <a:cubicBezTo>
                    <a:pt x="19" y="120"/>
                    <a:pt x="22" y="125"/>
                    <a:pt x="26" y="127"/>
                  </a:cubicBezTo>
                  <a:cubicBezTo>
                    <a:pt x="32" y="129"/>
                    <a:pt x="37" y="127"/>
                    <a:pt x="40" y="122"/>
                  </a:cubicBezTo>
                  <a:cubicBezTo>
                    <a:pt x="40" y="121"/>
                    <a:pt x="41" y="119"/>
                    <a:pt x="41" y="118"/>
                  </a:cubicBezTo>
                  <a:cubicBezTo>
                    <a:pt x="49" y="86"/>
                    <a:pt x="57" y="54"/>
                    <a:pt x="65" y="22"/>
                  </a:cubicBezTo>
                  <a:cubicBezTo>
                    <a:pt x="66" y="21"/>
                    <a:pt x="66" y="20"/>
                    <a:pt x="66" y="20"/>
                  </a:cubicBezTo>
                  <a:cubicBezTo>
                    <a:pt x="67" y="15"/>
                    <a:pt x="65" y="10"/>
                    <a:pt x="61" y="8"/>
                  </a:cubicBezTo>
                  <a:cubicBezTo>
                    <a:pt x="56" y="6"/>
                    <a:pt x="52" y="5"/>
                    <a:pt x="47" y="5"/>
                  </a:cubicBezTo>
                  <a:cubicBezTo>
                    <a:pt x="42" y="6"/>
                    <a:pt x="39" y="9"/>
                    <a:pt x="38" y="14"/>
                  </a:cubicBezTo>
                  <a:cubicBezTo>
                    <a:pt x="27" y="54"/>
                    <a:pt x="17" y="95"/>
                    <a:pt x="7" y="136"/>
                  </a:cubicBezTo>
                  <a:cubicBezTo>
                    <a:pt x="5" y="142"/>
                    <a:pt x="8" y="147"/>
                    <a:pt x="13" y="151"/>
                  </a:cubicBezTo>
                  <a:cubicBezTo>
                    <a:pt x="16" y="154"/>
                    <a:pt x="20" y="154"/>
                    <a:pt x="24" y="155"/>
                  </a:cubicBezTo>
                  <a:cubicBezTo>
                    <a:pt x="33" y="157"/>
                    <a:pt x="41" y="152"/>
                    <a:pt x="43" y="143"/>
                  </a:cubicBezTo>
                  <a:cubicBezTo>
                    <a:pt x="49" y="120"/>
                    <a:pt x="55" y="97"/>
                    <a:pt x="61" y="74"/>
                  </a:cubicBezTo>
                  <a:cubicBezTo>
                    <a:pt x="61" y="73"/>
                    <a:pt x="61" y="73"/>
                    <a:pt x="61" y="73"/>
                  </a:cubicBezTo>
                  <a:cubicBezTo>
                    <a:pt x="61" y="71"/>
                    <a:pt x="65" y="72"/>
                    <a:pt x="65" y="75"/>
                  </a:cubicBezTo>
                  <a:cubicBezTo>
                    <a:pt x="59" y="98"/>
                    <a:pt x="53" y="122"/>
                    <a:pt x="47" y="145"/>
                  </a:cubicBezTo>
                  <a:cubicBezTo>
                    <a:pt x="45" y="153"/>
                    <a:pt x="39" y="159"/>
                    <a:pt x="31" y="160"/>
                  </a:cubicBezTo>
                  <a:cubicBezTo>
                    <a:pt x="25" y="161"/>
                    <a:pt x="19" y="159"/>
                    <a:pt x="13" y="156"/>
                  </a:cubicBezTo>
                  <a:cubicBezTo>
                    <a:pt x="6" y="153"/>
                    <a:pt x="0" y="144"/>
                    <a:pt x="3" y="134"/>
                  </a:cubicBezTo>
                  <a:cubicBezTo>
                    <a:pt x="8" y="114"/>
                    <a:pt x="13" y="94"/>
                    <a:pt x="18" y="74"/>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60" name="Google Shape;160;p7"/>
            <p:cNvGrpSpPr/>
            <p:nvPr/>
          </p:nvGrpSpPr>
          <p:grpSpPr>
            <a:xfrm>
              <a:off x="7443363" y="4694052"/>
              <a:ext cx="1683766" cy="831059"/>
              <a:chOff x="5199988" y="4055513"/>
              <a:chExt cx="2222500" cy="1096963"/>
            </a:xfrm>
          </p:grpSpPr>
          <p:sp>
            <p:nvSpPr>
              <p:cNvPr id="161" name="Google Shape;161;p7"/>
              <p:cNvSpPr/>
              <p:nvPr/>
            </p:nvSpPr>
            <p:spPr>
              <a:xfrm>
                <a:off x="5199988" y="4055513"/>
                <a:ext cx="2222500" cy="1096963"/>
              </a:xfrm>
              <a:custGeom>
                <a:avLst/>
                <a:gdLst/>
                <a:ahLst/>
                <a:cxnLst/>
                <a:rect l="l" t="t" r="r" b="b"/>
                <a:pathLst>
                  <a:path w="730" h="360" extrusionOk="0">
                    <a:moveTo>
                      <a:pt x="698" y="186"/>
                    </a:moveTo>
                    <a:cubicBezTo>
                      <a:pt x="719" y="192"/>
                      <a:pt x="730" y="213"/>
                      <a:pt x="724" y="233"/>
                    </a:cubicBezTo>
                    <a:cubicBezTo>
                      <a:pt x="696" y="329"/>
                      <a:pt x="696" y="329"/>
                      <a:pt x="696" y="329"/>
                    </a:cubicBezTo>
                    <a:cubicBezTo>
                      <a:pt x="690" y="349"/>
                      <a:pt x="669" y="360"/>
                      <a:pt x="649" y="355"/>
                    </a:cubicBezTo>
                    <a:cubicBezTo>
                      <a:pt x="32" y="174"/>
                      <a:pt x="32" y="174"/>
                      <a:pt x="32" y="174"/>
                    </a:cubicBezTo>
                    <a:cubicBezTo>
                      <a:pt x="12" y="168"/>
                      <a:pt x="0" y="147"/>
                      <a:pt x="6" y="127"/>
                    </a:cubicBezTo>
                    <a:cubicBezTo>
                      <a:pt x="34" y="32"/>
                      <a:pt x="34" y="32"/>
                      <a:pt x="34" y="32"/>
                    </a:cubicBezTo>
                    <a:cubicBezTo>
                      <a:pt x="40" y="12"/>
                      <a:pt x="61" y="0"/>
                      <a:pt x="82" y="6"/>
                    </a:cubicBezTo>
                    <a:lnTo>
                      <a:pt x="698" y="18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7"/>
              <p:cNvSpPr/>
              <p:nvPr/>
            </p:nvSpPr>
            <p:spPr>
              <a:xfrm>
                <a:off x="5444463" y="4082501"/>
                <a:ext cx="53975" cy="173038"/>
              </a:xfrm>
              <a:custGeom>
                <a:avLst/>
                <a:gdLst/>
                <a:ahLst/>
                <a:cxnLst/>
                <a:rect l="l" t="t" r="r" b="b"/>
                <a:pathLst>
                  <a:path w="34" h="109" extrusionOk="0">
                    <a:moveTo>
                      <a:pt x="3" y="109"/>
                    </a:moveTo>
                    <a:lnTo>
                      <a:pt x="34" y="2"/>
                    </a:lnTo>
                    <a:lnTo>
                      <a:pt x="30" y="0"/>
                    </a:lnTo>
                    <a:lnTo>
                      <a:pt x="0" y="108"/>
                    </a:lnTo>
                    <a:lnTo>
                      <a:pt x="3" y="10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7"/>
              <p:cNvSpPr/>
              <p:nvPr/>
            </p:nvSpPr>
            <p:spPr>
              <a:xfrm>
                <a:off x="5444463" y="4082501"/>
                <a:ext cx="53975" cy="173038"/>
              </a:xfrm>
              <a:custGeom>
                <a:avLst/>
                <a:gdLst/>
                <a:ahLst/>
                <a:cxnLst/>
                <a:rect l="l" t="t" r="r" b="b"/>
                <a:pathLst>
                  <a:path w="34" h="109" extrusionOk="0">
                    <a:moveTo>
                      <a:pt x="3" y="109"/>
                    </a:moveTo>
                    <a:lnTo>
                      <a:pt x="34" y="2"/>
                    </a:lnTo>
                    <a:lnTo>
                      <a:pt x="30" y="0"/>
                    </a:lnTo>
                    <a:lnTo>
                      <a:pt x="0" y="108"/>
                    </a:ln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7"/>
              <p:cNvSpPr/>
              <p:nvPr/>
            </p:nvSpPr>
            <p:spPr>
              <a:xfrm>
                <a:off x="5590513" y="4125363"/>
                <a:ext cx="57150" cy="173038"/>
              </a:xfrm>
              <a:custGeom>
                <a:avLst/>
                <a:gdLst/>
                <a:ahLst/>
                <a:cxnLst/>
                <a:rect l="l" t="t" r="r" b="b"/>
                <a:pathLst>
                  <a:path w="36" h="109" extrusionOk="0">
                    <a:moveTo>
                      <a:pt x="5" y="109"/>
                    </a:moveTo>
                    <a:lnTo>
                      <a:pt x="36" y="2"/>
                    </a:lnTo>
                    <a:lnTo>
                      <a:pt x="32" y="0"/>
                    </a:lnTo>
                    <a:lnTo>
                      <a:pt x="0" y="109"/>
                    </a:lnTo>
                    <a:lnTo>
                      <a:pt x="5" y="10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7"/>
              <p:cNvSpPr/>
              <p:nvPr/>
            </p:nvSpPr>
            <p:spPr>
              <a:xfrm>
                <a:off x="5590513" y="4125363"/>
                <a:ext cx="57150" cy="173038"/>
              </a:xfrm>
              <a:custGeom>
                <a:avLst/>
                <a:gdLst/>
                <a:ahLst/>
                <a:cxnLst/>
                <a:rect l="l" t="t" r="r" b="b"/>
                <a:pathLst>
                  <a:path w="36" h="109" extrusionOk="0">
                    <a:moveTo>
                      <a:pt x="5" y="109"/>
                    </a:moveTo>
                    <a:lnTo>
                      <a:pt x="36" y="2"/>
                    </a:lnTo>
                    <a:lnTo>
                      <a:pt x="32" y="0"/>
                    </a:lnTo>
                    <a:lnTo>
                      <a:pt x="0" y="109"/>
                    </a:ln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7"/>
              <p:cNvSpPr/>
              <p:nvPr/>
            </p:nvSpPr>
            <p:spPr>
              <a:xfrm>
                <a:off x="5739738" y="4171401"/>
                <a:ext cx="57150" cy="173038"/>
              </a:xfrm>
              <a:custGeom>
                <a:avLst/>
                <a:gdLst/>
                <a:ahLst/>
                <a:cxnLst/>
                <a:rect l="l" t="t" r="r" b="b"/>
                <a:pathLst>
                  <a:path w="36" h="109" extrusionOk="0">
                    <a:moveTo>
                      <a:pt x="5" y="109"/>
                    </a:moveTo>
                    <a:lnTo>
                      <a:pt x="36" y="0"/>
                    </a:lnTo>
                    <a:lnTo>
                      <a:pt x="32" y="0"/>
                    </a:lnTo>
                    <a:lnTo>
                      <a:pt x="0" y="107"/>
                    </a:lnTo>
                    <a:lnTo>
                      <a:pt x="5" y="10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7"/>
              <p:cNvSpPr/>
              <p:nvPr/>
            </p:nvSpPr>
            <p:spPr>
              <a:xfrm>
                <a:off x="5739738" y="4171401"/>
                <a:ext cx="57150" cy="173038"/>
              </a:xfrm>
              <a:custGeom>
                <a:avLst/>
                <a:gdLst/>
                <a:ahLst/>
                <a:cxnLst/>
                <a:rect l="l" t="t" r="r" b="b"/>
                <a:pathLst>
                  <a:path w="36" h="109" extrusionOk="0">
                    <a:moveTo>
                      <a:pt x="5" y="109"/>
                    </a:moveTo>
                    <a:lnTo>
                      <a:pt x="36" y="0"/>
                    </a:lnTo>
                    <a:lnTo>
                      <a:pt x="32" y="0"/>
                    </a:lnTo>
                    <a:lnTo>
                      <a:pt x="0" y="107"/>
                    </a:ln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7"/>
              <p:cNvSpPr/>
              <p:nvPr/>
            </p:nvSpPr>
            <p:spPr>
              <a:xfrm>
                <a:off x="5888963" y="4214263"/>
                <a:ext cx="57150" cy="173038"/>
              </a:xfrm>
              <a:custGeom>
                <a:avLst/>
                <a:gdLst/>
                <a:ahLst/>
                <a:cxnLst/>
                <a:rect l="l" t="t" r="r" b="b"/>
                <a:pathLst>
                  <a:path w="36" h="109" extrusionOk="0">
                    <a:moveTo>
                      <a:pt x="3" y="109"/>
                    </a:moveTo>
                    <a:lnTo>
                      <a:pt x="36" y="2"/>
                    </a:lnTo>
                    <a:lnTo>
                      <a:pt x="30" y="0"/>
                    </a:lnTo>
                    <a:lnTo>
                      <a:pt x="0" y="107"/>
                    </a:lnTo>
                    <a:lnTo>
                      <a:pt x="3" y="10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7"/>
              <p:cNvSpPr/>
              <p:nvPr/>
            </p:nvSpPr>
            <p:spPr>
              <a:xfrm>
                <a:off x="5888963" y="4214263"/>
                <a:ext cx="57150" cy="173038"/>
              </a:xfrm>
              <a:custGeom>
                <a:avLst/>
                <a:gdLst/>
                <a:ahLst/>
                <a:cxnLst/>
                <a:rect l="l" t="t" r="r" b="b"/>
                <a:pathLst>
                  <a:path w="36" h="109" extrusionOk="0">
                    <a:moveTo>
                      <a:pt x="3" y="109"/>
                    </a:moveTo>
                    <a:lnTo>
                      <a:pt x="36" y="2"/>
                    </a:lnTo>
                    <a:lnTo>
                      <a:pt x="30" y="0"/>
                    </a:lnTo>
                    <a:lnTo>
                      <a:pt x="0" y="107"/>
                    </a:ln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7"/>
              <p:cNvSpPr/>
              <p:nvPr/>
            </p:nvSpPr>
            <p:spPr>
              <a:xfrm>
                <a:off x="6036601" y="4255538"/>
                <a:ext cx="58738" cy="174625"/>
              </a:xfrm>
              <a:custGeom>
                <a:avLst/>
                <a:gdLst/>
                <a:ahLst/>
                <a:cxnLst/>
                <a:rect l="l" t="t" r="r" b="b"/>
                <a:pathLst>
                  <a:path w="37" h="110" extrusionOk="0">
                    <a:moveTo>
                      <a:pt x="4" y="110"/>
                    </a:moveTo>
                    <a:lnTo>
                      <a:pt x="37" y="2"/>
                    </a:lnTo>
                    <a:lnTo>
                      <a:pt x="31" y="0"/>
                    </a:lnTo>
                    <a:lnTo>
                      <a:pt x="0" y="108"/>
                    </a:lnTo>
                    <a:lnTo>
                      <a:pt x="4" y="11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7"/>
              <p:cNvSpPr/>
              <p:nvPr/>
            </p:nvSpPr>
            <p:spPr>
              <a:xfrm>
                <a:off x="6036601" y="4255538"/>
                <a:ext cx="58738" cy="174625"/>
              </a:xfrm>
              <a:custGeom>
                <a:avLst/>
                <a:gdLst/>
                <a:ahLst/>
                <a:cxnLst/>
                <a:rect l="l" t="t" r="r" b="b"/>
                <a:pathLst>
                  <a:path w="37" h="110" extrusionOk="0">
                    <a:moveTo>
                      <a:pt x="4" y="110"/>
                    </a:moveTo>
                    <a:lnTo>
                      <a:pt x="37" y="2"/>
                    </a:lnTo>
                    <a:lnTo>
                      <a:pt x="31" y="0"/>
                    </a:lnTo>
                    <a:lnTo>
                      <a:pt x="0" y="108"/>
                    </a:ln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7"/>
              <p:cNvSpPr/>
              <p:nvPr/>
            </p:nvSpPr>
            <p:spPr>
              <a:xfrm>
                <a:off x="6185826" y="4298401"/>
                <a:ext cx="58738" cy="174625"/>
              </a:xfrm>
              <a:custGeom>
                <a:avLst/>
                <a:gdLst/>
                <a:ahLst/>
                <a:cxnLst/>
                <a:rect l="l" t="t" r="r" b="b"/>
                <a:pathLst>
                  <a:path w="37" h="110" extrusionOk="0">
                    <a:moveTo>
                      <a:pt x="4" y="110"/>
                    </a:moveTo>
                    <a:lnTo>
                      <a:pt x="37" y="2"/>
                    </a:lnTo>
                    <a:lnTo>
                      <a:pt x="31" y="0"/>
                    </a:lnTo>
                    <a:lnTo>
                      <a:pt x="0" y="110"/>
                    </a:lnTo>
                    <a:lnTo>
                      <a:pt x="4" y="11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7"/>
              <p:cNvSpPr/>
              <p:nvPr/>
            </p:nvSpPr>
            <p:spPr>
              <a:xfrm>
                <a:off x="6185826" y="4298401"/>
                <a:ext cx="58738" cy="174625"/>
              </a:xfrm>
              <a:custGeom>
                <a:avLst/>
                <a:gdLst/>
                <a:ahLst/>
                <a:cxnLst/>
                <a:rect l="l" t="t" r="r" b="b"/>
                <a:pathLst>
                  <a:path w="37" h="110" extrusionOk="0">
                    <a:moveTo>
                      <a:pt x="4" y="110"/>
                    </a:moveTo>
                    <a:lnTo>
                      <a:pt x="37" y="2"/>
                    </a:lnTo>
                    <a:lnTo>
                      <a:pt x="31" y="0"/>
                    </a:lnTo>
                    <a:lnTo>
                      <a:pt x="0" y="110"/>
                    </a:ln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7"/>
              <p:cNvSpPr/>
              <p:nvPr/>
            </p:nvSpPr>
            <p:spPr>
              <a:xfrm>
                <a:off x="6335051" y="4344438"/>
                <a:ext cx="55563" cy="173038"/>
              </a:xfrm>
              <a:custGeom>
                <a:avLst/>
                <a:gdLst/>
                <a:ahLst/>
                <a:cxnLst/>
                <a:rect l="l" t="t" r="r" b="b"/>
                <a:pathLst>
                  <a:path w="35" h="109" extrusionOk="0">
                    <a:moveTo>
                      <a:pt x="4" y="109"/>
                    </a:moveTo>
                    <a:lnTo>
                      <a:pt x="35" y="0"/>
                    </a:lnTo>
                    <a:lnTo>
                      <a:pt x="31" y="0"/>
                    </a:lnTo>
                    <a:lnTo>
                      <a:pt x="0" y="108"/>
                    </a:lnTo>
                    <a:lnTo>
                      <a:pt x="4" y="10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7"/>
              <p:cNvSpPr/>
              <p:nvPr/>
            </p:nvSpPr>
            <p:spPr>
              <a:xfrm>
                <a:off x="6335051" y="4344438"/>
                <a:ext cx="55563" cy="173038"/>
              </a:xfrm>
              <a:custGeom>
                <a:avLst/>
                <a:gdLst/>
                <a:ahLst/>
                <a:cxnLst/>
                <a:rect l="l" t="t" r="r" b="b"/>
                <a:pathLst>
                  <a:path w="35" h="109" extrusionOk="0">
                    <a:moveTo>
                      <a:pt x="4" y="109"/>
                    </a:moveTo>
                    <a:lnTo>
                      <a:pt x="35" y="0"/>
                    </a:lnTo>
                    <a:lnTo>
                      <a:pt x="31" y="0"/>
                    </a:lnTo>
                    <a:lnTo>
                      <a:pt x="0" y="108"/>
                    </a:ln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7"/>
              <p:cNvSpPr/>
              <p:nvPr/>
            </p:nvSpPr>
            <p:spPr>
              <a:xfrm>
                <a:off x="6481101" y="4387301"/>
                <a:ext cx="58738" cy="173038"/>
              </a:xfrm>
              <a:custGeom>
                <a:avLst/>
                <a:gdLst/>
                <a:ahLst/>
                <a:cxnLst/>
                <a:rect l="l" t="t" r="r" b="b"/>
                <a:pathLst>
                  <a:path w="37" h="109" extrusionOk="0">
                    <a:moveTo>
                      <a:pt x="6" y="109"/>
                    </a:moveTo>
                    <a:lnTo>
                      <a:pt x="37" y="2"/>
                    </a:lnTo>
                    <a:lnTo>
                      <a:pt x="33" y="0"/>
                    </a:lnTo>
                    <a:lnTo>
                      <a:pt x="0" y="107"/>
                    </a:lnTo>
                    <a:lnTo>
                      <a:pt x="6" y="10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7"/>
              <p:cNvSpPr/>
              <p:nvPr/>
            </p:nvSpPr>
            <p:spPr>
              <a:xfrm>
                <a:off x="6481101" y="4387301"/>
                <a:ext cx="58738" cy="173038"/>
              </a:xfrm>
              <a:custGeom>
                <a:avLst/>
                <a:gdLst/>
                <a:ahLst/>
                <a:cxnLst/>
                <a:rect l="l" t="t" r="r" b="b"/>
                <a:pathLst>
                  <a:path w="37" h="109" extrusionOk="0">
                    <a:moveTo>
                      <a:pt x="6" y="109"/>
                    </a:moveTo>
                    <a:lnTo>
                      <a:pt x="37" y="2"/>
                    </a:lnTo>
                    <a:lnTo>
                      <a:pt x="33" y="0"/>
                    </a:lnTo>
                    <a:lnTo>
                      <a:pt x="0" y="107"/>
                    </a:ln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7"/>
              <p:cNvSpPr/>
              <p:nvPr/>
            </p:nvSpPr>
            <p:spPr>
              <a:xfrm>
                <a:off x="6630326" y="4430163"/>
                <a:ext cx="58738" cy="173038"/>
              </a:xfrm>
              <a:custGeom>
                <a:avLst/>
                <a:gdLst/>
                <a:ahLst/>
                <a:cxnLst/>
                <a:rect l="l" t="t" r="r" b="b"/>
                <a:pathLst>
                  <a:path w="37" h="109" extrusionOk="0">
                    <a:moveTo>
                      <a:pt x="6" y="109"/>
                    </a:moveTo>
                    <a:lnTo>
                      <a:pt x="37" y="2"/>
                    </a:lnTo>
                    <a:lnTo>
                      <a:pt x="33" y="0"/>
                    </a:lnTo>
                    <a:lnTo>
                      <a:pt x="0" y="109"/>
                    </a:lnTo>
                    <a:lnTo>
                      <a:pt x="6" y="10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7"/>
              <p:cNvSpPr/>
              <p:nvPr/>
            </p:nvSpPr>
            <p:spPr>
              <a:xfrm>
                <a:off x="6630326" y="4430163"/>
                <a:ext cx="58738" cy="173038"/>
              </a:xfrm>
              <a:custGeom>
                <a:avLst/>
                <a:gdLst/>
                <a:ahLst/>
                <a:cxnLst/>
                <a:rect l="l" t="t" r="r" b="b"/>
                <a:pathLst>
                  <a:path w="37" h="109" extrusionOk="0">
                    <a:moveTo>
                      <a:pt x="6" y="109"/>
                    </a:moveTo>
                    <a:lnTo>
                      <a:pt x="37" y="2"/>
                    </a:lnTo>
                    <a:lnTo>
                      <a:pt x="33" y="0"/>
                    </a:lnTo>
                    <a:lnTo>
                      <a:pt x="0" y="109"/>
                    </a:ln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7"/>
              <p:cNvSpPr/>
              <p:nvPr/>
            </p:nvSpPr>
            <p:spPr>
              <a:xfrm>
                <a:off x="6779551" y="4476201"/>
                <a:ext cx="58738" cy="173038"/>
              </a:xfrm>
              <a:custGeom>
                <a:avLst/>
                <a:gdLst/>
                <a:ahLst/>
                <a:cxnLst/>
                <a:rect l="l" t="t" r="r" b="b"/>
                <a:pathLst>
                  <a:path w="37" h="109" extrusionOk="0">
                    <a:moveTo>
                      <a:pt x="4" y="109"/>
                    </a:moveTo>
                    <a:lnTo>
                      <a:pt x="37" y="0"/>
                    </a:lnTo>
                    <a:lnTo>
                      <a:pt x="31" y="0"/>
                    </a:lnTo>
                    <a:lnTo>
                      <a:pt x="0" y="107"/>
                    </a:lnTo>
                    <a:lnTo>
                      <a:pt x="4" y="10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7"/>
              <p:cNvSpPr/>
              <p:nvPr/>
            </p:nvSpPr>
            <p:spPr>
              <a:xfrm>
                <a:off x="6779551" y="4476201"/>
                <a:ext cx="58738" cy="173038"/>
              </a:xfrm>
              <a:custGeom>
                <a:avLst/>
                <a:gdLst/>
                <a:ahLst/>
                <a:cxnLst/>
                <a:rect l="l" t="t" r="r" b="b"/>
                <a:pathLst>
                  <a:path w="37" h="109" extrusionOk="0">
                    <a:moveTo>
                      <a:pt x="4" y="109"/>
                    </a:moveTo>
                    <a:lnTo>
                      <a:pt x="37" y="0"/>
                    </a:lnTo>
                    <a:lnTo>
                      <a:pt x="31" y="0"/>
                    </a:lnTo>
                    <a:lnTo>
                      <a:pt x="0" y="107"/>
                    </a:ln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7"/>
              <p:cNvSpPr/>
              <p:nvPr/>
            </p:nvSpPr>
            <p:spPr>
              <a:xfrm>
                <a:off x="6928776" y="4517476"/>
                <a:ext cx="58738" cy="174625"/>
              </a:xfrm>
              <a:custGeom>
                <a:avLst/>
                <a:gdLst/>
                <a:ahLst/>
                <a:cxnLst/>
                <a:rect l="l" t="t" r="r" b="b"/>
                <a:pathLst>
                  <a:path w="37" h="110" extrusionOk="0">
                    <a:moveTo>
                      <a:pt x="4" y="110"/>
                    </a:moveTo>
                    <a:lnTo>
                      <a:pt x="37" y="2"/>
                    </a:lnTo>
                    <a:lnTo>
                      <a:pt x="31" y="0"/>
                    </a:lnTo>
                    <a:lnTo>
                      <a:pt x="0" y="108"/>
                    </a:lnTo>
                    <a:lnTo>
                      <a:pt x="4" y="11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7"/>
              <p:cNvSpPr/>
              <p:nvPr/>
            </p:nvSpPr>
            <p:spPr>
              <a:xfrm>
                <a:off x="6928776" y="4517476"/>
                <a:ext cx="58738" cy="174625"/>
              </a:xfrm>
              <a:custGeom>
                <a:avLst/>
                <a:gdLst/>
                <a:ahLst/>
                <a:cxnLst/>
                <a:rect l="l" t="t" r="r" b="b"/>
                <a:pathLst>
                  <a:path w="37" h="110" extrusionOk="0">
                    <a:moveTo>
                      <a:pt x="4" y="110"/>
                    </a:moveTo>
                    <a:lnTo>
                      <a:pt x="37" y="2"/>
                    </a:lnTo>
                    <a:lnTo>
                      <a:pt x="31" y="0"/>
                    </a:lnTo>
                    <a:lnTo>
                      <a:pt x="0" y="108"/>
                    </a:ln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7"/>
              <p:cNvSpPr/>
              <p:nvPr/>
            </p:nvSpPr>
            <p:spPr>
              <a:xfrm>
                <a:off x="7078001" y="4560338"/>
                <a:ext cx="58738" cy="174625"/>
              </a:xfrm>
              <a:custGeom>
                <a:avLst/>
                <a:gdLst/>
                <a:ahLst/>
                <a:cxnLst/>
                <a:rect l="l" t="t" r="r" b="b"/>
                <a:pathLst>
                  <a:path w="37" h="110" extrusionOk="0">
                    <a:moveTo>
                      <a:pt x="4" y="110"/>
                    </a:moveTo>
                    <a:lnTo>
                      <a:pt x="37" y="2"/>
                    </a:lnTo>
                    <a:lnTo>
                      <a:pt x="31" y="0"/>
                    </a:lnTo>
                    <a:lnTo>
                      <a:pt x="0" y="108"/>
                    </a:lnTo>
                    <a:lnTo>
                      <a:pt x="4" y="11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7"/>
              <p:cNvSpPr/>
              <p:nvPr/>
            </p:nvSpPr>
            <p:spPr>
              <a:xfrm>
                <a:off x="7078001" y="4560338"/>
                <a:ext cx="58738" cy="174625"/>
              </a:xfrm>
              <a:custGeom>
                <a:avLst/>
                <a:gdLst/>
                <a:ahLst/>
                <a:cxnLst/>
                <a:rect l="l" t="t" r="r" b="b"/>
                <a:pathLst>
                  <a:path w="37" h="110" extrusionOk="0">
                    <a:moveTo>
                      <a:pt x="4" y="110"/>
                    </a:moveTo>
                    <a:lnTo>
                      <a:pt x="37" y="2"/>
                    </a:lnTo>
                    <a:lnTo>
                      <a:pt x="31" y="0"/>
                    </a:lnTo>
                    <a:lnTo>
                      <a:pt x="0" y="108"/>
                    </a:ln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7"/>
              <p:cNvSpPr/>
              <p:nvPr/>
            </p:nvSpPr>
            <p:spPr>
              <a:xfrm>
                <a:off x="7224051" y="4603201"/>
                <a:ext cx="58738" cy="174625"/>
              </a:xfrm>
              <a:custGeom>
                <a:avLst/>
                <a:gdLst/>
                <a:ahLst/>
                <a:cxnLst/>
                <a:rect l="l" t="t" r="r" b="b"/>
                <a:pathLst>
                  <a:path w="37" h="110" extrusionOk="0">
                    <a:moveTo>
                      <a:pt x="6" y="110"/>
                    </a:moveTo>
                    <a:lnTo>
                      <a:pt x="37" y="2"/>
                    </a:lnTo>
                    <a:lnTo>
                      <a:pt x="33" y="0"/>
                    </a:lnTo>
                    <a:lnTo>
                      <a:pt x="0" y="110"/>
                    </a:lnTo>
                    <a:lnTo>
                      <a:pt x="6" y="11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7"/>
              <p:cNvSpPr/>
              <p:nvPr/>
            </p:nvSpPr>
            <p:spPr>
              <a:xfrm>
                <a:off x="7224051" y="4603201"/>
                <a:ext cx="58738" cy="174625"/>
              </a:xfrm>
              <a:custGeom>
                <a:avLst/>
                <a:gdLst/>
                <a:ahLst/>
                <a:cxnLst/>
                <a:rect l="l" t="t" r="r" b="b"/>
                <a:pathLst>
                  <a:path w="37" h="110" extrusionOk="0">
                    <a:moveTo>
                      <a:pt x="6" y="110"/>
                    </a:moveTo>
                    <a:lnTo>
                      <a:pt x="37" y="2"/>
                    </a:lnTo>
                    <a:lnTo>
                      <a:pt x="33" y="0"/>
                    </a:lnTo>
                    <a:lnTo>
                      <a:pt x="0" y="110"/>
                    </a:ln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7"/>
              <p:cNvSpPr/>
              <p:nvPr/>
            </p:nvSpPr>
            <p:spPr>
              <a:xfrm>
                <a:off x="5531776" y="4104726"/>
                <a:ext cx="42863" cy="117475"/>
              </a:xfrm>
              <a:custGeom>
                <a:avLst/>
                <a:gdLst/>
                <a:ahLst/>
                <a:cxnLst/>
                <a:rect l="l" t="t" r="r" b="b"/>
                <a:pathLst>
                  <a:path w="27" h="74" extrusionOk="0">
                    <a:moveTo>
                      <a:pt x="6" y="74"/>
                    </a:moveTo>
                    <a:lnTo>
                      <a:pt x="27" y="1"/>
                    </a:lnTo>
                    <a:lnTo>
                      <a:pt x="21" y="0"/>
                    </a:lnTo>
                    <a:lnTo>
                      <a:pt x="0" y="72"/>
                    </a:lnTo>
                    <a:lnTo>
                      <a:pt x="6" y="7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7"/>
              <p:cNvSpPr/>
              <p:nvPr/>
            </p:nvSpPr>
            <p:spPr>
              <a:xfrm>
                <a:off x="5531776" y="4104726"/>
                <a:ext cx="42863" cy="117475"/>
              </a:xfrm>
              <a:custGeom>
                <a:avLst/>
                <a:gdLst/>
                <a:ahLst/>
                <a:cxnLst/>
                <a:rect l="l" t="t" r="r" b="b"/>
                <a:pathLst>
                  <a:path w="27" h="74" extrusionOk="0">
                    <a:moveTo>
                      <a:pt x="6" y="74"/>
                    </a:moveTo>
                    <a:lnTo>
                      <a:pt x="27" y="1"/>
                    </a:lnTo>
                    <a:lnTo>
                      <a:pt x="21" y="0"/>
                    </a:lnTo>
                    <a:lnTo>
                      <a:pt x="0" y="72"/>
                    </a:ln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7"/>
              <p:cNvSpPr/>
              <p:nvPr/>
            </p:nvSpPr>
            <p:spPr>
              <a:xfrm>
                <a:off x="5681001" y="4149176"/>
                <a:ext cx="42863" cy="115888"/>
              </a:xfrm>
              <a:custGeom>
                <a:avLst/>
                <a:gdLst/>
                <a:ahLst/>
                <a:cxnLst/>
                <a:rect l="l" t="t" r="r" b="b"/>
                <a:pathLst>
                  <a:path w="27" h="73" extrusionOk="0">
                    <a:moveTo>
                      <a:pt x="6" y="73"/>
                    </a:moveTo>
                    <a:lnTo>
                      <a:pt x="27" y="0"/>
                    </a:lnTo>
                    <a:lnTo>
                      <a:pt x="21" y="0"/>
                    </a:lnTo>
                    <a:lnTo>
                      <a:pt x="0" y="71"/>
                    </a:lnTo>
                    <a:lnTo>
                      <a:pt x="6" y="7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7"/>
              <p:cNvSpPr/>
              <p:nvPr/>
            </p:nvSpPr>
            <p:spPr>
              <a:xfrm>
                <a:off x="5681001" y="4149176"/>
                <a:ext cx="42863" cy="115888"/>
              </a:xfrm>
              <a:custGeom>
                <a:avLst/>
                <a:gdLst/>
                <a:ahLst/>
                <a:cxnLst/>
                <a:rect l="l" t="t" r="r" b="b"/>
                <a:pathLst>
                  <a:path w="27" h="73" extrusionOk="0">
                    <a:moveTo>
                      <a:pt x="6" y="73"/>
                    </a:moveTo>
                    <a:lnTo>
                      <a:pt x="27" y="0"/>
                    </a:lnTo>
                    <a:lnTo>
                      <a:pt x="21" y="0"/>
                    </a:lnTo>
                    <a:lnTo>
                      <a:pt x="0" y="71"/>
                    </a:ln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7"/>
              <p:cNvSpPr/>
              <p:nvPr/>
            </p:nvSpPr>
            <p:spPr>
              <a:xfrm>
                <a:off x="5830226" y="4192038"/>
                <a:ext cx="42863" cy="115888"/>
              </a:xfrm>
              <a:custGeom>
                <a:avLst/>
                <a:gdLst/>
                <a:ahLst/>
                <a:cxnLst/>
                <a:rect l="l" t="t" r="r" b="b"/>
                <a:pathLst>
                  <a:path w="27" h="73" extrusionOk="0">
                    <a:moveTo>
                      <a:pt x="6" y="73"/>
                    </a:moveTo>
                    <a:lnTo>
                      <a:pt x="27" y="2"/>
                    </a:lnTo>
                    <a:lnTo>
                      <a:pt x="21" y="0"/>
                    </a:lnTo>
                    <a:lnTo>
                      <a:pt x="0" y="71"/>
                    </a:lnTo>
                    <a:lnTo>
                      <a:pt x="6" y="7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7"/>
              <p:cNvSpPr/>
              <p:nvPr/>
            </p:nvSpPr>
            <p:spPr>
              <a:xfrm>
                <a:off x="5830226" y="4192038"/>
                <a:ext cx="42863" cy="115888"/>
              </a:xfrm>
              <a:custGeom>
                <a:avLst/>
                <a:gdLst/>
                <a:ahLst/>
                <a:cxnLst/>
                <a:rect l="l" t="t" r="r" b="b"/>
                <a:pathLst>
                  <a:path w="27" h="73" extrusionOk="0">
                    <a:moveTo>
                      <a:pt x="6" y="73"/>
                    </a:moveTo>
                    <a:lnTo>
                      <a:pt x="27" y="2"/>
                    </a:lnTo>
                    <a:lnTo>
                      <a:pt x="21" y="0"/>
                    </a:lnTo>
                    <a:lnTo>
                      <a:pt x="0" y="71"/>
                    </a:ln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7"/>
              <p:cNvSpPr/>
              <p:nvPr/>
            </p:nvSpPr>
            <p:spPr>
              <a:xfrm>
                <a:off x="5979451" y="4234901"/>
                <a:ext cx="39688" cy="115888"/>
              </a:xfrm>
              <a:custGeom>
                <a:avLst/>
                <a:gdLst/>
                <a:ahLst/>
                <a:cxnLst/>
                <a:rect l="l" t="t" r="r" b="b"/>
                <a:pathLst>
                  <a:path w="25" h="73" extrusionOk="0">
                    <a:moveTo>
                      <a:pt x="4" y="73"/>
                    </a:moveTo>
                    <a:lnTo>
                      <a:pt x="25" y="2"/>
                    </a:lnTo>
                    <a:lnTo>
                      <a:pt x="21" y="0"/>
                    </a:lnTo>
                    <a:lnTo>
                      <a:pt x="0" y="73"/>
                    </a:lnTo>
                    <a:lnTo>
                      <a:pt x="4" y="7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7"/>
              <p:cNvSpPr/>
              <p:nvPr/>
            </p:nvSpPr>
            <p:spPr>
              <a:xfrm>
                <a:off x="5979451" y="4234901"/>
                <a:ext cx="39688" cy="115888"/>
              </a:xfrm>
              <a:custGeom>
                <a:avLst/>
                <a:gdLst/>
                <a:ahLst/>
                <a:cxnLst/>
                <a:rect l="l" t="t" r="r" b="b"/>
                <a:pathLst>
                  <a:path w="25" h="73" extrusionOk="0">
                    <a:moveTo>
                      <a:pt x="4" y="73"/>
                    </a:moveTo>
                    <a:lnTo>
                      <a:pt x="25" y="2"/>
                    </a:lnTo>
                    <a:lnTo>
                      <a:pt x="21" y="0"/>
                    </a:lnTo>
                    <a:lnTo>
                      <a:pt x="0" y="73"/>
                    </a:ln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7"/>
              <p:cNvSpPr/>
              <p:nvPr/>
            </p:nvSpPr>
            <p:spPr>
              <a:xfrm>
                <a:off x="6128676" y="4277763"/>
                <a:ext cx="39688" cy="119063"/>
              </a:xfrm>
              <a:custGeom>
                <a:avLst/>
                <a:gdLst/>
                <a:ahLst/>
                <a:cxnLst/>
                <a:rect l="l" t="t" r="r" b="b"/>
                <a:pathLst>
                  <a:path w="25" h="75" extrusionOk="0">
                    <a:moveTo>
                      <a:pt x="4" y="75"/>
                    </a:moveTo>
                    <a:lnTo>
                      <a:pt x="25" y="2"/>
                    </a:lnTo>
                    <a:lnTo>
                      <a:pt x="21" y="0"/>
                    </a:lnTo>
                    <a:lnTo>
                      <a:pt x="0" y="73"/>
                    </a:lnTo>
                    <a:lnTo>
                      <a:pt x="4" y="7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7"/>
              <p:cNvSpPr/>
              <p:nvPr/>
            </p:nvSpPr>
            <p:spPr>
              <a:xfrm>
                <a:off x="6128676" y="4277763"/>
                <a:ext cx="39688" cy="119063"/>
              </a:xfrm>
              <a:custGeom>
                <a:avLst/>
                <a:gdLst/>
                <a:ahLst/>
                <a:cxnLst/>
                <a:rect l="l" t="t" r="r" b="b"/>
                <a:pathLst>
                  <a:path w="25" h="75" extrusionOk="0">
                    <a:moveTo>
                      <a:pt x="4" y="75"/>
                    </a:moveTo>
                    <a:lnTo>
                      <a:pt x="25" y="2"/>
                    </a:lnTo>
                    <a:lnTo>
                      <a:pt x="21" y="0"/>
                    </a:lnTo>
                    <a:lnTo>
                      <a:pt x="0" y="73"/>
                    </a:ln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7"/>
              <p:cNvSpPr/>
              <p:nvPr/>
            </p:nvSpPr>
            <p:spPr>
              <a:xfrm>
                <a:off x="6277901" y="4323801"/>
                <a:ext cx="39688" cy="115888"/>
              </a:xfrm>
              <a:custGeom>
                <a:avLst/>
                <a:gdLst/>
                <a:ahLst/>
                <a:cxnLst/>
                <a:rect l="l" t="t" r="r" b="b"/>
                <a:pathLst>
                  <a:path w="25" h="73" extrusionOk="0">
                    <a:moveTo>
                      <a:pt x="4" y="73"/>
                    </a:moveTo>
                    <a:lnTo>
                      <a:pt x="25" y="0"/>
                    </a:lnTo>
                    <a:lnTo>
                      <a:pt x="21" y="0"/>
                    </a:lnTo>
                    <a:lnTo>
                      <a:pt x="0" y="71"/>
                    </a:lnTo>
                    <a:lnTo>
                      <a:pt x="4" y="7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7"/>
              <p:cNvSpPr/>
              <p:nvPr/>
            </p:nvSpPr>
            <p:spPr>
              <a:xfrm>
                <a:off x="6277901" y="4323801"/>
                <a:ext cx="39688" cy="115888"/>
              </a:xfrm>
              <a:custGeom>
                <a:avLst/>
                <a:gdLst/>
                <a:ahLst/>
                <a:cxnLst/>
                <a:rect l="l" t="t" r="r" b="b"/>
                <a:pathLst>
                  <a:path w="25" h="73" extrusionOk="0">
                    <a:moveTo>
                      <a:pt x="4" y="73"/>
                    </a:moveTo>
                    <a:lnTo>
                      <a:pt x="25" y="0"/>
                    </a:lnTo>
                    <a:lnTo>
                      <a:pt x="21" y="0"/>
                    </a:lnTo>
                    <a:lnTo>
                      <a:pt x="0" y="71"/>
                    </a:ln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7"/>
              <p:cNvSpPr/>
              <p:nvPr/>
            </p:nvSpPr>
            <p:spPr>
              <a:xfrm>
                <a:off x="6423951" y="4366663"/>
                <a:ext cx="42863" cy="114300"/>
              </a:xfrm>
              <a:custGeom>
                <a:avLst/>
                <a:gdLst/>
                <a:ahLst/>
                <a:cxnLst/>
                <a:rect l="l" t="t" r="r" b="b"/>
                <a:pathLst>
                  <a:path w="27" h="72" extrusionOk="0">
                    <a:moveTo>
                      <a:pt x="6" y="72"/>
                    </a:moveTo>
                    <a:lnTo>
                      <a:pt x="27" y="1"/>
                    </a:lnTo>
                    <a:lnTo>
                      <a:pt x="21" y="0"/>
                    </a:lnTo>
                    <a:lnTo>
                      <a:pt x="0" y="72"/>
                    </a:lnTo>
                    <a:lnTo>
                      <a:pt x="6" y="7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7"/>
              <p:cNvSpPr/>
              <p:nvPr/>
            </p:nvSpPr>
            <p:spPr>
              <a:xfrm>
                <a:off x="6423951" y="4366663"/>
                <a:ext cx="42863" cy="114300"/>
              </a:xfrm>
              <a:custGeom>
                <a:avLst/>
                <a:gdLst/>
                <a:ahLst/>
                <a:cxnLst/>
                <a:rect l="l" t="t" r="r" b="b"/>
                <a:pathLst>
                  <a:path w="27" h="72" extrusionOk="0">
                    <a:moveTo>
                      <a:pt x="6" y="72"/>
                    </a:moveTo>
                    <a:lnTo>
                      <a:pt x="27" y="1"/>
                    </a:lnTo>
                    <a:lnTo>
                      <a:pt x="21" y="0"/>
                    </a:lnTo>
                    <a:lnTo>
                      <a:pt x="0" y="72"/>
                    </a:ln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7"/>
              <p:cNvSpPr/>
              <p:nvPr/>
            </p:nvSpPr>
            <p:spPr>
              <a:xfrm>
                <a:off x="6573176" y="4407938"/>
                <a:ext cx="42863" cy="115888"/>
              </a:xfrm>
              <a:custGeom>
                <a:avLst/>
                <a:gdLst/>
                <a:ahLst/>
                <a:cxnLst/>
                <a:rect l="l" t="t" r="r" b="b"/>
                <a:pathLst>
                  <a:path w="27" h="73" extrusionOk="0">
                    <a:moveTo>
                      <a:pt x="6" y="73"/>
                    </a:moveTo>
                    <a:lnTo>
                      <a:pt x="27" y="2"/>
                    </a:lnTo>
                    <a:lnTo>
                      <a:pt x="21" y="0"/>
                    </a:lnTo>
                    <a:lnTo>
                      <a:pt x="0" y="73"/>
                    </a:lnTo>
                    <a:lnTo>
                      <a:pt x="6" y="7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7"/>
              <p:cNvSpPr/>
              <p:nvPr/>
            </p:nvSpPr>
            <p:spPr>
              <a:xfrm>
                <a:off x="6573176" y="4407938"/>
                <a:ext cx="42863" cy="115888"/>
              </a:xfrm>
              <a:custGeom>
                <a:avLst/>
                <a:gdLst/>
                <a:ahLst/>
                <a:cxnLst/>
                <a:rect l="l" t="t" r="r" b="b"/>
                <a:pathLst>
                  <a:path w="27" h="73" extrusionOk="0">
                    <a:moveTo>
                      <a:pt x="6" y="73"/>
                    </a:moveTo>
                    <a:lnTo>
                      <a:pt x="27" y="2"/>
                    </a:lnTo>
                    <a:lnTo>
                      <a:pt x="21" y="0"/>
                    </a:lnTo>
                    <a:lnTo>
                      <a:pt x="0" y="73"/>
                    </a:ln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7"/>
              <p:cNvSpPr/>
              <p:nvPr/>
            </p:nvSpPr>
            <p:spPr>
              <a:xfrm>
                <a:off x="6722401" y="4450801"/>
                <a:ext cx="39688" cy="119063"/>
              </a:xfrm>
              <a:custGeom>
                <a:avLst/>
                <a:gdLst/>
                <a:ahLst/>
                <a:cxnLst/>
                <a:rect l="l" t="t" r="r" b="b"/>
                <a:pathLst>
                  <a:path w="25" h="75" extrusionOk="0">
                    <a:moveTo>
                      <a:pt x="4" y="75"/>
                    </a:moveTo>
                    <a:lnTo>
                      <a:pt x="25" y="2"/>
                    </a:lnTo>
                    <a:lnTo>
                      <a:pt x="21" y="0"/>
                    </a:lnTo>
                    <a:lnTo>
                      <a:pt x="0" y="73"/>
                    </a:lnTo>
                    <a:lnTo>
                      <a:pt x="4" y="7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7"/>
              <p:cNvSpPr/>
              <p:nvPr/>
            </p:nvSpPr>
            <p:spPr>
              <a:xfrm>
                <a:off x="6722401" y="4450801"/>
                <a:ext cx="39688" cy="119063"/>
              </a:xfrm>
              <a:custGeom>
                <a:avLst/>
                <a:gdLst/>
                <a:ahLst/>
                <a:cxnLst/>
                <a:rect l="l" t="t" r="r" b="b"/>
                <a:pathLst>
                  <a:path w="25" h="75" extrusionOk="0">
                    <a:moveTo>
                      <a:pt x="4" y="75"/>
                    </a:moveTo>
                    <a:lnTo>
                      <a:pt x="25" y="2"/>
                    </a:lnTo>
                    <a:lnTo>
                      <a:pt x="21" y="0"/>
                    </a:lnTo>
                    <a:lnTo>
                      <a:pt x="0" y="73"/>
                    </a:ln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7"/>
              <p:cNvSpPr/>
              <p:nvPr/>
            </p:nvSpPr>
            <p:spPr>
              <a:xfrm>
                <a:off x="6871626" y="4496838"/>
                <a:ext cx="39688" cy="115888"/>
              </a:xfrm>
              <a:custGeom>
                <a:avLst/>
                <a:gdLst/>
                <a:ahLst/>
                <a:cxnLst/>
                <a:rect l="l" t="t" r="r" b="b"/>
                <a:pathLst>
                  <a:path w="25" h="73" extrusionOk="0">
                    <a:moveTo>
                      <a:pt x="4" y="73"/>
                    </a:moveTo>
                    <a:lnTo>
                      <a:pt x="25" y="0"/>
                    </a:lnTo>
                    <a:lnTo>
                      <a:pt x="21" y="0"/>
                    </a:lnTo>
                    <a:lnTo>
                      <a:pt x="0" y="71"/>
                    </a:lnTo>
                    <a:lnTo>
                      <a:pt x="4" y="7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7"/>
              <p:cNvSpPr/>
              <p:nvPr/>
            </p:nvSpPr>
            <p:spPr>
              <a:xfrm>
                <a:off x="6871626" y="4496838"/>
                <a:ext cx="39688" cy="115888"/>
              </a:xfrm>
              <a:custGeom>
                <a:avLst/>
                <a:gdLst/>
                <a:ahLst/>
                <a:cxnLst/>
                <a:rect l="l" t="t" r="r" b="b"/>
                <a:pathLst>
                  <a:path w="25" h="73" extrusionOk="0">
                    <a:moveTo>
                      <a:pt x="4" y="73"/>
                    </a:moveTo>
                    <a:lnTo>
                      <a:pt x="25" y="0"/>
                    </a:lnTo>
                    <a:lnTo>
                      <a:pt x="21" y="0"/>
                    </a:lnTo>
                    <a:lnTo>
                      <a:pt x="0" y="71"/>
                    </a:ln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7"/>
              <p:cNvSpPr/>
              <p:nvPr/>
            </p:nvSpPr>
            <p:spPr>
              <a:xfrm>
                <a:off x="7020851" y="4539701"/>
                <a:ext cx="39688" cy="115888"/>
              </a:xfrm>
              <a:custGeom>
                <a:avLst/>
                <a:gdLst/>
                <a:ahLst/>
                <a:cxnLst/>
                <a:rect l="l" t="t" r="r" b="b"/>
                <a:pathLst>
                  <a:path w="25" h="73" extrusionOk="0">
                    <a:moveTo>
                      <a:pt x="4" y="73"/>
                    </a:moveTo>
                    <a:lnTo>
                      <a:pt x="25" y="2"/>
                    </a:lnTo>
                    <a:lnTo>
                      <a:pt x="21" y="0"/>
                    </a:lnTo>
                    <a:lnTo>
                      <a:pt x="0" y="73"/>
                    </a:lnTo>
                    <a:lnTo>
                      <a:pt x="4" y="7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7"/>
              <p:cNvSpPr/>
              <p:nvPr/>
            </p:nvSpPr>
            <p:spPr>
              <a:xfrm>
                <a:off x="7020851" y="4539701"/>
                <a:ext cx="39688" cy="115888"/>
              </a:xfrm>
              <a:custGeom>
                <a:avLst/>
                <a:gdLst/>
                <a:ahLst/>
                <a:cxnLst/>
                <a:rect l="l" t="t" r="r" b="b"/>
                <a:pathLst>
                  <a:path w="25" h="73" extrusionOk="0">
                    <a:moveTo>
                      <a:pt x="4" y="73"/>
                    </a:moveTo>
                    <a:lnTo>
                      <a:pt x="25" y="2"/>
                    </a:lnTo>
                    <a:lnTo>
                      <a:pt x="21" y="0"/>
                    </a:lnTo>
                    <a:lnTo>
                      <a:pt x="0" y="73"/>
                    </a:ln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7"/>
              <p:cNvSpPr/>
              <p:nvPr/>
            </p:nvSpPr>
            <p:spPr>
              <a:xfrm>
                <a:off x="7166901" y="4582563"/>
                <a:ext cx="42863" cy="119063"/>
              </a:xfrm>
              <a:custGeom>
                <a:avLst/>
                <a:gdLst/>
                <a:ahLst/>
                <a:cxnLst/>
                <a:rect l="l" t="t" r="r" b="b"/>
                <a:pathLst>
                  <a:path w="27" h="75" extrusionOk="0">
                    <a:moveTo>
                      <a:pt x="6" y="75"/>
                    </a:moveTo>
                    <a:lnTo>
                      <a:pt x="27" y="2"/>
                    </a:lnTo>
                    <a:lnTo>
                      <a:pt x="21" y="0"/>
                    </a:lnTo>
                    <a:lnTo>
                      <a:pt x="0" y="73"/>
                    </a:lnTo>
                    <a:lnTo>
                      <a:pt x="6" y="7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7"/>
              <p:cNvSpPr/>
              <p:nvPr/>
            </p:nvSpPr>
            <p:spPr>
              <a:xfrm>
                <a:off x="7166901" y="4582563"/>
                <a:ext cx="42863" cy="119063"/>
              </a:xfrm>
              <a:custGeom>
                <a:avLst/>
                <a:gdLst/>
                <a:ahLst/>
                <a:cxnLst/>
                <a:rect l="l" t="t" r="r" b="b"/>
                <a:pathLst>
                  <a:path w="27" h="75" extrusionOk="0">
                    <a:moveTo>
                      <a:pt x="6" y="75"/>
                    </a:moveTo>
                    <a:lnTo>
                      <a:pt x="27" y="2"/>
                    </a:lnTo>
                    <a:lnTo>
                      <a:pt x="21" y="0"/>
                    </a:lnTo>
                    <a:lnTo>
                      <a:pt x="0" y="73"/>
                    </a:ln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7"/>
              <p:cNvSpPr/>
              <p:nvPr/>
            </p:nvSpPr>
            <p:spPr>
              <a:xfrm>
                <a:off x="5498438" y="4095201"/>
                <a:ext cx="36513" cy="115888"/>
              </a:xfrm>
              <a:custGeom>
                <a:avLst/>
                <a:gdLst/>
                <a:ahLst/>
                <a:cxnLst/>
                <a:rect l="l" t="t" r="r" b="b"/>
                <a:pathLst>
                  <a:path w="23" h="73" extrusionOk="0">
                    <a:moveTo>
                      <a:pt x="2" y="73"/>
                    </a:moveTo>
                    <a:lnTo>
                      <a:pt x="23" y="0"/>
                    </a:lnTo>
                    <a:lnTo>
                      <a:pt x="21" y="0"/>
                    </a:lnTo>
                    <a:lnTo>
                      <a:pt x="0" y="71"/>
                    </a:lnTo>
                    <a:lnTo>
                      <a:pt x="2" y="7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7"/>
              <p:cNvSpPr/>
              <p:nvPr/>
            </p:nvSpPr>
            <p:spPr>
              <a:xfrm>
                <a:off x="5498438" y="4095201"/>
                <a:ext cx="36513" cy="115888"/>
              </a:xfrm>
              <a:custGeom>
                <a:avLst/>
                <a:gdLst/>
                <a:ahLst/>
                <a:cxnLst/>
                <a:rect l="l" t="t" r="r" b="b"/>
                <a:pathLst>
                  <a:path w="23" h="73" extrusionOk="0">
                    <a:moveTo>
                      <a:pt x="2" y="73"/>
                    </a:moveTo>
                    <a:lnTo>
                      <a:pt x="23" y="0"/>
                    </a:lnTo>
                    <a:lnTo>
                      <a:pt x="21" y="0"/>
                    </a:lnTo>
                    <a:lnTo>
                      <a:pt x="0" y="71"/>
                    </a:ln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7"/>
              <p:cNvSpPr/>
              <p:nvPr/>
            </p:nvSpPr>
            <p:spPr>
              <a:xfrm>
                <a:off x="5644488" y="4138063"/>
                <a:ext cx="39688" cy="115888"/>
              </a:xfrm>
              <a:custGeom>
                <a:avLst/>
                <a:gdLst/>
                <a:ahLst/>
                <a:cxnLst/>
                <a:rect l="l" t="t" r="r" b="b"/>
                <a:pathLst>
                  <a:path w="25" h="73" extrusionOk="0">
                    <a:moveTo>
                      <a:pt x="4" y="73"/>
                    </a:moveTo>
                    <a:lnTo>
                      <a:pt x="25" y="2"/>
                    </a:lnTo>
                    <a:lnTo>
                      <a:pt x="21" y="0"/>
                    </a:lnTo>
                    <a:lnTo>
                      <a:pt x="0" y="73"/>
                    </a:lnTo>
                    <a:lnTo>
                      <a:pt x="4" y="7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7"/>
              <p:cNvSpPr/>
              <p:nvPr/>
            </p:nvSpPr>
            <p:spPr>
              <a:xfrm>
                <a:off x="5644488" y="4138063"/>
                <a:ext cx="39688" cy="115888"/>
              </a:xfrm>
              <a:custGeom>
                <a:avLst/>
                <a:gdLst/>
                <a:ahLst/>
                <a:cxnLst/>
                <a:rect l="l" t="t" r="r" b="b"/>
                <a:pathLst>
                  <a:path w="25" h="73" extrusionOk="0">
                    <a:moveTo>
                      <a:pt x="4" y="73"/>
                    </a:moveTo>
                    <a:lnTo>
                      <a:pt x="25" y="2"/>
                    </a:lnTo>
                    <a:lnTo>
                      <a:pt x="21" y="0"/>
                    </a:lnTo>
                    <a:lnTo>
                      <a:pt x="0" y="73"/>
                    </a:ln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7"/>
              <p:cNvSpPr/>
              <p:nvPr/>
            </p:nvSpPr>
            <p:spPr>
              <a:xfrm>
                <a:off x="5793713" y="4180926"/>
                <a:ext cx="39688" cy="114300"/>
              </a:xfrm>
              <a:custGeom>
                <a:avLst/>
                <a:gdLst/>
                <a:ahLst/>
                <a:cxnLst/>
                <a:rect l="l" t="t" r="r" b="b"/>
                <a:pathLst>
                  <a:path w="25" h="72" extrusionOk="0">
                    <a:moveTo>
                      <a:pt x="4" y="72"/>
                    </a:moveTo>
                    <a:lnTo>
                      <a:pt x="25" y="1"/>
                    </a:lnTo>
                    <a:lnTo>
                      <a:pt x="21" y="0"/>
                    </a:lnTo>
                    <a:lnTo>
                      <a:pt x="0" y="72"/>
                    </a:lnTo>
                    <a:lnTo>
                      <a:pt x="4" y="7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7"/>
              <p:cNvSpPr/>
              <p:nvPr/>
            </p:nvSpPr>
            <p:spPr>
              <a:xfrm>
                <a:off x="5793713" y="4180926"/>
                <a:ext cx="39688" cy="114300"/>
              </a:xfrm>
              <a:custGeom>
                <a:avLst/>
                <a:gdLst/>
                <a:ahLst/>
                <a:cxnLst/>
                <a:rect l="l" t="t" r="r" b="b"/>
                <a:pathLst>
                  <a:path w="25" h="72" extrusionOk="0">
                    <a:moveTo>
                      <a:pt x="4" y="72"/>
                    </a:moveTo>
                    <a:lnTo>
                      <a:pt x="25" y="1"/>
                    </a:lnTo>
                    <a:lnTo>
                      <a:pt x="21" y="0"/>
                    </a:lnTo>
                    <a:lnTo>
                      <a:pt x="0" y="72"/>
                    </a:ln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7"/>
              <p:cNvSpPr/>
              <p:nvPr/>
            </p:nvSpPr>
            <p:spPr>
              <a:xfrm>
                <a:off x="5942938" y="4225376"/>
                <a:ext cx="39688" cy="115888"/>
              </a:xfrm>
              <a:custGeom>
                <a:avLst/>
                <a:gdLst/>
                <a:ahLst/>
                <a:cxnLst/>
                <a:rect l="l" t="t" r="r" b="b"/>
                <a:pathLst>
                  <a:path w="25" h="73" extrusionOk="0">
                    <a:moveTo>
                      <a:pt x="4" y="73"/>
                    </a:moveTo>
                    <a:lnTo>
                      <a:pt x="25" y="0"/>
                    </a:lnTo>
                    <a:lnTo>
                      <a:pt x="21" y="0"/>
                    </a:lnTo>
                    <a:lnTo>
                      <a:pt x="0" y="71"/>
                    </a:lnTo>
                    <a:lnTo>
                      <a:pt x="4" y="7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7"/>
              <p:cNvSpPr/>
              <p:nvPr/>
            </p:nvSpPr>
            <p:spPr>
              <a:xfrm>
                <a:off x="5942938" y="4225376"/>
                <a:ext cx="39688" cy="115888"/>
              </a:xfrm>
              <a:custGeom>
                <a:avLst/>
                <a:gdLst/>
                <a:ahLst/>
                <a:cxnLst/>
                <a:rect l="l" t="t" r="r" b="b"/>
                <a:pathLst>
                  <a:path w="25" h="73" extrusionOk="0">
                    <a:moveTo>
                      <a:pt x="4" y="73"/>
                    </a:moveTo>
                    <a:lnTo>
                      <a:pt x="25" y="0"/>
                    </a:lnTo>
                    <a:lnTo>
                      <a:pt x="21" y="0"/>
                    </a:lnTo>
                    <a:lnTo>
                      <a:pt x="0" y="71"/>
                    </a:ln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7"/>
              <p:cNvSpPr/>
              <p:nvPr/>
            </p:nvSpPr>
            <p:spPr>
              <a:xfrm>
                <a:off x="6092163" y="4268238"/>
                <a:ext cx="39688" cy="115888"/>
              </a:xfrm>
              <a:custGeom>
                <a:avLst/>
                <a:gdLst/>
                <a:ahLst/>
                <a:cxnLst/>
                <a:rect l="l" t="t" r="r" b="b"/>
                <a:pathLst>
                  <a:path w="25" h="73" extrusionOk="0">
                    <a:moveTo>
                      <a:pt x="4" y="73"/>
                    </a:moveTo>
                    <a:lnTo>
                      <a:pt x="25" y="0"/>
                    </a:lnTo>
                    <a:lnTo>
                      <a:pt x="21" y="0"/>
                    </a:lnTo>
                    <a:lnTo>
                      <a:pt x="0" y="73"/>
                    </a:lnTo>
                    <a:lnTo>
                      <a:pt x="4" y="7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7"/>
              <p:cNvSpPr/>
              <p:nvPr/>
            </p:nvSpPr>
            <p:spPr>
              <a:xfrm>
                <a:off x="6092163" y="4268238"/>
                <a:ext cx="39688" cy="115888"/>
              </a:xfrm>
              <a:custGeom>
                <a:avLst/>
                <a:gdLst/>
                <a:ahLst/>
                <a:cxnLst/>
                <a:rect l="l" t="t" r="r" b="b"/>
                <a:pathLst>
                  <a:path w="25" h="73" extrusionOk="0">
                    <a:moveTo>
                      <a:pt x="4" y="73"/>
                    </a:moveTo>
                    <a:lnTo>
                      <a:pt x="25" y="0"/>
                    </a:lnTo>
                    <a:lnTo>
                      <a:pt x="21" y="0"/>
                    </a:lnTo>
                    <a:lnTo>
                      <a:pt x="0" y="73"/>
                    </a:ln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7"/>
              <p:cNvSpPr/>
              <p:nvPr/>
            </p:nvSpPr>
            <p:spPr>
              <a:xfrm>
                <a:off x="6241388" y="4311101"/>
                <a:ext cx="36513" cy="115888"/>
              </a:xfrm>
              <a:custGeom>
                <a:avLst/>
                <a:gdLst/>
                <a:ahLst/>
                <a:cxnLst/>
                <a:rect l="l" t="t" r="r" b="b"/>
                <a:pathLst>
                  <a:path w="23" h="73" extrusionOk="0">
                    <a:moveTo>
                      <a:pt x="2" y="73"/>
                    </a:moveTo>
                    <a:lnTo>
                      <a:pt x="23" y="2"/>
                    </a:lnTo>
                    <a:lnTo>
                      <a:pt x="21" y="0"/>
                    </a:lnTo>
                    <a:lnTo>
                      <a:pt x="0" y="73"/>
                    </a:lnTo>
                    <a:lnTo>
                      <a:pt x="2" y="7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7"/>
              <p:cNvSpPr/>
              <p:nvPr/>
            </p:nvSpPr>
            <p:spPr>
              <a:xfrm>
                <a:off x="6241388" y="4311101"/>
                <a:ext cx="36513" cy="115888"/>
              </a:xfrm>
              <a:custGeom>
                <a:avLst/>
                <a:gdLst/>
                <a:ahLst/>
                <a:cxnLst/>
                <a:rect l="l" t="t" r="r" b="b"/>
                <a:pathLst>
                  <a:path w="23" h="73" extrusionOk="0">
                    <a:moveTo>
                      <a:pt x="2" y="73"/>
                    </a:moveTo>
                    <a:lnTo>
                      <a:pt x="23" y="2"/>
                    </a:lnTo>
                    <a:lnTo>
                      <a:pt x="21" y="0"/>
                    </a:lnTo>
                    <a:lnTo>
                      <a:pt x="0" y="73"/>
                    </a:ln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7"/>
              <p:cNvSpPr/>
              <p:nvPr/>
            </p:nvSpPr>
            <p:spPr>
              <a:xfrm>
                <a:off x="6390613" y="4353963"/>
                <a:ext cx="36513" cy="119063"/>
              </a:xfrm>
              <a:custGeom>
                <a:avLst/>
                <a:gdLst/>
                <a:ahLst/>
                <a:cxnLst/>
                <a:rect l="l" t="t" r="r" b="b"/>
                <a:pathLst>
                  <a:path w="23" h="75" extrusionOk="0">
                    <a:moveTo>
                      <a:pt x="2" y="75"/>
                    </a:moveTo>
                    <a:lnTo>
                      <a:pt x="23" y="2"/>
                    </a:lnTo>
                    <a:lnTo>
                      <a:pt x="21" y="0"/>
                    </a:lnTo>
                    <a:lnTo>
                      <a:pt x="0" y="73"/>
                    </a:lnTo>
                    <a:lnTo>
                      <a:pt x="2" y="7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7"/>
              <p:cNvSpPr/>
              <p:nvPr/>
            </p:nvSpPr>
            <p:spPr>
              <a:xfrm>
                <a:off x="6390613" y="4353963"/>
                <a:ext cx="36513" cy="119063"/>
              </a:xfrm>
              <a:custGeom>
                <a:avLst/>
                <a:gdLst/>
                <a:ahLst/>
                <a:cxnLst/>
                <a:rect l="l" t="t" r="r" b="b"/>
                <a:pathLst>
                  <a:path w="23" h="75" extrusionOk="0">
                    <a:moveTo>
                      <a:pt x="2" y="75"/>
                    </a:moveTo>
                    <a:lnTo>
                      <a:pt x="23" y="2"/>
                    </a:lnTo>
                    <a:lnTo>
                      <a:pt x="21" y="0"/>
                    </a:lnTo>
                    <a:lnTo>
                      <a:pt x="0" y="73"/>
                    </a:ln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7"/>
              <p:cNvSpPr/>
              <p:nvPr/>
            </p:nvSpPr>
            <p:spPr>
              <a:xfrm>
                <a:off x="6536663" y="4400001"/>
                <a:ext cx="39688" cy="115888"/>
              </a:xfrm>
              <a:custGeom>
                <a:avLst/>
                <a:gdLst/>
                <a:ahLst/>
                <a:cxnLst/>
                <a:rect l="l" t="t" r="r" b="b"/>
                <a:pathLst>
                  <a:path w="25" h="73" extrusionOk="0">
                    <a:moveTo>
                      <a:pt x="4" y="73"/>
                    </a:moveTo>
                    <a:lnTo>
                      <a:pt x="25" y="0"/>
                    </a:lnTo>
                    <a:lnTo>
                      <a:pt x="21" y="0"/>
                    </a:lnTo>
                    <a:lnTo>
                      <a:pt x="0" y="71"/>
                    </a:lnTo>
                    <a:lnTo>
                      <a:pt x="4" y="7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7"/>
              <p:cNvSpPr/>
              <p:nvPr/>
            </p:nvSpPr>
            <p:spPr>
              <a:xfrm>
                <a:off x="6536663" y="4400001"/>
                <a:ext cx="39688" cy="115888"/>
              </a:xfrm>
              <a:custGeom>
                <a:avLst/>
                <a:gdLst/>
                <a:ahLst/>
                <a:cxnLst/>
                <a:rect l="l" t="t" r="r" b="b"/>
                <a:pathLst>
                  <a:path w="25" h="73" extrusionOk="0">
                    <a:moveTo>
                      <a:pt x="4" y="73"/>
                    </a:moveTo>
                    <a:lnTo>
                      <a:pt x="25" y="0"/>
                    </a:lnTo>
                    <a:lnTo>
                      <a:pt x="21" y="0"/>
                    </a:lnTo>
                    <a:lnTo>
                      <a:pt x="0" y="71"/>
                    </a:ln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7"/>
              <p:cNvSpPr/>
              <p:nvPr/>
            </p:nvSpPr>
            <p:spPr>
              <a:xfrm>
                <a:off x="6685888" y="4442863"/>
                <a:ext cx="39688" cy="114300"/>
              </a:xfrm>
              <a:custGeom>
                <a:avLst/>
                <a:gdLst/>
                <a:ahLst/>
                <a:cxnLst/>
                <a:rect l="l" t="t" r="r" b="b"/>
                <a:pathLst>
                  <a:path w="25" h="72" extrusionOk="0">
                    <a:moveTo>
                      <a:pt x="4" y="72"/>
                    </a:moveTo>
                    <a:lnTo>
                      <a:pt x="25" y="0"/>
                    </a:lnTo>
                    <a:lnTo>
                      <a:pt x="21" y="0"/>
                    </a:lnTo>
                    <a:lnTo>
                      <a:pt x="0" y="72"/>
                    </a:lnTo>
                    <a:lnTo>
                      <a:pt x="4" y="7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7"/>
              <p:cNvSpPr/>
              <p:nvPr/>
            </p:nvSpPr>
            <p:spPr>
              <a:xfrm>
                <a:off x="6685888" y="4442863"/>
                <a:ext cx="39688" cy="114300"/>
              </a:xfrm>
              <a:custGeom>
                <a:avLst/>
                <a:gdLst/>
                <a:ahLst/>
                <a:cxnLst/>
                <a:rect l="l" t="t" r="r" b="b"/>
                <a:pathLst>
                  <a:path w="25" h="72" extrusionOk="0">
                    <a:moveTo>
                      <a:pt x="4" y="72"/>
                    </a:moveTo>
                    <a:lnTo>
                      <a:pt x="25" y="0"/>
                    </a:lnTo>
                    <a:lnTo>
                      <a:pt x="21" y="0"/>
                    </a:lnTo>
                    <a:lnTo>
                      <a:pt x="0" y="72"/>
                    </a:ln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7"/>
              <p:cNvSpPr/>
              <p:nvPr/>
            </p:nvSpPr>
            <p:spPr>
              <a:xfrm>
                <a:off x="6835113" y="4484138"/>
                <a:ext cx="39688" cy="115888"/>
              </a:xfrm>
              <a:custGeom>
                <a:avLst/>
                <a:gdLst/>
                <a:ahLst/>
                <a:cxnLst/>
                <a:rect l="l" t="t" r="r" b="b"/>
                <a:pathLst>
                  <a:path w="25" h="73" extrusionOk="0">
                    <a:moveTo>
                      <a:pt x="4" y="73"/>
                    </a:moveTo>
                    <a:lnTo>
                      <a:pt x="25" y="2"/>
                    </a:lnTo>
                    <a:lnTo>
                      <a:pt x="21" y="0"/>
                    </a:lnTo>
                    <a:lnTo>
                      <a:pt x="0" y="73"/>
                    </a:lnTo>
                    <a:lnTo>
                      <a:pt x="4" y="7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7"/>
              <p:cNvSpPr/>
              <p:nvPr/>
            </p:nvSpPr>
            <p:spPr>
              <a:xfrm>
                <a:off x="6835113" y="4484138"/>
                <a:ext cx="39688" cy="115888"/>
              </a:xfrm>
              <a:custGeom>
                <a:avLst/>
                <a:gdLst/>
                <a:ahLst/>
                <a:cxnLst/>
                <a:rect l="l" t="t" r="r" b="b"/>
                <a:pathLst>
                  <a:path w="25" h="73" extrusionOk="0">
                    <a:moveTo>
                      <a:pt x="4" y="73"/>
                    </a:moveTo>
                    <a:lnTo>
                      <a:pt x="25" y="2"/>
                    </a:lnTo>
                    <a:lnTo>
                      <a:pt x="21" y="0"/>
                    </a:lnTo>
                    <a:lnTo>
                      <a:pt x="0" y="73"/>
                    </a:ln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7"/>
              <p:cNvSpPr/>
              <p:nvPr/>
            </p:nvSpPr>
            <p:spPr>
              <a:xfrm>
                <a:off x="6984338" y="4530176"/>
                <a:ext cx="39688" cy="115888"/>
              </a:xfrm>
              <a:custGeom>
                <a:avLst/>
                <a:gdLst/>
                <a:ahLst/>
                <a:cxnLst/>
                <a:rect l="l" t="t" r="r" b="b"/>
                <a:pathLst>
                  <a:path w="25" h="73" extrusionOk="0">
                    <a:moveTo>
                      <a:pt x="4" y="73"/>
                    </a:moveTo>
                    <a:lnTo>
                      <a:pt x="25" y="0"/>
                    </a:lnTo>
                    <a:lnTo>
                      <a:pt x="21" y="0"/>
                    </a:lnTo>
                    <a:lnTo>
                      <a:pt x="0" y="71"/>
                    </a:lnTo>
                    <a:lnTo>
                      <a:pt x="4" y="7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7"/>
              <p:cNvSpPr/>
              <p:nvPr/>
            </p:nvSpPr>
            <p:spPr>
              <a:xfrm>
                <a:off x="6984338" y="4530176"/>
                <a:ext cx="39688" cy="115888"/>
              </a:xfrm>
              <a:custGeom>
                <a:avLst/>
                <a:gdLst/>
                <a:ahLst/>
                <a:cxnLst/>
                <a:rect l="l" t="t" r="r" b="b"/>
                <a:pathLst>
                  <a:path w="25" h="73" extrusionOk="0">
                    <a:moveTo>
                      <a:pt x="4" y="73"/>
                    </a:moveTo>
                    <a:lnTo>
                      <a:pt x="25" y="0"/>
                    </a:lnTo>
                    <a:lnTo>
                      <a:pt x="21" y="0"/>
                    </a:lnTo>
                    <a:lnTo>
                      <a:pt x="0" y="71"/>
                    </a:ln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7"/>
              <p:cNvSpPr/>
              <p:nvPr/>
            </p:nvSpPr>
            <p:spPr>
              <a:xfrm>
                <a:off x="7133563" y="4573038"/>
                <a:ext cx="36513" cy="115888"/>
              </a:xfrm>
              <a:custGeom>
                <a:avLst/>
                <a:gdLst/>
                <a:ahLst/>
                <a:cxnLst/>
                <a:rect l="l" t="t" r="r" b="b"/>
                <a:pathLst>
                  <a:path w="23" h="73" extrusionOk="0">
                    <a:moveTo>
                      <a:pt x="2" y="73"/>
                    </a:moveTo>
                    <a:lnTo>
                      <a:pt x="23" y="0"/>
                    </a:lnTo>
                    <a:lnTo>
                      <a:pt x="21" y="0"/>
                    </a:lnTo>
                    <a:lnTo>
                      <a:pt x="0" y="71"/>
                    </a:lnTo>
                    <a:lnTo>
                      <a:pt x="2" y="7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7"/>
              <p:cNvSpPr/>
              <p:nvPr/>
            </p:nvSpPr>
            <p:spPr>
              <a:xfrm>
                <a:off x="7133563" y="4573038"/>
                <a:ext cx="36513" cy="115888"/>
              </a:xfrm>
              <a:custGeom>
                <a:avLst/>
                <a:gdLst/>
                <a:ahLst/>
                <a:cxnLst/>
                <a:rect l="l" t="t" r="r" b="b"/>
                <a:pathLst>
                  <a:path w="23" h="73" extrusionOk="0">
                    <a:moveTo>
                      <a:pt x="2" y="73"/>
                    </a:moveTo>
                    <a:lnTo>
                      <a:pt x="23" y="0"/>
                    </a:lnTo>
                    <a:lnTo>
                      <a:pt x="21" y="0"/>
                    </a:lnTo>
                    <a:lnTo>
                      <a:pt x="0" y="71"/>
                    </a:ln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7"/>
              <p:cNvSpPr/>
              <p:nvPr/>
            </p:nvSpPr>
            <p:spPr>
              <a:xfrm>
                <a:off x="5571463" y="4115838"/>
                <a:ext cx="39688" cy="115888"/>
              </a:xfrm>
              <a:custGeom>
                <a:avLst/>
                <a:gdLst/>
                <a:ahLst/>
                <a:cxnLst/>
                <a:rect l="l" t="t" r="r" b="b"/>
                <a:pathLst>
                  <a:path w="25" h="73" extrusionOk="0">
                    <a:moveTo>
                      <a:pt x="4" y="73"/>
                    </a:moveTo>
                    <a:lnTo>
                      <a:pt x="25" y="0"/>
                    </a:lnTo>
                    <a:lnTo>
                      <a:pt x="21" y="0"/>
                    </a:lnTo>
                    <a:lnTo>
                      <a:pt x="0" y="73"/>
                    </a:lnTo>
                    <a:lnTo>
                      <a:pt x="4" y="7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7"/>
              <p:cNvSpPr/>
              <p:nvPr/>
            </p:nvSpPr>
            <p:spPr>
              <a:xfrm>
                <a:off x="5571463" y="4115838"/>
                <a:ext cx="39688" cy="115888"/>
              </a:xfrm>
              <a:custGeom>
                <a:avLst/>
                <a:gdLst/>
                <a:ahLst/>
                <a:cxnLst/>
                <a:rect l="l" t="t" r="r" b="b"/>
                <a:pathLst>
                  <a:path w="25" h="73" extrusionOk="0">
                    <a:moveTo>
                      <a:pt x="4" y="73"/>
                    </a:moveTo>
                    <a:lnTo>
                      <a:pt x="25" y="0"/>
                    </a:lnTo>
                    <a:lnTo>
                      <a:pt x="21" y="0"/>
                    </a:lnTo>
                    <a:lnTo>
                      <a:pt x="0" y="73"/>
                    </a:ln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7"/>
              <p:cNvSpPr/>
              <p:nvPr/>
            </p:nvSpPr>
            <p:spPr>
              <a:xfrm>
                <a:off x="5720688" y="4158701"/>
                <a:ext cx="39688" cy="115888"/>
              </a:xfrm>
              <a:custGeom>
                <a:avLst/>
                <a:gdLst/>
                <a:ahLst/>
                <a:cxnLst/>
                <a:rect l="l" t="t" r="r" b="b"/>
                <a:pathLst>
                  <a:path w="25" h="73" extrusionOk="0">
                    <a:moveTo>
                      <a:pt x="4" y="73"/>
                    </a:moveTo>
                    <a:lnTo>
                      <a:pt x="25" y="2"/>
                    </a:lnTo>
                    <a:lnTo>
                      <a:pt x="21" y="0"/>
                    </a:lnTo>
                    <a:lnTo>
                      <a:pt x="0" y="73"/>
                    </a:lnTo>
                    <a:lnTo>
                      <a:pt x="4" y="7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7"/>
              <p:cNvSpPr/>
              <p:nvPr/>
            </p:nvSpPr>
            <p:spPr>
              <a:xfrm>
                <a:off x="5720688" y="4158701"/>
                <a:ext cx="39688" cy="115888"/>
              </a:xfrm>
              <a:custGeom>
                <a:avLst/>
                <a:gdLst/>
                <a:ahLst/>
                <a:cxnLst/>
                <a:rect l="l" t="t" r="r" b="b"/>
                <a:pathLst>
                  <a:path w="25" h="73" extrusionOk="0">
                    <a:moveTo>
                      <a:pt x="4" y="73"/>
                    </a:moveTo>
                    <a:lnTo>
                      <a:pt x="25" y="2"/>
                    </a:lnTo>
                    <a:lnTo>
                      <a:pt x="21" y="0"/>
                    </a:lnTo>
                    <a:lnTo>
                      <a:pt x="0" y="73"/>
                    </a:ln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7"/>
              <p:cNvSpPr/>
              <p:nvPr/>
            </p:nvSpPr>
            <p:spPr>
              <a:xfrm>
                <a:off x="5869913" y="4201563"/>
                <a:ext cx="36513" cy="119063"/>
              </a:xfrm>
              <a:custGeom>
                <a:avLst/>
                <a:gdLst/>
                <a:ahLst/>
                <a:cxnLst/>
                <a:rect l="l" t="t" r="r" b="b"/>
                <a:pathLst>
                  <a:path w="23" h="75" extrusionOk="0">
                    <a:moveTo>
                      <a:pt x="2" y="75"/>
                    </a:moveTo>
                    <a:lnTo>
                      <a:pt x="23" y="2"/>
                    </a:lnTo>
                    <a:lnTo>
                      <a:pt x="21" y="0"/>
                    </a:lnTo>
                    <a:lnTo>
                      <a:pt x="0" y="73"/>
                    </a:lnTo>
                    <a:lnTo>
                      <a:pt x="2" y="7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7"/>
              <p:cNvSpPr/>
              <p:nvPr/>
            </p:nvSpPr>
            <p:spPr>
              <a:xfrm>
                <a:off x="5869913" y="4201563"/>
                <a:ext cx="36513" cy="119063"/>
              </a:xfrm>
              <a:custGeom>
                <a:avLst/>
                <a:gdLst/>
                <a:ahLst/>
                <a:cxnLst/>
                <a:rect l="l" t="t" r="r" b="b"/>
                <a:pathLst>
                  <a:path w="23" h="75" extrusionOk="0">
                    <a:moveTo>
                      <a:pt x="2" y="75"/>
                    </a:moveTo>
                    <a:lnTo>
                      <a:pt x="23" y="2"/>
                    </a:lnTo>
                    <a:lnTo>
                      <a:pt x="21" y="0"/>
                    </a:lnTo>
                    <a:lnTo>
                      <a:pt x="0" y="73"/>
                    </a:ln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7"/>
              <p:cNvSpPr/>
              <p:nvPr/>
            </p:nvSpPr>
            <p:spPr>
              <a:xfrm>
                <a:off x="6015963" y="4247601"/>
                <a:ext cx="39688" cy="115888"/>
              </a:xfrm>
              <a:custGeom>
                <a:avLst/>
                <a:gdLst/>
                <a:ahLst/>
                <a:cxnLst/>
                <a:rect l="l" t="t" r="r" b="b"/>
                <a:pathLst>
                  <a:path w="25" h="73" extrusionOk="0">
                    <a:moveTo>
                      <a:pt x="4" y="73"/>
                    </a:moveTo>
                    <a:lnTo>
                      <a:pt x="25" y="0"/>
                    </a:lnTo>
                    <a:lnTo>
                      <a:pt x="21" y="0"/>
                    </a:lnTo>
                    <a:lnTo>
                      <a:pt x="0" y="71"/>
                    </a:lnTo>
                    <a:lnTo>
                      <a:pt x="4" y="7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7"/>
              <p:cNvSpPr/>
              <p:nvPr/>
            </p:nvSpPr>
            <p:spPr>
              <a:xfrm>
                <a:off x="6015963" y="4247601"/>
                <a:ext cx="39688" cy="115888"/>
              </a:xfrm>
              <a:custGeom>
                <a:avLst/>
                <a:gdLst/>
                <a:ahLst/>
                <a:cxnLst/>
                <a:rect l="l" t="t" r="r" b="b"/>
                <a:pathLst>
                  <a:path w="25" h="73" extrusionOk="0">
                    <a:moveTo>
                      <a:pt x="4" y="73"/>
                    </a:moveTo>
                    <a:lnTo>
                      <a:pt x="25" y="0"/>
                    </a:lnTo>
                    <a:lnTo>
                      <a:pt x="21" y="0"/>
                    </a:lnTo>
                    <a:lnTo>
                      <a:pt x="0" y="71"/>
                    </a:ln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7"/>
              <p:cNvSpPr/>
              <p:nvPr/>
            </p:nvSpPr>
            <p:spPr>
              <a:xfrm>
                <a:off x="6165188" y="4290463"/>
                <a:ext cx="39688" cy="114300"/>
              </a:xfrm>
              <a:custGeom>
                <a:avLst/>
                <a:gdLst/>
                <a:ahLst/>
                <a:cxnLst/>
                <a:rect l="l" t="t" r="r" b="b"/>
                <a:pathLst>
                  <a:path w="25" h="72" extrusionOk="0">
                    <a:moveTo>
                      <a:pt x="4" y="72"/>
                    </a:moveTo>
                    <a:lnTo>
                      <a:pt x="25" y="1"/>
                    </a:lnTo>
                    <a:lnTo>
                      <a:pt x="21" y="0"/>
                    </a:lnTo>
                    <a:lnTo>
                      <a:pt x="0" y="72"/>
                    </a:lnTo>
                    <a:lnTo>
                      <a:pt x="4" y="7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7"/>
              <p:cNvSpPr/>
              <p:nvPr/>
            </p:nvSpPr>
            <p:spPr>
              <a:xfrm>
                <a:off x="6165188" y="4290463"/>
                <a:ext cx="39688" cy="114300"/>
              </a:xfrm>
              <a:custGeom>
                <a:avLst/>
                <a:gdLst/>
                <a:ahLst/>
                <a:cxnLst/>
                <a:rect l="l" t="t" r="r" b="b"/>
                <a:pathLst>
                  <a:path w="25" h="72" extrusionOk="0">
                    <a:moveTo>
                      <a:pt x="4" y="72"/>
                    </a:moveTo>
                    <a:lnTo>
                      <a:pt x="25" y="1"/>
                    </a:lnTo>
                    <a:lnTo>
                      <a:pt x="21" y="0"/>
                    </a:lnTo>
                    <a:lnTo>
                      <a:pt x="0" y="72"/>
                    </a:ln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7"/>
              <p:cNvSpPr/>
              <p:nvPr/>
            </p:nvSpPr>
            <p:spPr>
              <a:xfrm>
                <a:off x="6314413" y="4331738"/>
                <a:ext cx="39688" cy="115888"/>
              </a:xfrm>
              <a:custGeom>
                <a:avLst/>
                <a:gdLst/>
                <a:ahLst/>
                <a:cxnLst/>
                <a:rect l="l" t="t" r="r" b="b"/>
                <a:pathLst>
                  <a:path w="25" h="73" extrusionOk="0">
                    <a:moveTo>
                      <a:pt x="4" y="73"/>
                    </a:moveTo>
                    <a:lnTo>
                      <a:pt x="25" y="2"/>
                    </a:lnTo>
                    <a:lnTo>
                      <a:pt x="21" y="0"/>
                    </a:lnTo>
                    <a:lnTo>
                      <a:pt x="0" y="73"/>
                    </a:lnTo>
                    <a:lnTo>
                      <a:pt x="4" y="7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7"/>
              <p:cNvSpPr/>
              <p:nvPr/>
            </p:nvSpPr>
            <p:spPr>
              <a:xfrm>
                <a:off x="6314413" y="4331738"/>
                <a:ext cx="39688" cy="115888"/>
              </a:xfrm>
              <a:custGeom>
                <a:avLst/>
                <a:gdLst/>
                <a:ahLst/>
                <a:cxnLst/>
                <a:rect l="l" t="t" r="r" b="b"/>
                <a:pathLst>
                  <a:path w="25" h="73" extrusionOk="0">
                    <a:moveTo>
                      <a:pt x="4" y="73"/>
                    </a:moveTo>
                    <a:lnTo>
                      <a:pt x="25" y="2"/>
                    </a:lnTo>
                    <a:lnTo>
                      <a:pt x="21" y="0"/>
                    </a:lnTo>
                    <a:lnTo>
                      <a:pt x="0" y="73"/>
                    </a:ln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7"/>
              <p:cNvSpPr/>
              <p:nvPr/>
            </p:nvSpPr>
            <p:spPr>
              <a:xfrm>
                <a:off x="6463638" y="4377776"/>
                <a:ext cx="39688" cy="115888"/>
              </a:xfrm>
              <a:custGeom>
                <a:avLst/>
                <a:gdLst/>
                <a:ahLst/>
                <a:cxnLst/>
                <a:rect l="l" t="t" r="r" b="b"/>
                <a:pathLst>
                  <a:path w="25" h="73" extrusionOk="0">
                    <a:moveTo>
                      <a:pt x="4" y="73"/>
                    </a:moveTo>
                    <a:lnTo>
                      <a:pt x="25" y="0"/>
                    </a:lnTo>
                    <a:lnTo>
                      <a:pt x="21" y="0"/>
                    </a:lnTo>
                    <a:lnTo>
                      <a:pt x="0" y="71"/>
                    </a:lnTo>
                    <a:lnTo>
                      <a:pt x="4" y="7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7"/>
              <p:cNvSpPr/>
              <p:nvPr/>
            </p:nvSpPr>
            <p:spPr>
              <a:xfrm>
                <a:off x="6463638" y="4377776"/>
                <a:ext cx="39688" cy="115888"/>
              </a:xfrm>
              <a:custGeom>
                <a:avLst/>
                <a:gdLst/>
                <a:ahLst/>
                <a:cxnLst/>
                <a:rect l="l" t="t" r="r" b="b"/>
                <a:pathLst>
                  <a:path w="25" h="73" extrusionOk="0">
                    <a:moveTo>
                      <a:pt x="4" y="73"/>
                    </a:moveTo>
                    <a:lnTo>
                      <a:pt x="25" y="0"/>
                    </a:lnTo>
                    <a:lnTo>
                      <a:pt x="21" y="0"/>
                    </a:lnTo>
                    <a:lnTo>
                      <a:pt x="0" y="71"/>
                    </a:ln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7"/>
              <p:cNvSpPr/>
              <p:nvPr/>
            </p:nvSpPr>
            <p:spPr>
              <a:xfrm>
                <a:off x="6612863" y="4420638"/>
                <a:ext cx="36513" cy="115888"/>
              </a:xfrm>
              <a:custGeom>
                <a:avLst/>
                <a:gdLst/>
                <a:ahLst/>
                <a:cxnLst/>
                <a:rect l="l" t="t" r="r" b="b"/>
                <a:pathLst>
                  <a:path w="23" h="73" extrusionOk="0">
                    <a:moveTo>
                      <a:pt x="2" y="73"/>
                    </a:moveTo>
                    <a:lnTo>
                      <a:pt x="23" y="0"/>
                    </a:lnTo>
                    <a:lnTo>
                      <a:pt x="21" y="0"/>
                    </a:lnTo>
                    <a:lnTo>
                      <a:pt x="0" y="71"/>
                    </a:lnTo>
                    <a:lnTo>
                      <a:pt x="2" y="7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7"/>
              <p:cNvSpPr/>
              <p:nvPr/>
            </p:nvSpPr>
            <p:spPr>
              <a:xfrm>
                <a:off x="6612863" y="4420638"/>
                <a:ext cx="36513" cy="115888"/>
              </a:xfrm>
              <a:custGeom>
                <a:avLst/>
                <a:gdLst/>
                <a:ahLst/>
                <a:cxnLst/>
                <a:rect l="l" t="t" r="r" b="b"/>
                <a:pathLst>
                  <a:path w="23" h="73" extrusionOk="0">
                    <a:moveTo>
                      <a:pt x="2" y="73"/>
                    </a:moveTo>
                    <a:lnTo>
                      <a:pt x="23" y="0"/>
                    </a:lnTo>
                    <a:lnTo>
                      <a:pt x="21" y="0"/>
                    </a:lnTo>
                    <a:lnTo>
                      <a:pt x="0" y="71"/>
                    </a:ln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7"/>
              <p:cNvSpPr/>
              <p:nvPr/>
            </p:nvSpPr>
            <p:spPr>
              <a:xfrm>
                <a:off x="6762088" y="4463501"/>
                <a:ext cx="36513" cy="115888"/>
              </a:xfrm>
              <a:custGeom>
                <a:avLst/>
                <a:gdLst/>
                <a:ahLst/>
                <a:cxnLst/>
                <a:rect l="l" t="t" r="r" b="b"/>
                <a:pathLst>
                  <a:path w="23" h="73" extrusionOk="0">
                    <a:moveTo>
                      <a:pt x="2" y="73"/>
                    </a:moveTo>
                    <a:lnTo>
                      <a:pt x="23" y="2"/>
                    </a:lnTo>
                    <a:lnTo>
                      <a:pt x="21" y="0"/>
                    </a:lnTo>
                    <a:lnTo>
                      <a:pt x="0" y="73"/>
                    </a:lnTo>
                    <a:lnTo>
                      <a:pt x="2" y="7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53;p7"/>
              <p:cNvSpPr/>
              <p:nvPr/>
            </p:nvSpPr>
            <p:spPr>
              <a:xfrm>
                <a:off x="6762088" y="4463501"/>
                <a:ext cx="36513" cy="115888"/>
              </a:xfrm>
              <a:custGeom>
                <a:avLst/>
                <a:gdLst/>
                <a:ahLst/>
                <a:cxnLst/>
                <a:rect l="l" t="t" r="r" b="b"/>
                <a:pathLst>
                  <a:path w="23" h="73" extrusionOk="0">
                    <a:moveTo>
                      <a:pt x="2" y="73"/>
                    </a:moveTo>
                    <a:lnTo>
                      <a:pt x="23" y="2"/>
                    </a:lnTo>
                    <a:lnTo>
                      <a:pt x="21" y="0"/>
                    </a:lnTo>
                    <a:lnTo>
                      <a:pt x="0" y="73"/>
                    </a:ln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7"/>
              <p:cNvSpPr/>
              <p:nvPr/>
            </p:nvSpPr>
            <p:spPr>
              <a:xfrm>
                <a:off x="6908138" y="4506363"/>
                <a:ext cx="39688" cy="119063"/>
              </a:xfrm>
              <a:custGeom>
                <a:avLst/>
                <a:gdLst/>
                <a:ahLst/>
                <a:cxnLst/>
                <a:rect l="l" t="t" r="r" b="b"/>
                <a:pathLst>
                  <a:path w="25" h="75" extrusionOk="0">
                    <a:moveTo>
                      <a:pt x="4" y="75"/>
                    </a:moveTo>
                    <a:lnTo>
                      <a:pt x="25" y="2"/>
                    </a:lnTo>
                    <a:lnTo>
                      <a:pt x="21" y="0"/>
                    </a:lnTo>
                    <a:lnTo>
                      <a:pt x="0" y="73"/>
                    </a:lnTo>
                    <a:lnTo>
                      <a:pt x="4" y="7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7"/>
              <p:cNvSpPr/>
              <p:nvPr/>
            </p:nvSpPr>
            <p:spPr>
              <a:xfrm>
                <a:off x="6908138" y="4506363"/>
                <a:ext cx="39688" cy="119063"/>
              </a:xfrm>
              <a:custGeom>
                <a:avLst/>
                <a:gdLst/>
                <a:ahLst/>
                <a:cxnLst/>
                <a:rect l="l" t="t" r="r" b="b"/>
                <a:pathLst>
                  <a:path w="25" h="75" extrusionOk="0">
                    <a:moveTo>
                      <a:pt x="4" y="75"/>
                    </a:moveTo>
                    <a:lnTo>
                      <a:pt x="25" y="2"/>
                    </a:lnTo>
                    <a:lnTo>
                      <a:pt x="21" y="0"/>
                    </a:lnTo>
                    <a:lnTo>
                      <a:pt x="0" y="73"/>
                    </a:ln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7"/>
              <p:cNvSpPr/>
              <p:nvPr/>
            </p:nvSpPr>
            <p:spPr>
              <a:xfrm>
                <a:off x="7057363" y="4552401"/>
                <a:ext cx="39688" cy="115888"/>
              </a:xfrm>
              <a:custGeom>
                <a:avLst/>
                <a:gdLst/>
                <a:ahLst/>
                <a:cxnLst/>
                <a:rect l="l" t="t" r="r" b="b"/>
                <a:pathLst>
                  <a:path w="25" h="73" extrusionOk="0">
                    <a:moveTo>
                      <a:pt x="4" y="73"/>
                    </a:moveTo>
                    <a:lnTo>
                      <a:pt x="25" y="0"/>
                    </a:lnTo>
                    <a:lnTo>
                      <a:pt x="21" y="0"/>
                    </a:lnTo>
                    <a:lnTo>
                      <a:pt x="0" y="71"/>
                    </a:lnTo>
                    <a:lnTo>
                      <a:pt x="4" y="7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7"/>
              <p:cNvSpPr/>
              <p:nvPr/>
            </p:nvSpPr>
            <p:spPr>
              <a:xfrm>
                <a:off x="7057363" y="4552401"/>
                <a:ext cx="39688" cy="115888"/>
              </a:xfrm>
              <a:custGeom>
                <a:avLst/>
                <a:gdLst/>
                <a:ahLst/>
                <a:cxnLst/>
                <a:rect l="l" t="t" r="r" b="b"/>
                <a:pathLst>
                  <a:path w="25" h="73" extrusionOk="0">
                    <a:moveTo>
                      <a:pt x="4" y="73"/>
                    </a:moveTo>
                    <a:lnTo>
                      <a:pt x="25" y="0"/>
                    </a:lnTo>
                    <a:lnTo>
                      <a:pt x="21" y="0"/>
                    </a:lnTo>
                    <a:lnTo>
                      <a:pt x="0" y="71"/>
                    </a:ln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7"/>
              <p:cNvSpPr/>
              <p:nvPr/>
            </p:nvSpPr>
            <p:spPr>
              <a:xfrm>
                <a:off x="7206588" y="4593676"/>
                <a:ext cx="39688" cy="115888"/>
              </a:xfrm>
              <a:custGeom>
                <a:avLst/>
                <a:gdLst/>
                <a:ahLst/>
                <a:cxnLst/>
                <a:rect l="l" t="t" r="r" b="b"/>
                <a:pathLst>
                  <a:path w="25" h="73" extrusionOk="0">
                    <a:moveTo>
                      <a:pt x="4" y="73"/>
                    </a:moveTo>
                    <a:lnTo>
                      <a:pt x="25" y="0"/>
                    </a:lnTo>
                    <a:lnTo>
                      <a:pt x="21" y="0"/>
                    </a:lnTo>
                    <a:lnTo>
                      <a:pt x="0" y="73"/>
                    </a:lnTo>
                    <a:lnTo>
                      <a:pt x="4" y="7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7"/>
              <p:cNvSpPr/>
              <p:nvPr/>
            </p:nvSpPr>
            <p:spPr>
              <a:xfrm>
                <a:off x="7206588" y="4593676"/>
                <a:ext cx="39688" cy="115888"/>
              </a:xfrm>
              <a:custGeom>
                <a:avLst/>
                <a:gdLst/>
                <a:ahLst/>
                <a:cxnLst/>
                <a:rect l="l" t="t" r="r" b="b"/>
                <a:pathLst>
                  <a:path w="25" h="73" extrusionOk="0">
                    <a:moveTo>
                      <a:pt x="4" y="73"/>
                    </a:moveTo>
                    <a:lnTo>
                      <a:pt x="25" y="0"/>
                    </a:lnTo>
                    <a:lnTo>
                      <a:pt x="21" y="0"/>
                    </a:lnTo>
                    <a:lnTo>
                      <a:pt x="0" y="73"/>
                    </a:ln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0" name="Google Shape;260;p7"/>
            <p:cNvGrpSpPr/>
            <p:nvPr/>
          </p:nvGrpSpPr>
          <p:grpSpPr>
            <a:xfrm rot="-10580157">
              <a:off x="8103264" y="4434893"/>
              <a:ext cx="363973" cy="216195"/>
              <a:chOff x="6191763" y="4215150"/>
              <a:chExt cx="261938" cy="155576"/>
            </a:xfrm>
          </p:grpSpPr>
          <p:sp>
            <p:nvSpPr>
              <p:cNvPr id="261" name="Google Shape;261;p7"/>
              <p:cNvSpPr/>
              <p:nvPr/>
            </p:nvSpPr>
            <p:spPr>
              <a:xfrm>
                <a:off x="6302888" y="4215150"/>
                <a:ext cx="150813" cy="93663"/>
              </a:xfrm>
              <a:custGeom>
                <a:avLst/>
                <a:gdLst/>
                <a:ahLst/>
                <a:cxnLst/>
                <a:rect l="l" t="t" r="r" b="b"/>
                <a:pathLst>
                  <a:path w="95" h="59" extrusionOk="0">
                    <a:moveTo>
                      <a:pt x="95" y="0"/>
                    </a:moveTo>
                    <a:lnTo>
                      <a:pt x="56" y="30"/>
                    </a:lnTo>
                    <a:lnTo>
                      <a:pt x="16" y="59"/>
                    </a:lnTo>
                    <a:lnTo>
                      <a:pt x="8" y="44"/>
                    </a:lnTo>
                    <a:lnTo>
                      <a:pt x="0" y="28"/>
                    </a:lnTo>
                    <a:lnTo>
                      <a:pt x="47" y="15"/>
                    </a:lnTo>
                    <a:lnTo>
                      <a:pt x="95"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7"/>
              <p:cNvSpPr/>
              <p:nvPr/>
            </p:nvSpPr>
            <p:spPr>
              <a:xfrm>
                <a:off x="6191763" y="4232613"/>
                <a:ext cx="160338" cy="138113"/>
              </a:xfrm>
              <a:custGeom>
                <a:avLst/>
                <a:gdLst/>
                <a:ahLst/>
                <a:cxnLst/>
                <a:rect l="l" t="t" r="r" b="b"/>
                <a:pathLst>
                  <a:path w="62" h="53" extrusionOk="0">
                    <a:moveTo>
                      <a:pt x="33" y="15"/>
                    </a:moveTo>
                    <a:cubicBezTo>
                      <a:pt x="13" y="27"/>
                      <a:pt x="13" y="27"/>
                      <a:pt x="13" y="27"/>
                    </a:cubicBezTo>
                    <a:cubicBezTo>
                      <a:pt x="11" y="25"/>
                      <a:pt x="8" y="24"/>
                      <a:pt x="5" y="25"/>
                    </a:cubicBezTo>
                    <a:cubicBezTo>
                      <a:pt x="1" y="27"/>
                      <a:pt x="0" y="31"/>
                      <a:pt x="2" y="34"/>
                    </a:cubicBezTo>
                    <a:cubicBezTo>
                      <a:pt x="9" y="48"/>
                      <a:pt x="9" y="48"/>
                      <a:pt x="9" y="48"/>
                    </a:cubicBezTo>
                    <a:cubicBezTo>
                      <a:pt x="10" y="51"/>
                      <a:pt x="14" y="53"/>
                      <a:pt x="18" y="51"/>
                    </a:cubicBezTo>
                    <a:cubicBezTo>
                      <a:pt x="21" y="50"/>
                      <a:pt x="22" y="46"/>
                      <a:pt x="21" y="43"/>
                    </a:cubicBezTo>
                    <a:cubicBezTo>
                      <a:pt x="43" y="35"/>
                      <a:pt x="43" y="35"/>
                      <a:pt x="43" y="35"/>
                    </a:cubicBezTo>
                    <a:cubicBezTo>
                      <a:pt x="45" y="39"/>
                      <a:pt x="51" y="41"/>
                      <a:pt x="55" y="38"/>
                    </a:cubicBezTo>
                    <a:cubicBezTo>
                      <a:pt x="60" y="36"/>
                      <a:pt x="62" y="30"/>
                      <a:pt x="60" y="25"/>
                    </a:cubicBezTo>
                    <a:cubicBezTo>
                      <a:pt x="50" y="7"/>
                      <a:pt x="50" y="7"/>
                      <a:pt x="50" y="7"/>
                    </a:cubicBezTo>
                    <a:cubicBezTo>
                      <a:pt x="48" y="2"/>
                      <a:pt x="42" y="0"/>
                      <a:pt x="37" y="3"/>
                    </a:cubicBezTo>
                    <a:cubicBezTo>
                      <a:pt x="33" y="5"/>
                      <a:pt x="31" y="10"/>
                      <a:pt x="33" y="15"/>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3" name="Google Shape;263;p7"/>
            <p:cNvGrpSpPr/>
            <p:nvPr/>
          </p:nvGrpSpPr>
          <p:grpSpPr>
            <a:xfrm rot="1425875">
              <a:off x="-288869" y="639039"/>
              <a:ext cx="879426" cy="483394"/>
              <a:chOff x="6250913" y="1598225"/>
              <a:chExt cx="958850" cy="527051"/>
            </a:xfrm>
          </p:grpSpPr>
          <p:sp>
            <p:nvSpPr>
              <p:cNvPr id="264" name="Google Shape;264;p7"/>
              <p:cNvSpPr/>
              <p:nvPr/>
            </p:nvSpPr>
            <p:spPr>
              <a:xfrm>
                <a:off x="6250912" y="1598225"/>
                <a:ext cx="958850" cy="527050"/>
              </a:xfrm>
              <a:custGeom>
                <a:avLst/>
                <a:gdLst/>
                <a:ahLst/>
                <a:cxnLst/>
                <a:rect l="l" t="t" r="r" b="b"/>
                <a:pathLst>
                  <a:path w="315" h="173" extrusionOk="0">
                    <a:moveTo>
                      <a:pt x="305" y="131"/>
                    </a:moveTo>
                    <a:cubicBezTo>
                      <a:pt x="301" y="156"/>
                      <a:pt x="278" y="173"/>
                      <a:pt x="253" y="170"/>
                    </a:cubicBezTo>
                    <a:cubicBezTo>
                      <a:pt x="42" y="140"/>
                      <a:pt x="42" y="140"/>
                      <a:pt x="42" y="140"/>
                    </a:cubicBezTo>
                    <a:cubicBezTo>
                      <a:pt x="17" y="136"/>
                      <a:pt x="0" y="113"/>
                      <a:pt x="4" y="88"/>
                    </a:cubicBezTo>
                    <a:cubicBezTo>
                      <a:pt x="10" y="43"/>
                      <a:pt x="10" y="43"/>
                      <a:pt x="10" y="43"/>
                    </a:cubicBezTo>
                    <a:cubicBezTo>
                      <a:pt x="14" y="18"/>
                      <a:pt x="37" y="0"/>
                      <a:pt x="62" y="4"/>
                    </a:cubicBezTo>
                    <a:cubicBezTo>
                      <a:pt x="272" y="34"/>
                      <a:pt x="272" y="34"/>
                      <a:pt x="272" y="34"/>
                    </a:cubicBezTo>
                    <a:cubicBezTo>
                      <a:pt x="297" y="37"/>
                      <a:pt x="315" y="61"/>
                      <a:pt x="311" y="86"/>
                    </a:cubicBezTo>
                    <a:lnTo>
                      <a:pt x="305" y="131"/>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7"/>
              <p:cNvSpPr/>
              <p:nvPr/>
            </p:nvSpPr>
            <p:spPr>
              <a:xfrm>
                <a:off x="6698588" y="1656963"/>
                <a:ext cx="511175" cy="468313"/>
              </a:xfrm>
              <a:custGeom>
                <a:avLst/>
                <a:gdLst/>
                <a:ahLst/>
                <a:cxnLst/>
                <a:rect l="l" t="t" r="r" b="b"/>
                <a:pathLst>
                  <a:path w="168" h="154" extrusionOk="0">
                    <a:moveTo>
                      <a:pt x="19" y="0"/>
                    </a:moveTo>
                    <a:cubicBezTo>
                      <a:pt x="125" y="15"/>
                      <a:pt x="125" y="15"/>
                      <a:pt x="125" y="15"/>
                    </a:cubicBezTo>
                    <a:cubicBezTo>
                      <a:pt x="150" y="18"/>
                      <a:pt x="168" y="42"/>
                      <a:pt x="164" y="67"/>
                    </a:cubicBezTo>
                    <a:cubicBezTo>
                      <a:pt x="158" y="112"/>
                      <a:pt x="158" y="112"/>
                      <a:pt x="158" y="112"/>
                    </a:cubicBezTo>
                    <a:cubicBezTo>
                      <a:pt x="154" y="137"/>
                      <a:pt x="131" y="154"/>
                      <a:pt x="106" y="151"/>
                    </a:cubicBezTo>
                    <a:cubicBezTo>
                      <a:pt x="0" y="136"/>
                      <a:pt x="0" y="136"/>
                      <a:pt x="0" y="136"/>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7"/>
              <p:cNvSpPr/>
              <p:nvPr/>
            </p:nvSpPr>
            <p:spPr>
              <a:xfrm>
                <a:off x="6306475" y="1650613"/>
                <a:ext cx="849313" cy="427038"/>
              </a:xfrm>
              <a:custGeom>
                <a:avLst/>
                <a:gdLst/>
                <a:ahLst/>
                <a:cxnLst/>
                <a:rect l="l" t="t" r="r" b="b"/>
                <a:pathLst>
                  <a:path w="279" h="140" extrusionOk="0">
                    <a:moveTo>
                      <a:pt x="271" y="107"/>
                    </a:moveTo>
                    <a:cubicBezTo>
                      <a:pt x="268" y="106"/>
                      <a:pt x="268" y="106"/>
                      <a:pt x="268" y="106"/>
                    </a:cubicBezTo>
                    <a:cubicBezTo>
                      <a:pt x="267" y="114"/>
                      <a:pt x="262" y="121"/>
                      <a:pt x="256" y="126"/>
                    </a:cubicBezTo>
                    <a:cubicBezTo>
                      <a:pt x="249" y="131"/>
                      <a:pt x="241" y="134"/>
                      <a:pt x="232" y="134"/>
                    </a:cubicBezTo>
                    <a:cubicBezTo>
                      <a:pt x="230" y="134"/>
                      <a:pt x="228" y="134"/>
                      <a:pt x="226" y="133"/>
                    </a:cubicBezTo>
                    <a:cubicBezTo>
                      <a:pt x="39" y="107"/>
                      <a:pt x="39" y="107"/>
                      <a:pt x="39" y="107"/>
                    </a:cubicBezTo>
                    <a:cubicBezTo>
                      <a:pt x="29" y="105"/>
                      <a:pt x="21" y="101"/>
                      <a:pt x="15" y="95"/>
                    </a:cubicBezTo>
                    <a:cubicBezTo>
                      <a:pt x="9" y="89"/>
                      <a:pt x="5" y="81"/>
                      <a:pt x="5" y="73"/>
                    </a:cubicBezTo>
                    <a:cubicBezTo>
                      <a:pt x="5" y="72"/>
                      <a:pt x="6" y="70"/>
                      <a:pt x="6" y="69"/>
                    </a:cubicBezTo>
                    <a:cubicBezTo>
                      <a:pt x="11" y="34"/>
                      <a:pt x="11" y="34"/>
                      <a:pt x="11" y="34"/>
                    </a:cubicBezTo>
                    <a:cubicBezTo>
                      <a:pt x="12" y="25"/>
                      <a:pt x="16" y="19"/>
                      <a:pt x="23" y="14"/>
                    </a:cubicBezTo>
                    <a:cubicBezTo>
                      <a:pt x="29" y="9"/>
                      <a:pt x="38" y="6"/>
                      <a:pt x="47" y="6"/>
                    </a:cubicBezTo>
                    <a:cubicBezTo>
                      <a:pt x="49" y="6"/>
                      <a:pt x="51" y="6"/>
                      <a:pt x="53" y="6"/>
                    </a:cubicBezTo>
                    <a:cubicBezTo>
                      <a:pt x="240" y="33"/>
                      <a:pt x="240" y="33"/>
                      <a:pt x="240" y="33"/>
                    </a:cubicBezTo>
                    <a:cubicBezTo>
                      <a:pt x="250" y="34"/>
                      <a:pt x="258" y="39"/>
                      <a:pt x="264" y="45"/>
                    </a:cubicBezTo>
                    <a:cubicBezTo>
                      <a:pt x="270" y="51"/>
                      <a:pt x="273" y="59"/>
                      <a:pt x="273" y="67"/>
                    </a:cubicBezTo>
                    <a:cubicBezTo>
                      <a:pt x="273" y="68"/>
                      <a:pt x="273" y="69"/>
                      <a:pt x="273" y="71"/>
                    </a:cubicBezTo>
                    <a:cubicBezTo>
                      <a:pt x="268" y="106"/>
                      <a:pt x="268" y="106"/>
                      <a:pt x="268" y="106"/>
                    </a:cubicBezTo>
                    <a:cubicBezTo>
                      <a:pt x="271" y="107"/>
                      <a:pt x="271" y="107"/>
                      <a:pt x="271" y="107"/>
                    </a:cubicBezTo>
                    <a:cubicBezTo>
                      <a:pt x="274" y="107"/>
                      <a:pt x="274" y="107"/>
                      <a:pt x="274" y="107"/>
                    </a:cubicBezTo>
                    <a:cubicBezTo>
                      <a:pt x="279" y="72"/>
                      <a:pt x="279" y="72"/>
                      <a:pt x="279" y="72"/>
                    </a:cubicBezTo>
                    <a:cubicBezTo>
                      <a:pt x="279" y="70"/>
                      <a:pt x="279" y="68"/>
                      <a:pt x="279" y="67"/>
                    </a:cubicBezTo>
                    <a:cubicBezTo>
                      <a:pt x="279" y="57"/>
                      <a:pt x="275" y="48"/>
                      <a:pt x="268" y="41"/>
                    </a:cubicBezTo>
                    <a:cubicBezTo>
                      <a:pt x="261" y="34"/>
                      <a:pt x="252" y="29"/>
                      <a:pt x="241" y="27"/>
                    </a:cubicBezTo>
                    <a:cubicBezTo>
                      <a:pt x="54" y="0"/>
                      <a:pt x="54" y="0"/>
                      <a:pt x="54" y="0"/>
                    </a:cubicBezTo>
                    <a:cubicBezTo>
                      <a:pt x="51" y="0"/>
                      <a:pt x="49" y="0"/>
                      <a:pt x="47" y="0"/>
                    </a:cubicBezTo>
                    <a:cubicBezTo>
                      <a:pt x="36" y="0"/>
                      <a:pt x="27" y="3"/>
                      <a:pt x="19" y="9"/>
                    </a:cubicBezTo>
                    <a:cubicBezTo>
                      <a:pt x="12" y="15"/>
                      <a:pt x="6" y="23"/>
                      <a:pt x="5" y="33"/>
                    </a:cubicBezTo>
                    <a:cubicBezTo>
                      <a:pt x="0" y="68"/>
                      <a:pt x="0" y="68"/>
                      <a:pt x="0" y="68"/>
                    </a:cubicBezTo>
                    <a:cubicBezTo>
                      <a:pt x="0" y="70"/>
                      <a:pt x="0" y="71"/>
                      <a:pt x="0" y="73"/>
                    </a:cubicBezTo>
                    <a:cubicBezTo>
                      <a:pt x="0" y="83"/>
                      <a:pt x="4" y="92"/>
                      <a:pt x="10" y="99"/>
                    </a:cubicBezTo>
                    <a:cubicBezTo>
                      <a:pt x="17" y="106"/>
                      <a:pt x="27" y="111"/>
                      <a:pt x="38" y="113"/>
                    </a:cubicBezTo>
                    <a:cubicBezTo>
                      <a:pt x="225" y="139"/>
                      <a:pt x="225" y="139"/>
                      <a:pt x="225" y="139"/>
                    </a:cubicBezTo>
                    <a:cubicBezTo>
                      <a:pt x="227" y="140"/>
                      <a:pt x="230" y="140"/>
                      <a:pt x="232" y="140"/>
                    </a:cubicBezTo>
                    <a:cubicBezTo>
                      <a:pt x="242" y="140"/>
                      <a:pt x="252" y="137"/>
                      <a:pt x="259" y="131"/>
                    </a:cubicBezTo>
                    <a:cubicBezTo>
                      <a:pt x="267" y="125"/>
                      <a:pt x="272" y="117"/>
                      <a:pt x="274" y="107"/>
                    </a:cubicBezTo>
                    <a:lnTo>
                      <a:pt x="271" y="107"/>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67"/>
        <p:cNvGrpSpPr/>
        <p:nvPr/>
      </p:nvGrpSpPr>
      <p:grpSpPr>
        <a:xfrm>
          <a:off x="0" y="0"/>
          <a:ext cx="0" cy="0"/>
          <a:chOff x="0" y="0"/>
          <a:chExt cx="0" cy="0"/>
        </a:xfrm>
      </p:grpSpPr>
      <p:pic>
        <p:nvPicPr>
          <p:cNvPr id="268" name="Google Shape;268;p8"/>
          <p:cNvPicPr preferRelativeResize="0"/>
          <p:nvPr/>
        </p:nvPicPr>
        <p:blipFill>
          <a:blip r:embed="rId2">
            <a:alphaModFix/>
          </a:blip>
          <a:stretch>
            <a:fillRect/>
          </a:stretch>
        </p:blipFill>
        <p:spPr>
          <a:xfrm>
            <a:off x="220375" y="219125"/>
            <a:ext cx="8702828" cy="4703575"/>
          </a:xfrm>
          <a:prstGeom prst="rect">
            <a:avLst/>
          </a:prstGeom>
          <a:noFill/>
          <a:ln>
            <a:noFill/>
          </a:ln>
        </p:spPr>
      </p:pic>
      <p:sp>
        <p:nvSpPr>
          <p:cNvPr id="269" name="Google Shape;269;p8"/>
          <p:cNvSpPr txBox="1">
            <a:spLocks noGrp="1"/>
          </p:cNvSpPr>
          <p:nvPr>
            <p:ph type="title"/>
          </p:nvPr>
        </p:nvSpPr>
        <p:spPr>
          <a:xfrm>
            <a:off x="1746750" y="1710100"/>
            <a:ext cx="5650500" cy="1593000"/>
          </a:xfrm>
          <a:prstGeom prst="rect">
            <a:avLst/>
          </a:prstGeom>
          <a:ln>
            <a:noFill/>
          </a:ln>
        </p:spPr>
        <p:txBody>
          <a:bodyPr spcFirstLastPara="1" wrap="square" lIns="91425" tIns="91425" rIns="91425" bIns="91425" anchor="b" anchorCtr="0">
            <a:noAutofit/>
          </a:bodyPr>
          <a:lstStyle>
            <a:lvl1pPr lvl="0" algn="ctr">
              <a:spcBef>
                <a:spcPts val="0"/>
              </a:spcBef>
              <a:spcAft>
                <a:spcPts val="0"/>
              </a:spcAft>
              <a:buSzPts val="6000"/>
              <a:buNone/>
              <a:defRPr sz="5000" b="0">
                <a:latin typeface="Nunito Black"/>
                <a:ea typeface="Nunito Black"/>
                <a:cs typeface="Nunito Black"/>
                <a:sym typeface="Nunito Black"/>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270" name="Google Shape;270;p8"/>
          <p:cNvGrpSpPr/>
          <p:nvPr/>
        </p:nvGrpSpPr>
        <p:grpSpPr>
          <a:xfrm>
            <a:off x="1428517" y="2344206"/>
            <a:ext cx="7391280" cy="3342464"/>
            <a:chOff x="1428517" y="2344206"/>
            <a:chExt cx="7391280" cy="3342464"/>
          </a:xfrm>
        </p:grpSpPr>
        <p:grpSp>
          <p:nvGrpSpPr>
            <p:cNvPr id="271" name="Google Shape;271;p8"/>
            <p:cNvGrpSpPr/>
            <p:nvPr/>
          </p:nvGrpSpPr>
          <p:grpSpPr>
            <a:xfrm>
              <a:off x="8308355" y="2344206"/>
              <a:ext cx="511443" cy="753371"/>
              <a:chOff x="8940901" y="497675"/>
              <a:chExt cx="1147762" cy="1690688"/>
            </a:xfrm>
          </p:grpSpPr>
          <p:sp>
            <p:nvSpPr>
              <p:cNvPr id="272" name="Google Shape;272;p8"/>
              <p:cNvSpPr/>
              <p:nvPr/>
            </p:nvSpPr>
            <p:spPr>
              <a:xfrm>
                <a:off x="9815613" y="497675"/>
                <a:ext cx="273050" cy="298450"/>
              </a:xfrm>
              <a:custGeom>
                <a:avLst/>
                <a:gdLst/>
                <a:ahLst/>
                <a:cxnLst/>
                <a:rect l="l" t="t" r="r" b="b"/>
                <a:pathLst>
                  <a:path w="90" h="98" extrusionOk="0">
                    <a:moveTo>
                      <a:pt x="0" y="75"/>
                    </a:moveTo>
                    <a:cubicBezTo>
                      <a:pt x="12" y="52"/>
                      <a:pt x="26" y="23"/>
                      <a:pt x="40" y="0"/>
                    </a:cubicBezTo>
                    <a:cubicBezTo>
                      <a:pt x="90" y="20"/>
                      <a:pt x="59" y="67"/>
                      <a:pt x="42" y="98"/>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8"/>
              <p:cNvSpPr/>
              <p:nvPr/>
            </p:nvSpPr>
            <p:spPr>
              <a:xfrm>
                <a:off x="9467951" y="667538"/>
                <a:ext cx="538163" cy="554038"/>
              </a:xfrm>
              <a:custGeom>
                <a:avLst/>
                <a:gdLst/>
                <a:ahLst/>
                <a:cxnLst/>
                <a:rect l="l" t="t" r="r" b="b"/>
                <a:pathLst>
                  <a:path w="177" h="182" extrusionOk="0">
                    <a:moveTo>
                      <a:pt x="0" y="102"/>
                    </a:moveTo>
                    <a:cubicBezTo>
                      <a:pt x="6" y="93"/>
                      <a:pt x="7" y="82"/>
                      <a:pt x="14" y="75"/>
                    </a:cubicBezTo>
                    <a:cubicBezTo>
                      <a:pt x="28" y="61"/>
                      <a:pt x="21" y="64"/>
                      <a:pt x="39" y="65"/>
                    </a:cubicBezTo>
                    <a:cubicBezTo>
                      <a:pt x="66" y="67"/>
                      <a:pt x="73" y="68"/>
                      <a:pt x="91" y="42"/>
                    </a:cubicBezTo>
                    <a:cubicBezTo>
                      <a:pt x="104" y="21"/>
                      <a:pt x="106" y="0"/>
                      <a:pt x="106" y="0"/>
                    </a:cubicBezTo>
                    <a:cubicBezTo>
                      <a:pt x="119" y="4"/>
                      <a:pt x="164" y="28"/>
                      <a:pt x="174" y="37"/>
                    </a:cubicBezTo>
                    <a:cubicBezTo>
                      <a:pt x="150" y="53"/>
                      <a:pt x="129" y="94"/>
                      <a:pt x="149" y="118"/>
                    </a:cubicBezTo>
                    <a:cubicBezTo>
                      <a:pt x="167" y="141"/>
                      <a:pt x="177" y="134"/>
                      <a:pt x="160" y="166"/>
                    </a:cubicBezTo>
                    <a:cubicBezTo>
                      <a:pt x="152" y="180"/>
                      <a:pt x="156" y="169"/>
                      <a:pt x="148" y="182"/>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8"/>
              <p:cNvSpPr/>
              <p:nvPr/>
            </p:nvSpPr>
            <p:spPr>
              <a:xfrm>
                <a:off x="8940901" y="942175"/>
                <a:ext cx="1038225" cy="1246188"/>
              </a:xfrm>
              <a:custGeom>
                <a:avLst/>
                <a:gdLst/>
                <a:ahLst/>
                <a:cxnLst/>
                <a:rect l="l" t="t" r="r" b="b"/>
                <a:pathLst>
                  <a:path w="341" h="409" extrusionOk="0">
                    <a:moveTo>
                      <a:pt x="178" y="380"/>
                    </a:moveTo>
                    <a:cubicBezTo>
                      <a:pt x="168" y="399"/>
                      <a:pt x="152" y="409"/>
                      <a:pt x="133" y="399"/>
                    </a:cubicBezTo>
                    <a:cubicBezTo>
                      <a:pt x="19" y="337"/>
                      <a:pt x="19" y="337"/>
                      <a:pt x="19" y="337"/>
                    </a:cubicBezTo>
                    <a:cubicBezTo>
                      <a:pt x="0" y="327"/>
                      <a:pt x="0" y="308"/>
                      <a:pt x="10" y="289"/>
                    </a:cubicBezTo>
                    <a:cubicBezTo>
                      <a:pt x="145" y="19"/>
                      <a:pt x="145" y="19"/>
                      <a:pt x="145" y="19"/>
                    </a:cubicBezTo>
                    <a:cubicBezTo>
                      <a:pt x="155" y="0"/>
                      <a:pt x="173" y="8"/>
                      <a:pt x="192" y="18"/>
                    </a:cubicBezTo>
                    <a:cubicBezTo>
                      <a:pt x="306" y="80"/>
                      <a:pt x="306" y="80"/>
                      <a:pt x="306" y="80"/>
                    </a:cubicBezTo>
                    <a:cubicBezTo>
                      <a:pt x="325" y="90"/>
                      <a:pt x="341" y="101"/>
                      <a:pt x="331" y="120"/>
                    </a:cubicBezTo>
                    <a:lnTo>
                      <a:pt x="178" y="38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8"/>
              <p:cNvSpPr/>
              <p:nvPr/>
            </p:nvSpPr>
            <p:spPr>
              <a:xfrm>
                <a:off x="9059963" y="1121563"/>
                <a:ext cx="541338" cy="812800"/>
              </a:xfrm>
              <a:custGeom>
                <a:avLst/>
                <a:gdLst/>
                <a:ahLst/>
                <a:cxnLst/>
                <a:rect l="l" t="t" r="r" b="b"/>
                <a:pathLst>
                  <a:path w="178" h="267" extrusionOk="0">
                    <a:moveTo>
                      <a:pt x="60" y="250"/>
                    </a:moveTo>
                    <a:cubicBezTo>
                      <a:pt x="53" y="262"/>
                      <a:pt x="38" y="267"/>
                      <a:pt x="26" y="260"/>
                    </a:cubicBezTo>
                    <a:cubicBezTo>
                      <a:pt x="17" y="256"/>
                      <a:pt x="17" y="256"/>
                      <a:pt x="17" y="256"/>
                    </a:cubicBezTo>
                    <a:cubicBezTo>
                      <a:pt x="5" y="249"/>
                      <a:pt x="0" y="234"/>
                      <a:pt x="7" y="221"/>
                    </a:cubicBezTo>
                    <a:cubicBezTo>
                      <a:pt x="118" y="17"/>
                      <a:pt x="118" y="17"/>
                      <a:pt x="118" y="17"/>
                    </a:cubicBezTo>
                    <a:cubicBezTo>
                      <a:pt x="124" y="4"/>
                      <a:pt x="140" y="0"/>
                      <a:pt x="152" y="6"/>
                    </a:cubicBezTo>
                    <a:cubicBezTo>
                      <a:pt x="161" y="11"/>
                      <a:pt x="161" y="11"/>
                      <a:pt x="161" y="11"/>
                    </a:cubicBezTo>
                    <a:cubicBezTo>
                      <a:pt x="173" y="18"/>
                      <a:pt x="178" y="33"/>
                      <a:pt x="171" y="45"/>
                    </a:cubicBezTo>
                    <a:lnTo>
                      <a:pt x="60" y="25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8"/>
              <p:cNvSpPr/>
              <p:nvPr/>
            </p:nvSpPr>
            <p:spPr>
              <a:xfrm>
                <a:off x="9264751" y="1231100"/>
                <a:ext cx="541338" cy="812800"/>
              </a:xfrm>
              <a:custGeom>
                <a:avLst/>
                <a:gdLst/>
                <a:ahLst/>
                <a:cxnLst/>
                <a:rect l="l" t="t" r="r" b="b"/>
                <a:pathLst>
                  <a:path w="178" h="267" extrusionOk="0">
                    <a:moveTo>
                      <a:pt x="60" y="250"/>
                    </a:moveTo>
                    <a:cubicBezTo>
                      <a:pt x="53" y="263"/>
                      <a:pt x="38" y="267"/>
                      <a:pt x="26" y="261"/>
                    </a:cubicBezTo>
                    <a:cubicBezTo>
                      <a:pt x="17" y="256"/>
                      <a:pt x="17" y="256"/>
                      <a:pt x="17" y="256"/>
                    </a:cubicBezTo>
                    <a:cubicBezTo>
                      <a:pt x="5" y="249"/>
                      <a:pt x="0" y="234"/>
                      <a:pt x="7" y="222"/>
                    </a:cubicBezTo>
                    <a:cubicBezTo>
                      <a:pt x="118" y="17"/>
                      <a:pt x="118" y="17"/>
                      <a:pt x="118" y="17"/>
                    </a:cubicBezTo>
                    <a:cubicBezTo>
                      <a:pt x="124" y="5"/>
                      <a:pt x="140" y="0"/>
                      <a:pt x="152" y="7"/>
                    </a:cubicBezTo>
                    <a:cubicBezTo>
                      <a:pt x="161" y="11"/>
                      <a:pt x="161" y="11"/>
                      <a:pt x="161" y="11"/>
                    </a:cubicBezTo>
                    <a:cubicBezTo>
                      <a:pt x="173" y="18"/>
                      <a:pt x="178" y="33"/>
                      <a:pt x="171" y="46"/>
                    </a:cubicBezTo>
                    <a:lnTo>
                      <a:pt x="60" y="25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7" name="Google Shape;277;p8"/>
            <p:cNvGrpSpPr/>
            <p:nvPr/>
          </p:nvGrpSpPr>
          <p:grpSpPr>
            <a:xfrm rot="-7080816">
              <a:off x="1521609" y="4413049"/>
              <a:ext cx="1267036" cy="972041"/>
              <a:chOff x="6729413" y="2840263"/>
              <a:chExt cx="742950" cy="569913"/>
            </a:xfrm>
          </p:grpSpPr>
          <p:sp>
            <p:nvSpPr>
              <p:cNvPr id="278" name="Google Shape;278;p8"/>
              <p:cNvSpPr/>
              <p:nvPr/>
            </p:nvSpPr>
            <p:spPr>
              <a:xfrm>
                <a:off x="7326313" y="2840263"/>
                <a:ext cx="146050" cy="122238"/>
              </a:xfrm>
              <a:custGeom>
                <a:avLst/>
                <a:gdLst/>
                <a:ahLst/>
                <a:cxnLst/>
                <a:rect l="l" t="t" r="r" b="b"/>
                <a:pathLst>
                  <a:path w="56" h="47" extrusionOk="0">
                    <a:moveTo>
                      <a:pt x="41" y="20"/>
                    </a:moveTo>
                    <a:cubicBezTo>
                      <a:pt x="56" y="0"/>
                      <a:pt x="56" y="0"/>
                      <a:pt x="56" y="0"/>
                    </a:cubicBezTo>
                    <a:cubicBezTo>
                      <a:pt x="33" y="9"/>
                      <a:pt x="33" y="9"/>
                      <a:pt x="33" y="9"/>
                    </a:cubicBezTo>
                    <a:cubicBezTo>
                      <a:pt x="13" y="17"/>
                      <a:pt x="13" y="17"/>
                      <a:pt x="13" y="17"/>
                    </a:cubicBezTo>
                    <a:cubicBezTo>
                      <a:pt x="11" y="18"/>
                      <a:pt x="9" y="19"/>
                      <a:pt x="8" y="20"/>
                    </a:cubicBezTo>
                    <a:cubicBezTo>
                      <a:pt x="0" y="26"/>
                      <a:pt x="0" y="26"/>
                      <a:pt x="0" y="26"/>
                    </a:cubicBezTo>
                    <a:cubicBezTo>
                      <a:pt x="16" y="47"/>
                      <a:pt x="16" y="47"/>
                      <a:pt x="16" y="47"/>
                    </a:cubicBezTo>
                    <a:cubicBezTo>
                      <a:pt x="23" y="41"/>
                      <a:pt x="23" y="41"/>
                      <a:pt x="23" y="41"/>
                    </a:cubicBezTo>
                    <a:cubicBezTo>
                      <a:pt x="25" y="40"/>
                      <a:pt x="27" y="38"/>
                      <a:pt x="28" y="37"/>
                    </a:cubicBezTo>
                    <a:lnTo>
                      <a:pt x="41" y="2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8"/>
              <p:cNvSpPr/>
              <p:nvPr/>
            </p:nvSpPr>
            <p:spPr>
              <a:xfrm>
                <a:off x="7423150" y="2840263"/>
                <a:ext cx="49213" cy="33338"/>
              </a:xfrm>
              <a:custGeom>
                <a:avLst/>
                <a:gdLst/>
                <a:ahLst/>
                <a:cxnLst/>
                <a:rect l="l" t="t" r="r" b="b"/>
                <a:pathLst>
                  <a:path w="31" h="21" extrusionOk="0">
                    <a:moveTo>
                      <a:pt x="0" y="13"/>
                    </a:moveTo>
                    <a:lnTo>
                      <a:pt x="16" y="21"/>
                    </a:lnTo>
                    <a:lnTo>
                      <a:pt x="31" y="0"/>
                    </a:lnTo>
                    <a:lnTo>
                      <a:pt x="0" y="1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8"/>
              <p:cNvSpPr/>
              <p:nvPr/>
            </p:nvSpPr>
            <p:spPr>
              <a:xfrm>
                <a:off x="6835775" y="2892650"/>
                <a:ext cx="525463" cy="403225"/>
              </a:xfrm>
              <a:custGeom>
                <a:avLst/>
                <a:gdLst/>
                <a:ahLst/>
                <a:cxnLst/>
                <a:rect l="l" t="t" r="r" b="b"/>
                <a:pathLst>
                  <a:path w="202" h="155" extrusionOk="0">
                    <a:moveTo>
                      <a:pt x="5" y="155"/>
                    </a:moveTo>
                    <a:cubicBezTo>
                      <a:pt x="0" y="148"/>
                      <a:pt x="0" y="148"/>
                      <a:pt x="0" y="148"/>
                    </a:cubicBezTo>
                    <a:cubicBezTo>
                      <a:pt x="195" y="2"/>
                      <a:pt x="195" y="2"/>
                      <a:pt x="195" y="2"/>
                    </a:cubicBezTo>
                    <a:cubicBezTo>
                      <a:pt x="197" y="0"/>
                      <a:pt x="199" y="1"/>
                      <a:pt x="201" y="3"/>
                    </a:cubicBezTo>
                    <a:cubicBezTo>
                      <a:pt x="202" y="5"/>
                      <a:pt x="202" y="7"/>
                      <a:pt x="200" y="9"/>
                    </a:cubicBezTo>
                    <a:lnTo>
                      <a:pt x="5" y="155"/>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8"/>
              <p:cNvSpPr/>
              <p:nvPr/>
            </p:nvSpPr>
            <p:spPr>
              <a:xfrm>
                <a:off x="6861175" y="2929163"/>
                <a:ext cx="528638" cy="403225"/>
              </a:xfrm>
              <a:custGeom>
                <a:avLst/>
                <a:gdLst/>
                <a:ahLst/>
                <a:cxnLst/>
                <a:rect l="l" t="t" r="r" b="b"/>
                <a:pathLst>
                  <a:path w="203" h="155" extrusionOk="0">
                    <a:moveTo>
                      <a:pt x="5" y="155"/>
                    </a:moveTo>
                    <a:cubicBezTo>
                      <a:pt x="0" y="148"/>
                      <a:pt x="0" y="148"/>
                      <a:pt x="0" y="148"/>
                    </a:cubicBezTo>
                    <a:cubicBezTo>
                      <a:pt x="195" y="2"/>
                      <a:pt x="195" y="2"/>
                      <a:pt x="195" y="2"/>
                    </a:cubicBezTo>
                    <a:cubicBezTo>
                      <a:pt x="197" y="0"/>
                      <a:pt x="200" y="1"/>
                      <a:pt x="201" y="3"/>
                    </a:cubicBezTo>
                    <a:cubicBezTo>
                      <a:pt x="203" y="5"/>
                      <a:pt x="202" y="7"/>
                      <a:pt x="200" y="9"/>
                    </a:cubicBezTo>
                    <a:lnTo>
                      <a:pt x="5" y="155"/>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8"/>
              <p:cNvSpPr/>
              <p:nvPr/>
            </p:nvSpPr>
            <p:spPr>
              <a:xfrm>
                <a:off x="6845300" y="2910113"/>
                <a:ext cx="531813" cy="406400"/>
              </a:xfrm>
              <a:custGeom>
                <a:avLst/>
                <a:gdLst/>
                <a:ahLst/>
                <a:cxnLst/>
                <a:rect l="l" t="t" r="r" b="b"/>
                <a:pathLst>
                  <a:path w="204" h="156" extrusionOk="0">
                    <a:moveTo>
                      <a:pt x="7" y="156"/>
                    </a:moveTo>
                    <a:cubicBezTo>
                      <a:pt x="0" y="147"/>
                      <a:pt x="0" y="147"/>
                      <a:pt x="0" y="147"/>
                    </a:cubicBezTo>
                    <a:cubicBezTo>
                      <a:pt x="194" y="1"/>
                      <a:pt x="194" y="1"/>
                      <a:pt x="194" y="1"/>
                    </a:cubicBezTo>
                    <a:cubicBezTo>
                      <a:pt x="196" y="0"/>
                      <a:pt x="200" y="0"/>
                      <a:pt x="202" y="3"/>
                    </a:cubicBezTo>
                    <a:cubicBezTo>
                      <a:pt x="204" y="5"/>
                      <a:pt x="203" y="9"/>
                      <a:pt x="201" y="11"/>
                    </a:cubicBezTo>
                    <a:lnTo>
                      <a:pt x="7" y="15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8"/>
              <p:cNvSpPr/>
              <p:nvPr/>
            </p:nvSpPr>
            <p:spPr>
              <a:xfrm>
                <a:off x="6781800" y="3303813"/>
                <a:ext cx="92075" cy="82550"/>
              </a:xfrm>
              <a:custGeom>
                <a:avLst/>
                <a:gdLst/>
                <a:ahLst/>
                <a:cxnLst/>
                <a:rect l="l" t="t" r="r" b="b"/>
                <a:pathLst>
                  <a:path w="58" h="52" extrusionOk="0">
                    <a:moveTo>
                      <a:pt x="13" y="52"/>
                    </a:moveTo>
                    <a:lnTo>
                      <a:pt x="0" y="34"/>
                    </a:lnTo>
                    <a:lnTo>
                      <a:pt x="47" y="0"/>
                    </a:lnTo>
                    <a:lnTo>
                      <a:pt x="58" y="18"/>
                    </a:lnTo>
                    <a:lnTo>
                      <a:pt x="13" y="52"/>
                    </a:lnTo>
                    <a:close/>
                  </a:path>
                </a:pathLst>
              </a:custGeom>
              <a:solidFill>
                <a:srgbClr val="7F7F7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8"/>
              <p:cNvSpPr/>
              <p:nvPr/>
            </p:nvSpPr>
            <p:spPr>
              <a:xfrm>
                <a:off x="6729413" y="3332388"/>
                <a:ext cx="73025" cy="77788"/>
              </a:xfrm>
              <a:custGeom>
                <a:avLst/>
                <a:gdLst/>
                <a:ahLst/>
                <a:cxnLst/>
                <a:rect l="l" t="t" r="r" b="b"/>
                <a:pathLst>
                  <a:path w="28" h="30" extrusionOk="0">
                    <a:moveTo>
                      <a:pt x="13" y="28"/>
                    </a:moveTo>
                    <a:cubicBezTo>
                      <a:pt x="2" y="13"/>
                      <a:pt x="2" y="13"/>
                      <a:pt x="2" y="13"/>
                    </a:cubicBezTo>
                    <a:cubicBezTo>
                      <a:pt x="0" y="11"/>
                      <a:pt x="1" y="9"/>
                      <a:pt x="2" y="8"/>
                    </a:cubicBezTo>
                    <a:cubicBezTo>
                      <a:pt x="13" y="0"/>
                      <a:pt x="13" y="0"/>
                      <a:pt x="13" y="0"/>
                    </a:cubicBezTo>
                    <a:cubicBezTo>
                      <a:pt x="28" y="21"/>
                      <a:pt x="28" y="21"/>
                      <a:pt x="28" y="21"/>
                    </a:cubicBezTo>
                    <a:cubicBezTo>
                      <a:pt x="18" y="28"/>
                      <a:pt x="18" y="28"/>
                      <a:pt x="18" y="28"/>
                    </a:cubicBezTo>
                    <a:cubicBezTo>
                      <a:pt x="16" y="30"/>
                      <a:pt x="14" y="29"/>
                      <a:pt x="13" y="28"/>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8"/>
              <p:cNvSpPr/>
              <p:nvPr/>
            </p:nvSpPr>
            <p:spPr>
              <a:xfrm>
                <a:off x="6767513" y="3210150"/>
                <a:ext cx="0" cy="0"/>
              </a:xfrm>
              <a:custGeom>
                <a:avLst/>
                <a:gdLst/>
                <a:ahLst/>
                <a:cxnLst/>
                <a:rect l="l" t="t" r="r" b="b"/>
                <a:pathLst>
                  <a:path w="120000" h="120000" extrusionOk="0">
                    <a:moveTo>
                      <a:pt x="0" y="0"/>
                    </a:moveTo>
                    <a:cubicBezTo>
                      <a:pt x="0" y="0"/>
                      <a:pt x="0" y="0"/>
                      <a:pt x="0" y="0"/>
                    </a:cubicBezTo>
                    <a:cubicBezTo>
                      <a:pt x="0" y="0"/>
                      <a:pt x="0" y="0"/>
                      <a:pt x="0" y="0"/>
                    </a:cubicBezTo>
                  </a:path>
                </a:pathLst>
              </a:custGeom>
              <a:solidFill>
                <a:srgbClr val="FFECC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8"/>
              <p:cNvSpPr/>
              <p:nvPr/>
            </p:nvSpPr>
            <p:spPr>
              <a:xfrm>
                <a:off x="6762750" y="3276825"/>
                <a:ext cx="111125" cy="109538"/>
              </a:xfrm>
              <a:custGeom>
                <a:avLst/>
                <a:gdLst/>
                <a:ahLst/>
                <a:cxnLst/>
                <a:rect l="l" t="t" r="r" b="b"/>
                <a:pathLst>
                  <a:path w="70" h="69" extrusionOk="0">
                    <a:moveTo>
                      <a:pt x="25" y="69"/>
                    </a:moveTo>
                    <a:lnTo>
                      <a:pt x="0" y="35"/>
                    </a:lnTo>
                    <a:lnTo>
                      <a:pt x="46" y="0"/>
                    </a:lnTo>
                    <a:lnTo>
                      <a:pt x="70" y="35"/>
                    </a:lnTo>
                    <a:lnTo>
                      <a:pt x="25" y="6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87"/>
        <p:cNvGrpSpPr/>
        <p:nvPr/>
      </p:nvGrpSpPr>
      <p:grpSpPr>
        <a:xfrm>
          <a:off x="0" y="0"/>
          <a:ext cx="0" cy="0"/>
          <a:chOff x="0" y="0"/>
          <a:chExt cx="0" cy="0"/>
        </a:xfrm>
      </p:grpSpPr>
      <p:pic>
        <p:nvPicPr>
          <p:cNvPr id="288" name="Google Shape;288;p9"/>
          <p:cNvPicPr preferRelativeResize="0"/>
          <p:nvPr/>
        </p:nvPicPr>
        <p:blipFill>
          <a:blip r:embed="rId2">
            <a:alphaModFix/>
          </a:blip>
          <a:stretch>
            <a:fillRect/>
          </a:stretch>
        </p:blipFill>
        <p:spPr>
          <a:xfrm>
            <a:off x="220375" y="219125"/>
            <a:ext cx="8702828" cy="4703575"/>
          </a:xfrm>
          <a:prstGeom prst="rect">
            <a:avLst/>
          </a:prstGeom>
          <a:noFill/>
          <a:ln>
            <a:noFill/>
          </a:ln>
        </p:spPr>
      </p:pic>
      <p:sp>
        <p:nvSpPr>
          <p:cNvPr id="289" name="Google Shape;289;p9"/>
          <p:cNvSpPr txBox="1">
            <a:spLocks noGrp="1"/>
          </p:cNvSpPr>
          <p:nvPr>
            <p:ph type="subTitle" idx="1"/>
          </p:nvPr>
        </p:nvSpPr>
        <p:spPr>
          <a:xfrm>
            <a:off x="880573" y="1622750"/>
            <a:ext cx="3597000" cy="21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290" name="Google Shape;290;p9"/>
          <p:cNvSpPr txBox="1">
            <a:spLocks noGrp="1"/>
          </p:cNvSpPr>
          <p:nvPr>
            <p:ph type="title"/>
          </p:nvPr>
        </p:nvSpPr>
        <p:spPr>
          <a:xfrm>
            <a:off x="720000" y="5974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91" name="Google Shape;291;p9"/>
          <p:cNvSpPr txBox="1">
            <a:spLocks noGrp="1"/>
          </p:cNvSpPr>
          <p:nvPr>
            <p:ph type="subTitle" idx="2"/>
          </p:nvPr>
        </p:nvSpPr>
        <p:spPr>
          <a:xfrm>
            <a:off x="4666427" y="1622750"/>
            <a:ext cx="3597000" cy="21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grpSp>
        <p:nvGrpSpPr>
          <p:cNvPr id="292" name="Google Shape;292;p9"/>
          <p:cNvGrpSpPr/>
          <p:nvPr/>
        </p:nvGrpSpPr>
        <p:grpSpPr>
          <a:xfrm>
            <a:off x="-277682" y="-654534"/>
            <a:ext cx="9212604" cy="5910588"/>
            <a:chOff x="-277682" y="-654534"/>
            <a:chExt cx="9212604" cy="5910588"/>
          </a:xfrm>
        </p:grpSpPr>
        <p:grpSp>
          <p:nvGrpSpPr>
            <p:cNvPr id="293" name="Google Shape;293;p9"/>
            <p:cNvGrpSpPr/>
            <p:nvPr/>
          </p:nvGrpSpPr>
          <p:grpSpPr>
            <a:xfrm>
              <a:off x="7645543" y="4092299"/>
              <a:ext cx="1170192" cy="904189"/>
              <a:chOff x="7537043" y="4025261"/>
              <a:chExt cx="1170192" cy="904189"/>
            </a:xfrm>
          </p:grpSpPr>
          <p:sp>
            <p:nvSpPr>
              <p:cNvPr id="294" name="Google Shape;294;p9"/>
              <p:cNvSpPr/>
              <p:nvPr/>
            </p:nvSpPr>
            <p:spPr>
              <a:xfrm rot="-766793">
                <a:off x="8605876" y="4227120"/>
                <a:ext cx="1588" cy="1588"/>
              </a:xfrm>
              <a:custGeom>
                <a:avLst/>
                <a:gdLst/>
                <a:ahLst/>
                <a:cxnLst/>
                <a:rect l="l" t="t" r="r" b="b"/>
                <a:pathLst>
                  <a:path w="1" h="1" extrusionOk="0">
                    <a:moveTo>
                      <a:pt x="0" y="0"/>
                    </a:moveTo>
                    <a:lnTo>
                      <a:pt x="1" y="0"/>
                    </a:lnTo>
                    <a:lnTo>
                      <a:pt x="0" y="1"/>
                    </a:lnTo>
                    <a:lnTo>
                      <a:pt x="0" y="0"/>
                    </a:lnTo>
                    <a:close/>
                  </a:path>
                </a:pathLst>
              </a:custGeom>
              <a:solidFill>
                <a:srgbClr val="FF598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 name="Google Shape;295;p9"/>
              <p:cNvSpPr/>
              <p:nvPr/>
            </p:nvSpPr>
            <p:spPr>
              <a:xfrm rot="-766793">
                <a:off x="8605876" y="4227120"/>
                <a:ext cx="1588" cy="1588"/>
              </a:xfrm>
              <a:custGeom>
                <a:avLst/>
                <a:gdLst/>
                <a:ahLst/>
                <a:cxnLst/>
                <a:rect l="l" t="t" r="r" b="b"/>
                <a:pathLst>
                  <a:path w="1" h="1" extrusionOk="0">
                    <a:moveTo>
                      <a:pt x="0" y="0"/>
                    </a:moveTo>
                    <a:lnTo>
                      <a:pt x="1" y="0"/>
                    </a:lnTo>
                    <a:lnTo>
                      <a:pt x="0" y="1"/>
                    </a:lnTo>
                    <a:lnTo>
                      <a:pt x="0" y="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 name="Google Shape;296;p9"/>
              <p:cNvSpPr/>
              <p:nvPr/>
            </p:nvSpPr>
            <p:spPr>
              <a:xfrm rot="-766792">
                <a:off x="7611148" y="4360031"/>
                <a:ext cx="865164" cy="412739"/>
              </a:xfrm>
              <a:custGeom>
                <a:avLst/>
                <a:gdLst/>
                <a:ahLst/>
                <a:cxnLst/>
                <a:rect l="l" t="t" r="r" b="b"/>
                <a:pathLst>
                  <a:path w="333" h="159" extrusionOk="0">
                    <a:moveTo>
                      <a:pt x="25" y="133"/>
                    </a:moveTo>
                    <a:cubicBezTo>
                      <a:pt x="30" y="139"/>
                      <a:pt x="35" y="145"/>
                      <a:pt x="42" y="150"/>
                    </a:cubicBezTo>
                    <a:cubicBezTo>
                      <a:pt x="324" y="107"/>
                      <a:pt x="324" y="107"/>
                      <a:pt x="324" y="107"/>
                    </a:cubicBezTo>
                    <a:cubicBezTo>
                      <a:pt x="329" y="106"/>
                      <a:pt x="329" y="106"/>
                      <a:pt x="329" y="106"/>
                    </a:cubicBezTo>
                    <a:cubicBezTo>
                      <a:pt x="333" y="117"/>
                      <a:pt x="333" y="117"/>
                      <a:pt x="333" y="117"/>
                    </a:cubicBezTo>
                    <a:cubicBezTo>
                      <a:pt x="42" y="159"/>
                      <a:pt x="42" y="159"/>
                      <a:pt x="42" y="159"/>
                    </a:cubicBezTo>
                    <a:cubicBezTo>
                      <a:pt x="24" y="146"/>
                      <a:pt x="10" y="127"/>
                      <a:pt x="4" y="105"/>
                    </a:cubicBezTo>
                    <a:cubicBezTo>
                      <a:pt x="1" y="93"/>
                      <a:pt x="0" y="80"/>
                      <a:pt x="4" y="68"/>
                    </a:cubicBezTo>
                    <a:cubicBezTo>
                      <a:pt x="290" y="0"/>
                      <a:pt x="290" y="0"/>
                      <a:pt x="290" y="0"/>
                    </a:cubicBezTo>
                    <a:cubicBezTo>
                      <a:pt x="295" y="12"/>
                      <a:pt x="295" y="12"/>
                      <a:pt x="295" y="12"/>
                    </a:cubicBezTo>
                    <a:cubicBezTo>
                      <a:pt x="292" y="12"/>
                      <a:pt x="16" y="75"/>
                      <a:pt x="14" y="76"/>
                    </a:cubicBezTo>
                    <a:cubicBezTo>
                      <a:pt x="13" y="76"/>
                      <a:pt x="11" y="76"/>
                      <a:pt x="11" y="76"/>
                    </a:cubicBezTo>
                    <a:cubicBezTo>
                      <a:pt x="6" y="96"/>
                      <a:pt x="14" y="117"/>
                      <a:pt x="25" y="133"/>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9"/>
              <p:cNvSpPr/>
              <p:nvPr/>
            </p:nvSpPr>
            <p:spPr>
              <a:xfrm rot="-766793">
                <a:off x="7568551" y="4131154"/>
                <a:ext cx="985810" cy="395277"/>
              </a:xfrm>
              <a:custGeom>
                <a:avLst/>
                <a:gdLst/>
                <a:ahLst/>
                <a:cxnLst/>
                <a:rect l="l" t="t" r="r" b="b"/>
                <a:pathLst>
                  <a:path w="621" h="249" extrusionOk="0">
                    <a:moveTo>
                      <a:pt x="215" y="115"/>
                    </a:moveTo>
                    <a:lnTo>
                      <a:pt x="621" y="0"/>
                    </a:lnTo>
                    <a:lnTo>
                      <a:pt x="469" y="138"/>
                    </a:lnTo>
                    <a:lnTo>
                      <a:pt x="0" y="249"/>
                    </a:lnTo>
                    <a:lnTo>
                      <a:pt x="215" y="115"/>
                    </a:lnTo>
                    <a:close/>
                  </a:path>
                </a:pathLst>
              </a:custGeom>
              <a:solidFill>
                <a:srgbClr val="7A8C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9"/>
              <p:cNvSpPr/>
              <p:nvPr/>
            </p:nvSpPr>
            <p:spPr>
              <a:xfrm rot="-766793">
                <a:off x="7568551" y="4131154"/>
                <a:ext cx="985810" cy="395277"/>
              </a:xfrm>
              <a:custGeom>
                <a:avLst/>
                <a:gdLst/>
                <a:ahLst/>
                <a:cxnLst/>
                <a:rect l="l" t="t" r="r" b="b"/>
                <a:pathLst>
                  <a:path w="621" h="249" extrusionOk="0">
                    <a:moveTo>
                      <a:pt x="215" y="115"/>
                    </a:moveTo>
                    <a:lnTo>
                      <a:pt x="621" y="0"/>
                    </a:lnTo>
                    <a:lnTo>
                      <a:pt x="469" y="138"/>
                    </a:lnTo>
                    <a:lnTo>
                      <a:pt x="0" y="249"/>
                    </a:lnTo>
                    <a:lnTo>
                      <a:pt x="215" y="115"/>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9"/>
              <p:cNvSpPr/>
              <p:nvPr/>
            </p:nvSpPr>
            <p:spPr>
              <a:xfrm rot="-766793">
                <a:off x="7568551" y="4131154"/>
                <a:ext cx="985810" cy="395277"/>
              </a:xfrm>
              <a:custGeom>
                <a:avLst/>
                <a:gdLst/>
                <a:ahLst/>
                <a:cxnLst/>
                <a:rect l="l" t="t" r="r" b="b"/>
                <a:pathLst>
                  <a:path w="621" h="249" extrusionOk="0">
                    <a:moveTo>
                      <a:pt x="621" y="0"/>
                    </a:moveTo>
                    <a:lnTo>
                      <a:pt x="215" y="115"/>
                    </a:lnTo>
                    <a:lnTo>
                      <a:pt x="0" y="249"/>
                    </a:lnTo>
                    <a:lnTo>
                      <a:pt x="469" y="138"/>
                    </a:lnTo>
                    <a:lnTo>
                      <a:pt x="62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9"/>
              <p:cNvSpPr/>
              <p:nvPr/>
            </p:nvSpPr>
            <p:spPr>
              <a:xfrm rot="-766793">
                <a:off x="7568551" y="4131154"/>
                <a:ext cx="985810" cy="395277"/>
              </a:xfrm>
              <a:custGeom>
                <a:avLst/>
                <a:gdLst/>
                <a:ahLst/>
                <a:cxnLst/>
                <a:rect l="l" t="t" r="r" b="b"/>
                <a:pathLst>
                  <a:path w="621" h="249" extrusionOk="0">
                    <a:moveTo>
                      <a:pt x="621" y="0"/>
                    </a:moveTo>
                    <a:lnTo>
                      <a:pt x="215" y="115"/>
                    </a:lnTo>
                    <a:lnTo>
                      <a:pt x="0" y="249"/>
                    </a:lnTo>
                    <a:lnTo>
                      <a:pt x="469" y="138"/>
                    </a:lnTo>
                    <a:lnTo>
                      <a:pt x="621" y="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 name="Google Shape;301;p9"/>
              <p:cNvSpPr/>
              <p:nvPr/>
            </p:nvSpPr>
            <p:spPr>
              <a:xfrm rot="-766793">
                <a:off x="8287594" y="4049740"/>
                <a:ext cx="249231" cy="249231"/>
              </a:xfrm>
              <a:custGeom>
                <a:avLst/>
                <a:gdLst/>
                <a:ahLst/>
                <a:cxnLst/>
                <a:rect l="l" t="t" r="r" b="b"/>
                <a:pathLst>
                  <a:path w="157" h="157" extrusionOk="0">
                    <a:moveTo>
                      <a:pt x="0" y="138"/>
                    </a:moveTo>
                    <a:lnTo>
                      <a:pt x="152" y="0"/>
                    </a:lnTo>
                    <a:lnTo>
                      <a:pt x="157" y="15"/>
                    </a:lnTo>
                    <a:lnTo>
                      <a:pt x="149" y="23"/>
                    </a:lnTo>
                    <a:lnTo>
                      <a:pt x="8" y="157"/>
                    </a:lnTo>
                    <a:lnTo>
                      <a:pt x="0" y="138"/>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9"/>
              <p:cNvSpPr/>
              <p:nvPr/>
            </p:nvSpPr>
            <p:spPr>
              <a:xfrm rot="-766793">
                <a:off x="8441067" y="4239913"/>
                <a:ext cx="223832" cy="306379"/>
              </a:xfrm>
              <a:custGeom>
                <a:avLst/>
                <a:gdLst/>
                <a:ahLst/>
                <a:cxnLst/>
                <a:rect l="l" t="t" r="r" b="b"/>
                <a:pathLst>
                  <a:path w="141" h="193" extrusionOk="0">
                    <a:moveTo>
                      <a:pt x="136" y="0"/>
                    </a:moveTo>
                    <a:lnTo>
                      <a:pt x="141" y="15"/>
                    </a:lnTo>
                    <a:lnTo>
                      <a:pt x="6" y="193"/>
                    </a:lnTo>
                    <a:lnTo>
                      <a:pt x="0" y="175"/>
                    </a:lnTo>
                    <a:lnTo>
                      <a:pt x="136"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 name="Google Shape;303;p9"/>
              <p:cNvSpPr/>
              <p:nvPr/>
            </p:nvSpPr>
            <p:spPr>
              <a:xfrm rot="-766793">
                <a:off x="8441067" y="4239913"/>
                <a:ext cx="223832" cy="306379"/>
              </a:xfrm>
              <a:custGeom>
                <a:avLst/>
                <a:gdLst/>
                <a:ahLst/>
                <a:cxnLst/>
                <a:rect l="l" t="t" r="r" b="b"/>
                <a:pathLst>
                  <a:path w="141" h="193" extrusionOk="0">
                    <a:moveTo>
                      <a:pt x="136" y="0"/>
                    </a:moveTo>
                    <a:lnTo>
                      <a:pt x="141" y="15"/>
                    </a:lnTo>
                    <a:lnTo>
                      <a:pt x="6" y="193"/>
                    </a:lnTo>
                    <a:lnTo>
                      <a:pt x="0" y="175"/>
                    </a:lnTo>
                    <a:lnTo>
                      <a:pt x="136" y="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 name="Google Shape;304;p9"/>
              <p:cNvSpPr/>
              <p:nvPr/>
            </p:nvSpPr>
            <p:spPr>
              <a:xfrm rot="-766793">
                <a:off x="8322200" y="4076509"/>
                <a:ext cx="296855" cy="452425"/>
              </a:xfrm>
              <a:custGeom>
                <a:avLst/>
                <a:gdLst/>
                <a:ahLst/>
                <a:cxnLst/>
                <a:rect l="l" t="t" r="r" b="b"/>
                <a:pathLst>
                  <a:path w="114" h="174" extrusionOk="0">
                    <a:moveTo>
                      <a:pt x="114" y="71"/>
                    </a:moveTo>
                    <a:cubicBezTo>
                      <a:pt x="34" y="174"/>
                      <a:pt x="34" y="174"/>
                      <a:pt x="34" y="174"/>
                    </a:cubicBezTo>
                    <a:cubicBezTo>
                      <a:pt x="0" y="82"/>
                      <a:pt x="0" y="82"/>
                      <a:pt x="0" y="82"/>
                    </a:cubicBezTo>
                    <a:cubicBezTo>
                      <a:pt x="3" y="82"/>
                      <a:pt x="3" y="82"/>
                      <a:pt x="3" y="82"/>
                    </a:cubicBezTo>
                    <a:cubicBezTo>
                      <a:pt x="89" y="0"/>
                      <a:pt x="89" y="0"/>
                      <a:pt x="89" y="0"/>
                    </a:cubicBezTo>
                    <a:cubicBezTo>
                      <a:pt x="90" y="1"/>
                      <a:pt x="114" y="70"/>
                      <a:pt x="114" y="71"/>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9"/>
              <p:cNvSpPr/>
              <p:nvPr/>
            </p:nvSpPr>
            <p:spPr>
              <a:xfrm rot="-766793">
                <a:off x="7631921" y="4389822"/>
                <a:ext cx="827065" cy="354003"/>
              </a:xfrm>
              <a:custGeom>
                <a:avLst/>
                <a:gdLst/>
                <a:ahLst/>
                <a:cxnLst/>
                <a:rect l="l" t="t" r="r" b="b"/>
                <a:pathLst>
                  <a:path w="318" h="136" extrusionOk="0">
                    <a:moveTo>
                      <a:pt x="284" y="0"/>
                    </a:moveTo>
                    <a:cubicBezTo>
                      <a:pt x="318" y="92"/>
                      <a:pt x="318" y="92"/>
                      <a:pt x="318" y="92"/>
                    </a:cubicBezTo>
                    <a:cubicBezTo>
                      <a:pt x="36" y="136"/>
                      <a:pt x="36" y="136"/>
                      <a:pt x="36" y="136"/>
                    </a:cubicBezTo>
                    <a:cubicBezTo>
                      <a:pt x="16" y="119"/>
                      <a:pt x="0" y="90"/>
                      <a:pt x="6" y="64"/>
                    </a:cubicBezTo>
                    <a:cubicBezTo>
                      <a:pt x="284" y="0"/>
                      <a:pt x="284" y="0"/>
                      <a:pt x="284" y="0"/>
                    </a:cubicBez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9"/>
              <p:cNvSpPr/>
              <p:nvPr/>
            </p:nvSpPr>
            <p:spPr>
              <a:xfrm rot="-766793">
                <a:off x="8348017" y="4220501"/>
                <a:ext cx="114297" cy="111122"/>
              </a:xfrm>
              <a:custGeom>
                <a:avLst/>
                <a:gdLst/>
                <a:ahLst/>
                <a:cxnLst/>
                <a:rect l="l" t="t" r="r" b="b"/>
                <a:pathLst>
                  <a:path w="44" h="43" extrusionOk="0">
                    <a:moveTo>
                      <a:pt x="40" y="4"/>
                    </a:moveTo>
                    <a:cubicBezTo>
                      <a:pt x="25" y="15"/>
                      <a:pt x="13" y="29"/>
                      <a:pt x="0" y="43"/>
                    </a:cubicBezTo>
                    <a:cubicBezTo>
                      <a:pt x="17" y="33"/>
                      <a:pt x="31" y="19"/>
                      <a:pt x="43" y="2"/>
                    </a:cubicBezTo>
                    <a:cubicBezTo>
                      <a:pt x="43" y="2"/>
                      <a:pt x="44" y="1"/>
                      <a:pt x="44" y="0"/>
                    </a:cubicBezTo>
                    <a:cubicBezTo>
                      <a:pt x="43" y="1"/>
                      <a:pt x="41" y="3"/>
                      <a:pt x="40" y="4"/>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9"/>
              <p:cNvSpPr/>
              <p:nvPr/>
            </p:nvSpPr>
            <p:spPr>
              <a:xfrm rot="-766793">
                <a:off x="8432831" y="4140939"/>
                <a:ext cx="50799" cy="49212"/>
              </a:xfrm>
              <a:custGeom>
                <a:avLst/>
                <a:gdLst/>
                <a:ahLst/>
                <a:cxnLst/>
                <a:rect l="l" t="t" r="r" b="b"/>
                <a:pathLst>
                  <a:path w="20" h="19" extrusionOk="0">
                    <a:moveTo>
                      <a:pt x="0" y="19"/>
                    </a:moveTo>
                    <a:cubicBezTo>
                      <a:pt x="8" y="14"/>
                      <a:pt x="15" y="8"/>
                      <a:pt x="20" y="0"/>
                    </a:cubicBezTo>
                    <a:cubicBezTo>
                      <a:pt x="13" y="5"/>
                      <a:pt x="6" y="12"/>
                      <a:pt x="0" y="19"/>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9"/>
              <p:cNvSpPr/>
              <p:nvPr/>
            </p:nvSpPr>
            <p:spPr>
              <a:xfrm rot="-766793">
                <a:off x="8462658" y="4145878"/>
                <a:ext cx="31749" cy="31749"/>
              </a:xfrm>
              <a:custGeom>
                <a:avLst/>
                <a:gdLst/>
                <a:ahLst/>
                <a:cxnLst/>
                <a:rect l="l" t="t" r="r" b="b"/>
                <a:pathLst>
                  <a:path w="12" h="12" extrusionOk="0">
                    <a:moveTo>
                      <a:pt x="0" y="12"/>
                    </a:moveTo>
                    <a:cubicBezTo>
                      <a:pt x="5" y="9"/>
                      <a:pt x="9" y="5"/>
                      <a:pt x="12" y="0"/>
                    </a:cubicBezTo>
                    <a:cubicBezTo>
                      <a:pt x="8" y="4"/>
                      <a:pt x="4" y="7"/>
                      <a:pt x="0" y="12"/>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9"/>
              <p:cNvSpPr/>
              <p:nvPr/>
            </p:nvSpPr>
            <p:spPr>
              <a:xfrm rot="-766793">
                <a:off x="8433960" y="4283708"/>
                <a:ext cx="53973" cy="60323"/>
              </a:xfrm>
              <a:custGeom>
                <a:avLst/>
                <a:gdLst/>
                <a:ahLst/>
                <a:cxnLst/>
                <a:rect l="l" t="t" r="r" b="b"/>
                <a:pathLst>
                  <a:path w="21" h="23" extrusionOk="0">
                    <a:moveTo>
                      <a:pt x="0" y="23"/>
                    </a:moveTo>
                    <a:cubicBezTo>
                      <a:pt x="8" y="16"/>
                      <a:pt x="16" y="9"/>
                      <a:pt x="21" y="0"/>
                    </a:cubicBezTo>
                    <a:cubicBezTo>
                      <a:pt x="13" y="6"/>
                      <a:pt x="6" y="13"/>
                      <a:pt x="0" y="23"/>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9"/>
              <p:cNvSpPr/>
              <p:nvPr/>
            </p:nvSpPr>
            <p:spPr>
              <a:xfrm rot="-766793">
                <a:off x="8530098" y="4207057"/>
                <a:ext cx="49212" cy="57148"/>
              </a:xfrm>
              <a:custGeom>
                <a:avLst/>
                <a:gdLst/>
                <a:ahLst/>
                <a:cxnLst/>
                <a:rect l="l" t="t" r="r" b="b"/>
                <a:pathLst>
                  <a:path w="19" h="22" extrusionOk="0">
                    <a:moveTo>
                      <a:pt x="0" y="22"/>
                    </a:moveTo>
                    <a:cubicBezTo>
                      <a:pt x="7" y="16"/>
                      <a:pt x="14" y="9"/>
                      <a:pt x="19" y="0"/>
                    </a:cubicBezTo>
                    <a:cubicBezTo>
                      <a:pt x="11" y="6"/>
                      <a:pt x="5" y="14"/>
                      <a:pt x="0" y="22"/>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9"/>
              <p:cNvSpPr/>
              <p:nvPr/>
            </p:nvSpPr>
            <p:spPr>
              <a:xfrm rot="-766793">
                <a:off x="8101964" y="4446764"/>
                <a:ext cx="79373" cy="19049"/>
              </a:xfrm>
              <a:custGeom>
                <a:avLst/>
                <a:gdLst/>
                <a:ahLst/>
                <a:cxnLst/>
                <a:rect l="l" t="t" r="r" b="b"/>
                <a:pathLst>
                  <a:path w="31" h="7" extrusionOk="0">
                    <a:moveTo>
                      <a:pt x="0" y="7"/>
                    </a:moveTo>
                    <a:cubicBezTo>
                      <a:pt x="11" y="6"/>
                      <a:pt x="21" y="4"/>
                      <a:pt x="31" y="0"/>
                    </a:cubicBezTo>
                    <a:cubicBezTo>
                      <a:pt x="21" y="0"/>
                      <a:pt x="10" y="3"/>
                      <a:pt x="0" y="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9"/>
              <p:cNvSpPr/>
              <p:nvPr/>
            </p:nvSpPr>
            <p:spPr>
              <a:xfrm rot="-766793">
                <a:off x="8230536" y="4387118"/>
                <a:ext cx="46037" cy="12700"/>
              </a:xfrm>
              <a:custGeom>
                <a:avLst/>
                <a:gdLst/>
                <a:ahLst/>
                <a:cxnLst/>
                <a:rect l="l" t="t" r="r" b="b"/>
                <a:pathLst>
                  <a:path w="18" h="5" extrusionOk="0">
                    <a:moveTo>
                      <a:pt x="0" y="5"/>
                    </a:moveTo>
                    <a:cubicBezTo>
                      <a:pt x="6" y="4"/>
                      <a:pt x="12" y="3"/>
                      <a:pt x="18" y="0"/>
                    </a:cubicBezTo>
                    <a:cubicBezTo>
                      <a:pt x="12" y="1"/>
                      <a:pt x="6" y="2"/>
                      <a:pt x="0" y="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9"/>
              <p:cNvSpPr/>
              <p:nvPr/>
            </p:nvSpPr>
            <p:spPr>
              <a:xfrm rot="-766793">
                <a:off x="8191281" y="4408100"/>
                <a:ext cx="84136" cy="22224"/>
              </a:xfrm>
              <a:custGeom>
                <a:avLst/>
                <a:gdLst/>
                <a:ahLst/>
                <a:cxnLst/>
                <a:rect l="l" t="t" r="r" b="b"/>
                <a:pathLst>
                  <a:path w="32" h="9" extrusionOk="0">
                    <a:moveTo>
                      <a:pt x="0" y="9"/>
                    </a:moveTo>
                    <a:cubicBezTo>
                      <a:pt x="11" y="7"/>
                      <a:pt x="22" y="4"/>
                      <a:pt x="32" y="0"/>
                    </a:cubicBezTo>
                    <a:cubicBezTo>
                      <a:pt x="21" y="1"/>
                      <a:pt x="10" y="4"/>
                      <a:pt x="0" y="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9"/>
              <p:cNvSpPr/>
              <p:nvPr/>
            </p:nvSpPr>
            <p:spPr>
              <a:xfrm rot="-766793">
                <a:off x="8237369" y="4430446"/>
                <a:ext cx="52387" cy="14288"/>
              </a:xfrm>
              <a:custGeom>
                <a:avLst/>
                <a:gdLst/>
                <a:ahLst/>
                <a:cxnLst/>
                <a:rect l="l" t="t" r="r" b="b"/>
                <a:pathLst>
                  <a:path w="20" h="6" extrusionOk="0">
                    <a:moveTo>
                      <a:pt x="0" y="6"/>
                    </a:moveTo>
                    <a:cubicBezTo>
                      <a:pt x="7" y="5"/>
                      <a:pt x="13" y="3"/>
                      <a:pt x="20" y="0"/>
                    </a:cubicBezTo>
                    <a:cubicBezTo>
                      <a:pt x="13" y="1"/>
                      <a:pt x="6" y="3"/>
                      <a:pt x="0" y="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9"/>
              <p:cNvSpPr/>
              <p:nvPr/>
            </p:nvSpPr>
            <p:spPr>
              <a:xfrm rot="-766793">
                <a:off x="7758276" y="4553843"/>
                <a:ext cx="273042" cy="68261"/>
              </a:xfrm>
              <a:custGeom>
                <a:avLst/>
                <a:gdLst/>
                <a:ahLst/>
                <a:cxnLst/>
                <a:rect l="l" t="t" r="r" b="b"/>
                <a:pathLst>
                  <a:path w="105" h="26" extrusionOk="0">
                    <a:moveTo>
                      <a:pt x="76" y="3"/>
                    </a:moveTo>
                    <a:cubicBezTo>
                      <a:pt x="50" y="8"/>
                      <a:pt x="25" y="18"/>
                      <a:pt x="0" y="26"/>
                    </a:cubicBezTo>
                    <a:cubicBezTo>
                      <a:pt x="18" y="25"/>
                      <a:pt x="35" y="21"/>
                      <a:pt x="52" y="17"/>
                    </a:cubicBezTo>
                    <a:cubicBezTo>
                      <a:pt x="69" y="12"/>
                      <a:pt x="86" y="6"/>
                      <a:pt x="102" y="0"/>
                    </a:cubicBezTo>
                    <a:cubicBezTo>
                      <a:pt x="103" y="0"/>
                      <a:pt x="104" y="0"/>
                      <a:pt x="105" y="0"/>
                    </a:cubicBezTo>
                    <a:cubicBezTo>
                      <a:pt x="95" y="0"/>
                      <a:pt x="85" y="1"/>
                      <a:pt x="76" y="3"/>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9"/>
              <p:cNvSpPr/>
              <p:nvPr/>
            </p:nvSpPr>
            <p:spPr>
              <a:xfrm rot="-766793">
                <a:off x="7968184" y="4555722"/>
                <a:ext cx="74611" cy="14288"/>
              </a:xfrm>
              <a:custGeom>
                <a:avLst/>
                <a:gdLst/>
                <a:ahLst/>
                <a:cxnLst/>
                <a:rect l="l" t="t" r="r" b="b"/>
                <a:pathLst>
                  <a:path w="29" h="6" extrusionOk="0">
                    <a:moveTo>
                      <a:pt x="0" y="6"/>
                    </a:moveTo>
                    <a:cubicBezTo>
                      <a:pt x="10" y="6"/>
                      <a:pt x="20" y="4"/>
                      <a:pt x="29" y="0"/>
                    </a:cubicBezTo>
                    <a:cubicBezTo>
                      <a:pt x="18" y="1"/>
                      <a:pt x="10" y="3"/>
                      <a:pt x="0" y="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9"/>
              <p:cNvSpPr/>
              <p:nvPr/>
            </p:nvSpPr>
            <p:spPr>
              <a:xfrm rot="-766793">
                <a:off x="8050212" y="4599064"/>
                <a:ext cx="249231" cy="42862"/>
              </a:xfrm>
              <a:custGeom>
                <a:avLst/>
                <a:gdLst/>
                <a:ahLst/>
                <a:cxnLst/>
                <a:rect l="l" t="t" r="r" b="b"/>
                <a:pathLst>
                  <a:path w="96" h="16" extrusionOk="0">
                    <a:moveTo>
                      <a:pt x="95" y="0"/>
                    </a:moveTo>
                    <a:cubicBezTo>
                      <a:pt x="92" y="0"/>
                      <a:pt x="89" y="0"/>
                      <a:pt x="86" y="1"/>
                    </a:cubicBezTo>
                    <a:cubicBezTo>
                      <a:pt x="75" y="1"/>
                      <a:pt x="64" y="2"/>
                      <a:pt x="52" y="3"/>
                    </a:cubicBezTo>
                    <a:cubicBezTo>
                      <a:pt x="34" y="6"/>
                      <a:pt x="19" y="11"/>
                      <a:pt x="0" y="16"/>
                    </a:cubicBezTo>
                    <a:cubicBezTo>
                      <a:pt x="32" y="16"/>
                      <a:pt x="63" y="8"/>
                      <a:pt x="94" y="1"/>
                    </a:cubicBezTo>
                    <a:cubicBezTo>
                      <a:pt x="95" y="1"/>
                      <a:pt x="96" y="0"/>
                      <a:pt x="9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9"/>
              <p:cNvSpPr/>
              <p:nvPr/>
            </p:nvSpPr>
            <p:spPr>
              <a:xfrm rot="-766793">
                <a:off x="8338212" y="4534631"/>
                <a:ext cx="36512" cy="7938"/>
              </a:xfrm>
              <a:custGeom>
                <a:avLst/>
                <a:gdLst/>
                <a:ahLst/>
                <a:cxnLst/>
                <a:rect l="l" t="t" r="r" b="b"/>
                <a:pathLst>
                  <a:path w="14" h="3" extrusionOk="0">
                    <a:moveTo>
                      <a:pt x="0" y="3"/>
                    </a:moveTo>
                    <a:cubicBezTo>
                      <a:pt x="5" y="3"/>
                      <a:pt x="9" y="2"/>
                      <a:pt x="14" y="0"/>
                    </a:cubicBezTo>
                    <a:cubicBezTo>
                      <a:pt x="9" y="0"/>
                      <a:pt x="5" y="1"/>
                      <a:pt x="0" y="3"/>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9"/>
              <p:cNvSpPr/>
              <p:nvPr/>
            </p:nvSpPr>
            <p:spPr>
              <a:xfrm rot="-766793">
                <a:off x="7618149" y="4332960"/>
                <a:ext cx="1058834" cy="392102"/>
              </a:xfrm>
              <a:custGeom>
                <a:avLst/>
                <a:gdLst/>
                <a:ahLst/>
                <a:cxnLst/>
                <a:rect l="l" t="t" r="r" b="b"/>
                <a:pathLst>
                  <a:path w="407" h="151" extrusionOk="0">
                    <a:moveTo>
                      <a:pt x="402" y="1"/>
                    </a:moveTo>
                    <a:cubicBezTo>
                      <a:pt x="401" y="3"/>
                      <a:pt x="322" y="103"/>
                      <a:pt x="321" y="105"/>
                    </a:cubicBezTo>
                    <a:cubicBezTo>
                      <a:pt x="39" y="149"/>
                      <a:pt x="39" y="149"/>
                      <a:pt x="39" y="149"/>
                    </a:cubicBezTo>
                    <a:cubicBezTo>
                      <a:pt x="39" y="148"/>
                      <a:pt x="39" y="148"/>
                      <a:pt x="39" y="148"/>
                    </a:cubicBezTo>
                    <a:cubicBezTo>
                      <a:pt x="19" y="132"/>
                      <a:pt x="3" y="103"/>
                      <a:pt x="9" y="77"/>
                    </a:cubicBezTo>
                    <a:cubicBezTo>
                      <a:pt x="8" y="77"/>
                      <a:pt x="8" y="77"/>
                      <a:pt x="8" y="77"/>
                    </a:cubicBezTo>
                    <a:cubicBezTo>
                      <a:pt x="8" y="77"/>
                      <a:pt x="8" y="77"/>
                      <a:pt x="8" y="77"/>
                    </a:cubicBezTo>
                    <a:cubicBezTo>
                      <a:pt x="8" y="77"/>
                      <a:pt x="7" y="77"/>
                      <a:pt x="6" y="77"/>
                    </a:cubicBezTo>
                    <a:cubicBezTo>
                      <a:pt x="6" y="77"/>
                      <a:pt x="6" y="77"/>
                      <a:pt x="6" y="77"/>
                    </a:cubicBezTo>
                    <a:cubicBezTo>
                      <a:pt x="6" y="77"/>
                      <a:pt x="6" y="77"/>
                      <a:pt x="6" y="77"/>
                    </a:cubicBezTo>
                    <a:cubicBezTo>
                      <a:pt x="6" y="78"/>
                      <a:pt x="6" y="78"/>
                      <a:pt x="6" y="78"/>
                    </a:cubicBezTo>
                    <a:cubicBezTo>
                      <a:pt x="6" y="78"/>
                      <a:pt x="6" y="78"/>
                      <a:pt x="6" y="78"/>
                    </a:cubicBezTo>
                    <a:cubicBezTo>
                      <a:pt x="6" y="78"/>
                      <a:pt x="6" y="78"/>
                      <a:pt x="6" y="78"/>
                    </a:cubicBezTo>
                    <a:cubicBezTo>
                      <a:pt x="0" y="105"/>
                      <a:pt x="16" y="135"/>
                      <a:pt x="37" y="151"/>
                    </a:cubicBezTo>
                    <a:cubicBezTo>
                      <a:pt x="319" y="108"/>
                      <a:pt x="319" y="108"/>
                      <a:pt x="319" y="108"/>
                    </a:cubicBezTo>
                    <a:cubicBezTo>
                      <a:pt x="324" y="107"/>
                      <a:pt x="324" y="107"/>
                      <a:pt x="324" y="107"/>
                    </a:cubicBezTo>
                    <a:cubicBezTo>
                      <a:pt x="407" y="0"/>
                      <a:pt x="407" y="0"/>
                      <a:pt x="407" y="0"/>
                    </a:cubicBezTo>
                    <a:cubicBezTo>
                      <a:pt x="402" y="1"/>
                      <a:pt x="402" y="1"/>
                      <a:pt x="402" y="1"/>
                    </a:cubicBezTo>
                  </a:path>
                </a:pathLst>
              </a:custGeom>
              <a:solidFill>
                <a:srgbClr val="7A8C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9"/>
              <p:cNvSpPr/>
              <p:nvPr/>
            </p:nvSpPr>
            <p:spPr>
              <a:xfrm rot="-766793">
                <a:off x="7629123" y="4331732"/>
                <a:ext cx="1047720" cy="392102"/>
              </a:xfrm>
              <a:custGeom>
                <a:avLst/>
                <a:gdLst/>
                <a:ahLst/>
                <a:cxnLst/>
                <a:rect l="l" t="t" r="r" b="b"/>
                <a:pathLst>
                  <a:path w="403" h="151" extrusionOk="0">
                    <a:moveTo>
                      <a:pt x="403" y="0"/>
                    </a:moveTo>
                    <a:cubicBezTo>
                      <a:pt x="398" y="1"/>
                      <a:pt x="398" y="1"/>
                      <a:pt x="398" y="1"/>
                    </a:cubicBezTo>
                    <a:cubicBezTo>
                      <a:pt x="398" y="1"/>
                      <a:pt x="398" y="1"/>
                      <a:pt x="398" y="1"/>
                    </a:cubicBezTo>
                    <a:cubicBezTo>
                      <a:pt x="398" y="1"/>
                      <a:pt x="398" y="1"/>
                      <a:pt x="398" y="1"/>
                    </a:cubicBezTo>
                    <a:cubicBezTo>
                      <a:pt x="397" y="3"/>
                      <a:pt x="318" y="103"/>
                      <a:pt x="317" y="105"/>
                    </a:cubicBezTo>
                    <a:cubicBezTo>
                      <a:pt x="317" y="105"/>
                      <a:pt x="317" y="105"/>
                      <a:pt x="317" y="105"/>
                    </a:cubicBezTo>
                    <a:cubicBezTo>
                      <a:pt x="35" y="149"/>
                      <a:pt x="35" y="149"/>
                      <a:pt x="35" y="149"/>
                    </a:cubicBezTo>
                    <a:cubicBezTo>
                      <a:pt x="35" y="148"/>
                      <a:pt x="35" y="148"/>
                      <a:pt x="35" y="148"/>
                    </a:cubicBezTo>
                    <a:cubicBezTo>
                      <a:pt x="28" y="143"/>
                      <a:pt x="22" y="136"/>
                      <a:pt x="16" y="128"/>
                    </a:cubicBezTo>
                    <a:cubicBezTo>
                      <a:pt x="16" y="128"/>
                      <a:pt x="16" y="128"/>
                      <a:pt x="16" y="128"/>
                    </a:cubicBezTo>
                    <a:cubicBezTo>
                      <a:pt x="16" y="128"/>
                      <a:pt x="16" y="127"/>
                      <a:pt x="16" y="127"/>
                    </a:cubicBezTo>
                    <a:cubicBezTo>
                      <a:pt x="16" y="127"/>
                      <a:pt x="16" y="127"/>
                      <a:pt x="16" y="127"/>
                    </a:cubicBezTo>
                    <a:cubicBezTo>
                      <a:pt x="16" y="127"/>
                      <a:pt x="16" y="127"/>
                      <a:pt x="16" y="127"/>
                    </a:cubicBezTo>
                    <a:cubicBezTo>
                      <a:pt x="11" y="119"/>
                      <a:pt x="7" y="110"/>
                      <a:pt x="5" y="101"/>
                    </a:cubicBezTo>
                    <a:cubicBezTo>
                      <a:pt x="5" y="101"/>
                      <a:pt x="5" y="101"/>
                      <a:pt x="5" y="101"/>
                    </a:cubicBezTo>
                    <a:cubicBezTo>
                      <a:pt x="5" y="101"/>
                      <a:pt x="5" y="101"/>
                      <a:pt x="5" y="101"/>
                    </a:cubicBezTo>
                    <a:cubicBezTo>
                      <a:pt x="5" y="101"/>
                      <a:pt x="5" y="101"/>
                      <a:pt x="5" y="101"/>
                    </a:cubicBezTo>
                    <a:cubicBezTo>
                      <a:pt x="5" y="101"/>
                      <a:pt x="5" y="101"/>
                      <a:pt x="5" y="101"/>
                    </a:cubicBezTo>
                    <a:cubicBezTo>
                      <a:pt x="5" y="100"/>
                      <a:pt x="5" y="100"/>
                      <a:pt x="5" y="100"/>
                    </a:cubicBezTo>
                    <a:cubicBezTo>
                      <a:pt x="5" y="100"/>
                      <a:pt x="5" y="100"/>
                      <a:pt x="5" y="100"/>
                    </a:cubicBezTo>
                    <a:cubicBezTo>
                      <a:pt x="5" y="100"/>
                      <a:pt x="5" y="100"/>
                      <a:pt x="5" y="100"/>
                    </a:cubicBezTo>
                    <a:cubicBezTo>
                      <a:pt x="5" y="100"/>
                      <a:pt x="5" y="100"/>
                      <a:pt x="5" y="100"/>
                    </a:cubicBezTo>
                    <a:cubicBezTo>
                      <a:pt x="4" y="96"/>
                      <a:pt x="4" y="91"/>
                      <a:pt x="4" y="87"/>
                    </a:cubicBezTo>
                    <a:cubicBezTo>
                      <a:pt x="4" y="84"/>
                      <a:pt x="4" y="80"/>
                      <a:pt x="5" y="77"/>
                    </a:cubicBezTo>
                    <a:cubicBezTo>
                      <a:pt x="5" y="77"/>
                      <a:pt x="5" y="77"/>
                      <a:pt x="5" y="77"/>
                    </a:cubicBezTo>
                    <a:cubicBezTo>
                      <a:pt x="4" y="77"/>
                      <a:pt x="4" y="77"/>
                      <a:pt x="4" y="77"/>
                    </a:cubicBezTo>
                    <a:cubicBezTo>
                      <a:pt x="4" y="77"/>
                      <a:pt x="4" y="77"/>
                      <a:pt x="4" y="77"/>
                    </a:cubicBezTo>
                    <a:cubicBezTo>
                      <a:pt x="4" y="77"/>
                      <a:pt x="4" y="77"/>
                      <a:pt x="4" y="77"/>
                    </a:cubicBezTo>
                    <a:cubicBezTo>
                      <a:pt x="4" y="77"/>
                      <a:pt x="4" y="77"/>
                      <a:pt x="4" y="77"/>
                    </a:cubicBezTo>
                    <a:cubicBezTo>
                      <a:pt x="4" y="77"/>
                      <a:pt x="3" y="77"/>
                      <a:pt x="2" y="77"/>
                    </a:cubicBezTo>
                    <a:cubicBezTo>
                      <a:pt x="2" y="77"/>
                      <a:pt x="2" y="77"/>
                      <a:pt x="2" y="77"/>
                    </a:cubicBezTo>
                    <a:cubicBezTo>
                      <a:pt x="2" y="77"/>
                      <a:pt x="2" y="77"/>
                      <a:pt x="2" y="77"/>
                    </a:cubicBezTo>
                    <a:cubicBezTo>
                      <a:pt x="2" y="77"/>
                      <a:pt x="2" y="77"/>
                      <a:pt x="2" y="77"/>
                    </a:cubicBezTo>
                    <a:cubicBezTo>
                      <a:pt x="2" y="77"/>
                      <a:pt x="2" y="77"/>
                      <a:pt x="2" y="77"/>
                    </a:cubicBezTo>
                    <a:cubicBezTo>
                      <a:pt x="2" y="78"/>
                      <a:pt x="2" y="78"/>
                      <a:pt x="2" y="78"/>
                    </a:cubicBezTo>
                    <a:cubicBezTo>
                      <a:pt x="1" y="80"/>
                      <a:pt x="1" y="81"/>
                      <a:pt x="1" y="82"/>
                    </a:cubicBezTo>
                    <a:cubicBezTo>
                      <a:pt x="1" y="85"/>
                      <a:pt x="0" y="87"/>
                      <a:pt x="0" y="89"/>
                    </a:cubicBezTo>
                    <a:cubicBezTo>
                      <a:pt x="1" y="113"/>
                      <a:pt x="14" y="137"/>
                      <a:pt x="33" y="151"/>
                    </a:cubicBezTo>
                    <a:cubicBezTo>
                      <a:pt x="315" y="108"/>
                      <a:pt x="315" y="108"/>
                      <a:pt x="315" y="108"/>
                    </a:cubicBezTo>
                    <a:cubicBezTo>
                      <a:pt x="320" y="107"/>
                      <a:pt x="320" y="107"/>
                      <a:pt x="320" y="107"/>
                    </a:cubicBezTo>
                    <a:cubicBezTo>
                      <a:pt x="403" y="0"/>
                      <a:pt x="403" y="0"/>
                      <a:pt x="403"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9"/>
              <p:cNvSpPr/>
              <p:nvPr/>
            </p:nvSpPr>
            <p:spPr>
              <a:xfrm rot="-766793">
                <a:off x="7861599" y="4573703"/>
                <a:ext cx="158746" cy="277805"/>
              </a:xfrm>
              <a:custGeom>
                <a:avLst/>
                <a:gdLst/>
                <a:ahLst/>
                <a:cxnLst/>
                <a:rect l="l" t="t" r="r" b="b"/>
                <a:pathLst>
                  <a:path w="61" h="107" extrusionOk="0">
                    <a:moveTo>
                      <a:pt x="51" y="46"/>
                    </a:moveTo>
                    <a:cubicBezTo>
                      <a:pt x="54" y="59"/>
                      <a:pt x="58" y="72"/>
                      <a:pt x="60" y="85"/>
                    </a:cubicBezTo>
                    <a:cubicBezTo>
                      <a:pt x="60" y="90"/>
                      <a:pt x="61" y="94"/>
                      <a:pt x="61" y="98"/>
                    </a:cubicBezTo>
                    <a:cubicBezTo>
                      <a:pt x="61" y="99"/>
                      <a:pt x="61" y="100"/>
                      <a:pt x="60" y="101"/>
                    </a:cubicBezTo>
                    <a:cubicBezTo>
                      <a:pt x="15" y="107"/>
                      <a:pt x="15" y="107"/>
                      <a:pt x="15" y="107"/>
                    </a:cubicBezTo>
                    <a:cubicBezTo>
                      <a:pt x="19" y="105"/>
                      <a:pt x="13" y="83"/>
                      <a:pt x="12" y="79"/>
                    </a:cubicBezTo>
                    <a:cubicBezTo>
                      <a:pt x="7" y="56"/>
                      <a:pt x="0" y="33"/>
                      <a:pt x="0" y="10"/>
                    </a:cubicBezTo>
                    <a:cubicBezTo>
                      <a:pt x="45" y="0"/>
                      <a:pt x="45" y="0"/>
                      <a:pt x="45" y="0"/>
                    </a:cubicBezTo>
                    <a:cubicBezTo>
                      <a:pt x="45" y="15"/>
                      <a:pt x="48" y="31"/>
                      <a:pt x="51" y="46"/>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9"/>
              <p:cNvSpPr/>
              <p:nvPr/>
            </p:nvSpPr>
            <p:spPr>
              <a:xfrm rot="-766793">
                <a:off x="7892830" y="4780105"/>
                <a:ext cx="147634" cy="69848"/>
              </a:xfrm>
              <a:custGeom>
                <a:avLst/>
                <a:gdLst/>
                <a:ahLst/>
                <a:cxnLst/>
                <a:rect l="l" t="t" r="r" b="b"/>
                <a:pathLst>
                  <a:path w="57" h="27" extrusionOk="0">
                    <a:moveTo>
                      <a:pt x="57" y="21"/>
                    </a:moveTo>
                    <a:cubicBezTo>
                      <a:pt x="12" y="27"/>
                      <a:pt x="12" y="27"/>
                      <a:pt x="12" y="27"/>
                    </a:cubicBezTo>
                    <a:cubicBezTo>
                      <a:pt x="11" y="27"/>
                      <a:pt x="10" y="26"/>
                      <a:pt x="9" y="24"/>
                    </a:cubicBezTo>
                    <a:cubicBezTo>
                      <a:pt x="7" y="20"/>
                      <a:pt x="4" y="7"/>
                      <a:pt x="0" y="7"/>
                    </a:cubicBezTo>
                    <a:cubicBezTo>
                      <a:pt x="45" y="0"/>
                      <a:pt x="45" y="0"/>
                      <a:pt x="45" y="0"/>
                    </a:cubicBezTo>
                    <a:cubicBezTo>
                      <a:pt x="45" y="0"/>
                      <a:pt x="46" y="1"/>
                      <a:pt x="47" y="1"/>
                    </a:cubicBezTo>
                    <a:cubicBezTo>
                      <a:pt x="50" y="5"/>
                      <a:pt x="52" y="20"/>
                      <a:pt x="57" y="2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9"/>
              <p:cNvSpPr/>
              <p:nvPr/>
            </p:nvSpPr>
            <p:spPr>
              <a:xfrm rot="-766793">
                <a:off x="7890586" y="4781614"/>
                <a:ext cx="131759" cy="134934"/>
              </a:xfrm>
              <a:custGeom>
                <a:avLst/>
                <a:gdLst/>
                <a:ahLst/>
                <a:cxnLst/>
                <a:rect l="l" t="t" r="r" b="b"/>
                <a:pathLst>
                  <a:path w="51" h="52" extrusionOk="0">
                    <a:moveTo>
                      <a:pt x="46" y="11"/>
                    </a:moveTo>
                    <a:cubicBezTo>
                      <a:pt x="45" y="19"/>
                      <a:pt x="51" y="41"/>
                      <a:pt x="46" y="46"/>
                    </a:cubicBezTo>
                    <a:cubicBezTo>
                      <a:pt x="46" y="47"/>
                      <a:pt x="3" y="51"/>
                      <a:pt x="2" y="52"/>
                    </a:cubicBezTo>
                    <a:cubicBezTo>
                      <a:pt x="6" y="50"/>
                      <a:pt x="4" y="39"/>
                      <a:pt x="4" y="36"/>
                    </a:cubicBezTo>
                    <a:cubicBezTo>
                      <a:pt x="4" y="29"/>
                      <a:pt x="0" y="12"/>
                      <a:pt x="4" y="7"/>
                    </a:cubicBezTo>
                    <a:cubicBezTo>
                      <a:pt x="4" y="7"/>
                      <a:pt x="48" y="0"/>
                      <a:pt x="48" y="0"/>
                    </a:cubicBezTo>
                    <a:cubicBezTo>
                      <a:pt x="46" y="1"/>
                      <a:pt x="46" y="8"/>
                      <a:pt x="46" y="11"/>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9"/>
              <p:cNvSpPr/>
              <p:nvPr/>
            </p:nvSpPr>
            <p:spPr>
              <a:xfrm rot="-766793">
                <a:off x="7908965" y="4903212"/>
                <a:ext cx="114297" cy="12700"/>
              </a:xfrm>
              <a:custGeom>
                <a:avLst/>
                <a:gdLst/>
                <a:ahLst/>
                <a:cxnLst/>
                <a:rect l="l" t="t" r="r" b="b"/>
                <a:pathLst>
                  <a:path w="72" h="8" extrusionOk="0">
                    <a:moveTo>
                      <a:pt x="72" y="0"/>
                    </a:moveTo>
                    <a:lnTo>
                      <a:pt x="0" y="8"/>
                    </a:lnTo>
                    <a:lnTo>
                      <a:pt x="0" y="8"/>
                    </a:lnTo>
                    <a:lnTo>
                      <a:pt x="70" y="0"/>
                    </a:lnTo>
                    <a:lnTo>
                      <a:pt x="72" y="0"/>
                    </a:lnTo>
                    <a:close/>
                  </a:path>
                </a:pathLst>
              </a:custGeom>
              <a:solidFill>
                <a:srgbClr val="FFBE77"/>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5" name="Google Shape;325;p9"/>
            <p:cNvGrpSpPr/>
            <p:nvPr/>
          </p:nvGrpSpPr>
          <p:grpSpPr>
            <a:xfrm rot="6264258">
              <a:off x="205500" y="-430079"/>
              <a:ext cx="1144458" cy="877963"/>
              <a:chOff x="6729413" y="2840263"/>
              <a:chExt cx="742950" cy="569913"/>
            </a:xfrm>
          </p:grpSpPr>
          <p:sp>
            <p:nvSpPr>
              <p:cNvPr id="326" name="Google Shape;326;p9"/>
              <p:cNvSpPr/>
              <p:nvPr/>
            </p:nvSpPr>
            <p:spPr>
              <a:xfrm>
                <a:off x="7326313" y="2840263"/>
                <a:ext cx="146050" cy="122238"/>
              </a:xfrm>
              <a:custGeom>
                <a:avLst/>
                <a:gdLst/>
                <a:ahLst/>
                <a:cxnLst/>
                <a:rect l="l" t="t" r="r" b="b"/>
                <a:pathLst>
                  <a:path w="56" h="47" extrusionOk="0">
                    <a:moveTo>
                      <a:pt x="41" y="20"/>
                    </a:moveTo>
                    <a:cubicBezTo>
                      <a:pt x="56" y="0"/>
                      <a:pt x="56" y="0"/>
                      <a:pt x="56" y="0"/>
                    </a:cubicBezTo>
                    <a:cubicBezTo>
                      <a:pt x="33" y="9"/>
                      <a:pt x="33" y="9"/>
                      <a:pt x="33" y="9"/>
                    </a:cubicBezTo>
                    <a:cubicBezTo>
                      <a:pt x="13" y="17"/>
                      <a:pt x="13" y="17"/>
                      <a:pt x="13" y="17"/>
                    </a:cubicBezTo>
                    <a:cubicBezTo>
                      <a:pt x="11" y="18"/>
                      <a:pt x="9" y="19"/>
                      <a:pt x="8" y="20"/>
                    </a:cubicBezTo>
                    <a:cubicBezTo>
                      <a:pt x="0" y="26"/>
                      <a:pt x="0" y="26"/>
                      <a:pt x="0" y="26"/>
                    </a:cubicBezTo>
                    <a:cubicBezTo>
                      <a:pt x="16" y="47"/>
                      <a:pt x="16" y="47"/>
                      <a:pt x="16" y="47"/>
                    </a:cubicBezTo>
                    <a:cubicBezTo>
                      <a:pt x="23" y="41"/>
                      <a:pt x="23" y="41"/>
                      <a:pt x="23" y="41"/>
                    </a:cubicBezTo>
                    <a:cubicBezTo>
                      <a:pt x="25" y="40"/>
                      <a:pt x="27" y="38"/>
                      <a:pt x="28" y="37"/>
                    </a:cubicBezTo>
                    <a:lnTo>
                      <a:pt x="41" y="2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9"/>
              <p:cNvSpPr/>
              <p:nvPr/>
            </p:nvSpPr>
            <p:spPr>
              <a:xfrm>
                <a:off x="7423150" y="2840263"/>
                <a:ext cx="49213" cy="33338"/>
              </a:xfrm>
              <a:custGeom>
                <a:avLst/>
                <a:gdLst/>
                <a:ahLst/>
                <a:cxnLst/>
                <a:rect l="l" t="t" r="r" b="b"/>
                <a:pathLst>
                  <a:path w="31" h="21" extrusionOk="0">
                    <a:moveTo>
                      <a:pt x="0" y="13"/>
                    </a:moveTo>
                    <a:lnTo>
                      <a:pt x="16" y="21"/>
                    </a:lnTo>
                    <a:lnTo>
                      <a:pt x="31" y="0"/>
                    </a:lnTo>
                    <a:lnTo>
                      <a:pt x="0" y="1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9"/>
              <p:cNvSpPr/>
              <p:nvPr/>
            </p:nvSpPr>
            <p:spPr>
              <a:xfrm>
                <a:off x="6835775" y="2892650"/>
                <a:ext cx="525463" cy="403225"/>
              </a:xfrm>
              <a:custGeom>
                <a:avLst/>
                <a:gdLst/>
                <a:ahLst/>
                <a:cxnLst/>
                <a:rect l="l" t="t" r="r" b="b"/>
                <a:pathLst>
                  <a:path w="202" h="155" extrusionOk="0">
                    <a:moveTo>
                      <a:pt x="5" y="155"/>
                    </a:moveTo>
                    <a:cubicBezTo>
                      <a:pt x="0" y="148"/>
                      <a:pt x="0" y="148"/>
                      <a:pt x="0" y="148"/>
                    </a:cubicBezTo>
                    <a:cubicBezTo>
                      <a:pt x="195" y="2"/>
                      <a:pt x="195" y="2"/>
                      <a:pt x="195" y="2"/>
                    </a:cubicBezTo>
                    <a:cubicBezTo>
                      <a:pt x="197" y="0"/>
                      <a:pt x="199" y="1"/>
                      <a:pt x="201" y="3"/>
                    </a:cubicBezTo>
                    <a:cubicBezTo>
                      <a:pt x="202" y="5"/>
                      <a:pt x="202" y="7"/>
                      <a:pt x="200" y="9"/>
                    </a:cubicBezTo>
                    <a:lnTo>
                      <a:pt x="5" y="155"/>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9"/>
              <p:cNvSpPr/>
              <p:nvPr/>
            </p:nvSpPr>
            <p:spPr>
              <a:xfrm>
                <a:off x="6861175" y="2929163"/>
                <a:ext cx="528638" cy="403225"/>
              </a:xfrm>
              <a:custGeom>
                <a:avLst/>
                <a:gdLst/>
                <a:ahLst/>
                <a:cxnLst/>
                <a:rect l="l" t="t" r="r" b="b"/>
                <a:pathLst>
                  <a:path w="203" h="155" extrusionOk="0">
                    <a:moveTo>
                      <a:pt x="5" y="155"/>
                    </a:moveTo>
                    <a:cubicBezTo>
                      <a:pt x="0" y="148"/>
                      <a:pt x="0" y="148"/>
                      <a:pt x="0" y="148"/>
                    </a:cubicBezTo>
                    <a:cubicBezTo>
                      <a:pt x="195" y="2"/>
                      <a:pt x="195" y="2"/>
                      <a:pt x="195" y="2"/>
                    </a:cubicBezTo>
                    <a:cubicBezTo>
                      <a:pt x="197" y="0"/>
                      <a:pt x="200" y="1"/>
                      <a:pt x="201" y="3"/>
                    </a:cubicBezTo>
                    <a:cubicBezTo>
                      <a:pt x="203" y="5"/>
                      <a:pt x="202" y="7"/>
                      <a:pt x="200" y="9"/>
                    </a:cubicBezTo>
                    <a:lnTo>
                      <a:pt x="5" y="155"/>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30;p9"/>
              <p:cNvSpPr/>
              <p:nvPr/>
            </p:nvSpPr>
            <p:spPr>
              <a:xfrm>
                <a:off x="6845300" y="2910113"/>
                <a:ext cx="531813" cy="406400"/>
              </a:xfrm>
              <a:custGeom>
                <a:avLst/>
                <a:gdLst/>
                <a:ahLst/>
                <a:cxnLst/>
                <a:rect l="l" t="t" r="r" b="b"/>
                <a:pathLst>
                  <a:path w="204" h="156" extrusionOk="0">
                    <a:moveTo>
                      <a:pt x="7" y="156"/>
                    </a:moveTo>
                    <a:cubicBezTo>
                      <a:pt x="0" y="147"/>
                      <a:pt x="0" y="147"/>
                      <a:pt x="0" y="147"/>
                    </a:cubicBezTo>
                    <a:cubicBezTo>
                      <a:pt x="194" y="1"/>
                      <a:pt x="194" y="1"/>
                      <a:pt x="194" y="1"/>
                    </a:cubicBezTo>
                    <a:cubicBezTo>
                      <a:pt x="196" y="0"/>
                      <a:pt x="200" y="0"/>
                      <a:pt x="202" y="3"/>
                    </a:cubicBezTo>
                    <a:cubicBezTo>
                      <a:pt x="204" y="5"/>
                      <a:pt x="203" y="9"/>
                      <a:pt x="201" y="11"/>
                    </a:cubicBezTo>
                    <a:lnTo>
                      <a:pt x="7" y="15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31;p9"/>
              <p:cNvSpPr/>
              <p:nvPr/>
            </p:nvSpPr>
            <p:spPr>
              <a:xfrm>
                <a:off x="6762750" y="3276825"/>
                <a:ext cx="111125" cy="109538"/>
              </a:xfrm>
              <a:custGeom>
                <a:avLst/>
                <a:gdLst/>
                <a:ahLst/>
                <a:cxnLst/>
                <a:rect l="l" t="t" r="r" b="b"/>
                <a:pathLst>
                  <a:path w="70" h="69" extrusionOk="0">
                    <a:moveTo>
                      <a:pt x="25" y="69"/>
                    </a:moveTo>
                    <a:lnTo>
                      <a:pt x="0" y="35"/>
                    </a:lnTo>
                    <a:lnTo>
                      <a:pt x="46" y="0"/>
                    </a:lnTo>
                    <a:lnTo>
                      <a:pt x="70" y="35"/>
                    </a:lnTo>
                    <a:lnTo>
                      <a:pt x="25" y="69"/>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9"/>
              <p:cNvSpPr/>
              <p:nvPr/>
            </p:nvSpPr>
            <p:spPr>
              <a:xfrm>
                <a:off x="6729413" y="3332388"/>
                <a:ext cx="73025" cy="77788"/>
              </a:xfrm>
              <a:custGeom>
                <a:avLst/>
                <a:gdLst/>
                <a:ahLst/>
                <a:cxnLst/>
                <a:rect l="l" t="t" r="r" b="b"/>
                <a:pathLst>
                  <a:path w="28" h="30" extrusionOk="0">
                    <a:moveTo>
                      <a:pt x="13" y="28"/>
                    </a:moveTo>
                    <a:cubicBezTo>
                      <a:pt x="2" y="13"/>
                      <a:pt x="2" y="13"/>
                      <a:pt x="2" y="13"/>
                    </a:cubicBezTo>
                    <a:cubicBezTo>
                      <a:pt x="0" y="11"/>
                      <a:pt x="1" y="9"/>
                      <a:pt x="2" y="8"/>
                    </a:cubicBezTo>
                    <a:cubicBezTo>
                      <a:pt x="13" y="0"/>
                      <a:pt x="13" y="0"/>
                      <a:pt x="13" y="0"/>
                    </a:cubicBezTo>
                    <a:cubicBezTo>
                      <a:pt x="28" y="21"/>
                      <a:pt x="28" y="21"/>
                      <a:pt x="28" y="21"/>
                    </a:cubicBezTo>
                    <a:cubicBezTo>
                      <a:pt x="18" y="28"/>
                      <a:pt x="18" y="28"/>
                      <a:pt x="18" y="28"/>
                    </a:cubicBezTo>
                    <a:cubicBezTo>
                      <a:pt x="16" y="30"/>
                      <a:pt x="14" y="29"/>
                      <a:pt x="13" y="2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9"/>
              <p:cNvSpPr/>
              <p:nvPr/>
            </p:nvSpPr>
            <p:spPr>
              <a:xfrm>
                <a:off x="6767513" y="3210150"/>
                <a:ext cx="0" cy="0"/>
              </a:xfrm>
              <a:custGeom>
                <a:avLst/>
                <a:gdLst/>
                <a:ahLst/>
                <a:cxnLst/>
                <a:rect l="l" t="t" r="r" b="b"/>
                <a:pathLst>
                  <a:path w="120000" h="120000" extrusionOk="0">
                    <a:moveTo>
                      <a:pt x="0" y="0"/>
                    </a:moveTo>
                    <a:cubicBezTo>
                      <a:pt x="0" y="0"/>
                      <a:pt x="0" y="0"/>
                      <a:pt x="0" y="0"/>
                    </a:cubicBezTo>
                    <a:cubicBezTo>
                      <a:pt x="0" y="0"/>
                      <a:pt x="0" y="0"/>
                      <a:pt x="0" y="0"/>
                    </a:cubicBezTo>
                  </a:path>
                </a:pathLst>
              </a:custGeom>
              <a:solidFill>
                <a:srgbClr val="FFECC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4" name="Google Shape;334;p9"/>
            <p:cNvGrpSpPr/>
            <p:nvPr/>
          </p:nvGrpSpPr>
          <p:grpSpPr>
            <a:xfrm>
              <a:off x="7058642" y="4769007"/>
              <a:ext cx="363963" cy="216188"/>
              <a:chOff x="6191763" y="4215150"/>
              <a:chExt cx="261938" cy="155576"/>
            </a:xfrm>
          </p:grpSpPr>
          <p:sp>
            <p:nvSpPr>
              <p:cNvPr id="335" name="Google Shape;335;p9"/>
              <p:cNvSpPr/>
              <p:nvPr/>
            </p:nvSpPr>
            <p:spPr>
              <a:xfrm>
                <a:off x="6302888" y="4215150"/>
                <a:ext cx="150813" cy="93663"/>
              </a:xfrm>
              <a:custGeom>
                <a:avLst/>
                <a:gdLst/>
                <a:ahLst/>
                <a:cxnLst/>
                <a:rect l="l" t="t" r="r" b="b"/>
                <a:pathLst>
                  <a:path w="95" h="59" extrusionOk="0">
                    <a:moveTo>
                      <a:pt x="95" y="0"/>
                    </a:moveTo>
                    <a:lnTo>
                      <a:pt x="56" y="30"/>
                    </a:lnTo>
                    <a:lnTo>
                      <a:pt x="16" y="59"/>
                    </a:lnTo>
                    <a:lnTo>
                      <a:pt x="8" y="44"/>
                    </a:lnTo>
                    <a:lnTo>
                      <a:pt x="0" y="28"/>
                    </a:lnTo>
                    <a:lnTo>
                      <a:pt x="47" y="15"/>
                    </a:lnTo>
                    <a:lnTo>
                      <a:pt x="95"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336;p9"/>
              <p:cNvSpPr/>
              <p:nvPr/>
            </p:nvSpPr>
            <p:spPr>
              <a:xfrm>
                <a:off x="6191763" y="4232613"/>
                <a:ext cx="160338" cy="138113"/>
              </a:xfrm>
              <a:custGeom>
                <a:avLst/>
                <a:gdLst/>
                <a:ahLst/>
                <a:cxnLst/>
                <a:rect l="l" t="t" r="r" b="b"/>
                <a:pathLst>
                  <a:path w="62" h="53" extrusionOk="0">
                    <a:moveTo>
                      <a:pt x="33" y="15"/>
                    </a:moveTo>
                    <a:cubicBezTo>
                      <a:pt x="13" y="27"/>
                      <a:pt x="13" y="27"/>
                      <a:pt x="13" y="27"/>
                    </a:cubicBezTo>
                    <a:cubicBezTo>
                      <a:pt x="11" y="25"/>
                      <a:pt x="8" y="24"/>
                      <a:pt x="5" y="25"/>
                    </a:cubicBezTo>
                    <a:cubicBezTo>
                      <a:pt x="1" y="27"/>
                      <a:pt x="0" y="31"/>
                      <a:pt x="2" y="34"/>
                    </a:cubicBezTo>
                    <a:cubicBezTo>
                      <a:pt x="9" y="48"/>
                      <a:pt x="9" y="48"/>
                      <a:pt x="9" y="48"/>
                    </a:cubicBezTo>
                    <a:cubicBezTo>
                      <a:pt x="10" y="51"/>
                      <a:pt x="14" y="53"/>
                      <a:pt x="18" y="51"/>
                    </a:cubicBezTo>
                    <a:cubicBezTo>
                      <a:pt x="21" y="50"/>
                      <a:pt x="22" y="46"/>
                      <a:pt x="21" y="43"/>
                    </a:cubicBezTo>
                    <a:cubicBezTo>
                      <a:pt x="43" y="35"/>
                      <a:pt x="43" y="35"/>
                      <a:pt x="43" y="35"/>
                    </a:cubicBezTo>
                    <a:cubicBezTo>
                      <a:pt x="45" y="39"/>
                      <a:pt x="51" y="41"/>
                      <a:pt x="55" y="38"/>
                    </a:cubicBezTo>
                    <a:cubicBezTo>
                      <a:pt x="60" y="36"/>
                      <a:pt x="62" y="30"/>
                      <a:pt x="60" y="25"/>
                    </a:cubicBezTo>
                    <a:cubicBezTo>
                      <a:pt x="50" y="7"/>
                      <a:pt x="50" y="7"/>
                      <a:pt x="50" y="7"/>
                    </a:cubicBezTo>
                    <a:cubicBezTo>
                      <a:pt x="48" y="2"/>
                      <a:pt x="42" y="0"/>
                      <a:pt x="37" y="3"/>
                    </a:cubicBezTo>
                    <a:cubicBezTo>
                      <a:pt x="33" y="5"/>
                      <a:pt x="31" y="10"/>
                      <a:pt x="33" y="15"/>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7" name="Google Shape;337;p9"/>
            <p:cNvGrpSpPr/>
            <p:nvPr/>
          </p:nvGrpSpPr>
          <p:grpSpPr>
            <a:xfrm rot="-1767078">
              <a:off x="-131478" y="566453"/>
              <a:ext cx="698504" cy="778325"/>
              <a:chOff x="5431538" y="3074425"/>
              <a:chExt cx="485775" cy="541338"/>
            </a:xfrm>
          </p:grpSpPr>
          <p:sp>
            <p:nvSpPr>
              <p:cNvPr id="338" name="Google Shape;338;p9"/>
              <p:cNvSpPr/>
              <p:nvPr/>
            </p:nvSpPr>
            <p:spPr>
              <a:xfrm>
                <a:off x="5431538" y="3074425"/>
                <a:ext cx="485775" cy="541338"/>
              </a:xfrm>
              <a:custGeom>
                <a:avLst/>
                <a:gdLst/>
                <a:ahLst/>
                <a:cxnLst/>
                <a:rect l="l" t="t" r="r" b="b"/>
                <a:pathLst>
                  <a:path w="187" h="208" extrusionOk="0">
                    <a:moveTo>
                      <a:pt x="187" y="99"/>
                    </a:moveTo>
                    <a:cubicBezTo>
                      <a:pt x="147" y="0"/>
                      <a:pt x="147" y="0"/>
                      <a:pt x="147" y="0"/>
                    </a:cubicBezTo>
                    <a:cubicBezTo>
                      <a:pt x="0" y="61"/>
                      <a:pt x="0" y="61"/>
                      <a:pt x="0" y="61"/>
                    </a:cubicBezTo>
                    <a:cubicBezTo>
                      <a:pt x="60" y="208"/>
                      <a:pt x="60" y="208"/>
                      <a:pt x="60" y="208"/>
                    </a:cubicBezTo>
                    <a:cubicBezTo>
                      <a:pt x="158" y="168"/>
                      <a:pt x="158" y="168"/>
                      <a:pt x="158" y="168"/>
                    </a:cubicBezTo>
                    <a:cubicBezTo>
                      <a:pt x="158" y="168"/>
                      <a:pt x="186" y="103"/>
                      <a:pt x="187" y="99"/>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9"/>
              <p:cNvSpPr/>
              <p:nvPr/>
            </p:nvSpPr>
            <p:spPr>
              <a:xfrm>
                <a:off x="5480750" y="3134750"/>
                <a:ext cx="319088" cy="141288"/>
              </a:xfrm>
              <a:custGeom>
                <a:avLst/>
                <a:gdLst/>
                <a:ahLst/>
                <a:cxnLst/>
                <a:rect l="l" t="t" r="r" b="b"/>
                <a:pathLst>
                  <a:path w="123" h="54" extrusionOk="0">
                    <a:moveTo>
                      <a:pt x="3" y="54"/>
                    </a:moveTo>
                    <a:cubicBezTo>
                      <a:pt x="2" y="54"/>
                      <a:pt x="1" y="53"/>
                      <a:pt x="1" y="52"/>
                    </a:cubicBezTo>
                    <a:cubicBezTo>
                      <a:pt x="0" y="51"/>
                      <a:pt x="1" y="49"/>
                      <a:pt x="2" y="49"/>
                    </a:cubicBezTo>
                    <a:cubicBezTo>
                      <a:pt x="119" y="1"/>
                      <a:pt x="119" y="1"/>
                      <a:pt x="119" y="1"/>
                    </a:cubicBezTo>
                    <a:cubicBezTo>
                      <a:pt x="121" y="0"/>
                      <a:pt x="122" y="1"/>
                      <a:pt x="123" y="3"/>
                    </a:cubicBezTo>
                    <a:cubicBezTo>
                      <a:pt x="123" y="4"/>
                      <a:pt x="123" y="6"/>
                      <a:pt x="121" y="6"/>
                    </a:cubicBezTo>
                    <a:cubicBezTo>
                      <a:pt x="4" y="54"/>
                      <a:pt x="4" y="54"/>
                      <a:pt x="4" y="54"/>
                    </a:cubicBezTo>
                    <a:lnTo>
                      <a:pt x="3" y="54"/>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40;p9"/>
              <p:cNvSpPr/>
              <p:nvPr/>
            </p:nvSpPr>
            <p:spPr>
              <a:xfrm>
                <a:off x="5501388" y="3195075"/>
                <a:ext cx="322263" cy="139700"/>
              </a:xfrm>
              <a:custGeom>
                <a:avLst/>
                <a:gdLst/>
                <a:ahLst/>
                <a:cxnLst/>
                <a:rect l="l" t="t" r="r" b="b"/>
                <a:pathLst>
                  <a:path w="124" h="54" extrusionOk="0">
                    <a:moveTo>
                      <a:pt x="3" y="54"/>
                    </a:moveTo>
                    <a:cubicBezTo>
                      <a:pt x="2" y="54"/>
                      <a:pt x="1" y="53"/>
                      <a:pt x="1" y="52"/>
                    </a:cubicBezTo>
                    <a:cubicBezTo>
                      <a:pt x="0" y="51"/>
                      <a:pt x="1" y="49"/>
                      <a:pt x="2" y="48"/>
                    </a:cubicBezTo>
                    <a:cubicBezTo>
                      <a:pt x="120" y="1"/>
                      <a:pt x="120" y="1"/>
                      <a:pt x="120" y="1"/>
                    </a:cubicBezTo>
                    <a:cubicBezTo>
                      <a:pt x="121" y="0"/>
                      <a:pt x="123" y="1"/>
                      <a:pt x="123" y="2"/>
                    </a:cubicBezTo>
                    <a:cubicBezTo>
                      <a:pt x="124" y="4"/>
                      <a:pt x="123" y="5"/>
                      <a:pt x="122" y="6"/>
                    </a:cubicBezTo>
                    <a:cubicBezTo>
                      <a:pt x="4" y="53"/>
                      <a:pt x="4" y="53"/>
                      <a:pt x="4" y="53"/>
                    </a:cubicBezTo>
                    <a:lnTo>
                      <a:pt x="3" y="54"/>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41;p9"/>
              <p:cNvSpPr/>
              <p:nvPr/>
            </p:nvSpPr>
            <p:spPr>
              <a:xfrm>
                <a:off x="5526788" y="3253813"/>
                <a:ext cx="322263" cy="138113"/>
              </a:xfrm>
              <a:custGeom>
                <a:avLst/>
                <a:gdLst/>
                <a:ahLst/>
                <a:cxnLst/>
                <a:rect l="l" t="t" r="r" b="b"/>
                <a:pathLst>
                  <a:path w="124" h="53" extrusionOk="0">
                    <a:moveTo>
                      <a:pt x="3" y="53"/>
                    </a:moveTo>
                    <a:cubicBezTo>
                      <a:pt x="2" y="53"/>
                      <a:pt x="1" y="53"/>
                      <a:pt x="1" y="52"/>
                    </a:cubicBezTo>
                    <a:cubicBezTo>
                      <a:pt x="0" y="50"/>
                      <a:pt x="1" y="49"/>
                      <a:pt x="2" y="48"/>
                    </a:cubicBezTo>
                    <a:cubicBezTo>
                      <a:pt x="120" y="0"/>
                      <a:pt x="120" y="0"/>
                      <a:pt x="120" y="0"/>
                    </a:cubicBezTo>
                    <a:cubicBezTo>
                      <a:pt x="121" y="0"/>
                      <a:pt x="122" y="0"/>
                      <a:pt x="123" y="2"/>
                    </a:cubicBezTo>
                    <a:cubicBezTo>
                      <a:pt x="124" y="3"/>
                      <a:pt x="123" y="5"/>
                      <a:pt x="122" y="5"/>
                    </a:cubicBezTo>
                    <a:cubicBezTo>
                      <a:pt x="4" y="53"/>
                      <a:pt x="4" y="53"/>
                      <a:pt x="4" y="53"/>
                    </a:cubicBezTo>
                    <a:lnTo>
                      <a:pt x="3" y="53"/>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9"/>
              <p:cNvSpPr/>
              <p:nvPr/>
            </p:nvSpPr>
            <p:spPr>
              <a:xfrm>
                <a:off x="5553775" y="3314138"/>
                <a:ext cx="319088" cy="141288"/>
              </a:xfrm>
              <a:custGeom>
                <a:avLst/>
                <a:gdLst/>
                <a:ahLst/>
                <a:cxnLst/>
                <a:rect l="l" t="t" r="r" b="b"/>
                <a:pathLst>
                  <a:path w="123" h="54" extrusionOk="0">
                    <a:moveTo>
                      <a:pt x="3" y="54"/>
                    </a:moveTo>
                    <a:cubicBezTo>
                      <a:pt x="2" y="54"/>
                      <a:pt x="1" y="53"/>
                      <a:pt x="0" y="52"/>
                    </a:cubicBezTo>
                    <a:cubicBezTo>
                      <a:pt x="0" y="51"/>
                      <a:pt x="0" y="49"/>
                      <a:pt x="2" y="49"/>
                    </a:cubicBezTo>
                    <a:cubicBezTo>
                      <a:pt x="119" y="1"/>
                      <a:pt x="119" y="1"/>
                      <a:pt x="119" y="1"/>
                    </a:cubicBezTo>
                    <a:cubicBezTo>
                      <a:pt x="120" y="0"/>
                      <a:pt x="122" y="1"/>
                      <a:pt x="123" y="2"/>
                    </a:cubicBezTo>
                    <a:cubicBezTo>
                      <a:pt x="123" y="4"/>
                      <a:pt x="122" y="5"/>
                      <a:pt x="121" y="6"/>
                    </a:cubicBezTo>
                    <a:cubicBezTo>
                      <a:pt x="4" y="54"/>
                      <a:pt x="4" y="54"/>
                      <a:pt x="4" y="54"/>
                    </a:cubicBezTo>
                    <a:lnTo>
                      <a:pt x="3" y="54"/>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9"/>
              <p:cNvSpPr/>
              <p:nvPr/>
            </p:nvSpPr>
            <p:spPr>
              <a:xfrm>
                <a:off x="5579175" y="3420500"/>
                <a:ext cx="217488" cy="100013"/>
              </a:xfrm>
              <a:custGeom>
                <a:avLst/>
                <a:gdLst/>
                <a:ahLst/>
                <a:cxnLst/>
                <a:rect l="l" t="t" r="r" b="b"/>
                <a:pathLst>
                  <a:path w="84" h="38" extrusionOk="0">
                    <a:moveTo>
                      <a:pt x="3" y="38"/>
                    </a:moveTo>
                    <a:cubicBezTo>
                      <a:pt x="2" y="38"/>
                      <a:pt x="1" y="37"/>
                      <a:pt x="1" y="36"/>
                    </a:cubicBezTo>
                    <a:cubicBezTo>
                      <a:pt x="0" y="34"/>
                      <a:pt x="1" y="33"/>
                      <a:pt x="2" y="32"/>
                    </a:cubicBezTo>
                    <a:cubicBezTo>
                      <a:pt x="80" y="1"/>
                      <a:pt x="80" y="1"/>
                      <a:pt x="80" y="1"/>
                    </a:cubicBezTo>
                    <a:cubicBezTo>
                      <a:pt x="81" y="0"/>
                      <a:pt x="83" y="1"/>
                      <a:pt x="83" y="2"/>
                    </a:cubicBezTo>
                    <a:cubicBezTo>
                      <a:pt x="84" y="4"/>
                      <a:pt x="83" y="5"/>
                      <a:pt x="82" y="6"/>
                    </a:cubicBezTo>
                    <a:cubicBezTo>
                      <a:pt x="4" y="37"/>
                      <a:pt x="4" y="37"/>
                      <a:pt x="4" y="37"/>
                    </a:cubicBezTo>
                    <a:cubicBezTo>
                      <a:pt x="3" y="38"/>
                      <a:pt x="3" y="38"/>
                      <a:pt x="3" y="38"/>
                    </a:cubicBez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44;p9"/>
              <p:cNvSpPr/>
              <p:nvPr/>
            </p:nvSpPr>
            <p:spPr>
              <a:xfrm>
                <a:off x="5790313" y="3333188"/>
                <a:ext cx="127000" cy="179388"/>
              </a:xfrm>
              <a:custGeom>
                <a:avLst/>
                <a:gdLst/>
                <a:ahLst/>
                <a:cxnLst/>
                <a:rect l="l" t="t" r="r" b="b"/>
                <a:pathLst>
                  <a:path w="49" h="69" extrusionOk="0">
                    <a:moveTo>
                      <a:pt x="49" y="0"/>
                    </a:moveTo>
                    <a:cubicBezTo>
                      <a:pt x="0" y="20"/>
                      <a:pt x="0" y="20"/>
                      <a:pt x="0" y="20"/>
                    </a:cubicBezTo>
                    <a:cubicBezTo>
                      <a:pt x="20" y="69"/>
                      <a:pt x="20" y="69"/>
                      <a:pt x="20" y="69"/>
                    </a:cubicBezTo>
                    <a:cubicBezTo>
                      <a:pt x="20" y="69"/>
                      <a:pt x="20" y="69"/>
                      <a:pt x="20" y="69"/>
                    </a:cubicBezTo>
                    <a:cubicBezTo>
                      <a:pt x="49" y="0"/>
                      <a:pt x="49" y="0"/>
                      <a:pt x="49" y="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45" name="Google Shape;345;p9"/>
            <p:cNvSpPr/>
            <p:nvPr/>
          </p:nvSpPr>
          <p:spPr>
            <a:xfrm>
              <a:off x="297750" y="-81000"/>
              <a:ext cx="197729" cy="449225"/>
            </a:xfrm>
            <a:custGeom>
              <a:avLst/>
              <a:gdLst/>
              <a:ahLst/>
              <a:cxnLst/>
              <a:rect l="l" t="t" r="r" b="b"/>
              <a:pathLst>
                <a:path w="71" h="161" extrusionOk="0">
                  <a:moveTo>
                    <a:pt x="18" y="74"/>
                  </a:moveTo>
                  <a:cubicBezTo>
                    <a:pt x="33" y="13"/>
                    <a:pt x="33" y="13"/>
                    <a:pt x="33" y="13"/>
                  </a:cubicBezTo>
                  <a:cubicBezTo>
                    <a:pt x="35" y="5"/>
                    <a:pt x="41" y="0"/>
                    <a:pt x="49" y="1"/>
                  </a:cubicBezTo>
                  <a:cubicBezTo>
                    <a:pt x="53" y="1"/>
                    <a:pt x="56" y="2"/>
                    <a:pt x="60" y="3"/>
                  </a:cubicBezTo>
                  <a:cubicBezTo>
                    <a:pt x="65" y="4"/>
                    <a:pt x="69" y="8"/>
                    <a:pt x="70" y="13"/>
                  </a:cubicBezTo>
                  <a:cubicBezTo>
                    <a:pt x="71" y="16"/>
                    <a:pt x="71" y="19"/>
                    <a:pt x="70" y="22"/>
                  </a:cubicBezTo>
                  <a:cubicBezTo>
                    <a:pt x="62" y="54"/>
                    <a:pt x="54" y="87"/>
                    <a:pt x="45" y="120"/>
                  </a:cubicBezTo>
                  <a:cubicBezTo>
                    <a:pt x="45" y="121"/>
                    <a:pt x="45" y="122"/>
                    <a:pt x="44" y="124"/>
                  </a:cubicBezTo>
                  <a:cubicBezTo>
                    <a:pt x="41" y="129"/>
                    <a:pt x="36" y="133"/>
                    <a:pt x="30" y="132"/>
                  </a:cubicBezTo>
                  <a:cubicBezTo>
                    <a:pt x="23" y="132"/>
                    <a:pt x="18" y="128"/>
                    <a:pt x="16" y="121"/>
                  </a:cubicBezTo>
                  <a:cubicBezTo>
                    <a:pt x="16" y="119"/>
                    <a:pt x="16" y="115"/>
                    <a:pt x="16" y="113"/>
                  </a:cubicBezTo>
                  <a:cubicBezTo>
                    <a:pt x="19" y="103"/>
                    <a:pt x="21" y="93"/>
                    <a:pt x="24" y="84"/>
                  </a:cubicBezTo>
                  <a:cubicBezTo>
                    <a:pt x="25" y="80"/>
                    <a:pt x="26" y="76"/>
                    <a:pt x="27" y="72"/>
                  </a:cubicBezTo>
                  <a:cubicBezTo>
                    <a:pt x="28" y="69"/>
                    <a:pt x="31" y="71"/>
                    <a:pt x="31" y="73"/>
                  </a:cubicBezTo>
                  <a:cubicBezTo>
                    <a:pt x="31" y="73"/>
                    <a:pt x="31" y="74"/>
                    <a:pt x="31" y="74"/>
                  </a:cubicBezTo>
                  <a:cubicBezTo>
                    <a:pt x="27" y="88"/>
                    <a:pt x="24" y="101"/>
                    <a:pt x="21" y="114"/>
                  </a:cubicBezTo>
                  <a:cubicBezTo>
                    <a:pt x="19" y="120"/>
                    <a:pt x="22" y="125"/>
                    <a:pt x="26" y="127"/>
                  </a:cubicBezTo>
                  <a:cubicBezTo>
                    <a:pt x="32" y="129"/>
                    <a:pt x="37" y="127"/>
                    <a:pt x="40" y="122"/>
                  </a:cubicBezTo>
                  <a:cubicBezTo>
                    <a:pt x="40" y="121"/>
                    <a:pt x="41" y="119"/>
                    <a:pt x="41" y="118"/>
                  </a:cubicBezTo>
                  <a:cubicBezTo>
                    <a:pt x="49" y="86"/>
                    <a:pt x="57" y="54"/>
                    <a:pt x="65" y="22"/>
                  </a:cubicBezTo>
                  <a:cubicBezTo>
                    <a:pt x="66" y="21"/>
                    <a:pt x="66" y="20"/>
                    <a:pt x="66" y="20"/>
                  </a:cubicBezTo>
                  <a:cubicBezTo>
                    <a:pt x="67" y="15"/>
                    <a:pt x="65" y="10"/>
                    <a:pt x="61" y="8"/>
                  </a:cubicBezTo>
                  <a:cubicBezTo>
                    <a:pt x="56" y="6"/>
                    <a:pt x="52" y="5"/>
                    <a:pt x="47" y="5"/>
                  </a:cubicBezTo>
                  <a:cubicBezTo>
                    <a:pt x="42" y="6"/>
                    <a:pt x="39" y="9"/>
                    <a:pt x="38" y="14"/>
                  </a:cubicBezTo>
                  <a:cubicBezTo>
                    <a:pt x="27" y="54"/>
                    <a:pt x="17" y="95"/>
                    <a:pt x="7" y="136"/>
                  </a:cubicBezTo>
                  <a:cubicBezTo>
                    <a:pt x="5" y="142"/>
                    <a:pt x="8" y="147"/>
                    <a:pt x="13" y="151"/>
                  </a:cubicBezTo>
                  <a:cubicBezTo>
                    <a:pt x="16" y="154"/>
                    <a:pt x="20" y="154"/>
                    <a:pt x="24" y="155"/>
                  </a:cubicBezTo>
                  <a:cubicBezTo>
                    <a:pt x="33" y="157"/>
                    <a:pt x="41" y="152"/>
                    <a:pt x="43" y="143"/>
                  </a:cubicBezTo>
                  <a:cubicBezTo>
                    <a:pt x="49" y="120"/>
                    <a:pt x="55" y="97"/>
                    <a:pt x="61" y="74"/>
                  </a:cubicBezTo>
                  <a:cubicBezTo>
                    <a:pt x="61" y="73"/>
                    <a:pt x="61" y="73"/>
                    <a:pt x="61" y="73"/>
                  </a:cubicBezTo>
                  <a:cubicBezTo>
                    <a:pt x="61" y="71"/>
                    <a:pt x="65" y="72"/>
                    <a:pt x="65" y="75"/>
                  </a:cubicBezTo>
                  <a:cubicBezTo>
                    <a:pt x="59" y="98"/>
                    <a:pt x="53" y="122"/>
                    <a:pt x="47" y="145"/>
                  </a:cubicBezTo>
                  <a:cubicBezTo>
                    <a:pt x="45" y="153"/>
                    <a:pt x="39" y="159"/>
                    <a:pt x="31" y="160"/>
                  </a:cubicBezTo>
                  <a:cubicBezTo>
                    <a:pt x="25" y="161"/>
                    <a:pt x="19" y="159"/>
                    <a:pt x="13" y="156"/>
                  </a:cubicBezTo>
                  <a:cubicBezTo>
                    <a:pt x="6" y="153"/>
                    <a:pt x="0" y="144"/>
                    <a:pt x="3" y="134"/>
                  </a:cubicBezTo>
                  <a:cubicBezTo>
                    <a:pt x="8" y="114"/>
                    <a:pt x="13" y="94"/>
                    <a:pt x="18" y="74"/>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 name="Google Shape;346;p9"/>
            <p:cNvSpPr/>
            <p:nvPr/>
          </p:nvSpPr>
          <p:spPr>
            <a:xfrm rot="-1851069">
              <a:off x="8635999" y="4787913"/>
              <a:ext cx="197729" cy="449225"/>
            </a:xfrm>
            <a:custGeom>
              <a:avLst/>
              <a:gdLst/>
              <a:ahLst/>
              <a:cxnLst/>
              <a:rect l="l" t="t" r="r" b="b"/>
              <a:pathLst>
                <a:path w="71" h="161" extrusionOk="0">
                  <a:moveTo>
                    <a:pt x="18" y="74"/>
                  </a:moveTo>
                  <a:cubicBezTo>
                    <a:pt x="33" y="13"/>
                    <a:pt x="33" y="13"/>
                    <a:pt x="33" y="13"/>
                  </a:cubicBezTo>
                  <a:cubicBezTo>
                    <a:pt x="35" y="5"/>
                    <a:pt x="41" y="0"/>
                    <a:pt x="49" y="1"/>
                  </a:cubicBezTo>
                  <a:cubicBezTo>
                    <a:pt x="53" y="1"/>
                    <a:pt x="56" y="2"/>
                    <a:pt x="60" y="3"/>
                  </a:cubicBezTo>
                  <a:cubicBezTo>
                    <a:pt x="65" y="4"/>
                    <a:pt x="69" y="8"/>
                    <a:pt x="70" y="13"/>
                  </a:cubicBezTo>
                  <a:cubicBezTo>
                    <a:pt x="71" y="16"/>
                    <a:pt x="71" y="19"/>
                    <a:pt x="70" y="22"/>
                  </a:cubicBezTo>
                  <a:cubicBezTo>
                    <a:pt x="62" y="54"/>
                    <a:pt x="54" y="87"/>
                    <a:pt x="45" y="120"/>
                  </a:cubicBezTo>
                  <a:cubicBezTo>
                    <a:pt x="45" y="121"/>
                    <a:pt x="45" y="122"/>
                    <a:pt x="44" y="124"/>
                  </a:cubicBezTo>
                  <a:cubicBezTo>
                    <a:pt x="41" y="129"/>
                    <a:pt x="36" y="133"/>
                    <a:pt x="30" y="132"/>
                  </a:cubicBezTo>
                  <a:cubicBezTo>
                    <a:pt x="23" y="132"/>
                    <a:pt x="18" y="128"/>
                    <a:pt x="16" y="121"/>
                  </a:cubicBezTo>
                  <a:cubicBezTo>
                    <a:pt x="16" y="119"/>
                    <a:pt x="16" y="115"/>
                    <a:pt x="16" y="113"/>
                  </a:cubicBezTo>
                  <a:cubicBezTo>
                    <a:pt x="19" y="103"/>
                    <a:pt x="21" y="93"/>
                    <a:pt x="24" y="84"/>
                  </a:cubicBezTo>
                  <a:cubicBezTo>
                    <a:pt x="25" y="80"/>
                    <a:pt x="26" y="76"/>
                    <a:pt x="27" y="72"/>
                  </a:cubicBezTo>
                  <a:cubicBezTo>
                    <a:pt x="28" y="69"/>
                    <a:pt x="31" y="71"/>
                    <a:pt x="31" y="73"/>
                  </a:cubicBezTo>
                  <a:cubicBezTo>
                    <a:pt x="31" y="73"/>
                    <a:pt x="31" y="74"/>
                    <a:pt x="31" y="74"/>
                  </a:cubicBezTo>
                  <a:cubicBezTo>
                    <a:pt x="27" y="88"/>
                    <a:pt x="24" y="101"/>
                    <a:pt x="21" y="114"/>
                  </a:cubicBezTo>
                  <a:cubicBezTo>
                    <a:pt x="19" y="120"/>
                    <a:pt x="22" y="125"/>
                    <a:pt x="26" y="127"/>
                  </a:cubicBezTo>
                  <a:cubicBezTo>
                    <a:pt x="32" y="129"/>
                    <a:pt x="37" y="127"/>
                    <a:pt x="40" y="122"/>
                  </a:cubicBezTo>
                  <a:cubicBezTo>
                    <a:pt x="40" y="121"/>
                    <a:pt x="41" y="119"/>
                    <a:pt x="41" y="118"/>
                  </a:cubicBezTo>
                  <a:cubicBezTo>
                    <a:pt x="49" y="86"/>
                    <a:pt x="57" y="54"/>
                    <a:pt x="65" y="22"/>
                  </a:cubicBezTo>
                  <a:cubicBezTo>
                    <a:pt x="66" y="21"/>
                    <a:pt x="66" y="20"/>
                    <a:pt x="66" y="20"/>
                  </a:cubicBezTo>
                  <a:cubicBezTo>
                    <a:pt x="67" y="15"/>
                    <a:pt x="65" y="10"/>
                    <a:pt x="61" y="8"/>
                  </a:cubicBezTo>
                  <a:cubicBezTo>
                    <a:pt x="56" y="6"/>
                    <a:pt x="52" y="5"/>
                    <a:pt x="47" y="5"/>
                  </a:cubicBezTo>
                  <a:cubicBezTo>
                    <a:pt x="42" y="6"/>
                    <a:pt x="39" y="9"/>
                    <a:pt x="38" y="14"/>
                  </a:cubicBezTo>
                  <a:cubicBezTo>
                    <a:pt x="27" y="54"/>
                    <a:pt x="17" y="95"/>
                    <a:pt x="7" y="136"/>
                  </a:cubicBezTo>
                  <a:cubicBezTo>
                    <a:pt x="5" y="142"/>
                    <a:pt x="8" y="147"/>
                    <a:pt x="13" y="151"/>
                  </a:cubicBezTo>
                  <a:cubicBezTo>
                    <a:pt x="16" y="154"/>
                    <a:pt x="20" y="154"/>
                    <a:pt x="24" y="155"/>
                  </a:cubicBezTo>
                  <a:cubicBezTo>
                    <a:pt x="33" y="157"/>
                    <a:pt x="41" y="152"/>
                    <a:pt x="43" y="143"/>
                  </a:cubicBezTo>
                  <a:cubicBezTo>
                    <a:pt x="49" y="120"/>
                    <a:pt x="55" y="97"/>
                    <a:pt x="61" y="74"/>
                  </a:cubicBezTo>
                  <a:cubicBezTo>
                    <a:pt x="61" y="73"/>
                    <a:pt x="61" y="73"/>
                    <a:pt x="61" y="73"/>
                  </a:cubicBezTo>
                  <a:cubicBezTo>
                    <a:pt x="61" y="71"/>
                    <a:pt x="65" y="72"/>
                    <a:pt x="65" y="75"/>
                  </a:cubicBezTo>
                  <a:cubicBezTo>
                    <a:pt x="59" y="98"/>
                    <a:pt x="53" y="122"/>
                    <a:pt x="47" y="145"/>
                  </a:cubicBezTo>
                  <a:cubicBezTo>
                    <a:pt x="45" y="153"/>
                    <a:pt x="39" y="159"/>
                    <a:pt x="31" y="160"/>
                  </a:cubicBezTo>
                  <a:cubicBezTo>
                    <a:pt x="25" y="161"/>
                    <a:pt x="19" y="159"/>
                    <a:pt x="13" y="156"/>
                  </a:cubicBezTo>
                  <a:cubicBezTo>
                    <a:pt x="6" y="153"/>
                    <a:pt x="0" y="144"/>
                    <a:pt x="3" y="134"/>
                  </a:cubicBezTo>
                  <a:cubicBezTo>
                    <a:pt x="8" y="114"/>
                    <a:pt x="13" y="94"/>
                    <a:pt x="18" y="7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7"/>
        <p:cNvGrpSpPr/>
        <p:nvPr/>
      </p:nvGrpSpPr>
      <p:grpSpPr>
        <a:xfrm>
          <a:off x="0" y="0"/>
          <a:ext cx="0" cy="0"/>
          <a:chOff x="0" y="0"/>
          <a:chExt cx="0" cy="0"/>
        </a:xfrm>
      </p:grpSpPr>
      <p:sp>
        <p:nvSpPr>
          <p:cNvPr id="348" name="Google Shape;348;p10"/>
          <p:cNvSpPr>
            <a:spLocks noGrp="1"/>
          </p:cNvSpPr>
          <p:nvPr>
            <p:ph type="pic" idx="2"/>
          </p:nvPr>
        </p:nvSpPr>
        <p:spPr>
          <a:xfrm>
            <a:off x="25" y="0"/>
            <a:ext cx="9144000" cy="5143500"/>
          </a:xfrm>
          <a:prstGeom prst="rect">
            <a:avLst/>
          </a:prstGeom>
          <a:noFill/>
          <a:ln>
            <a:noFill/>
          </a:ln>
        </p:spPr>
      </p:sp>
      <p:sp>
        <p:nvSpPr>
          <p:cNvPr id="349" name="Google Shape;349;p10"/>
          <p:cNvSpPr txBox="1">
            <a:spLocks noGrp="1"/>
          </p:cNvSpPr>
          <p:nvPr>
            <p:ph type="title"/>
          </p:nvPr>
        </p:nvSpPr>
        <p:spPr>
          <a:xfrm>
            <a:off x="1330350" y="4038825"/>
            <a:ext cx="6483300" cy="565200"/>
          </a:xfrm>
          <a:prstGeom prst="rect">
            <a:avLst/>
          </a:prstGeom>
          <a:noFill/>
          <a:ln>
            <a:noFill/>
          </a:ln>
        </p:spPr>
        <p:txBody>
          <a:bodyPr spcFirstLastPara="1" wrap="square" lIns="91425" tIns="91425" rIns="91425" bIns="91425" anchor="b" anchorCtr="0">
            <a:noAutofit/>
          </a:bodyPr>
          <a:lstStyle>
            <a:lvl1pPr lvl="0" algn="ctr" rtl="0">
              <a:lnSpc>
                <a:spcPct val="115000"/>
              </a:lnSpc>
              <a:spcBef>
                <a:spcPts val="0"/>
              </a:spcBef>
              <a:spcAft>
                <a:spcPts val="0"/>
              </a:spcAft>
              <a:buSzPts val="3200"/>
              <a:buNone/>
              <a:defRPr sz="2000"/>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354"/>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355"/>
        <p:cNvGrpSpPr/>
        <p:nvPr/>
      </p:nvGrpSpPr>
      <p:grpSpPr>
        <a:xfrm>
          <a:off x="0" y="0"/>
          <a:ext cx="0" cy="0"/>
          <a:chOff x="0" y="0"/>
          <a:chExt cx="0" cy="0"/>
        </a:xfrm>
      </p:grpSpPr>
      <p:pic>
        <p:nvPicPr>
          <p:cNvPr id="356" name="Google Shape;356;p13"/>
          <p:cNvPicPr preferRelativeResize="0"/>
          <p:nvPr/>
        </p:nvPicPr>
        <p:blipFill>
          <a:blip r:embed="rId2">
            <a:alphaModFix/>
          </a:blip>
          <a:stretch>
            <a:fillRect/>
          </a:stretch>
        </p:blipFill>
        <p:spPr>
          <a:xfrm>
            <a:off x="220375" y="219125"/>
            <a:ext cx="8702828" cy="4703575"/>
          </a:xfrm>
          <a:prstGeom prst="rect">
            <a:avLst/>
          </a:prstGeom>
          <a:noFill/>
          <a:ln>
            <a:noFill/>
          </a:ln>
        </p:spPr>
      </p:pic>
      <p:sp>
        <p:nvSpPr>
          <p:cNvPr id="357" name="Google Shape;357;p13"/>
          <p:cNvSpPr txBox="1">
            <a:spLocks noGrp="1"/>
          </p:cNvSpPr>
          <p:nvPr>
            <p:ph type="subTitle" idx="1"/>
          </p:nvPr>
        </p:nvSpPr>
        <p:spPr>
          <a:xfrm>
            <a:off x="1029297" y="2462251"/>
            <a:ext cx="2260200" cy="1437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atin typeface="DM Sans"/>
                <a:ea typeface="DM Sans"/>
                <a:cs typeface="DM Sans"/>
                <a:sym typeface="DM Sans"/>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358" name="Google Shape;358;p13"/>
          <p:cNvSpPr txBox="1">
            <a:spLocks noGrp="1"/>
          </p:cNvSpPr>
          <p:nvPr>
            <p:ph type="subTitle" idx="2"/>
          </p:nvPr>
        </p:nvSpPr>
        <p:spPr>
          <a:xfrm>
            <a:off x="3441896" y="2461201"/>
            <a:ext cx="2260200" cy="1437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atin typeface="DM Sans"/>
                <a:ea typeface="DM Sans"/>
                <a:cs typeface="DM Sans"/>
                <a:sym typeface="DM Sans"/>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359" name="Google Shape;359;p13"/>
          <p:cNvSpPr txBox="1">
            <a:spLocks noGrp="1"/>
          </p:cNvSpPr>
          <p:nvPr>
            <p:ph type="subTitle" idx="3"/>
          </p:nvPr>
        </p:nvSpPr>
        <p:spPr>
          <a:xfrm>
            <a:off x="5854503" y="2462251"/>
            <a:ext cx="2260200" cy="1437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atin typeface="DM Sans"/>
                <a:ea typeface="DM Sans"/>
                <a:cs typeface="DM Sans"/>
                <a:sym typeface="DM Sans"/>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360" name="Google Shape;360;p13"/>
          <p:cNvSpPr txBox="1">
            <a:spLocks noGrp="1"/>
          </p:cNvSpPr>
          <p:nvPr>
            <p:ph type="title"/>
          </p:nvPr>
        </p:nvSpPr>
        <p:spPr>
          <a:xfrm>
            <a:off x="720000" y="5974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200"/>
              <a:buNone/>
              <a:defRPr sz="3200"/>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
        <p:nvSpPr>
          <p:cNvPr id="361" name="Google Shape;361;p13"/>
          <p:cNvSpPr txBox="1">
            <a:spLocks noGrp="1"/>
          </p:cNvSpPr>
          <p:nvPr>
            <p:ph type="subTitle" idx="4"/>
          </p:nvPr>
        </p:nvSpPr>
        <p:spPr>
          <a:xfrm>
            <a:off x="1029297" y="2040377"/>
            <a:ext cx="2260200" cy="54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Nunito Black"/>
              <a:buNone/>
              <a:defRPr sz="2100">
                <a:latin typeface="Nunito Black"/>
                <a:ea typeface="Nunito Black"/>
                <a:cs typeface="Nunito Black"/>
                <a:sym typeface="Nunito Black"/>
              </a:defRPr>
            </a:lvl1pPr>
            <a:lvl2pPr lvl="1" algn="ctr" rtl="0">
              <a:lnSpc>
                <a:spcPct val="115000"/>
              </a:lnSpc>
              <a:spcBef>
                <a:spcPts val="0"/>
              </a:spcBef>
              <a:spcAft>
                <a:spcPts val="0"/>
              </a:spcAft>
              <a:buSzPts val="2400"/>
              <a:buFont typeface="Nunito Black"/>
              <a:buNone/>
              <a:defRPr sz="2400">
                <a:latin typeface="Nunito Black"/>
                <a:ea typeface="Nunito Black"/>
                <a:cs typeface="Nunito Black"/>
                <a:sym typeface="Nunito Black"/>
              </a:defRPr>
            </a:lvl2pPr>
            <a:lvl3pPr lvl="2" algn="ctr" rtl="0">
              <a:lnSpc>
                <a:spcPct val="115000"/>
              </a:lnSpc>
              <a:spcBef>
                <a:spcPts val="0"/>
              </a:spcBef>
              <a:spcAft>
                <a:spcPts val="0"/>
              </a:spcAft>
              <a:buSzPts val="2400"/>
              <a:buFont typeface="Nunito Black"/>
              <a:buNone/>
              <a:defRPr sz="2400">
                <a:latin typeface="Nunito Black"/>
                <a:ea typeface="Nunito Black"/>
                <a:cs typeface="Nunito Black"/>
                <a:sym typeface="Nunito Black"/>
              </a:defRPr>
            </a:lvl3pPr>
            <a:lvl4pPr lvl="3" algn="ctr" rtl="0">
              <a:lnSpc>
                <a:spcPct val="115000"/>
              </a:lnSpc>
              <a:spcBef>
                <a:spcPts val="0"/>
              </a:spcBef>
              <a:spcAft>
                <a:spcPts val="0"/>
              </a:spcAft>
              <a:buSzPts val="2400"/>
              <a:buFont typeface="Nunito Black"/>
              <a:buNone/>
              <a:defRPr sz="2400">
                <a:latin typeface="Nunito Black"/>
                <a:ea typeface="Nunito Black"/>
                <a:cs typeface="Nunito Black"/>
                <a:sym typeface="Nunito Black"/>
              </a:defRPr>
            </a:lvl4pPr>
            <a:lvl5pPr lvl="4" algn="ctr" rtl="0">
              <a:lnSpc>
                <a:spcPct val="115000"/>
              </a:lnSpc>
              <a:spcBef>
                <a:spcPts val="0"/>
              </a:spcBef>
              <a:spcAft>
                <a:spcPts val="0"/>
              </a:spcAft>
              <a:buSzPts val="2400"/>
              <a:buFont typeface="Nunito Black"/>
              <a:buNone/>
              <a:defRPr sz="2400">
                <a:latin typeface="Nunito Black"/>
                <a:ea typeface="Nunito Black"/>
                <a:cs typeface="Nunito Black"/>
                <a:sym typeface="Nunito Black"/>
              </a:defRPr>
            </a:lvl5pPr>
            <a:lvl6pPr lvl="5" algn="ctr" rtl="0">
              <a:lnSpc>
                <a:spcPct val="115000"/>
              </a:lnSpc>
              <a:spcBef>
                <a:spcPts val="0"/>
              </a:spcBef>
              <a:spcAft>
                <a:spcPts val="0"/>
              </a:spcAft>
              <a:buSzPts val="2400"/>
              <a:buFont typeface="Nunito Black"/>
              <a:buNone/>
              <a:defRPr sz="2400">
                <a:latin typeface="Nunito Black"/>
                <a:ea typeface="Nunito Black"/>
                <a:cs typeface="Nunito Black"/>
                <a:sym typeface="Nunito Black"/>
              </a:defRPr>
            </a:lvl6pPr>
            <a:lvl7pPr lvl="6" algn="ctr" rtl="0">
              <a:lnSpc>
                <a:spcPct val="115000"/>
              </a:lnSpc>
              <a:spcBef>
                <a:spcPts val="0"/>
              </a:spcBef>
              <a:spcAft>
                <a:spcPts val="0"/>
              </a:spcAft>
              <a:buSzPts val="2400"/>
              <a:buFont typeface="Nunito Black"/>
              <a:buNone/>
              <a:defRPr sz="2400">
                <a:latin typeface="Nunito Black"/>
                <a:ea typeface="Nunito Black"/>
                <a:cs typeface="Nunito Black"/>
                <a:sym typeface="Nunito Black"/>
              </a:defRPr>
            </a:lvl7pPr>
            <a:lvl8pPr lvl="7" algn="ctr" rtl="0">
              <a:lnSpc>
                <a:spcPct val="115000"/>
              </a:lnSpc>
              <a:spcBef>
                <a:spcPts val="0"/>
              </a:spcBef>
              <a:spcAft>
                <a:spcPts val="0"/>
              </a:spcAft>
              <a:buSzPts val="2400"/>
              <a:buFont typeface="Nunito Black"/>
              <a:buNone/>
              <a:defRPr sz="2400">
                <a:latin typeface="Nunito Black"/>
                <a:ea typeface="Nunito Black"/>
                <a:cs typeface="Nunito Black"/>
                <a:sym typeface="Nunito Black"/>
              </a:defRPr>
            </a:lvl8pPr>
            <a:lvl9pPr lvl="8" algn="ctr" rtl="0">
              <a:lnSpc>
                <a:spcPct val="115000"/>
              </a:lnSpc>
              <a:spcBef>
                <a:spcPts val="0"/>
              </a:spcBef>
              <a:spcAft>
                <a:spcPts val="0"/>
              </a:spcAft>
              <a:buSzPts val="2400"/>
              <a:buFont typeface="Nunito Black"/>
              <a:buNone/>
              <a:defRPr sz="2400">
                <a:latin typeface="Nunito Black"/>
                <a:ea typeface="Nunito Black"/>
                <a:cs typeface="Nunito Black"/>
                <a:sym typeface="Nunito Black"/>
              </a:defRPr>
            </a:lvl9pPr>
          </a:lstStyle>
          <a:p>
            <a:endParaRPr/>
          </a:p>
        </p:txBody>
      </p:sp>
      <p:sp>
        <p:nvSpPr>
          <p:cNvPr id="362" name="Google Shape;362;p13"/>
          <p:cNvSpPr txBox="1">
            <a:spLocks noGrp="1"/>
          </p:cNvSpPr>
          <p:nvPr>
            <p:ph type="subTitle" idx="5"/>
          </p:nvPr>
        </p:nvSpPr>
        <p:spPr>
          <a:xfrm>
            <a:off x="5854503" y="2040377"/>
            <a:ext cx="2260200" cy="54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Nunito Black"/>
              <a:buNone/>
              <a:defRPr sz="2100">
                <a:latin typeface="Nunito Black"/>
                <a:ea typeface="Nunito Black"/>
                <a:cs typeface="Nunito Black"/>
                <a:sym typeface="Nunito Black"/>
              </a:defRPr>
            </a:lvl1pPr>
            <a:lvl2pPr lvl="1" algn="ctr" rtl="0">
              <a:lnSpc>
                <a:spcPct val="115000"/>
              </a:lnSpc>
              <a:spcBef>
                <a:spcPts val="0"/>
              </a:spcBef>
              <a:spcAft>
                <a:spcPts val="0"/>
              </a:spcAft>
              <a:buSzPts val="2400"/>
              <a:buFont typeface="Nunito Black"/>
              <a:buNone/>
              <a:defRPr sz="2400">
                <a:latin typeface="Nunito Black"/>
                <a:ea typeface="Nunito Black"/>
                <a:cs typeface="Nunito Black"/>
                <a:sym typeface="Nunito Black"/>
              </a:defRPr>
            </a:lvl2pPr>
            <a:lvl3pPr lvl="2" algn="ctr" rtl="0">
              <a:lnSpc>
                <a:spcPct val="115000"/>
              </a:lnSpc>
              <a:spcBef>
                <a:spcPts val="0"/>
              </a:spcBef>
              <a:spcAft>
                <a:spcPts val="0"/>
              </a:spcAft>
              <a:buSzPts val="2400"/>
              <a:buFont typeface="Nunito Black"/>
              <a:buNone/>
              <a:defRPr sz="2400">
                <a:latin typeface="Nunito Black"/>
                <a:ea typeface="Nunito Black"/>
                <a:cs typeface="Nunito Black"/>
                <a:sym typeface="Nunito Black"/>
              </a:defRPr>
            </a:lvl3pPr>
            <a:lvl4pPr lvl="3" algn="ctr" rtl="0">
              <a:lnSpc>
                <a:spcPct val="115000"/>
              </a:lnSpc>
              <a:spcBef>
                <a:spcPts val="0"/>
              </a:spcBef>
              <a:spcAft>
                <a:spcPts val="0"/>
              </a:spcAft>
              <a:buSzPts val="2400"/>
              <a:buFont typeface="Nunito Black"/>
              <a:buNone/>
              <a:defRPr sz="2400">
                <a:latin typeface="Nunito Black"/>
                <a:ea typeface="Nunito Black"/>
                <a:cs typeface="Nunito Black"/>
                <a:sym typeface="Nunito Black"/>
              </a:defRPr>
            </a:lvl4pPr>
            <a:lvl5pPr lvl="4" algn="ctr" rtl="0">
              <a:lnSpc>
                <a:spcPct val="115000"/>
              </a:lnSpc>
              <a:spcBef>
                <a:spcPts val="0"/>
              </a:spcBef>
              <a:spcAft>
                <a:spcPts val="0"/>
              </a:spcAft>
              <a:buSzPts val="2400"/>
              <a:buFont typeface="Nunito Black"/>
              <a:buNone/>
              <a:defRPr sz="2400">
                <a:latin typeface="Nunito Black"/>
                <a:ea typeface="Nunito Black"/>
                <a:cs typeface="Nunito Black"/>
                <a:sym typeface="Nunito Black"/>
              </a:defRPr>
            </a:lvl5pPr>
            <a:lvl6pPr lvl="5" algn="ctr" rtl="0">
              <a:lnSpc>
                <a:spcPct val="115000"/>
              </a:lnSpc>
              <a:spcBef>
                <a:spcPts val="0"/>
              </a:spcBef>
              <a:spcAft>
                <a:spcPts val="0"/>
              </a:spcAft>
              <a:buSzPts val="2400"/>
              <a:buFont typeface="Nunito Black"/>
              <a:buNone/>
              <a:defRPr sz="2400">
                <a:latin typeface="Nunito Black"/>
                <a:ea typeface="Nunito Black"/>
                <a:cs typeface="Nunito Black"/>
                <a:sym typeface="Nunito Black"/>
              </a:defRPr>
            </a:lvl6pPr>
            <a:lvl7pPr lvl="6" algn="ctr" rtl="0">
              <a:lnSpc>
                <a:spcPct val="115000"/>
              </a:lnSpc>
              <a:spcBef>
                <a:spcPts val="0"/>
              </a:spcBef>
              <a:spcAft>
                <a:spcPts val="0"/>
              </a:spcAft>
              <a:buSzPts val="2400"/>
              <a:buFont typeface="Nunito Black"/>
              <a:buNone/>
              <a:defRPr sz="2400">
                <a:latin typeface="Nunito Black"/>
                <a:ea typeface="Nunito Black"/>
                <a:cs typeface="Nunito Black"/>
                <a:sym typeface="Nunito Black"/>
              </a:defRPr>
            </a:lvl7pPr>
            <a:lvl8pPr lvl="7" algn="ctr" rtl="0">
              <a:lnSpc>
                <a:spcPct val="115000"/>
              </a:lnSpc>
              <a:spcBef>
                <a:spcPts val="0"/>
              </a:spcBef>
              <a:spcAft>
                <a:spcPts val="0"/>
              </a:spcAft>
              <a:buSzPts val="2400"/>
              <a:buFont typeface="Nunito Black"/>
              <a:buNone/>
              <a:defRPr sz="2400">
                <a:latin typeface="Nunito Black"/>
                <a:ea typeface="Nunito Black"/>
                <a:cs typeface="Nunito Black"/>
                <a:sym typeface="Nunito Black"/>
              </a:defRPr>
            </a:lvl8pPr>
            <a:lvl9pPr lvl="8" algn="ctr" rtl="0">
              <a:lnSpc>
                <a:spcPct val="115000"/>
              </a:lnSpc>
              <a:spcBef>
                <a:spcPts val="0"/>
              </a:spcBef>
              <a:spcAft>
                <a:spcPts val="0"/>
              </a:spcAft>
              <a:buSzPts val="2400"/>
              <a:buFont typeface="Nunito Black"/>
              <a:buNone/>
              <a:defRPr sz="2400">
                <a:latin typeface="Nunito Black"/>
                <a:ea typeface="Nunito Black"/>
                <a:cs typeface="Nunito Black"/>
                <a:sym typeface="Nunito Black"/>
              </a:defRPr>
            </a:lvl9pPr>
          </a:lstStyle>
          <a:p>
            <a:endParaRPr/>
          </a:p>
        </p:txBody>
      </p:sp>
      <p:sp>
        <p:nvSpPr>
          <p:cNvPr id="363" name="Google Shape;363;p13"/>
          <p:cNvSpPr txBox="1">
            <a:spLocks noGrp="1"/>
          </p:cNvSpPr>
          <p:nvPr>
            <p:ph type="subTitle" idx="6"/>
          </p:nvPr>
        </p:nvSpPr>
        <p:spPr>
          <a:xfrm>
            <a:off x="3441896" y="2040376"/>
            <a:ext cx="2260200" cy="54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Nunito Black"/>
              <a:buNone/>
              <a:defRPr sz="2100">
                <a:latin typeface="Nunito Black"/>
                <a:ea typeface="Nunito Black"/>
                <a:cs typeface="Nunito Black"/>
                <a:sym typeface="Nunito Black"/>
              </a:defRPr>
            </a:lvl1pPr>
            <a:lvl2pPr lvl="1" algn="ctr" rtl="0">
              <a:lnSpc>
                <a:spcPct val="115000"/>
              </a:lnSpc>
              <a:spcBef>
                <a:spcPts val="0"/>
              </a:spcBef>
              <a:spcAft>
                <a:spcPts val="0"/>
              </a:spcAft>
              <a:buSzPts val="2400"/>
              <a:buFont typeface="Nunito Black"/>
              <a:buNone/>
              <a:defRPr sz="2400">
                <a:latin typeface="Nunito Black"/>
                <a:ea typeface="Nunito Black"/>
                <a:cs typeface="Nunito Black"/>
                <a:sym typeface="Nunito Black"/>
              </a:defRPr>
            </a:lvl2pPr>
            <a:lvl3pPr lvl="2" algn="ctr" rtl="0">
              <a:lnSpc>
                <a:spcPct val="115000"/>
              </a:lnSpc>
              <a:spcBef>
                <a:spcPts val="0"/>
              </a:spcBef>
              <a:spcAft>
                <a:spcPts val="0"/>
              </a:spcAft>
              <a:buSzPts val="2400"/>
              <a:buFont typeface="Nunito Black"/>
              <a:buNone/>
              <a:defRPr sz="2400">
                <a:latin typeface="Nunito Black"/>
                <a:ea typeface="Nunito Black"/>
                <a:cs typeface="Nunito Black"/>
                <a:sym typeface="Nunito Black"/>
              </a:defRPr>
            </a:lvl3pPr>
            <a:lvl4pPr lvl="3" algn="ctr" rtl="0">
              <a:lnSpc>
                <a:spcPct val="115000"/>
              </a:lnSpc>
              <a:spcBef>
                <a:spcPts val="0"/>
              </a:spcBef>
              <a:spcAft>
                <a:spcPts val="0"/>
              </a:spcAft>
              <a:buSzPts val="2400"/>
              <a:buFont typeface="Nunito Black"/>
              <a:buNone/>
              <a:defRPr sz="2400">
                <a:latin typeface="Nunito Black"/>
                <a:ea typeface="Nunito Black"/>
                <a:cs typeface="Nunito Black"/>
                <a:sym typeface="Nunito Black"/>
              </a:defRPr>
            </a:lvl4pPr>
            <a:lvl5pPr lvl="4" algn="ctr" rtl="0">
              <a:lnSpc>
                <a:spcPct val="115000"/>
              </a:lnSpc>
              <a:spcBef>
                <a:spcPts val="0"/>
              </a:spcBef>
              <a:spcAft>
                <a:spcPts val="0"/>
              </a:spcAft>
              <a:buSzPts val="2400"/>
              <a:buFont typeface="Nunito Black"/>
              <a:buNone/>
              <a:defRPr sz="2400">
                <a:latin typeface="Nunito Black"/>
                <a:ea typeface="Nunito Black"/>
                <a:cs typeface="Nunito Black"/>
                <a:sym typeface="Nunito Black"/>
              </a:defRPr>
            </a:lvl5pPr>
            <a:lvl6pPr lvl="5" algn="ctr" rtl="0">
              <a:lnSpc>
                <a:spcPct val="115000"/>
              </a:lnSpc>
              <a:spcBef>
                <a:spcPts val="0"/>
              </a:spcBef>
              <a:spcAft>
                <a:spcPts val="0"/>
              </a:spcAft>
              <a:buSzPts val="2400"/>
              <a:buFont typeface="Nunito Black"/>
              <a:buNone/>
              <a:defRPr sz="2400">
                <a:latin typeface="Nunito Black"/>
                <a:ea typeface="Nunito Black"/>
                <a:cs typeface="Nunito Black"/>
                <a:sym typeface="Nunito Black"/>
              </a:defRPr>
            </a:lvl6pPr>
            <a:lvl7pPr lvl="6" algn="ctr" rtl="0">
              <a:lnSpc>
                <a:spcPct val="115000"/>
              </a:lnSpc>
              <a:spcBef>
                <a:spcPts val="0"/>
              </a:spcBef>
              <a:spcAft>
                <a:spcPts val="0"/>
              </a:spcAft>
              <a:buSzPts val="2400"/>
              <a:buFont typeface="Nunito Black"/>
              <a:buNone/>
              <a:defRPr sz="2400">
                <a:latin typeface="Nunito Black"/>
                <a:ea typeface="Nunito Black"/>
                <a:cs typeface="Nunito Black"/>
                <a:sym typeface="Nunito Black"/>
              </a:defRPr>
            </a:lvl7pPr>
            <a:lvl8pPr lvl="7" algn="ctr" rtl="0">
              <a:lnSpc>
                <a:spcPct val="115000"/>
              </a:lnSpc>
              <a:spcBef>
                <a:spcPts val="0"/>
              </a:spcBef>
              <a:spcAft>
                <a:spcPts val="0"/>
              </a:spcAft>
              <a:buSzPts val="2400"/>
              <a:buFont typeface="Nunito Black"/>
              <a:buNone/>
              <a:defRPr sz="2400">
                <a:latin typeface="Nunito Black"/>
                <a:ea typeface="Nunito Black"/>
                <a:cs typeface="Nunito Black"/>
                <a:sym typeface="Nunito Black"/>
              </a:defRPr>
            </a:lvl8pPr>
            <a:lvl9pPr lvl="8" algn="ctr" rtl="0">
              <a:lnSpc>
                <a:spcPct val="115000"/>
              </a:lnSpc>
              <a:spcBef>
                <a:spcPts val="0"/>
              </a:spcBef>
              <a:spcAft>
                <a:spcPts val="0"/>
              </a:spcAft>
              <a:buSzPts val="2400"/>
              <a:buFont typeface="Nunito Black"/>
              <a:buNone/>
              <a:defRPr sz="2400">
                <a:latin typeface="Nunito Black"/>
                <a:ea typeface="Nunito Black"/>
                <a:cs typeface="Nunito Black"/>
                <a:sym typeface="Nunito Black"/>
              </a:defRPr>
            </a:lvl9pPr>
          </a:lstStyle>
          <a:p>
            <a:endParaRPr/>
          </a:p>
        </p:txBody>
      </p:sp>
      <p:grpSp>
        <p:nvGrpSpPr>
          <p:cNvPr id="364" name="Google Shape;364;p13"/>
          <p:cNvGrpSpPr/>
          <p:nvPr/>
        </p:nvGrpSpPr>
        <p:grpSpPr>
          <a:xfrm>
            <a:off x="-353272" y="90275"/>
            <a:ext cx="9945639" cy="5183700"/>
            <a:chOff x="-353272" y="90275"/>
            <a:chExt cx="9945639" cy="5183700"/>
          </a:xfrm>
        </p:grpSpPr>
        <p:grpSp>
          <p:nvGrpSpPr>
            <p:cNvPr id="365" name="Google Shape;365;p13"/>
            <p:cNvGrpSpPr/>
            <p:nvPr/>
          </p:nvGrpSpPr>
          <p:grpSpPr>
            <a:xfrm rot="-10580157">
              <a:off x="7854039" y="4643293"/>
              <a:ext cx="363973" cy="216195"/>
              <a:chOff x="6191763" y="4215150"/>
              <a:chExt cx="261938" cy="155576"/>
            </a:xfrm>
          </p:grpSpPr>
          <p:sp>
            <p:nvSpPr>
              <p:cNvPr id="366" name="Google Shape;366;p13"/>
              <p:cNvSpPr/>
              <p:nvPr/>
            </p:nvSpPr>
            <p:spPr>
              <a:xfrm>
                <a:off x="6302888" y="4215150"/>
                <a:ext cx="150813" cy="93663"/>
              </a:xfrm>
              <a:custGeom>
                <a:avLst/>
                <a:gdLst/>
                <a:ahLst/>
                <a:cxnLst/>
                <a:rect l="l" t="t" r="r" b="b"/>
                <a:pathLst>
                  <a:path w="95" h="59" extrusionOk="0">
                    <a:moveTo>
                      <a:pt x="95" y="0"/>
                    </a:moveTo>
                    <a:lnTo>
                      <a:pt x="56" y="30"/>
                    </a:lnTo>
                    <a:lnTo>
                      <a:pt x="16" y="59"/>
                    </a:lnTo>
                    <a:lnTo>
                      <a:pt x="8" y="44"/>
                    </a:lnTo>
                    <a:lnTo>
                      <a:pt x="0" y="28"/>
                    </a:lnTo>
                    <a:lnTo>
                      <a:pt x="47" y="15"/>
                    </a:lnTo>
                    <a:lnTo>
                      <a:pt x="95"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3"/>
              <p:cNvSpPr/>
              <p:nvPr/>
            </p:nvSpPr>
            <p:spPr>
              <a:xfrm>
                <a:off x="6191763" y="4232613"/>
                <a:ext cx="160338" cy="138113"/>
              </a:xfrm>
              <a:custGeom>
                <a:avLst/>
                <a:gdLst/>
                <a:ahLst/>
                <a:cxnLst/>
                <a:rect l="l" t="t" r="r" b="b"/>
                <a:pathLst>
                  <a:path w="62" h="53" extrusionOk="0">
                    <a:moveTo>
                      <a:pt x="33" y="15"/>
                    </a:moveTo>
                    <a:cubicBezTo>
                      <a:pt x="13" y="27"/>
                      <a:pt x="13" y="27"/>
                      <a:pt x="13" y="27"/>
                    </a:cubicBezTo>
                    <a:cubicBezTo>
                      <a:pt x="11" y="25"/>
                      <a:pt x="8" y="24"/>
                      <a:pt x="5" y="25"/>
                    </a:cubicBezTo>
                    <a:cubicBezTo>
                      <a:pt x="1" y="27"/>
                      <a:pt x="0" y="31"/>
                      <a:pt x="2" y="34"/>
                    </a:cubicBezTo>
                    <a:cubicBezTo>
                      <a:pt x="9" y="48"/>
                      <a:pt x="9" y="48"/>
                      <a:pt x="9" y="48"/>
                    </a:cubicBezTo>
                    <a:cubicBezTo>
                      <a:pt x="10" y="51"/>
                      <a:pt x="14" y="53"/>
                      <a:pt x="18" y="51"/>
                    </a:cubicBezTo>
                    <a:cubicBezTo>
                      <a:pt x="21" y="50"/>
                      <a:pt x="22" y="46"/>
                      <a:pt x="21" y="43"/>
                    </a:cubicBezTo>
                    <a:cubicBezTo>
                      <a:pt x="43" y="35"/>
                      <a:pt x="43" y="35"/>
                      <a:pt x="43" y="35"/>
                    </a:cubicBezTo>
                    <a:cubicBezTo>
                      <a:pt x="45" y="39"/>
                      <a:pt x="51" y="41"/>
                      <a:pt x="55" y="38"/>
                    </a:cubicBezTo>
                    <a:cubicBezTo>
                      <a:pt x="60" y="36"/>
                      <a:pt x="62" y="30"/>
                      <a:pt x="60" y="25"/>
                    </a:cubicBezTo>
                    <a:cubicBezTo>
                      <a:pt x="50" y="7"/>
                      <a:pt x="50" y="7"/>
                      <a:pt x="50" y="7"/>
                    </a:cubicBezTo>
                    <a:cubicBezTo>
                      <a:pt x="48" y="2"/>
                      <a:pt x="42" y="0"/>
                      <a:pt x="37" y="3"/>
                    </a:cubicBezTo>
                    <a:cubicBezTo>
                      <a:pt x="33" y="5"/>
                      <a:pt x="31" y="10"/>
                      <a:pt x="33" y="15"/>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8" name="Google Shape;368;p13"/>
            <p:cNvGrpSpPr/>
            <p:nvPr/>
          </p:nvGrpSpPr>
          <p:grpSpPr>
            <a:xfrm rot="2394761">
              <a:off x="8268456" y="3941258"/>
              <a:ext cx="1170157" cy="904162"/>
              <a:chOff x="8268618" y="3920549"/>
              <a:chExt cx="1170193" cy="904189"/>
            </a:xfrm>
          </p:grpSpPr>
          <p:sp>
            <p:nvSpPr>
              <p:cNvPr id="369" name="Google Shape;369;p13"/>
              <p:cNvSpPr/>
              <p:nvPr/>
            </p:nvSpPr>
            <p:spPr>
              <a:xfrm rot="-766792">
                <a:off x="9337451" y="4122407"/>
                <a:ext cx="1588" cy="1588"/>
              </a:xfrm>
              <a:custGeom>
                <a:avLst/>
                <a:gdLst/>
                <a:ahLst/>
                <a:cxnLst/>
                <a:rect l="l" t="t" r="r" b="b"/>
                <a:pathLst>
                  <a:path w="1" h="1" extrusionOk="0">
                    <a:moveTo>
                      <a:pt x="0" y="0"/>
                    </a:moveTo>
                    <a:lnTo>
                      <a:pt x="1" y="0"/>
                    </a:lnTo>
                    <a:lnTo>
                      <a:pt x="0" y="1"/>
                    </a:lnTo>
                    <a:lnTo>
                      <a:pt x="0" y="0"/>
                    </a:lnTo>
                    <a:close/>
                  </a:path>
                </a:pathLst>
              </a:custGeom>
              <a:solidFill>
                <a:srgbClr val="FF598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rot="-766792">
                <a:off x="9337451" y="4122407"/>
                <a:ext cx="1588" cy="1588"/>
              </a:xfrm>
              <a:custGeom>
                <a:avLst/>
                <a:gdLst/>
                <a:ahLst/>
                <a:cxnLst/>
                <a:rect l="l" t="t" r="r" b="b"/>
                <a:pathLst>
                  <a:path w="1" h="1" extrusionOk="0">
                    <a:moveTo>
                      <a:pt x="0" y="0"/>
                    </a:moveTo>
                    <a:lnTo>
                      <a:pt x="1" y="0"/>
                    </a:lnTo>
                    <a:lnTo>
                      <a:pt x="0" y="1"/>
                    </a:lnTo>
                    <a:lnTo>
                      <a:pt x="0" y="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3"/>
              <p:cNvSpPr/>
              <p:nvPr/>
            </p:nvSpPr>
            <p:spPr>
              <a:xfrm rot="-766792">
                <a:off x="8342723" y="4255318"/>
                <a:ext cx="865164" cy="412739"/>
              </a:xfrm>
              <a:custGeom>
                <a:avLst/>
                <a:gdLst/>
                <a:ahLst/>
                <a:cxnLst/>
                <a:rect l="l" t="t" r="r" b="b"/>
                <a:pathLst>
                  <a:path w="333" h="159" extrusionOk="0">
                    <a:moveTo>
                      <a:pt x="25" y="133"/>
                    </a:moveTo>
                    <a:cubicBezTo>
                      <a:pt x="30" y="139"/>
                      <a:pt x="35" y="145"/>
                      <a:pt x="42" y="150"/>
                    </a:cubicBezTo>
                    <a:cubicBezTo>
                      <a:pt x="324" y="107"/>
                      <a:pt x="324" y="107"/>
                      <a:pt x="324" y="107"/>
                    </a:cubicBezTo>
                    <a:cubicBezTo>
                      <a:pt x="329" y="106"/>
                      <a:pt x="329" y="106"/>
                      <a:pt x="329" y="106"/>
                    </a:cubicBezTo>
                    <a:cubicBezTo>
                      <a:pt x="333" y="117"/>
                      <a:pt x="333" y="117"/>
                      <a:pt x="333" y="117"/>
                    </a:cubicBezTo>
                    <a:cubicBezTo>
                      <a:pt x="42" y="159"/>
                      <a:pt x="42" y="159"/>
                      <a:pt x="42" y="159"/>
                    </a:cubicBezTo>
                    <a:cubicBezTo>
                      <a:pt x="24" y="146"/>
                      <a:pt x="10" y="127"/>
                      <a:pt x="4" y="105"/>
                    </a:cubicBezTo>
                    <a:cubicBezTo>
                      <a:pt x="1" y="93"/>
                      <a:pt x="0" y="80"/>
                      <a:pt x="4" y="68"/>
                    </a:cubicBezTo>
                    <a:cubicBezTo>
                      <a:pt x="290" y="0"/>
                      <a:pt x="290" y="0"/>
                      <a:pt x="290" y="0"/>
                    </a:cubicBezTo>
                    <a:cubicBezTo>
                      <a:pt x="295" y="12"/>
                      <a:pt x="295" y="12"/>
                      <a:pt x="295" y="12"/>
                    </a:cubicBezTo>
                    <a:cubicBezTo>
                      <a:pt x="292" y="12"/>
                      <a:pt x="16" y="75"/>
                      <a:pt x="14" y="76"/>
                    </a:cubicBezTo>
                    <a:cubicBezTo>
                      <a:pt x="13" y="76"/>
                      <a:pt x="11" y="76"/>
                      <a:pt x="11" y="76"/>
                    </a:cubicBezTo>
                    <a:cubicBezTo>
                      <a:pt x="6" y="96"/>
                      <a:pt x="14" y="117"/>
                      <a:pt x="25" y="133"/>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3"/>
              <p:cNvSpPr/>
              <p:nvPr/>
            </p:nvSpPr>
            <p:spPr>
              <a:xfrm rot="-766793">
                <a:off x="8300126" y="4026442"/>
                <a:ext cx="985810" cy="395277"/>
              </a:xfrm>
              <a:custGeom>
                <a:avLst/>
                <a:gdLst/>
                <a:ahLst/>
                <a:cxnLst/>
                <a:rect l="l" t="t" r="r" b="b"/>
                <a:pathLst>
                  <a:path w="621" h="249" extrusionOk="0">
                    <a:moveTo>
                      <a:pt x="215" y="115"/>
                    </a:moveTo>
                    <a:lnTo>
                      <a:pt x="621" y="0"/>
                    </a:lnTo>
                    <a:lnTo>
                      <a:pt x="469" y="138"/>
                    </a:lnTo>
                    <a:lnTo>
                      <a:pt x="0" y="249"/>
                    </a:lnTo>
                    <a:lnTo>
                      <a:pt x="215" y="115"/>
                    </a:lnTo>
                    <a:close/>
                  </a:path>
                </a:pathLst>
              </a:custGeom>
              <a:solidFill>
                <a:srgbClr val="7A8C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3"/>
              <p:cNvSpPr/>
              <p:nvPr/>
            </p:nvSpPr>
            <p:spPr>
              <a:xfrm rot="-766793">
                <a:off x="8300126" y="4026442"/>
                <a:ext cx="985810" cy="395277"/>
              </a:xfrm>
              <a:custGeom>
                <a:avLst/>
                <a:gdLst/>
                <a:ahLst/>
                <a:cxnLst/>
                <a:rect l="l" t="t" r="r" b="b"/>
                <a:pathLst>
                  <a:path w="621" h="249" extrusionOk="0">
                    <a:moveTo>
                      <a:pt x="215" y="115"/>
                    </a:moveTo>
                    <a:lnTo>
                      <a:pt x="621" y="0"/>
                    </a:lnTo>
                    <a:lnTo>
                      <a:pt x="469" y="138"/>
                    </a:lnTo>
                    <a:lnTo>
                      <a:pt x="0" y="249"/>
                    </a:lnTo>
                    <a:lnTo>
                      <a:pt x="215" y="115"/>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3"/>
              <p:cNvSpPr/>
              <p:nvPr/>
            </p:nvSpPr>
            <p:spPr>
              <a:xfrm rot="-766793">
                <a:off x="8300126" y="4026442"/>
                <a:ext cx="985810" cy="395277"/>
              </a:xfrm>
              <a:custGeom>
                <a:avLst/>
                <a:gdLst/>
                <a:ahLst/>
                <a:cxnLst/>
                <a:rect l="l" t="t" r="r" b="b"/>
                <a:pathLst>
                  <a:path w="621" h="249" extrusionOk="0">
                    <a:moveTo>
                      <a:pt x="621" y="0"/>
                    </a:moveTo>
                    <a:lnTo>
                      <a:pt x="215" y="115"/>
                    </a:lnTo>
                    <a:lnTo>
                      <a:pt x="0" y="249"/>
                    </a:lnTo>
                    <a:lnTo>
                      <a:pt x="469" y="138"/>
                    </a:lnTo>
                    <a:lnTo>
                      <a:pt x="621" y="0"/>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375;p13"/>
              <p:cNvSpPr/>
              <p:nvPr/>
            </p:nvSpPr>
            <p:spPr>
              <a:xfrm rot="-766793">
                <a:off x="8300126" y="4026442"/>
                <a:ext cx="985810" cy="395277"/>
              </a:xfrm>
              <a:custGeom>
                <a:avLst/>
                <a:gdLst/>
                <a:ahLst/>
                <a:cxnLst/>
                <a:rect l="l" t="t" r="r" b="b"/>
                <a:pathLst>
                  <a:path w="621" h="249" extrusionOk="0">
                    <a:moveTo>
                      <a:pt x="621" y="0"/>
                    </a:moveTo>
                    <a:lnTo>
                      <a:pt x="215" y="115"/>
                    </a:lnTo>
                    <a:lnTo>
                      <a:pt x="0" y="249"/>
                    </a:lnTo>
                    <a:lnTo>
                      <a:pt x="469" y="138"/>
                    </a:lnTo>
                    <a:lnTo>
                      <a:pt x="621" y="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376;p13"/>
              <p:cNvSpPr/>
              <p:nvPr/>
            </p:nvSpPr>
            <p:spPr>
              <a:xfrm rot="-766792">
                <a:off x="9019169" y="3945027"/>
                <a:ext cx="249231" cy="249231"/>
              </a:xfrm>
              <a:custGeom>
                <a:avLst/>
                <a:gdLst/>
                <a:ahLst/>
                <a:cxnLst/>
                <a:rect l="l" t="t" r="r" b="b"/>
                <a:pathLst>
                  <a:path w="157" h="157" extrusionOk="0">
                    <a:moveTo>
                      <a:pt x="0" y="138"/>
                    </a:moveTo>
                    <a:lnTo>
                      <a:pt x="152" y="0"/>
                    </a:lnTo>
                    <a:lnTo>
                      <a:pt x="157" y="15"/>
                    </a:lnTo>
                    <a:lnTo>
                      <a:pt x="149" y="23"/>
                    </a:lnTo>
                    <a:lnTo>
                      <a:pt x="8" y="157"/>
                    </a:lnTo>
                    <a:lnTo>
                      <a:pt x="0" y="138"/>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377;p13"/>
              <p:cNvSpPr/>
              <p:nvPr/>
            </p:nvSpPr>
            <p:spPr>
              <a:xfrm rot="-766792">
                <a:off x="9172642" y="4135200"/>
                <a:ext cx="223832" cy="306379"/>
              </a:xfrm>
              <a:custGeom>
                <a:avLst/>
                <a:gdLst/>
                <a:ahLst/>
                <a:cxnLst/>
                <a:rect l="l" t="t" r="r" b="b"/>
                <a:pathLst>
                  <a:path w="141" h="193" extrusionOk="0">
                    <a:moveTo>
                      <a:pt x="136" y="0"/>
                    </a:moveTo>
                    <a:lnTo>
                      <a:pt x="141" y="15"/>
                    </a:lnTo>
                    <a:lnTo>
                      <a:pt x="6" y="193"/>
                    </a:lnTo>
                    <a:lnTo>
                      <a:pt x="0" y="175"/>
                    </a:lnTo>
                    <a:lnTo>
                      <a:pt x="136"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378;p13"/>
              <p:cNvSpPr/>
              <p:nvPr/>
            </p:nvSpPr>
            <p:spPr>
              <a:xfrm rot="-766792">
                <a:off x="9172642" y="4135200"/>
                <a:ext cx="223832" cy="306379"/>
              </a:xfrm>
              <a:custGeom>
                <a:avLst/>
                <a:gdLst/>
                <a:ahLst/>
                <a:cxnLst/>
                <a:rect l="l" t="t" r="r" b="b"/>
                <a:pathLst>
                  <a:path w="141" h="193" extrusionOk="0">
                    <a:moveTo>
                      <a:pt x="136" y="0"/>
                    </a:moveTo>
                    <a:lnTo>
                      <a:pt x="141" y="15"/>
                    </a:lnTo>
                    <a:lnTo>
                      <a:pt x="6" y="193"/>
                    </a:lnTo>
                    <a:lnTo>
                      <a:pt x="0" y="175"/>
                    </a:lnTo>
                    <a:lnTo>
                      <a:pt x="136" y="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 name="Google Shape;379;p13"/>
              <p:cNvSpPr/>
              <p:nvPr/>
            </p:nvSpPr>
            <p:spPr>
              <a:xfrm rot="-766791">
                <a:off x="9053775" y="3971797"/>
                <a:ext cx="296855" cy="452425"/>
              </a:xfrm>
              <a:custGeom>
                <a:avLst/>
                <a:gdLst/>
                <a:ahLst/>
                <a:cxnLst/>
                <a:rect l="l" t="t" r="r" b="b"/>
                <a:pathLst>
                  <a:path w="114" h="174" extrusionOk="0">
                    <a:moveTo>
                      <a:pt x="114" y="71"/>
                    </a:moveTo>
                    <a:cubicBezTo>
                      <a:pt x="34" y="174"/>
                      <a:pt x="34" y="174"/>
                      <a:pt x="34" y="174"/>
                    </a:cubicBezTo>
                    <a:cubicBezTo>
                      <a:pt x="0" y="82"/>
                      <a:pt x="0" y="82"/>
                      <a:pt x="0" y="82"/>
                    </a:cubicBezTo>
                    <a:cubicBezTo>
                      <a:pt x="3" y="82"/>
                      <a:pt x="3" y="82"/>
                      <a:pt x="3" y="82"/>
                    </a:cubicBezTo>
                    <a:cubicBezTo>
                      <a:pt x="89" y="0"/>
                      <a:pt x="89" y="0"/>
                      <a:pt x="89" y="0"/>
                    </a:cubicBezTo>
                    <a:cubicBezTo>
                      <a:pt x="90" y="1"/>
                      <a:pt x="114" y="70"/>
                      <a:pt x="114" y="71"/>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380;p13"/>
              <p:cNvSpPr/>
              <p:nvPr/>
            </p:nvSpPr>
            <p:spPr>
              <a:xfrm rot="-766793">
                <a:off x="8363496" y="4285110"/>
                <a:ext cx="827065" cy="354003"/>
              </a:xfrm>
              <a:custGeom>
                <a:avLst/>
                <a:gdLst/>
                <a:ahLst/>
                <a:cxnLst/>
                <a:rect l="l" t="t" r="r" b="b"/>
                <a:pathLst>
                  <a:path w="318" h="136" extrusionOk="0">
                    <a:moveTo>
                      <a:pt x="284" y="0"/>
                    </a:moveTo>
                    <a:cubicBezTo>
                      <a:pt x="318" y="92"/>
                      <a:pt x="318" y="92"/>
                      <a:pt x="318" y="92"/>
                    </a:cubicBezTo>
                    <a:cubicBezTo>
                      <a:pt x="36" y="136"/>
                      <a:pt x="36" y="136"/>
                      <a:pt x="36" y="136"/>
                    </a:cubicBezTo>
                    <a:cubicBezTo>
                      <a:pt x="16" y="119"/>
                      <a:pt x="0" y="90"/>
                      <a:pt x="6" y="64"/>
                    </a:cubicBezTo>
                    <a:cubicBezTo>
                      <a:pt x="284" y="0"/>
                      <a:pt x="284" y="0"/>
                      <a:pt x="284" y="0"/>
                    </a:cubicBez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 name="Google Shape;381;p13"/>
              <p:cNvSpPr/>
              <p:nvPr/>
            </p:nvSpPr>
            <p:spPr>
              <a:xfrm rot="-766793">
                <a:off x="9079592" y="4115788"/>
                <a:ext cx="114297" cy="111122"/>
              </a:xfrm>
              <a:custGeom>
                <a:avLst/>
                <a:gdLst/>
                <a:ahLst/>
                <a:cxnLst/>
                <a:rect l="l" t="t" r="r" b="b"/>
                <a:pathLst>
                  <a:path w="44" h="43" extrusionOk="0">
                    <a:moveTo>
                      <a:pt x="40" y="4"/>
                    </a:moveTo>
                    <a:cubicBezTo>
                      <a:pt x="25" y="15"/>
                      <a:pt x="13" y="29"/>
                      <a:pt x="0" y="43"/>
                    </a:cubicBezTo>
                    <a:cubicBezTo>
                      <a:pt x="17" y="33"/>
                      <a:pt x="31" y="19"/>
                      <a:pt x="43" y="2"/>
                    </a:cubicBezTo>
                    <a:cubicBezTo>
                      <a:pt x="43" y="2"/>
                      <a:pt x="44" y="1"/>
                      <a:pt x="44" y="0"/>
                    </a:cubicBezTo>
                    <a:cubicBezTo>
                      <a:pt x="43" y="1"/>
                      <a:pt x="41" y="3"/>
                      <a:pt x="40" y="4"/>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 name="Google Shape;382;p13"/>
              <p:cNvSpPr/>
              <p:nvPr/>
            </p:nvSpPr>
            <p:spPr>
              <a:xfrm rot="-766793">
                <a:off x="9164406" y="4036226"/>
                <a:ext cx="50799" cy="49212"/>
              </a:xfrm>
              <a:custGeom>
                <a:avLst/>
                <a:gdLst/>
                <a:ahLst/>
                <a:cxnLst/>
                <a:rect l="l" t="t" r="r" b="b"/>
                <a:pathLst>
                  <a:path w="20" h="19" extrusionOk="0">
                    <a:moveTo>
                      <a:pt x="0" y="19"/>
                    </a:moveTo>
                    <a:cubicBezTo>
                      <a:pt x="8" y="14"/>
                      <a:pt x="15" y="8"/>
                      <a:pt x="20" y="0"/>
                    </a:cubicBezTo>
                    <a:cubicBezTo>
                      <a:pt x="13" y="5"/>
                      <a:pt x="6" y="12"/>
                      <a:pt x="0" y="19"/>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 name="Google Shape;383;p13"/>
              <p:cNvSpPr/>
              <p:nvPr/>
            </p:nvSpPr>
            <p:spPr>
              <a:xfrm rot="-766793">
                <a:off x="9194233" y="4041166"/>
                <a:ext cx="31749" cy="31749"/>
              </a:xfrm>
              <a:custGeom>
                <a:avLst/>
                <a:gdLst/>
                <a:ahLst/>
                <a:cxnLst/>
                <a:rect l="l" t="t" r="r" b="b"/>
                <a:pathLst>
                  <a:path w="12" h="12" extrusionOk="0">
                    <a:moveTo>
                      <a:pt x="0" y="12"/>
                    </a:moveTo>
                    <a:cubicBezTo>
                      <a:pt x="5" y="9"/>
                      <a:pt x="9" y="5"/>
                      <a:pt x="12" y="0"/>
                    </a:cubicBezTo>
                    <a:cubicBezTo>
                      <a:pt x="8" y="4"/>
                      <a:pt x="4" y="7"/>
                      <a:pt x="0" y="12"/>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4" name="Google Shape;384;p13"/>
              <p:cNvSpPr/>
              <p:nvPr/>
            </p:nvSpPr>
            <p:spPr>
              <a:xfrm rot="-766795">
                <a:off x="9165535" y="4178996"/>
                <a:ext cx="53973" cy="60323"/>
              </a:xfrm>
              <a:custGeom>
                <a:avLst/>
                <a:gdLst/>
                <a:ahLst/>
                <a:cxnLst/>
                <a:rect l="l" t="t" r="r" b="b"/>
                <a:pathLst>
                  <a:path w="21" h="23" extrusionOk="0">
                    <a:moveTo>
                      <a:pt x="0" y="23"/>
                    </a:moveTo>
                    <a:cubicBezTo>
                      <a:pt x="8" y="16"/>
                      <a:pt x="16" y="9"/>
                      <a:pt x="21" y="0"/>
                    </a:cubicBezTo>
                    <a:cubicBezTo>
                      <a:pt x="13" y="6"/>
                      <a:pt x="6" y="13"/>
                      <a:pt x="0" y="23"/>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 name="Google Shape;385;p13"/>
              <p:cNvSpPr/>
              <p:nvPr/>
            </p:nvSpPr>
            <p:spPr>
              <a:xfrm rot="-766792">
                <a:off x="9261673" y="4102345"/>
                <a:ext cx="49212" cy="57148"/>
              </a:xfrm>
              <a:custGeom>
                <a:avLst/>
                <a:gdLst/>
                <a:ahLst/>
                <a:cxnLst/>
                <a:rect l="l" t="t" r="r" b="b"/>
                <a:pathLst>
                  <a:path w="19" h="22" extrusionOk="0">
                    <a:moveTo>
                      <a:pt x="0" y="22"/>
                    </a:moveTo>
                    <a:cubicBezTo>
                      <a:pt x="7" y="16"/>
                      <a:pt x="14" y="9"/>
                      <a:pt x="19" y="0"/>
                    </a:cubicBezTo>
                    <a:cubicBezTo>
                      <a:pt x="11" y="6"/>
                      <a:pt x="5" y="14"/>
                      <a:pt x="0" y="22"/>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 name="Google Shape;386;p13"/>
              <p:cNvSpPr/>
              <p:nvPr/>
            </p:nvSpPr>
            <p:spPr>
              <a:xfrm rot="-766794">
                <a:off x="8833539" y="4342052"/>
                <a:ext cx="79373" cy="19049"/>
              </a:xfrm>
              <a:custGeom>
                <a:avLst/>
                <a:gdLst/>
                <a:ahLst/>
                <a:cxnLst/>
                <a:rect l="l" t="t" r="r" b="b"/>
                <a:pathLst>
                  <a:path w="31" h="7" extrusionOk="0">
                    <a:moveTo>
                      <a:pt x="0" y="7"/>
                    </a:moveTo>
                    <a:cubicBezTo>
                      <a:pt x="11" y="6"/>
                      <a:pt x="21" y="4"/>
                      <a:pt x="31" y="0"/>
                    </a:cubicBezTo>
                    <a:cubicBezTo>
                      <a:pt x="21" y="0"/>
                      <a:pt x="10" y="3"/>
                      <a:pt x="0" y="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 name="Google Shape;387;p13"/>
              <p:cNvSpPr/>
              <p:nvPr/>
            </p:nvSpPr>
            <p:spPr>
              <a:xfrm rot="-766792">
                <a:off x="8962111" y="4282406"/>
                <a:ext cx="46037" cy="12700"/>
              </a:xfrm>
              <a:custGeom>
                <a:avLst/>
                <a:gdLst/>
                <a:ahLst/>
                <a:cxnLst/>
                <a:rect l="l" t="t" r="r" b="b"/>
                <a:pathLst>
                  <a:path w="18" h="5" extrusionOk="0">
                    <a:moveTo>
                      <a:pt x="0" y="5"/>
                    </a:moveTo>
                    <a:cubicBezTo>
                      <a:pt x="6" y="4"/>
                      <a:pt x="12" y="3"/>
                      <a:pt x="18" y="0"/>
                    </a:cubicBezTo>
                    <a:cubicBezTo>
                      <a:pt x="12" y="1"/>
                      <a:pt x="6" y="2"/>
                      <a:pt x="0" y="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 name="Google Shape;388;p13"/>
              <p:cNvSpPr/>
              <p:nvPr/>
            </p:nvSpPr>
            <p:spPr>
              <a:xfrm rot="-766795">
                <a:off x="8922856" y="4303387"/>
                <a:ext cx="84136" cy="22224"/>
              </a:xfrm>
              <a:custGeom>
                <a:avLst/>
                <a:gdLst/>
                <a:ahLst/>
                <a:cxnLst/>
                <a:rect l="l" t="t" r="r" b="b"/>
                <a:pathLst>
                  <a:path w="32" h="9" extrusionOk="0">
                    <a:moveTo>
                      <a:pt x="0" y="9"/>
                    </a:moveTo>
                    <a:cubicBezTo>
                      <a:pt x="11" y="7"/>
                      <a:pt x="22" y="4"/>
                      <a:pt x="32" y="0"/>
                    </a:cubicBezTo>
                    <a:cubicBezTo>
                      <a:pt x="21" y="1"/>
                      <a:pt x="10" y="4"/>
                      <a:pt x="0" y="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9" name="Google Shape;389;p13"/>
              <p:cNvSpPr/>
              <p:nvPr/>
            </p:nvSpPr>
            <p:spPr>
              <a:xfrm rot="-766794">
                <a:off x="8968944" y="4325734"/>
                <a:ext cx="52387" cy="14288"/>
              </a:xfrm>
              <a:custGeom>
                <a:avLst/>
                <a:gdLst/>
                <a:ahLst/>
                <a:cxnLst/>
                <a:rect l="l" t="t" r="r" b="b"/>
                <a:pathLst>
                  <a:path w="20" h="6" extrusionOk="0">
                    <a:moveTo>
                      <a:pt x="0" y="6"/>
                    </a:moveTo>
                    <a:cubicBezTo>
                      <a:pt x="7" y="5"/>
                      <a:pt x="13" y="3"/>
                      <a:pt x="20" y="0"/>
                    </a:cubicBezTo>
                    <a:cubicBezTo>
                      <a:pt x="13" y="1"/>
                      <a:pt x="6" y="3"/>
                      <a:pt x="0" y="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 name="Google Shape;390;p13"/>
              <p:cNvSpPr/>
              <p:nvPr/>
            </p:nvSpPr>
            <p:spPr>
              <a:xfrm rot="-766793">
                <a:off x="8489851" y="4449131"/>
                <a:ext cx="273042" cy="68261"/>
              </a:xfrm>
              <a:custGeom>
                <a:avLst/>
                <a:gdLst/>
                <a:ahLst/>
                <a:cxnLst/>
                <a:rect l="l" t="t" r="r" b="b"/>
                <a:pathLst>
                  <a:path w="105" h="26" extrusionOk="0">
                    <a:moveTo>
                      <a:pt x="76" y="3"/>
                    </a:moveTo>
                    <a:cubicBezTo>
                      <a:pt x="50" y="8"/>
                      <a:pt x="25" y="18"/>
                      <a:pt x="0" y="26"/>
                    </a:cubicBezTo>
                    <a:cubicBezTo>
                      <a:pt x="18" y="25"/>
                      <a:pt x="35" y="21"/>
                      <a:pt x="52" y="17"/>
                    </a:cubicBezTo>
                    <a:cubicBezTo>
                      <a:pt x="69" y="12"/>
                      <a:pt x="86" y="6"/>
                      <a:pt x="102" y="0"/>
                    </a:cubicBezTo>
                    <a:cubicBezTo>
                      <a:pt x="103" y="0"/>
                      <a:pt x="104" y="0"/>
                      <a:pt x="105" y="0"/>
                    </a:cubicBezTo>
                    <a:cubicBezTo>
                      <a:pt x="95" y="0"/>
                      <a:pt x="85" y="1"/>
                      <a:pt x="76" y="3"/>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 name="Google Shape;391;p13"/>
              <p:cNvSpPr/>
              <p:nvPr/>
            </p:nvSpPr>
            <p:spPr>
              <a:xfrm rot="-766794">
                <a:off x="8699759" y="4451010"/>
                <a:ext cx="74611" cy="14288"/>
              </a:xfrm>
              <a:custGeom>
                <a:avLst/>
                <a:gdLst/>
                <a:ahLst/>
                <a:cxnLst/>
                <a:rect l="l" t="t" r="r" b="b"/>
                <a:pathLst>
                  <a:path w="29" h="6" extrusionOk="0">
                    <a:moveTo>
                      <a:pt x="0" y="6"/>
                    </a:moveTo>
                    <a:cubicBezTo>
                      <a:pt x="10" y="6"/>
                      <a:pt x="20" y="4"/>
                      <a:pt x="29" y="0"/>
                    </a:cubicBezTo>
                    <a:cubicBezTo>
                      <a:pt x="18" y="1"/>
                      <a:pt x="10" y="3"/>
                      <a:pt x="0" y="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 name="Google Shape;392;p13"/>
              <p:cNvSpPr/>
              <p:nvPr/>
            </p:nvSpPr>
            <p:spPr>
              <a:xfrm rot="-766792">
                <a:off x="8781787" y="4494351"/>
                <a:ext cx="249231" cy="42862"/>
              </a:xfrm>
              <a:custGeom>
                <a:avLst/>
                <a:gdLst/>
                <a:ahLst/>
                <a:cxnLst/>
                <a:rect l="l" t="t" r="r" b="b"/>
                <a:pathLst>
                  <a:path w="96" h="16" extrusionOk="0">
                    <a:moveTo>
                      <a:pt x="95" y="0"/>
                    </a:moveTo>
                    <a:cubicBezTo>
                      <a:pt x="92" y="0"/>
                      <a:pt x="89" y="0"/>
                      <a:pt x="86" y="1"/>
                    </a:cubicBezTo>
                    <a:cubicBezTo>
                      <a:pt x="75" y="1"/>
                      <a:pt x="64" y="2"/>
                      <a:pt x="52" y="3"/>
                    </a:cubicBezTo>
                    <a:cubicBezTo>
                      <a:pt x="34" y="6"/>
                      <a:pt x="19" y="11"/>
                      <a:pt x="0" y="16"/>
                    </a:cubicBezTo>
                    <a:cubicBezTo>
                      <a:pt x="32" y="16"/>
                      <a:pt x="63" y="8"/>
                      <a:pt x="94" y="1"/>
                    </a:cubicBezTo>
                    <a:cubicBezTo>
                      <a:pt x="95" y="1"/>
                      <a:pt x="96" y="0"/>
                      <a:pt x="9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 name="Google Shape;393;p13"/>
              <p:cNvSpPr/>
              <p:nvPr/>
            </p:nvSpPr>
            <p:spPr>
              <a:xfrm rot="-766792">
                <a:off x="9069787" y="4429918"/>
                <a:ext cx="36512" cy="7938"/>
              </a:xfrm>
              <a:custGeom>
                <a:avLst/>
                <a:gdLst/>
                <a:ahLst/>
                <a:cxnLst/>
                <a:rect l="l" t="t" r="r" b="b"/>
                <a:pathLst>
                  <a:path w="14" h="3" extrusionOk="0">
                    <a:moveTo>
                      <a:pt x="0" y="3"/>
                    </a:moveTo>
                    <a:cubicBezTo>
                      <a:pt x="5" y="3"/>
                      <a:pt x="9" y="2"/>
                      <a:pt x="14" y="0"/>
                    </a:cubicBezTo>
                    <a:cubicBezTo>
                      <a:pt x="9" y="0"/>
                      <a:pt x="5" y="1"/>
                      <a:pt x="0" y="3"/>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 name="Google Shape;394;p13"/>
              <p:cNvSpPr/>
              <p:nvPr/>
            </p:nvSpPr>
            <p:spPr>
              <a:xfrm rot="-766792">
                <a:off x="8349724" y="4228248"/>
                <a:ext cx="1058834" cy="392102"/>
              </a:xfrm>
              <a:custGeom>
                <a:avLst/>
                <a:gdLst/>
                <a:ahLst/>
                <a:cxnLst/>
                <a:rect l="l" t="t" r="r" b="b"/>
                <a:pathLst>
                  <a:path w="407" h="151" extrusionOk="0">
                    <a:moveTo>
                      <a:pt x="402" y="1"/>
                    </a:moveTo>
                    <a:cubicBezTo>
                      <a:pt x="401" y="3"/>
                      <a:pt x="322" y="103"/>
                      <a:pt x="321" y="105"/>
                    </a:cubicBezTo>
                    <a:cubicBezTo>
                      <a:pt x="39" y="149"/>
                      <a:pt x="39" y="149"/>
                      <a:pt x="39" y="149"/>
                    </a:cubicBezTo>
                    <a:cubicBezTo>
                      <a:pt x="39" y="148"/>
                      <a:pt x="39" y="148"/>
                      <a:pt x="39" y="148"/>
                    </a:cubicBezTo>
                    <a:cubicBezTo>
                      <a:pt x="19" y="132"/>
                      <a:pt x="3" y="103"/>
                      <a:pt x="9" y="77"/>
                    </a:cubicBezTo>
                    <a:cubicBezTo>
                      <a:pt x="8" y="77"/>
                      <a:pt x="8" y="77"/>
                      <a:pt x="8" y="77"/>
                    </a:cubicBezTo>
                    <a:cubicBezTo>
                      <a:pt x="8" y="77"/>
                      <a:pt x="8" y="77"/>
                      <a:pt x="8" y="77"/>
                    </a:cubicBezTo>
                    <a:cubicBezTo>
                      <a:pt x="8" y="77"/>
                      <a:pt x="7" y="77"/>
                      <a:pt x="6" y="77"/>
                    </a:cubicBezTo>
                    <a:cubicBezTo>
                      <a:pt x="6" y="77"/>
                      <a:pt x="6" y="77"/>
                      <a:pt x="6" y="77"/>
                    </a:cubicBezTo>
                    <a:cubicBezTo>
                      <a:pt x="6" y="77"/>
                      <a:pt x="6" y="77"/>
                      <a:pt x="6" y="77"/>
                    </a:cubicBezTo>
                    <a:cubicBezTo>
                      <a:pt x="6" y="78"/>
                      <a:pt x="6" y="78"/>
                      <a:pt x="6" y="78"/>
                    </a:cubicBezTo>
                    <a:cubicBezTo>
                      <a:pt x="6" y="78"/>
                      <a:pt x="6" y="78"/>
                      <a:pt x="6" y="78"/>
                    </a:cubicBezTo>
                    <a:cubicBezTo>
                      <a:pt x="6" y="78"/>
                      <a:pt x="6" y="78"/>
                      <a:pt x="6" y="78"/>
                    </a:cubicBezTo>
                    <a:cubicBezTo>
                      <a:pt x="0" y="105"/>
                      <a:pt x="16" y="135"/>
                      <a:pt x="37" y="151"/>
                    </a:cubicBezTo>
                    <a:cubicBezTo>
                      <a:pt x="319" y="108"/>
                      <a:pt x="319" y="108"/>
                      <a:pt x="319" y="108"/>
                    </a:cubicBezTo>
                    <a:cubicBezTo>
                      <a:pt x="324" y="107"/>
                      <a:pt x="324" y="107"/>
                      <a:pt x="324" y="107"/>
                    </a:cubicBezTo>
                    <a:cubicBezTo>
                      <a:pt x="407" y="0"/>
                      <a:pt x="407" y="0"/>
                      <a:pt x="407" y="0"/>
                    </a:cubicBezTo>
                    <a:cubicBezTo>
                      <a:pt x="402" y="1"/>
                      <a:pt x="402" y="1"/>
                      <a:pt x="402" y="1"/>
                    </a:cubicBezTo>
                  </a:path>
                </a:pathLst>
              </a:custGeom>
              <a:solidFill>
                <a:srgbClr val="7A8C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 name="Google Shape;395;p13"/>
              <p:cNvSpPr/>
              <p:nvPr/>
            </p:nvSpPr>
            <p:spPr>
              <a:xfrm rot="-766793">
                <a:off x="8360698" y="4227019"/>
                <a:ext cx="1047720" cy="392102"/>
              </a:xfrm>
              <a:custGeom>
                <a:avLst/>
                <a:gdLst/>
                <a:ahLst/>
                <a:cxnLst/>
                <a:rect l="l" t="t" r="r" b="b"/>
                <a:pathLst>
                  <a:path w="403" h="151" extrusionOk="0">
                    <a:moveTo>
                      <a:pt x="403" y="0"/>
                    </a:moveTo>
                    <a:cubicBezTo>
                      <a:pt x="398" y="1"/>
                      <a:pt x="398" y="1"/>
                      <a:pt x="398" y="1"/>
                    </a:cubicBezTo>
                    <a:cubicBezTo>
                      <a:pt x="398" y="1"/>
                      <a:pt x="398" y="1"/>
                      <a:pt x="398" y="1"/>
                    </a:cubicBezTo>
                    <a:cubicBezTo>
                      <a:pt x="398" y="1"/>
                      <a:pt x="398" y="1"/>
                      <a:pt x="398" y="1"/>
                    </a:cubicBezTo>
                    <a:cubicBezTo>
                      <a:pt x="397" y="3"/>
                      <a:pt x="318" y="103"/>
                      <a:pt x="317" y="105"/>
                    </a:cubicBezTo>
                    <a:cubicBezTo>
                      <a:pt x="317" y="105"/>
                      <a:pt x="317" y="105"/>
                      <a:pt x="317" y="105"/>
                    </a:cubicBezTo>
                    <a:cubicBezTo>
                      <a:pt x="35" y="149"/>
                      <a:pt x="35" y="149"/>
                      <a:pt x="35" y="149"/>
                    </a:cubicBezTo>
                    <a:cubicBezTo>
                      <a:pt x="35" y="148"/>
                      <a:pt x="35" y="148"/>
                      <a:pt x="35" y="148"/>
                    </a:cubicBezTo>
                    <a:cubicBezTo>
                      <a:pt x="28" y="143"/>
                      <a:pt x="22" y="136"/>
                      <a:pt x="16" y="128"/>
                    </a:cubicBezTo>
                    <a:cubicBezTo>
                      <a:pt x="16" y="128"/>
                      <a:pt x="16" y="128"/>
                      <a:pt x="16" y="128"/>
                    </a:cubicBezTo>
                    <a:cubicBezTo>
                      <a:pt x="16" y="128"/>
                      <a:pt x="16" y="127"/>
                      <a:pt x="16" y="127"/>
                    </a:cubicBezTo>
                    <a:cubicBezTo>
                      <a:pt x="16" y="127"/>
                      <a:pt x="16" y="127"/>
                      <a:pt x="16" y="127"/>
                    </a:cubicBezTo>
                    <a:cubicBezTo>
                      <a:pt x="16" y="127"/>
                      <a:pt x="16" y="127"/>
                      <a:pt x="16" y="127"/>
                    </a:cubicBezTo>
                    <a:cubicBezTo>
                      <a:pt x="11" y="119"/>
                      <a:pt x="7" y="110"/>
                      <a:pt x="5" y="101"/>
                    </a:cubicBezTo>
                    <a:cubicBezTo>
                      <a:pt x="5" y="101"/>
                      <a:pt x="5" y="101"/>
                      <a:pt x="5" y="101"/>
                    </a:cubicBezTo>
                    <a:cubicBezTo>
                      <a:pt x="5" y="101"/>
                      <a:pt x="5" y="101"/>
                      <a:pt x="5" y="101"/>
                    </a:cubicBezTo>
                    <a:cubicBezTo>
                      <a:pt x="5" y="101"/>
                      <a:pt x="5" y="101"/>
                      <a:pt x="5" y="101"/>
                    </a:cubicBezTo>
                    <a:cubicBezTo>
                      <a:pt x="5" y="101"/>
                      <a:pt x="5" y="101"/>
                      <a:pt x="5" y="101"/>
                    </a:cubicBezTo>
                    <a:cubicBezTo>
                      <a:pt x="5" y="100"/>
                      <a:pt x="5" y="100"/>
                      <a:pt x="5" y="100"/>
                    </a:cubicBezTo>
                    <a:cubicBezTo>
                      <a:pt x="5" y="100"/>
                      <a:pt x="5" y="100"/>
                      <a:pt x="5" y="100"/>
                    </a:cubicBezTo>
                    <a:cubicBezTo>
                      <a:pt x="5" y="100"/>
                      <a:pt x="5" y="100"/>
                      <a:pt x="5" y="100"/>
                    </a:cubicBezTo>
                    <a:cubicBezTo>
                      <a:pt x="5" y="100"/>
                      <a:pt x="5" y="100"/>
                      <a:pt x="5" y="100"/>
                    </a:cubicBezTo>
                    <a:cubicBezTo>
                      <a:pt x="4" y="96"/>
                      <a:pt x="4" y="91"/>
                      <a:pt x="4" y="87"/>
                    </a:cubicBezTo>
                    <a:cubicBezTo>
                      <a:pt x="4" y="84"/>
                      <a:pt x="4" y="80"/>
                      <a:pt x="5" y="77"/>
                    </a:cubicBezTo>
                    <a:cubicBezTo>
                      <a:pt x="5" y="77"/>
                      <a:pt x="5" y="77"/>
                      <a:pt x="5" y="77"/>
                    </a:cubicBezTo>
                    <a:cubicBezTo>
                      <a:pt x="4" y="77"/>
                      <a:pt x="4" y="77"/>
                      <a:pt x="4" y="77"/>
                    </a:cubicBezTo>
                    <a:cubicBezTo>
                      <a:pt x="4" y="77"/>
                      <a:pt x="4" y="77"/>
                      <a:pt x="4" y="77"/>
                    </a:cubicBezTo>
                    <a:cubicBezTo>
                      <a:pt x="4" y="77"/>
                      <a:pt x="4" y="77"/>
                      <a:pt x="4" y="77"/>
                    </a:cubicBezTo>
                    <a:cubicBezTo>
                      <a:pt x="4" y="77"/>
                      <a:pt x="4" y="77"/>
                      <a:pt x="4" y="77"/>
                    </a:cubicBezTo>
                    <a:cubicBezTo>
                      <a:pt x="4" y="77"/>
                      <a:pt x="3" y="77"/>
                      <a:pt x="2" y="77"/>
                    </a:cubicBezTo>
                    <a:cubicBezTo>
                      <a:pt x="2" y="77"/>
                      <a:pt x="2" y="77"/>
                      <a:pt x="2" y="77"/>
                    </a:cubicBezTo>
                    <a:cubicBezTo>
                      <a:pt x="2" y="77"/>
                      <a:pt x="2" y="77"/>
                      <a:pt x="2" y="77"/>
                    </a:cubicBezTo>
                    <a:cubicBezTo>
                      <a:pt x="2" y="77"/>
                      <a:pt x="2" y="77"/>
                      <a:pt x="2" y="77"/>
                    </a:cubicBezTo>
                    <a:cubicBezTo>
                      <a:pt x="2" y="77"/>
                      <a:pt x="2" y="77"/>
                      <a:pt x="2" y="77"/>
                    </a:cubicBezTo>
                    <a:cubicBezTo>
                      <a:pt x="2" y="78"/>
                      <a:pt x="2" y="78"/>
                      <a:pt x="2" y="78"/>
                    </a:cubicBezTo>
                    <a:cubicBezTo>
                      <a:pt x="1" y="80"/>
                      <a:pt x="1" y="81"/>
                      <a:pt x="1" y="82"/>
                    </a:cubicBezTo>
                    <a:cubicBezTo>
                      <a:pt x="1" y="85"/>
                      <a:pt x="0" y="87"/>
                      <a:pt x="0" y="89"/>
                    </a:cubicBezTo>
                    <a:cubicBezTo>
                      <a:pt x="1" y="113"/>
                      <a:pt x="14" y="137"/>
                      <a:pt x="33" y="151"/>
                    </a:cubicBezTo>
                    <a:cubicBezTo>
                      <a:pt x="315" y="108"/>
                      <a:pt x="315" y="108"/>
                      <a:pt x="315" y="108"/>
                    </a:cubicBezTo>
                    <a:cubicBezTo>
                      <a:pt x="320" y="107"/>
                      <a:pt x="320" y="107"/>
                      <a:pt x="320" y="107"/>
                    </a:cubicBezTo>
                    <a:cubicBezTo>
                      <a:pt x="403" y="0"/>
                      <a:pt x="403" y="0"/>
                      <a:pt x="403" y="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 name="Google Shape;396;p13"/>
              <p:cNvSpPr/>
              <p:nvPr/>
            </p:nvSpPr>
            <p:spPr>
              <a:xfrm rot="-766794">
                <a:off x="8593174" y="4468991"/>
                <a:ext cx="158746" cy="277805"/>
              </a:xfrm>
              <a:custGeom>
                <a:avLst/>
                <a:gdLst/>
                <a:ahLst/>
                <a:cxnLst/>
                <a:rect l="l" t="t" r="r" b="b"/>
                <a:pathLst>
                  <a:path w="61" h="107" extrusionOk="0">
                    <a:moveTo>
                      <a:pt x="51" y="46"/>
                    </a:moveTo>
                    <a:cubicBezTo>
                      <a:pt x="54" y="59"/>
                      <a:pt x="58" y="72"/>
                      <a:pt x="60" y="85"/>
                    </a:cubicBezTo>
                    <a:cubicBezTo>
                      <a:pt x="60" y="90"/>
                      <a:pt x="61" y="94"/>
                      <a:pt x="61" y="98"/>
                    </a:cubicBezTo>
                    <a:cubicBezTo>
                      <a:pt x="61" y="99"/>
                      <a:pt x="61" y="100"/>
                      <a:pt x="60" y="101"/>
                    </a:cubicBezTo>
                    <a:cubicBezTo>
                      <a:pt x="15" y="107"/>
                      <a:pt x="15" y="107"/>
                      <a:pt x="15" y="107"/>
                    </a:cubicBezTo>
                    <a:cubicBezTo>
                      <a:pt x="19" y="105"/>
                      <a:pt x="13" y="83"/>
                      <a:pt x="12" y="79"/>
                    </a:cubicBezTo>
                    <a:cubicBezTo>
                      <a:pt x="7" y="56"/>
                      <a:pt x="0" y="33"/>
                      <a:pt x="0" y="10"/>
                    </a:cubicBezTo>
                    <a:cubicBezTo>
                      <a:pt x="45" y="0"/>
                      <a:pt x="45" y="0"/>
                      <a:pt x="45" y="0"/>
                    </a:cubicBezTo>
                    <a:cubicBezTo>
                      <a:pt x="45" y="15"/>
                      <a:pt x="48" y="31"/>
                      <a:pt x="51" y="4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 name="Google Shape;397;p13"/>
              <p:cNvSpPr/>
              <p:nvPr/>
            </p:nvSpPr>
            <p:spPr>
              <a:xfrm rot="-766794">
                <a:off x="8624405" y="4675393"/>
                <a:ext cx="147634" cy="69848"/>
              </a:xfrm>
              <a:custGeom>
                <a:avLst/>
                <a:gdLst/>
                <a:ahLst/>
                <a:cxnLst/>
                <a:rect l="l" t="t" r="r" b="b"/>
                <a:pathLst>
                  <a:path w="57" h="27" extrusionOk="0">
                    <a:moveTo>
                      <a:pt x="57" y="21"/>
                    </a:moveTo>
                    <a:cubicBezTo>
                      <a:pt x="12" y="27"/>
                      <a:pt x="12" y="27"/>
                      <a:pt x="12" y="27"/>
                    </a:cubicBezTo>
                    <a:cubicBezTo>
                      <a:pt x="11" y="27"/>
                      <a:pt x="10" y="26"/>
                      <a:pt x="9" y="24"/>
                    </a:cubicBezTo>
                    <a:cubicBezTo>
                      <a:pt x="7" y="20"/>
                      <a:pt x="4" y="7"/>
                      <a:pt x="0" y="7"/>
                    </a:cubicBezTo>
                    <a:cubicBezTo>
                      <a:pt x="45" y="0"/>
                      <a:pt x="45" y="0"/>
                      <a:pt x="45" y="0"/>
                    </a:cubicBezTo>
                    <a:cubicBezTo>
                      <a:pt x="45" y="0"/>
                      <a:pt x="46" y="1"/>
                      <a:pt x="47" y="1"/>
                    </a:cubicBezTo>
                    <a:cubicBezTo>
                      <a:pt x="50" y="5"/>
                      <a:pt x="52" y="20"/>
                      <a:pt x="57" y="2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 name="Google Shape;398;p13"/>
              <p:cNvSpPr/>
              <p:nvPr/>
            </p:nvSpPr>
            <p:spPr>
              <a:xfrm rot="-766794">
                <a:off x="8622161" y="4676902"/>
                <a:ext cx="131759" cy="134934"/>
              </a:xfrm>
              <a:custGeom>
                <a:avLst/>
                <a:gdLst/>
                <a:ahLst/>
                <a:cxnLst/>
                <a:rect l="l" t="t" r="r" b="b"/>
                <a:pathLst>
                  <a:path w="51" h="52" extrusionOk="0">
                    <a:moveTo>
                      <a:pt x="46" y="11"/>
                    </a:moveTo>
                    <a:cubicBezTo>
                      <a:pt x="45" y="19"/>
                      <a:pt x="51" y="41"/>
                      <a:pt x="46" y="46"/>
                    </a:cubicBezTo>
                    <a:cubicBezTo>
                      <a:pt x="46" y="47"/>
                      <a:pt x="3" y="51"/>
                      <a:pt x="2" y="52"/>
                    </a:cubicBezTo>
                    <a:cubicBezTo>
                      <a:pt x="6" y="50"/>
                      <a:pt x="4" y="39"/>
                      <a:pt x="4" y="36"/>
                    </a:cubicBezTo>
                    <a:cubicBezTo>
                      <a:pt x="4" y="29"/>
                      <a:pt x="0" y="12"/>
                      <a:pt x="4" y="7"/>
                    </a:cubicBezTo>
                    <a:cubicBezTo>
                      <a:pt x="4" y="7"/>
                      <a:pt x="48" y="0"/>
                      <a:pt x="48" y="0"/>
                    </a:cubicBezTo>
                    <a:cubicBezTo>
                      <a:pt x="46" y="1"/>
                      <a:pt x="46" y="8"/>
                      <a:pt x="46" y="11"/>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99" name="Google Shape;399;p13"/>
            <p:cNvGrpSpPr/>
            <p:nvPr/>
          </p:nvGrpSpPr>
          <p:grpSpPr>
            <a:xfrm rot="-2849343">
              <a:off x="-238519" y="663130"/>
              <a:ext cx="1313574" cy="889180"/>
              <a:chOff x="6120623" y="1600755"/>
              <a:chExt cx="1889363" cy="1278941"/>
            </a:xfrm>
          </p:grpSpPr>
          <p:sp>
            <p:nvSpPr>
              <p:cNvPr id="400" name="Google Shape;400;p13"/>
              <p:cNvSpPr/>
              <p:nvPr/>
            </p:nvSpPr>
            <p:spPr>
              <a:xfrm>
                <a:off x="6428776" y="2005239"/>
                <a:ext cx="1022683" cy="647174"/>
              </a:xfrm>
              <a:custGeom>
                <a:avLst/>
                <a:gdLst/>
                <a:ahLst/>
                <a:cxnLst/>
                <a:rect l="l" t="t" r="r" b="b"/>
                <a:pathLst>
                  <a:path w="324" h="205" extrusionOk="0">
                    <a:moveTo>
                      <a:pt x="324" y="121"/>
                    </a:moveTo>
                    <a:cubicBezTo>
                      <a:pt x="263" y="116"/>
                      <a:pt x="202" y="112"/>
                      <a:pt x="140" y="107"/>
                    </a:cubicBezTo>
                    <a:cubicBezTo>
                      <a:pt x="102" y="72"/>
                      <a:pt x="64" y="36"/>
                      <a:pt x="26" y="0"/>
                    </a:cubicBezTo>
                    <a:cubicBezTo>
                      <a:pt x="2" y="61"/>
                      <a:pt x="2" y="61"/>
                      <a:pt x="2" y="61"/>
                    </a:cubicBezTo>
                    <a:cubicBezTo>
                      <a:pt x="2" y="62"/>
                      <a:pt x="1" y="64"/>
                      <a:pt x="1" y="65"/>
                    </a:cubicBezTo>
                    <a:cubicBezTo>
                      <a:pt x="0" y="70"/>
                      <a:pt x="1" y="76"/>
                      <a:pt x="3" y="81"/>
                    </a:cubicBezTo>
                    <a:cubicBezTo>
                      <a:pt x="13" y="105"/>
                      <a:pt x="39" y="124"/>
                      <a:pt x="60" y="138"/>
                    </a:cubicBezTo>
                    <a:cubicBezTo>
                      <a:pt x="104" y="166"/>
                      <a:pt x="154" y="187"/>
                      <a:pt x="205" y="197"/>
                    </a:cubicBezTo>
                    <a:cubicBezTo>
                      <a:pt x="229" y="201"/>
                      <a:pt x="257" y="205"/>
                      <a:pt x="280" y="197"/>
                    </a:cubicBezTo>
                    <a:cubicBezTo>
                      <a:pt x="286" y="195"/>
                      <a:pt x="291" y="192"/>
                      <a:pt x="295" y="188"/>
                    </a:cubicBezTo>
                    <a:cubicBezTo>
                      <a:pt x="295" y="187"/>
                      <a:pt x="297" y="185"/>
                      <a:pt x="297" y="185"/>
                    </a:cubicBezTo>
                    <a:cubicBezTo>
                      <a:pt x="298" y="183"/>
                      <a:pt x="298" y="183"/>
                      <a:pt x="298" y="183"/>
                    </a:cubicBezTo>
                    <a:cubicBezTo>
                      <a:pt x="324" y="121"/>
                      <a:pt x="324" y="121"/>
                      <a:pt x="324" y="12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401;p13"/>
              <p:cNvSpPr/>
              <p:nvPr/>
            </p:nvSpPr>
            <p:spPr>
              <a:xfrm>
                <a:off x="6394109" y="2197850"/>
                <a:ext cx="974533" cy="554721"/>
              </a:xfrm>
              <a:custGeom>
                <a:avLst/>
                <a:gdLst/>
                <a:ahLst/>
                <a:cxnLst/>
                <a:rect l="l" t="t" r="r" b="b"/>
                <a:pathLst>
                  <a:path w="309" h="176" extrusionOk="0">
                    <a:moveTo>
                      <a:pt x="308" y="124"/>
                    </a:moveTo>
                    <a:cubicBezTo>
                      <a:pt x="297" y="141"/>
                      <a:pt x="265" y="141"/>
                      <a:pt x="246" y="140"/>
                    </a:cubicBezTo>
                    <a:cubicBezTo>
                      <a:pt x="195" y="136"/>
                      <a:pt x="146" y="118"/>
                      <a:pt x="101" y="94"/>
                    </a:cubicBezTo>
                    <a:cubicBezTo>
                      <a:pt x="73" y="80"/>
                      <a:pt x="46" y="62"/>
                      <a:pt x="26" y="38"/>
                    </a:cubicBezTo>
                    <a:cubicBezTo>
                      <a:pt x="17" y="28"/>
                      <a:pt x="8" y="14"/>
                      <a:pt x="13" y="0"/>
                    </a:cubicBezTo>
                    <a:cubicBezTo>
                      <a:pt x="12" y="2"/>
                      <a:pt x="1" y="32"/>
                      <a:pt x="1" y="34"/>
                    </a:cubicBezTo>
                    <a:cubicBezTo>
                      <a:pt x="0" y="38"/>
                      <a:pt x="0" y="42"/>
                      <a:pt x="1" y="46"/>
                    </a:cubicBezTo>
                    <a:cubicBezTo>
                      <a:pt x="8" y="71"/>
                      <a:pt x="37" y="94"/>
                      <a:pt x="59" y="108"/>
                    </a:cubicBezTo>
                    <a:cubicBezTo>
                      <a:pt x="100" y="135"/>
                      <a:pt x="146" y="154"/>
                      <a:pt x="194" y="165"/>
                    </a:cubicBezTo>
                    <a:cubicBezTo>
                      <a:pt x="221" y="171"/>
                      <a:pt x="260" y="176"/>
                      <a:pt x="285" y="163"/>
                    </a:cubicBezTo>
                    <a:cubicBezTo>
                      <a:pt x="288" y="161"/>
                      <a:pt x="292" y="158"/>
                      <a:pt x="294" y="155"/>
                    </a:cubicBezTo>
                    <a:cubicBezTo>
                      <a:pt x="296" y="154"/>
                      <a:pt x="307" y="124"/>
                      <a:pt x="309" y="122"/>
                    </a:cubicBezTo>
                    <a:lnTo>
                      <a:pt x="308" y="1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402;p13"/>
              <p:cNvSpPr/>
              <p:nvPr/>
            </p:nvSpPr>
            <p:spPr>
              <a:xfrm>
                <a:off x="6871746" y="2298008"/>
                <a:ext cx="1138240" cy="130976"/>
              </a:xfrm>
              <a:custGeom>
                <a:avLst/>
                <a:gdLst/>
                <a:ahLst/>
                <a:cxnLst/>
                <a:rect l="l" t="t" r="r" b="b"/>
                <a:pathLst>
                  <a:path w="361" h="41" extrusionOk="0">
                    <a:moveTo>
                      <a:pt x="361" y="29"/>
                    </a:moveTo>
                    <a:cubicBezTo>
                      <a:pt x="355" y="41"/>
                      <a:pt x="355" y="41"/>
                      <a:pt x="355" y="41"/>
                    </a:cubicBezTo>
                    <a:cubicBezTo>
                      <a:pt x="249" y="33"/>
                      <a:pt x="105" y="22"/>
                      <a:pt x="0" y="14"/>
                    </a:cubicBezTo>
                    <a:cubicBezTo>
                      <a:pt x="6" y="0"/>
                      <a:pt x="6" y="0"/>
                      <a:pt x="6" y="0"/>
                    </a:cubicBezTo>
                    <a:cubicBezTo>
                      <a:pt x="361" y="29"/>
                      <a:pt x="361" y="29"/>
                      <a:pt x="361" y="29"/>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403;p13"/>
              <p:cNvSpPr/>
              <p:nvPr/>
            </p:nvSpPr>
            <p:spPr>
              <a:xfrm>
                <a:off x="6136031" y="1600755"/>
                <a:ext cx="1873954" cy="789707"/>
              </a:xfrm>
              <a:custGeom>
                <a:avLst/>
                <a:gdLst/>
                <a:ahLst/>
                <a:cxnLst/>
                <a:rect l="l" t="t" r="r" b="b"/>
                <a:pathLst>
                  <a:path w="973" h="410" extrusionOk="0">
                    <a:moveTo>
                      <a:pt x="973" y="410"/>
                    </a:moveTo>
                    <a:lnTo>
                      <a:pt x="391" y="362"/>
                    </a:lnTo>
                    <a:lnTo>
                      <a:pt x="0" y="0"/>
                    </a:lnTo>
                    <a:lnTo>
                      <a:pt x="555" y="72"/>
                    </a:lnTo>
                    <a:lnTo>
                      <a:pt x="973" y="41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 name="Google Shape;404;p13"/>
              <p:cNvSpPr/>
              <p:nvPr/>
            </p:nvSpPr>
            <p:spPr>
              <a:xfrm>
                <a:off x="6136031" y="1600755"/>
                <a:ext cx="1873954" cy="789707"/>
              </a:xfrm>
              <a:custGeom>
                <a:avLst/>
                <a:gdLst/>
                <a:ahLst/>
                <a:cxnLst/>
                <a:rect l="l" t="t" r="r" b="b"/>
                <a:pathLst>
                  <a:path w="973" h="410" extrusionOk="0">
                    <a:moveTo>
                      <a:pt x="973" y="410"/>
                    </a:moveTo>
                    <a:lnTo>
                      <a:pt x="391" y="362"/>
                    </a:lnTo>
                    <a:lnTo>
                      <a:pt x="0" y="0"/>
                    </a:lnTo>
                    <a:lnTo>
                      <a:pt x="555" y="72"/>
                    </a:lnTo>
                    <a:lnTo>
                      <a:pt x="973" y="41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 name="Google Shape;405;p13"/>
              <p:cNvSpPr/>
              <p:nvPr/>
            </p:nvSpPr>
            <p:spPr>
              <a:xfrm>
                <a:off x="6120623" y="1600755"/>
                <a:ext cx="768457" cy="741554"/>
              </a:xfrm>
              <a:custGeom>
                <a:avLst/>
                <a:gdLst/>
                <a:ahLst/>
                <a:cxnLst/>
                <a:rect l="l" t="t" r="r" b="b"/>
                <a:pathLst>
                  <a:path w="244" h="235" extrusionOk="0">
                    <a:moveTo>
                      <a:pt x="244" y="221"/>
                    </a:moveTo>
                    <a:cubicBezTo>
                      <a:pt x="238" y="235"/>
                      <a:pt x="238" y="235"/>
                      <a:pt x="238" y="235"/>
                    </a:cubicBezTo>
                    <a:cubicBezTo>
                      <a:pt x="171" y="172"/>
                      <a:pt x="69" y="77"/>
                      <a:pt x="0" y="13"/>
                    </a:cubicBezTo>
                    <a:cubicBezTo>
                      <a:pt x="5" y="0"/>
                      <a:pt x="5" y="0"/>
                      <a:pt x="5" y="0"/>
                    </a:cubicBezTo>
                    <a:lnTo>
                      <a:pt x="244" y="221"/>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6" name="Google Shape;406;p13"/>
              <p:cNvSpPr/>
              <p:nvPr/>
            </p:nvSpPr>
            <p:spPr>
              <a:xfrm>
                <a:off x="6492332" y="2005239"/>
                <a:ext cx="959125" cy="647174"/>
              </a:xfrm>
              <a:custGeom>
                <a:avLst/>
                <a:gdLst/>
                <a:ahLst/>
                <a:cxnLst/>
                <a:rect l="l" t="t" r="r" b="b"/>
                <a:pathLst>
                  <a:path w="304" h="205" extrusionOk="0">
                    <a:moveTo>
                      <a:pt x="175" y="163"/>
                    </a:moveTo>
                    <a:cubicBezTo>
                      <a:pt x="166" y="167"/>
                      <a:pt x="156" y="166"/>
                      <a:pt x="147" y="166"/>
                    </a:cubicBezTo>
                    <a:cubicBezTo>
                      <a:pt x="126" y="165"/>
                      <a:pt x="105" y="164"/>
                      <a:pt x="84" y="163"/>
                    </a:cubicBezTo>
                    <a:cubicBezTo>
                      <a:pt x="116" y="178"/>
                      <a:pt x="150" y="190"/>
                      <a:pt x="185" y="197"/>
                    </a:cubicBezTo>
                    <a:cubicBezTo>
                      <a:pt x="209" y="201"/>
                      <a:pt x="237" y="205"/>
                      <a:pt x="260" y="197"/>
                    </a:cubicBezTo>
                    <a:cubicBezTo>
                      <a:pt x="266" y="195"/>
                      <a:pt x="271" y="192"/>
                      <a:pt x="275" y="188"/>
                    </a:cubicBezTo>
                    <a:cubicBezTo>
                      <a:pt x="275" y="187"/>
                      <a:pt x="277" y="185"/>
                      <a:pt x="277" y="185"/>
                    </a:cubicBezTo>
                    <a:cubicBezTo>
                      <a:pt x="278" y="183"/>
                      <a:pt x="278" y="183"/>
                      <a:pt x="278" y="183"/>
                    </a:cubicBezTo>
                    <a:cubicBezTo>
                      <a:pt x="304" y="121"/>
                      <a:pt x="304" y="121"/>
                      <a:pt x="304" y="121"/>
                    </a:cubicBezTo>
                    <a:cubicBezTo>
                      <a:pt x="304" y="121"/>
                      <a:pt x="304" y="121"/>
                      <a:pt x="304" y="121"/>
                    </a:cubicBezTo>
                    <a:cubicBezTo>
                      <a:pt x="243" y="116"/>
                      <a:pt x="182" y="112"/>
                      <a:pt x="120" y="107"/>
                    </a:cubicBezTo>
                    <a:cubicBezTo>
                      <a:pt x="82" y="72"/>
                      <a:pt x="44" y="36"/>
                      <a:pt x="6" y="0"/>
                    </a:cubicBezTo>
                    <a:cubicBezTo>
                      <a:pt x="0" y="16"/>
                      <a:pt x="0" y="16"/>
                      <a:pt x="0" y="16"/>
                    </a:cubicBezTo>
                    <a:cubicBezTo>
                      <a:pt x="8" y="30"/>
                      <a:pt x="19" y="42"/>
                      <a:pt x="24" y="49"/>
                    </a:cubicBezTo>
                    <a:cubicBezTo>
                      <a:pt x="34" y="62"/>
                      <a:pt x="46" y="74"/>
                      <a:pt x="60" y="84"/>
                    </a:cubicBezTo>
                    <a:cubicBezTo>
                      <a:pt x="86" y="103"/>
                      <a:pt x="118" y="116"/>
                      <a:pt x="151" y="120"/>
                    </a:cubicBezTo>
                    <a:cubicBezTo>
                      <a:pt x="159" y="121"/>
                      <a:pt x="167" y="121"/>
                      <a:pt x="175" y="124"/>
                    </a:cubicBezTo>
                    <a:cubicBezTo>
                      <a:pt x="182" y="127"/>
                      <a:pt x="189" y="133"/>
                      <a:pt x="190" y="141"/>
                    </a:cubicBezTo>
                    <a:cubicBezTo>
                      <a:pt x="191" y="151"/>
                      <a:pt x="184" y="159"/>
                      <a:pt x="175" y="163"/>
                    </a:cubicBezTo>
                    <a:close/>
                  </a:path>
                </a:pathLst>
              </a:custGeom>
              <a:solidFill>
                <a:srgbClr val="323B5C">
                  <a:alpha val="31009"/>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 name="Google Shape;407;p13"/>
              <p:cNvSpPr/>
              <p:nvPr/>
            </p:nvSpPr>
            <p:spPr>
              <a:xfrm>
                <a:off x="6136031" y="1600755"/>
                <a:ext cx="1873954" cy="789707"/>
              </a:xfrm>
              <a:custGeom>
                <a:avLst/>
                <a:gdLst/>
                <a:ahLst/>
                <a:cxnLst/>
                <a:rect l="l" t="t" r="r" b="b"/>
                <a:pathLst>
                  <a:path w="594" h="250" extrusionOk="0">
                    <a:moveTo>
                      <a:pt x="0" y="0"/>
                    </a:moveTo>
                    <a:cubicBezTo>
                      <a:pt x="239" y="221"/>
                      <a:pt x="239" y="221"/>
                      <a:pt x="239" y="221"/>
                    </a:cubicBezTo>
                    <a:cubicBezTo>
                      <a:pt x="594" y="250"/>
                      <a:pt x="594" y="250"/>
                      <a:pt x="594" y="250"/>
                    </a:cubicBezTo>
                    <a:cubicBezTo>
                      <a:pt x="388" y="83"/>
                      <a:pt x="388" y="83"/>
                      <a:pt x="388" y="83"/>
                    </a:cubicBezTo>
                    <a:cubicBezTo>
                      <a:pt x="391" y="92"/>
                      <a:pt x="395" y="101"/>
                      <a:pt x="395" y="111"/>
                    </a:cubicBezTo>
                    <a:cubicBezTo>
                      <a:pt x="396" y="127"/>
                      <a:pt x="391" y="143"/>
                      <a:pt x="381" y="156"/>
                    </a:cubicBezTo>
                    <a:cubicBezTo>
                      <a:pt x="365" y="176"/>
                      <a:pt x="338" y="186"/>
                      <a:pt x="311" y="186"/>
                    </a:cubicBezTo>
                    <a:cubicBezTo>
                      <a:pt x="304" y="186"/>
                      <a:pt x="297" y="185"/>
                      <a:pt x="290" y="184"/>
                    </a:cubicBezTo>
                    <a:cubicBezTo>
                      <a:pt x="257" y="178"/>
                      <a:pt x="228" y="160"/>
                      <a:pt x="200" y="142"/>
                    </a:cubicBezTo>
                    <a:cubicBezTo>
                      <a:pt x="132" y="98"/>
                      <a:pt x="66" y="51"/>
                      <a:pt x="3" y="0"/>
                    </a:cubicBezTo>
                    <a:cubicBezTo>
                      <a:pt x="0" y="0"/>
                      <a:pt x="0" y="0"/>
                      <a:pt x="0" y="0"/>
                    </a:cubicBezTo>
                  </a:path>
                </a:pathLst>
              </a:custGeom>
              <a:solidFill>
                <a:srgbClr val="323B5C">
                  <a:alpha val="31009"/>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408;p13"/>
              <p:cNvSpPr/>
              <p:nvPr/>
            </p:nvSpPr>
            <p:spPr>
              <a:xfrm>
                <a:off x="7031599" y="1945530"/>
                <a:ext cx="533490" cy="934166"/>
              </a:xfrm>
              <a:custGeom>
                <a:avLst/>
                <a:gdLst/>
                <a:ahLst/>
                <a:cxnLst/>
                <a:rect l="l" t="t" r="r" b="b"/>
                <a:pathLst>
                  <a:path w="169" h="296" extrusionOk="0">
                    <a:moveTo>
                      <a:pt x="166" y="271"/>
                    </a:moveTo>
                    <a:cubicBezTo>
                      <a:pt x="167" y="266"/>
                      <a:pt x="166" y="261"/>
                      <a:pt x="164" y="257"/>
                    </a:cubicBezTo>
                    <a:cubicBezTo>
                      <a:pt x="162" y="252"/>
                      <a:pt x="158" y="248"/>
                      <a:pt x="154" y="247"/>
                    </a:cubicBezTo>
                    <a:cubicBezTo>
                      <a:pt x="169" y="130"/>
                      <a:pt x="169" y="130"/>
                      <a:pt x="169" y="130"/>
                    </a:cubicBezTo>
                    <a:cubicBezTo>
                      <a:pt x="169" y="128"/>
                      <a:pt x="169" y="127"/>
                      <a:pt x="167" y="126"/>
                    </a:cubicBezTo>
                    <a:cubicBezTo>
                      <a:pt x="7" y="1"/>
                      <a:pt x="7" y="1"/>
                      <a:pt x="7" y="1"/>
                    </a:cubicBezTo>
                    <a:cubicBezTo>
                      <a:pt x="6" y="0"/>
                      <a:pt x="3" y="0"/>
                      <a:pt x="2" y="2"/>
                    </a:cubicBezTo>
                    <a:cubicBezTo>
                      <a:pt x="0" y="3"/>
                      <a:pt x="1" y="6"/>
                      <a:pt x="2" y="7"/>
                    </a:cubicBezTo>
                    <a:cubicBezTo>
                      <a:pt x="161" y="131"/>
                      <a:pt x="161" y="131"/>
                      <a:pt x="161" y="131"/>
                    </a:cubicBezTo>
                    <a:cubicBezTo>
                      <a:pt x="146" y="247"/>
                      <a:pt x="146" y="247"/>
                      <a:pt x="146" y="247"/>
                    </a:cubicBezTo>
                    <a:cubicBezTo>
                      <a:pt x="137" y="249"/>
                      <a:pt x="128" y="260"/>
                      <a:pt x="128" y="272"/>
                    </a:cubicBezTo>
                    <a:cubicBezTo>
                      <a:pt x="129" y="277"/>
                      <a:pt x="130" y="282"/>
                      <a:pt x="133" y="287"/>
                    </a:cubicBezTo>
                    <a:cubicBezTo>
                      <a:pt x="139" y="295"/>
                      <a:pt x="152" y="296"/>
                      <a:pt x="159" y="288"/>
                    </a:cubicBezTo>
                    <a:cubicBezTo>
                      <a:pt x="163" y="283"/>
                      <a:pt x="166" y="277"/>
                      <a:pt x="166" y="271"/>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09" name="Google Shape;409;p13"/>
            <p:cNvSpPr/>
            <p:nvPr/>
          </p:nvSpPr>
          <p:spPr>
            <a:xfrm>
              <a:off x="558477" y="90275"/>
              <a:ext cx="197729" cy="449225"/>
            </a:xfrm>
            <a:custGeom>
              <a:avLst/>
              <a:gdLst/>
              <a:ahLst/>
              <a:cxnLst/>
              <a:rect l="l" t="t" r="r" b="b"/>
              <a:pathLst>
                <a:path w="71" h="161" extrusionOk="0">
                  <a:moveTo>
                    <a:pt x="18" y="74"/>
                  </a:moveTo>
                  <a:cubicBezTo>
                    <a:pt x="33" y="13"/>
                    <a:pt x="33" y="13"/>
                    <a:pt x="33" y="13"/>
                  </a:cubicBezTo>
                  <a:cubicBezTo>
                    <a:pt x="35" y="5"/>
                    <a:pt x="41" y="0"/>
                    <a:pt x="49" y="1"/>
                  </a:cubicBezTo>
                  <a:cubicBezTo>
                    <a:pt x="53" y="1"/>
                    <a:pt x="56" y="2"/>
                    <a:pt x="60" y="3"/>
                  </a:cubicBezTo>
                  <a:cubicBezTo>
                    <a:pt x="65" y="4"/>
                    <a:pt x="69" y="8"/>
                    <a:pt x="70" y="13"/>
                  </a:cubicBezTo>
                  <a:cubicBezTo>
                    <a:pt x="71" y="16"/>
                    <a:pt x="71" y="19"/>
                    <a:pt x="70" y="22"/>
                  </a:cubicBezTo>
                  <a:cubicBezTo>
                    <a:pt x="62" y="54"/>
                    <a:pt x="54" y="87"/>
                    <a:pt x="45" y="120"/>
                  </a:cubicBezTo>
                  <a:cubicBezTo>
                    <a:pt x="45" y="121"/>
                    <a:pt x="45" y="122"/>
                    <a:pt x="44" y="124"/>
                  </a:cubicBezTo>
                  <a:cubicBezTo>
                    <a:pt x="41" y="129"/>
                    <a:pt x="36" y="133"/>
                    <a:pt x="30" y="132"/>
                  </a:cubicBezTo>
                  <a:cubicBezTo>
                    <a:pt x="23" y="132"/>
                    <a:pt x="18" y="128"/>
                    <a:pt x="16" y="121"/>
                  </a:cubicBezTo>
                  <a:cubicBezTo>
                    <a:pt x="16" y="119"/>
                    <a:pt x="16" y="115"/>
                    <a:pt x="16" y="113"/>
                  </a:cubicBezTo>
                  <a:cubicBezTo>
                    <a:pt x="19" y="103"/>
                    <a:pt x="21" y="93"/>
                    <a:pt x="24" y="84"/>
                  </a:cubicBezTo>
                  <a:cubicBezTo>
                    <a:pt x="25" y="80"/>
                    <a:pt x="26" y="76"/>
                    <a:pt x="27" y="72"/>
                  </a:cubicBezTo>
                  <a:cubicBezTo>
                    <a:pt x="28" y="69"/>
                    <a:pt x="31" y="71"/>
                    <a:pt x="31" y="73"/>
                  </a:cubicBezTo>
                  <a:cubicBezTo>
                    <a:pt x="31" y="73"/>
                    <a:pt x="31" y="74"/>
                    <a:pt x="31" y="74"/>
                  </a:cubicBezTo>
                  <a:cubicBezTo>
                    <a:pt x="27" y="88"/>
                    <a:pt x="24" y="101"/>
                    <a:pt x="21" y="114"/>
                  </a:cubicBezTo>
                  <a:cubicBezTo>
                    <a:pt x="19" y="120"/>
                    <a:pt x="22" y="125"/>
                    <a:pt x="26" y="127"/>
                  </a:cubicBezTo>
                  <a:cubicBezTo>
                    <a:pt x="32" y="129"/>
                    <a:pt x="37" y="127"/>
                    <a:pt x="40" y="122"/>
                  </a:cubicBezTo>
                  <a:cubicBezTo>
                    <a:pt x="40" y="121"/>
                    <a:pt x="41" y="119"/>
                    <a:pt x="41" y="118"/>
                  </a:cubicBezTo>
                  <a:cubicBezTo>
                    <a:pt x="49" y="86"/>
                    <a:pt x="57" y="54"/>
                    <a:pt x="65" y="22"/>
                  </a:cubicBezTo>
                  <a:cubicBezTo>
                    <a:pt x="66" y="21"/>
                    <a:pt x="66" y="20"/>
                    <a:pt x="66" y="20"/>
                  </a:cubicBezTo>
                  <a:cubicBezTo>
                    <a:pt x="67" y="15"/>
                    <a:pt x="65" y="10"/>
                    <a:pt x="61" y="8"/>
                  </a:cubicBezTo>
                  <a:cubicBezTo>
                    <a:pt x="56" y="6"/>
                    <a:pt x="52" y="5"/>
                    <a:pt x="47" y="5"/>
                  </a:cubicBezTo>
                  <a:cubicBezTo>
                    <a:pt x="42" y="6"/>
                    <a:pt x="39" y="9"/>
                    <a:pt x="38" y="14"/>
                  </a:cubicBezTo>
                  <a:cubicBezTo>
                    <a:pt x="27" y="54"/>
                    <a:pt x="17" y="95"/>
                    <a:pt x="7" y="136"/>
                  </a:cubicBezTo>
                  <a:cubicBezTo>
                    <a:pt x="5" y="142"/>
                    <a:pt x="8" y="147"/>
                    <a:pt x="13" y="151"/>
                  </a:cubicBezTo>
                  <a:cubicBezTo>
                    <a:pt x="16" y="154"/>
                    <a:pt x="20" y="154"/>
                    <a:pt x="24" y="155"/>
                  </a:cubicBezTo>
                  <a:cubicBezTo>
                    <a:pt x="33" y="157"/>
                    <a:pt x="41" y="152"/>
                    <a:pt x="43" y="143"/>
                  </a:cubicBezTo>
                  <a:cubicBezTo>
                    <a:pt x="49" y="120"/>
                    <a:pt x="55" y="97"/>
                    <a:pt x="61" y="74"/>
                  </a:cubicBezTo>
                  <a:cubicBezTo>
                    <a:pt x="61" y="73"/>
                    <a:pt x="61" y="73"/>
                    <a:pt x="61" y="73"/>
                  </a:cubicBezTo>
                  <a:cubicBezTo>
                    <a:pt x="61" y="71"/>
                    <a:pt x="65" y="72"/>
                    <a:pt x="65" y="75"/>
                  </a:cubicBezTo>
                  <a:cubicBezTo>
                    <a:pt x="59" y="98"/>
                    <a:pt x="53" y="122"/>
                    <a:pt x="47" y="145"/>
                  </a:cubicBezTo>
                  <a:cubicBezTo>
                    <a:pt x="45" y="153"/>
                    <a:pt x="39" y="159"/>
                    <a:pt x="31" y="160"/>
                  </a:cubicBezTo>
                  <a:cubicBezTo>
                    <a:pt x="25" y="161"/>
                    <a:pt x="19" y="159"/>
                    <a:pt x="13" y="156"/>
                  </a:cubicBezTo>
                  <a:cubicBezTo>
                    <a:pt x="6" y="153"/>
                    <a:pt x="0" y="144"/>
                    <a:pt x="3" y="134"/>
                  </a:cubicBezTo>
                  <a:cubicBezTo>
                    <a:pt x="8" y="114"/>
                    <a:pt x="13" y="94"/>
                    <a:pt x="18" y="74"/>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13"/>
            <p:cNvSpPr/>
            <p:nvPr/>
          </p:nvSpPr>
          <p:spPr>
            <a:xfrm>
              <a:off x="8268623" y="4824750"/>
              <a:ext cx="197729" cy="449225"/>
            </a:xfrm>
            <a:custGeom>
              <a:avLst/>
              <a:gdLst/>
              <a:ahLst/>
              <a:cxnLst/>
              <a:rect l="l" t="t" r="r" b="b"/>
              <a:pathLst>
                <a:path w="71" h="161" extrusionOk="0">
                  <a:moveTo>
                    <a:pt x="18" y="74"/>
                  </a:moveTo>
                  <a:cubicBezTo>
                    <a:pt x="33" y="13"/>
                    <a:pt x="33" y="13"/>
                    <a:pt x="33" y="13"/>
                  </a:cubicBezTo>
                  <a:cubicBezTo>
                    <a:pt x="35" y="5"/>
                    <a:pt x="41" y="0"/>
                    <a:pt x="49" y="1"/>
                  </a:cubicBezTo>
                  <a:cubicBezTo>
                    <a:pt x="53" y="1"/>
                    <a:pt x="56" y="2"/>
                    <a:pt x="60" y="3"/>
                  </a:cubicBezTo>
                  <a:cubicBezTo>
                    <a:pt x="65" y="4"/>
                    <a:pt x="69" y="8"/>
                    <a:pt x="70" y="13"/>
                  </a:cubicBezTo>
                  <a:cubicBezTo>
                    <a:pt x="71" y="16"/>
                    <a:pt x="71" y="19"/>
                    <a:pt x="70" y="22"/>
                  </a:cubicBezTo>
                  <a:cubicBezTo>
                    <a:pt x="62" y="54"/>
                    <a:pt x="54" y="87"/>
                    <a:pt x="45" y="120"/>
                  </a:cubicBezTo>
                  <a:cubicBezTo>
                    <a:pt x="45" y="121"/>
                    <a:pt x="45" y="122"/>
                    <a:pt x="44" y="124"/>
                  </a:cubicBezTo>
                  <a:cubicBezTo>
                    <a:pt x="41" y="129"/>
                    <a:pt x="36" y="133"/>
                    <a:pt x="30" y="132"/>
                  </a:cubicBezTo>
                  <a:cubicBezTo>
                    <a:pt x="23" y="132"/>
                    <a:pt x="18" y="128"/>
                    <a:pt x="16" y="121"/>
                  </a:cubicBezTo>
                  <a:cubicBezTo>
                    <a:pt x="16" y="119"/>
                    <a:pt x="16" y="115"/>
                    <a:pt x="16" y="113"/>
                  </a:cubicBezTo>
                  <a:cubicBezTo>
                    <a:pt x="19" y="103"/>
                    <a:pt x="21" y="93"/>
                    <a:pt x="24" y="84"/>
                  </a:cubicBezTo>
                  <a:cubicBezTo>
                    <a:pt x="25" y="80"/>
                    <a:pt x="26" y="76"/>
                    <a:pt x="27" y="72"/>
                  </a:cubicBezTo>
                  <a:cubicBezTo>
                    <a:pt x="28" y="69"/>
                    <a:pt x="31" y="71"/>
                    <a:pt x="31" y="73"/>
                  </a:cubicBezTo>
                  <a:cubicBezTo>
                    <a:pt x="31" y="73"/>
                    <a:pt x="31" y="74"/>
                    <a:pt x="31" y="74"/>
                  </a:cubicBezTo>
                  <a:cubicBezTo>
                    <a:pt x="27" y="88"/>
                    <a:pt x="24" y="101"/>
                    <a:pt x="21" y="114"/>
                  </a:cubicBezTo>
                  <a:cubicBezTo>
                    <a:pt x="19" y="120"/>
                    <a:pt x="22" y="125"/>
                    <a:pt x="26" y="127"/>
                  </a:cubicBezTo>
                  <a:cubicBezTo>
                    <a:pt x="32" y="129"/>
                    <a:pt x="37" y="127"/>
                    <a:pt x="40" y="122"/>
                  </a:cubicBezTo>
                  <a:cubicBezTo>
                    <a:pt x="40" y="121"/>
                    <a:pt x="41" y="119"/>
                    <a:pt x="41" y="118"/>
                  </a:cubicBezTo>
                  <a:cubicBezTo>
                    <a:pt x="49" y="86"/>
                    <a:pt x="57" y="54"/>
                    <a:pt x="65" y="22"/>
                  </a:cubicBezTo>
                  <a:cubicBezTo>
                    <a:pt x="66" y="21"/>
                    <a:pt x="66" y="20"/>
                    <a:pt x="66" y="20"/>
                  </a:cubicBezTo>
                  <a:cubicBezTo>
                    <a:pt x="67" y="15"/>
                    <a:pt x="65" y="10"/>
                    <a:pt x="61" y="8"/>
                  </a:cubicBezTo>
                  <a:cubicBezTo>
                    <a:pt x="56" y="6"/>
                    <a:pt x="52" y="5"/>
                    <a:pt x="47" y="5"/>
                  </a:cubicBezTo>
                  <a:cubicBezTo>
                    <a:pt x="42" y="6"/>
                    <a:pt x="39" y="9"/>
                    <a:pt x="38" y="14"/>
                  </a:cubicBezTo>
                  <a:cubicBezTo>
                    <a:pt x="27" y="54"/>
                    <a:pt x="17" y="95"/>
                    <a:pt x="7" y="136"/>
                  </a:cubicBezTo>
                  <a:cubicBezTo>
                    <a:pt x="5" y="142"/>
                    <a:pt x="8" y="147"/>
                    <a:pt x="13" y="151"/>
                  </a:cubicBezTo>
                  <a:cubicBezTo>
                    <a:pt x="16" y="154"/>
                    <a:pt x="20" y="154"/>
                    <a:pt x="24" y="155"/>
                  </a:cubicBezTo>
                  <a:cubicBezTo>
                    <a:pt x="33" y="157"/>
                    <a:pt x="41" y="152"/>
                    <a:pt x="43" y="143"/>
                  </a:cubicBezTo>
                  <a:cubicBezTo>
                    <a:pt x="49" y="120"/>
                    <a:pt x="55" y="97"/>
                    <a:pt x="61" y="74"/>
                  </a:cubicBezTo>
                  <a:cubicBezTo>
                    <a:pt x="61" y="73"/>
                    <a:pt x="61" y="73"/>
                    <a:pt x="61" y="73"/>
                  </a:cubicBezTo>
                  <a:cubicBezTo>
                    <a:pt x="61" y="71"/>
                    <a:pt x="65" y="72"/>
                    <a:pt x="65" y="75"/>
                  </a:cubicBezTo>
                  <a:cubicBezTo>
                    <a:pt x="59" y="98"/>
                    <a:pt x="53" y="122"/>
                    <a:pt x="47" y="145"/>
                  </a:cubicBezTo>
                  <a:cubicBezTo>
                    <a:pt x="45" y="153"/>
                    <a:pt x="39" y="159"/>
                    <a:pt x="31" y="160"/>
                  </a:cubicBezTo>
                  <a:cubicBezTo>
                    <a:pt x="25" y="161"/>
                    <a:pt x="19" y="159"/>
                    <a:pt x="13" y="156"/>
                  </a:cubicBezTo>
                  <a:cubicBezTo>
                    <a:pt x="6" y="153"/>
                    <a:pt x="0" y="144"/>
                    <a:pt x="3" y="134"/>
                  </a:cubicBezTo>
                  <a:cubicBezTo>
                    <a:pt x="8" y="114"/>
                    <a:pt x="13" y="94"/>
                    <a:pt x="18" y="74"/>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974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Nunito Black"/>
              <a:buNone/>
              <a:defRPr sz="3200">
                <a:solidFill>
                  <a:schemeClr val="dk1"/>
                </a:solidFill>
                <a:latin typeface="Nunito Black"/>
                <a:ea typeface="Nunito Black"/>
                <a:cs typeface="Nunito Black"/>
                <a:sym typeface="Nunito Black"/>
              </a:defRPr>
            </a:lvl1pPr>
            <a:lvl2pPr lvl="1" rtl="0">
              <a:spcBef>
                <a:spcPts val="0"/>
              </a:spcBef>
              <a:spcAft>
                <a:spcPts val="0"/>
              </a:spcAft>
              <a:buClr>
                <a:schemeClr val="dk1"/>
              </a:buClr>
              <a:buSzPts val="3200"/>
              <a:buFont typeface="Nunito Black"/>
              <a:buNone/>
              <a:defRPr sz="3200">
                <a:solidFill>
                  <a:schemeClr val="dk1"/>
                </a:solidFill>
                <a:latin typeface="Nunito Black"/>
                <a:ea typeface="Nunito Black"/>
                <a:cs typeface="Nunito Black"/>
                <a:sym typeface="Nunito Black"/>
              </a:defRPr>
            </a:lvl2pPr>
            <a:lvl3pPr lvl="2" rtl="0">
              <a:spcBef>
                <a:spcPts val="0"/>
              </a:spcBef>
              <a:spcAft>
                <a:spcPts val="0"/>
              </a:spcAft>
              <a:buClr>
                <a:schemeClr val="dk1"/>
              </a:buClr>
              <a:buSzPts val="3200"/>
              <a:buFont typeface="Nunito Black"/>
              <a:buNone/>
              <a:defRPr sz="3200">
                <a:solidFill>
                  <a:schemeClr val="dk1"/>
                </a:solidFill>
                <a:latin typeface="Nunito Black"/>
                <a:ea typeface="Nunito Black"/>
                <a:cs typeface="Nunito Black"/>
                <a:sym typeface="Nunito Black"/>
              </a:defRPr>
            </a:lvl3pPr>
            <a:lvl4pPr lvl="3" rtl="0">
              <a:spcBef>
                <a:spcPts val="0"/>
              </a:spcBef>
              <a:spcAft>
                <a:spcPts val="0"/>
              </a:spcAft>
              <a:buClr>
                <a:schemeClr val="dk1"/>
              </a:buClr>
              <a:buSzPts val="3200"/>
              <a:buFont typeface="Nunito Black"/>
              <a:buNone/>
              <a:defRPr sz="3200">
                <a:solidFill>
                  <a:schemeClr val="dk1"/>
                </a:solidFill>
                <a:latin typeface="Nunito Black"/>
                <a:ea typeface="Nunito Black"/>
                <a:cs typeface="Nunito Black"/>
                <a:sym typeface="Nunito Black"/>
              </a:defRPr>
            </a:lvl4pPr>
            <a:lvl5pPr lvl="4" rtl="0">
              <a:spcBef>
                <a:spcPts val="0"/>
              </a:spcBef>
              <a:spcAft>
                <a:spcPts val="0"/>
              </a:spcAft>
              <a:buClr>
                <a:schemeClr val="dk1"/>
              </a:buClr>
              <a:buSzPts val="3200"/>
              <a:buFont typeface="Nunito Black"/>
              <a:buNone/>
              <a:defRPr sz="3200">
                <a:solidFill>
                  <a:schemeClr val="dk1"/>
                </a:solidFill>
                <a:latin typeface="Nunito Black"/>
                <a:ea typeface="Nunito Black"/>
                <a:cs typeface="Nunito Black"/>
                <a:sym typeface="Nunito Black"/>
              </a:defRPr>
            </a:lvl5pPr>
            <a:lvl6pPr lvl="5" rtl="0">
              <a:spcBef>
                <a:spcPts val="0"/>
              </a:spcBef>
              <a:spcAft>
                <a:spcPts val="0"/>
              </a:spcAft>
              <a:buClr>
                <a:schemeClr val="dk1"/>
              </a:buClr>
              <a:buSzPts val="3200"/>
              <a:buFont typeface="Nunito Black"/>
              <a:buNone/>
              <a:defRPr sz="3200">
                <a:solidFill>
                  <a:schemeClr val="dk1"/>
                </a:solidFill>
                <a:latin typeface="Nunito Black"/>
                <a:ea typeface="Nunito Black"/>
                <a:cs typeface="Nunito Black"/>
                <a:sym typeface="Nunito Black"/>
              </a:defRPr>
            </a:lvl6pPr>
            <a:lvl7pPr lvl="6" rtl="0">
              <a:spcBef>
                <a:spcPts val="0"/>
              </a:spcBef>
              <a:spcAft>
                <a:spcPts val="0"/>
              </a:spcAft>
              <a:buClr>
                <a:schemeClr val="dk1"/>
              </a:buClr>
              <a:buSzPts val="3200"/>
              <a:buFont typeface="Nunito Black"/>
              <a:buNone/>
              <a:defRPr sz="3200">
                <a:solidFill>
                  <a:schemeClr val="dk1"/>
                </a:solidFill>
                <a:latin typeface="Nunito Black"/>
                <a:ea typeface="Nunito Black"/>
                <a:cs typeface="Nunito Black"/>
                <a:sym typeface="Nunito Black"/>
              </a:defRPr>
            </a:lvl7pPr>
            <a:lvl8pPr lvl="7" rtl="0">
              <a:spcBef>
                <a:spcPts val="0"/>
              </a:spcBef>
              <a:spcAft>
                <a:spcPts val="0"/>
              </a:spcAft>
              <a:buClr>
                <a:schemeClr val="dk1"/>
              </a:buClr>
              <a:buSzPts val="3200"/>
              <a:buFont typeface="Nunito Black"/>
              <a:buNone/>
              <a:defRPr sz="3200">
                <a:solidFill>
                  <a:schemeClr val="dk1"/>
                </a:solidFill>
                <a:latin typeface="Nunito Black"/>
                <a:ea typeface="Nunito Black"/>
                <a:cs typeface="Nunito Black"/>
                <a:sym typeface="Nunito Black"/>
              </a:defRPr>
            </a:lvl8pPr>
            <a:lvl9pPr lvl="8" rtl="0">
              <a:spcBef>
                <a:spcPts val="0"/>
              </a:spcBef>
              <a:spcAft>
                <a:spcPts val="0"/>
              </a:spcAft>
              <a:buClr>
                <a:schemeClr val="dk1"/>
              </a:buClr>
              <a:buSzPts val="3200"/>
              <a:buFont typeface="Nunito Black"/>
              <a:buNone/>
              <a:defRPr sz="3200">
                <a:solidFill>
                  <a:schemeClr val="dk1"/>
                </a:solidFill>
                <a:latin typeface="Nunito Black"/>
                <a:ea typeface="Nunito Black"/>
                <a:cs typeface="Nunito Black"/>
                <a:sym typeface="Nunito Black"/>
              </a:defRPr>
            </a:lvl9pPr>
          </a:lstStyle>
          <a:p>
            <a:endParaRPr/>
          </a:p>
        </p:txBody>
      </p:sp>
      <p:sp>
        <p:nvSpPr>
          <p:cNvPr id="7" name="Google Shape;7;p1"/>
          <p:cNvSpPr txBox="1">
            <a:spLocks noGrp="1"/>
          </p:cNvSpPr>
          <p:nvPr>
            <p:ph type="body" idx="1"/>
          </p:nvPr>
        </p:nvSpPr>
        <p:spPr>
          <a:xfrm>
            <a:off x="713225" y="13048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6" r:id="rId7"/>
    <p:sldLayoutId id="2147483658" r:id="rId8"/>
    <p:sldLayoutId id="2147483659" r:id="rId9"/>
    <p:sldLayoutId id="2147483660" r:id="rId10"/>
    <p:sldLayoutId id="2147483666" r:id="rId11"/>
    <p:sldLayoutId id="2147483668" r:id="rId12"/>
    <p:sldLayoutId id="2147483669"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26"/>
        <p:cNvGrpSpPr/>
        <p:nvPr/>
      </p:nvGrpSpPr>
      <p:grpSpPr>
        <a:xfrm>
          <a:off x="0" y="0"/>
          <a:ext cx="0" cy="0"/>
          <a:chOff x="0" y="0"/>
          <a:chExt cx="0" cy="0"/>
        </a:xfrm>
      </p:grpSpPr>
      <p:sp>
        <p:nvSpPr>
          <p:cNvPr id="827" name="Google Shape;827;p27"/>
          <p:cNvSpPr/>
          <p:nvPr/>
        </p:nvSpPr>
        <p:spPr>
          <a:xfrm>
            <a:off x="6907400" y="465100"/>
            <a:ext cx="1587600" cy="3336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28" name="Google Shape;828;p27"/>
          <p:cNvSpPr txBox="1">
            <a:spLocks noGrp="1"/>
          </p:cNvSpPr>
          <p:nvPr>
            <p:ph type="ctrTitle"/>
          </p:nvPr>
        </p:nvSpPr>
        <p:spPr>
          <a:xfrm>
            <a:off x="844387" y="689797"/>
            <a:ext cx="5045423" cy="15326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200"/>
              <a:t>Web Informasi Sekolah SMAN 5 Tambun Selatan</a:t>
            </a:r>
          </a:p>
        </p:txBody>
      </p:sp>
      <p:sp>
        <p:nvSpPr>
          <p:cNvPr id="829" name="Google Shape;829;p27"/>
          <p:cNvSpPr txBox="1">
            <a:spLocks noGrp="1"/>
          </p:cNvSpPr>
          <p:nvPr>
            <p:ph type="subTitle" idx="1"/>
          </p:nvPr>
        </p:nvSpPr>
        <p:spPr>
          <a:xfrm>
            <a:off x="783631" y="2194982"/>
            <a:ext cx="4811100" cy="192062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Kelompok Sekolah :</a:t>
            </a:r>
          </a:p>
          <a:p>
            <a:pPr marL="0" lvl="0" indent="0" algn="l" rtl="0">
              <a:spcBef>
                <a:spcPts val="0"/>
              </a:spcBef>
              <a:spcAft>
                <a:spcPts val="0"/>
              </a:spcAft>
              <a:buNone/>
            </a:pPr>
            <a:endParaRPr lang="en" sz="1800"/>
          </a:p>
          <a:p>
            <a:pPr marL="0" lvl="0" indent="0" algn="just" rtl="0">
              <a:spcBef>
                <a:spcPts val="0"/>
              </a:spcBef>
              <a:spcAft>
                <a:spcPts val="0"/>
              </a:spcAft>
              <a:buNone/>
            </a:pPr>
            <a:r>
              <a:rPr lang="en" sz="1800"/>
              <a:t>Yoga Arbi Fatoni 	  (19235069)</a:t>
            </a:r>
          </a:p>
          <a:p>
            <a:pPr marL="0" lvl="0" indent="0" algn="just" rtl="0">
              <a:spcBef>
                <a:spcPts val="0"/>
              </a:spcBef>
              <a:spcAft>
                <a:spcPts val="0"/>
              </a:spcAft>
              <a:buNone/>
            </a:pPr>
            <a:r>
              <a:rPr lang="en" sz="1800"/>
              <a:t>Fajar Sianipar 	   (19235186)</a:t>
            </a:r>
          </a:p>
          <a:p>
            <a:pPr marL="0" lvl="0" indent="0" algn="just" rtl="0">
              <a:spcBef>
                <a:spcPts val="0"/>
              </a:spcBef>
              <a:spcAft>
                <a:spcPts val="0"/>
              </a:spcAft>
              <a:buNone/>
            </a:pPr>
            <a:r>
              <a:rPr lang="en" sz="1800"/>
              <a:t>Adhitya Febbyan    (19235146)</a:t>
            </a:r>
            <a:endParaRPr sz="1800"/>
          </a:p>
        </p:txBody>
      </p:sp>
      <p:sp>
        <p:nvSpPr>
          <p:cNvPr id="830" name="Google Shape;830;p27"/>
          <p:cNvSpPr txBox="1">
            <a:spLocks noGrp="1"/>
          </p:cNvSpPr>
          <p:nvPr>
            <p:ph type="subTitle" idx="1"/>
          </p:nvPr>
        </p:nvSpPr>
        <p:spPr>
          <a:xfrm>
            <a:off x="6907400" y="495250"/>
            <a:ext cx="1569900" cy="2733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000" b="1">
                <a:solidFill>
                  <a:schemeClr val="lt1"/>
                </a:solidFill>
                <a:latin typeface="DM Sans"/>
                <a:ea typeface="DM Sans"/>
                <a:cs typeface="DM Sans"/>
                <a:sym typeface="DM Sans"/>
              </a:rPr>
              <a:t>2nd </a:t>
            </a:r>
            <a:r>
              <a:rPr lang="en" sz="1000" b="1">
                <a:solidFill>
                  <a:schemeClr val="lt1"/>
                </a:solidFill>
              </a:rPr>
              <a:t>Semester</a:t>
            </a:r>
            <a:endParaRPr sz="1000" b="1">
              <a:solidFill>
                <a:schemeClr val="lt1"/>
              </a:solidFill>
              <a:latin typeface="DM Sans"/>
              <a:ea typeface="DM Sans"/>
              <a:cs typeface="DM Sans"/>
              <a:sym typeface="DM Sans"/>
            </a:endParaRPr>
          </a:p>
        </p:txBody>
      </p:sp>
      <p:grpSp>
        <p:nvGrpSpPr>
          <p:cNvPr id="831" name="Google Shape;831;p27"/>
          <p:cNvGrpSpPr/>
          <p:nvPr/>
        </p:nvGrpSpPr>
        <p:grpSpPr>
          <a:xfrm>
            <a:off x="5116158" y="1211987"/>
            <a:ext cx="3912681" cy="4356485"/>
            <a:chOff x="5116158" y="1211987"/>
            <a:chExt cx="3912681" cy="4356485"/>
          </a:xfrm>
        </p:grpSpPr>
        <p:grpSp>
          <p:nvGrpSpPr>
            <p:cNvPr id="832" name="Google Shape;832;p27"/>
            <p:cNvGrpSpPr/>
            <p:nvPr/>
          </p:nvGrpSpPr>
          <p:grpSpPr>
            <a:xfrm>
              <a:off x="5116158" y="1211987"/>
              <a:ext cx="3912681" cy="4356485"/>
              <a:chOff x="5116158" y="1211987"/>
              <a:chExt cx="3912681" cy="4356485"/>
            </a:xfrm>
          </p:grpSpPr>
          <p:grpSp>
            <p:nvGrpSpPr>
              <p:cNvPr id="833" name="Google Shape;833;p27"/>
              <p:cNvGrpSpPr/>
              <p:nvPr/>
            </p:nvGrpSpPr>
            <p:grpSpPr>
              <a:xfrm>
                <a:off x="6589856" y="3409662"/>
                <a:ext cx="2438983" cy="2158810"/>
                <a:chOff x="6589856" y="3409662"/>
                <a:chExt cx="2438983" cy="2158810"/>
              </a:xfrm>
            </p:grpSpPr>
            <p:sp>
              <p:nvSpPr>
                <p:cNvPr id="834" name="Google Shape;834;p27"/>
                <p:cNvSpPr/>
                <p:nvPr/>
              </p:nvSpPr>
              <p:spPr>
                <a:xfrm rot="-4170570">
                  <a:off x="7398034" y="3755709"/>
                  <a:ext cx="734114" cy="1660307"/>
                </a:xfrm>
                <a:custGeom>
                  <a:avLst/>
                  <a:gdLst/>
                  <a:ahLst/>
                  <a:cxnLst/>
                  <a:rect l="l" t="t" r="r" b="b"/>
                  <a:pathLst>
                    <a:path w="170" h="385" extrusionOk="0">
                      <a:moveTo>
                        <a:pt x="7" y="251"/>
                      </a:moveTo>
                      <a:cubicBezTo>
                        <a:pt x="0" y="385"/>
                        <a:pt x="0" y="385"/>
                        <a:pt x="0" y="385"/>
                      </a:cubicBezTo>
                      <a:cubicBezTo>
                        <a:pt x="164" y="128"/>
                        <a:pt x="164" y="128"/>
                        <a:pt x="164" y="128"/>
                      </a:cubicBezTo>
                      <a:cubicBezTo>
                        <a:pt x="170" y="4"/>
                        <a:pt x="170" y="4"/>
                        <a:pt x="170" y="4"/>
                      </a:cubicBezTo>
                      <a:cubicBezTo>
                        <a:pt x="170" y="1"/>
                        <a:pt x="167" y="0"/>
                        <a:pt x="165" y="2"/>
                      </a:cubicBezTo>
                      <a:lnTo>
                        <a:pt x="7" y="251"/>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5" name="Google Shape;835;p27"/>
                <p:cNvSpPr/>
                <p:nvPr/>
              </p:nvSpPr>
              <p:spPr>
                <a:xfrm rot="-4170570">
                  <a:off x="7170606" y="3826193"/>
                  <a:ext cx="907775" cy="1768186"/>
                </a:xfrm>
                <a:custGeom>
                  <a:avLst/>
                  <a:gdLst/>
                  <a:ahLst/>
                  <a:cxnLst/>
                  <a:rect l="l" t="t" r="r" b="b"/>
                  <a:pathLst>
                    <a:path w="211" h="410" extrusionOk="0">
                      <a:moveTo>
                        <a:pt x="0" y="254"/>
                      </a:moveTo>
                      <a:cubicBezTo>
                        <a:pt x="47" y="410"/>
                        <a:pt x="47" y="410"/>
                        <a:pt x="47" y="410"/>
                      </a:cubicBezTo>
                      <a:cubicBezTo>
                        <a:pt x="211" y="153"/>
                        <a:pt x="211" y="153"/>
                        <a:pt x="211" y="153"/>
                      </a:cubicBezTo>
                      <a:cubicBezTo>
                        <a:pt x="166" y="3"/>
                        <a:pt x="166" y="3"/>
                        <a:pt x="166" y="3"/>
                      </a:cubicBezTo>
                      <a:cubicBezTo>
                        <a:pt x="165" y="1"/>
                        <a:pt x="162" y="0"/>
                        <a:pt x="161" y="2"/>
                      </a:cubicBezTo>
                      <a:lnTo>
                        <a:pt x="0" y="25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27"/>
                <p:cNvSpPr/>
                <p:nvPr/>
              </p:nvSpPr>
              <p:spPr>
                <a:xfrm rot="-4170570">
                  <a:off x="7296641" y="3799265"/>
                  <a:ext cx="763056" cy="1707669"/>
                </a:xfrm>
                <a:custGeom>
                  <a:avLst/>
                  <a:gdLst/>
                  <a:ahLst/>
                  <a:cxnLst/>
                  <a:rect l="l" t="t" r="r" b="b"/>
                  <a:pathLst>
                    <a:path w="177" h="396" extrusionOk="0">
                      <a:moveTo>
                        <a:pt x="0" y="252"/>
                      </a:moveTo>
                      <a:cubicBezTo>
                        <a:pt x="13" y="396"/>
                        <a:pt x="13" y="396"/>
                        <a:pt x="13" y="396"/>
                      </a:cubicBezTo>
                      <a:cubicBezTo>
                        <a:pt x="177" y="139"/>
                        <a:pt x="177" y="139"/>
                        <a:pt x="177" y="139"/>
                      </a:cubicBezTo>
                      <a:cubicBezTo>
                        <a:pt x="164" y="3"/>
                        <a:pt x="164" y="3"/>
                        <a:pt x="164" y="3"/>
                      </a:cubicBezTo>
                      <a:cubicBezTo>
                        <a:pt x="164" y="1"/>
                        <a:pt x="160" y="0"/>
                        <a:pt x="159" y="2"/>
                      </a:cubicBezTo>
                      <a:lnTo>
                        <a:pt x="0" y="25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27"/>
                <p:cNvSpPr/>
                <p:nvPr/>
              </p:nvSpPr>
              <p:spPr>
                <a:xfrm rot="-4170570">
                  <a:off x="7427170" y="3703129"/>
                  <a:ext cx="1199841" cy="1362977"/>
                </a:xfrm>
                <a:custGeom>
                  <a:avLst/>
                  <a:gdLst/>
                  <a:ahLst/>
                  <a:cxnLst/>
                  <a:rect l="l" t="t" r="r" b="b"/>
                  <a:pathLst>
                    <a:path w="278" h="316" extrusionOk="0">
                      <a:moveTo>
                        <a:pt x="118" y="254"/>
                      </a:moveTo>
                      <a:cubicBezTo>
                        <a:pt x="0" y="316"/>
                        <a:pt x="0" y="316"/>
                        <a:pt x="0" y="316"/>
                      </a:cubicBezTo>
                      <a:cubicBezTo>
                        <a:pt x="163" y="59"/>
                        <a:pt x="163" y="59"/>
                        <a:pt x="163" y="59"/>
                      </a:cubicBezTo>
                      <a:cubicBezTo>
                        <a:pt x="273" y="1"/>
                        <a:pt x="273" y="1"/>
                        <a:pt x="273" y="1"/>
                      </a:cubicBezTo>
                      <a:cubicBezTo>
                        <a:pt x="276" y="0"/>
                        <a:pt x="278" y="3"/>
                        <a:pt x="277" y="5"/>
                      </a:cubicBezTo>
                      <a:lnTo>
                        <a:pt x="118" y="25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8" name="Google Shape;838;p27"/>
                <p:cNvSpPr/>
                <p:nvPr/>
              </p:nvSpPr>
              <p:spPr>
                <a:xfrm rot="-4170570">
                  <a:off x="7487923" y="3680637"/>
                  <a:ext cx="1391921" cy="1207735"/>
                </a:xfrm>
                <a:custGeom>
                  <a:avLst/>
                  <a:gdLst/>
                  <a:ahLst/>
                  <a:cxnLst/>
                  <a:rect l="l" t="t" r="r" b="b"/>
                  <a:pathLst>
                    <a:path w="323" h="280" extrusionOk="0">
                      <a:moveTo>
                        <a:pt x="161" y="257"/>
                      </a:moveTo>
                      <a:cubicBezTo>
                        <a:pt x="0" y="280"/>
                        <a:pt x="0" y="280"/>
                        <a:pt x="0" y="280"/>
                      </a:cubicBezTo>
                      <a:cubicBezTo>
                        <a:pt x="164" y="23"/>
                        <a:pt x="164" y="23"/>
                        <a:pt x="164" y="23"/>
                      </a:cubicBezTo>
                      <a:cubicBezTo>
                        <a:pt x="319" y="1"/>
                        <a:pt x="319" y="1"/>
                        <a:pt x="319" y="1"/>
                      </a:cubicBezTo>
                      <a:cubicBezTo>
                        <a:pt x="321" y="0"/>
                        <a:pt x="323" y="3"/>
                        <a:pt x="321" y="5"/>
                      </a:cubicBezTo>
                      <a:lnTo>
                        <a:pt x="161" y="257"/>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839;p27"/>
                <p:cNvSpPr/>
                <p:nvPr/>
              </p:nvSpPr>
              <p:spPr>
                <a:xfrm rot="-4170570">
                  <a:off x="7479947" y="3669144"/>
                  <a:ext cx="1276148" cy="1305090"/>
                </a:xfrm>
                <a:custGeom>
                  <a:avLst/>
                  <a:gdLst/>
                  <a:ahLst/>
                  <a:cxnLst/>
                  <a:rect l="l" t="t" r="r" b="b"/>
                  <a:pathLst>
                    <a:path w="296" h="303" extrusionOk="0">
                      <a:moveTo>
                        <a:pt x="136" y="255"/>
                      </a:moveTo>
                      <a:cubicBezTo>
                        <a:pt x="0" y="303"/>
                        <a:pt x="0" y="303"/>
                        <a:pt x="0" y="303"/>
                      </a:cubicBezTo>
                      <a:cubicBezTo>
                        <a:pt x="164" y="46"/>
                        <a:pt x="164" y="46"/>
                        <a:pt x="164" y="46"/>
                      </a:cubicBezTo>
                      <a:cubicBezTo>
                        <a:pt x="292" y="1"/>
                        <a:pt x="292" y="1"/>
                        <a:pt x="292" y="1"/>
                      </a:cubicBezTo>
                      <a:cubicBezTo>
                        <a:pt x="294" y="0"/>
                        <a:pt x="296" y="2"/>
                        <a:pt x="295" y="4"/>
                      </a:cubicBezTo>
                      <a:lnTo>
                        <a:pt x="136" y="25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840;p27"/>
                <p:cNvSpPr/>
                <p:nvPr/>
              </p:nvSpPr>
              <p:spPr>
                <a:xfrm rot="-4170570">
                  <a:off x="7524646" y="3726524"/>
                  <a:ext cx="1452439" cy="1118273"/>
                </a:xfrm>
                <a:custGeom>
                  <a:avLst/>
                  <a:gdLst/>
                  <a:ahLst/>
                  <a:cxnLst/>
                  <a:rect l="l" t="t" r="r" b="b"/>
                  <a:pathLst>
                    <a:path w="552" h="425" extrusionOk="0">
                      <a:moveTo>
                        <a:pt x="283" y="425"/>
                      </a:moveTo>
                      <a:lnTo>
                        <a:pt x="0" y="420"/>
                      </a:lnTo>
                      <a:lnTo>
                        <a:pt x="267" y="0"/>
                      </a:lnTo>
                      <a:lnTo>
                        <a:pt x="552" y="4"/>
                      </a:lnTo>
                      <a:lnTo>
                        <a:pt x="283" y="425"/>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841;p27"/>
                <p:cNvSpPr/>
                <p:nvPr/>
              </p:nvSpPr>
              <p:spPr>
                <a:xfrm rot="-4170570">
                  <a:off x="7088605" y="3885936"/>
                  <a:ext cx="1028812" cy="1778711"/>
                </a:xfrm>
                <a:custGeom>
                  <a:avLst/>
                  <a:gdLst/>
                  <a:ahLst/>
                  <a:cxnLst/>
                  <a:rect l="l" t="t" r="r" b="b"/>
                  <a:pathLst>
                    <a:path w="391" h="676" extrusionOk="0">
                      <a:moveTo>
                        <a:pt x="0" y="419"/>
                      </a:moveTo>
                      <a:lnTo>
                        <a:pt x="124" y="676"/>
                      </a:lnTo>
                      <a:lnTo>
                        <a:pt x="391" y="255"/>
                      </a:lnTo>
                      <a:lnTo>
                        <a:pt x="268" y="0"/>
                      </a:lnTo>
                      <a:lnTo>
                        <a:pt x="0" y="419"/>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27"/>
                <p:cNvSpPr/>
                <p:nvPr/>
              </p:nvSpPr>
              <p:spPr>
                <a:xfrm rot="-4170570">
                  <a:off x="7302146" y="3568635"/>
                  <a:ext cx="413104" cy="663070"/>
                </a:xfrm>
                <a:custGeom>
                  <a:avLst/>
                  <a:gdLst/>
                  <a:ahLst/>
                  <a:cxnLst/>
                  <a:rect l="l" t="t" r="r" b="b"/>
                  <a:pathLst>
                    <a:path w="96" h="154" extrusionOk="0">
                      <a:moveTo>
                        <a:pt x="0" y="154"/>
                      </a:moveTo>
                      <a:cubicBezTo>
                        <a:pt x="3" y="138"/>
                        <a:pt x="13" y="125"/>
                        <a:pt x="24" y="113"/>
                      </a:cubicBezTo>
                      <a:cubicBezTo>
                        <a:pt x="35" y="101"/>
                        <a:pt x="47" y="89"/>
                        <a:pt x="55" y="75"/>
                      </a:cubicBezTo>
                      <a:cubicBezTo>
                        <a:pt x="69" y="53"/>
                        <a:pt x="70" y="24"/>
                        <a:pt x="60" y="0"/>
                      </a:cubicBezTo>
                      <a:cubicBezTo>
                        <a:pt x="66" y="7"/>
                        <a:pt x="74" y="15"/>
                        <a:pt x="80" y="23"/>
                      </a:cubicBezTo>
                      <a:cubicBezTo>
                        <a:pt x="85" y="15"/>
                        <a:pt x="91" y="9"/>
                        <a:pt x="96" y="1"/>
                      </a:cubicBezTo>
                      <a:cubicBezTo>
                        <a:pt x="96" y="18"/>
                        <a:pt x="94" y="34"/>
                        <a:pt x="90" y="51"/>
                      </a:cubicBezTo>
                      <a:cubicBezTo>
                        <a:pt x="87" y="67"/>
                        <a:pt x="81" y="83"/>
                        <a:pt x="70" y="95"/>
                      </a:cubicBezTo>
                      <a:cubicBezTo>
                        <a:pt x="50" y="117"/>
                        <a:pt x="11" y="127"/>
                        <a:pt x="0" y="154"/>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843;p27"/>
                <p:cNvSpPr/>
                <p:nvPr/>
              </p:nvSpPr>
              <p:spPr>
                <a:xfrm rot="-4170570">
                  <a:off x="7618352" y="4087098"/>
                  <a:ext cx="849889" cy="1199841"/>
                </a:xfrm>
                <a:custGeom>
                  <a:avLst/>
                  <a:gdLst/>
                  <a:ahLst/>
                  <a:cxnLst/>
                  <a:rect l="l" t="t" r="r" b="b"/>
                  <a:pathLst>
                    <a:path w="323" h="456" extrusionOk="0">
                      <a:moveTo>
                        <a:pt x="56" y="456"/>
                      </a:moveTo>
                      <a:lnTo>
                        <a:pt x="0" y="421"/>
                      </a:lnTo>
                      <a:lnTo>
                        <a:pt x="267" y="0"/>
                      </a:lnTo>
                      <a:lnTo>
                        <a:pt x="323" y="36"/>
                      </a:lnTo>
                      <a:lnTo>
                        <a:pt x="56" y="45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44" name="Google Shape;844;p27"/>
              <p:cNvGrpSpPr/>
              <p:nvPr/>
            </p:nvGrpSpPr>
            <p:grpSpPr>
              <a:xfrm rot="-7917806">
                <a:off x="5252946" y="4096941"/>
                <a:ext cx="1144442" cy="877934"/>
                <a:chOff x="6729413" y="2840263"/>
                <a:chExt cx="742950" cy="569913"/>
              </a:xfrm>
            </p:grpSpPr>
            <p:sp>
              <p:nvSpPr>
                <p:cNvPr id="845" name="Google Shape;845;p27"/>
                <p:cNvSpPr/>
                <p:nvPr/>
              </p:nvSpPr>
              <p:spPr>
                <a:xfrm>
                  <a:off x="7326313" y="2840263"/>
                  <a:ext cx="146050" cy="122238"/>
                </a:xfrm>
                <a:custGeom>
                  <a:avLst/>
                  <a:gdLst/>
                  <a:ahLst/>
                  <a:cxnLst/>
                  <a:rect l="l" t="t" r="r" b="b"/>
                  <a:pathLst>
                    <a:path w="56" h="47" extrusionOk="0">
                      <a:moveTo>
                        <a:pt x="41" y="20"/>
                      </a:moveTo>
                      <a:cubicBezTo>
                        <a:pt x="56" y="0"/>
                        <a:pt x="56" y="0"/>
                        <a:pt x="56" y="0"/>
                      </a:cubicBezTo>
                      <a:cubicBezTo>
                        <a:pt x="33" y="9"/>
                        <a:pt x="33" y="9"/>
                        <a:pt x="33" y="9"/>
                      </a:cubicBezTo>
                      <a:cubicBezTo>
                        <a:pt x="13" y="17"/>
                        <a:pt x="13" y="17"/>
                        <a:pt x="13" y="17"/>
                      </a:cubicBezTo>
                      <a:cubicBezTo>
                        <a:pt x="11" y="18"/>
                        <a:pt x="9" y="19"/>
                        <a:pt x="8" y="20"/>
                      </a:cubicBezTo>
                      <a:cubicBezTo>
                        <a:pt x="0" y="26"/>
                        <a:pt x="0" y="26"/>
                        <a:pt x="0" y="26"/>
                      </a:cubicBezTo>
                      <a:cubicBezTo>
                        <a:pt x="16" y="47"/>
                        <a:pt x="16" y="47"/>
                        <a:pt x="16" y="47"/>
                      </a:cubicBezTo>
                      <a:cubicBezTo>
                        <a:pt x="23" y="41"/>
                        <a:pt x="23" y="41"/>
                        <a:pt x="23" y="41"/>
                      </a:cubicBezTo>
                      <a:cubicBezTo>
                        <a:pt x="25" y="40"/>
                        <a:pt x="27" y="38"/>
                        <a:pt x="28" y="37"/>
                      </a:cubicBezTo>
                      <a:lnTo>
                        <a:pt x="41" y="2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846;p27"/>
                <p:cNvSpPr/>
                <p:nvPr/>
              </p:nvSpPr>
              <p:spPr>
                <a:xfrm>
                  <a:off x="7423150" y="2840263"/>
                  <a:ext cx="49213" cy="33338"/>
                </a:xfrm>
                <a:custGeom>
                  <a:avLst/>
                  <a:gdLst/>
                  <a:ahLst/>
                  <a:cxnLst/>
                  <a:rect l="l" t="t" r="r" b="b"/>
                  <a:pathLst>
                    <a:path w="31" h="21" extrusionOk="0">
                      <a:moveTo>
                        <a:pt x="0" y="13"/>
                      </a:moveTo>
                      <a:lnTo>
                        <a:pt x="16" y="21"/>
                      </a:lnTo>
                      <a:lnTo>
                        <a:pt x="31" y="0"/>
                      </a:lnTo>
                      <a:lnTo>
                        <a:pt x="0" y="1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847;p27"/>
                <p:cNvSpPr/>
                <p:nvPr/>
              </p:nvSpPr>
              <p:spPr>
                <a:xfrm>
                  <a:off x="6835775" y="2892650"/>
                  <a:ext cx="525463" cy="403225"/>
                </a:xfrm>
                <a:custGeom>
                  <a:avLst/>
                  <a:gdLst/>
                  <a:ahLst/>
                  <a:cxnLst/>
                  <a:rect l="l" t="t" r="r" b="b"/>
                  <a:pathLst>
                    <a:path w="202" h="155" extrusionOk="0">
                      <a:moveTo>
                        <a:pt x="5" y="155"/>
                      </a:moveTo>
                      <a:cubicBezTo>
                        <a:pt x="0" y="148"/>
                        <a:pt x="0" y="148"/>
                        <a:pt x="0" y="148"/>
                      </a:cubicBezTo>
                      <a:cubicBezTo>
                        <a:pt x="195" y="2"/>
                        <a:pt x="195" y="2"/>
                        <a:pt x="195" y="2"/>
                      </a:cubicBezTo>
                      <a:cubicBezTo>
                        <a:pt x="197" y="0"/>
                        <a:pt x="199" y="1"/>
                        <a:pt x="201" y="3"/>
                      </a:cubicBezTo>
                      <a:cubicBezTo>
                        <a:pt x="202" y="5"/>
                        <a:pt x="202" y="7"/>
                        <a:pt x="200" y="9"/>
                      </a:cubicBezTo>
                      <a:lnTo>
                        <a:pt x="5" y="155"/>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848;p27"/>
                <p:cNvSpPr/>
                <p:nvPr/>
              </p:nvSpPr>
              <p:spPr>
                <a:xfrm>
                  <a:off x="6861175" y="2929163"/>
                  <a:ext cx="528638" cy="403225"/>
                </a:xfrm>
                <a:custGeom>
                  <a:avLst/>
                  <a:gdLst/>
                  <a:ahLst/>
                  <a:cxnLst/>
                  <a:rect l="l" t="t" r="r" b="b"/>
                  <a:pathLst>
                    <a:path w="203" h="155" extrusionOk="0">
                      <a:moveTo>
                        <a:pt x="5" y="155"/>
                      </a:moveTo>
                      <a:cubicBezTo>
                        <a:pt x="0" y="148"/>
                        <a:pt x="0" y="148"/>
                        <a:pt x="0" y="148"/>
                      </a:cubicBezTo>
                      <a:cubicBezTo>
                        <a:pt x="195" y="2"/>
                        <a:pt x="195" y="2"/>
                        <a:pt x="195" y="2"/>
                      </a:cubicBezTo>
                      <a:cubicBezTo>
                        <a:pt x="197" y="0"/>
                        <a:pt x="200" y="1"/>
                        <a:pt x="201" y="3"/>
                      </a:cubicBezTo>
                      <a:cubicBezTo>
                        <a:pt x="203" y="5"/>
                        <a:pt x="202" y="7"/>
                        <a:pt x="200" y="9"/>
                      </a:cubicBezTo>
                      <a:lnTo>
                        <a:pt x="5" y="155"/>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849;p27"/>
                <p:cNvSpPr/>
                <p:nvPr/>
              </p:nvSpPr>
              <p:spPr>
                <a:xfrm>
                  <a:off x="6845300" y="2910113"/>
                  <a:ext cx="531813" cy="406400"/>
                </a:xfrm>
                <a:custGeom>
                  <a:avLst/>
                  <a:gdLst/>
                  <a:ahLst/>
                  <a:cxnLst/>
                  <a:rect l="l" t="t" r="r" b="b"/>
                  <a:pathLst>
                    <a:path w="204" h="156" extrusionOk="0">
                      <a:moveTo>
                        <a:pt x="7" y="156"/>
                      </a:moveTo>
                      <a:cubicBezTo>
                        <a:pt x="0" y="147"/>
                        <a:pt x="0" y="147"/>
                        <a:pt x="0" y="147"/>
                      </a:cubicBezTo>
                      <a:cubicBezTo>
                        <a:pt x="194" y="1"/>
                        <a:pt x="194" y="1"/>
                        <a:pt x="194" y="1"/>
                      </a:cubicBezTo>
                      <a:cubicBezTo>
                        <a:pt x="196" y="0"/>
                        <a:pt x="200" y="0"/>
                        <a:pt x="202" y="3"/>
                      </a:cubicBezTo>
                      <a:cubicBezTo>
                        <a:pt x="204" y="5"/>
                        <a:pt x="203" y="9"/>
                        <a:pt x="201" y="11"/>
                      </a:cubicBezTo>
                      <a:lnTo>
                        <a:pt x="7" y="15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850;p27"/>
                <p:cNvSpPr/>
                <p:nvPr/>
              </p:nvSpPr>
              <p:spPr>
                <a:xfrm>
                  <a:off x="6762750" y="3276825"/>
                  <a:ext cx="111125" cy="109538"/>
                </a:xfrm>
                <a:custGeom>
                  <a:avLst/>
                  <a:gdLst/>
                  <a:ahLst/>
                  <a:cxnLst/>
                  <a:rect l="l" t="t" r="r" b="b"/>
                  <a:pathLst>
                    <a:path w="70" h="69" extrusionOk="0">
                      <a:moveTo>
                        <a:pt x="25" y="69"/>
                      </a:moveTo>
                      <a:lnTo>
                        <a:pt x="0" y="35"/>
                      </a:lnTo>
                      <a:lnTo>
                        <a:pt x="46" y="0"/>
                      </a:lnTo>
                      <a:lnTo>
                        <a:pt x="70" y="35"/>
                      </a:lnTo>
                      <a:lnTo>
                        <a:pt x="25" y="69"/>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851;p27"/>
                <p:cNvSpPr/>
                <p:nvPr/>
              </p:nvSpPr>
              <p:spPr>
                <a:xfrm>
                  <a:off x="6729413" y="3332388"/>
                  <a:ext cx="73025" cy="77788"/>
                </a:xfrm>
                <a:custGeom>
                  <a:avLst/>
                  <a:gdLst/>
                  <a:ahLst/>
                  <a:cxnLst/>
                  <a:rect l="l" t="t" r="r" b="b"/>
                  <a:pathLst>
                    <a:path w="28" h="30" extrusionOk="0">
                      <a:moveTo>
                        <a:pt x="13" y="28"/>
                      </a:moveTo>
                      <a:cubicBezTo>
                        <a:pt x="2" y="13"/>
                        <a:pt x="2" y="13"/>
                        <a:pt x="2" y="13"/>
                      </a:cubicBezTo>
                      <a:cubicBezTo>
                        <a:pt x="0" y="11"/>
                        <a:pt x="1" y="9"/>
                        <a:pt x="2" y="8"/>
                      </a:cubicBezTo>
                      <a:cubicBezTo>
                        <a:pt x="13" y="0"/>
                        <a:pt x="13" y="0"/>
                        <a:pt x="13" y="0"/>
                      </a:cubicBezTo>
                      <a:cubicBezTo>
                        <a:pt x="28" y="21"/>
                        <a:pt x="28" y="21"/>
                        <a:pt x="28" y="21"/>
                      </a:cubicBezTo>
                      <a:cubicBezTo>
                        <a:pt x="18" y="28"/>
                        <a:pt x="18" y="28"/>
                        <a:pt x="18" y="28"/>
                      </a:cubicBezTo>
                      <a:cubicBezTo>
                        <a:pt x="16" y="30"/>
                        <a:pt x="14" y="29"/>
                        <a:pt x="13" y="2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852;p27"/>
                <p:cNvSpPr/>
                <p:nvPr/>
              </p:nvSpPr>
              <p:spPr>
                <a:xfrm>
                  <a:off x="6767513" y="3210150"/>
                  <a:ext cx="0" cy="0"/>
                </a:xfrm>
                <a:custGeom>
                  <a:avLst/>
                  <a:gdLst/>
                  <a:ahLst/>
                  <a:cxnLst/>
                  <a:rect l="l" t="t" r="r" b="b"/>
                  <a:pathLst>
                    <a:path w="120000" h="120000" extrusionOk="0">
                      <a:moveTo>
                        <a:pt x="0" y="0"/>
                      </a:moveTo>
                      <a:cubicBezTo>
                        <a:pt x="0" y="0"/>
                        <a:pt x="0" y="0"/>
                        <a:pt x="0" y="0"/>
                      </a:cubicBezTo>
                      <a:cubicBezTo>
                        <a:pt x="0" y="0"/>
                        <a:pt x="0" y="0"/>
                        <a:pt x="0" y="0"/>
                      </a:cubicBezTo>
                    </a:path>
                  </a:pathLst>
                </a:custGeom>
                <a:solidFill>
                  <a:srgbClr val="FFECC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53" name="Google Shape;853;p27"/>
              <p:cNvGrpSpPr/>
              <p:nvPr/>
            </p:nvGrpSpPr>
            <p:grpSpPr>
              <a:xfrm rot="-947495">
                <a:off x="5562652" y="3274806"/>
                <a:ext cx="698480" cy="778306"/>
                <a:chOff x="5431538" y="3074425"/>
                <a:chExt cx="485775" cy="541338"/>
              </a:xfrm>
            </p:grpSpPr>
            <p:sp>
              <p:nvSpPr>
                <p:cNvPr id="854" name="Google Shape;854;p27"/>
                <p:cNvSpPr/>
                <p:nvPr/>
              </p:nvSpPr>
              <p:spPr>
                <a:xfrm>
                  <a:off x="5431538" y="3074425"/>
                  <a:ext cx="485775" cy="541338"/>
                </a:xfrm>
                <a:custGeom>
                  <a:avLst/>
                  <a:gdLst/>
                  <a:ahLst/>
                  <a:cxnLst/>
                  <a:rect l="l" t="t" r="r" b="b"/>
                  <a:pathLst>
                    <a:path w="187" h="208" extrusionOk="0">
                      <a:moveTo>
                        <a:pt x="187" y="99"/>
                      </a:moveTo>
                      <a:cubicBezTo>
                        <a:pt x="147" y="0"/>
                        <a:pt x="147" y="0"/>
                        <a:pt x="147" y="0"/>
                      </a:cubicBezTo>
                      <a:cubicBezTo>
                        <a:pt x="0" y="61"/>
                        <a:pt x="0" y="61"/>
                        <a:pt x="0" y="61"/>
                      </a:cubicBezTo>
                      <a:cubicBezTo>
                        <a:pt x="60" y="208"/>
                        <a:pt x="60" y="208"/>
                        <a:pt x="60" y="208"/>
                      </a:cubicBezTo>
                      <a:cubicBezTo>
                        <a:pt x="158" y="168"/>
                        <a:pt x="158" y="168"/>
                        <a:pt x="158" y="168"/>
                      </a:cubicBezTo>
                      <a:cubicBezTo>
                        <a:pt x="158" y="168"/>
                        <a:pt x="186" y="103"/>
                        <a:pt x="187" y="99"/>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5" name="Google Shape;855;p27"/>
                <p:cNvSpPr/>
                <p:nvPr/>
              </p:nvSpPr>
              <p:spPr>
                <a:xfrm>
                  <a:off x="5480750" y="3134750"/>
                  <a:ext cx="319088" cy="141288"/>
                </a:xfrm>
                <a:custGeom>
                  <a:avLst/>
                  <a:gdLst/>
                  <a:ahLst/>
                  <a:cxnLst/>
                  <a:rect l="l" t="t" r="r" b="b"/>
                  <a:pathLst>
                    <a:path w="123" h="54" extrusionOk="0">
                      <a:moveTo>
                        <a:pt x="3" y="54"/>
                      </a:moveTo>
                      <a:cubicBezTo>
                        <a:pt x="2" y="54"/>
                        <a:pt x="1" y="53"/>
                        <a:pt x="1" y="52"/>
                      </a:cubicBezTo>
                      <a:cubicBezTo>
                        <a:pt x="0" y="51"/>
                        <a:pt x="1" y="49"/>
                        <a:pt x="2" y="49"/>
                      </a:cubicBezTo>
                      <a:cubicBezTo>
                        <a:pt x="119" y="1"/>
                        <a:pt x="119" y="1"/>
                        <a:pt x="119" y="1"/>
                      </a:cubicBezTo>
                      <a:cubicBezTo>
                        <a:pt x="121" y="0"/>
                        <a:pt x="122" y="1"/>
                        <a:pt x="123" y="3"/>
                      </a:cubicBezTo>
                      <a:cubicBezTo>
                        <a:pt x="123" y="4"/>
                        <a:pt x="123" y="6"/>
                        <a:pt x="121" y="6"/>
                      </a:cubicBezTo>
                      <a:cubicBezTo>
                        <a:pt x="4" y="54"/>
                        <a:pt x="4" y="54"/>
                        <a:pt x="4" y="54"/>
                      </a:cubicBezTo>
                      <a:lnTo>
                        <a:pt x="3" y="54"/>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6" name="Google Shape;856;p27"/>
                <p:cNvSpPr/>
                <p:nvPr/>
              </p:nvSpPr>
              <p:spPr>
                <a:xfrm>
                  <a:off x="5501388" y="3195075"/>
                  <a:ext cx="322263" cy="139700"/>
                </a:xfrm>
                <a:custGeom>
                  <a:avLst/>
                  <a:gdLst/>
                  <a:ahLst/>
                  <a:cxnLst/>
                  <a:rect l="l" t="t" r="r" b="b"/>
                  <a:pathLst>
                    <a:path w="124" h="54" extrusionOk="0">
                      <a:moveTo>
                        <a:pt x="3" y="54"/>
                      </a:moveTo>
                      <a:cubicBezTo>
                        <a:pt x="2" y="54"/>
                        <a:pt x="1" y="53"/>
                        <a:pt x="1" y="52"/>
                      </a:cubicBezTo>
                      <a:cubicBezTo>
                        <a:pt x="0" y="51"/>
                        <a:pt x="1" y="49"/>
                        <a:pt x="2" y="48"/>
                      </a:cubicBezTo>
                      <a:cubicBezTo>
                        <a:pt x="120" y="1"/>
                        <a:pt x="120" y="1"/>
                        <a:pt x="120" y="1"/>
                      </a:cubicBezTo>
                      <a:cubicBezTo>
                        <a:pt x="121" y="0"/>
                        <a:pt x="123" y="1"/>
                        <a:pt x="123" y="2"/>
                      </a:cubicBezTo>
                      <a:cubicBezTo>
                        <a:pt x="124" y="4"/>
                        <a:pt x="123" y="5"/>
                        <a:pt x="122" y="6"/>
                      </a:cubicBezTo>
                      <a:cubicBezTo>
                        <a:pt x="4" y="53"/>
                        <a:pt x="4" y="53"/>
                        <a:pt x="4" y="53"/>
                      </a:cubicBezTo>
                      <a:lnTo>
                        <a:pt x="3" y="54"/>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7" name="Google Shape;857;p27"/>
                <p:cNvSpPr/>
                <p:nvPr/>
              </p:nvSpPr>
              <p:spPr>
                <a:xfrm>
                  <a:off x="5526788" y="3253813"/>
                  <a:ext cx="322263" cy="138113"/>
                </a:xfrm>
                <a:custGeom>
                  <a:avLst/>
                  <a:gdLst/>
                  <a:ahLst/>
                  <a:cxnLst/>
                  <a:rect l="l" t="t" r="r" b="b"/>
                  <a:pathLst>
                    <a:path w="124" h="53" extrusionOk="0">
                      <a:moveTo>
                        <a:pt x="3" y="53"/>
                      </a:moveTo>
                      <a:cubicBezTo>
                        <a:pt x="2" y="53"/>
                        <a:pt x="1" y="53"/>
                        <a:pt x="1" y="52"/>
                      </a:cubicBezTo>
                      <a:cubicBezTo>
                        <a:pt x="0" y="50"/>
                        <a:pt x="1" y="49"/>
                        <a:pt x="2" y="48"/>
                      </a:cubicBezTo>
                      <a:cubicBezTo>
                        <a:pt x="120" y="0"/>
                        <a:pt x="120" y="0"/>
                        <a:pt x="120" y="0"/>
                      </a:cubicBezTo>
                      <a:cubicBezTo>
                        <a:pt x="121" y="0"/>
                        <a:pt x="122" y="0"/>
                        <a:pt x="123" y="2"/>
                      </a:cubicBezTo>
                      <a:cubicBezTo>
                        <a:pt x="124" y="3"/>
                        <a:pt x="123" y="5"/>
                        <a:pt x="122" y="5"/>
                      </a:cubicBezTo>
                      <a:cubicBezTo>
                        <a:pt x="4" y="53"/>
                        <a:pt x="4" y="53"/>
                        <a:pt x="4" y="53"/>
                      </a:cubicBezTo>
                      <a:lnTo>
                        <a:pt x="3" y="53"/>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8" name="Google Shape;858;p27"/>
                <p:cNvSpPr/>
                <p:nvPr/>
              </p:nvSpPr>
              <p:spPr>
                <a:xfrm>
                  <a:off x="5553775" y="3314138"/>
                  <a:ext cx="319088" cy="141288"/>
                </a:xfrm>
                <a:custGeom>
                  <a:avLst/>
                  <a:gdLst/>
                  <a:ahLst/>
                  <a:cxnLst/>
                  <a:rect l="l" t="t" r="r" b="b"/>
                  <a:pathLst>
                    <a:path w="123" h="54" extrusionOk="0">
                      <a:moveTo>
                        <a:pt x="3" y="54"/>
                      </a:moveTo>
                      <a:cubicBezTo>
                        <a:pt x="2" y="54"/>
                        <a:pt x="1" y="53"/>
                        <a:pt x="0" y="52"/>
                      </a:cubicBezTo>
                      <a:cubicBezTo>
                        <a:pt x="0" y="51"/>
                        <a:pt x="0" y="49"/>
                        <a:pt x="2" y="49"/>
                      </a:cubicBezTo>
                      <a:cubicBezTo>
                        <a:pt x="119" y="1"/>
                        <a:pt x="119" y="1"/>
                        <a:pt x="119" y="1"/>
                      </a:cubicBezTo>
                      <a:cubicBezTo>
                        <a:pt x="120" y="0"/>
                        <a:pt x="122" y="1"/>
                        <a:pt x="123" y="2"/>
                      </a:cubicBezTo>
                      <a:cubicBezTo>
                        <a:pt x="123" y="4"/>
                        <a:pt x="122" y="5"/>
                        <a:pt x="121" y="6"/>
                      </a:cubicBezTo>
                      <a:cubicBezTo>
                        <a:pt x="4" y="54"/>
                        <a:pt x="4" y="54"/>
                        <a:pt x="4" y="54"/>
                      </a:cubicBezTo>
                      <a:lnTo>
                        <a:pt x="3" y="54"/>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9" name="Google Shape;859;p27"/>
                <p:cNvSpPr/>
                <p:nvPr/>
              </p:nvSpPr>
              <p:spPr>
                <a:xfrm>
                  <a:off x="5579175" y="3420500"/>
                  <a:ext cx="217488" cy="100013"/>
                </a:xfrm>
                <a:custGeom>
                  <a:avLst/>
                  <a:gdLst/>
                  <a:ahLst/>
                  <a:cxnLst/>
                  <a:rect l="l" t="t" r="r" b="b"/>
                  <a:pathLst>
                    <a:path w="84" h="38" extrusionOk="0">
                      <a:moveTo>
                        <a:pt x="3" y="38"/>
                      </a:moveTo>
                      <a:cubicBezTo>
                        <a:pt x="2" y="38"/>
                        <a:pt x="1" y="37"/>
                        <a:pt x="1" y="36"/>
                      </a:cubicBezTo>
                      <a:cubicBezTo>
                        <a:pt x="0" y="34"/>
                        <a:pt x="1" y="33"/>
                        <a:pt x="2" y="32"/>
                      </a:cubicBezTo>
                      <a:cubicBezTo>
                        <a:pt x="80" y="1"/>
                        <a:pt x="80" y="1"/>
                        <a:pt x="80" y="1"/>
                      </a:cubicBezTo>
                      <a:cubicBezTo>
                        <a:pt x="81" y="0"/>
                        <a:pt x="83" y="1"/>
                        <a:pt x="83" y="2"/>
                      </a:cubicBezTo>
                      <a:cubicBezTo>
                        <a:pt x="84" y="4"/>
                        <a:pt x="83" y="5"/>
                        <a:pt x="82" y="6"/>
                      </a:cubicBezTo>
                      <a:cubicBezTo>
                        <a:pt x="4" y="37"/>
                        <a:pt x="4" y="37"/>
                        <a:pt x="4" y="37"/>
                      </a:cubicBezTo>
                      <a:cubicBezTo>
                        <a:pt x="3" y="38"/>
                        <a:pt x="3" y="38"/>
                        <a:pt x="3" y="38"/>
                      </a:cubicBez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0" name="Google Shape;860;p27"/>
                <p:cNvSpPr/>
                <p:nvPr/>
              </p:nvSpPr>
              <p:spPr>
                <a:xfrm>
                  <a:off x="5790313" y="3333188"/>
                  <a:ext cx="127000" cy="179388"/>
                </a:xfrm>
                <a:custGeom>
                  <a:avLst/>
                  <a:gdLst/>
                  <a:ahLst/>
                  <a:cxnLst/>
                  <a:rect l="l" t="t" r="r" b="b"/>
                  <a:pathLst>
                    <a:path w="49" h="69" extrusionOk="0">
                      <a:moveTo>
                        <a:pt x="49" y="0"/>
                      </a:moveTo>
                      <a:cubicBezTo>
                        <a:pt x="0" y="20"/>
                        <a:pt x="0" y="20"/>
                        <a:pt x="0" y="20"/>
                      </a:cubicBezTo>
                      <a:cubicBezTo>
                        <a:pt x="20" y="69"/>
                        <a:pt x="20" y="69"/>
                        <a:pt x="20" y="69"/>
                      </a:cubicBezTo>
                      <a:cubicBezTo>
                        <a:pt x="20" y="69"/>
                        <a:pt x="20" y="69"/>
                        <a:pt x="20" y="69"/>
                      </a:cubicBezTo>
                      <a:cubicBezTo>
                        <a:pt x="49" y="0"/>
                        <a:pt x="49" y="0"/>
                        <a:pt x="49" y="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61" name="Google Shape;861;p27"/>
              <p:cNvSpPr/>
              <p:nvPr/>
            </p:nvSpPr>
            <p:spPr>
              <a:xfrm>
                <a:off x="7652125" y="1211987"/>
                <a:ext cx="715160" cy="718388"/>
              </a:xfrm>
              <a:custGeom>
                <a:avLst/>
                <a:gdLst/>
                <a:ahLst/>
                <a:cxnLst/>
                <a:rect l="l" t="t" r="r" b="b"/>
                <a:pathLst>
                  <a:path w="134" h="135" extrusionOk="0">
                    <a:moveTo>
                      <a:pt x="70" y="3"/>
                    </a:moveTo>
                    <a:cubicBezTo>
                      <a:pt x="77" y="33"/>
                      <a:pt x="101" y="57"/>
                      <a:pt x="132" y="65"/>
                    </a:cubicBezTo>
                    <a:cubicBezTo>
                      <a:pt x="134" y="66"/>
                      <a:pt x="134" y="69"/>
                      <a:pt x="132" y="70"/>
                    </a:cubicBezTo>
                    <a:cubicBezTo>
                      <a:pt x="101" y="77"/>
                      <a:pt x="77" y="101"/>
                      <a:pt x="70" y="132"/>
                    </a:cubicBezTo>
                    <a:cubicBezTo>
                      <a:pt x="69" y="135"/>
                      <a:pt x="65" y="135"/>
                      <a:pt x="65" y="132"/>
                    </a:cubicBezTo>
                    <a:cubicBezTo>
                      <a:pt x="57" y="101"/>
                      <a:pt x="33" y="77"/>
                      <a:pt x="3" y="70"/>
                    </a:cubicBezTo>
                    <a:cubicBezTo>
                      <a:pt x="0" y="69"/>
                      <a:pt x="0" y="66"/>
                      <a:pt x="3" y="65"/>
                    </a:cubicBezTo>
                    <a:cubicBezTo>
                      <a:pt x="33" y="57"/>
                      <a:pt x="57" y="33"/>
                      <a:pt x="65" y="3"/>
                    </a:cubicBezTo>
                    <a:cubicBezTo>
                      <a:pt x="65" y="0"/>
                      <a:pt x="69" y="0"/>
                      <a:pt x="70" y="3"/>
                    </a:cubicBezTo>
                    <a:close/>
                  </a:path>
                </a:pathLst>
              </a:custGeom>
              <a:solidFill>
                <a:srgbClr val="FFCE73">
                  <a:alpha val="50629"/>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2" name="Google Shape;862;p27"/>
              <p:cNvSpPr/>
              <p:nvPr/>
            </p:nvSpPr>
            <p:spPr>
              <a:xfrm>
                <a:off x="5696150" y="2360600"/>
                <a:ext cx="215975" cy="216950"/>
              </a:xfrm>
              <a:custGeom>
                <a:avLst/>
                <a:gdLst/>
                <a:ahLst/>
                <a:cxnLst/>
                <a:rect l="l" t="t" r="r" b="b"/>
                <a:pathLst>
                  <a:path w="134" h="135" extrusionOk="0">
                    <a:moveTo>
                      <a:pt x="70" y="3"/>
                    </a:moveTo>
                    <a:cubicBezTo>
                      <a:pt x="77" y="33"/>
                      <a:pt x="101" y="57"/>
                      <a:pt x="132" y="65"/>
                    </a:cubicBezTo>
                    <a:cubicBezTo>
                      <a:pt x="134" y="66"/>
                      <a:pt x="134" y="69"/>
                      <a:pt x="132" y="70"/>
                    </a:cubicBezTo>
                    <a:cubicBezTo>
                      <a:pt x="101" y="77"/>
                      <a:pt x="77" y="101"/>
                      <a:pt x="70" y="132"/>
                    </a:cubicBezTo>
                    <a:cubicBezTo>
                      <a:pt x="69" y="135"/>
                      <a:pt x="65" y="135"/>
                      <a:pt x="65" y="132"/>
                    </a:cubicBezTo>
                    <a:cubicBezTo>
                      <a:pt x="57" y="101"/>
                      <a:pt x="33" y="77"/>
                      <a:pt x="3" y="70"/>
                    </a:cubicBezTo>
                    <a:cubicBezTo>
                      <a:pt x="0" y="69"/>
                      <a:pt x="0" y="66"/>
                      <a:pt x="3" y="65"/>
                    </a:cubicBezTo>
                    <a:cubicBezTo>
                      <a:pt x="33" y="57"/>
                      <a:pt x="57" y="33"/>
                      <a:pt x="65" y="3"/>
                    </a:cubicBezTo>
                    <a:cubicBezTo>
                      <a:pt x="65" y="0"/>
                      <a:pt x="69" y="0"/>
                      <a:pt x="70" y="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3" name="Google Shape;863;p27"/>
              <p:cNvSpPr/>
              <p:nvPr/>
            </p:nvSpPr>
            <p:spPr>
              <a:xfrm>
                <a:off x="6499475" y="3095755"/>
                <a:ext cx="502800" cy="505075"/>
              </a:xfrm>
              <a:custGeom>
                <a:avLst/>
                <a:gdLst/>
                <a:ahLst/>
                <a:cxnLst/>
                <a:rect l="l" t="t" r="r" b="b"/>
                <a:pathLst>
                  <a:path w="134" h="135" extrusionOk="0">
                    <a:moveTo>
                      <a:pt x="70" y="3"/>
                    </a:moveTo>
                    <a:cubicBezTo>
                      <a:pt x="77" y="33"/>
                      <a:pt x="101" y="57"/>
                      <a:pt x="132" y="65"/>
                    </a:cubicBezTo>
                    <a:cubicBezTo>
                      <a:pt x="134" y="66"/>
                      <a:pt x="134" y="69"/>
                      <a:pt x="132" y="70"/>
                    </a:cubicBezTo>
                    <a:cubicBezTo>
                      <a:pt x="101" y="77"/>
                      <a:pt x="77" y="101"/>
                      <a:pt x="70" y="132"/>
                    </a:cubicBezTo>
                    <a:cubicBezTo>
                      <a:pt x="69" y="135"/>
                      <a:pt x="65" y="135"/>
                      <a:pt x="65" y="132"/>
                    </a:cubicBezTo>
                    <a:cubicBezTo>
                      <a:pt x="57" y="101"/>
                      <a:pt x="33" y="77"/>
                      <a:pt x="3" y="70"/>
                    </a:cubicBezTo>
                    <a:cubicBezTo>
                      <a:pt x="0" y="69"/>
                      <a:pt x="0" y="66"/>
                      <a:pt x="3" y="65"/>
                    </a:cubicBezTo>
                    <a:cubicBezTo>
                      <a:pt x="33" y="57"/>
                      <a:pt x="57" y="33"/>
                      <a:pt x="65" y="3"/>
                    </a:cubicBezTo>
                    <a:cubicBezTo>
                      <a:pt x="65" y="0"/>
                      <a:pt x="69" y="0"/>
                      <a:pt x="70" y="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64" name="Google Shape;864;p27"/>
              <p:cNvGrpSpPr/>
              <p:nvPr/>
            </p:nvGrpSpPr>
            <p:grpSpPr>
              <a:xfrm>
                <a:off x="6120623" y="1600755"/>
                <a:ext cx="1889363" cy="1278941"/>
                <a:chOff x="6120623" y="1600755"/>
                <a:chExt cx="1889363" cy="1278941"/>
              </a:xfrm>
            </p:grpSpPr>
            <p:sp>
              <p:nvSpPr>
                <p:cNvPr id="865" name="Google Shape;865;p27"/>
                <p:cNvSpPr/>
                <p:nvPr/>
              </p:nvSpPr>
              <p:spPr>
                <a:xfrm>
                  <a:off x="6428776" y="2005239"/>
                  <a:ext cx="1022683" cy="647174"/>
                </a:xfrm>
                <a:custGeom>
                  <a:avLst/>
                  <a:gdLst/>
                  <a:ahLst/>
                  <a:cxnLst/>
                  <a:rect l="l" t="t" r="r" b="b"/>
                  <a:pathLst>
                    <a:path w="324" h="205" extrusionOk="0">
                      <a:moveTo>
                        <a:pt x="324" y="121"/>
                      </a:moveTo>
                      <a:cubicBezTo>
                        <a:pt x="263" y="116"/>
                        <a:pt x="202" y="112"/>
                        <a:pt x="140" y="107"/>
                      </a:cubicBezTo>
                      <a:cubicBezTo>
                        <a:pt x="102" y="72"/>
                        <a:pt x="64" y="36"/>
                        <a:pt x="26" y="0"/>
                      </a:cubicBezTo>
                      <a:cubicBezTo>
                        <a:pt x="2" y="61"/>
                        <a:pt x="2" y="61"/>
                        <a:pt x="2" y="61"/>
                      </a:cubicBezTo>
                      <a:cubicBezTo>
                        <a:pt x="2" y="62"/>
                        <a:pt x="1" y="64"/>
                        <a:pt x="1" y="65"/>
                      </a:cubicBezTo>
                      <a:cubicBezTo>
                        <a:pt x="0" y="70"/>
                        <a:pt x="1" y="76"/>
                        <a:pt x="3" y="81"/>
                      </a:cubicBezTo>
                      <a:cubicBezTo>
                        <a:pt x="13" y="105"/>
                        <a:pt x="39" y="124"/>
                        <a:pt x="60" y="138"/>
                      </a:cubicBezTo>
                      <a:cubicBezTo>
                        <a:pt x="104" y="166"/>
                        <a:pt x="154" y="187"/>
                        <a:pt x="205" y="197"/>
                      </a:cubicBezTo>
                      <a:cubicBezTo>
                        <a:pt x="229" y="201"/>
                        <a:pt x="257" y="205"/>
                        <a:pt x="280" y="197"/>
                      </a:cubicBezTo>
                      <a:cubicBezTo>
                        <a:pt x="286" y="195"/>
                        <a:pt x="291" y="192"/>
                        <a:pt x="295" y="188"/>
                      </a:cubicBezTo>
                      <a:cubicBezTo>
                        <a:pt x="295" y="187"/>
                        <a:pt x="297" y="185"/>
                        <a:pt x="297" y="185"/>
                      </a:cubicBezTo>
                      <a:cubicBezTo>
                        <a:pt x="298" y="183"/>
                        <a:pt x="298" y="183"/>
                        <a:pt x="298" y="183"/>
                      </a:cubicBezTo>
                      <a:cubicBezTo>
                        <a:pt x="324" y="121"/>
                        <a:pt x="324" y="121"/>
                        <a:pt x="324" y="12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6" name="Google Shape;866;p27"/>
                <p:cNvSpPr/>
                <p:nvPr/>
              </p:nvSpPr>
              <p:spPr>
                <a:xfrm>
                  <a:off x="6394109" y="2197850"/>
                  <a:ext cx="974533" cy="554721"/>
                </a:xfrm>
                <a:custGeom>
                  <a:avLst/>
                  <a:gdLst/>
                  <a:ahLst/>
                  <a:cxnLst/>
                  <a:rect l="l" t="t" r="r" b="b"/>
                  <a:pathLst>
                    <a:path w="309" h="176" extrusionOk="0">
                      <a:moveTo>
                        <a:pt x="308" y="124"/>
                      </a:moveTo>
                      <a:cubicBezTo>
                        <a:pt x="297" y="141"/>
                        <a:pt x="265" y="141"/>
                        <a:pt x="246" y="140"/>
                      </a:cubicBezTo>
                      <a:cubicBezTo>
                        <a:pt x="195" y="136"/>
                        <a:pt x="146" y="118"/>
                        <a:pt x="101" y="94"/>
                      </a:cubicBezTo>
                      <a:cubicBezTo>
                        <a:pt x="73" y="80"/>
                        <a:pt x="46" y="62"/>
                        <a:pt x="26" y="38"/>
                      </a:cubicBezTo>
                      <a:cubicBezTo>
                        <a:pt x="17" y="28"/>
                        <a:pt x="8" y="14"/>
                        <a:pt x="13" y="0"/>
                      </a:cubicBezTo>
                      <a:cubicBezTo>
                        <a:pt x="12" y="2"/>
                        <a:pt x="1" y="32"/>
                        <a:pt x="1" y="34"/>
                      </a:cubicBezTo>
                      <a:cubicBezTo>
                        <a:pt x="0" y="38"/>
                        <a:pt x="0" y="42"/>
                        <a:pt x="1" y="46"/>
                      </a:cubicBezTo>
                      <a:cubicBezTo>
                        <a:pt x="8" y="71"/>
                        <a:pt x="37" y="94"/>
                        <a:pt x="59" y="108"/>
                      </a:cubicBezTo>
                      <a:cubicBezTo>
                        <a:pt x="100" y="135"/>
                        <a:pt x="146" y="154"/>
                        <a:pt x="194" y="165"/>
                      </a:cubicBezTo>
                      <a:cubicBezTo>
                        <a:pt x="221" y="171"/>
                        <a:pt x="260" y="176"/>
                        <a:pt x="285" y="163"/>
                      </a:cubicBezTo>
                      <a:cubicBezTo>
                        <a:pt x="288" y="161"/>
                        <a:pt x="292" y="158"/>
                        <a:pt x="294" y="155"/>
                      </a:cubicBezTo>
                      <a:cubicBezTo>
                        <a:pt x="296" y="154"/>
                        <a:pt x="307" y="124"/>
                        <a:pt x="309" y="122"/>
                      </a:cubicBezTo>
                      <a:lnTo>
                        <a:pt x="308" y="1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7" name="Google Shape;867;p27"/>
                <p:cNvSpPr/>
                <p:nvPr/>
              </p:nvSpPr>
              <p:spPr>
                <a:xfrm>
                  <a:off x="6871746" y="2298008"/>
                  <a:ext cx="1138240" cy="130976"/>
                </a:xfrm>
                <a:custGeom>
                  <a:avLst/>
                  <a:gdLst/>
                  <a:ahLst/>
                  <a:cxnLst/>
                  <a:rect l="l" t="t" r="r" b="b"/>
                  <a:pathLst>
                    <a:path w="361" h="41" extrusionOk="0">
                      <a:moveTo>
                        <a:pt x="361" y="29"/>
                      </a:moveTo>
                      <a:cubicBezTo>
                        <a:pt x="355" y="41"/>
                        <a:pt x="355" y="41"/>
                        <a:pt x="355" y="41"/>
                      </a:cubicBezTo>
                      <a:cubicBezTo>
                        <a:pt x="249" y="33"/>
                        <a:pt x="105" y="22"/>
                        <a:pt x="0" y="14"/>
                      </a:cubicBezTo>
                      <a:cubicBezTo>
                        <a:pt x="6" y="0"/>
                        <a:pt x="6" y="0"/>
                        <a:pt x="6" y="0"/>
                      </a:cubicBezTo>
                      <a:cubicBezTo>
                        <a:pt x="361" y="29"/>
                        <a:pt x="361" y="29"/>
                        <a:pt x="361" y="29"/>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8" name="Google Shape;868;p27"/>
                <p:cNvSpPr/>
                <p:nvPr/>
              </p:nvSpPr>
              <p:spPr>
                <a:xfrm>
                  <a:off x="6136031" y="1600755"/>
                  <a:ext cx="1873954" cy="789707"/>
                </a:xfrm>
                <a:custGeom>
                  <a:avLst/>
                  <a:gdLst/>
                  <a:ahLst/>
                  <a:cxnLst/>
                  <a:rect l="l" t="t" r="r" b="b"/>
                  <a:pathLst>
                    <a:path w="973" h="410" extrusionOk="0">
                      <a:moveTo>
                        <a:pt x="973" y="410"/>
                      </a:moveTo>
                      <a:lnTo>
                        <a:pt x="391" y="362"/>
                      </a:lnTo>
                      <a:lnTo>
                        <a:pt x="0" y="0"/>
                      </a:lnTo>
                      <a:lnTo>
                        <a:pt x="555" y="72"/>
                      </a:lnTo>
                      <a:lnTo>
                        <a:pt x="973" y="41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9" name="Google Shape;869;p27"/>
                <p:cNvSpPr/>
                <p:nvPr/>
              </p:nvSpPr>
              <p:spPr>
                <a:xfrm>
                  <a:off x="6136031" y="1600755"/>
                  <a:ext cx="1873954" cy="789707"/>
                </a:xfrm>
                <a:custGeom>
                  <a:avLst/>
                  <a:gdLst/>
                  <a:ahLst/>
                  <a:cxnLst/>
                  <a:rect l="l" t="t" r="r" b="b"/>
                  <a:pathLst>
                    <a:path w="973" h="410" extrusionOk="0">
                      <a:moveTo>
                        <a:pt x="973" y="410"/>
                      </a:moveTo>
                      <a:lnTo>
                        <a:pt x="391" y="362"/>
                      </a:lnTo>
                      <a:lnTo>
                        <a:pt x="0" y="0"/>
                      </a:lnTo>
                      <a:lnTo>
                        <a:pt x="555" y="72"/>
                      </a:lnTo>
                      <a:lnTo>
                        <a:pt x="973" y="41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0" name="Google Shape;870;p27"/>
                <p:cNvSpPr/>
                <p:nvPr/>
              </p:nvSpPr>
              <p:spPr>
                <a:xfrm>
                  <a:off x="6120623" y="1600755"/>
                  <a:ext cx="768457" cy="741554"/>
                </a:xfrm>
                <a:custGeom>
                  <a:avLst/>
                  <a:gdLst/>
                  <a:ahLst/>
                  <a:cxnLst/>
                  <a:rect l="l" t="t" r="r" b="b"/>
                  <a:pathLst>
                    <a:path w="244" h="235" extrusionOk="0">
                      <a:moveTo>
                        <a:pt x="244" y="221"/>
                      </a:moveTo>
                      <a:cubicBezTo>
                        <a:pt x="238" y="235"/>
                        <a:pt x="238" y="235"/>
                        <a:pt x="238" y="235"/>
                      </a:cubicBezTo>
                      <a:cubicBezTo>
                        <a:pt x="171" y="172"/>
                        <a:pt x="69" y="77"/>
                        <a:pt x="0" y="13"/>
                      </a:cubicBezTo>
                      <a:cubicBezTo>
                        <a:pt x="5" y="0"/>
                        <a:pt x="5" y="0"/>
                        <a:pt x="5" y="0"/>
                      </a:cubicBezTo>
                      <a:lnTo>
                        <a:pt x="244" y="22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1" name="Google Shape;871;p27"/>
                <p:cNvSpPr/>
                <p:nvPr/>
              </p:nvSpPr>
              <p:spPr>
                <a:xfrm>
                  <a:off x="6492332" y="2005239"/>
                  <a:ext cx="959125" cy="647174"/>
                </a:xfrm>
                <a:custGeom>
                  <a:avLst/>
                  <a:gdLst/>
                  <a:ahLst/>
                  <a:cxnLst/>
                  <a:rect l="l" t="t" r="r" b="b"/>
                  <a:pathLst>
                    <a:path w="304" h="205" extrusionOk="0">
                      <a:moveTo>
                        <a:pt x="175" y="163"/>
                      </a:moveTo>
                      <a:cubicBezTo>
                        <a:pt x="166" y="167"/>
                        <a:pt x="156" y="166"/>
                        <a:pt x="147" y="166"/>
                      </a:cubicBezTo>
                      <a:cubicBezTo>
                        <a:pt x="126" y="165"/>
                        <a:pt x="105" y="164"/>
                        <a:pt x="84" y="163"/>
                      </a:cubicBezTo>
                      <a:cubicBezTo>
                        <a:pt x="116" y="178"/>
                        <a:pt x="150" y="190"/>
                        <a:pt x="185" y="197"/>
                      </a:cubicBezTo>
                      <a:cubicBezTo>
                        <a:pt x="209" y="201"/>
                        <a:pt x="237" y="205"/>
                        <a:pt x="260" y="197"/>
                      </a:cubicBezTo>
                      <a:cubicBezTo>
                        <a:pt x="266" y="195"/>
                        <a:pt x="271" y="192"/>
                        <a:pt x="275" y="188"/>
                      </a:cubicBezTo>
                      <a:cubicBezTo>
                        <a:pt x="275" y="187"/>
                        <a:pt x="277" y="185"/>
                        <a:pt x="277" y="185"/>
                      </a:cubicBezTo>
                      <a:cubicBezTo>
                        <a:pt x="278" y="183"/>
                        <a:pt x="278" y="183"/>
                        <a:pt x="278" y="183"/>
                      </a:cubicBezTo>
                      <a:cubicBezTo>
                        <a:pt x="304" y="121"/>
                        <a:pt x="304" y="121"/>
                        <a:pt x="304" y="121"/>
                      </a:cubicBezTo>
                      <a:cubicBezTo>
                        <a:pt x="304" y="121"/>
                        <a:pt x="304" y="121"/>
                        <a:pt x="304" y="121"/>
                      </a:cubicBezTo>
                      <a:cubicBezTo>
                        <a:pt x="243" y="116"/>
                        <a:pt x="182" y="112"/>
                        <a:pt x="120" y="107"/>
                      </a:cubicBezTo>
                      <a:cubicBezTo>
                        <a:pt x="82" y="72"/>
                        <a:pt x="44" y="36"/>
                        <a:pt x="6" y="0"/>
                      </a:cubicBezTo>
                      <a:cubicBezTo>
                        <a:pt x="0" y="16"/>
                        <a:pt x="0" y="16"/>
                        <a:pt x="0" y="16"/>
                      </a:cubicBezTo>
                      <a:cubicBezTo>
                        <a:pt x="8" y="30"/>
                        <a:pt x="19" y="42"/>
                        <a:pt x="24" y="49"/>
                      </a:cubicBezTo>
                      <a:cubicBezTo>
                        <a:pt x="34" y="62"/>
                        <a:pt x="46" y="74"/>
                        <a:pt x="60" y="84"/>
                      </a:cubicBezTo>
                      <a:cubicBezTo>
                        <a:pt x="86" y="103"/>
                        <a:pt x="118" y="116"/>
                        <a:pt x="151" y="120"/>
                      </a:cubicBezTo>
                      <a:cubicBezTo>
                        <a:pt x="159" y="121"/>
                        <a:pt x="167" y="121"/>
                        <a:pt x="175" y="124"/>
                      </a:cubicBezTo>
                      <a:cubicBezTo>
                        <a:pt x="182" y="127"/>
                        <a:pt x="189" y="133"/>
                        <a:pt x="190" y="141"/>
                      </a:cubicBezTo>
                      <a:cubicBezTo>
                        <a:pt x="191" y="151"/>
                        <a:pt x="184" y="159"/>
                        <a:pt x="175" y="163"/>
                      </a:cubicBezTo>
                      <a:close/>
                    </a:path>
                  </a:pathLst>
                </a:custGeom>
                <a:solidFill>
                  <a:srgbClr val="323B5C">
                    <a:alpha val="31009"/>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2" name="Google Shape;872;p27"/>
                <p:cNvSpPr/>
                <p:nvPr/>
              </p:nvSpPr>
              <p:spPr>
                <a:xfrm>
                  <a:off x="6136031" y="1600755"/>
                  <a:ext cx="1873954" cy="789707"/>
                </a:xfrm>
                <a:custGeom>
                  <a:avLst/>
                  <a:gdLst/>
                  <a:ahLst/>
                  <a:cxnLst/>
                  <a:rect l="l" t="t" r="r" b="b"/>
                  <a:pathLst>
                    <a:path w="594" h="250" extrusionOk="0">
                      <a:moveTo>
                        <a:pt x="0" y="0"/>
                      </a:moveTo>
                      <a:cubicBezTo>
                        <a:pt x="239" y="221"/>
                        <a:pt x="239" y="221"/>
                        <a:pt x="239" y="221"/>
                      </a:cubicBezTo>
                      <a:cubicBezTo>
                        <a:pt x="594" y="250"/>
                        <a:pt x="594" y="250"/>
                        <a:pt x="594" y="250"/>
                      </a:cubicBezTo>
                      <a:cubicBezTo>
                        <a:pt x="388" y="83"/>
                        <a:pt x="388" y="83"/>
                        <a:pt x="388" y="83"/>
                      </a:cubicBezTo>
                      <a:cubicBezTo>
                        <a:pt x="391" y="92"/>
                        <a:pt x="395" y="101"/>
                        <a:pt x="395" y="111"/>
                      </a:cubicBezTo>
                      <a:cubicBezTo>
                        <a:pt x="396" y="127"/>
                        <a:pt x="391" y="143"/>
                        <a:pt x="381" y="156"/>
                      </a:cubicBezTo>
                      <a:cubicBezTo>
                        <a:pt x="365" y="176"/>
                        <a:pt x="338" y="186"/>
                        <a:pt x="311" y="186"/>
                      </a:cubicBezTo>
                      <a:cubicBezTo>
                        <a:pt x="304" y="186"/>
                        <a:pt x="297" y="185"/>
                        <a:pt x="290" y="184"/>
                      </a:cubicBezTo>
                      <a:cubicBezTo>
                        <a:pt x="257" y="178"/>
                        <a:pt x="228" y="160"/>
                        <a:pt x="200" y="142"/>
                      </a:cubicBezTo>
                      <a:cubicBezTo>
                        <a:pt x="132" y="98"/>
                        <a:pt x="66" y="51"/>
                        <a:pt x="3" y="0"/>
                      </a:cubicBezTo>
                      <a:cubicBezTo>
                        <a:pt x="0" y="0"/>
                        <a:pt x="0" y="0"/>
                        <a:pt x="0"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3" name="Google Shape;873;p27"/>
                <p:cNvSpPr/>
                <p:nvPr/>
              </p:nvSpPr>
              <p:spPr>
                <a:xfrm>
                  <a:off x="7031599" y="1945530"/>
                  <a:ext cx="533490" cy="934166"/>
                </a:xfrm>
                <a:custGeom>
                  <a:avLst/>
                  <a:gdLst/>
                  <a:ahLst/>
                  <a:cxnLst/>
                  <a:rect l="l" t="t" r="r" b="b"/>
                  <a:pathLst>
                    <a:path w="169" h="296" extrusionOk="0">
                      <a:moveTo>
                        <a:pt x="166" y="271"/>
                      </a:moveTo>
                      <a:cubicBezTo>
                        <a:pt x="167" y="266"/>
                        <a:pt x="166" y="261"/>
                        <a:pt x="164" y="257"/>
                      </a:cubicBezTo>
                      <a:cubicBezTo>
                        <a:pt x="162" y="252"/>
                        <a:pt x="158" y="248"/>
                        <a:pt x="154" y="247"/>
                      </a:cubicBezTo>
                      <a:cubicBezTo>
                        <a:pt x="169" y="130"/>
                        <a:pt x="169" y="130"/>
                        <a:pt x="169" y="130"/>
                      </a:cubicBezTo>
                      <a:cubicBezTo>
                        <a:pt x="169" y="128"/>
                        <a:pt x="169" y="127"/>
                        <a:pt x="167" y="126"/>
                      </a:cubicBezTo>
                      <a:cubicBezTo>
                        <a:pt x="7" y="1"/>
                        <a:pt x="7" y="1"/>
                        <a:pt x="7" y="1"/>
                      </a:cubicBezTo>
                      <a:cubicBezTo>
                        <a:pt x="6" y="0"/>
                        <a:pt x="3" y="0"/>
                        <a:pt x="2" y="2"/>
                      </a:cubicBezTo>
                      <a:cubicBezTo>
                        <a:pt x="0" y="3"/>
                        <a:pt x="1" y="6"/>
                        <a:pt x="2" y="7"/>
                      </a:cubicBezTo>
                      <a:cubicBezTo>
                        <a:pt x="161" y="131"/>
                        <a:pt x="161" y="131"/>
                        <a:pt x="161" y="131"/>
                      </a:cubicBezTo>
                      <a:cubicBezTo>
                        <a:pt x="146" y="247"/>
                        <a:pt x="146" y="247"/>
                        <a:pt x="146" y="247"/>
                      </a:cubicBezTo>
                      <a:cubicBezTo>
                        <a:pt x="137" y="249"/>
                        <a:pt x="128" y="260"/>
                        <a:pt x="128" y="272"/>
                      </a:cubicBezTo>
                      <a:cubicBezTo>
                        <a:pt x="129" y="277"/>
                        <a:pt x="130" y="282"/>
                        <a:pt x="133" y="287"/>
                      </a:cubicBezTo>
                      <a:cubicBezTo>
                        <a:pt x="139" y="295"/>
                        <a:pt x="152" y="296"/>
                        <a:pt x="159" y="288"/>
                      </a:cubicBezTo>
                      <a:cubicBezTo>
                        <a:pt x="163" y="283"/>
                        <a:pt x="166" y="277"/>
                        <a:pt x="166" y="271"/>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74" name="Google Shape;874;p27"/>
              <p:cNvSpPr/>
              <p:nvPr/>
            </p:nvSpPr>
            <p:spPr>
              <a:xfrm>
                <a:off x="8098675" y="2546100"/>
                <a:ext cx="332101" cy="333600"/>
              </a:xfrm>
              <a:custGeom>
                <a:avLst/>
                <a:gdLst/>
                <a:ahLst/>
                <a:cxnLst/>
                <a:rect l="l" t="t" r="r" b="b"/>
                <a:pathLst>
                  <a:path w="134" h="135" extrusionOk="0">
                    <a:moveTo>
                      <a:pt x="70" y="3"/>
                    </a:moveTo>
                    <a:cubicBezTo>
                      <a:pt x="77" y="33"/>
                      <a:pt x="101" y="57"/>
                      <a:pt x="132" y="65"/>
                    </a:cubicBezTo>
                    <a:cubicBezTo>
                      <a:pt x="134" y="66"/>
                      <a:pt x="134" y="69"/>
                      <a:pt x="132" y="70"/>
                    </a:cubicBezTo>
                    <a:cubicBezTo>
                      <a:pt x="101" y="77"/>
                      <a:pt x="77" y="101"/>
                      <a:pt x="70" y="132"/>
                    </a:cubicBezTo>
                    <a:cubicBezTo>
                      <a:pt x="69" y="135"/>
                      <a:pt x="65" y="135"/>
                      <a:pt x="65" y="132"/>
                    </a:cubicBezTo>
                    <a:cubicBezTo>
                      <a:pt x="57" y="101"/>
                      <a:pt x="33" y="77"/>
                      <a:pt x="3" y="70"/>
                    </a:cubicBezTo>
                    <a:cubicBezTo>
                      <a:pt x="0" y="69"/>
                      <a:pt x="0" y="66"/>
                      <a:pt x="3" y="65"/>
                    </a:cubicBezTo>
                    <a:cubicBezTo>
                      <a:pt x="33" y="57"/>
                      <a:pt x="57" y="33"/>
                      <a:pt x="65" y="3"/>
                    </a:cubicBezTo>
                    <a:cubicBezTo>
                      <a:pt x="65" y="0"/>
                      <a:pt x="69" y="0"/>
                      <a:pt x="70" y="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75" name="Google Shape;875;p27"/>
            <p:cNvSpPr/>
            <p:nvPr/>
          </p:nvSpPr>
          <p:spPr>
            <a:xfrm rot="3516300">
              <a:off x="7556499" y="2934238"/>
              <a:ext cx="197729" cy="449225"/>
            </a:xfrm>
            <a:custGeom>
              <a:avLst/>
              <a:gdLst/>
              <a:ahLst/>
              <a:cxnLst/>
              <a:rect l="l" t="t" r="r" b="b"/>
              <a:pathLst>
                <a:path w="71" h="161" extrusionOk="0">
                  <a:moveTo>
                    <a:pt x="18" y="74"/>
                  </a:moveTo>
                  <a:cubicBezTo>
                    <a:pt x="33" y="13"/>
                    <a:pt x="33" y="13"/>
                    <a:pt x="33" y="13"/>
                  </a:cubicBezTo>
                  <a:cubicBezTo>
                    <a:pt x="35" y="5"/>
                    <a:pt x="41" y="0"/>
                    <a:pt x="49" y="1"/>
                  </a:cubicBezTo>
                  <a:cubicBezTo>
                    <a:pt x="53" y="1"/>
                    <a:pt x="56" y="2"/>
                    <a:pt x="60" y="3"/>
                  </a:cubicBezTo>
                  <a:cubicBezTo>
                    <a:pt x="65" y="4"/>
                    <a:pt x="69" y="8"/>
                    <a:pt x="70" y="13"/>
                  </a:cubicBezTo>
                  <a:cubicBezTo>
                    <a:pt x="71" y="16"/>
                    <a:pt x="71" y="19"/>
                    <a:pt x="70" y="22"/>
                  </a:cubicBezTo>
                  <a:cubicBezTo>
                    <a:pt x="62" y="54"/>
                    <a:pt x="54" y="87"/>
                    <a:pt x="45" y="120"/>
                  </a:cubicBezTo>
                  <a:cubicBezTo>
                    <a:pt x="45" y="121"/>
                    <a:pt x="45" y="122"/>
                    <a:pt x="44" y="124"/>
                  </a:cubicBezTo>
                  <a:cubicBezTo>
                    <a:pt x="41" y="129"/>
                    <a:pt x="36" y="133"/>
                    <a:pt x="30" y="132"/>
                  </a:cubicBezTo>
                  <a:cubicBezTo>
                    <a:pt x="23" y="132"/>
                    <a:pt x="18" y="128"/>
                    <a:pt x="16" y="121"/>
                  </a:cubicBezTo>
                  <a:cubicBezTo>
                    <a:pt x="16" y="119"/>
                    <a:pt x="16" y="115"/>
                    <a:pt x="16" y="113"/>
                  </a:cubicBezTo>
                  <a:cubicBezTo>
                    <a:pt x="19" y="103"/>
                    <a:pt x="21" y="93"/>
                    <a:pt x="24" y="84"/>
                  </a:cubicBezTo>
                  <a:cubicBezTo>
                    <a:pt x="25" y="80"/>
                    <a:pt x="26" y="76"/>
                    <a:pt x="27" y="72"/>
                  </a:cubicBezTo>
                  <a:cubicBezTo>
                    <a:pt x="28" y="69"/>
                    <a:pt x="31" y="71"/>
                    <a:pt x="31" y="73"/>
                  </a:cubicBezTo>
                  <a:cubicBezTo>
                    <a:pt x="31" y="73"/>
                    <a:pt x="31" y="74"/>
                    <a:pt x="31" y="74"/>
                  </a:cubicBezTo>
                  <a:cubicBezTo>
                    <a:pt x="27" y="88"/>
                    <a:pt x="24" y="101"/>
                    <a:pt x="21" y="114"/>
                  </a:cubicBezTo>
                  <a:cubicBezTo>
                    <a:pt x="19" y="120"/>
                    <a:pt x="22" y="125"/>
                    <a:pt x="26" y="127"/>
                  </a:cubicBezTo>
                  <a:cubicBezTo>
                    <a:pt x="32" y="129"/>
                    <a:pt x="37" y="127"/>
                    <a:pt x="40" y="122"/>
                  </a:cubicBezTo>
                  <a:cubicBezTo>
                    <a:pt x="40" y="121"/>
                    <a:pt x="41" y="119"/>
                    <a:pt x="41" y="118"/>
                  </a:cubicBezTo>
                  <a:cubicBezTo>
                    <a:pt x="49" y="86"/>
                    <a:pt x="57" y="54"/>
                    <a:pt x="65" y="22"/>
                  </a:cubicBezTo>
                  <a:cubicBezTo>
                    <a:pt x="66" y="21"/>
                    <a:pt x="66" y="20"/>
                    <a:pt x="66" y="20"/>
                  </a:cubicBezTo>
                  <a:cubicBezTo>
                    <a:pt x="67" y="15"/>
                    <a:pt x="65" y="10"/>
                    <a:pt x="61" y="8"/>
                  </a:cubicBezTo>
                  <a:cubicBezTo>
                    <a:pt x="56" y="6"/>
                    <a:pt x="52" y="5"/>
                    <a:pt x="47" y="5"/>
                  </a:cubicBezTo>
                  <a:cubicBezTo>
                    <a:pt x="42" y="6"/>
                    <a:pt x="39" y="9"/>
                    <a:pt x="38" y="14"/>
                  </a:cubicBezTo>
                  <a:cubicBezTo>
                    <a:pt x="27" y="54"/>
                    <a:pt x="17" y="95"/>
                    <a:pt x="7" y="136"/>
                  </a:cubicBezTo>
                  <a:cubicBezTo>
                    <a:pt x="5" y="142"/>
                    <a:pt x="8" y="147"/>
                    <a:pt x="13" y="151"/>
                  </a:cubicBezTo>
                  <a:cubicBezTo>
                    <a:pt x="16" y="154"/>
                    <a:pt x="20" y="154"/>
                    <a:pt x="24" y="155"/>
                  </a:cubicBezTo>
                  <a:cubicBezTo>
                    <a:pt x="33" y="157"/>
                    <a:pt x="41" y="152"/>
                    <a:pt x="43" y="143"/>
                  </a:cubicBezTo>
                  <a:cubicBezTo>
                    <a:pt x="49" y="120"/>
                    <a:pt x="55" y="97"/>
                    <a:pt x="61" y="74"/>
                  </a:cubicBezTo>
                  <a:cubicBezTo>
                    <a:pt x="61" y="73"/>
                    <a:pt x="61" y="73"/>
                    <a:pt x="61" y="73"/>
                  </a:cubicBezTo>
                  <a:cubicBezTo>
                    <a:pt x="61" y="71"/>
                    <a:pt x="65" y="72"/>
                    <a:pt x="65" y="75"/>
                  </a:cubicBezTo>
                  <a:cubicBezTo>
                    <a:pt x="59" y="98"/>
                    <a:pt x="53" y="122"/>
                    <a:pt x="47" y="145"/>
                  </a:cubicBezTo>
                  <a:cubicBezTo>
                    <a:pt x="45" y="153"/>
                    <a:pt x="39" y="159"/>
                    <a:pt x="31" y="160"/>
                  </a:cubicBezTo>
                  <a:cubicBezTo>
                    <a:pt x="25" y="161"/>
                    <a:pt x="19" y="159"/>
                    <a:pt x="13" y="156"/>
                  </a:cubicBezTo>
                  <a:cubicBezTo>
                    <a:pt x="6" y="153"/>
                    <a:pt x="0" y="144"/>
                    <a:pt x="3" y="134"/>
                  </a:cubicBezTo>
                  <a:cubicBezTo>
                    <a:pt x="8" y="114"/>
                    <a:pt x="13" y="94"/>
                    <a:pt x="18" y="7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6" name="Google Shape;876;p27"/>
            <p:cNvSpPr/>
            <p:nvPr/>
          </p:nvSpPr>
          <p:spPr>
            <a:xfrm rot="-2700000">
              <a:off x="6386274" y="4013738"/>
              <a:ext cx="197729" cy="449225"/>
            </a:xfrm>
            <a:custGeom>
              <a:avLst/>
              <a:gdLst/>
              <a:ahLst/>
              <a:cxnLst/>
              <a:rect l="l" t="t" r="r" b="b"/>
              <a:pathLst>
                <a:path w="71" h="161" extrusionOk="0">
                  <a:moveTo>
                    <a:pt x="18" y="74"/>
                  </a:moveTo>
                  <a:cubicBezTo>
                    <a:pt x="33" y="13"/>
                    <a:pt x="33" y="13"/>
                    <a:pt x="33" y="13"/>
                  </a:cubicBezTo>
                  <a:cubicBezTo>
                    <a:pt x="35" y="5"/>
                    <a:pt x="41" y="0"/>
                    <a:pt x="49" y="1"/>
                  </a:cubicBezTo>
                  <a:cubicBezTo>
                    <a:pt x="53" y="1"/>
                    <a:pt x="56" y="2"/>
                    <a:pt x="60" y="3"/>
                  </a:cubicBezTo>
                  <a:cubicBezTo>
                    <a:pt x="65" y="4"/>
                    <a:pt x="69" y="8"/>
                    <a:pt x="70" y="13"/>
                  </a:cubicBezTo>
                  <a:cubicBezTo>
                    <a:pt x="71" y="16"/>
                    <a:pt x="71" y="19"/>
                    <a:pt x="70" y="22"/>
                  </a:cubicBezTo>
                  <a:cubicBezTo>
                    <a:pt x="62" y="54"/>
                    <a:pt x="54" y="87"/>
                    <a:pt x="45" y="120"/>
                  </a:cubicBezTo>
                  <a:cubicBezTo>
                    <a:pt x="45" y="121"/>
                    <a:pt x="45" y="122"/>
                    <a:pt x="44" y="124"/>
                  </a:cubicBezTo>
                  <a:cubicBezTo>
                    <a:pt x="41" y="129"/>
                    <a:pt x="36" y="133"/>
                    <a:pt x="30" y="132"/>
                  </a:cubicBezTo>
                  <a:cubicBezTo>
                    <a:pt x="23" y="132"/>
                    <a:pt x="18" y="128"/>
                    <a:pt x="16" y="121"/>
                  </a:cubicBezTo>
                  <a:cubicBezTo>
                    <a:pt x="16" y="119"/>
                    <a:pt x="16" y="115"/>
                    <a:pt x="16" y="113"/>
                  </a:cubicBezTo>
                  <a:cubicBezTo>
                    <a:pt x="19" y="103"/>
                    <a:pt x="21" y="93"/>
                    <a:pt x="24" y="84"/>
                  </a:cubicBezTo>
                  <a:cubicBezTo>
                    <a:pt x="25" y="80"/>
                    <a:pt x="26" y="76"/>
                    <a:pt x="27" y="72"/>
                  </a:cubicBezTo>
                  <a:cubicBezTo>
                    <a:pt x="28" y="69"/>
                    <a:pt x="31" y="71"/>
                    <a:pt x="31" y="73"/>
                  </a:cubicBezTo>
                  <a:cubicBezTo>
                    <a:pt x="31" y="73"/>
                    <a:pt x="31" y="74"/>
                    <a:pt x="31" y="74"/>
                  </a:cubicBezTo>
                  <a:cubicBezTo>
                    <a:pt x="27" y="88"/>
                    <a:pt x="24" y="101"/>
                    <a:pt x="21" y="114"/>
                  </a:cubicBezTo>
                  <a:cubicBezTo>
                    <a:pt x="19" y="120"/>
                    <a:pt x="22" y="125"/>
                    <a:pt x="26" y="127"/>
                  </a:cubicBezTo>
                  <a:cubicBezTo>
                    <a:pt x="32" y="129"/>
                    <a:pt x="37" y="127"/>
                    <a:pt x="40" y="122"/>
                  </a:cubicBezTo>
                  <a:cubicBezTo>
                    <a:pt x="40" y="121"/>
                    <a:pt x="41" y="119"/>
                    <a:pt x="41" y="118"/>
                  </a:cubicBezTo>
                  <a:cubicBezTo>
                    <a:pt x="49" y="86"/>
                    <a:pt x="57" y="54"/>
                    <a:pt x="65" y="22"/>
                  </a:cubicBezTo>
                  <a:cubicBezTo>
                    <a:pt x="66" y="21"/>
                    <a:pt x="66" y="20"/>
                    <a:pt x="66" y="20"/>
                  </a:cubicBezTo>
                  <a:cubicBezTo>
                    <a:pt x="67" y="15"/>
                    <a:pt x="65" y="10"/>
                    <a:pt x="61" y="8"/>
                  </a:cubicBezTo>
                  <a:cubicBezTo>
                    <a:pt x="56" y="6"/>
                    <a:pt x="52" y="5"/>
                    <a:pt x="47" y="5"/>
                  </a:cubicBezTo>
                  <a:cubicBezTo>
                    <a:pt x="42" y="6"/>
                    <a:pt x="39" y="9"/>
                    <a:pt x="38" y="14"/>
                  </a:cubicBezTo>
                  <a:cubicBezTo>
                    <a:pt x="27" y="54"/>
                    <a:pt x="17" y="95"/>
                    <a:pt x="7" y="136"/>
                  </a:cubicBezTo>
                  <a:cubicBezTo>
                    <a:pt x="5" y="142"/>
                    <a:pt x="8" y="147"/>
                    <a:pt x="13" y="151"/>
                  </a:cubicBezTo>
                  <a:cubicBezTo>
                    <a:pt x="16" y="154"/>
                    <a:pt x="20" y="154"/>
                    <a:pt x="24" y="155"/>
                  </a:cubicBezTo>
                  <a:cubicBezTo>
                    <a:pt x="33" y="157"/>
                    <a:pt x="41" y="152"/>
                    <a:pt x="43" y="143"/>
                  </a:cubicBezTo>
                  <a:cubicBezTo>
                    <a:pt x="49" y="120"/>
                    <a:pt x="55" y="97"/>
                    <a:pt x="61" y="74"/>
                  </a:cubicBezTo>
                  <a:cubicBezTo>
                    <a:pt x="61" y="73"/>
                    <a:pt x="61" y="73"/>
                    <a:pt x="61" y="73"/>
                  </a:cubicBezTo>
                  <a:cubicBezTo>
                    <a:pt x="61" y="71"/>
                    <a:pt x="65" y="72"/>
                    <a:pt x="65" y="75"/>
                  </a:cubicBezTo>
                  <a:cubicBezTo>
                    <a:pt x="59" y="98"/>
                    <a:pt x="53" y="122"/>
                    <a:pt x="47" y="145"/>
                  </a:cubicBezTo>
                  <a:cubicBezTo>
                    <a:pt x="45" y="153"/>
                    <a:pt x="39" y="159"/>
                    <a:pt x="31" y="160"/>
                  </a:cubicBezTo>
                  <a:cubicBezTo>
                    <a:pt x="25" y="161"/>
                    <a:pt x="19" y="159"/>
                    <a:pt x="13" y="156"/>
                  </a:cubicBezTo>
                  <a:cubicBezTo>
                    <a:pt x="6" y="153"/>
                    <a:pt x="0" y="144"/>
                    <a:pt x="3" y="134"/>
                  </a:cubicBezTo>
                  <a:cubicBezTo>
                    <a:pt x="8" y="114"/>
                    <a:pt x="13" y="94"/>
                    <a:pt x="18" y="7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9"/>
        <p:cNvGrpSpPr/>
        <p:nvPr/>
      </p:nvGrpSpPr>
      <p:grpSpPr>
        <a:xfrm>
          <a:off x="0" y="0"/>
          <a:ext cx="0" cy="0"/>
          <a:chOff x="0" y="0"/>
          <a:chExt cx="0" cy="0"/>
        </a:xfrm>
      </p:grpSpPr>
      <p:pic>
        <p:nvPicPr>
          <p:cNvPr id="1080" name="Google Shape;1080;p37"/>
          <p:cNvPicPr preferRelativeResize="0">
            <a:picLocks noGrp="1"/>
          </p:cNvPicPr>
          <p:nvPr>
            <p:ph type="pic" idx="2"/>
          </p:nvPr>
        </p:nvPicPr>
        <p:blipFill>
          <a:blip r:embed="rId3"/>
          <a:srcRect l="3066" r="3066"/>
          <a:stretch/>
        </p:blipFill>
        <p:spPr>
          <a:xfrm>
            <a:off x="0" y="0"/>
            <a:ext cx="9144003" cy="5143501"/>
          </a:xfrm>
          <a:prstGeom prst="rect">
            <a:avLst/>
          </a:prstGeom>
        </p:spPr>
      </p:pic>
      <p:sp>
        <p:nvSpPr>
          <p:cNvPr id="1081" name="Google Shape;1081;p37"/>
          <p:cNvSpPr/>
          <p:nvPr/>
        </p:nvSpPr>
        <p:spPr>
          <a:xfrm>
            <a:off x="736900" y="4038950"/>
            <a:ext cx="7662900" cy="5652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082" name="Google Shape;1082;p37"/>
          <p:cNvSpPr txBox="1">
            <a:spLocks noGrp="1"/>
          </p:cNvSpPr>
          <p:nvPr>
            <p:ph type="title"/>
          </p:nvPr>
        </p:nvSpPr>
        <p:spPr>
          <a:xfrm>
            <a:off x="1330350" y="4038825"/>
            <a:ext cx="6483300" cy="565200"/>
          </a:xfrm>
          <a:prstGeom prst="rect">
            <a:avLst/>
          </a:prstGeom>
        </p:spPr>
        <p:txBody>
          <a:bodyPr spcFirstLastPara="1" wrap="square" lIns="91425" tIns="91425" rIns="91425" bIns="91425" anchor="b" anchorCtr="0">
            <a:noAutofit/>
          </a:bodyPr>
          <a:lstStyle/>
          <a:p>
            <a:pPr marL="0" marR="0" lvl="0" indent="0" algn="ctr" rtl="0">
              <a:lnSpc>
                <a:spcPct val="115000"/>
              </a:lnSpc>
              <a:spcBef>
                <a:spcPts val="0"/>
              </a:spcBef>
              <a:spcAft>
                <a:spcPts val="0"/>
              </a:spcAft>
              <a:buNone/>
            </a:pPr>
            <a:r>
              <a:rPr lang="en-US" sz="2100" b="0">
                <a:solidFill>
                  <a:srgbClr val="0070C0"/>
                </a:solidFill>
                <a:latin typeface="Nunito Black"/>
                <a:ea typeface="Nunito Black"/>
                <a:cs typeface="Nunito Black"/>
                <a:sym typeface="Nunito Black"/>
              </a:rPr>
              <a:t>Pembahasan – Screenshot Running Program</a:t>
            </a:r>
            <a:endParaRPr sz="2100" b="0">
              <a:solidFill>
                <a:srgbClr val="0070C0"/>
              </a:solidFill>
              <a:latin typeface="Nunito Black"/>
              <a:ea typeface="Nunito Black"/>
              <a:cs typeface="Nunito Black"/>
              <a:sym typeface="Nunito Black"/>
            </a:endParaRPr>
          </a:p>
        </p:txBody>
      </p:sp>
      <p:grpSp>
        <p:nvGrpSpPr>
          <p:cNvPr id="1083" name="Google Shape;1083;p37"/>
          <p:cNvGrpSpPr/>
          <p:nvPr/>
        </p:nvGrpSpPr>
        <p:grpSpPr>
          <a:xfrm>
            <a:off x="11620" y="67949"/>
            <a:ext cx="732101" cy="565200"/>
            <a:chOff x="6506275" y="202425"/>
            <a:chExt cx="2024375" cy="1270829"/>
          </a:xfrm>
        </p:grpSpPr>
        <p:sp>
          <p:nvSpPr>
            <p:cNvPr id="1084" name="Google Shape;1084;p37"/>
            <p:cNvSpPr/>
            <p:nvPr/>
          </p:nvSpPr>
          <p:spPr>
            <a:xfrm>
              <a:off x="6773325" y="583637"/>
              <a:ext cx="715160" cy="718388"/>
            </a:xfrm>
            <a:custGeom>
              <a:avLst/>
              <a:gdLst/>
              <a:ahLst/>
              <a:cxnLst/>
              <a:rect l="l" t="t" r="r" b="b"/>
              <a:pathLst>
                <a:path w="134" h="135" extrusionOk="0">
                  <a:moveTo>
                    <a:pt x="70" y="3"/>
                  </a:moveTo>
                  <a:cubicBezTo>
                    <a:pt x="77" y="33"/>
                    <a:pt x="101" y="57"/>
                    <a:pt x="132" y="65"/>
                  </a:cubicBezTo>
                  <a:cubicBezTo>
                    <a:pt x="134" y="66"/>
                    <a:pt x="134" y="69"/>
                    <a:pt x="132" y="70"/>
                  </a:cubicBezTo>
                  <a:cubicBezTo>
                    <a:pt x="101" y="77"/>
                    <a:pt x="77" y="101"/>
                    <a:pt x="70" y="132"/>
                  </a:cubicBezTo>
                  <a:cubicBezTo>
                    <a:pt x="69" y="135"/>
                    <a:pt x="65" y="135"/>
                    <a:pt x="65" y="132"/>
                  </a:cubicBezTo>
                  <a:cubicBezTo>
                    <a:pt x="57" y="101"/>
                    <a:pt x="33" y="77"/>
                    <a:pt x="3" y="70"/>
                  </a:cubicBezTo>
                  <a:cubicBezTo>
                    <a:pt x="0" y="69"/>
                    <a:pt x="0" y="66"/>
                    <a:pt x="3" y="65"/>
                  </a:cubicBezTo>
                  <a:cubicBezTo>
                    <a:pt x="33" y="57"/>
                    <a:pt x="57" y="33"/>
                    <a:pt x="65" y="3"/>
                  </a:cubicBezTo>
                  <a:cubicBezTo>
                    <a:pt x="65" y="0"/>
                    <a:pt x="69" y="0"/>
                    <a:pt x="70" y="3"/>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5" name="Google Shape;1085;p37"/>
            <p:cNvSpPr/>
            <p:nvPr/>
          </p:nvSpPr>
          <p:spPr>
            <a:xfrm>
              <a:off x="6506275" y="202425"/>
              <a:ext cx="215975" cy="216950"/>
            </a:xfrm>
            <a:custGeom>
              <a:avLst/>
              <a:gdLst/>
              <a:ahLst/>
              <a:cxnLst/>
              <a:rect l="l" t="t" r="r" b="b"/>
              <a:pathLst>
                <a:path w="134" h="135" extrusionOk="0">
                  <a:moveTo>
                    <a:pt x="70" y="3"/>
                  </a:moveTo>
                  <a:cubicBezTo>
                    <a:pt x="77" y="33"/>
                    <a:pt x="101" y="57"/>
                    <a:pt x="132" y="65"/>
                  </a:cubicBezTo>
                  <a:cubicBezTo>
                    <a:pt x="134" y="66"/>
                    <a:pt x="134" y="69"/>
                    <a:pt x="132" y="70"/>
                  </a:cubicBezTo>
                  <a:cubicBezTo>
                    <a:pt x="101" y="77"/>
                    <a:pt x="77" y="101"/>
                    <a:pt x="70" y="132"/>
                  </a:cubicBezTo>
                  <a:cubicBezTo>
                    <a:pt x="69" y="135"/>
                    <a:pt x="65" y="135"/>
                    <a:pt x="65" y="132"/>
                  </a:cubicBezTo>
                  <a:cubicBezTo>
                    <a:pt x="57" y="101"/>
                    <a:pt x="33" y="77"/>
                    <a:pt x="3" y="70"/>
                  </a:cubicBezTo>
                  <a:cubicBezTo>
                    <a:pt x="0" y="69"/>
                    <a:pt x="0" y="66"/>
                    <a:pt x="3" y="65"/>
                  </a:cubicBezTo>
                  <a:cubicBezTo>
                    <a:pt x="33" y="57"/>
                    <a:pt x="57" y="33"/>
                    <a:pt x="65" y="3"/>
                  </a:cubicBezTo>
                  <a:cubicBezTo>
                    <a:pt x="65" y="0"/>
                    <a:pt x="69" y="0"/>
                    <a:pt x="70" y="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6" name="Google Shape;1086;p37"/>
            <p:cNvSpPr/>
            <p:nvPr/>
          </p:nvSpPr>
          <p:spPr>
            <a:xfrm>
              <a:off x="8027850" y="968180"/>
              <a:ext cx="502800" cy="505075"/>
            </a:xfrm>
            <a:custGeom>
              <a:avLst/>
              <a:gdLst/>
              <a:ahLst/>
              <a:cxnLst/>
              <a:rect l="l" t="t" r="r" b="b"/>
              <a:pathLst>
                <a:path w="134" h="135" extrusionOk="0">
                  <a:moveTo>
                    <a:pt x="70" y="3"/>
                  </a:moveTo>
                  <a:cubicBezTo>
                    <a:pt x="77" y="33"/>
                    <a:pt x="101" y="57"/>
                    <a:pt x="132" y="65"/>
                  </a:cubicBezTo>
                  <a:cubicBezTo>
                    <a:pt x="134" y="66"/>
                    <a:pt x="134" y="69"/>
                    <a:pt x="132" y="70"/>
                  </a:cubicBezTo>
                  <a:cubicBezTo>
                    <a:pt x="101" y="77"/>
                    <a:pt x="77" y="101"/>
                    <a:pt x="70" y="132"/>
                  </a:cubicBezTo>
                  <a:cubicBezTo>
                    <a:pt x="69" y="135"/>
                    <a:pt x="65" y="135"/>
                    <a:pt x="65" y="132"/>
                  </a:cubicBezTo>
                  <a:cubicBezTo>
                    <a:pt x="57" y="101"/>
                    <a:pt x="33" y="77"/>
                    <a:pt x="3" y="70"/>
                  </a:cubicBezTo>
                  <a:cubicBezTo>
                    <a:pt x="0" y="69"/>
                    <a:pt x="0" y="66"/>
                    <a:pt x="3" y="65"/>
                  </a:cubicBezTo>
                  <a:cubicBezTo>
                    <a:pt x="33" y="57"/>
                    <a:pt x="57" y="33"/>
                    <a:pt x="65" y="3"/>
                  </a:cubicBezTo>
                  <a:cubicBezTo>
                    <a:pt x="65" y="0"/>
                    <a:pt x="69" y="0"/>
                    <a:pt x="70" y="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7" name="Google Shape;1087;p37"/>
            <p:cNvSpPr/>
            <p:nvPr/>
          </p:nvSpPr>
          <p:spPr>
            <a:xfrm>
              <a:off x="7695750" y="480675"/>
              <a:ext cx="332101" cy="333600"/>
            </a:xfrm>
            <a:custGeom>
              <a:avLst/>
              <a:gdLst/>
              <a:ahLst/>
              <a:cxnLst/>
              <a:rect l="l" t="t" r="r" b="b"/>
              <a:pathLst>
                <a:path w="134" h="135" extrusionOk="0">
                  <a:moveTo>
                    <a:pt x="70" y="3"/>
                  </a:moveTo>
                  <a:cubicBezTo>
                    <a:pt x="77" y="33"/>
                    <a:pt x="101" y="57"/>
                    <a:pt x="132" y="65"/>
                  </a:cubicBezTo>
                  <a:cubicBezTo>
                    <a:pt x="134" y="66"/>
                    <a:pt x="134" y="69"/>
                    <a:pt x="132" y="70"/>
                  </a:cubicBezTo>
                  <a:cubicBezTo>
                    <a:pt x="101" y="77"/>
                    <a:pt x="77" y="101"/>
                    <a:pt x="70" y="132"/>
                  </a:cubicBezTo>
                  <a:cubicBezTo>
                    <a:pt x="69" y="135"/>
                    <a:pt x="65" y="135"/>
                    <a:pt x="65" y="132"/>
                  </a:cubicBezTo>
                  <a:cubicBezTo>
                    <a:pt x="57" y="101"/>
                    <a:pt x="33" y="77"/>
                    <a:pt x="3" y="70"/>
                  </a:cubicBezTo>
                  <a:cubicBezTo>
                    <a:pt x="0" y="69"/>
                    <a:pt x="0" y="66"/>
                    <a:pt x="3" y="65"/>
                  </a:cubicBezTo>
                  <a:cubicBezTo>
                    <a:pt x="33" y="57"/>
                    <a:pt x="57" y="33"/>
                    <a:pt x="65" y="3"/>
                  </a:cubicBezTo>
                  <a:cubicBezTo>
                    <a:pt x="65" y="0"/>
                    <a:pt x="69" y="0"/>
                    <a:pt x="70" y="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88" name="Google Shape;1088;p37"/>
          <p:cNvGrpSpPr/>
          <p:nvPr/>
        </p:nvGrpSpPr>
        <p:grpSpPr>
          <a:xfrm>
            <a:off x="8178321" y="-353159"/>
            <a:ext cx="1138852" cy="1641302"/>
            <a:chOff x="8178321" y="-353159"/>
            <a:chExt cx="1138852" cy="1641302"/>
          </a:xfrm>
        </p:grpSpPr>
        <p:grpSp>
          <p:nvGrpSpPr>
            <p:cNvPr id="1089" name="Google Shape;1089;p37"/>
            <p:cNvGrpSpPr/>
            <p:nvPr/>
          </p:nvGrpSpPr>
          <p:grpSpPr>
            <a:xfrm rot="-6185155">
              <a:off x="8148104" y="-198900"/>
              <a:ext cx="724397" cy="513281"/>
              <a:chOff x="6180688" y="2320538"/>
              <a:chExt cx="1149350" cy="814387"/>
            </a:xfrm>
          </p:grpSpPr>
          <p:sp>
            <p:nvSpPr>
              <p:cNvPr id="1090" name="Google Shape;1090;p37"/>
              <p:cNvSpPr/>
              <p:nvPr/>
            </p:nvSpPr>
            <p:spPr>
              <a:xfrm>
                <a:off x="7010950" y="2320538"/>
                <a:ext cx="319088" cy="261938"/>
              </a:xfrm>
              <a:custGeom>
                <a:avLst/>
                <a:gdLst/>
                <a:ahLst/>
                <a:cxnLst/>
                <a:rect l="l" t="t" r="r" b="b"/>
                <a:pathLst>
                  <a:path w="105" h="86" extrusionOk="0">
                    <a:moveTo>
                      <a:pt x="6" y="24"/>
                    </a:moveTo>
                    <a:cubicBezTo>
                      <a:pt x="7" y="23"/>
                      <a:pt x="9" y="23"/>
                      <a:pt x="10" y="23"/>
                    </a:cubicBezTo>
                    <a:cubicBezTo>
                      <a:pt x="96" y="1"/>
                      <a:pt x="96" y="1"/>
                      <a:pt x="96" y="1"/>
                    </a:cubicBezTo>
                    <a:cubicBezTo>
                      <a:pt x="99" y="0"/>
                      <a:pt x="102" y="1"/>
                      <a:pt x="104" y="3"/>
                    </a:cubicBezTo>
                    <a:cubicBezTo>
                      <a:pt x="105" y="5"/>
                      <a:pt x="105" y="9"/>
                      <a:pt x="103" y="11"/>
                    </a:cubicBezTo>
                    <a:cubicBezTo>
                      <a:pt x="48" y="82"/>
                      <a:pt x="48" y="82"/>
                      <a:pt x="48" y="82"/>
                    </a:cubicBezTo>
                    <a:cubicBezTo>
                      <a:pt x="46" y="84"/>
                      <a:pt x="43" y="86"/>
                      <a:pt x="41" y="86"/>
                    </a:cubicBezTo>
                    <a:cubicBezTo>
                      <a:pt x="38" y="86"/>
                      <a:pt x="36" y="85"/>
                      <a:pt x="34" y="83"/>
                    </a:cubicBezTo>
                    <a:cubicBezTo>
                      <a:pt x="3" y="35"/>
                      <a:pt x="3" y="35"/>
                      <a:pt x="3" y="35"/>
                    </a:cubicBezTo>
                    <a:cubicBezTo>
                      <a:pt x="3" y="35"/>
                      <a:pt x="3" y="35"/>
                      <a:pt x="3" y="35"/>
                    </a:cubicBezTo>
                    <a:cubicBezTo>
                      <a:pt x="0" y="31"/>
                      <a:pt x="2" y="27"/>
                      <a:pt x="6" y="2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1" name="Google Shape;1091;p37"/>
              <p:cNvSpPr/>
              <p:nvPr/>
            </p:nvSpPr>
            <p:spPr>
              <a:xfrm>
                <a:off x="6180688" y="2379275"/>
                <a:ext cx="976313" cy="755650"/>
              </a:xfrm>
              <a:custGeom>
                <a:avLst/>
                <a:gdLst/>
                <a:ahLst/>
                <a:cxnLst/>
                <a:rect l="l" t="t" r="r" b="b"/>
                <a:pathLst>
                  <a:path w="321" h="248" extrusionOk="0">
                    <a:moveTo>
                      <a:pt x="17" y="166"/>
                    </a:moveTo>
                    <a:cubicBezTo>
                      <a:pt x="5" y="173"/>
                      <a:pt x="0" y="187"/>
                      <a:pt x="6" y="196"/>
                    </a:cubicBezTo>
                    <a:cubicBezTo>
                      <a:pt x="34" y="238"/>
                      <a:pt x="34" y="238"/>
                      <a:pt x="34" y="238"/>
                    </a:cubicBezTo>
                    <a:cubicBezTo>
                      <a:pt x="40" y="247"/>
                      <a:pt x="54" y="248"/>
                      <a:pt x="66" y="241"/>
                    </a:cubicBezTo>
                    <a:cubicBezTo>
                      <a:pt x="308" y="82"/>
                      <a:pt x="308" y="82"/>
                      <a:pt x="308" y="82"/>
                    </a:cubicBezTo>
                    <a:cubicBezTo>
                      <a:pt x="320" y="75"/>
                      <a:pt x="321" y="68"/>
                      <a:pt x="315" y="59"/>
                    </a:cubicBezTo>
                    <a:cubicBezTo>
                      <a:pt x="283" y="10"/>
                      <a:pt x="283" y="10"/>
                      <a:pt x="283" y="10"/>
                    </a:cubicBezTo>
                    <a:cubicBezTo>
                      <a:pt x="277" y="1"/>
                      <a:pt x="271" y="0"/>
                      <a:pt x="259" y="7"/>
                    </a:cubicBezTo>
                    <a:lnTo>
                      <a:pt x="17" y="166"/>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2" name="Google Shape;1092;p37"/>
              <p:cNvSpPr/>
              <p:nvPr/>
            </p:nvSpPr>
            <p:spPr>
              <a:xfrm>
                <a:off x="6898238" y="2425313"/>
                <a:ext cx="185738" cy="252413"/>
              </a:xfrm>
              <a:custGeom>
                <a:avLst/>
                <a:gdLst/>
                <a:ahLst/>
                <a:cxnLst/>
                <a:rect l="l" t="t" r="r" b="b"/>
                <a:pathLst>
                  <a:path w="117" h="159" extrusionOk="0">
                    <a:moveTo>
                      <a:pt x="0" y="15"/>
                    </a:moveTo>
                    <a:lnTo>
                      <a:pt x="94" y="159"/>
                    </a:lnTo>
                    <a:lnTo>
                      <a:pt x="117" y="144"/>
                    </a:lnTo>
                    <a:lnTo>
                      <a:pt x="23" y="0"/>
                    </a:lnTo>
                    <a:lnTo>
                      <a:pt x="0" y="1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3" name="Google Shape;1093;p37"/>
              <p:cNvSpPr/>
              <p:nvPr/>
            </p:nvSpPr>
            <p:spPr>
              <a:xfrm>
                <a:off x="6841088" y="2465000"/>
                <a:ext cx="182563" cy="249238"/>
              </a:xfrm>
              <a:custGeom>
                <a:avLst/>
                <a:gdLst/>
                <a:ahLst/>
                <a:cxnLst/>
                <a:rect l="l" t="t" r="r" b="b"/>
                <a:pathLst>
                  <a:path w="115" h="157" extrusionOk="0">
                    <a:moveTo>
                      <a:pt x="0" y="13"/>
                    </a:moveTo>
                    <a:lnTo>
                      <a:pt x="94" y="157"/>
                    </a:lnTo>
                    <a:lnTo>
                      <a:pt x="115" y="142"/>
                    </a:lnTo>
                    <a:lnTo>
                      <a:pt x="23" y="0"/>
                    </a:lnTo>
                    <a:lnTo>
                      <a:pt x="0" y="1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4" name="Google Shape;1094;p37"/>
              <p:cNvSpPr/>
              <p:nvPr/>
            </p:nvSpPr>
            <p:spPr>
              <a:xfrm>
                <a:off x="6307688" y="2811075"/>
                <a:ext cx="185738" cy="250825"/>
              </a:xfrm>
              <a:custGeom>
                <a:avLst/>
                <a:gdLst/>
                <a:ahLst/>
                <a:cxnLst/>
                <a:rect l="l" t="t" r="r" b="b"/>
                <a:pathLst>
                  <a:path w="117" h="158" extrusionOk="0">
                    <a:moveTo>
                      <a:pt x="0" y="14"/>
                    </a:moveTo>
                    <a:lnTo>
                      <a:pt x="94" y="158"/>
                    </a:lnTo>
                    <a:lnTo>
                      <a:pt x="117" y="144"/>
                    </a:lnTo>
                    <a:lnTo>
                      <a:pt x="23" y="0"/>
                    </a:lnTo>
                    <a:lnTo>
                      <a:pt x="0" y="1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5" name="Google Shape;1095;p37"/>
              <p:cNvSpPr/>
              <p:nvPr/>
            </p:nvSpPr>
            <p:spPr>
              <a:xfrm>
                <a:off x="6250538" y="2847588"/>
                <a:ext cx="182563" cy="254000"/>
              </a:xfrm>
              <a:custGeom>
                <a:avLst/>
                <a:gdLst/>
                <a:ahLst/>
                <a:cxnLst/>
                <a:rect l="l" t="t" r="r" b="b"/>
                <a:pathLst>
                  <a:path w="115" h="160" extrusionOk="0">
                    <a:moveTo>
                      <a:pt x="0" y="16"/>
                    </a:moveTo>
                    <a:lnTo>
                      <a:pt x="94" y="160"/>
                    </a:lnTo>
                    <a:lnTo>
                      <a:pt x="115" y="144"/>
                    </a:lnTo>
                    <a:lnTo>
                      <a:pt x="23" y="0"/>
                    </a:lnTo>
                    <a:lnTo>
                      <a:pt x="0" y="1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6" name="Google Shape;1096;p37"/>
              <p:cNvSpPr/>
              <p:nvPr/>
            </p:nvSpPr>
            <p:spPr>
              <a:xfrm>
                <a:off x="6429925" y="2588825"/>
                <a:ext cx="471488" cy="347663"/>
              </a:xfrm>
              <a:custGeom>
                <a:avLst/>
                <a:gdLst/>
                <a:ahLst/>
                <a:cxnLst/>
                <a:rect l="l" t="t" r="r" b="b"/>
                <a:pathLst>
                  <a:path w="155" h="114" extrusionOk="0">
                    <a:moveTo>
                      <a:pt x="11" y="78"/>
                    </a:moveTo>
                    <a:cubicBezTo>
                      <a:pt x="4" y="83"/>
                      <a:pt x="0" y="92"/>
                      <a:pt x="4" y="98"/>
                    </a:cubicBezTo>
                    <a:cubicBezTo>
                      <a:pt x="10" y="107"/>
                      <a:pt x="10" y="107"/>
                      <a:pt x="10" y="107"/>
                    </a:cubicBezTo>
                    <a:cubicBezTo>
                      <a:pt x="14" y="113"/>
                      <a:pt x="24" y="114"/>
                      <a:pt x="32" y="109"/>
                    </a:cubicBezTo>
                    <a:cubicBezTo>
                      <a:pt x="144" y="36"/>
                      <a:pt x="144" y="36"/>
                      <a:pt x="144" y="36"/>
                    </a:cubicBezTo>
                    <a:cubicBezTo>
                      <a:pt x="152" y="31"/>
                      <a:pt x="155" y="22"/>
                      <a:pt x="151" y="16"/>
                    </a:cubicBezTo>
                    <a:cubicBezTo>
                      <a:pt x="145" y="6"/>
                      <a:pt x="145" y="6"/>
                      <a:pt x="145" y="6"/>
                    </a:cubicBezTo>
                    <a:cubicBezTo>
                      <a:pt x="141" y="0"/>
                      <a:pt x="132" y="0"/>
                      <a:pt x="124" y="5"/>
                    </a:cubicBezTo>
                    <a:lnTo>
                      <a:pt x="11" y="7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97" name="Google Shape;1097;p37"/>
            <p:cNvGrpSpPr/>
            <p:nvPr/>
          </p:nvGrpSpPr>
          <p:grpSpPr>
            <a:xfrm rot="-1923214">
              <a:off x="8511766" y="621743"/>
              <a:ext cx="724419" cy="513296"/>
              <a:chOff x="6180688" y="2320538"/>
              <a:chExt cx="1149350" cy="814387"/>
            </a:xfrm>
          </p:grpSpPr>
          <p:sp>
            <p:nvSpPr>
              <p:cNvPr id="1098" name="Google Shape;1098;p37"/>
              <p:cNvSpPr/>
              <p:nvPr/>
            </p:nvSpPr>
            <p:spPr>
              <a:xfrm>
                <a:off x="7010950" y="2320538"/>
                <a:ext cx="319088" cy="261938"/>
              </a:xfrm>
              <a:custGeom>
                <a:avLst/>
                <a:gdLst/>
                <a:ahLst/>
                <a:cxnLst/>
                <a:rect l="l" t="t" r="r" b="b"/>
                <a:pathLst>
                  <a:path w="105" h="86" extrusionOk="0">
                    <a:moveTo>
                      <a:pt x="6" y="24"/>
                    </a:moveTo>
                    <a:cubicBezTo>
                      <a:pt x="7" y="23"/>
                      <a:pt x="9" y="23"/>
                      <a:pt x="10" y="23"/>
                    </a:cubicBezTo>
                    <a:cubicBezTo>
                      <a:pt x="96" y="1"/>
                      <a:pt x="96" y="1"/>
                      <a:pt x="96" y="1"/>
                    </a:cubicBezTo>
                    <a:cubicBezTo>
                      <a:pt x="99" y="0"/>
                      <a:pt x="102" y="1"/>
                      <a:pt x="104" y="3"/>
                    </a:cubicBezTo>
                    <a:cubicBezTo>
                      <a:pt x="105" y="5"/>
                      <a:pt x="105" y="9"/>
                      <a:pt x="103" y="11"/>
                    </a:cubicBezTo>
                    <a:cubicBezTo>
                      <a:pt x="48" y="82"/>
                      <a:pt x="48" y="82"/>
                      <a:pt x="48" y="82"/>
                    </a:cubicBezTo>
                    <a:cubicBezTo>
                      <a:pt x="46" y="84"/>
                      <a:pt x="43" y="86"/>
                      <a:pt x="41" y="86"/>
                    </a:cubicBezTo>
                    <a:cubicBezTo>
                      <a:pt x="38" y="86"/>
                      <a:pt x="36" y="85"/>
                      <a:pt x="34" y="83"/>
                    </a:cubicBezTo>
                    <a:cubicBezTo>
                      <a:pt x="3" y="35"/>
                      <a:pt x="3" y="35"/>
                      <a:pt x="3" y="35"/>
                    </a:cubicBezTo>
                    <a:cubicBezTo>
                      <a:pt x="3" y="35"/>
                      <a:pt x="3" y="35"/>
                      <a:pt x="3" y="35"/>
                    </a:cubicBezTo>
                    <a:cubicBezTo>
                      <a:pt x="0" y="31"/>
                      <a:pt x="2" y="27"/>
                      <a:pt x="6" y="2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9" name="Google Shape;1099;p37"/>
              <p:cNvSpPr/>
              <p:nvPr/>
            </p:nvSpPr>
            <p:spPr>
              <a:xfrm>
                <a:off x="6180688" y="2379275"/>
                <a:ext cx="976313" cy="755650"/>
              </a:xfrm>
              <a:custGeom>
                <a:avLst/>
                <a:gdLst/>
                <a:ahLst/>
                <a:cxnLst/>
                <a:rect l="l" t="t" r="r" b="b"/>
                <a:pathLst>
                  <a:path w="321" h="248" extrusionOk="0">
                    <a:moveTo>
                      <a:pt x="17" y="166"/>
                    </a:moveTo>
                    <a:cubicBezTo>
                      <a:pt x="5" y="173"/>
                      <a:pt x="0" y="187"/>
                      <a:pt x="6" y="196"/>
                    </a:cubicBezTo>
                    <a:cubicBezTo>
                      <a:pt x="34" y="238"/>
                      <a:pt x="34" y="238"/>
                      <a:pt x="34" y="238"/>
                    </a:cubicBezTo>
                    <a:cubicBezTo>
                      <a:pt x="40" y="247"/>
                      <a:pt x="54" y="248"/>
                      <a:pt x="66" y="241"/>
                    </a:cubicBezTo>
                    <a:cubicBezTo>
                      <a:pt x="308" y="82"/>
                      <a:pt x="308" y="82"/>
                      <a:pt x="308" y="82"/>
                    </a:cubicBezTo>
                    <a:cubicBezTo>
                      <a:pt x="320" y="75"/>
                      <a:pt x="321" y="68"/>
                      <a:pt x="315" y="59"/>
                    </a:cubicBezTo>
                    <a:cubicBezTo>
                      <a:pt x="283" y="10"/>
                      <a:pt x="283" y="10"/>
                      <a:pt x="283" y="10"/>
                    </a:cubicBezTo>
                    <a:cubicBezTo>
                      <a:pt x="277" y="1"/>
                      <a:pt x="271" y="0"/>
                      <a:pt x="259" y="7"/>
                    </a:cubicBezTo>
                    <a:lnTo>
                      <a:pt x="17" y="16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0" name="Google Shape;1100;p37"/>
              <p:cNvSpPr/>
              <p:nvPr/>
            </p:nvSpPr>
            <p:spPr>
              <a:xfrm>
                <a:off x="6898238" y="2425313"/>
                <a:ext cx="185738" cy="252413"/>
              </a:xfrm>
              <a:custGeom>
                <a:avLst/>
                <a:gdLst/>
                <a:ahLst/>
                <a:cxnLst/>
                <a:rect l="l" t="t" r="r" b="b"/>
                <a:pathLst>
                  <a:path w="117" h="159" extrusionOk="0">
                    <a:moveTo>
                      <a:pt x="0" y="15"/>
                    </a:moveTo>
                    <a:lnTo>
                      <a:pt x="94" y="159"/>
                    </a:lnTo>
                    <a:lnTo>
                      <a:pt x="117" y="144"/>
                    </a:lnTo>
                    <a:lnTo>
                      <a:pt x="23" y="0"/>
                    </a:lnTo>
                    <a:lnTo>
                      <a:pt x="0" y="1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1" name="Google Shape;1101;p37"/>
              <p:cNvSpPr/>
              <p:nvPr/>
            </p:nvSpPr>
            <p:spPr>
              <a:xfrm>
                <a:off x="6841088" y="2465000"/>
                <a:ext cx="182563" cy="249238"/>
              </a:xfrm>
              <a:custGeom>
                <a:avLst/>
                <a:gdLst/>
                <a:ahLst/>
                <a:cxnLst/>
                <a:rect l="l" t="t" r="r" b="b"/>
                <a:pathLst>
                  <a:path w="115" h="157" extrusionOk="0">
                    <a:moveTo>
                      <a:pt x="0" y="13"/>
                    </a:moveTo>
                    <a:lnTo>
                      <a:pt x="94" y="157"/>
                    </a:lnTo>
                    <a:lnTo>
                      <a:pt x="115" y="142"/>
                    </a:lnTo>
                    <a:lnTo>
                      <a:pt x="23" y="0"/>
                    </a:lnTo>
                    <a:lnTo>
                      <a:pt x="0" y="1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2" name="Google Shape;1102;p37"/>
              <p:cNvSpPr/>
              <p:nvPr/>
            </p:nvSpPr>
            <p:spPr>
              <a:xfrm>
                <a:off x="6307688" y="2811075"/>
                <a:ext cx="185738" cy="250825"/>
              </a:xfrm>
              <a:custGeom>
                <a:avLst/>
                <a:gdLst/>
                <a:ahLst/>
                <a:cxnLst/>
                <a:rect l="l" t="t" r="r" b="b"/>
                <a:pathLst>
                  <a:path w="117" h="158" extrusionOk="0">
                    <a:moveTo>
                      <a:pt x="0" y="14"/>
                    </a:moveTo>
                    <a:lnTo>
                      <a:pt x="94" y="158"/>
                    </a:lnTo>
                    <a:lnTo>
                      <a:pt x="117" y="144"/>
                    </a:lnTo>
                    <a:lnTo>
                      <a:pt x="23" y="0"/>
                    </a:lnTo>
                    <a:lnTo>
                      <a:pt x="0" y="1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3" name="Google Shape;1103;p37"/>
              <p:cNvSpPr/>
              <p:nvPr/>
            </p:nvSpPr>
            <p:spPr>
              <a:xfrm>
                <a:off x="6250538" y="2847588"/>
                <a:ext cx="182563" cy="254000"/>
              </a:xfrm>
              <a:custGeom>
                <a:avLst/>
                <a:gdLst/>
                <a:ahLst/>
                <a:cxnLst/>
                <a:rect l="l" t="t" r="r" b="b"/>
                <a:pathLst>
                  <a:path w="115" h="160" extrusionOk="0">
                    <a:moveTo>
                      <a:pt x="0" y="16"/>
                    </a:moveTo>
                    <a:lnTo>
                      <a:pt x="94" y="160"/>
                    </a:lnTo>
                    <a:lnTo>
                      <a:pt x="115" y="144"/>
                    </a:lnTo>
                    <a:lnTo>
                      <a:pt x="23" y="0"/>
                    </a:lnTo>
                    <a:lnTo>
                      <a:pt x="0" y="1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4" name="Google Shape;1104;p37"/>
              <p:cNvSpPr/>
              <p:nvPr/>
            </p:nvSpPr>
            <p:spPr>
              <a:xfrm>
                <a:off x="6429925" y="2588825"/>
                <a:ext cx="471488" cy="347663"/>
              </a:xfrm>
              <a:custGeom>
                <a:avLst/>
                <a:gdLst/>
                <a:ahLst/>
                <a:cxnLst/>
                <a:rect l="l" t="t" r="r" b="b"/>
                <a:pathLst>
                  <a:path w="155" h="114" extrusionOk="0">
                    <a:moveTo>
                      <a:pt x="11" y="78"/>
                    </a:moveTo>
                    <a:cubicBezTo>
                      <a:pt x="4" y="83"/>
                      <a:pt x="0" y="92"/>
                      <a:pt x="4" y="98"/>
                    </a:cubicBezTo>
                    <a:cubicBezTo>
                      <a:pt x="10" y="107"/>
                      <a:pt x="10" y="107"/>
                      <a:pt x="10" y="107"/>
                    </a:cubicBezTo>
                    <a:cubicBezTo>
                      <a:pt x="14" y="113"/>
                      <a:pt x="24" y="114"/>
                      <a:pt x="32" y="109"/>
                    </a:cubicBezTo>
                    <a:cubicBezTo>
                      <a:pt x="144" y="36"/>
                      <a:pt x="144" y="36"/>
                      <a:pt x="144" y="36"/>
                    </a:cubicBezTo>
                    <a:cubicBezTo>
                      <a:pt x="152" y="31"/>
                      <a:pt x="155" y="22"/>
                      <a:pt x="151" y="16"/>
                    </a:cubicBezTo>
                    <a:cubicBezTo>
                      <a:pt x="145" y="6"/>
                      <a:pt x="145" y="6"/>
                      <a:pt x="145" y="6"/>
                    </a:cubicBezTo>
                    <a:cubicBezTo>
                      <a:pt x="141" y="0"/>
                      <a:pt x="132" y="0"/>
                      <a:pt x="124" y="5"/>
                    </a:cubicBezTo>
                    <a:lnTo>
                      <a:pt x="11" y="7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05" name="Google Shape;1105;p37"/>
            <p:cNvSpPr/>
            <p:nvPr/>
          </p:nvSpPr>
          <p:spPr>
            <a:xfrm>
              <a:off x="8229306" y="539497"/>
              <a:ext cx="205393" cy="466651"/>
            </a:xfrm>
            <a:custGeom>
              <a:avLst/>
              <a:gdLst/>
              <a:ahLst/>
              <a:cxnLst/>
              <a:rect l="l" t="t" r="r" b="b"/>
              <a:pathLst>
                <a:path w="71" h="161" extrusionOk="0">
                  <a:moveTo>
                    <a:pt x="18" y="74"/>
                  </a:moveTo>
                  <a:cubicBezTo>
                    <a:pt x="33" y="13"/>
                    <a:pt x="33" y="13"/>
                    <a:pt x="33" y="13"/>
                  </a:cubicBezTo>
                  <a:cubicBezTo>
                    <a:pt x="35" y="5"/>
                    <a:pt x="41" y="0"/>
                    <a:pt x="49" y="1"/>
                  </a:cubicBezTo>
                  <a:cubicBezTo>
                    <a:pt x="53" y="1"/>
                    <a:pt x="56" y="2"/>
                    <a:pt x="60" y="3"/>
                  </a:cubicBezTo>
                  <a:cubicBezTo>
                    <a:pt x="65" y="4"/>
                    <a:pt x="69" y="8"/>
                    <a:pt x="70" y="13"/>
                  </a:cubicBezTo>
                  <a:cubicBezTo>
                    <a:pt x="71" y="16"/>
                    <a:pt x="71" y="19"/>
                    <a:pt x="70" y="22"/>
                  </a:cubicBezTo>
                  <a:cubicBezTo>
                    <a:pt x="62" y="54"/>
                    <a:pt x="54" y="87"/>
                    <a:pt x="45" y="120"/>
                  </a:cubicBezTo>
                  <a:cubicBezTo>
                    <a:pt x="45" y="121"/>
                    <a:pt x="45" y="122"/>
                    <a:pt x="44" y="124"/>
                  </a:cubicBezTo>
                  <a:cubicBezTo>
                    <a:pt x="41" y="129"/>
                    <a:pt x="36" y="133"/>
                    <a:pt x="30" y="132"/>
                  </a:cubicBezTo>
                  <a:cubicBezTo>
                    <a:pt x="23" y="132"/>
                    <a:pt x="18" y="128"/>
                    <a:pt x="16" y="121"/>
                  </a:cubicBezTo>
                  <a:cubicBezTo>
                    <a:pt x="16" y="119"/>
                    <a:pt x="16" y="115"/>
                    <a:pt x="16" y="113"/>
                  </a:cubicBezTo>
                  <a:cubicBezTo>
                    <a:pt x="19" y="103"/>
                    <a:pt x="21" y="93"/>
                    <a:pt x="24" y="84"/>
                  </a:cubicBezTo>
                  <a:cubicBezTo>
                    <a:pt x="25" y="80"/>
                    <a:pt x="26" y="76"/>
                    <a:pt x="27" y="72"/>
                  </a:cubicBezTo>
                  <a:cubicBezTo>
                    <a:pt x="28" y="69"/>
                    <a:pt x="31" y="71"/>
                    <a:pt x="31" y="73"/>
                  </a:cubicBezTo>
                  <a:cubicBezTo>
                    <a:pt x="31" y="73"/>
                    <a:pt x="31" y="74"/>
                    <a:pt x="31" y="74"/>
                  </a:cubicBezTo>
                  <a:cubicBezTo>
                    <a:pt x="27" y="88"/>
                    <a:pt x="24" y="101"/>
                    <a:pt x="21" y="114"/>
                  </a:cubicBezTo>
                  <a:cubicBezTo>
                    <a:pt x="19" y="120"/>
                    <a:pt x="22" y="125"/>
                    <a:pt x="26" y="127"/>
                  </a:cubicBezTo>
                  <a:cubicBezTo>
                    <a:pt x="32" y="129"/>
                    <a:pt x="37" y="127"/>
                    <a:pt x="40" y="122"/>
                  </a:cubicBezTo>
                  <a:cubicBezTo>
                    <a:pt x="40" y="121"/>
                    <a:pt x="41" y="119"/>
                    <a:pt x="41" y="118"/>
                  </a:cubicBezTo>
                  <a:cubicBezTo>
                    <a:pt x="49" y="86"/>
                    <a:pt x="57" y="54"/>
                    <a:pt x="65" y="22"/>
                  </a:cubicBezTo>
                  <a:cubicBezTo>
                    <a:pt x="66" y="21"/>
                    <a:pt x="66" y="20"/>
                    <a:pt x="66" y="20"/>
                  </a:cubicBezTo>
                  <a:cubicBezTo>
                    <a:pt x="67" y="15"/>
                    <a:pt x="65" y="10"/>
                    <a:pt x="61" y="8"/>
                  </a:cubicBezTo>
                  <a:cubicBezTo>
                    <a:pt x="56" y="6"/>
                    <a:pt x="52" y="5"/>
                    <a:pt x="47" y="5"/>
                  </a:cubicBezTo>
                  <a:cubicBezTo>
                    <a:pt x="42" y="6"/>
                    <a:pt x="39" y="9"/>
                    <a:pt x="38" y="14"/>
                  </a:cubicBezTo>
                  <a:cubicBezTo>
                    <a:pt x="27" y="54"/>
                    <a:pt x="17" y="95"/>
                    <a:pt x="7" y="136"/>
                  </a:cubicBezTo>
                  <a:cubicBezTo>
                    <a:pt x="5" y="142"/>
                    <a:pt x="8" y="147"/>
                    <a:pt x="13" y="151"/>
                  </a:cubicBezTo>
                  <a:cubicBezTo>
                    <a:pt x="16" y="154"/>
                    <a:pt x="20" y="154"/>
                    <a:pt x="24" y="155"/>
                  </a:cubicBezTo>
                  <a:cubicBezTo>
                    <a:pt x="33" y="157"/>
                    <a:pt x="41" y="152"/>
                    <a:pt x="43" y="143"/>
                  </a:cubicBezTo>
                  <a:cubicBezTo>
                    <a:pt x="49" y="120"/>
                    <a:pt x="55" y="97"/>
                    <a:pt x="61" y="74"/>
                  </a:cubicBezTo>
                  <a:cubicBezTo>
                    <a:pt x="61" y="73"/>
                    <a:pt x="61" y="73"/>
                    <a:pt x="61" y="73"/>
                  </a:cubicBezTo>
                  <a:cubicBezTo>
                    <a:pt x="61" y="71"/>
                    <a:pt x="65" y="72"/>
                    <a:pt x="65" y="75"/>
                  </a:cubicBezTo>
                  <a:cubicBezTo>
                    <a:pt x="59" y="98"/>
                    <a:pt x="53" y="122"/>
                    <a:pt x="47" y="145"/>
                  </a:cubicBezTo>
                  <a:cubicBezTo>
                    <a:pt x="45" y="153"/>
                    <a:pt x="39" y="159"/>
                    <a:pt x="31" y="160"/>
                  </a:cubicBezTo>
                  <a:cubicBezTo>
                    <a:pt x="25" y="161"/>
                    <a:pt x="19" y="159"/>
                    <a:pt x="13" y="156"/>
                  </a:cubicBezTo>
                  <a:cubicBezTo>
                    <a:pt x="6" y="153"/>
                    <a:pt x="0" y="144"/>
                    <a:pt x="3" y="134"/>
                  </a:cubicBezTo>
                  <a:cubicBezTo>
                    <a:pt x="8" y="114"/>
                    <a:pt x="13" y="94"/>
                    <a:pt x="18" y="74"/>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13">
          <a:extLst>
            <a:ext uri="{FF2B5EF4-FFF2-40B4-BE49-F238E27FC236}">
              <a16:creationId xmlns:a16="http://schemas.microsoft.com/office/drawing/2014/main" id="{60E93514-6F5D-6C96-ABD8-3AC0B60D4962}"/>
            </a:ext>
          </a:extLst>
        </p:cNvPr>
        <p:cNvGrpSpPr/>
        <p:nvPr/>
      </p:nvGrpSpPr>
      <p:grpSpPr>
        <a:xfrm>
          <a:off x="0" y="0"/>
          <a:ext cx="0" cy="0"/>
          <a:chOff x="0" y="0"/>
          <a:chExt cx="0" cy="0"/>
        </a:xfrm>
      </p:grpSpPr>
      <p:sp>
        <p:nvSpPr>
          <p:cNvPr id="915" name="Google Shape;915;p31">
            <a:extLst>
              <a:ext uri="{FF2B5EF4-FFF2-40B4-BE49-F238E27FC236}">
                <a16:creationId xmlns:a16="http://schemas.microsoft.com/office/drawing/2014/main" id="{8C63E6C0-FCCD-492A-5BBC-74E09A2E56FC}"/>
              </a:ext>
            </a:extLst>
          </p:cNvPr>
          <p:cNvSpPr txBox="1">
            <a:spLocks noGrp="1"/>
          </p:cNvSpPr>
          <p:nvPr>
            <p:ph type="title"/>
          </p:nvPr>
        </p:nvSpPr>
        <p:spPr>
          <a:xfrm>
            <a:off x="2579700" y="2881312"/>
            <a:ext cx="4282700" cy="693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a:t>Penutup &amp; Daftar Pustaka</a:t>
            </a:r>
            <a:endParaRPr sz="2800"/>
          </a:p>
        </p:txBody>
      </p:sp>
      <p:sp>
        <p:nvSpPr>
          <p:cNvPr id="916" name="Google Shape;916;p31">
            <a:extLst>
              <a:ext uri="{FF2B5EF4-FFF2-40B4-BE49-F238E27FC236}">
                <a16:creationId xmlns:a16="http://schemas.microsoft.com/office/drawing/2014/main" id="{63A33664-E26C-F5D9-B62E-E1BC05D3606D}"/>
              </a:ext>
            </a:extLst>
          </p:cNvPr>
          <p:cNvSpPr txBox="1">
            <a:spLocks noGrp="1"/>
          </p:cNvSpPr>
          <p:nvPr>
            <p:ph type="title" idx="2"/>
          </p:nvPr>
        </p:nvSpPr>
        <p:spPr>
          <a:xfrm>
            <a:off x="4086480" y="1596445"/>
            <a:ext cx="1268400" cy="693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grpSp>
        <p:nvGrpSpPr>
          <p:cNvPr id="917" name="Google Shape;917;p31">
            <a:extLst>
              <a:ext uri="{FF2B5EF4-FFF2-40B4-BE49-F238E27FC236}">
                <a16:creationId xmlns:a16="http://schemas.microsoft.com/office/drawing/2014/main" id="{941DAD02-4A3D-BE58-6599-131EBD98AD9A}"/>
              </a:ext>
            </a:extLst>
          </p:cNvPr>
          <p:cNvGrpSpPr/>
          <p:nvPr/>
        </p:nvGrpSpPr>
        <p:grpSpPr>
          <a:xfrm>
            <a:off x="6071576" y="-112054"/>
            <a:ext cx="3846005" cy="3483985"/>
            <a:chOff x="5807351" y="-130129"/>
            <a:chExt cx="3846005" cy="3483985"/>
          </a:xfrm>
        </p:grpSpPr>
        <p:grpSp>
          <p:nvGrpSpPr>
            <p:cNvPr id="918" name="Google Shape;918;p31">
              <a:extLst>
                <a:ext uri="{FF2B5EF4-FFF2-40B4-BE49-F238E27FC236}">
                  <a16:creationId xmlns:a16="http://schemas.microsoft.com/office/drawing/2014/main" id="{7899CE2B-20E6-E3EF-03D8-4433EA127946}"/>
                </a:ext>
              </a:extLst>
            </p:cNvPr>
            <p:cNvGrpSpPr/>
            <p:nvPr/>
          </p:nvGrpSpPr>
          <p:grpSpPr>
            <a:xfrm rot="3965436">
              <a:off x="6997441" y="9782"/>
              <a:ext cx="1117919" cy="1247898"/>
              <a:chOff x="6503625" y="1008025"/>
              <a:chExt cx="573088" cy="639763"/>
            </a:xfrm>
          </p:grpSpPr>
          <p:sp>
            <p:nvSpPr>
              <p:cNvPr id="919" name="Google Shape;919;p31">
                <a:extLst>
                  <a:ext uri="{FF2B5EF4-FFF2-40B4-BE49-F238E27FC236}">
                    <a16:creationId xmlns:a16="http://schemas.microsoft.com/office/drawing/2014/main" id="{C3F76A78-A8AE-4811-F237-15619F275A14}"/>
                  </a:ext>
                </a:extLst>
              </p:cNvPr>
              <p:cNvSpPr/>
              <p:nvPr/>
            </p:nvSpPr>
            <p:spPr>
              <a:xfrm>
                <a:off x="6503625" y="1008025"/>
                <a:ext cx="276225" cy="309563"/>
              </a:xfrm>
              <a:custGeom>
                <a:avLst/>
                <a:gdLst/>
                <a:ahLst/>
                <a:cxnLst/>
                <a:rect l="l" t="t" r="r" b="b"/>
                <a:pathLst>
                  <a:path w="106" h="119" extrusionOk="0">
                    <a:moveTo>
                      <a:pt x="6" y="5"/>
                    </a:moveTo>
                    <a:cubicBezTo>
                      <a:pt x="6" y="5"/>
                      <a:pt x="6" y="5"/>
                      <a:pt x="6" y="5"/>
                    </a:cubicBezTo>
                    <a:cubicBezTo>
                      <a:pt x="12" y="0"/>
                      <a:pt x="21" y="1"/>
                      <a:pt x="25" y="7"/>
                    </a:cubicBezTo>
                    <a:cubicBezTo>
                      <a:pt x="106" y="102"/>
                      <a:pt x="106" y="102"/>
                      <a:pt x="106" y="102"/>
                    </a:cubicBezTo>
                    <a:cubicBezTo>
                      <a:pt x="85" y="119"/>
                      <a:pt x="85" y="119"/>
                      <a:pt x="85" y="119"/>
                    </a:cubicBezTo>
                    <a:cubicBezTo>
                      <a:pt x="5" y="24"/>
                      <a:pt x="5" y="24"/>
                      <a:pt x="5" y="24"/>
                    </a:cubicBezTo>
                    <a:cubicBezTo>
                      <a:pt x="0" y="18"/>
                      <a:pt x="1" y="10"/>
                      <a:pt x="6" y="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0" name="Google Shape;920;p31">
                <a:extLst>
                  <a:ext uri="{FF2B5EF4-FFF2-40B4-BE49-F238E27FC236}">
                    <a16:creationId xmlns:a16="http://schemas.microsoft.com/office/drawing/2014/main" id="{01288D7E-3F9A-6E4C-7DC3-04D48B437D4C}"/>
                  </a:ext>
                </a:extLst>
              </p:cNvPr>
              <p:cNvSpPr/>
              <p:nvPr/>
            </p:nvSpPr>
            <p:spPr>
              <a:xfrm>
                <a:off x="6668725" y="1204875"/>
                <a:ext cx="87313" cy="87313"/>
              </a:xfrm>
              <a:custGeom>
                <a:avLst/>
                <a:gdLst/>
                <a:ahLst/>
                <a:cxnLst/>
                <a:rect l="l" t="t" r="r" b="b"/>
                <a:pathLst>
                  <a:path w="55" h="55" extrusionOk="0">
                    <a:moveTo>
                      <a:pt x="34" y="0"/>
                    </a:moveTo>
                    <a:lnTo>
                      <a:pt x="0" y="30"/>
                    </a:lnTo>
                    <a:lnTo>
                      <a:pt x="21" y="55"/>
                    </a:lnTo>
                    <a:lnTo>
                      <a:pt x="55" y="25"/>
                    </a:lnTo>
                    <a:lnTo>
                      <a:pt x="3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1" name="Google Shape;921;p31">
                <a:extLst>
                  <a:ext uri="{FF2B5EF4-FFF2-40B4-BE49-F238E27FC236}">
                    <a16:creationId xmlns:a16="http://schemas.microsoft.com/office/drawing/2014/main" id="{B57EAA35-0F71-9DB5-727E-76FECE6CD2E8}"/>
                  </a:ext>
                </a:extLst>
              </p:cNvPr>
              <p:cNvSpPr/>
              <p:nvPr/>
            </p:nvSpPr>
            <p:spPr>
              <a:xfrm>
                <a:off x="6743338" y="1289013"/>
                <a:ext cx="49213" cy="52388"/>
              </a:xfrm>
              <a:custGeom>
                <a:avLst/>
                <a:gdLst/>
                <a:ahLst/>
                <a:cxnLst/>
                <a:rect l="l" t="t" r="r" b="b"/>
                <a:pathLst>
                  <a:path w="31" h="33" extrusionOk="0">
                    <a:moveTo>
                      <a:pt x="10" y="0"/>
                    </a:moveTo>
                    <a:lnTo>
                      <a:pt x="0" y="8"/>
                    </a:lnTo>
                    <a:lnTo>
                      <a:pt x="21" y="33"/>
                    </a:lnTo>
                    <a:lnTo>
                      <a:pt x="31" y="26"/>
                    </a:lnTo>
                    <a:lnTo>
                      <a:pt x="10" y="0"/>
                    </a:lnTo>
                    <a:close/>
                  </a:path>
                </a:pathLst>
              </a:custGeom>
              <a:solidFill>
                <a:srgbClr val="FA7C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2" name="Google Shape;922;p31">
                <a:extLst>
                  <a:ext uri="{FF2B5EF4-FFF2-40B4-BE49-F238E27FC236}">
                    <a16:creationId xmlns:a16="http://schemas.microsoft.com/office/drawing/2014/main" id="{F32AD8C2-8DD9-3DEE-1C3D-652C3DF7BB02}"/>
                  </a:ext>
                </a:extLst>
              </p:cNvPr>
              <p:cNvSpPr/>
              <p:nvPr/>
            </p:nvSpPr>
            <p:spPr>
              <a:xfrm>
                <a:off x="6743338" y="1289013"/>
                <a:ext cx="49213" cy="52388"/>
              </a:xfrm>
              <a:custGeom>
                <a:avLst/>
                <a:gdLst/>
                <a:ahLst/>
                <a:cxnLst/>
                <a:rect l="l" t="t" r="r" b="b"/>
                <a:pathLst>
                  <a:path w="31" h="33" extrusionOk="0">
                    <a:moveTo>
                      <a:pt x="10" y="0"/>
                    </a:moveTo>
                    <a:lnTo>
                      <a:pt x="0" y="8"/>
                    </a:lnTo>
                    <a:lnTo>
                      <a:pt x="21" y="33"/>
                    </a:lnTo>
                    <a:lnTo>
                      <a:pt x="31" y="26"/>
                    </a:lnTo>
                    <a:lnTo>
                      <a:pt x="10" y="0"/>
                    </a:ln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3" name="Google Shape;923;p31">
                <a:extLst>
                  <a:ext uri="{FF2B5EF4-FFF2-40B4-BE49-F238E27FC236}">
                    <a16:creationId xmlns:a16="http://schemas.microsoft.com/office/drawing/2014/main" id="{32394F1B-3E5B-27A5-55F2-6F181F3AF89F}"/>
                  </a:ext>
                </a:extLst>
              </p:cNvPr>
              <p:cNvSpPr/>
              <p:nvPr/>
            </p:nvSpPr>
            <p:spPr>
              <a:xfrm>
                <a:off x="6698888" y="1268375"/>
                <a:ext cx="377825" cy="379413"/>
              </a:xfrm>
              <a:custGeom>
                <a:avLst/>
                <a:gdLst/>
                <a:ahLst/>
                <a:cxnLst/>
                <a:rect l="l" t="t" r="r" b="b"/>
                <a:pathLst>
                  <a:path w="145" h="146" extrusionOk="0">
                    <a:moveTo>
                      <a:pt x="114" y="123"/>
                    </a:moveTo>
                    <a:cubicBezTo>
                      <a:pt x="142" y="100"/>
                      <a:pt x="145" y="59"/>
                      <a:pt x="122" y="31"/>
                    </a:cubicBezTo>
                    <a:cubicBezTo>
                      <a:pt x="99" y="4"/>
                      <a:pt x="58" y="0"/>
                      <a:pt x="31" y="23"/>
                    </a:cubicBezTo>
                    <a:cubicBezTo>
                      <a:pt x="3" y="46"/>
                      <a:pt x="0" y="87"/>
                      <a:pt x="23" y="115"/>
                    </a:cubicBezTo>
                    <a:cubicBezTo>
                      <a:pt x="46" y="142"/>
                      <a:pt x="87" y="146"/>
                      <a:pt x="114" y="123"/>
                    </a:cubicBezTo>
                    <a:moveTo>
                      <a:pt x="36" y="30"/>
                    </a:moveTo>
                    <a:cubicBezTo>
                      <a:pt x="60" y="10"/>
                      <a:pt x="96" y="13"/>
                      <a:pt x="115" y="37"/>
                    </a:cubicBezTo>
                    <a:cubicBezTo>
                      <a:pt x="135" y="60"/>
                      <a:pt x="132" y="96"/>
                      <a:pt x="109" y="116"/>
                    </a:cubicBezTo>
                    <a:cubicBezTo>
                      <a:pt x="85" y="136"/>
                      <a:pt x="49" y="133"/>
                      <a:pt x="30" y="109"/>
                    </a:cubicBezTo>
                    <a:cubicBezTo>
                      <a:pt x="10" y="85"/>
                      <a:pt x="13" y="50"/>
                      <a:pt x="36" y="3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4" name="Google Shape;924;p31">
                <a:extLst>
                  <a:ext uri="{FF2B5EF4-FFF2-40B4-BE49-F238E27FC236}">
                    <a16:creationId xmlns:a16="http://schemas.microsoft.com/office/drawing/2014/main" id="{3EF3E6FA-C55F-2D5A-A200-293755593FB1}"/>
                  </a:ext>
                </a:extLst>
              </p:cNvPr>
              <p:cNvSpPr/>
              <p:nvPr/>
            </p:nvSpPr>
            <p:spPr>
              <a:xfrm>
                <a:off x="6740163" y="1312825"/>
                <a:ext cx="295275" cy="290513"/>
              </a:xfrm>
              <a:custGeom>
                <a:avLst/>
                <a:gdLst/>
                <a:ahLst/>
                <a:cxnLst/>
                <a:rect l="l" t="t" r="r" b="b"/>
                <a:pathLst>
                  <a:path w="113" h="112" extrusionOk="0">
                    <a:moveTo>
                      <a:pt x="56" y="0"/>
                    </a:moveTo>
                    <a:cubicBezTo>
                      <a:pt x="44" y="0"/>
                      <a:pt x="31" y="4"/>
                      <a:pt x="20" y="13"/>
                    </a:cubicBezTo>
                    <a:cubicBezTo>
                      <a:pt x="7" y="24"/>
                      <a:pt x="0" y="40"/>
                      <a:pt x="0" y="56"/>
                    </a:cubicBezTo>
                    <a:cubicBezTo>
                      <a:pt x="0" y="69"/>
                      <a:pt x="5" y="82"/>
                      <a:pt x="14" y="92"/>
                    </a:cubicBezTo>
                    <a:cubicBezTo>
                      <a:pt x="25" y="105"/>
                      <a:pt x="41" y="112"/>
                      <a:pt x="57" y="112"/>
                    </a:cubicBezTo>
                    <a:cubicBezTo>
                      <a:pt x="69" y="112"/>
                      <a:pt x="82" y="108"/>
                      <a:pt x="93" y="99"/>
                    </a:cubicBezTo>
                    <a:cubicBezTo>
                      <a:pt x="106" y="88"/>
                      <a:pt x="113" y="72"/>
                      <a:pt x="113" y="56"/>
                    </a:cubicBezTo>
                    <a:cubicBezTo>
                      <a:pt x="113" y="43"/>
                      <a:pt x="108" y="30"/>
                      <a:pt x="99" y="20"/>
                    </a:cubicBezTo>
                    <a:cubicBezTo>
                      <a:pt x="88" y="7"/>
                      <a:pt x="72" y="0"/>
                      <a:pt x="56" y="0"/>
                    </a:cubicBez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25" name="Google Shape;925;p31">
              <a:extLst>
                <a:ext uri="{FF2B5EF4-FFF2-40B4-BE49-F238E27FC236}">
                  <a16:creationId xmlns:a16="http://schemas.microsoft.com/office/drawing/2014/main" id="{DA662D3C-3CD9-A427-C612-D7B1A2B9388F}"/>
                </a:ext>
              </a:extLst>
            </p:cNvPr>
            <p:cNvSpPr/>
            <p:nvPr/>
          </p:nvSpPr>
          <p:spPr>
            <a:xfrm>
              <a:off x="6564288" y="1431900"/>
              <a:ext cx="715160" cy="718388"/>
            </a:xfrm>
            <a:custGeom>
              <a:avLst/>
              <a:gdLst/>
              <a:ahLst/>
              <a:cxnLst/>
              <a:rect l="l" t="t" r="r" b="b"/>
              <a:pathLst>
                <a:path w="134" h="135" extrusionOk="0">
                  <a:moveTo>
                    <a:pt x="70" y="3"/>
                  </a:moveTo>
                  <a:cubicBezTo>
                    <a:pt x="77" y="33"/>
                    <a:pt x="101" y="57"/>
                    <a:pt x="132" y="65"/>
                  </a:cubicBezTo>
                  <a:cubicBezTo>
                    <a:pt x="134" y="66"/>
                    <a:pt x="134" y="69"/>
                    <a:pt x="132" y="70"/>
                  </a:cubicBezTo>
                  <a:cubicBezTo>
                    <a:pt x="101" y="77"/>
                    <a:pt x="77" y="101"/>
                    <a:pt x="70" y="132"/>
                  </a:cubicBezTo>
                  <a:cubicBezTo>
                    <a:pt x="69" y="135"/>
                    <a:pt x="65" y="135"/>
                    <a:pt x="65" y="132"/>
                  </a:cubicBezTo>
                  <a:cubicBezTo>
                    <a:pt x="57" y="101"/>
                    <a:pt x="33" y="77"/>
                    <a:pt x="3" y="70"/>
                  </a:cubicBezTo>
                  <a:cubicBezTo>
                    <a:pt x="0" y="69"/>
                    <a:pt x="0" y="66"/>
                    <a:pt x="3" y="65"/>
                  </a:cubicBezTo>
                  <a:cubicBezTo>
                    <a:pt x="33" y="57"/>
                    <a:pt x="57" y="33"/>
                    <a:pt x="65" y="3"/>
                  </a:cubicBezTo>
                  <a:cubicBezTo>
                    <a:pt x="65" y="0"/>
                    <a:pt x="69" y="0"/>
                    <a:pt x="70" y="3"/>
                  </a:cubicBezTo>
                  <a:close/>
                </a:path>
              </a:pathLst>
            </a:custGeom>
            <a:solidFill>
              <a:srgbClr val="FFCE73">
                <a:alpha val="50629"/>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6" name="Google Shape;926;p31">
              <a:extLst>
                <a:ext uri="{FF2B5EF4-FFF2-40B4-BE49-F238E27FC236}">
                  <a16:creationId xmlns:a16="http://schemas.microsoft.com/office/drawing/2014/main" id="{1C50BC4D-EDA2-3E84-3894-78AAA8413AB2}"/>
                </a:ext>
              </a:extLst>
            </p:cNvPr>
            <p:cNvSpPr/>
            <p:nvPr/>
          </p:nvSpPr>
          <p:spPr>
            <a:xfrm>
              <a:off x="8312150" y="466925"/>
              <a:ext cx="332101" cy="333600"/>
            </a:xfrm>
            <a:custGeom>
              <a:avLst/>
              <a:gdLst/>
              <a:ahLst/>
              <a:cxnLst/>
              <a:rect l="l" t="t" r="r" b="b"/>
              <a:pathLst>
                <a:path w="134" h="135" extrusionOk="0">
                  <a:moveTo>
                    <a:pt x="70" y="3"/>
                  </a:moveTo>
                  <a:cubicBezTo>
                    <a:pt x="77" y="33"/>
                    <a:pt x="101" y="57"/>
                    <a:pt x="132" y="65"/>
                  </a:cubicBezTo>
                  <a:cubicBezTo>
                    <a:pt x="134" y="66"/>
                    <a:pt x="134" y="69"/>
                    <a:pt x="132" y="70"/>
                  </a:cubicBezTo>
                  <a:cubicBezTo>
                    <a:pt x="101" y="77"/>
                    <a:pt x="77" y="101"/>
                    <a:pt x="70" y="132"/>
                  </a:cubicBezTo>
                  <a:cubicBezTo>
                    <a:pt x="69" y="135"/>
                    <a:pt x="65" y="135"/>
                    <a:pt x="65" y="132"/>
                  </a:cubicBezTo>
                  <a:cubicBezTo>
                    <a:pt x="57" y="101"/>
                    <a:pt x="33" y="77"/>
                    <a:pt x="3" y="70"/>
                  </a:cubicBezTo>
                  <a:cubicBezTo>
                    <a:pt x="0" y="69"/>
                    <a:pt x="0" y="66"/>
                    <a:pt x="3" y="65"/>
                  </a:cubicBezTo>
                  <a:cubicBezTo>
                    <a:pt x="33" y="57"/>
                    <a:pt x="57" y="33"/>
                    <a:pt x="65" y="3"/>
                  </a:cubicBezTo>
                  <a:cubicBezTo>
                    <a:pt x="65" y="0"/>
                    <a:pt x="69" y="0"/>
                    <a:pt x="70" y="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7" name="Google Shape;927;p31">
              <a:extLst>
                <a:ext uri="{FF2B5EF4-FFF2-40B4-BE49-F238E27FC236}">
                  <a16:creationId xmlns:a16="http://schemas.microsoft.com/office/drawing/2014/main" id="{48814E09-C5CF-92E3-84C6-4C09D7876F2A}"/>
                </a:ext>
              </a:extLst>
            </p:cNvPr>
            <p:cNvSpPr/>
            <p:nvPr/>
          </p:nvSpPr>
          <p:spPr>
            <a:xfrm>
              <a:off x="6631981" y="158797"/>
              <a:ext cx="205393" cy="466651"/>
            </a:xfrm>
            <a:custGeom>
              <a:avLst/>
              <a:gdLst/>
              <a:ahLst/>
              <a:cxnLst/>
              <a:rect l="l" t="t" r="r" b="b"/>
              <a:pathLst>
                <a:path w="71" h="161" extrusionOk="0">
                  <a:moveTo>
                    <a:pt x="18" y="74"/>
                  </a:moveTo>
                  <a:cubicBezTo>
                    <a:pt x="33" y="13"/>
                    <a:pt x="33" y="13"/>
                    <a:pt x="33" y="13"/>
                  </a:cubicBezTo>
                  <a:cubicBezTo>
                    <a:pt x="35" y="5"/>
                    <a:pt x="41" y="0"/>
                    <a:pt x="49" y="1"/>
                  </a:cubicBezTo>
                  <a:cubicBezTo>
                    <a:pt x="53" y="1"/>
                    <a:pt x="56" y="2"/>
                    <a:pt x="60" y="3"/>
                  </a:cubicBezTo>
                  <a:cubicBezTo>
                    <a:pt x="65" y="4"/>
                    <a:pt x="69" y="8"/>
                    <a:pt x="70" y="13"/>
                  </a:cubicBezTo>
                  <a:cubicBezTo>
                    <a:pt x="71" y="16"/>
                    <a:pt x="71" y="19"/>
                    <a:pt x="70" y="22"/>
                  </a:cubicBezTo>
                  <a:cubicBezTo>
                    <a:pt x="62" y="54"/>
                    <a:pt x="54" y="87"/>
                    <a:pt x="45" y="120"/>
                  </a:cubicBezTo>
                  <a:cubicBezTo>
                    <a:pt x="45" y="121"/>
                    <a:pt x="45" y="122"/>
                    <a:pt x="44" y="124"/>
                  </a:cubicBezTo>
                  <a:cubicBezTo>
                    <a:pt x="41" y="129"/>
                    <a:pt x="36" y="133"/>
                    <a:pt x="30" y="132"/>
                  </a:cubicBezTo>
                  <a:cubicBezTo>
                    <a:pt x="23" y="132"/>
                    <a:pt x="18" y="128"/>
                    <a:pt x="16" y="121"/>
                  </a:cubicBezTo>
                  <a:cubicBezTo>
                    <a:pt x="16" y="119"/>
                    <a:pt x="16" y="115"/>
                    <a:pt x="16" y="113"/>
                  </a:cubicBezTo>
                  <a:cubicBezTo>
                    <a:pt x="19" y="103"/>
                    <a:pt x="21" y="93"/>
                    <a:pt x="24" y="84"/>
                  </a:cubicBezTo>
                  <a:cubicBezTo>
                    <a:pt x="25" y="80"/>
                    <a:pt x="26" y="76"/>
                    <a:pt x="27" y="72"/>
                  </a:cubicBezTo>
                  <a:cubicBezTo>
                    <a:pt x="28" y="69"/>
                    <a:pt x="31" y="71"/>
                    <a:pt x="31" y="73"/>
                  </a:cubicBezTo>
                  <a:cubicBezTo>
                    <a:pt x="31" y="73"/>
                    <a:pt x="31" y="74"/>
                    <a:pt x="31" y="74"/>
                  </a:cubicBezTo>
                  <a:cubicBezTo>
                    <a:pt x="27" y="88"/>
                    <a:pt x="24" y="101"/>
                    <a:pt x="21" y="114"/>
                  </a:cubicBezTo>
                  <a:cubicBezTo>
                    <a:pt x="19" y="120"/>
                    <a:pt x="22" y="125"/>
                    <a:pt x="26" y="127"/>
                  </a:cubicBezTo>
                  <a:cubicBezTo>
                    <a:pt x="32" y="129"/>
                    <a:pt x="37" y="127"/>
                    <a:pt x="40" y="122"/>
                  </a:cubicBezTo>
                  <a:cubicBezTo>
                    <a:pt x="40" y="121"/>
                    <a:pt x="41" y="119"/>
                    <a:pt x="41" y="118"/>
                  </a:cubicBezTo>
                  <a:cubicBezTo>
                    <a:pt x="49" y="86"/>
                    <a:pt x="57" y="54"/>
                    <a:pt x="65" y="22"/>
                  </a:cubicBezTo>
                  <a:cubicBezTo>
                    <a:pt x="66" y="21"/>
                    <a:pt x="66" y="20"/>
                    <a:pt x="66" y="20"/>
                  </a:cubicBezTo>
                  <a:cubicBezTo>
                    <a:pt x="67" y="15"/>
                    <a:pt x="65" y="10"/>
                    <a:pt x="61" y="8"/>
                  </a:cubicBezTo>
                  <a:cubicBezTo>
                    <a:pt x="56" y="6"/>
                    <a:pt x="52" y="5"/>
                    <a:pt x="47" y="5"/>
                  </a:cubicBezTo>
                  <a:cubicBezTo>
                    <a:pt x="42" y="6"/>
                    <a:pt x="39" y="9"/>
                    <a:pt x="38" y="14"/>
                  </a:cubicBezTo>
                  <a:cubicBezTo>
                    <a:pt x="27" y="54"/>
                    <a:pt x="17" y="95"/>
                    <a:pt x="7" y="136"/>
                  </a:cubicBezTo>
                  <a:cubicBezTo>
                    <a:pt x="5" y="142"/>
                    <a:pt x="8" y="147"/>
                    <a:pt x="13" y="151"/>
                  </a:cubicBezTo>
                  <a:cubicBezTo>
                    <a:pt x="16" y="154"/>
                    <a:pt x="20" y="154"/>
                    <a:pt x="24" y="155"/>
                  </a:cubicBezTo>
                  <a:cubicBezTo>
                    <a:pt x="33" y="157"/>
                    <a:pt x="41" y="152"/>
                    <a:pt x="43" y="143"/>
                  </a:cubicBezTo>
                  <a:cubicBezTo>
                    <a:pt x="49" y="120"/>
                    <a:pt x="55" y="97"/>
                    <a:pt x="61" y="74"/>
                  </a:cubicBezTo>
                  <a:cubicBezTo>
                    <a:pt x="61" y="73"/>
                    <a:pt x="61" y="73"/>
                    <a:pt x="61" y="73"/>
                  </a:cubicBezTo>
                  <a:cubicBezTo>
                    <a:pt x="61" y="71"/>
                    <a:pt x="65" y="72"/>
                    <a:pt x="65" y="75"/>
                  </a:cubicBezTo>
                  <a:cubicBezTo>
                    <a:pt x="59" y="98"/>
                    <a:pt x="53" y="122"/>
                    <a:pt x="47" y="145"/>
                  </a:cubicBezTo>
                  <a:cubicBezTo>
                    <a:pt x="45" y="153"/>
                    <a:pt x="39" y="159"/>
                    <a:pt x="31" y="160"/>
                  </a:cubicBezTo>
                  <a:cubicBezTo>
                    <a:pt x="25" y="161"/>
                    <a:pt x="19" y="159"/>
                    <a:pt x="13" y="156"/>
                  </a:cubicBezTo>
                  <a:cubicBezTo>
                    <a:pt x="6" y="153"/>
                    <a:pt x="0" y="144"/>
                    <a:pt x="3" y="134"/>
                  </a:cubicBezTo>
                  <a:cubicBezTo>
                    <a:pt x="8" y="114"/>
                    <a:pt x="13" y="94"/>
                    <a:pt x="18" y="74"/>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28" name="Google Shape;928;p31">
              <a:extLst>
                <a:ext uri="{FF2B5EF4-FFF2-40B4-BE49-F238E27FC236}">
                  <a16:creationId xmlns:a16="http://schemas.microsoft.com/office/drawing/2014/main" id="{93849D48-CDB7-4080-1C52-EE51DB3C9448}"/>
                </a:ext>
              </a:extLst>
            </p:cNvPr>
            <p:cNvGrpSpPr/>
            <p:nvPr/>
          </p:nvGrpSpPr>
          <p:grpSpPr>
            <a:xfrm rot="-1081111">
              <a:off x="7683387" y="1174859"/>
              <a:ext cx="1708268" cy="1962926"/>
              <a:chOff x="5652063" y="1771263"/>
              <a:chExt cx="1714500" cy="1970087"/>
            </a:xfrm>
          </p:grpSpPr>
          <p:sp>
            <p:nvSpPr>
              <p:cNvPr id="929" name="Google Shape;929;p31">
                <a:extLst>
                  <a:ext uri="{FF2B5EF4-FFF2-40B4-BE49-F238E27FC236}">
                    <a16:creationId xmlns:a16="http://schemas.microsoft.com/office/drawing/2014/main" id="{64284A69-BE82-FAF6-AB3A-7A9B7BDFE65C}"/>
                  </a:ext>
                </a:extLst>
              </p:cNvPr>
              <p:cNvSpPr/>
              <p:nvPr/>
            </p:nvSpPr>
            <p:spPr>
              <a:xfrm>
                <a:off x="6272775" y="3138100"/>
                <a:ext cx="1093788" cy="603250"/>
              </a:xfrm>
              <a:custGeom>
                <a:avLst/>
                <a:gdLst/>
                <a:ahLst/>
                <a:cxnLst/>
                <a:rect l="l" t="t" r="r" b="b"/>
                <a:pathLst>
                  <a:path w="689" h="380" extrusionOk="0">
                    <a:moveTo>
                      <a:pt x="689" y="83"/>
                    </a:moveTo>
                    <a:lnTo>
                      <a:pt x="39" y="380"/>
                    </a:lnTo>
                    <a:lnTo>
                      <a:pt x="0" y="296"/>
                    </a:lnTo>
                    <a:lnTo>
                      <a:pt x="650" y="0"/>
                    </a:lnTo>
                    <a:lnTo>
                      <a:pt x="689" y="83"/>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0" name="Google Shape;930;p31">
                <a:extLst>
                  <a:ext uri="{FF2B5EF4-FFF2-40B4-BE49-F238E27FC236}">
                    <a16:creationId xmlns:a16="http://schemas.microsoft.com/office/drawing/2014/main" id="{653CB5D5-BF93-FD08-E53F-AAB50D1AF60A}"/>
                  </a:ext>
                </a:extLst>
              </p:cNvPr>
              <p:cNvSpPr/>
              <p:nvPr/>
            </p:nvSpPr>
            <p:spPr>
              <a:xfrm>
                <a:off x="6348975" y="3233350"/>
                <a:ext cx="962025" cy="457200"/>
              </a:xfrm>
              <a:custGeom>
                <a:avLst/>
                <a:gdLst/>
                <a:ahLst/>
                <a:cxnLst/>
                <a:rect l="l" t="t" r="r" b="b"/>
                <a:pathLst>
                  <a:path w="606" h="288" extrusionOk="0">
                    <a:moveTo>
                      <a:pt x="606" y="15"/>
                    </a:moveTo>
                    <a:lnTo>
                      <a:pt x="8" y="288"/>
                    </a:lnTo>
                    <a:lnTo>
                      <a:pt x="0" y="272"/>
                    </a:lnTo>
                    <a:lnTo>
                      <a:pt x="600" y="0"/>
                    </a:lnTo>
                    <a:lnTo>
                      <a:pt x="606" y="1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1" name="Google Shape;931;p31">
                <a:extLst>
                  <a:ext uri="{FF2B5EF4-FFF2-40B4-BE49-F238E27FC236}">
                    <a16:creationId xmlns:a16="http://schemas.microsoft.com/office/drawing/2014/main" id="{1BB4E685-D855-75B7-7C72-8A797262049F}"/>
                  </a:ext>
                </a:extLst>
              </p:cNvPr>
              <p:cNvSpPr/>
              <p:nvPr/>
            </p:nvSpPr>
            <p:spPr>
              <a:xfrm>
                <a:off x="5652063" y="1771263"/>
                <a:ext cx="1671638" cy="1873250"/>
              </a:xfrm>
              <a:custGeom>
                <a:avLst/>
                <a:gdLst/>
                <a:ahLst/>
                <a:cxnLst/>
                <a:rect l="l" t="t" r="r" b="b"/>
                <a:pathLst>
                  <a:path w="1053" h="1180" extrusionOk="0">
                    <a:moveTo>
                      <a:pt x="1053" y="882"/>
                    </a:moveTo>
                    <a:lnTo>
                      <a:pt x="403" y="1180"/>
                    </a:lnTo>
                    <a:lnTo>
                      <a:pt x="0" y="297"/>
                    </a:lnTo>
                    <a:lnTo>
                      <a:pt x="650" y="0"/>
                    </a:lnTo>
                    <a:lnTo>
                      <a:pt x="1053" y="882"/>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2" name="Google Shape;932;p31">
                <a:extLst>
                  <a:ext uri="{FF2B5EF4-FFF2-40B4-BE49-F238E27FC236}">
                    <a16:creationId xmlns:a16="http://schemas.microsoft.com/office/drawing/2014/main" id="{C3EA18DB-0E5B-D336-7210-E49F6E0F6A0A}"/>
                  </a:ext>
                </a:extLst>
              </p:cNvPr>
              <p:cNvSpPr/>
              <p:nvPr/>
            </p:nvSpPr>
            <p:spPr>
              <a:xfrm>
                <a:off x="5996550" y="2139563"/>
                <a:ext cx="747713" cy="617538"/>
              </a:xfrm>
              <a:custGeom>
                <a:avLst/>
                <a:gdLst/>
                <a:ahLst/>
                <a:cxnLst/>
                <a:rect l="l" t="t" r="r" b="b"/>
                <a:pathLst>
                  <a:path w="471" h="389" extrusionOk="0">
                    <a:moveTo>
                      <a:pt x="471" y="221"/>
                    </a:moveTo>
                    <a:lnTo>
                      <a:pt x="101" y="389"/>
                    </a:lnTo>
                    <a:lnTo>
                      <a:pt x="0" y="169"/>
                    </a:lnTo>
                    <a:lnTo>
                      <a:pt x="370" y="0"/>
                    </a:lnTo>
                    <a:lnTo>
                      <a:pt x="471" y="221"/>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3" name="Google Shape;933;p31">
                <a:extLst>
                  <a:ext uri="{FF2B5EF4-FFF2-40B4-BE49-F238E27FC236}">
                    <a16:creationId xmlns:a16="http://schemas.microsoft.com/office/drawing/2014/main" id="{02AE7D1F-067F-E7CB-2800-D9DF5C5B6FC5}"/>
                  </a:ext>
                </a:extLst>
              </p:cNvPr>
              <p:cNvSpPr/>
              <p:nvPr/>
            </p:nvSpPr>
            <p:spPr>
              <a:xfrm>
                <a:off x="6129900" y="2331650"/>
                <a:ext cx="481013" cy="236538"/>
              </a:xfrm>
              <a:custGeom>
                <a:avLst/>
                <a:gdLst/>
                <a:ahLst/>
                <a:cxnLst/>
                <a:rect l="l" t="t" r="r" b="b"/>
                <a:pathLst>
                  <a:path w="303" h="149" extrusionOk="0">
                    <a:moveTo>
                      <a:pt x="303" y="13"/>
                    </a:moveTo>
                    <a:lnTo>
                      <a:pt x="6" y="149"/>
                    </a:lnTo>
                    <a:lnTo>
                      <a:pt x="0" y="134"/>
                    </a:lnTo>
                    <a:lnTo>
                      <a:pt x="295" y="0"/>
                    </a:lnTo>
                    <a:lnTo>
                      <a:pt x="303" y="13"/>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4" name="Google Shape;934;p31">
                <a:extLst>
                  <a:ext uri="{FF2B5EF4-FFF2-40B4-BE49-F238E27FC236}">
                    <a16:creationId xmlns:a16="http://schemas.microsoft.com/office/drawing/2014/main" id="{C234AF1A-3F8B-EDD5-D14C-17C1941DBA2C}"/>
                  </a:ext>
                </a:extLst>
              </p:cNvPr>
              <p:cNvSpPr/>
              <p:nvPr/>
            </p:nvSpPr>
            <p:spPr>
              <a:xfrm>
                <a:off x="6090213" y="2249100"/>
                <a:ext cx="481013" cy="238125"/>
              </a:xfrm>
              <a:custGeom>
                <a:avLst/>
                <a:gdLst/>
                <a:ahLst/>
                <a:cxnLst/>
                <a:rect l="l" t="t" r="r" b="b"/>
                <a:pathLst>
                  <a:path w="303" h="150" extrusionOk="0">
                    <a:moveTo>
                      <a:pt x="303" y="13"/>
                    </a:moveTo>
                    <a:lnTo>
                      <a:pt x="8" y="150"/>
                    </a:lnTo>
                    <a:lnTo>
                      <a:pt x="0" y="134"/>
                    </a:lnTo>
                    <a:lnTo>
                      <a:pt x="297" y="0"/>
                    </a:lnTo>
                    <a:lnTo>
                      <a:pt x="303" y="13"/>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5" name="Google Shape;935;p31">
                <a:extLst>
                  <a:ext uri="{FF2B5EF4-FFF2-40B4-BE49-F238E27FC236}">
                    <a16:creationId xmlns:a16="http://schemas.microsoft.com/office/drawing/2014/main" id="{EF0468EE-D194-7168-207E-39781206F0CA}"/>
                  </a:ext>
                </a:extLst>
              </p:cNvPr>
              <p:cNvSpPr/>
              <p:nvPr/>
            </p:nvSpPr>
            <p:spPr>
              <a:xfrm>
                <a:off x="6166413" y="2414200"/>
                <a:ext cx="481013" cy="236538"/>
              </a:xfrm>
              <a:custGeom>
                <a:avLst/>
                <a:gdLst/>
                <a:ahLst/>
                <a:cxnLst/>
                <a:rect l="l" t="t" r="r" b="b"/>
                <a:pathLst>
                  <a:path w="303" h="149" extrusionOk="0">
                    <a:moveTo>
                      <a:pt x="303" y="13"/>
                    </a:moveTo>
                    <a:lnTo>
                      <a:pt x="8" y="149"/>
                    </a:lnTo>
                    <a:lnTo>
                      <a:pt x="0" y="134"/>
                    </a:lnTo>
                    <a:lnTo>
                      <a:pt x="295" y="0"/>
                    </a:lnTo>
                    <a:lnTo>
                      <a:pt x="303" y="13"/>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6" name="Google Shape;936;p31">
                <a:extLst>
                  <a:ext uri="{FF2B5EF4-FFF2-40B4-BE49-F238E27FC236}">
                    <a16:creationId xmlns:a16="http://schemas.microsoft.com/office/drawing/2014/main" id="{99CC4A84-A38F-24C3-D966-47A6AC3ED72F}"/>
                  </a:ext>
                </a:extLst>
              </p:cNvPr>
              <p:cNvSpPr/>
              <p:nvPr/>
            </p:nvSpPr>
            <p:spPr>
              <a:xfrm>
                <a:off x="5685400" y="2465000"/>
                <a:ext cx="195263" cy="125413"/>
              </a:xfrm>
              <a:custGeom>
                <a:avLst/>
                <a:gdLst/>
                <a:ahLst/>
                <a:cxnLst/>
                <a:rect l="l" t="t" r="r" b="b"/>
                <a:pathLst>
                  <a:path w="64" h="41" extrusionOk="0">
                    <a:moveTo>
                      <a:pt x="61" y="7"/>
                    </a:moveTo>
                    <a:cubicBezTo>
                      <a:pt x="64" y="12"/>
                      <a:pt x="61" y="17"/>
                      <a:pt x="57" y="20"/>
                    </a:cubicBezTo>
                    <a:cubicBezTo>
                      <a:pt x="15" y="39"/>
                      <a:pt x="15" y="39"/>
                      <a:pt x="15" y="39"/>
                    </a:cubicBezTo>
                    <a:cubicBezTo>
                      <a:pt x="10" y="41"/>
                      <a:pt x="4" y="39"/>
                      <a:pt x="2" y="34"/>
                    </a:cubicBezTo>
                    <a:cubicBezTo>
                      <a:pt x="0" y="29"/>
                      <a:pt x="2" y="23"/>
                      <a:pt x="7" y="21"/>
                    </a:cubicBezTo>
                    <a:cubicBezTo>
                      <a:pt x="49" y="2"/>
                      <a:pt x="49" y="2"/>
                      <a:pt x="49" y="2"/>
                    </a:cubicBezTo>
                    <a:cubicBezTo>
                      <a:pt x="53" y="0"/>
                      <a:pt x="59" y="2"/>
                      <a:pt x="61" y="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7" name="Google Shape;937;p31">
                <a:extLst>
                  <a:ext uri="{FF2B5EF4-FFF2-40B4-BE49-F238E27FC236}">
                    <a16:creationId xmlns:a16="http://schemas.microsoft.com/office/drawing/2014/main" id="{473511F1-D5B7-1868-CAF0-16865A265403}"/>
                  </a:ext>
                </a:extLst>
              </p:cNvPr>
              <p:cNvSpPr/>
              <p:nvPr/>
            </p:nvSpPr>
            <p:spPr>
              <a:xfrm>
                <a:off x="5748049" y="2560457"/>
                <a:ext cx="195263" cy="123825"/>
              </a:xfrm>
              <a:custGeom>
                <a:avLst/>
                <a:gdLst/>
                <a:ahLst/>
                <a:cxnLst/>
                <a:rect l="l" t="t" r="r" b="b"/>
                <a:pathLst>
                  <a:path w="64" h="41" extrusionOk="0">
                    <a:moveTo>
                      <a:pt x="61" y="7"/>
                    </a:moveTo>
                    <a:cubicBezTo>
                      <a:pt x="64" y="12"/>
                      <a:pt x="61" y="17"/>
                      <a:pt x="57" y="20"/>
                    </a:cubicBezTo>
                    <a:cubicBezTo>
                      <a:pt x="15" y="39"/>
                      <a:pt x="15" y="39"/>
                      <a:pt x="15" y="39"/>
                    </a:cubicBezTo>
                    <a:cubicBezTo>
                      <a:pt x="10" y="41"/>
                      <a:pt x="4" y="39"/>
                      <a:pt x="2" y="34"/>
                    </a:cubicBezTo>
                    <a:cubicBezTo>
                      <a:pt x="0" y="29"/>
                      <a:pt x="2" y="23"/>
                      <a:pt x="7" y="21"/>
                    </a:cubicBezTo>
                    <a:cubicBezTo>
                      <a:pt x="49" y="2"/>
                      <a:pt x="49" y="2"/>
                      <a:pt x="49" y="2"/>
                    </a:cubicBezTo>
                    <a:cubicBezTo>
                      <a:pt x="53" y="0"/>
                      <a:pt x="59" y="2"/>
                      <a:pt x="61" y="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8" name="Google Shape;938;p31">
                <a:extLst>
                  <a:ext uri="{FF2B5EF4-FFF2-40B4-BE49-F238E27FC236}">
                    <a16:creationId xmlns:a16="http://schemas.microsoft.com/office/drawing/2014/main" id="{CA10F99A-74E1-5810-0E34-95A52A88ED29}"/>
                  </a:ext>
                </a:extLst>
              </p:cNvPr>
              <p:cNvSpPr/>
              <p:nvPr/>
            </p:nvSpPr>
            <p:spPr>
              <a:xfrm>
                <a:off x="5771125" y="2653913"/>
                <a:ext cx="193675" cy="125413"/>
              </a:xfrm>
              <a:custGeom>
                <a:avLst/>
                <a:gdLst/>
                <a:ahLst/>
                <a:cxnLst/>
                <a:rect l="l" t="t" r="r" b="b"/>
                <a:pathLst>
                  <a:path w="64" h="41" extrusionOk="0">
                    <a:moveTo>
                      <a:pt x="61" y="7"/>
                    </a:moveTo>
                    <a:cubicBezTo>
                      <a:pt x="64" y="11"/>
                      <a:pt x="62" y="17"/>
                      <a:pt x="57" y="19"/>
                    </a:cubicBezTo>
                    <a:cubicBezTo>
                      <a:pt x="15" y="38"/>
                      <a:pt x="15" y="38"/>
                      <a:pt x="15" y="38"/>
                    </a:cubicBezTo>
                    <a:cubicBezTo>
                      <a:pt x="10" y="41"/>
                      <a:pt x="5" y="38"/>
                      <a:pt x="2" y="34"/>
                    </a:cubicBezTo>
                    <a:cubicBezTo>
                      <a:pt x="0" y="29"/>
                      <a:pt x="2" y="23"/>
                      <a:pt x="7" y="21"/>
                    </a:cubicBezTo>
                    <a:cubicBezTo>
                      <a:pt x="49" y="2"/>
                      <a:pt x="49" y="2"/>
                      <a:pt x="49" y="2"/>
                    </a:cubicBezTo>
                    <a:cubicBezTo>
                      <a:pt x="54" y="0"/>
                      <a:pt x="59" y="2"/>
                      <a:pt x="61" y="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9" name="Google Shape;939;p31">
                <a:extLst>
                  <a:ext uri="{FF2B5EF4-FFF2-40B4-BE49-F238E27FC236}">
                    <a16:creationId xmlns:a16="http://schemas.microsoft.com/office/drawing/2014/main" id="{3BDD2592-C582-8991-194C-99954913F447}"/>
                  </a:ext>
                </a:extLst>
              </p:cNvPr>
              <p:cNvSpPr/>
              <p:nvPr/>
            </p:nvSpPr>
            <p:spPr>
              <a:xfrm>
                <a:off x="5813988" y="2749163"/>
                <a:ext cx="193675" cy="120650"/>
              </a:xfrm>
              <a:custGeom>
                <a:avLst/>
                <a:gdLst/>
                <a:ahLst/>
                <a:cxnLst/>
                <a:rect l="l" t="t" r="r" b="b"/>
                <a:pathLst>
                  <a:path w="64" h="40" extrusionOk="0">
                    <a:moveTo>
                      <a:pt x="62" y="7"/>
                    </a:moveTo>
                    <a:cubicBezTo>
                      <a:pt x="64" y="11"/>
                      <a:pt x="62" y="17"/>
                      <a:pt x="57" y="19"/>
                    </a:cubicBezTo>
                    <a:cubicBezTo>
                      <a:pt x="15" y="38"/>
                      <a:pt x="15" y="38"/>
                      <a:pt x="15" y="38"/>
                    </a:cubicBezTo>
                    <a:cubicBezTo>
                      <a:pt x="10" y="40"/>
                      <a:pt x="5" y="38"/>
                      <a:pt x="2" y="33"/>
                    </a:cubicBezTo>
                    <a:cubicBezTo>
                      <a:pt x="0" y="29"/>
                      <a:pt x="2" y="23"/>
                      <a:pt x="7" y="21"/>
                    </a:cubicBezTo>
                    <a:cubicBezTo>
                      <a:pt x="49" y="2"/>
                      <a:pt x="49" y="2"/>
                      <a:pt x="49" y="2"/>
                    </a:cubicBezTo>
                    <a:cubicBezTo>
                      <a:pt x="54" y="0"/>
                      <a:pt x="59" y="2"/>
                      <a:pt x="62" y="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0" name="Google Shape;940;p31">
                <a:extLst>
                  <a:ext uri="{FF2B5EF4-FFF2-40B4-BE49-F238E27FC236}">
                    <a16:creationId xmlns:a16="http://schemas.microsoft.com/office/drawing/2014/main" id="{6E4B1A8C-D5C8-0FD2-132B-D261EA4BC1FE}"/>
                  </a:ext>
                </a:extLst>
              </p:cNvPr>
              <p:cNvSpPr/>
              <p:nvPr/>
            </p:nvSpPr>
            <p:spPr>
              <a:xfrm>
                <a:off x="5855263" y="2839650"/>
                <a:ext cx="195263" cy="125413"/>
              </a:xfrm>
              <a:custGeom>
                <a:avLst/>
                <a:gdLst/>
                <a:ahLst/>
                <a:cxnLst/>
                <a:rect l="l" t="t" r="r" b="b"/>
                <a:pathLst>
                  <a:path w="64" h="41" extrusionOk="0">
                    <a:moveTo>
                      <a:pt x="62" y="7"/>
                    </a:moveTo>
                    <a:cubicBezTo>
                      <a:pt x="64" y="12"/>
                      <a:pt x="62" y="18"/>
                      <a:pt x="57" y="20"/>
                    </a:cubicBezTo>
                    <a:cubicBezTo>
                      <a:pt x="15" y="39"/>
                      <a:pt x="15" y="39"/>
                      <a:pt x="15" y="39"/>
                    </a:cubicBezTo>
                    <a:cubicBezTo>
                      <a:pt x="10" y="41"/>
                      <a:pt x="5" y="39"/>
                      <a:pt x="2" y="34"/>
                    </a:cubicBezTo>
                    <a:cubicBezTo>
                      <a:pt x="0" y="29"/>
                      <a:pt x="2" y="24"/>
                      <a:pt x="7" y="22"/>
                    </a:cubicBezTo>
                    <a:cubicBezTo>
                      <a:pt x="49" y="3"/>
                      <a:pt x="49" y="3"/>
                      <a:pt x="49" y="3"/>
                    </a:cubicBezTo>
                    <a:cubicBezTo>
                      <a:pt x="54" y="0"/>
                      <a:pt x="59" y="3"/>
                      <a:pt x="62" y="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1" name="Google Shape;941;p31">
                <a:extLst>
                  <a:ext uri="{FF2B5EF4-FFF2-40B4-BE49-F238E27FC236}">
                    <a16:creationId xmlns:a16="http://schemas.microsoft.com/office/drawing/2014/main" id="{F3001965-9F9F-2ECF-D659-27C23457AC5D}"/>
                  </a:ext>
                </a:extLst>
              </p:cNvPr>
              <p:cNvSpPr/>
              <p:nvPr/>
            </p:nvSpPr>
            <p:spPr>
              <a:xfrm>
                <a:off x="5898125" y="2934900"/>
                <a:ext cx="195263" cy="123825"/>
              </a:xfrm>
              <a:custGeom>
                <a:avLst/>
                <a:gdLst/>
                <a:ahLst/>
                <a:cxnLst/>
                <a:rect l="l" t="t" r="r" b="b"/>
                <a:pathLst>
                  <a:path w="64" h="41" extrusionOk="0">
                    <a:moveTo>
                      <a:pt x="62" y="7"/>
                    </a:moveTo>
                    <a:cubicBezTo>
                      <a:pt x="64" y="12"/>
                      <a:pt x="62" y="18"/>
                      <a:pt x="57" y="20"/>
                    </a:cubicBezTo>
                    <a:cubicBezTo>
                      <a:pt x="15" y="39"/>
                      <a:pt x="15" y="39"/>
                      <a:pt x="15" y="39"/>
                    </a:cubicBezTo>
                    <a:cubicBezTo>
                      <a:pt x="10" y="41"/>
                      <a:pt x="5" y="39"/>
                      <a:pt x="3" y="34"/>
                    </a:cubicBezTo>
                    <a:cubicBezTo>
                      <a:pt x="0" y="29"/>
                      <a:pt x="2" y="24"/>
                      <a:pt x="7" y="21"/>
                    </a:cubicBezTo>
                    <a:cubicBezTo>
                      <a:pt x="49" y="2"/>
                      <a:pt x="49" y="2"/>
                      <a:pt x="49" y="2"/>
                    </a:cubicBezTo>
                    <a:cubicBezTo>
                      <a:pt x="54" y="0"/>
                      <a:pt x="59" y="2"/>
                      <a:pt x="62" y="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2" name="Google Shape;942;p31">
                <a:extLst>
                  <a:ext uri="{FF2B5EF4-FFF2-40B4-BE49-F238E27FC236}">
                    <a16:creationId xmlns:a16="http://schemas.microsoft.com/office/drawing/2014/main" id="{874F43DF-71DB-E7C5-C931-DCA792B88D63}"/>
                  </a:ext>
                </a:extLst>
              </p:cNvPr>
              <p:cNvSpPr/>
              <p:nvPr/>
            </p:nvSpPr>
            <p:spPr>
              <a:xfrm>
                <a:off x="5940988" y="3028563"/>
                <a:ext cx="195263" cy="125413"/>
              </a:xfrm>
              <a:custGeom>
                <a:avLst/>
                <a:gdLst/>
                <a:ahLst/>
                <a:cxnLst/>
                <a:rect l="l" t="t" r="r" b="b"/>
                <a:pathLst>
                  <a:path w="64" h="41" extrusionOk="0">
                    <a:moveTo>
                      <a:pt x="62" y="7"/>
                    </a:moveTo>
                    <a:cubicBezTo>
                      <a:pt x="64" y="12"/>
                      <a:pt x="62" y="18"/>
                      <a:pt x="57" y="20"/>
                    </a:cubicBezTo>
                    <a:cubicBezTo>
                      <a:pt x="15" y="39"/>
                      <a:pt x="15" y="39"/>
                      <a:pt x="15" y="39"/>
                    </a:cubicBezTo>
                    <a:cubicBezTo>
                      <a:pt x="10" y="41"/>
                      <a:pt x="5" y="39"/>
                      <a:pt x="3" y="34"/>
                    </a:cubicBezTo>
                    <a:cubicBezTo>
                      <a:pt x="0" y="29"/>
                      <a:pt x="3" y="24"/>
                      <a:pt x="7" y="21"/>
                    </a:cubicBezTo>
                    <a:cubicBezTo>
                      <a:pt x="49" y="2"/>
                      <a:pt x="49" y="2"/>
                      <a:pt x="49" y="2"/>
                    </a:cubicBezTo>
                    <a:cubicBezTo>
                      <a:pt x="54" y="0"/>
                      <a:pt x="60" y="2"/>
                      <a:pt x="62" y="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3" name="Google Shape;943;p31">
                <a:extLst>
                  <a:ext uri="{FF2B5EF4-FFF2-40B4-BE49-F238E27FC236}">
                    <a16:creationId xmlns:a16="http://schemas.microsoft.com/office/drawing/2014/main" id="{6AD097FF-59CC-E666-20C4-0B4075C1004A}"/>
                  </a:ext>
                </a:extLst>
              </p:cNvPr>
              <p:cNvSpPr/>
              <p:nvPr/>
            </p:nvSpPr>
            <p:spPr>
              <a:xfrm>
                <a:off x="5983850" y="3123813"/>
                <a:ext cx="195263" cy="123825"/>
              </a:xfrm>
              <a:custGeom>
                <a:avLst/>
                <a:gdLst/>
                <a:ahLst/>
                <a:cxnLst/>
                <a:rect l="l" t="t" r="r" b="b"/>
                <a:pathLst>
                  <a:path w="64" h="41" extrusionOk="0">
                    <a:moveTo>
                      <a:pt x="62" y="7"/>
                    </a:moveTo>
                    <a:cubicBezTo>
                      <a:pt x="64" y="12"/>
                      <a:pt x="62" y="18"/>
                      <a:pt x="57" y="20"/>
                    </a:cubicBezTo>
                    <a:cubicBezTo>
                      <a:pt x="15" y="39"/>
                      <a:pt x="15" y="39"/>
                      <a:pt x="15" y="39"/>
                    </a:cubicBezTo>
                    <a:cubicBezTo>
                      <a:pt x="11" y="41"/>
                      <a:pt x="5" y="39"/>
                      <a:pt x="3" y="34"/>
                    </a:cubicBezTo>
                    <a:cubicBezTo>
                      <a:pt x="0" y="29"/>
                      <a:pt x="3" y="23"/>
                      <a:pt x="7" y="21"/>
                    </a:cubicBezTo>
                    <a:cubicBezTo>
                      <a:pt x="49" y="2"/>
                      <a:pt x="49" y="2"/>
                      <a:pt x="49" y="2"/>
                    </a:cubicBezTo>
                    <a:cubicBezTo>
                      <a:pt x="54" y="0"/>
                      <a:pt x="60" y="2"/>
                      <a:pt x="62" y="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4" name="Google Shape;944;p31">
                <a:extLst>
                  <a:ext uri="{FF2B5EF4-FFF2-40B4-BE49-F238E27FC236}">
                    <a16:creationId xmlns:a16="http://schemas.microsoft.com/office/drawing/2014/main" id="{7744767C-9A34-AA2D-EB28-5392065DCFDF}"/>
                  </a:ext>
                </a:extLst>
              </p:cNvPr>
              <p:cNvSpPr/>
              <p:nvPr/>
            </p:nvSpPr>
            <p:spPr>
              <a:xfrm>
                <a:off x="6026713" y="3217475"/>
                <a:ext cx="195263" cy="125413"/>
              </a:xfrm>
              <a:custGeom>
                <a:avLst/>
                <a:gdLst/>
                <a:ahLst/>
                <a:cxnLst/>
                <a:rect l="l" t="t" r="r" b="b"/>
                <a:pathLst>
                  <a:path w="64" h="41" extrusionOk="0">
                    <a:moveTo>
                      <a:pt x="62" y="7"/>
                    </a:moveTo>
                    <a:cubicBezTo>
                      <a:pt x="64" y="12"/>
                      <a:pt x="62" y="17"/>
                      <a:pt x="57" y="20"/>
                    </a:cubicBezTo>
                    <a:cubicBezTo>
                      <a:pt x="15" y="39"/>
                      <a:pt x="15" y="39"/>
                      <a:pt x="15" y="39"/>
                    </a:cubicBezTo>
                    <a:cubicBezTo>
                      <a:pt x="11" y="41"/>
                      <a:pt x="5" y="39"/>
                      <a:pt x="3" y="34"/>
                    </a:cubicBezTo>
                    <a:cubicBezTo>
                      <a:pt x="0" y="29"/>
                      <a:pt x="3" y="23"/>
                      <a:pt x="7" y="21"/>
                    </a:cubicBezTo>
                    <a:cubicBezTo>
                      <a:pt x="49" y="2"/>
                      <a:pt x="49" y="2"/>
                      <a:pt x="49" y="2"/>
                    </a:cubicBezTo>
                    <a:cubicBezTo>
                      <a:pt x="54" y="0"/>
                      <a:pt x="60" y="2"/>
                      <a:pt x="62" y="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5" name="Google Shape;945;p31">
                <a:extLst>
                  <a:ext uri="{FF2B5EF4-FFF2-40B4-BE49-F238E27FC236}">
                    <a16:creationId xmlns:a16="http://schemas.microsoft.com/office/drawing/2014/main" id="{D8EF239D-B2B4-7037-36F3-D39EF35A5EF3}"/>
                  </a:ext>
                </a:extLst>
              </p:cNvPr>
              <p:cNvSpPr/>
              <p:nvPr/>
            </p:nvSpPr>
            <p:spPr>
              <a:xfrm>
                <a:off x="6072750" y="3312725"/>
                <a:ext cx="190500" cy="123825"/>
              </a:xfrm>
              <a:custGeom>
                <a:avLst/>
                <a:gdLst/>
                <a:ahLst/>
                <a:cxnLst/>
                <a:rect l="l" t="t" r="r" b="b"/>
                <a:pathLst>
                  <a:path w="63" h="41" extrusionOk="0">
                    <a:moveTo>
                      <a:pt x="61" y="7"/>
                    </a:moveTo>
                    <a:cubicBezTo>
                      <a:pt x="63" y="12"/>
                      <a:pt x="61" y="17"/>
                      <a:pt x="56" y="19"/>
                    </a:cubicBezTo>
                    <a:cubicBezTo>
                      <a:pt x="15" y="38"/>
                      <a:pt x="15" y="38"/>
                      <a:pt x="15" y="38"/>
                    </a:cubicBezTo>
                    <a:cubicBezTo>
                      <a:pt x="10" y="41"/>
                      <a:pt x="4" y="39"/>
                      <a:pt x="2" y="34"/>
                    </a:cubicBezTo>
                    <a:cubicBezTo>
                      <a:pt x="0" y="29"/>
                      <a:pt x="2" y="23"/>
                      <a:pt x="7" y="21"/>
                    </a:cubicBezTo>
                    <a:cubicBezTo>
                      <a:pt x="48" y="2"/>
                      <a:pt x="48" y="2"/>
                      <a:pt x="48" y="2"/>
                    </a:cubicBezTo>
                    <a:cubicBezTo>
                      <a:pt x="53" y="0"/>
                      <a:pt x="59" y="2"/>
                      <a:pt x="61" y="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46" name="Google Shape;946;p31">
              <a:extLst>
                <a:ext uri="{FF2B5EF4-FFF2-40B4-BE49-F238E27FC236}">
                  <a16:creationId xmlns:a16="http://schemas.microsoft.com/office/drawing/2014/main" id="{3515DC98-74CD-5AA4-B1A5-A323D94965C8}"/>
                </a:ext>
              </a:extLst>
            </p:cNvPr>
            <p:cNvGrpSpPr/>
            <p:nvPr/>
          </p:nvGrpSpPr>
          <p:grpSpPr>
            <a:xfrm rot="3741702">
              <a:off x="5840531" y="650213"/>
              <a:ext cx="724463" cy="513328"/>
              <a:chOff x="6180688" y="2320538"/>
              <a:chExt cx="1149350" cy="814387"/>
            </a:xfrm>
          </p:grpSpPr>
          <p:sp>
            <p:nvSpPr>
              <p:cNvPr id="947" name="Google Shape;947;p31">
                <a:extLst>
                  <a:ext uri="{FF2B5EF4-FFF2-40B4-BE49-F238E27FC236}">
                    <a16:creationId xmlns:a16="http://schemas.microsoft.com/office/drawing/2014/main" id="{4BD8A9B3-52C4-CE5A-70A3-6439F86C32DA}"/>
                  </a:ext>
                </a:extLst>
              </p:cNvPr>
              <p:cNvSpPr/>
              <p:nvPr/>
            </p:nvSpPr>
            <p:spPr>
              <a:xfrm>
                <a:off x="7010950" y="2320538"/>
                <a:ext cx="319088" cy="261938"/>
              </a:xfrm>
              <a:custGeom>
                <a:avLst/>
                <a:gdLst/>
                <a:ahLst/>
                <a:cxnLst/>
                <a:rect l="l" t="t" r="r" b="b"/>
                <a:pathLst>
                  <a:path w="105" h="86" extrusionOk="0">
                    <a:moveTo>
                      <a:pt x="6" y="24"/>
                    </a:moveTo>
                    <a:cubicBezTo>
                      <a:pt x="7" y="23"/>
                      <a:pt x="9" y="23"/>
                      <a:pt x="10" y="23"/>
                    </a:cubicBezTo>
                    <a:cubicBezTo>
                      <a:pt x="96" y="1"/>
                      <a:pt x="96" y="1"/>
                      <a:pt x="96" y="1"/>
                    </a:cubicBezTo>
                    <a:cubicBezTo>
                      <a:pt x="99" y="0"/>
                      <a:pt x="102" y="1"/>
                      <a:pt x="104" y="3"/>
                    </a:cubicBezTo>
                    <a:cubicBezTo>
                      <a:pt x="105" y="5"/>
                      <a:pt x="105" y="9"/>
                      <a:pt x="103" y="11"/>
                    </a:cubicBezTo>
                    <a:cubicBezTo>
                      <a:pt x="48" y="82"/>
                      <a:pt x="48" y="82"/>
                      <a:pt x="48" y="82"/>
                    </a:cubicBezTo>
                    <a:cubicBezTo>
                      <a:pt x="46" y="84"/>
                      <a:pt x="43" y="86"/>
                      <a:pt x="41" y="86"/>
                    </a:cubicBezTo>
                    <a:cubicBezTo>
                      <a:pt x="38" y="86"/>
                      <a:pt x="36" y="85"/>
                      <a:pt x="34" y="83"/>
                    </a:cubicBezTo>
                    <a:cubicBezTo>
                      <a:pt x="3" y="35"/>
                      <a:pt x="3" y="35"/>
                      <a:pt x="3" y="35"/>
                    </a:cubicBezTo>
                    <a:cubicBezTo>
                      <a:pt x="3" y="35"/>
                      <a:pt x="3" y="35"/>
                      <a:pt x="3" y="35"/>
                    </a:cubicBezTo>
                    <a:cubicBezTo>
                      <a:pt x="0" y="31"/>
                      <a:pt x="2" y="27"/>
                      <a:pt x="6" y="2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8" name="Google Shape;948;p31">
                <a:extLst>
                  <a:ext uri="{FF2B5EF4-FFF2-40B4-BE49-F238E27FC236}">
                    <a16:creationId xmlns:a16="http://schemas.microsoft.com/office/drawing/2014/main" id="{69319C1F-6CD1-4E4F-3F99-6AC33015195A}"/>
                  </a:ext>
                </a:extLst>
              </p:cNvPr>
              <p:cNvSpPr/>
              <p:nvPr/>
            </p:nvSpPr>
            <p:spPr>
              <a:xfrm>
                <a:off x="6180688" y="2379275"/>
                <a:ext cx="976313" cy="755650"/>
              </a:xfrm>
              <a:custGeom>
                <a:avLst/>
                <a:gdLst/>
                <a:ahLst/>
                <a:cxnLst/>
                <a:rect l="l" t="t" r="r" b="b"/>
                <a:pathLst>
                  <a:path w="321" h="248" extrusionOk="0">
                    <a:moveTo>
                      <a:pt x="17" y="166"/>
                    </a:moveTo>
                    <a:cubicBezTo>
                      <a:pt x="5" y="173"/>
                      <a:pt x="0" y="187"/>
                      <a:pt x="6" y="196"/>
                    </a:cubicBezTo>
                    <a:cubicBezTo>
                      <a:pt x="34" y="238"/>
                      <a:pt x="34" y="238"/>
                      <a:pt x="34" y="238"/>
                    </a:cubicBezTo>
                    <a:cubicBezTo>
                      <a:pt x="40" y="247"/>
                      <a:pt x="54" y="248"/>
                      <a:pt x="66" y="241"/>
                    </a:cubicBezTo>
                    <a:cubicBezTo>
                      <a:pt x="308" y="82"/>
                      <a:pt x="308" y="82"/>
                      <a:pt x="308" y="82"/>
                    </a:cubicBezTo>
                    <a:cubicBezTo>
                      <a:pt x="320" y="75"/>
                      <a:pt x="321" y="68"/>
                      <a:pt x="315" y="59"/>
                    </a:cubicBezTo>
                    <a:cubicBezTo>
                      <a:pt x="283" y="10"/>
                      <a:pt x="283" y="10"/>
                      <a:pt x="283" y="10"/>
                    </a:cubicBezTo>
                    <a:cubicBezTo>
                      <a:pt x="277" y="1"/>
                      <a:pt x="271" y="0"/>
                      <a:pt x="259" y="7"/>
                    </a:cubicBezTo>
                    <a:lnTo>
                      <a:pt x="17" y="16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9" name="Google Shape;949;p31">
                <a:extLst>
                  <a:ext uri="{FF2B5EF4-FFF2-40B4-BE49-F238E27FC236}">
                    <a16:creationId xmlns:a16="http://schemas.microsoft.com/office/drawing/2014/main" id="{958D3592-DDBA-8779-EA4A-27CF45A6D65D}"/>
                  </a:ext>
                </a:extLst>
              </p:cNvPr>
              <p:cNvSpPr/>
              <p:nvPr/>
            </p:nvSpPr>
            <p:spPr>
              <a:xfrm>
                <a:off x="6898238" y="2425313"/>
                <a:ext cx="185738" cy="252413"/>
              </a:xfrm>
              <a:custGeom>
                <a:avLst/>
                <a:gdLst/>
                <a:ahLst/>
                <a:cxnLst/>
                <a:rect l="l" t="t" r="r" b="b"/>
                <a:pathLst>
                  <a:path w="117" h="159" extrusionOk="0">
                    <a:moveTo>
                      <a:pt x="0" y="15"/>
                    </a:moveTo>
                    <a:lnTo>
                      <a:pt x="94" y="159"/>
                    </a:lnTo>
                    <a:lnTo>
                      <a:pt x="117" y="144"/>
                    </a:lnTo>
                    <a:lnTo>
                      <a:pt x="23" y="0"/>
                    </a:lnTo>
                    <a:lnTo>
                      <a:pt x="0" y="1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0" name="Google Shape;950;p31">
                <a:extLst>
                  <a:ext uri="{FF2B5EF4-FFF2-40B4-BE49-F238E27FC236}">
                    <a16:creationId xmlns:a16="http://schemas.microsoft.com/office/drawing/2014/main" id="{F25E35B0-C011-AF8A-23ED-7D66134244FB}"/>
                  </a:ext>
                </a:extLst>
              </p:cNvPr>
              <p:cNvSpPr/>
              <p:nvPr/>
            </p:nvSpPr>
            <p:spPr>
              <a:xfrm>
                <a:off x="6841088" y="2465000"/>
                <a:ext cx="182563" cy="249238"/>
              </a:xfrm>
              <a:custGeom>
                <a:avLst/>
                <a:gdLst/>
                <a:ahLst/>
                <a:cxnLst/>
                <a:rect l="l" t="t" r="r" b="b"/>
                <a:pathLst>
                  <a:path w="115" h="157" extrusionOk="0">
                    <a:moveTo>
                      <a:pt x="0" y="13"/>
                    </a:moveTo>
                    <a:lnTo>
                      <a:pt x="94" y="157"/>
                    </a:lnTo>
                    <a:lnTo>
                      <a:pt x="115" y="142"/>
                    </a:lnTo>
                    <a:lnTo>
                      <a:pt x="23" y="0"/>
                    </a:lnTo>
                    <a:lnTo>
                      <a:pt x="0" y="1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1" name="Google Shape;951;p31">
                <a:extLst>
                  <a:ext uri="{FF2B5EF4-FFF2-40B4-BE49-F238E27FC236}">
                    <a16:creationId xmlns:a16="http://schemas.microsoft.com/office/drawing/2014/main" id="{1DC5F3B9-17D1-00CE-2337-9024AEF484ED}"/>
                  </a:ext>
                </a:extLst>
              </p:cNvPr>
              <p:cNvSpPr/>
              <p:nvPr/>
            </p:nvSpPr>
            <p:spPr>
              <a:xfrm>
                <a:off x="6307688" y="2811075"/>
                <a:ext cx="185738" cy="250825"/>
              </a:xfrm>
              <a:custGeom>
                <a:avLst/>
                <a:gdLst/>
                <a:ahLst/>
                <a:cxnLst/>
                <a:rect l="l" t="t" r="r" b="b"/>
                <a:pathLst>
                  <a:path w="117" h="158" extrusionOk="0">
                    <a:moveTo>
                      <a:pt x="0" y="14"/>
                    </a:moveTo>
                    <a:lnTo>
                      <a:pt x="94" y="158"/>
                    </a:lnTo>
                    <a:lnTo>
                      <a:pt x="117" y="144"/>
                    </a:lnTo>
                    <a:lnTo>
                      <a:pt x="23" y="0"/>
                    </a:lnTo>
                    <a:lnTo>
                      <a:pt x="0" y="1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2" name="Google Shape;952;p31">
                <a:extLst>
                  <a:ext uri="{FF2B5EF4-FFF2-40B4-BE49-F238E27FC236}">
                    <a16:creationId xmlns:a16="http://schemas.microsoft.com/office/drawing/2014/main" id="{4CCFB7E3-6962-C09F-4F07-5D11CB4B38B6}"/>
                  </a:ext>
                </a:extLst>
              </p:cNvPr>
              <p:cNvSpPr/>
              <p:nvPr/>
            </p:nvSpPr>
            <p:spPr>
              <a:xfrm>
                <a:off x="6250538" y="2847588"/>
                <a:ext cx="182563" cy="254000"/>
              </a:xfrm>
              <a:custGeom>
                <a:avLst/>
                <a:gdLst/>
                <a:ahLst/>
                <a:cxnLst/>
                <a:rect l="l" t="t" r="r" b="b"/>
                <a:pathLst>
                  <a:path w="115" h="160" extrusionOk="0">
                    <a:moveTo>
                      <a:pt x="0" y="16"/>
                    </a:moveTo>
                    <a:lnTo>
                      <a:pt x="94" y="160"/>
                    </a:lnTo>
                    <a:lnTo>
                      <a:pt x="115" y="144"/>
                    </a:lnTo>
                    <a:lnTo>
                      <a:pt x="23" y="0"/>
                    </a:lnTo>
                    <a:lnTo>
                      <a:pt x="0" y="1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3" name="Google Shape;953;p31">
                <a:extLst>
                  <a:ext uri="{FF2B5EF4-FFF2-40B4-BE49-F238E27FC236}">
                    <a16:creationId xmlns:a16="http://schemas.microsoft.com/office/drawing/2014/main" id="{397A6387-909F-3E35-6E0E-A8FA2417508E}"/>
                  </a:ext>
                </a:extLst>
              </p:cNvPr>
              <p:cNvSpPr/>
              <p:nvPr/>
            </p:nvSpPr>
            <p:spPr>
              <a:xfrm>
                <a:off x="6429925" y="2588825"/>
                <a:ext cx="471488" cy="347663"/>
              </a:xfrm>
              <a:custGeom>
                <a:avLst/>
                <a:gdLst/>
                <a:ahLst/>
                <a:cxnLst/>
                <a:rect l="l" t="t" r="r" b="b"/>
                <a:pathLst>
                  <a:path w="155" h="114" extrusionOk="0">
                    <a:moveTo>
                      <a:pt x="11" y="78"/>
                    </a:moveTo>
                    <a:cubicBezTo>
                      <a:pt x="4" y="83"/>
                      <a:pt x="0" y="92"/>
                      <a:pt x="4" y="98"/>
                    </a:cubicBezTo>
                    <a:cubicBezTo>
                      <a:pt x="10" y="107"/>
                      <a:pt x="10" y="107"/>
                      <a:pt x="10" y="107"/>
                    </a:cubicBezTo>
                    <a:cubicBezTo>
                      <a:pt x="14" y="113"/>
                      <a:pt x="24" y="114"/>
                      <a:pt x="32" y="109"/>
                    </a:cubicBezTo>
                    <a:cubicBezTo>
                      <a:pt x="144" y="36"/>
                      <a:pt x="144" y="36"/>
                      <a:pt x="144" y="36"/>
                    </a:cubicBezTo>
                    <a:cubicBezTo>
                      <a:pt x="152" y="31"/>
                      <a:pt x="155" y="22"/>
                      <a:pt x="151" y="16"/>
                    </a:cubicBezTo>
                    <a:cubicBezTo>
                      <a:pt x="145" y="6"/>
                      <a:pt x="145" y="6"/>
                      <a:pt x="145" y="6"/>
                    </a:cubicBezTo>
                    <a:cubicBezTo>
                      <a:pt x="141" y="0"/>
                      <a:pt x="132" y="0"/>
                      <a:pt x="124" y="5"/>
                    </a:cubicBezTo>
                    <a:lnTo>
                      <a:pt x="11" y="7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954" name="Google Shape;954;p31">
            <a:extLst>
              <a:ext uri="{FF2B5EF4-FFF2-40B4-BE49-F238E27FC236}">
                <a16:creationId xmlns:a16="http://schemas.microsoft.com/office/drawing/2014/main" id="{2C6D15C7-D0E4-4268-6173-62967975F7F3}"/>
              </a:ext>
            </a:extLst>
          </p:cNvPr>
          <p:cNvGrpSpPr/>
          <p:nvPr/>
        </p:nvGrpSpPr>
        <p:grpSpPr>
          <a:xfrm>
            <a:off x="4" y="1923562"/>
            <a:ext cx="2795180" cy="3730422"/>
            <a:chOff x="200204" y="1923562"/>
            <a:chExt cx="2795180" cy="3730422"/>
          </a:xfrm>
        </p:grpSpPr>
        <p:grpSp>
          <p:nvGrpSpPr>
            <p:cNvPr id="955" name="Google Shape;955;p31">
              <a:extLst>
                <a:ext uri="{FF2B5EF4-FFF2-40B4-BE49-F238E27FC236}">
                  <a16:creationId xmlns:a16="http://schemas.microsoft.com/office/drawing/2014/main" id="{ADCF1CA1-21AB-C3DD-BDC3-7094AA231B52}"/>
                </a:ext>
              </a:extLst>
            </p:cNvPr>
            <p:cNvGrpSpPr/>
            <p:nvPr/>
          </p:nvGrpSpPr>
          <p:grpSpPr>
            <a:xfrm rot="-1428406">
              <a:off x="1340771" y="4405281"/>
              <a:ext cx="1520814" cy="983601"/>
              <a:chOff x="1689312" y="3648108"/>
              <a:chExt cx="1361459" cy="880464"/>
            </a:xfrm>
          </p:grpSpPr>
          <p:sp>
            <p:nvSpPr>
              <p:cNvPr id="956" name="Google Shape;956;p31">
                <a:extLst>
                  <a:ext uri="{FF2B5EF4-FFF2-40B4-BE49-F238E27FC236}">
                    <a16:creationId xmlns:a16="http://schemas.microsoft.com/office/drawing/2014/main" id="{7B89A572-B1C5-72BE-065D-38985A8E8815}"/>
                  </a:ext>
                </a:extLst>
              </p:cNvPr>
              <p:cNvSpPr/>
              <p:nvPr/>
            </p:nvSpPr>
            <p:spPr>
              <a:xfrm>
                <a:off x="1928450" y="4324760"/>
                <a:ext cx="1038078" cy="203812"/>
              </a:xfrm>
              <a:custGeom>
                <a:avLst/>
                <a:gdLst/>
                <a:ahLst/>
                <a:cxnLst/>
                <a:rect l="l" t="t" r="r" b="b"/>
                <a:pathLst>
                  <a:path w="233" h="46" extrusionOk="0">
                    <a:moveTo>
                      <a:pt x="232" y="0"/>
                    </a:moveTo>
                    <a:cubicBezTo>
                      <a:pt x="233" y="11"/>
                      <a:pt x="183" y="27"/>
                      <a:pt x="119" y="37"/>
                    </a:cubicBezTo>
                    <a:cubicBezTo>
                      <a:pt x="54" y="46"/>
                      <a:pt x="1" y="45"/>
                      <a:pt x="0" y="34"/>
                    </a:cubicBezTo>
                    <a:cubicBezTo>
                      <a:pt x="232" y="0"/>
                      <a:pt x="232" y="0"/>
                      <a:pt x="232" y="0"/>
                    </a:cubicBezTo>
                  </a:path>
                </a:pathLst>
              </a:custGeom>
              <a:solidFill>
                <a:srgbClr val="FA7C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7" name="Google Shape;957;p31">
                <a:extLst>
                  <a:ext uri="{FF2B5EF4-FFF2-40B4-BE49-F238E27FC236}">
                    <a16:creationId xmlns:a16="http://schemas.microsoft.com/office/drawing/2014/main" id="{29EAA06D-1F32-A483-814E-F18BA357A2F2}"/>
                  </a:ext>
                </a:extLst>
              </p:cNvPr>
              <p:cNvSpPr/>
              <p:nvPr/>
            </p:nvSpPr>
            <p:spPr>
              <a:xfrm>
                <a:off x="1933885" y="4338348"/>
                <a:ext cx="1024492" cy="179354"/>
              </a:xfrm>
              <a:custGeom>
                <a:avLst/>
                <a:gdLst/>
                <a:ahLst/>
                <a:cxnLst/>
                <a:rect l="l" t="t" r="r" b="b"/>
                <a:pathLst>
                  <a:path w="230" h="40" extrusionOk="0">
                    <a:moveTo>
                      <a:pt x="230" y="0"/>
                    </a:moveTo>
                    <a:cubicBezTo>
                      <a:pt x="206" y="7"/>
                      <a:pt x="164" y="15"/>
                      <a:pt x="116" y="22"/>
                    </a:cubicBezTo>
                    <a:cubicBezTo>
                      <a:pt x="68" y="29"/>
                      <a:pt x="25" y="33"/>
                      <a:pt x="0" y="33"/>
                    </a:cubicBezTo>
                    <a:cubicBezTo>
                      <a:pt x="5" y="38"/>
                      <a:pt x="20" y="40"/>
                      <a:pt x="42" y="40"/>
                    </a:cubicBezTo>
                    <a:cubicBezTo>
                      <a:pt x="62" y="40"/>
                      <a:pt x="89" y="38"/>
                      <a:pt x="118" y="34"/>
                    </a:cubicBezTo>
                    <a:cubicBezTo>
                      <a:pt x="176" y="25"/>
                      <a:pt x="223" y="11"/>
                      <a:pt x="230" y="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8" name="Google Shape;958;p31">
                <a:extLst>
                  <a:ext uri="{FF2B5EF4-FFF2-40B4-BE49-F238E27FC236}">
                    <a16:creationId xmlns:a16="http://schemas.microsoft.com/office/drawing/2014/main" id="{D48B8A0B-AC7A-905E-F1D0-D69C03A45C4B}"/>
                  </a:ext>
                </a:extLst>
              </p:cNvPr>
              <p:cNvSpPr/>
              <p:nvPr/>
            </p:nvSpPr>
            <p:spPr>
              <a:xfrm>
                <a:off x="1830621" y="4267694"/>
                <a:ext cx="1220150" cy="236422"/>
              </a:xfrm>
              <a:custGeom>
                <a:avLst/>
                <a:gdLst/>
                <a:ahLst/>
                <a:cxnLst/>
                <a:rect l="l" t="t" r="r" b="b"/>
                <a:pathLst>
                  <a:path w="274" h="53" extrusionOk="0">
                    <a:moveTo>
                      <a:pt x="273" y="7"/>
                    </a:moveTo>
                    <a:cubicBezTo>
                      <a:pt x="274" y="13"/>
                      <a:pt x="214" y="27"/>
                      <a:pt x="139" y="38"/>
                    </a:cubicBezTo>
                    <a:cubicBezTo>
                      <a:pt x="64" y="49"/>
                      <a:pt x="2" y="53"/>
                      <a:pt x="1" y="46"/>
                    </a:cubicBezTo>
                    <a:cubicBezTo>
                      <a:pt x="0" y="40"/>
                      <a:pt x="60" y="25"/>
                      <a:pt x="135" y="14"/>
                    </a:cubicBezTo>
                    <a:cubicBezTo>
                      <a:pt x="211" y="4"/>
                      <a:pt x="272" y="0"/>
                      <a:pt x="273" y="7"/>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9" name="Google Shape;959;p31">
                <a:extLst>
                  <a:ext uri="{FF2B5EF4-FFF2-40B4-BE49-F238E27FC236}">
                    <a16:creationId xmlns:a16="http://schemas.microsoft.com/office/drawing/2014/main" id="{0AA4ED6B-6602-9817-6131-78282023169E}"/>
                  </a:ext>
                </a:extLst>
              </p:cNvPr>
              <p:cNvSpPr/>
              <p:nvPr/>
            </p:nvSpPr>
            <p:spPr>
              <a:xfrm>
                <a:off x="1689312" y="3648108"/>
                <a:ext cx="1111451" cy="788070"/>
              </a:xfrm>
              <a:custGeom>
                <a:avLst/>
                <a:gdLst/>
                <a:ahLst/>
                <a:cxnLst/>
                <a:rect l="l" t="t" r="r" b="b"/>
                <a:pathLst>
                  <a:path w="250" h="177" extrusionOk="0">
                    <a:moveTo>
                      <a:pt x="231" y="1"/>
                    </a:moveTo>
                    <a:cubicBezTo>
                      <a:pt x="143" y="14"/>
                      <a:pt x="143" y="14"/>
                      <a:pt x="143" y="14"/>
                    </a:cubicBezTo>
                    <a:cubicBezTo>
                      <a:pt x="54" y="27"/>
                      <a:pt x="54" y="27"/>
                      <a:pt x="54" y="27"/>
                    </a:cubicBezTo>
                    <a:cubicBezTo>
                      <a:pt x="44" y="29"/>
                      <a:pt x="38" y="40"/>
                      <a:pt x="42" y="50"/>
                    </a:cubicBezTo>
                    <a:cubicBezTo>
                      <a:pt x="45" y="56"/>
                      <a:pt x="45" y="56"/>
                      <a:pt x="45" y="56"/>
                    </a:cubicBezTo>
                    <a:cubicBezTo>
                      <a:pt x="29" y="58"/>
                      <a:pt x="29" y="58"/>
                      <a:pt x="29" y="58"/>
                    </a:cubicBezTo>
                    <a:cubicBezTo>
                      <a:pt x="12" y="60"/>
                      <a:pt x="0" y="76"/>
                      <a:pt x="3" y="92"/>
                    </a:cubicBezTo>
                    <a:cubicBezTo>
                      <a:pt x="8" y="125"/>
                      <a:pt x="38" y="148"/>
                      <a:pt x="70" y="143"/>
                    </a:cubicBezTo>
                    <a:cubicBezTo>
                      <a:pt x="86" y="141"/>
                      <a:pt x="86" y="141"/>
                      <a:pt x="86" y="141"/>
                    </a:cubicBezTo>
                    <a:cubicBezTo>
                      <a:pt x="92" y="153"/>
                      <a:pt x="92" y="153"/>
                      <a:pt x="92" y="153"/>
                    </a:cubicBezTo>
                    <a:cubicBezTo>
                      <a:pt x="99" y="168"/>
                      <a:pt x="115" y="177"/>
                      <a:pt x="132" y="174"/>
                    </a:cubicBezTo>
                    <a:cubicBezTo>
                      <a:pt x="165" y="169"/>
                      <a:pt x="165" y="169"/>
                      <a:pt x="165" y="169"/>
                    </a:cubicBezTo>
                    <a:cubicBezTo>
                      <a:pt x="198" y="165"/>
                      <a:pt x="198" y="165"/>
                      <a:pt x="198" y="165"/>
                    </a:cubicBezTo>
                    <a:cubicBezTo>
                      <a:pt x="215" y="162"/>
                      <a:pt x="228" y="149"/>
                      <a:pt x="231" y="133"/>
                    </a:cubicBezTo>
                    <a:cubicBezTo>
                      <a:pt x="249" y="20"/>
                      <a:pt x="249" y="20"/>
                      <a:pt x="249" y="20"/>
                    </a:cubicBezTo>
                    <a:cubicBezTo>
                      <a:pt x="250" y="9"/>
                      <a:pt x="241" y="0"/>
                      <a:pt x="231" y="1"/>
                    </a:cubicBezTo>
                    <a:moveTo>
                      <a:pt x="67" y="123"/>
                    </a:moveTo>
                    <a:cubicBezTo>
                      <a:pt x="46" y="126"/>
                      <a:pt x="26" y="111"/>
                      <a:pt x="23" y="90"/>
                    </a:cubicBezTo>
                    <a:cubicBezTo>
                      <a:pt x="22" y="84"/>
                      <a:pt x="26" y="79"/>
                      <a:pt x="31" y="78"/>
                    </a:cubicBezTo>
                    <a:cubicBezTo>
                      <a:pt x="54" y="74"/>
                      <a:pt x="54" y="74"/>
                      <a:pt x="54" y="74"/>
                    </a:cubicBezTo>
                    <a:cubicBezTo>
                      <a:pt x="77" y="122"/>
                      <a:pt x="77" y="122"/>
                      <a:pt x="77" y="122"/>
                    </a:cubicBezTo>
                    <a:cubicBezTo>
                      <a:pt x="67" y="123"/>
                      <a:pt x="67" y="123"/>
                      <a:pt x="67" y="123"/>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0" name="Google Shape;960;p31">
                <a:extLst>
                  <a:ext uri="{FF2B5EF4-FFF2-40B4-BE49-F238E27FC236}">
                    <a16:creationId xmlns:a16="http://schemas.microsoft.com/office/drawing/2014/main" id="{76C2590C-F0CE-9C73-4F5E-3BE6C7DD08EE}"/>
                  </a:ext>
                </a:extLst>
              </p:cNvPr>
              <p:cNvSpPr/>
              <p:nvPr/>
            </p:nvSpPr>
            <p:spPr>
              <a:xfrm>
                <a:off x="2129544" y="3653543"/>
                <a:ext cx="668501" cy="774483"/>
              </a:xfrm>
              <a:custGeom>
                <a:avLst/>
                <a:gdLst/>
                <a:ahLst/>
                <a:cxnLst/>
                <a:rect l="l" t="t" r="r" b="b"/>
                <a:pathLst>
                  <a:path w="150" h="174" extrusionOk="0">
                    <a:moveTo>
                      <a:pt x="134" y="0"/>
                    </a:moveTo>
                    <a:cubicBezTo>
                      <a:pt x="133" y="0"/>
                      <a:pt x="133" y="0"/>
                      <a:pt x="132" y="0"/>
                    </a:cubicBezTo>
                    <a:cubicBezTo>
                      <a:pt x="132" y="0"/>
                      <a:pt x="132" y="0"/>
                      <a:pt x="132" y="0"/>
                    </a:cubicBezTo>
                    <a:cubicBezTo>
                      <a:pt x="102" y="5"/>
                      <a:pt x="102" y="5"/>
                      <a:pt x="102" y="5"/>
                    </a:cubicBezTo>
                    <a:cubicBezTo>
                      <a:pt x="104" y="23"/>
                      <a:pt x="102" y="42"/>
                      <a:pt x="96" y="60"/>
                    </a:cubicBezTo>
                    <a:cubicBezTo>
                      <a:pt x="86" y="88"/>
                      <a:pt x="67" y="112"/>
                      <a:pt x="45" y="131"/>
                    </a:cubicBezTo>
                    <a:cubicBezTo>
                      <a:pt x="31" y="143"/>
                      <a:pt x="16" y="153"/>
                      <a:pt x="0" y="163"/>
                    </a:cubicBezTo>
                    <a:cubicBezTo>
                      <a:pt x="8" y="170"/>
                      <a:pt x="17" y="174"/>
                      <a:pt x="27" y="174"/>
                    </a:cubicBezTo>
                    <a:cubicBezTo>
                      <a:pt x="29" y="174"/>
                      <a:pt x="31" y="174"/>
                      <a:pt x="33" y="173"/>
                    </a:cubicBezTo>
                    <a:cubicBezTo>
                      <a:pt x="66" y="168"/>
                      <a:pt x="66" y="168"/>
                      <a:pt x="66" y="168"/>
                    </a:cubicBezTo>
                    <a:cubicBezTo>
                      <a:pt x="99" y="164"/>
                      <a:pt x="99" y="164"/>
                      <a:pt x="99" y="164"/>
                    </a:cubicBezTo>
                    <a:cubicBezTo>
                      <a:pt x="116" y="161"/>
                      <a:pt x="129" y="148"/>
                      <a:pt x="132" y="132"/>
                    </a:cubicBezTo>
                    <a:cubicBezTo>
                      <a:pt x="150" y="19"/>
                      <a:pt x="150" y="19"/>
                      <a:pt x="150" y="19"/>
                    </a:cubicBezTo>
                    <a:cubicBezTo>
                      <a:pt x="150" y="18"/>
                      <a:pt x="150" y="17"/>
                      <a:pt x="150" y="16"/>
                    </a:cubicBezTo>
                    <a:cubicBezTo>
                      <a:pt x="150" y="7"/>
                      <a:pt x="143" y="0"/>
                      <a:pt x="134" y="0"/>
                    </a:cubicBezTo>
                  </a:path>
                </a:pathLst>
              </a:custGeom>
              <a:solidFill>
                <a:srgbClr val="FFCE73">
                  <a:alpha val="50629"/>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1" name="Google Shape;961;p31">
                <a:extLst>
                  <a:ext uri="{FF2B5EF4-FFF2-40B4-BE49-F238E27FC236}">
                    <a16:creationId xmlns:a16="http://schemas.microsoft.com/office/drawing/2014/main" id="{C6C60A8C-F90D-FD60-0D06-07F0C97C950B}"/>
                  </a:ext>
                </a:extLst>
              </p:cNvPr>
              <p:cNvSpPr/>
              <p:nvPr/>
            </p:nvSpPr>
            <p:spPr>
              <a:xfrm>
                <a:off x="1928450" y="3835613"/>
                <a:ext cx="111418" cy="279902"/>
              </a:xfrm>
              <a:custGeom>
                <a:avLst/>
                <a:gdLst/>
                <a:ahLst/>
                <a:cxnLst/>
                <a:rect l="l" t="t" r="r" b="b"/>
                <a:pathLst>
                  <a:path w="25" h="63" extrusionOk="0">
                    <a:moveTo>
                      <a:pt x="0" y="0"/>
                    </a:moveTo>
                    <a:cubicBezTo>
                      <a:pt x="5" y="22"/>
                      <a:pt x="13" y="44"/>
                      <a:pt x="25" y="63"/>
                    </a:cubicBezTo>
                    <a:cubicBezTo>
                      <a:pt x="20" y="41"/>
                      <a:pt x="12" y="19"/>
                      <a:pt x="0" y="0"/>
                    </a:cubicBezTo>
                  </a:path>
                </a:pathLst>
              </a:custGeom>
              <a:solidFill>
                <a:srgbClr val="FC8761">
                  <a:alpha val="354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2" name="Google Shape;962;p31">
                <a:extLst>
                  <a:ext uri="{FF2B5EF4-FFF2-40B4-BE49-F238E27FC236}">
                    <a16:creationId xmlns:a16="http://schemas.microsoft.com/office/drawing/2014/main" id="{1E712E6D-931A-3007-1B8D-FFB066BE50DE}"/>
                  </a:ext>
                </a:extLst>
              </p:cNvPr>
              <p:cNvSpPr/>
              <p:nvPr/>
            </p:nvSpPr>
            <p:spPr>
              <a:xfrm>
                <a:off x="2031715" y="3947031"/>
                <a:ext cx="67938" cy="190224"/>
              </a:xfrm>
              <a:custGeom>
                <a:avLst/>
                <a:gdLst/>
                <a:ahLst/>
                <a:cxnLst/>
                <a:rect l="l" t="t" r="r" b="b"/>
                <a:pathLst>
                  <a:path w="15" h="43" extrusionOk="0">
                    <a:moveTo>
                      <a:pt x="0" y="0"/>
                    </a:moveTo>
                    <a:cubicBezTo>
                      <a:pt x="3" y="15"/>
                      <a:pt x="7" y="30"/>
                      <a:pt x="15" y="43"/>
                    </a:cubicBezTo>
                    <a:cubicBezTo>
                      <a:pt x="13" y="28"/>
                      <a:pt x="8" y="13"/>
                      <a:pt x="0" y="0"/>
                    </a:cubicBezTo>
                  </a:path>
                </a:pathLst>
              </a:custGeom>
              <a:solidFill>
                <a:srgbClr val="FC8761">
                  <a:alpha val="354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3" name="Google Shape;963;p31">
                <a:extLst>
                  <a:ext uri="{FF2B5EF4-FFF2-40B4-BE49-F238E27FC236}">
                    <a16:creationId xmlns:a16="http://schemas.microsoft.com/office/drawing/2014/main" id="{AEECE47B-DAE4-EA51-0CBE-948A0611AED7}"/>
                  </a:ext>
                </a:extLst>
              </p:cNvPr>
              <p:cNvSpPr/>
              <p:nvPr/>
            </p:nvSpPr>
            <p:spPr>
              <a:xfrm>
                <a:off x="2077913" y="4148125"/>
                <a:ext cx="35328" cy="92394"/>
              </a:xfrm>
              <a:custGeom>
                <a:avLst/>
                <a:gdLst/>
                <a:ahLst/>
                <a:cxnLst/>
                <a:rect l="l" t="t" r="r" b="b"/>
                <a:pathLst>
                  <a:path w="8" h="21" extrusionOk="0">
                    <a:moveTo>
                      <a:pt x="0" y="0"/>
                    </a:moveTo>
                    <a:cubicBezTo>
                      <a:pt x="1" y="7"/>
                      <a:pt x="4" y="15"/>
                      <a:pt x="8" y="21"/>
                    </a:cubicBezTo>
                    <a:cubicBezTo>
                      <a:pt x="7" y="14"/>
                      <a:pt x="4" y="6"/>
                      <a:pt x="0" y="0"/>
                    </a:cubicBezTo>
                  </a:path>
                </a:pathLst>
              </a:custGeom>
              <a:solidFill>
                <a:srgbClr val="FC8761">
                  <a:alpha val="354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4" name="Google Shape;964;p31">
                <a:extLst>
                  <a:ext uri="{FF2B5EF4-FFF2-40B4-BE49-F238E27FC236}">
                    <a16:creationId xmlns:a16="http://schemas.microsoft.com/office/drawing/2014/main" id="{106B8646-C77E-B23A-4FC8-92EE7D7103D9}"/>
                  </a:ext>
                </a:extLst>
              </p:cNvPr>
              <p:cNvSpPr/>
              <p:nvPr/>
            </p:nvSpPr>
            <p:spPr>
              <a:xfrm>
                <a:off x="2471947" y="3716044"/>
                <a:ext cx="89678" cy="288053"/>
              </a:xfrm>
              <a:custGeom>
                <a:avLst/>
                <a:gdLst/>
                <a:ahLst/>
                <a:cxnLst/>
                <a:rect l="l" t="t" r="r" b="b"/>
                <a:pathLst>
                  <a:path w="20" h="65" extrusionOk="0">
                    <a:moveTo>
                      <a:pt x="15" y="0"/>
                    </a:moveTo>
                    <a:cubicBezTo>
                      <a:pt x="12" y="21"/>
                      <a:pt x="9" y="42"/>
                      <a:pt x="1" y="61"/>
                    </a:cubicBezTo>
                    <a:cubicBezTo>
                      <a:pt x="1" y="62"/>
                      <a:pt x="0" y="64"/>
                      <a:pt x="0" y="65"/>
                    </a:cubicBezTo>
                    <a:cubicBezTo>
                      <a:pt x="1" y="64"/>
                      <a:pt x="1" y="63"/>
                      <a:pt x="2" y="62"/>
                    </a:cubicBezTo>
                    <a:cubicBezTo>
                      <a:pt x="16" y="44"/>
                      <a:pt x="20" y="22"/>
                      <a:pt x="15" y="0"/>
                    </a:cubicBezTo>
                  </a:path>
                </a:pathLst>
              </a:custGeom>
              <a:solidFill>
                <a:srgbClr val="FC8761">
                  <a:alpha val="354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5" name="Google Shape;965;p31">
                <a:extLst>
                  <a:ext uri="{FF2B5EF4-FFF2-40B4-BE49-F238E27FC236}">
                    <a16:creationId xmlns:a16="http://schemas.microsoft.com/office/drawing/2014/main" id="{2E220716-9FEC-6E82-D76B-E46C795D729F}"/>
                  </a:ext>
                </a:extLst>
              </p:cNvPr>
              <p:cNvSpPr/>
              <p:nvPr/>
            </p:nvSpPr>
            <p:spPr>
              <a:xfrm>
                <a:off x="2379552" y="3974206"/>
                <a:ext cx="54350" cy="100548"/>
              </a:xfrm>
              <a:custGeom>
                <a:avLst/>
                <a:gdLst/>
                <a:ahLst/>
                <a:cxnLst/>
                <a:rect l="l" t="t" r="r" b="b"/>
                <a:pathLst>
                  <a:path w="12" h="23" extrusionOk="0">
                    <a:moveTo>
                      <a:pt x="12" y="0"/>
                    </a:moveTo>
                    <a:cubicBezTo>
                      <a:pt x="9" y="8"/>
                      <a:pt x="5" y="15"/>
                      <a:pt x="0" y="23"/>
                    </a:cubicBezTo>
                    <a:cubicBezTo>
                      <a:pt x="7" y="17"/>
                      <a:pt x="12" y="9"/>
                      <a:pt x="12" y="0"/>
                    </a:cubicBezTo>
                  </a:path>
                </a:pathLst>
              </a:custGeom>
              <a:solidFill>
                <a:srgbClr val="FC8761">
                  <a:alpha val="354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6" name="Google Shape;966;p31">
                <a:extLst>
                  <a:ext uri="{FF2B5EF4-FFF2-40B4-BE49-F238E27FC236}">
                    <a16:creationId xmlns:a16="http://schemas.microsoft.com/office/drawing/2014/main" id="{9A765690-884F-8767-A033-507F4E24DA49}"/>
                  </a:ext>
                </a:extLst>
              </p:cNvPr>
              <p:cNvSpPr/>
              <p:nvPr/>
            </p:nvSpPr>
            <p:spPr>
              <a:xfrm>
                <a:off x="2360531" y="4085622"/>
                <a:ext cx="62503" cy="62503"/>
              </a:xfrm>
              <a:custGeom>
                <a:avLst/>
                <a:gdLst/>
                <a:ahLst/>
                <a:cxnLst/>
                <a:rect l="l" t="t" r="r" b="b"/>
                <a:pathLst>
                  <a:path w="14" h="14" extrusionOk="0">
                    <a:moveTo>
                      <a:pt x="14" y="0"/>
                    </a:moveTo>
                    <a:cubicBezTo>
                      <a:pt x="8" y="3"/>
                      <a:pt x="3" y="8"/>
                      <a:pt x="0" y="14"/>
                    </a:cubicBezTo>
                    <a:cubicBezTo>
                      <a:pt x="5" y="10"/>
                      <a:pt x="9" y="5"/>
                      <a:pt x="14" y="0"/>
                    </a:cubicBezTo>
                  </a:path>
                </a:pathLst>
              </a:custGeom>
              <a:solidFill>
                <a:srgbClr val="FC8761">
                  <a:alpha val="354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7" name="Google Shape;967;p31">
                <a:extLst>
                  <a:ext uri="{FF2B5EF4-FFF2-40B4-BE49-F238E27FC236}">
                    <a16:creationId xmlns:a16="http://schemas.microsoft.com/office/drawing/2014/main" id="{F8010E4A-1969-D01C-0496-313A51E3D428}"/>
                  </a:ext>
                </a:extLst>
              </p:cNvPr>
              <p:cNvSpPr/>
              <p:nvPr/>
            </p:nvSpPr>
            <p:spPr>
              <a:xfrm>
                <a:off x="1730075" y="3968771"/>
                <a:ext cx="57068" cy="179354"/>
              </a:xfrm>
              <a:custGeom>
                <a:avLst/>
                <a:gdLst/>
                <a:ahLst/>
                <a:cxnLst/>
                <a:rect l="l" t="t" r="r" b="b"/>
                <a:pathLst>
                  <a:path w="13" h="40" extrusionOk="0">
                    <a:moveTo>
                      <a:pt x="13" y="0"/>
                    </a:moveTo>
                    <a:cubicBezTo>
                      <a:pt x="0" y="9"/>
                      <a:pt x="1" y="26"/>
                      <a:pt x="9" y="38"/>
                    </a:cubicBezTo>
                    <a:cubicBezTo>
                      <a:pt x="9" y="39"/>
                      <a:pt x="10" y="40"/>
                      <a:pt x="10" y="40"/>
                    </a:cubicBezTo>
                    <a:cubicBezTo>
                      <a:pt x="10" y="40"/>
                      <a:pt x="9" y="36"/>
                      <a:pt x="9" y="34"/>
                    </a:cubicBezTo>
                    <a:cubicBezTo>
                      <a:pt x="6" y="23"/>
                      <a:pt x="6" y="10"/>
                      <a:pt x="13" y="0"/>
                    </a:cubicBezTo>
                  </a:path>
                </a:pathLst>
              </a:custGeom>
              <a:solidFill>
                <a:srgbClr val="FC8761">
                  <a:alpha val="354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68" name="Google Shape;968;p31">
              <a:extLst>
                <a:ext uri="{FF2B5EF4-FFF2-40B4-BE49-F238E27FC236}">
                  <a16:creationId xmlns:a16="http://schemas.microsoft.com/office/drawing/2014/main" id="{F45F6409-0F44-1DF2-013C-BCE64E2AD6D4}"/>
                </a:ext>
              </a:extLst>
            </p:cNvPr>
            <p:cNvSpPr/>
            <p:nvPr/>
          </p:nvSpPr>
          <p:spPr>
            <a:xfrm>
              <a:off x="1397800" y="2876988"/>
              <a:ext cx="215975" cy="216950"/>
            </a:xfrm>
            <a:custGeom>
              <a:avLst/>
              <a:gdLst/>
              <a:ahLst/>
              <a:cxnLst/>
              <a:rect l="l" t="t" r="r" b="b"/>
              <a:pathLst>
                <a:path w="134" h="135" extrusionOk="0">
                  <a:moveTo>
                    <a:pt x="70" y="3"/>
                  </a:moveTo>
                  <a:cubicBezTo>
                    <a:pt x="77" y="33"/>
                    <a:pt x="101" y="57"/>
                    <a:pt x="132" y="65"/>
                  </a:cubicBezTo>
                  <a:cubicBezTo>
                    <a:pt x="134" y="66"/>
                    <a:pt x="134" y="69"/>
                    <a:pt x="132" y="70"/>
                  </a:cubicBezTo>
                  <a:cubicBezTo>
                    <a:pt x="101" y="77"/>
                    <a:pt x="77" y="101"/>
                    <a:pt x="70" y="132"/>
                  </a:cubicBezTo>
                  <a:cubicBezTo>
                    <a:pt x="69" y="135"/>
                    <a:pt x="65" y="135"/>
                    <a:pt x="65" y="132"/>
                  </a:cubicBezTo>
                  <a:cubicBezTo>
                    <a:pt x="57" y="101"/>
                    <a:pt x="33" y="77"/>
                    <a:pt x="3" y="70"/>
                  </a:cubicBezTo>
                  <a:cubicBezTo>
                    <a:pt x="0" y="69"/>
                    <a:pt x="0" y="66"/>
                    <a:pt x="3" y="65"/>
                  </a:cubicBezTo>
                  <a:cubicBezTo>
                    <a:pt x="33" y="57"/>
                    <a:pt x="57" y="33"/>
                    <a:pt x="65" y="3"/>
                  </a:cubicBezTo>
                  <a:cubicBezTo>
                    <a:pt x="65" y="0"/>
                    <a:pt x="69" y="0"/>
                    <a:pt x="70" y="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9" name="Google Shape;969;p31">
              <a:extLst>
                <a:ext uri="{FF2B5EF4-FFF2-40B4-BE49-F238E27FC236}">
                  <a16:creationId xmlns:a16="http://schemas.microsoft.com/office/drawing/2014/main" id="{9416FB7D-96F9-9FE1-21A9-70E52421DDA0}"/>
                </a:ext>
              </a:extLst>
            </p:cNvPr>
            <p:cNvSpPr/>
            <p:nvPr/>
          </p:nvSpPr>
          <p:spPr>
            <a:xfrm>
              <a:off x="704163" y="3602155"/>
              <a:ext cx="502800" cy="505075"/>
            </a:xfrm>
            <a:custGeom>
              <a:avLst/>
              <a:gdLst/>
              <a:ahLst/>
              <a:cxnLst/>
              <a:rect l="l" t="t" r="r" b="b"/>
              <a:pathLst>
                <a:path w="134" h="135" extrusionOk="0">
                  <a:moveTo>
                    <a:pt x="70" y="3"/>
                  </a:moveTo>
                  <a:cubicBezTo>
                    <a:pt x="77" y="33"/>
                    <a:pt x="101" y="57"/>
                    <a:pt x="132" y="65"/>
                  </a:cubicBezTo>
                  <a:cubicBezTo>
                    <a:pt x="134" y="66"/>
                    <a:pt x="134" y="69"/>
                    <a:pt x="132" y="70"/>
                  </a:cubicBezTo>
                  <a:cubicBezTo>
                    <a:pt x="101" y="77"/>
                    <a:pt x="77" y="101"/>
                    <a:pt x="70" y="132"/>
                  </a:cubicBezTo>
                  <a:cubicBezTo>
                    <a:pt x="69" y="135"/>
                    <a:pt x="65" y="135"/>
                    <a:pt x="65" y="132"/>
                  </a:cubicBezTo>
                  <a:cubicBezTo>
                    <a:pt x="57" y="101"/>
                    <a:pt x="33" y="77"/>
                    <a:pt x="3" y="70"/>
                  </a:cubicBezTo>
                  <a:cubicBezTo>
                    <a:pt x="0" y="69"/>
                    <a:pt x="0" y="66"/>
                    <a:pt x="3" y="65"/>
                  </a:cubicBezTo>
                  <a:cubicBezTo>
                    <a:pt x="33" y="57"/>
                    <a:pt x="57" y="33"/>
                    <a:pt x="65" y="3"/>
                  </a:cubicBezTo>
                  <a:cubicBezTo>
                    <a:pt x="65" y="0"/>
                    <a:pt x="69" y="0"/>
                    <a:pt x="70" y="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70" name="Google Shape;970;p31">
              <a:extLst>
                <a:ext uri="{FF2B5EF4-FFF2-40B4-BE49-F238E27FC236}">
                  <a16:creationId xmlns:a16="http://schemas.microsoft.com/office/drawing/2014/main" id="{88E803B6-699D-66FA-AF03-E854C59E368D}"/>
                </a:ext>
              </a:extLst>
            </p:cNvPr>
            <p:cNvGrpSpPr/>
            <p:nvPr/>
          </p:nvGrpSpPr>
          <p:grpSpPr>
            <a:xfrm rot="1943486">
              <a:off x="488449" y="2340757"/>
              <a:ext cx="698511" cy="778332"/>
              <a:chOff x="5431538" y="3074425"/>
              <a:chExt cx="485775" cy="541338"/>
            </a:xfrm>
          </p:grpSpPr>
          <p:sp>
            <p:nvSpPr>
              <p:cNvPr id="971" name="Google Shape;971;p31">
                <a:extLst>
                  <a:ext uri="{FF2B5EF4-FFF2-40B4-BE49-F238E27FC236}">
                    <a16:creationId xmlns:a16="http://schemas.microsoft.com/office/drawing/2014/main" id="{C9BD96AA-338B-8861-A79A-9E5C0B6786AB}"/>
                  </a:ext>
                </a:extLst>
              </p:cNvPr>
              <p:cNvSpPr/>
              <p:nvPr/>
            </p:nvSpPr>
            <p:spPr>
              <a:xfrm>
                <a:off x="5431538" y="3074425"/>
                <a:ext cx="485775" cy="541338"/>
              </a:xfrm>
              <a:custGeom>
                <a:avLst/>
                <a:gdLst/>
                <a:ahLst/>
                <a:cxnLst/>
                <a:rect l="l" t="t" r="r" b="b"/>
                <a:pathLst>
                  <a:path w="187" h="208" extrusionOk="0">
                    <a:moveTo>
                      <a:pt x="187" y="99"/>
                    </a:moveTo>
                    <a:cubicBezTo>
                      <a:pt x="147" y="0"/>
                      <a:pt x="147" y="0"/>
                      <a:pt x="147" y="0"/>
                    </a:cubicBezTo>
                    <a:cubicBezTo>
                      <a:pt x="0" y="61"/>
                      <a:pt x="0" y="61"/>
                      <a:pt x="0" y="61"/>
                    </a:cubicBezTo>
                    <a:cubicBezTo>
                      <a:pt x="60" y="208"/>
                      <a:pt x="60" y="208"/>
                      <a:pt x="60" y="208"/>
                    </a:cubicBezTo>
                    <a:cubicBezTo>
                      <a:pt x="158" y="168"/>
                      <a:pt x="158" y="168"/>
                      <a:pt x="158" y="168"/>
                    </a:cubicBezTo>
                    <a:cubicBezTo>
                      <a:pt x="158" y="168"/>
                      <a:pt x="186" y="103"/>
                      <a:pt x="187" y="99"/>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2" name="Google Shape;972;p31">
                <a:extLst>
                  <a:ext uri="{FF2B5EF4-FFF2-40B4-BE49-F238E27FC236}">
                    <a16:creationId xmlns:a16="http://schemas.microsoft.com/office/drawing/2014/main" id="{A3E40F60-4B04-F9EB-1285-5EED9C271B6C}"/>
                  </a:ext>
                </a:extLst>
              </p:cNvPr>
              <p:cNvSpPr/>
              <p:nvPr/>
            </p:nvSpPr>
            <p:spPr>
              <a:xfrm>
                <a:off x="5480750" y="3134750"/>
                <a:ext cx="319088" cy="141288"/>
              </a:xfrm>
              <a:custGeom>
                <a:avLst/>
                <a:gdLst/>
                <a:ahLst/>
                <a:cxnLst/>
                <a:rect l="l" t="t" r="r" b="b"/>
                <a:pathLst>
                  <a:path w="123" h="54" extrusionOk="0">
                    <a:moveTo>
                      <a:pt x="3" y="54"/>
                    </a:moveTo>
                    <a:cubicBezTo>
                      <a:pt x="2" y="54"/>
                      <a:pt x="1" y="53"/>
                      <a:pt x="1" y="52"/>
                    </a:cubicBezTo>
                    <a:cubicBezTo>
                      <a:pt x="0" y="51"/>
                      <a:pt x="1" y="49"/>
                      <a:pt x="2" y="49"/>
                    </a:cubicBezTo>
                    <a:cubicBezTo>
                      <a:pt x="119" y="1"/>
                      <a:pt x="119" y="1"/>
                      <a:pt x="119" y="1"/>
                    </a:cubicBezTo>
                    <a:cubicBezTo>
                      <a:pt x="121" y="0"/>
                      <a:pt x="122" y="1"/>
                      <a:pt x="123" y="3"/>
                    </a:cubicBezTo>
                    <a:cubicBezTo>
                      <a:pt x="123" y="4"/>
                      <a:pt x="123" y="6"/>
                      <a:pt x="121" y="6"/>
                    </a:cubicBezTo>
                    <a:cubicBezTo>
                      <a:pt x="4" y="54"/>
                      <a:pt x="4" y="54"/>
                      <a:pt x="4" y="54"/>
                    </a:cubicBezTo>
                    <a:lnTo>
                      <a:pt x="3" y="54"/>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3" name="Google Shape;973;p31">
                <a:extLst>
                  <a:ext uri="{FF2B5EF4-FFF2-40B4-BE49-F238E27FC236}">
                    <a16:creationId xmlns:a16="http://schemas.microsoft.com/office/drawing/2014/main" id="{0C65F315-4126-8175-E34E-A5C06065ADC5}"/>
                  </a:ext>
                </a:extLst>
              </p:cNvPr>
              <p:cNvSpPr/>
              <p:nvPr/>
            </p:nvSpPr>
            <p:spPr>
              <a:xfrm>
                <a:off x="5501388" y="3195075"/>
                <a:ext cx="322263" cy="139700"/>
              </a:xfrm>
              <a:custGeom>
                <a:avLst/>
                <a:gdLst/>
                <a:ahLst/>
                <a:cxnLst/>
                <a:rect l="l" t="t" r="r" b="b"/>
                <a:pathLst>
                  <a:path w="124" h="54" extrusionOk="0">
                    <a:moveTo>
                      <a:pt x="3" y="54"/>
                    </a:moveTo>
                    <a:cubicBezTo>
                      <a:pt x="2" y="54"/>
                      <a:pt x="1" y="53"/>
                      <a:pt x="1" y="52"/>
                    </a:cubicBezTo>
                    <a:cubicBezTo>
                      <a:pt x="0" y="51"/>
                      <a:pt x="1" y="49"/>
                      <a:pt x="2" y="48"/>
                    </a:cubicBezTo>
                    <a:cubicBezTo>
                      <a:pt x="120" y="1"/>
                      <a:pt x="120" y="1"/>
                      <a:pt x="120" y="1"/>
                    </a:cubicBezTo>
                    <a:cubicBezTo>
                      <a:pt x="121" y="0"/>
                      <a:pt x="123" y="1"/>
                      <a:pt x="123" y="2"/>
                    </a:cubicBezTo>
                    <a:cubicBezTo>
                      <a:pt x="124" y="4"/>
                      <a:pt x="123" y="5"/>
                      <a:pt x="122" y="6"/>
                    </a:cubicBezTo>
                    <a:cubicBezTo>
                      <a:pt x="4" y="53"/>
                      <a:pt x="4" y="53"/>
                      <a:pt x="4" y="53"/>
                    </a:cubicBezTo>
                    <a:lnTo>
                      <a:pt x="3" y="54"/>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4" name="Google Shape;974;p31">
                <a:extLst>
                  <a:ext uri="{FF2B5EF4-FFF2-40B4-BE49-F238E27FC236}">
                    <a16:creationId xmlns:a16="http://schemas.microsoft.com/office/drawing/2014/main" id="{E39AA10E-0C1F-8574-D8DB-BE16D3F40724}"/>
                  </a:ext>
                </a:extLst>
              </p:cNvPr>
              <p:cNvSpPr/>
              <p:nvPr/>
            </p:nvSpPr>
            <p:spPr>
              <a:xfrm>
                <a:off x="5526788" y="3253813"/>
                <a:ext cx="322263" cy="138113"/>
              </a:xfrm>
              <a:custGeom>
                <a:avLst/>
                <a:gdLst/>
                <a:ahLst/>
                <a:cxnLst/>
                <a:rect l="l" t="t" r="r" b="b"/>
                <a:pathLst>
                  <a:path w="124" h="53" extrusionOk="0">
                    <a:moveTo>
                      <a:pt x="3" y="53"/>
                    </a:moveTo>
                    <a:cubicBezTo>
                      <a:pt x="2" y="53"/>
                      <a:pt x="1" y="53"/>
                      <a:pt x="1" y="52"/>
                    </a:cubicBezTo>
                    <a:cubicBezTo>
                      <a:pt x="0" y="50"/>
                      <a:pt x="1" y="49"/>
                      <a:pt x="2" y="48"/>
                    </a:cubicBezTo>
                    <a:cubicBezTo>
                      <a:pt x="120" y="0"/>
                      <a:pt x="120" y="0"/>
                      <a:pt x="120" y="0"/>
                    </a:cubicBezTo>
                    <a:cubicBezTo>
                      <a:pt x="121" y="0"/>
                      <a:pt x="122" y="0"/>
                      <a:pt x="123" y="2"/>
                    </a:cubicBezTo>
                    <a:cubicBezTo>
                      <a:pt x="124" y="3"/>
                      <a:pt x="123" y="5"/>
                      <a:pt x="122" y="5"/>
                    </a:cubicBezTo>
                    <a:cubicBezTo>
                      <a:pt x="4" y="53"/>
                      <a:pt x="4" y="53"/>
                      <a:pt x="4" y="53"/>
                    </a:cubicBezTo>
                    <a:lnTo>
                      <a:pt x="3" y="53"/>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5" name="Google Shape;975;p31">
                <a:extLst>
                  <a:ext uri="{FF2B5EF4-FFF2-40B4-BE49-F238E27FC236}">
                    <a16:creationId xmlns:a16="http://schemas.microsoft.com/office/drawing/2014/main" id="{163647C8-99DA-DC6B-1223-26E12EB892A7}"/>
                  </a:ext>
                </a:extLst>
              </p:cNvPr>
              <p:cNvSpPr/>
              <p:nvPr/>
            </p:nvSpPr>
            <p:spPr>
              <a:xfrm>
                <a:off x="5553775" y="3314138"/>
                <a:ext cx="319088" cy="141288"/>
              </a:xfrm>
              <a:custGeom>
                <a:avLst/>
                <a:gdLst/>
                <a:ahLst/>
                <a:cxnLst/>
                <a:rect l="l" t="t" r="r" b="b"/>
                <a:pathLst>
                  <a:path w="123" h="54" extrusionOk="0">
                    <a:moveTo>
                      <a:pt x="3" y="54"/>
                    </a:moveTo>
                    <a:cubicBezTo>
                      <a:pt x="2" y="54"/>
                      <a:pt x="1" y="53"/>
                      <a:pt x="0" y="52"/>
                    </a:cubicBezTo>
                    <a:cubicBezTo>
                      <a:pt x="0" y="51"/>
                      <a:pt x="0" y="49"/>
                      <a:pt x="2" y="49"/>
                    </a:cubicBezTo>
                    <a:cubicBezTo>
                      <a:pt x="119" y="1"/>
                      <a:pt x="119" y="1"/>
                      <a:pt x="119" y="1"/>
                    </a:cubicBezTo>
                    <a:cubicBezTo>
                      <a:pt x="120" y="0"/>
                      <a:pt x="122" y="1"/>
                      <a:pt x="123" y="2"/>
                    </a:cubicBezTo>
                    <a:cubicBezTo>
                      <a:pt x="123" y="4"/>
                      <a:pt x="122" y="5"/>
                      <a:pt x="121" y="6"/>
                    </a:cubicBezTo>
                    <a:cubicBezTo>
                      <a:pt x="4" y="54"/>
                      <a:pt x="4" y="54"/>
                      <a:pt x="4" y="54"/>
                    </a:cubicBezTo>
                    <a:lnTo>
                      <a:pt x="3" y="54"/>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6" name="Google Shape;976;p31">
                <a:extLst>
                  <a:ext uri="{FF2B5EF4-FFF2-40B4-BE49-F238E27FC236}">
                    <a16:creationId xmlns:a16="http://schemas.microsoft.com/office/drawing/2014/main" id="{D1B668EB-FDFF-1C64-C045-C18B55DD80E3}"/>
                  </a:ext>
                </a:extLst>
              </p:cNvPr>
              <p:cNvSpPr/>
              <p:nvPr/>
            </p:nvSpPr>
            <p:spPr>
              <a:xfrm>
                <a:off x="5579175" y="3420500"/>
                <a:ext cx="217488" cy="100013"/>
              </a:xfrm>
              <a:custGeom>
                <a:avLst/>
                <a:gdLst/>
                <a:ahLst/>
                <a:cxnLst/>
                <a:rect l="l" t="t" r="r" b="b"/>
                <a:pathLst>
                  <a:path w="84" h="38" extrusionOk="0">
                    <a:moveTo>
                      <a:pt x="3" y="38"/>
                    </a:moveTo>
                    <a:cubicBezTo>
                      <a:pt x="2" y="38"/>
                      <a:pt x="1" y="37"/>
                      <a:pt x="1" y="36"/>
                    </a:cubicBezTo>
                    <a:cubicBezTo>
                      <a:pt x="0" y="34"/>
                      <a:pt x="1" y="33"/>
                      <a:pt x="2" y="32"/>
                    </a:cubicBezTo>
                    <a:cubicBezTo>
                      <a:pt x="80" y="1"/>
                      <a:pt x="80" y="1"/>
                      <a:pt x="80" y="1"/>
                    </a:cubicBezTo>
                    <a:cubicBezTo>
                      <a:pt x="81" y="0"/>
                      <a:pt x="83" y="1"/>
                      <a:pt x="83" y="2"/>
                    </a:cubicBezTo>
                    <a:cubicBezTo>
                      <a:pt x="84" y="4"/>
                      <a:pt x="83" y="5"/>
                      <a:pt x="82" y="6"/>
                    </a:cubicBezTo>
                    <a:cubicBezTo>
                      <a:pt x="4" y="37"/>
                      <a:pt x="4" y="37"/>
                      <a:pt x="4" y="37"/>
                    </a:cubicBezTo>
                    <a:cubicBezTo>
                      <a:pt x="3" y="38"/>
                      <a:pt x="3" y="38"/>
                      <a:pt x="3" y="38"/>
                    </a:cubicBez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7" name="Google Shape;977;p31">
                <a:extLst>
                  <a:ext uri="{FF2B5EF4-FFF2-40B4-BE49-F238E27FC236}">
                    <a16:creationId xmlns:a16="http://schemas.microsoft.com/office/drawing/2014/main" id="{1DC57959-A020-2777-2220-D3B73C4F4323}"/>
                  </a:ext>
                </a:extLst>
              </p:cNvPr>
              <p:cNvSpPr/>
              <p:nvPr/>
            </p:nvSpPr>
            <p:spPr>
              <a:xfrm>
                <a:off x="5790313" y="3333188"/>
                <a:ext cx="127000" cy="179388"/>
              </a:xfrm>
              <a:custGeom>
                <a:avLst/>
                <a:gdLst/>
                <a:ahLst/>
                <a:cxnLst/>
                <a:rect l="l" t="t" r="r" b="b"/>
                <a:pathLst>
                  <a:path w="49" h="69" extrusionOk="0">
                    <a:moveTo>
                      <a:pt x="49" y="0"/>
                    </a:moveTo>
                    <a:cubicBezTo>
                      <a:pt x="0" y="20"/>
                      <a:pt x="0" y="20"/>
                      <a:pt x="0" y="20"/>
                    </a:cubicBezTo>
                    <a:cubicBezTo>
                      <a:pt x="20" y="69"/>
                      <a:pt x="20" y="69"/>
                      <a:pt x="20" y="69"/>
                    </a:cubicBezTo>
                    <a:cubicBezTo>
                      <a:pt x="20" y="69"/>
                      <a:pt x="20" y="69"/>
                      <a:pt x="20" y="69"/>
                    </a:cubicBezTo>
                    <a:cubicBezTo>
                      <a:pt x="49" y="0"/>
                      <a:pt x="49" y="0"/>
                      <a:pt x="49" y="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78" name="Google Shape;978;p31">
              <a:extLst>
                <a:ext uri="{FF2B5EF4-FFF2-40B4-BE49-F238E27FC236}">
                  <a16:creationId xmlns:a16="http://schemas.microsoft.com/office/drawing/2014/main" id="{CFFDC84E-84FA-C5A0-3E73-496CFA2797D3}"/>
                </a:ext>
              </a:extLst>
            </p:cNvPr>
            <p:cNvGrpSpPr/>
            <p:nvPr/>
          </p:nvGrpSpPr>
          <p:grpSpPr>
            <a:xfrm rot="-7505821">
              <a:off x="1698253" y="3477754"/>
              <a:ext cx="724437" cy="513309"/>
              <a:chOff x="6180688" y="2320538"/>
              <a:chExt cx="1149350" cy="814387"/>
            </a:xfrm>
          </p:grpSpPr>
          <p:sp>
            <p:nvSpPr>
              <p:cNvPr id="979" name="Google Shape;979;p31">
                <a:extLst>
                  <a:ext uri="{FF2B5EF4-FFF2-40B4-BE49-F238E27FC236}">
                    <a16:creationId xmlns:a16="http://schemas.microsoft.com/office/drawing/2014/main" id="{A599169B-F979-C87E-9A3B-E352283E3423}"/>
                  </a:ext>
                </a:extLst>
              </p:cNvPr>
              <p:cNvSpPr/>
              <p:nvPr/>
            </p:nvSpPr>
            <p:spPr>
              <a:xfrm>
                <a:off x="7010950" y="2320538"/>
                <a:ext cx="319088" cy="261938"/>
              </a:xfrm>
              <a:custGeom>
                <a:avLst/>
                <a:gdLst/>
                <a:ahLst/>
                <a:cxnLst/>
                <a:rect l="l" t="t" r="r" b="b"/>
                <a:pathLst>
                  <a:path w="105" h="86" extrusionOk="0">
                    <a:moveTo>
                      <a:pt x="6" y="24"/>
                    </a:moveTo>
                    <a:cubicBezTo>
                      <a:pt x="7" y="23"/>
                      <a:pt x="9" y="23"/>
                      <a:pt x="10" y="23"/>
                    </a:cubicBezTo>
                    <a:cubicBezTo>
                      <a:pt x="96" y="1"/>
                      <a:pt x="96" y="1"/>
                      <a:pt x="96" y="1"/>
                    </a:cubicBezTo>
                    <a:cubicBezTo>
                      <a:pt x="99" y="0"/>
                      <a:pt x="102" y="1"/>
                      <a:pt x="104" y="3"/>
                    </a:cubicBezTo>
                    <a:cubicBezTo>
                      <a:pt x="105" y="5"/>
                      <a:pt x="105" y="9"/>
                      <a:pt x="103" y="11"/>
                    </a:cubicBezTo>
                    <a:cubicBezTo>
                      <a:pt x="48" y="82"/>
                      <a:pt x="48" y="82"/>
                      <a:pt x="48" y="82"/>
                    </a:cubicBezTo>
                    <a:cubicBezTo>
                      <a:pt x="46" y="84"/>
                      <a:pt x="43" y="86"/>
                      <a:pt x="41" y="86"/>
                    </a:cubicBezTo>
                    <a:cubicBezTo>
                      <a:pt x="38" y="86"/>
                      <a:pt x="36" y="85"/>
                      <a:pt x="34" y="83"/>
                    </a:cubicBezTo>
                    <a:cubicBezTo>
                      <a:pt x="3" y="35"/>
                      <a:pt x="3" y="35"/>
                      <a:pt x="3" y="35"/>
                    </a:cubicBezTo>
                    <a:cubicBezTo>
                      <a:pt x="3" y="35"/>
                      <a:pt x="3" y="35"/>
                      <a:pt x="3" y="35"/>
                    </a:cubicBezTo>
                    <a:cubicBezTo>
                      <a:pt x="0" y="31"/>
                      <a:pt x="2" y="27"/>
                      <a:pt x="6" y="2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0" name="Google Shape;980;p31">
                <a:extLst>
                  <a:ext uri="{FF2B5EF4-FFF2-40B4-BE49-F238E27FC236}">
                    <a16:creationId xmlns:a16="http://schemas.microsoft.com/office/drawing/2014/main" id="{2A57A730-4654-643E-CC3B-A6A813E99D88}"/>
                  </a:ext>
                </a:extLst>
              </p:cNvPr>
              <p:cNvSpPr/>
              <p:nvPr/>
            </p:nvSpPr>
            <p:spPr>
              <a:xfrm>
                <a:off x="6180688" y="2379275"/>
                <a:ext cx="976313" cy="755650"/>
              </a:xfrm>
              <a:custGeom>
                <a:avLst/>
                <a:gdLst/>
                <a:ahLst/>
                <a:cxnLst/>
                <a:rect l="l" t="t" r="r" b="b"/>
                <a:pathLst>
                  <a:path w="321" h="248" extrusionOk="0">
                    <a:moveTo>
                      <a:pt x="17" y="166"/>
                    </a:moveTo>
                    <a:cubicBezTo>
                      <a:pt x="5" y="173"/>
                      <a:pt x="0" y="187"/>
                      <a:pt x="6" y="196"/>
                    </a:cubicBezTo>
                    <a:cubicBezTo>
                      <a:pt x="34" y="238"/>
                      <a:pt x="34" y="238"/>
                      <a:pt x="34" y="238"/>
                    </a:cubicBezTo>
                    <a:cubicBezTo>
                      <a:pt x="40" y="247"/>
                      <a:pt x="54" y="248"/>
                      <a:pt x="66" y="241"/>
                    </a:cubicBezTo>
                    <a:cubicBezTo>
                      <a:pt x="308" y="82"/>
                      <a:pt x="308" y="82"/>
                      <a:pt x="308" y="82"/>
                    </a:cubicBezTo>
                    <a:cubicBezTo>
                      <a:pt x="320" y="75"/>
                      <a:pt x="321" y="68"/>
                      <a:pt x="315" y="59"/>
                    </a:cubicBezTo>
                    <a:cubicBezTo>
                      <a:pt x="283" y="10"/>
                      <a:pt x="283" y="10"/>
                      <a:pt x="283" y="10"/>
                    </a:cubicBezTo>
                    <a:cubicBezTo>
                      <a:pt x="277" y="1"/>
                      <a:pt x="271" y="0"/>
                      <a:pt x="259" y="7"/>
                    </a:cubicBezTo>
                    <a:lnTo>
                      <a:pt x="17" y="166"/>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1" name="Google Shape;981;p31">
                <a:extLst>
                  <a:ext uri="{FF2B5EF4-FFF2-40B4-BE49-F238E27FC236}">
                    <a16:creationId xmlns:a16="http://schemas.microsoft.com/office/drawing/2014/main" id="{8B38182C-D7C6-3ACB-F3ED-4FC2C9627989}"/>
                  </a:ext>
                </a:extLst>
              </p:cNvPr>
              <p:cNvSpPr/>
              <p:nvPr/>
            </p:nvSpPr>
            <p:spPr>
              <a:xfrm>
                <a:off x="6898238" y="2425313"/>
                <a:ext cx="185738" cy="252413"/>
              </a:xfrm>
              <a:custGeom>
                <a:avLst/>
                <a:gdLst/>
                <a:ahLst/>
                <a:cxnLst/>
                <a:rect l="l" t="t" r="r" b="b"/>
                <a:pathLst>
                  <a:path w="117" h="159" extrusionOk="0">
                    <a:moveTo>
                      <a:pt x="0" y="15"/>
                    </a:moveTo>
                    <a:lnTo>
                      <a:pt x="94" y="159"/>
                    </a:lnTo>
                    <a:lnTo>
                      <a:pt x="117" y="144"/>
                    </a:lnTo>
                    <a:lnTo>
                      <a:pt x="23" y="0"/>
                    </a:lnTo>
                    <a:lnTo>
                      <a:pt x="0" y="1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2" name="Google Shape;982;p31">
                <a:extLst>
                  <a:ext uri="{FF2B5EF4-FFF2-40B4-BE49-F238E27FC236}">
                    <a16:creationId xmlns:a16="http://schemas.microsoft.com/office/drawing/2014/main" id="{1978EE73-24F7-C767-8EAE-C1D537403178}"/>
                  </a:ext>
                </a:extLst>
              </p:cNvPr>
              <p:cNvSpPr/>
              <p:nvPr/>
            </p:nvSpPr>
            <p:spPr>
              <a:xfrm>
                <a:off x="6841088" y="2465000"/>
                <a:ext cx="182563" cy="249238"/>
              </a:xfrm>
              <a:custGeom>
                <a:avLst/>
                <a:gdLst/>
                <a:ahLst/>
                <a:cxnLst/>
                <a:rect l="l" t="t" r="r" b="b"/>
                <a:pathLst>
                  <a:path w="115" h="157" extrusionOk="0">
                    <a:moveTo>
                      <a:pt x="0" y="13"/>
                    </a:moveTo>
                    <a:lnTo>
                      <a:pt x="94" y="157"/>
                    </a:lnTo>
                    <a:lnTo>
                      <a:pt x="115" y="142"/>
                    </a:lnTo>
                    <a:lnTo>
                      <a:pt x="23" y="0"/>
                    </a:lnTo>
                    <a:lnTo>
                      <a:pt x="0" y="1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3" name="Google Shape;983;p31">
                <a:extLst>
                  <a:ext uri="{FF2B5EF4-FFF2-40B4-BE49-F238E27FC236}">
                    <a16:creationId xmlns:a16="http://schemas.microsoft.com/office/drawing/2014/main" id="{D3204FA0-27BA-5FA7-C37F-72174BDCE370}"/>
                  </a:ext>
                </a:extLst>
              </p:cNvPr>
              <p:cNvSpPr/>
              <p:nvPr/>
            </p:nvSpPr>
            <p:spPr>
              <a:xfrm>
                <a:off x="6307688" y="2811075"/>
                <a:ext cx="185738" cy="250825"/>
              </a:xfrm>
              <a:custGeom>
                <a:avLst/>
                <a:gdLst/>
                <a:ahLst/>
                <a:cxnLst/>
                <a:rect l="l" t="t" r="r" b="b"/>
                <a:pathLst>
                  <a:path w="117" h="158" extrusionOk="0">
                    <a:moveTo>
                      <a:pt x="0" y="14"/>
                    </a:moveTo>
                    <a:lnTo>
                      <a:pt x="94" y="158"/>
                    </a:lnTo>
                    <a:lnTo>
                      <a:pt x="117" y="144"/>
                    </a:lnTo>
                    <a:lnTo>
                      <a:pt x="23" y="0"/>
                    </a:lnTo>
                    <a:lnTo>
                      <a:pt x="0" y="1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4" name="Google Shape;984;p31">
                <a:extLst>
                  <a:ext uri="{FF2B5EF4-FFF2-40B4-BE49-F238E27FC236}">
                    <a16:creationId xmlns:a16="http://schemas.microsoft.com/office/drawing/2014/main" id="{53426E0C-A4F9-6C12-175C-D934288AB5C9}"/>
                  </a:ext>
                </a:extLst>
              </p:cNvPr>
              <p:cNvSpPr/>
              <p:nvPr/>
            </p:nvSpPr>
            <p:spPr>
              <a:xfrm>
                <a:off x="6250538" y="2847588"/>
                <a:ext cx="182563" cy="254000"/>
              </a:xfrm>
              <a:custGeom>
                <a:avLst/>
                <a:gdLst/>
                <a:ahLst/>
                <a:cxnLst/>
                <a:rect l="l" t="t" r="r" b="b"/>
                <a:pathLst>
                  <a:path w="115" h="160" extrusionOk="0">
                    <a:moveTo>
                      <a:pt x="0" y="16"/>
                    </a:moveTo>
                    <a:lnTo>
                      <a:pt x="94" y="160"/>
                    </a:lnTo>
                    <a:lnTo>
                      <a:pt x="115" y="144"/>
                    </a:lnTo>
                    <a:lnTo>
                      <a:pt x="23" y="0"/>
                    </a:lnTo>
                    <a:lnTo>
                      <a:pt x="0" y="1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5" name="Google Shape;985;p31">
                <a:extLst>
                  <a:ext uri="{FF2B5EF4-FFF2-40B4-BE49-F238E27FC236}">
                    <a16:creationId xmlns:a16="http://schemas.microsoft.com/office/drawing/2014/main" id="{56A7B246-9D00-D6C5-5E70-78B508F513BB}"/>
                  </a:ext>
                </a:extLst>
              </p:cNvPr>
              <p:cNvSpPr/>
              <p:nvPr/>
            </p:nvSpPr>
            <p:spPr>
              <a:xfrm>
                <a:off x="6429925" y="2588825"/>
                <a:ext cx="471488" cy="347663"/>
              </a:xfrm>
              <a:custGeom>
                <a:avLst/>
                <a:gdLst/>
                <a:ahLst/>
                <a:cxnLst/>
                <a:rect l="l" t="t" r="r" b="b"/>
                <a:pathLst>
                  <a:path w="155" h="114" extrusionOk="0">
                    <a:moveTo>
                      <a:pt x="11" y="78"/>
                    </a:moveTo>
                    <a:cubicBezTo>
                      <a:pt x="4" y="83"/>
                      <a:pt x="0" y="92"/>
                      <a:pt x="4" y="98"/>
                    </a:cubicBezTo>
                    <a:cubicBezTo>
                      <a:pt x="10" y="107"/>
                      <a:pt x="10" y="107"/>
                      <a:pt x="10" y="107"/>
                    </a:cubicBezTo>
                    <a:cubicBezTo>
                      <a:pt x="14" y="113"/>
                      <a:pt x="24" y="114"/>
                      <a:pt x="32" y="109"/>
                    </a:cubicBezTo>
                    <a:cubicBezTo>
                      <a:pt x="144" y="36"/>
                      <a:pt x="144" y="36"/>
                      <a:pt x="144" y="36"/>
                    </a:cubicBezTo>
                    <a:cubicBezTo>
                      <a:pt x="152" y="31"/>
                      <a:pt x="155" y="22"/>
                      <a:pt x="151" y="16"/>
                    </a:cubicBezTo>
                    <a:cubicBezTo>
                      <a:pt x="145" y="6"/>
                      <a:pt x="145" y="6"/>
                      <a:pt x="145" y="6"/>
                    </a:cubicBezTo>
                    <a:cubicBezTo>
                      <a:pt x="141" y="0"/>
                      <a:pt x="132" y="0"/>
                      <a:pt x="124" y="5"/>
                    </a:cubicBezTo>
                    <a:lnTo>
                      <a:pt x="11" y="7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86" name="Google Shape;986;p31">
              <a:extLst>
                <a:ext uri="{FF2B5EF4-FFF2-40B4-BE49-F238E27FC236}">
                  <a16:creationId xmlns:a16="http://schemas.microsoft.com/office/drawing/2014/main" id="{C8B79BBC-28E4-5A92-A842-014C60590269}"/>
                </a:ext>
              </a:extLst>
            </p:cNvPr>
            <p:cNvSpPr/>
            <p:nvPr/>
          </p:nvSpPr>
          <p:spPr>
            <a:xfrm rot="-1768020">
              <a:off x="1442581" y="1943897"/>
              <a:ext cx="205393" cy="466652"/>
            </a:xfrm>
            <a:custGeom>
              <a:avLst/>
              <a:gdLst/>
              <a:ahLst/>
              <a:cxnLst/>
              <a:rect l="l" t="t" r="r" b="b"/>
              <a:pathLst>
                <a:path w="71" h="161" extrusionOk="0">
                  <a:moveTo>
                    <a:pt x="18" y="74"/>
                  </a:moveTo>
                  <a:cubicBezTo>
                    <a:pt x="33" y="13"/>
                    <a:pt x="33" y="13"/>
                    <a:pt x="33" y="13"/>
                  </a:cubicBezTo>
                  <a:cubicBezTo>
                    <a:pt x="35" y="5"/>
                    <a:pt x="41" y="0"/>
                    <a:pt x="49" y="1"/>
                  </a:cubicBezTo>
                  <a:cubicBezTo>
                    <a:pt x="53" y="1"/>
                    <a:pt x="56" y="2"/>
                    <a:pt x="60" y="3"/>
                  </a:cubicBezTo>
                  <a:cubicBezTo>
                    <a:pt x="65" y="4"/>
                    <a:pt x="69" y="8"/>
                    <a:pt x="70" y="13"/>
                  </a:cubicBezTo>
                  <a:cubicBezTo>
                    <a:pt x="71" y="16"/>
                    <a:pt x="71" y="19"/>
                    <a:pt x="70" y="22"/>
                  </a:cubicBezTo>
                  <a:cubicBezTo>
                    <a:pt x="62" y="54"/>
                    <a:pt x="54" y="87"/>
                    <a:pt x="45" y="120"/>
                  </a:cubicBezTo>
                  <a:cubicBezTo>
                    <a:pt x="45" y="121"/>
                    <a:pt x="45" y="122"/>
                    <a:pt x="44" y="124"/>
                  </a:cubicBezTo>
                  <a:cubicBezTo>
                    <a:pt x="41" y="129"/>
                    <a:pt x="36" y="133"/>
                    <a:pt x="30" y="132"/>
                  </a:cubicBezTo>
                  <a:cubicBezTo>
                    <a:pt x="23" y="132"/>
                    <a:pt x="18" y="128"/>
                    <a:pt x="16" y="121"/>
                  </a:cubicBezTo>
                  <a:cubicBezTo>
                    <a:pt x="16" y="119"/>
                    <a:pt x="16" y="115"/>
                    <a:pt x="16" y="113"/>
                  </a:cubicBezTo>
                  <a:cubicBezTo>
                    <a:pt x="19" y="103"/>
                    <a:pt x="21" y="93"/>
                    <a:pt x="24" y="84"/>
                  </a:cubicBezTo>
                  <a:cubicBezTo>
                    <a:pt x="25" y="80"/>
                    <a:pt x="26" y="76"/>
                    <a:pt x="27" y="72"/>
                  </a:cubicBezTo>
                  <a:cubicBezTo>
                    <a:pt x="28" y="69"/>
                    <a:pt x="31" y="71"/>
                    <a:pt x="31" y="73"/>
                  </a:cubicBezTo>
                  <a:cubicBezTo>
                    <a:pt x="31" y="73"/>
                    <a:pt x="31" y="74"/>
                    <a:pt x="31" y="74"/>
                  </a:cubicBezTo>
                  <a:cubicBezTo>
                    <a:pt x="27" y="88"/>
                    <a:pt x="24" y="101"/>
                    <a:pt x="21" y="114"/>
                  </a:cubicBezTo>
                  <a:cubicBezTo>
                    <a:pt x="19" y="120"/>
                    <a:pt x="22" y="125"/>
                    <a:pt x="26" y="127"/>
                  </a:cubicBezTo>
                  <a:cubicBezTo>
                    <a:pt x="32" y="129"/>
                    <a:pt x="37" y="127"/>
                    <a:pt x="40" y="122"/>
                  </a:cubicBezTo>
                  <a:cubicBezTo>
                    <a:pt x="40" y="121"/>
                    <a:pt x="41" y="119"/>
                    <a:pt x="41" y="118"/>
                  </a:cubicBezTo>
                  <a:cubicBezTo>
                    <a:pt x="49" y="86"/>
                    <a:pt x="57" y="54"/>
                    <a:pt x="65" y="22"/>
                  </a:cubicBezTo>
                  <a:cubicBezTo>
                    <a:pt x="66" y="21"/>
                    <a:pt x="66" y="20"/>
                    <a:pt x="66" y="20"/>
                  </a:cubicBezTo>
                  <a:cubicBezTo>
                    <a:pt x="67" y="15"/>
                    <a:pt x="65" y="10"/>
                    <a:pt x="61" y="8"/>
                  </a:cubicBezTo>
                  <a:cubicBezTo>
                    <a:pt x="56" y="6"/>
                    <a:pt x="52" y="5"/>
                    <a:pt x="47" y="5"/>
                  </a:cubicBezTo>
                  <a:cubicBezTo>
                    <a:pt x="42" y="6"/>
                    <a:pt x="39" y="9"/>
                    <a:pt x="38" y="14"/>
                  </a:cubicBezTo>
                  <a:cubicBezTo>
                    <a:pt x="27" y="54"/>
                    <a:pt x="17" y="95"/>
                    <a:pt x="7" y="136"/>
                  </a:cubicBezTo>
                  <a:cubicBezTo>
                    <a:pt x="5" y="142"/>
                    <a:pt x="8" y="147"/>
                    <a:pt x="13" y="151"/>
                  </a:cubicBezTo>
                  <a:cubicBezTo>
                    <a:pt x="16" y="154"/>
                    <a:pt x="20" y="154"/>
                    <a:pt x="24" y="155"/>
                  </a:cubicBezTo>
                  <a:cubicBezTo>
                    <a:pt x="33" y="157"/>
                    <a:pt x="41" y="152"/>
                    <a:pt x="43" y="143"/>
                  </a:cubicBezTo>
                  <a:cubicBezTo>
                    <a:pt x="49" y="120"/>
                    <a:pt x="55" y="97"/>
                    <a:pt x="61" y="74"/>
                  </a:cubicBezTo>
                  <a:cubicBezTo>
                    <a:pt x="61" y="73"/>
                    <a:pt x="61" y="73"/>
                    <a:pt x="61" y="73"/>
                  </a:cubicBezTo>
                  <a:cubicBezTo>
                    <a:pt x="61" y="71"/>
                    <a:pt x="65" y="72"/>
                    <a:pt x="65" y="75"/>
                  </a:cubicBezTo>
                  <a:cubicBezTo>
                    <a:pt x="59" y="98"/>
                    <a:pt x="53" y="122"/>
                    <a:pt x="47" y="145"/>
                  </a:cubicBezTo>
                  <a:cubicBezTo>
                    <a:pt x="45" y="153"/>
                    <a:pt x="39" y="159"/>
                    <a:pt x="31" y="160"/>
                  </a:cubicBezTo>
                  <a:cubicBezTo>
                    <a:pt x="25" y="161"/>
                    <a:pt x="19" y="159"/>
                    <a:pt x="13" y="156"/>
                  </a:cubicBezTo>
                  <a:cubicBezTo>
                    <a:pt x="6" y="153"/>
                    <a:pt x="0" y="144"/>
                    <a:pt x="3" y="134"/>
                  </a:cubicBezTo>
                  <a:cubicBezTo>
                    <a:pt x="8" y="114"/>
                    <a:pt x="13" y="94"/>
                    <a:pt x="18" y="7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87" name="Google Shape;987;p31">
              <a:extLst>
                <a:ext uri="{FF2B5EF4-FFF2-40B4-BE49-F238E27FC236}">
                  <a16:creationId xmlns:a16="http://schemas.microsoft.com/office/drawing/2014/main" id="{2B2B3375-FFDA-548C-5C4E-2810AB017482}"/>
                </a:ext>
              </a:extLst>
            </p:cNvPr>
            <p:cNvGrpSpPr/>
            <p:nvPr/>
          </p:nvGrpSpPr>
          <p:grpSpPr>
            <a:xfrm rot="865592">
              <a:off x="373638" y="3924120"/>
              <a:ext cx="1023245" cy="1521776"/>
              <a:chOff x="10437913" y="1585525"/>
              <a:chExt cx="1489075" cy="2214563"/>
            </a:xfrm>
          </p:grpSpPr>
          <p:sp>
            <p:nvSpPr>
              <p:cNvPr id="988" name="Google Shape;988;p31">
                <a:extLst>
                  <a:ext uri="{FF2B5EF4-FFF2-40B4-BE49-F238E27FC236}">
                    <a16:creationId xmlns:a16="http://schemas.microsoft.com/office/drawing/2014/main" id="{94019272-2DF1-4EBA-AA21-3E099D665A7A}"/>
                  </a:ext>
                </a:extLst>
              </p:cNvPr>
              <p:cNvSpPr/>
              <p:nvPr/>
            </p:nvSpPr>
            <p:spPr>
              <a:xfrm>
                <a:off x="10437913" y="2311013"/>
                <a:ext cx="1074738" cy="1489075"/>
              </a:xfrm>
              <a:custGeom>
                <a:avLst/>
                <a:gdLst/>
                <a:ahLst/>
                <a:cxnLst/>
                <a:rect l="l" t="t" r="r" b="b"/>
                <a:pathLst>
                  <a:path w="353" h="489" extrusionOk="0">
                    <a:moveTo>
                      <a:pt x="35" y="475"/>
                    </a:moveTo>
                    <a:cubicBezTo>
                      <a:pt x="28" y="485"/>
                      <a:pt x="21" y="489"/>
                      <a:pt x="12" y="483"/>
                    </a:cubicBezTo>
                    <a:cubicBezTo>
                      <a:pt x="10" y="481"/>
                      <a:pt x="10" y="481"/>
                      <a:pt x="10" y="481"/>
                    </a:cubicBezTo>
                    <a:cubicBezTo>
                      <a:pt x="0" y="475"/>
                      <a:pt x="2" y="467"/>
                      <a:pt x="8" y="457"/>
                    </a:cubicBezTo>
                    <a:cubicBezTo>
                      <a:pt x="298" y="10"/>
                      <a:pt x="298" y="10"/>
                      <a:pt x="298" y="10"/>
                    </a:cubicBezTo>
                    <a:cubicBezTo>
                      <a:pt x="304" y="0"/>
                      <a:pt x="316" y="4"/>
                      <a:pt x="326" y="11"/>
                    </a:cubicBezTo>
                    <a:cubicBezTo>
                      <a:pt x="335" y="17"/>
                      <a:pt x="335" y="17"/>
                      <a:pt x="335" y="17"/>
                    </a:cubicBezTo>
                    <a:cubicBezTo>
                      <a:pt x="345" y="24"/>
                      <a:pt x="353" y="33"/>
                      <a:pt x="346" y="43"/>
                    </a:cubicBezTo>
                    <a:lnTo>
                      <a:pt x="35" y="47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9" name="Google Shape;989;p31">
                <a:extLst>
                  <a:ext uri="{FF2B5EF4-FFF2-40B4-BE49-F238E27FC236}">
                    <a16:creationId xmlns:a16="http://schemas.microsoft.com/office/drawing/2014/main" id="{34713BD3-698E-4300-CE16-C164AD517751}"/>
                  </a:ext>
                </a:extLst>
              </p:cNvPr>
              <p:cNvSpPr/>
              <p:nvPr/>
            </p:nvSpPr>
            <p:spPr>
              <a:xfrm>
                <a:off x="11293575" y="1976050"/>
                <a:ext cx="436563" cy="530225"/>
              </a:xfrm>
              <a:custGeom>
                <a:avLst/>
                <a:gdLst/>
                <a:ahLst/>
                <a:cxnLst/>
                <a:rect l="l" t="t" r="r" b="b"/>
                <a:pathLst>
                  <a:path w="143" h="174" extrusionOk="0">
                    <a:moveTo>
                      <a:pt x="62" y="164"/>
                    </a:moveTo>
                    <a:cubicBezTo>
                      <a:pt x="55" y="174"/>
                      <a:pt x="48" y="167"/>
                      <a:pt x="38" y="160"/>
                    </a:cubicBezTo>
                    <a:cubicBezTo>
                      <a:pt x="19" y="148"/>
                      <a:pt x="19" y="148"/>
                      <a:pt x="19" y="148"/>
                    </a:cubicBezTo>
                    <a:cubicBezTo>
                      <a:pt x="9" y="141"/>
                      <a:pt x="0" y="136"/>
                      <a:pt x="7" y="126"/>
                    </a:cubicBezTo>
                    <a:cubicBezTo>
                      <a:pt x="100" y="10"/>
                      <a:pt x="100" y="10"/>
                      <a:pt x="100" y="10"/>
                    </a:cubicBezTo>
                    <a:cubicBezTo>
                      <a:pt x="107" y="0"/>
                      <a:pt x="112" y="5"/>
                      <a:pt x="122" y="12"/>
                    </a:cubicBezTo>
                    <a:cubicBezTo>
                      <a:pt x="127" y="15"/>
                      <a:pt x="127" y="15"/>
                      <a:pt x="127" y="15"/>
                    </a:cubicBezTo>
                    <a:cubicBezTo>
                      <a:pt x="137" y="22"/>
                      <a:pt x="143" y="25"/>
                      <a:pt x="137" y="35"/>
                    </a:cubicBezTo>
                    <a:lnTo>
                      <a:pt x="62" y="164"/>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0" name="Google Shape;990;p31">
                <a:extLst>
                  <a:ext uri="{FF2B5EF4-FFF2-40B4-BE49-F238E27FC236}">
                    <a16:creationId xmlns:a16="http://schemas.microsoft.com/office/drawing/2014/main" id="{7554DDE3-5288-CD6E-0F1C-635A1212F3E9}"/>
                  </a:ext>
                </a:extLst>
              </p:cNvPr>
              <p:cNvSpPr/>
              <p:nvPr/>
            </p:nvSpPr>
            <p:spPr>
              <a:xfrm>
                <a:off x="11519000" y="1585525"/>
                <a:ext cx="407988" cy="630238"/>
              </a:xfrm>
              <a:custGeom>
                <a:avLst/>
                <a:gdLst/>
                <a:ahLst/>
                <a:cxnLst/>
                <a:rect l="l" t="t" r="r" b="b"/>
                <a:pathLst>
                  <a:path w="134" h="207" extrusionOk="0">
                    <a:moveTo>
                      <a:pt x="42" y="149"/>
                    </a:moveTo>
                    <a:cubicBezTo>
                      <a:pt x="0" y="121"/>
                      <a:pt x="16" y="93"/>
                      <a:pt x="44" y="76"/>
                    </a:cubicBezTo>
                    <a:cubicBezTo>
                      <a:pt x="71" y="58"/>
                      <a:pt x="119" y="34"/>
                      <a:pt x="134" y="0"/>
                    </a:cubicBezTo>
                    <a:cubicBezTo>
                      <a:pt x="121" y="53"/>
                      <a:pt x="128" y="207"/>
                      <a:pt x="42" y="149"/>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1" name="Google Shape;991;p31">
                <a:extLst>
                  <a:ext uri="{FF2B5EF4-FFF2-40B4-BE49-F238E27FC236}">
                    <a16:creationId xmlns:a16="http://schemas.microsoft.com/office/drawing/2014/main" id="{2D071562-1976-F025-B2D1-18B1C977FEBB}"/>
                  </a:ext>
                </a:extLst>
              </p:cNvPr>
              <p:cNvSpPr/>
              <p:nvPr/>
            </p:nvSpPr>
            <p:spPr>
              <a:xfrm>
                <a:off x="11641238" y="1720463"/>
                <a:ext cx="222250" cy="225425"/>
              </a:xfrm>
              <a:custGeom>
                <a:avLst/>
                <a:gdLst/>
                <a:ahLst/>
                <a:cxnLst/>
                <a:rect l="l" t="t" r="r" b="b"/>
                <a:pathLst>
                  <a:path w="73" h="74" extrusionOk="0">
                    <a:moveTo>
                      <a:pt x="73" y="0"/>
                    </a:moveTo>
                    <a:cubicBezTo>
                      <a:pt x="71" y="2"/>
                      <a:pt x="69" y="4"/>
                      <a:pt x="68" y="5"/>
                    </a:cubicBezTo>
                    <a:cubicBezTo>
                      <a:pt x="63" y="10"/>
                      <a:pt x="63" y="10"/>
                      <a:pt x="63" y="10"/>
                    </a:cubicBezTo>
                    <a:cubicBezTo>
                      <a:pt x="59" y="12"/>
                      <a:pt x="55" y="15"/>
                      <a:pt x="51" y="17"/>
                    </a:cubicBezTo>
                    <a:cubicBezTo>
                      <a:pt x="44" y="22"/>
                      <a:pt x="36" y="27"/>
                      <a:pt x="29" y="32"/>
                    </a:cubicBezTo>
                    <a:cubicBezTo>
                      <a:pt x="21" y="37"/>
                      <a:pt x="14" y="42"/>
                      <a:pt x="9" y="49"/>
                    </a:cubicBezTo>
                    <a:cubicBezTo>
                      <a:pt x="4" y="56"/>
                      <a:pt x="1" y="65"/>
                      <a:pt x="0" y="74"/>
                    </a:cubicBezTo>
                    <a:cubicBezTo>
                      <a:pt x="0" y="72"/>
                      <a:pt x="0" y="69"/>
                      <a:pt x="0" y="67"/>
                    </a:cubicBezTo>
                    <a:cubicBezTo>
                      <a:pt x="0" y="65"/>
                      <a:pt x="1" y="62"/>
                      <a:pt x="1" y="60"/>
                    </a:cubicBezTo>
                    <a:cubicBezTo>
                      <a:pt x="2" y="58"/>
                      <a:pt x="2" y="56"/>
                      <a:pt x="3" y="54"/>
                    </a:cubicBezTo>
                    <a:cubicBezTo>
                      <a:pt x="4" y="52"/>
                      <a:pt x="5" y="50"/>
                      <a:pt x="7" y="47"/>
                    </a:cubicBezTo>
                    <a:cubicBezTo>
                      <a:pt x="12" y="40"/>
                      <a:pt x="19" y="34"/>
                      <a:pt x="26" y="29"/>
                    </a:cubicBezTo>
                    <a:cubicBezTo>
                      <a:pt x="34" y="23"/>
                      <a:pt x="42" y="19"/>
                      <a:pt x="50" y="15"/>
                    </a:cubicBezTo>
                    <a:cubicBezTo>
                      <a:pt x="58" y="10"/>
                      <a:pt x="65" y="6"/>
                      <a:pt x="73" y="0"/>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2" name="Google Shape;992;p31">
                <a:extLst>
                  <a:ext uri="{FF2B5EF4-FFF2-40B4-BE49-F238E27FC236}">
                    <a16:creationId xmlns:a16="http://schemas.microsoft.com/office/drawing/2014/main" id="{26EFF71E-470A-7113-42B9-D8561DC759F4}"/>
                  </a:ext>
                </a:extLst>
              </p:cNvPr>
              <p:cNvSpPr/>
              <p:nvPr/>
            </p:nvSpPr>
            <p:spPr>
              <a:xfrm>
                <a:off x="11653938" y="1764913"/>
                <a:ext cx="200025" cy="228600"/>
              </a:xfrm>
              <a:custGeom>
                <a:avLst/>
                <a:gdLst/>
                <a:ahLst/>
                <a:cxnLst/>
                <a:rect l="l" t="t" r="r" b="b"/>
                <a:pathLst>
                  <a:path w="66" h="75" extrusionOk="0">
                    <a:moveTo>
                      <a:pt x="66" y="0"/>
                    </a:moveTo>
                    <a:cubicBezTo>
                      <a:pt x="57" y="15"/>
                      <a:pt x="47" y="28"/>
                      <a:pt x="36" y="40"/>
                    </a:cubicBezTo>
                    <a:cubicBezTo>
                      <a:pt x="25" y="53"/>
                      <a:pt x="13" y="64"/>
                      <a:pt x="0" y="75"/>
                    </a:cubicBezTo>
                    <a:cubicBezTo>
                      <a:pt x="11" y="62"/>
                      <a:pt x="22" y="50"/>
                      <a:pt x="33" y="38"/>
                    </a:cubicBezTo>
                    <a:cubicBezTo>
                      <a:pt x="44" y="25"/>
                      <a:pt x="55" y="13"/>
                      <a:pt x="66" y="0"/>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3" name="Google Shape;993;p31">
                <a:extLst>
                  <a:ext uri="{FF2B5EF4-FFF2-40B4-BE49-F238E27FC236}">
                    <a16:creationId xmlns:a16="http://schemas.microsoft.com/office/drawing/2014/main" id="{1B0C6B14-5C2C-B144-5022-99A241BFCBD8}"/>
                  </a:ext>
                </a:extLst>
              </p:cNvPr>
              <p:cNvSpPr/>
              <p:nvPr/>
            </p:nvSpPr>
            <p:spPr>
              <a:xfrm>
                <a:off x="11707913" y="1817300"/>
                <a:ext cx="149225" cy="212725"/>
              </a:xfrm>
              <a:custGeom>
                <a:avLst/>
                <a:gdLst/>
                <a:ahLst/>
                <a:cxnLst/>
                <a:rect l="l" t="t" r="r" b="b"/>
                <a:pathLst>
                  <a:path w="49" h="70" extrusionOk="0">
                    <a:moveTo>
                      <a:pt x="49" y="0"/>
                    </a:moveTo>
                    <a:cubicBezTo>
                      <a:pt x="45" y="15"/>
                      <a:pt x="42" y="30"/>
                      <a:pt x="35" y="43"/>
                    </a:cubicBezTo>
                    <a:cubicBezTo>
                      <a:pt x="32" y="50"/>
                      <a:pt x="27" y="57"/>
                      <a:pt x="21" y="62"/>
                    </a:cubicBezTo>
                    <a:cubicBezTo>
                      <a:pt x="15" y="66"/>
                      <a:pt x="7" y="69"/>
                      <a:pt x="0" y="70"/>
                    </a:cubicBezTo>
                    <a:cubicBezTo>
                      <a:pt x="7" y="68"/>
                      <a:pt x="13" y="64"/>
                      <a:pt x="19" y="59"/>
                    </a:cubicBezTo>
                    <a:cubicBezTo>
                      <a:pt x="24" y="54"/>
                      <a:pt x="28" y="48"/>
                      <a:pt x="32" y="42"/>
                    </a:cubicBezTo>
                    <a:cubicBezTo>
                      <a:pt x="38" y="29"/>
                      <a:pt x="42" y="14"/>
                      <a:pt x="49" y="0"/>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15815201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06">
          <a:extLst>
            <a:ext uri="{FF2B5EF4-FFF2-40B4-BE49-F238E27FC236}">
              <a16:creationId xmlns:a16="http://schemas.microsoft.com/office/drawing/2014/main" id="{6DC39C67-5F5F-45B0-D9DF-229747A694D7}"/>
            </a:ext>
          </a:extLst>
        </p:cNvPr>
        <p:cNvGrpSpPr/>
        <p:nvPr/>
      </p:nvGrpSpPr>
      <p:grpSpPr>
        <a:xfrm>
          <a:off x="0" y="0"/>
          <a:ext cx="0" cy="0"/>
          <a:chOff x="0" y="0"/>
          <a:chExt cx="0" cy="0"/>
        </a:xfrm>
      </p:grpSpPr>
      <p:sp>
        <p:nvSpPr>
          <p:cNvPr id="907" name="Google Shape;907;p30">
            <a:extLst>
              <a:ext uri="{FF2B5EF4-FFF2-40B4-BE49-F238E27FC236}">
                <a16:creationId xmlns:a16="http://schemas.microsoft.com/office/drawing/2014/main" id="{1C94B1F9-CF15-3698-C88D-1683C4AC0FCB}"/>
              </a:ext>
            </a:extLst>
          </p:cNvPr>
          <p:cNvSpPr txBox="1">
            <a:spLocks noGrp="1"/>
          </p:cNvSpPr>
          <p:nvPr>
            <p:ph type="subTitle" idx="1"/>
          </p:nvPr>
        </p:nvSpPr>
        <p:spPr>
          <a:xfrm>
            <a:off x="880573" y="1548408"/>
            <a:ext cx="3597000" cy="2130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b="1"/>
              <a:t>Kesimpulan </a:t>
            </a:r>
          </a:p>
          <a:p>
            <a:pPr marL="0" lvl="0" indent="0" algn="l" rtl="0">
              <a:spcBef>
                <a:spcPts val="0"/>
              </a:spcBef>
              <a:spcAft>
                <a:spcPts val="0"/>
              </a:spcAft>
              <a:buNone/>
            </a:pPr>
            <a:endParaRPr lang="en-US"/>
          </a:p>
          <a:p>
            <a:pPr marL="0" lvl="0" indent="0" algn="l" rtl="0">
              <a:spcBef>
                <a:spcPts val="0"/>
              </a:spcBef>
              <a:spcAft>
                <a:spcPts val="0"/>
              </a:spcAft>
              <a:buNone/>
            </a:pPr>
            <a:r>
              <a:rPr lang="en-US"/>
              <a:t>Web Informasi Sekolah adalah sarana yang sangat penting dalam mendukung pengelolaan informasi dan komunikasi antara pihak sekolah dengan siswa, orang tua, serta masyarakat luas.</a:t>
            </a:r>
            <a:endParaRPr/>
          </a:p>
        </p:txBody>
      </p:sp>
      <p:sp>
        <p:nvSpPr>
          <p:cNvPr id="908" name="Google Shape;908;p30">
            <a:extLst>
              <a:ext uri="{FF2B5EF4-FFF2-40B4-BE49-F238E27FC236}">
                <a16:creationId xmlns:a16="http://schemas.microsoft.com/office/drawing/2014/main" id="{D101496A-DC6D-1D8C-BAC5-D387B5ABD7BB}"/>
              </a:ext>
            </a:extLst>
          </p:cNvPr>
          <p:cNvSpPr txBox="1">
            <a:spLocks noGrp="1"/>
          </p:cNvSpPr>
          <p:nvPr>
            <p:ph type="title"/>
          </p:nvPr>
        </p:nvSpPr>
        <p:spPr>
          <a:xfrm>
            <a:off x="720000" y="552821"/>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Penutup</a:t>
            </a:r>
            <a:endParaRPr/>
          </a:p>
        </p:txBody>
      </p:sp>
      <p:sp>
        <p:nvSpPr>
          <p:cNvPr id="909" name="Google Shape;909;p30">
            <a:extLst>
              <a:ext uri="{FF2B5EF4-FFF2-40B4-BE49-F238E27FC236}">
                <a16:creationId xmlns:a16="http://schemas.microsoft.com/office/drawing/2014/main" id="{82A882BB-2A8D-80A6-4BEE-F09F2ED916C3}"/>
              </a:ext>
            </a:extLst>
          </p:cNvPr>
          <p:cNvSpPr txBox="1">
            <a:spLocks noGrp="1"/>
          </p:cNvSpPr>
          <p:nvPr>
            <p:ph type="subTitle" idx="2"/>
          </p:nvPr>
        </p:nvSpPr>
        <p:spPr>
          <a:xfrm>
            <a:off x="4666430" y="1533542"/>
            <a:ext cx="3596998" cy="2130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b="1"/>
              <a:t>Saran</a:t>
            </a:r>
          </a:p>
          <a:p>
            <a:pPr marL="0" lvl="0" indent="0" algn="ctr" rtl="0">
              <a:spcBef>
                <a:spcPts val="0"/>
              </a:spcBef>
              <a:spcAft>
                <a:spcPts val="0"/>
              </a:spcAft>
              <a:buNone/>
            </a:pPr>
            <a:endParaRPr lang="en-US"/>
          </a:p>
          <a:p>
            <a:pPr marL="0" lvl="0" indent="0" rtl="0">
              <a:spcBef>
                <a:spcPts val="0"/>
              </a:spcBef>
              <a:spcAft>
                <a:spcPts val="0"/>
              </a:spcAft>
              <a:buNone/>
            </a:pPr>
            <a:r>
              <a:rPr lang="en-US"/>
              <a:t>Untuk pihak sekolah terus memperbarui dan mengelola konten web secara berkala untuk memastikan informasi yang tersedia tetap relevan dan terkini.</a:t>
            </a:r>
            <a:endParaRPr/>
          </a:p>
        </p:txBody>
      </p:sp>
      <p:pic>
        <p:nvPicPr>
          <p:cNvPr id="2" name="Picture 1">
            <a:extLst>
              <a:ext uri="{FF2B5EF4-FFF2-40B4-BE49-F238E27FC236}">
                <a16:creationId xmlns:a16="http://schemas.microsoft.com/office/drawing/2014/main" id="{0383EE8A-E2FA-B4EE-9BDC-0103E2183E6F}"/>
              </a:ext>
            </a:extLst>
          </p:cNvPr>
          <p:cNvPicPr>
            <a:picLocks noChangeAspect="1"/>
          </p:cNvPicPr>
          <p:nvPr/>
        </p:nvPicPr>
        <p:blipFill>
          <a:blip r:embed="rId3"/>
          <a:stretch>
            <a:fillRect/>
          </a:stretch>
        </p:blipFill>
        <p:spPr>
          <a:xfrm>
            <a:off x="1065460" y="3512535"/>
            <a:ext cx="981541" cy="1072989"/>
          </a:xfrm>
          <a:prstGeom prst="rect">
            <a:avLst/>
          </a:prstGeom>
        </p:spPr>
      </p:pic>
      <p:pic>
        <p:nvPicPr>
          <p:cNvPr id="3" name="Picture 2">
            <a:extLst>
              <a:ext uri="{FF2B5EF4-FFF2-40B4-BE49-F238E27FC236}">
                <a16:creationId xmlns:a16="http://schemas.microsoft.com/office/drawing/2014/main" id="{CA6EDC5E-61B4-B298-F3DF-CF97F9F3553E}"/>
              </a:ext>
            </a:extLst>
          </p:cNvPr>
          <p:cNvPicPr>
            <a:picLocks noChangeAspect="1"/>
          </p:cNvPicPr>
          <p:nvPr/>
        </p:nvPicPr>
        <p:blipFill>
          <a:blip r:embed="rId4"/>
          <a:stretch>
            <a:fillRect/>
          </a:stretch>
        </p:blipFill>
        <p:spPr>
          <a:xfrm rot="15440252">
            <a:off x="7515444" y="3135075"/>
            <a:ext cx="823031" cy="591363"/>
          </a:xfrm>
          <a:prstGeom prst="rect">
            <a:avLst/>
          </a:prstGeom>
        </p:spPr>
      </p:pic>
    </p:spTree>
    <p:extLst>
      <p:ext uri="{BB962C8B-B14F-4D97-AF65-F5344CB8AC3E}">
        <p14:creationId xmlns:p14="http://schemas.microsoft.com/office/powerpoint/2010/main" val="5265171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26"/>
        <p:cNvGrpSpPr/>
        <p:nvPr/>
      </p:nvGrpSpPr>
      <p:grpSpPr>
        <a:xfrm>
          <a:off x="0" y="0"/>
          <a:ext cx="0" cy="0"/>
          <a:chOff x="0" y="0"/>
          <a:chExt cx="0" cy="0"/>
        </a:xfrm>
      </p:grpSpPr>
      <p:sp>
        <p:nvSpPr>
          <p:cNvPr id="1127" name="Google Shape;1127;p39"/>
          <p:cNvSpPr txBox="1">
            <a:spLocks noGrp="1"/>
          </p:cNvSpPr>
          <p:nvPr>
            <p:ph type="title"/>
          </p:nvPr>
        </p:nvSpPr>
        <p:spPr>
          <a:xfrm>
            <a:off x="713225" y="597425"/>
            <a:ext cx="7717500" cy="572700"/>
          </a:xfrm>
          <a:prstGeom prst="rect">
            <a:avLst/>
          </a:prstGeom>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US" sz="3200" b="0">
                <a:latin typeface="Nunito Black"/>
                <a:ea typeface="Nunito Black"/>
                <a:cs typeface="Nunito Black"/>
                <a:sym typeface="Nunito Black"/>
              </a:rPr>
              <a:t>Daftar Pustaka</a:t>
            </a:r>
            <a:endParaRPr sz="3200" b="0">
              <a:latin typeface="Nunito Black"/>
              <a:ea typeface="Nunito Black"/>
              <a:cs typeface="Nunito Black"/>
              <a:sym typeface="Nunito Black"/>
            </a:endParaRPr>
          </a:p>
        </p:txBody>
      </p:sp>
      <p:sp>
        <p:nvSpPr>
          <p:cNvPr id="1128" name="Google Shape;1128;p39"/>
          <p:cNvSpPr txBox="1">
            <a:spLocks noGrp="1"/>
          </p:cNvSpPr>
          <p:nvPr>
            <p:ph type="body" idx="4294967295"/>
          </p:nvPr>
        </p:nvSpPr>
        <p:spPr>
          <a:xfrm>
            <a:off x="726725" y="1456092"/>
            <a:ext cx="7867148" cy="2729331"/>
          </a:xfrm>
          <a:prstGeom prst="rect">
            <a:avLst/>
          </a:prstGeom>
        </p:spPr>
        <p:txBody>
          <a:bodyPr spcFirstLastPara="1" wrap="square" lIns="91425" tIns="91425" rIns="91425" bIns="91425" anchor="t" anchorCtr="0">
            <a:noAutofit/>
          </a:bodyPr>
          <a:lstStyle/>
          <a:p>
            <a:pPr marL="0" indent="0">
              <a:buNone/>
            </a:pPr>
            <a:r>
              <a:rPr lang="en-US">
                <a:latin typeface="Times New Roman" panose="02020603050405020304" pitchFamily="18" charset="0"/>
                <a:cs typeface="Times New Roman" panose="02020603050405020304" pitchFamily="18" charset="0"/>
                <a:sym typeface="DM Sans"/>
              </a:rPr>
              <a:t>Eka Puspita Sari, A. W. (2019). Sistem Informasi Sekolah Berbasis Web. IJSE – Indonesian Journal on 	Software Engineering, 87-94.</a:t>
            </a:r>
          </a:p>
          <a:p>
            <a:pPr marL="0" indent="0">
              <a:buNone/>
            </a:pPr>
            <a:r>
              <a:rPr lang="en-US">
                <a:latin typeface="Times New Roman" panose="02020603050405020304" pitchFamily="18" charset="0"/>
                <a:cs typeface="Times New Roman" panose="02020603050405020304" pitchFamily="18" charset="0"/>
                <a:sym typeface="DM Sans"/>
              </a:rPr>
              <a:t>M Nurkhozin, A. B. (2022). SISTEM INFORMASI SEKOLAH BERBASIS WEB SEBAGAI MEDIA 	PROMOSI . Jurnal Teknik Informatika dan Sistem Informasi (JURTISI) , 96-106.</a:t>
            </a:r>
            <a:endParaRPr lang="en-US">
              <a:latin typeface="Times New Roman" panose="02020603050405020304" pitchFamily="18" charset="0"/>
              <a:cs typeface="Times New Roman" panose="02020603050405020304" pitchFamily="18" charset="0"/>
            </a:endParaRPr>
          </a:p>
          <a:p>
            <a:pPr marL="0" lvl="0" indent="0" rtl="0">
              <a:lnSpc>
                <a:spcPct val="115000"/>
              </a:lnSpc>
              <a:spcBef>
                <a:spcPts val="0"/>
              </a:spcBef>
              <a:spcAft>
                <a:spcPts val="0"/>
              </a:spcAft>
              <a:buNone/>
            </a:pPr>
            <a:r>
              <a:rPr lang="en-US">
                <a:latin typeface="Times New Roman" panose="02020603050405020304" pitchFamily="18" charset="0"/>
                <a:cs typeface="Times New Roman" panose="02020603050405020304" pitchFamily="18" charset="0"/>
              </a:rPr>
              <a:t>Sari, D., Febriani, O., &amp; Putra, A. (2018). Perancangan Sistem Informasi SDM Berprestasi pada SD Global 	Surya. Prosiding Seminar Nasional Darmajaya, 1(1), 289-294. </a:t>
            </a:r>
          </a:p>
          <a:p>
            <a:pPr marL="0" lvl="0" indent="0" rtl="0">
              <a:lnSpc>
                <a:spcPct val="115000"/>
              </a:lnSpc>
              <a:spcBef>
                <a:spcPts val="0"/>
              </a:spcBef>
              <a:spcAft>
                <a:spcPts val="0"/>
              </a:spcAft>
              <a:buNone/>
            </a:pPr>
            <a:r>
              <a:rPr lang="en-US">
                <a:latin typeface="Times New Roman" panose="02020603050405020304" pitchFamily="18" charset="0"/>
                <a:cs typeface="Times New Roman" panose="02020603050405020304" pitchFamily="18" charset="0"/>
                <a:sym typeface="DM Sans"/>
              </a:rPr>
              <a:t>Usnaini, M., Yasin, V., &amp; Sianipar, A. (2021). Perancangan sistem informasi inventarisasi aset berbasis 	web menggunakan metode waterfall. Jurnal Manajamen Informatika Jayakarta, 1(1), 36-55.</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40"/>
          <p:cNvSpPr txBox="1">
            <a:spLocks noGrp="1"/>
          </p:cNvSpPr>
          <p:nvPr>
            <p:ph type="title"/>
          </p:nvPr>
        </p:nvSpPr>
        <p:spPr>
          <a:xfrm>
            <a:off x="1746750" y="1710100"/>
            <a:ext cx="5650500" cy="1593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Thank Youu!</a:t>
            </a:r>
            <a:br>
              <a:rPr lang="en-US"/>
            </a:br>
            <a:r>
              <a:rPr lang="en-US" sz="3200"/>
              <a:t>- End of Presentation-</a:t>
            </a:r>
            <a:endParaRPr/>
          </a:p>
        </p:txBody>
      </p:sp>
      <p:grpSp>
        <p:nvGrpSpPr>
          <p:cNvPr id="1146" name="Google Shape;1146;p40"/>
          <p:cNvGrpSpPr/>
          <p:nvPr/>
        </p:nvGrpSpPr>
        <p:grpSpPr>
          <a:xfrm>
            <a:off x="5752914" y="24967"/>
            <a:ext cx="3449503" cy="3181361"/>
            <a:chOff x="5515675" y="-260555"/>
            <a:chExt cx="3449503" cy="3181361"/>
          </a:xfrm>
        </p:grpSpPr>
        <p:sp>
          <p:nvSpPr>
            <p:cNvPr id="1147" name="Google Shape;1147;p40"/>
            <p:cNvSpPr/>
            <p:nvPr/>
          </p:nvSpPr>
          <p:spPr>
            <a:xfrm>
              <a:off x="6497850" y="353037"/>
              <a:ext cx="715160" cy="718388"/>
            </a:xfrm>
            <a:custGeom>
              <a:avLst/>
              <a:gdLst/>
              <a:ahLst/>
              <a:cxnLst/>
              <a:rect l="l" t="t" r="r" b="b"/>
              <a:pathLst>
                <a:path w="134" h="135" extrusionOk="0">
                  <a:moveTo>
                    <a:pt x="70" y="3"/>
                  </a:moveTo>
                  <a:cubicBezTo>
                    <a:pt x="77" y="33"/>
                    <a:pt x="101" y="57"/>
                    <a:pt x="132" y="65"/>
                  </a:cubicBezTo>
                  <a:cubicBezTo>
                    <a:pt x="134" y="66"/>
                    <a:pt x="134" y="69"/>
                    <a:pt x="132" y="70"/>
                  </a:cubicBezTo>
                  <a:cubicBezTo>
                    <a:pt x="101" y="77"/>
                    <a:pt x="77" y="101"/>
                    <a:pt x="70" y="132"/>
                  </a:cubicBezTo>
                  <a:cubicBezTo>
                    <a:pt x="69" y="135"/>
                    <a:pt x="65" y="135"/>
                    <a:pt x="65" y="132"/>
                  </a:cubicBezTo>
                  <a:cubicBezTo>
                    <a:pt x="57" y="101"/>
                    <a:pt x="33" y="77"/>
                    <a:pt x="3" y="70"/>
                  </a:cubicBezTo>
                  <a:cubicBezTo>
                    <a:pt x="0" y="69"/>
                    <a:pt x="0" y="66"/>
                    <a:pt x="3" y="65"/>
                  </a:cubicBezTo>
                  <a:cubicBezTo>
                    <a:pt x="33" y="57"/>
                    <a:pt x="57" y="33"/>
                    <a:pt x="65" y="3"/>
                  </a:cubicBezTo>
                  <a:cubicBezTo>
                    <a:pt x="65" y="0"/>
                    <a:pt x="69" y="0"/>
                    <a:pt x="70" y="3"/>
                  </a:cubicBezTo>
                  <a:close/>
                </a:path>
              </a:pathLst>
            </a:custGeom>
            <a:solidFill>
              <a:srgbClr val="FFCE73">
                <a:alpha val="50629"/>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8" name="Google Shape;1148;p40"/>
            <p:cNvSpPr/>
            <p:nvPr/>
          </p:nvSpPr>
          <p:spPr>
            <a:xfrm>
              <a:off x="5515675" y="796500"/>
              <a:ext cx="215975" cy="216950"/>
            </a:xfrm>
            <a:custGeom>
              <a:avLst/>
              <a:gdLst/>
              <a:ahLst/>
              <a:cxnLst/>
              <a:rect l="l" t="t" r="r" b="b"/>
              <a:pathLst>
                <a:path w="134" h="135" extrusionOk="0">
                  <a:moveTo>
                    <a:pt x="70" y="3"/>
                  </a:moveTo>
                  <a:cubicBezTo>
                    <a:pt x="77" y="33"/>
                    <a:pt x="101" y="57"/>
                    <a:pt x="132" y="65"/>
                  </a:cubicBezTo>
                  <a:cubicBezTo>
                    <a:pt x="134" y="66"/>
                    <a:pt x="134" y="69"/>
                    <a:pt x="132" y="70"/>
                  </a:cubicBezTo>
                  <a:cubicBezTo>
                    <a:pt x="101" y="77"/>
                    <a:pt x="77" y="101"/>
                    <a:pt x="70" y="132"/>
                  </a:cubicBezTo>
                  <a:cubicBezTo>
                    <a:pt x="69" y="135"/>
                    <a:pt x="65" y="135"/>
                    <a:pt x="65" y="132"/>
                  </a:cubicBezTo>
                  <a:cubicBezTo>
                    <a:pt x="57" y="101"/>
                    <a:pt x="33" y="77"/>
                    <a:pt x="3" y="70"/>
                  </a:cubicBezTo>
                  <a:cubicBezTo>
                    <a:pt x="0" y="69"/>
                    <a:pt x="0" y="66"/>
                    <a:pt x="3" y="65"/>
                  </a:cubicBezTo>
                  <a:cubicBezTo>
                    <a:pt x="33" y="57"/>
                    <a:pt x="57" y="33"/>
                    <a:pt x="65" y="3"/>
                  </a:cubicBezTo>
                  <a:cubicBezTo>
                    <a:pt x="65" y="0"/>
                    <a:pt x="69" y="0"/>
                    <a:pt x="70" y="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9" name="Google Shape;1149;p40"/>
            <p:cNvSpPr/>
            <p:nvPr/>
          </p:nvSpPr>
          <p:spPr>
            <a:xfrm>
              <a:off x="7343350" y="2319217"/>
              <a:ext cx="502800" cy="505075"/>
            </a:xfrm>
            <a:custGeom>
              <a:avLst/>
              <a:gdLst/>
              <a:ahLst/>
              <a:cxnLst/>
              <a:rect l="l" t="t" r="r" b="b"/>
              <a:pathLst>
                <a:path w="134" h="135" extrusionOk="0">
                  <a:moveTo>
                    <a:pt x="70" y="3"/>
                  </a:moveTo>
                  <a:cubicBezTo>
                    <a:pt x="77" y="33"/>
                    <a:pt x="101" y="57"/>
                    <a:pt x="132" y="65"/>
                  </a:cubicBezTo>
                  <a:cubicBezTo>
                    <a:pt x="134" y="66"/>
                    <a:pt x="134" y="69"/>
                    <a:pt x="132" y="70"/>
                  </a:cubicBezTo>
                  <a:cubicBezTo>
                    <a:pt x="101" y="77"/>
                    <a:pt x="77" y="101"/>
                    <a:pt x="70" y="132"/>
                  </a:cubicBezTo>
                  <a:cubicBezTo>
                    <a:pt x="69" y="135"/>
                    <a:pt x="65" y="135"/>
                    <a:pt x="65" y="132"/>
                  </a:cubicBezTo>
                  <a:cubicBezTo>
                    <a:pt x="57" y="101"/>
                    <a:pt x="33" y="77"/>
                    <a:pt x="3" y="70"/>
                  </a:cubicBezTo>
                  <a:cubicBezTo>
                    <a:pt x="0" y="69"/>
                    <a:pt x="0" y="66"/>
                    <a:pt x="3" y="65"/>
                  </a:cubicBezTo>
                  <a:cubicBezTo>
                    <a:pt x="33" y="57"/>
                    <a:pt x="57" y="33"/>
                    <a:pt x="65" y="3"/>
                  </a:cubicBezTo>
                  <a:cubicBezTo>
                    <a:pt x="65" y="0"/>
                    <a:pt x="69" y="0"/>
                    <a:pt x="70" y="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0" name="Google Shape;1150;p40"/>
            <p:cNvSpPr/>
            <p:nvPr/>
          </p:nvSpPr>
          <p:spPr>
            <a:xfrm>
              <a:off x="7638850" y="1293437"/>
              <a:ext cx="332101" cy="333600"/>
            </a:xfrm>
            <a:custGeom>
              <a:avLst/>
              <a:gdLst/>
              <a:ahLst/>
              <a:cxnLst/>
              <a:rect l="l" t="t" r="r" b="b"/>
              <a:pathLst>
                <a:path w="134" h="135" extrusionOk="0">
                  <a:moveTo>
                    <a:pt x="70" y="3"/>
                  </a:moveTo>
                  <a:cubicBezTo>
                    <a:pt x="77" y="33"/>
                    <a:pt x="101" y="57"/>
                    <a:pt x="132" y="65"/>
                  </a:cubicBezTo>
                  <a:cubicBezTo>
                    <a:pt x="134" y="66"/>
                    <a:pt x="134" y="69"/>
                    <a:pt x="132" y="70"/>
                  </a:cubicBezTo>
                  <a:cubicBezTo>
                    <a:pt x="101" y="77"/>
                    <a:pt x="77" y="101"/>
                    <a:pt x="70" y="132"/>
                  </a:cubicBezTo>
                  <a:cubicBezTo>
                    <a:pt x="69" y="135"/>
                    <a:pt x="65" y="135"/>
                    <a:pt x="65" y="132"/>
                  </a:cubicBezTo>
                  <a:cubicBezTo>
                    <a:pt x="57" y="101"/>
                    <a:pt x="33" y="77"/>
                    <a:pt x="3" y="70"/>
                  </a:cubicBezTo>
                  <a:cubicBezTo>
                    <a:pt x="0" y="69"/>
                    <a:pt x="0" y="66"/>
                    <a:pt x="3" y="65"/>
                  </a:cubicBezTo>
                  <a:cubicBezTo>
                    <a:pt x="33" y="57"/>
                    <a:pt x="57" y="33"/>
                    <a:pt x="65" y="3"/>
                  </a:cubicBezTo>
                  <a:cubicBezTo>
                    <a:pt x="65" y="0"/>
                    <a:pt x="69" y="0"/>
                    <a:pt x="70" y="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51" name="Google Shape;1151;p40"/>
            <p:cNvGrpSpPr/>
            <p:nvPr/>
          </p:nvGrpSpPr>
          <p:grpSpPr>
            <a:xfrm rot="-3597567">
              <a:off x="7827319" y="1059147"/>
              <a:ext cx="1473528" cy="802191"/>
              <a:chOff x="2150175" y="1535988"/>
              <a:chExt cx="2878139" cy="1566862"/>
            </a:xfrm>
          </p:grpSpPr>
          <p:sp>
            <p:nvSpPr>
              <p:cNvPr id="1152" name="Google Shape;1152;p40"/>
              <p:cNvSpPr/>
              <p:nvPr/>
            </p:nvSpPr>
            <p:spPr>
              <a:xfrm>
                <a:off x="2259713" y="1535988"/>
                <a:ext cx="1292225" cy="1409700"/>
              </a:xfrm>
              <a:custGeom>
                <a:avLst/>
                <a:gdLst/>
                <a:ahLst/>
                <a:cxnLst/>
                <a:rect l="l" t="t" r="r" b="b"/>
                <a:pathLst>
                  <a:path w="497" h="542" extrusionOk="0">
                    <a:moveTo>
                      <a:pt x="0" y="115"/>
                    </a:moveTo>
                    <a:cubicBezTo>
                      <a:pt x="103" y="0"/>
                      <a:pt x="103" y="0"/>
                      <a:pt x="103" y="0"/>
                    </a:cubicBezTo>
                    <a:cubicBezTo>
                      <a:pt x="103" y="0"/>
                      <a:pt x="433" y="243"/>
                      <a:pt x="497" y="487"/>
                    </a:cubicBezTo>
                    <a:cubicBezTo>
                      <a:pt x="414" y="542"/>
                      <a:pt x="414" y="542"/>
                      <a:pt x="414" y="542"/>
                    </a:cubicBezTo>
                    <a:cubicBezTo>
                      <a:pt x="414" y="542"/>
                      <a:pt x="221" y="287"/>
                      <a:pt x="0" y="11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3" name="Google Shape;1153;p40"/>
              <p:cNvSpPr/>
              <p:nvPr/>
            </p:nvSpPr>
            <p:spPr>
              <a:xfrm>
                <a:off x="3626550" y="1535988"/>
                <a:ext cx="1292225" cy="1409700"/>
              </a:xfrm>
              <a:custGeom>
                <a:avLst/>
                <a:gdLst/>
                <a:ahLst/>
                <a:cxnLst/>
                <a:rect l="l" t="t" r="r" b="b"/>
                <a:pathLst>
                  <a:path w="497" h="542" extrusionOk="0">
                    <a:moveTo>
                      <a:pt x="497" y="115"/>
                    </a:moveTo>
                    <a:cubicBezTo>
                      <a:pt x="393" y="0"/>
                      <a:pt x="393" y="0"/>
                      <a:pt x="393" y="0"/>
                    </a:cubicBezTo>
                    <a:cubicBezTo>
                      <a:pt x="393" y="0"/>
                      <a:pt x="63" y="243"/>
                      <a:pt x="0" y="487"/>
                    </a:cubicBezTo>
                    <a:cubicBezTo>
                      <a:pt x="82" y="542"/>
                      <a:pt x="82" y="542"/>
                      <a:pt x="82" y="542"/>
                    </a:cubicBezTo>
                    <a:cubicBezTo>
                      <a:pt x="82" y="542"/>
                      <a:pt x="276" y="287"/>
                      <a:pt x="497" y="11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4" name="Google Shape;1154;p40"/>
              <p:cNvSpPr/>
              <p:nvPr/>
            </p:nvSpPr>
            <p:spPr>
              <a:xfrm>
                <a:off x="3369375" y="2485313"/>
                <a:ext cx="88900" cy="179388"/>
              </a:xfrm>
              <a:custGeom>
                <a:avLst/>
                <a:gdLst/>
                <a:ahLst/>
                <a:cxnLst/>
                <a:rect l="l" t="t" r="r" b="b"/>
                <a:pathLst>
                  <a:path w="34" h="69" extrusionOk="0">
                    <a:moveTo>
                      <a:pt x="0" y="0"/>
                    </a:moveTo>
                    <a:cubicBezTo>
                      <a:pt x="6" y="25"/>
                      <a:pt x="19" y="48"/>
                      <a:pt x="34" y="69"/>
                    </a:cubicBezTo>
                    <a:cubicBezTo>
                      <a:pt x="27" y="44"/>
                      <a:pt x="14" y="22"/>
                      <a:pt x="0" y="0"/>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5" name="Google Shape;1155;p40"/>
              <p:cNvSpPr/>
              <p:nvPr/>
            </p:nvSpPr>
            <p:spPr>
              <a:xfrm>
                <a:off x="4401250" y="1751888"/>
                <a:ext cx="219075" cy="204788"/>
              </a:xfrm>
              <a:custGeom>
                <a:avLst/>
                <a:gdLst/>
                <a:ahLst/>
                <a:cxnLst/>
                <a:rect l="l" t="t" r="r" b="b"/>
                <a:pathLst>
                  <a:path w="84" h="79" extrusionOk="0">
                    <a:moveTo>
                      <a:pt x="0" y="79"/>
                    </a:moveTo>
                    <a:cubicBezTo>
                      <a:pt x="31" y="57"/>
                      <a:pt x="60" y="31"/>
                      <a:pt x="84" y="0"/>
                    </a:cubicBezTo>
                    <a:cubicBezTo>
                      <a:pt x="51" y="21"/>
                      <a:pt x="22" y="48"/>
                      <a:pt x="0" y="79"/>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6" name="Google Shape;1156;p40"/>
              <p:cNvSpPr/>
              <p:nvPr/>
            </p:nvSpPr>
            <p:spPr>
              <a:xfrm>
                <a:off x="2875663" y="2029700"/>
                <a:ext cx="455613" cy="533400"/>
              </a:xfrm>
              <a:custGeom>
                <a:avLst/>
                <a:gdLst/>
                <a:ahLst/>
                <a:cxnLst/>
                <a:rect l="l" t="t" r="r" b="b"/>
                <a:pathLst>
                  <a:path w="175" h="205" extrusionOk="0">
                    <a:moveTo>
                      <a:pt x="0" y="0"/>
                    </a:moveTo>
                    <a:cubicBezTo>
                      <a:pt x="61" y="51"/>
                      <a:pt x="143" y="133"/>
                      <a:pt x="175" y="205"/>
                    </a:cubicBezTo>
                    <a:cubicBezTo>
                      <a:pt x="172" y="200"/>
                      <a:pt x="169" y="196"/>
                      <a:pt x="166" y="191"/>
                    </a:cubicBezTo>
                    <a:cubicBezTo>
                      <a:pt x="118" y="123"/>
                      <a:pt x="56" y="62"/>
                      <a:pt x="0" y="0"/>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7" name="Google Shape;1157;p40"/>
              <p:cNvSpPr/>
              <p:nvPr/>
            </p:nvSpPr>
            <p:spPr>
              <a:xfrm>
                <a:off x="4142488" y="1651875"/>
                <a:ext cx="503238" cy="487363"/>
              </a:xfrm>
              <a:custGeom>
                <a:avLst/>
                <a:gdLst/>
                <a:ahLst/>
                <a:cxnLst/>
                <a:rect l="l" t="t" r="r" b="b"/>
                <a:pathLst>
                  <a:path w="194" h="187" extrusionOk="0">
                    <a:moveTo>
                      <a:pt x="194" y="0"/>
                    </a:moveTo>
                    <a:cubicBezTo>
                      <a:pt x="129" y="45"/>
                      <a:pt x="39" y="119"/>
                      <a:pt x="0" y="187"/>
                    </a:cubicBezTo>
                    <a:cubicBezTo>
                      <a:pt x="4" y="183"/>
                      <a:pt x="7" y="178"/>
                      <a:pt x="10" y="174"/>
                    </a:cubicBezTo>
                    <a:cubicBezTo>
                      <a:pt x="65" y="111"/>
                      <a:pt x="133" y="56"/>
                      <a:pt x="194" y="0"/>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8" name="Google Shape;1158;p40"/>
              <p:cNvSpPr/>
              <p:nvPr/>
            </p:nvSpPr>
            <p:spPr>
              <a:xfrm>
                <a:off x="3364613" y="2783763"/>
                <a:ext cx="449263" cy="196850"/>
              </a:xfrm>
              <a:custGeom>
                <a:avLst/>
                <a:gdLst/>
                <a:ahLst/>
                <a:cxnLst/>
                <a:rect l="l" t="t" r="r" b="b"/>
                <a:pathLst>
                  <a:path w="173" h="76" extrusionOk="0">
                    <a:moveTo>
                      <a:pt x="173" y="76"/>
                    </a:moveTo>
                    <a:cubicBezTo>
                      <a:pt x="173" y="34"/>
                      <a:pt x="134" y="0"/>
                      <a:pt x="86" y="0"/>
                    </a:cubicBezTo>
                    <a:cubicBezTo>
                      <a:pt x="39" y="0"/>
                      <a:pt x="0" y="34"/>
                      <a:pt x="0" y="76"/>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9" name="Google Shape;1159;p40"/>
              <p:cNvSpPr/>
              <p:nvPr/>
            </p:nvSpPr>
            <p:spPr>
              <a:xfrm>
                <a:off x="3339213" y="2758363"/>
                <a:ext cx="501650" cy="246063"/>
              </a:xfrm>
              <a:custGeom>
                <a:avLst/>
                <a:gdLst/>
                <a:ahLst/>
                <a:cxnLst/>
                <a:rect l="l" t="t" r="r" b="b"/>
                <a:pathLst>
                  <a:path w="193" h="95" extrusionOk="0">
                    <a:moveTo>
                      <a:pt x="183" y="95"/>
                    </a:moveTo>
                    <a:cubicBezTo>
                      <a:pt x="177" y="95"/>
                      <a:pt x="172" y="91"/>
                      <a:pt x="172" y="86"/>
                    </a:cubicBezTo>
                    <a:cubicBezTo>
                      <a:pt x="172" y="49"/>
                      <a:pt x="138" y="19"/>
                      <a:pt x="96" y="19"/>
                    </a:cubicBezTo>
                    <a:cubicBezTo>
                      <a:pt x="55" y="19"/>
                      <a:pt x="21" y="49"/>
                      <a:pt x="21" y="86"/>
                    </a:cubicBezTo>
                    <a:cubicBezTo>
                      <a:pt x="21" y="91"/>
                      <a:pt x="16" y="95"/>
                      <a:pt x="10" y="95"/>
                    </a:cubicBezTo>
                    <a:cubicBezTo>
                      <a:pt x="4" y="95"/>
                      <a:pt x="0" y="91"/>
                      <a:pt x="0" y="86"/>
                    </a:cubicBezTo>
                    <a:cubicBezTo>
                      <a:pt x="0" y="39"/>
                      <a:pt x="43" y="0"/>
                      <a:pt x="96" y="0"/>
                    </a:cubicBezTo>
                    <a:cubicBezTo>
                      <a:pt x="150" y="0"/>
                      <a:pt x="193" y="39"/>
                      <a:pt x="193" y="86"/>
                    </a:cubicBezTo>
                    <a:cubicBezTo>
                      <a:pt x="193" y="91"/>
                      <a:pt x="188" y="95"/>
                      <a:pt x="183" y="9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0" name="Google Shape;1160;p40"/>
              <p:cNvSpPr/>
              <p:nvPr/>
            </p:nvSpPr>
            <p:spPr>
              <a:xfrm>
                <a:off x="2150175" y="1761413"/>
                <a:ext cx="2878139" cy="1341437"/>
              </a:xfrm>
              <a:custGeom>
                <a:avLst/>
                <a:gdLst/>
                <a:ahLst/>
                <a:cxnLst/>
                <a:rect l="l" t="t" r="r" b="b"/>
                <a:pathLst>
                  <a:path w="1107" h="516" extrusionOk="0">
                    <a:moveTo>
                      <a:pt x="1104" y="35"/>
                    </a:moveTo>
                    <a:cubicBezTo>
                      <a:pt x="1094" y="25"/>
                      <a:pt x="1084" y="14"/>
                      <a:pt x="1074" y="3"/>
                    </a:cubicBezTo>
                    <a:cubicBezTo>
                      <a:pt x="1071" y="0"/>
                      <a:pt x="1066" y="0"/>
                      <a:pt x="1063" y="2"/>
                    </a:cubicBezTo>
                    <a:cubicBezTo>
                      <a:pt x="896" y="129"/>
                      <a:pt x="749" y="276"/>
                      <a:pt x="626" y="438"/>
                    </a:cubicBezTo>
                    <a:cubicBezTo>
                      <a:pt x="580" y="456"/>
                      <a:pt x="527" y="456"/>
                      <a:pt x="481" y="438"/>
                    </a:cubicBezTo>
                    <a:cubicBezTo>
                      <a:pt x="358" y="276"/>
                      <a:pt x="211" y="129"/>
                      <a:pt x="44" y="2"/>
                    </a:cubicBezTo>
                    <a:cubicBezTo>
                      <a:pt x="41" y="0"/>
                      <a:pt x="36" y="0"/>
                      <a:pt x="33" y="3"/>
                    </a:cubicBezTo>
                    <a:cubicBezTo>
                      <a:pt x="23" y="14"/>
                      <a:pt x="13" y="25"/>
                      <a:pt x="2" y="35"/>
                    </a:cubicBezTo>
                    <a:cubicBezTo>
                      <a:pt x="0" y="38"/>
                      <a:pt x="0" y="42"/>
                      <a:pt x="3" y="45"/>
                    </a:cubicBezTo>
                    <a:cubicBezTo>
                      <a:pt x="170" y="171"/>
                      <a:pt x="316" y="318"/>
                      <a:pt x="437" y="480"/>
                    </a:cubicBezTo>
                    <a:cubicBezTo>
                      <a:pt x="436" y="481"/>
                      <a:pt x="436" y="481"/>
                      <a:pt x="436" y="481"/>
                    </a:cubicBezTo>
                    <a:cubicBezTo>
                      <a:pt x="437" y="481"/>
                      <a:pt x="437" y="481"/>
                      <a:pt x="438" y="482"/>
                    </a:cubicBezTo>
                    <a:cubicBezTo>
                      <a:pt x="438" y="482"/>
                      <a:pt x="438" y="482"/>
                      <a:pt x="438" y="482"/>
                    </a:cubicBezTo>
                    <a:cubicBezTo>
                      <a:pt x="439" y="482"/>
                      <a:pt x="439" y="482"/>
                      <a:pt x="439" y="482"/>
                    </a:cubicBezTo>
                    <a:cubicBezTo>
                      <a:pt x="510" y="516"/>
                      <a:pt x="596" y="516"/>
                      <a:pt x="668" y="482"/>
                    </a:cubicBezTo>
                    <a:cubicBezTo>
                      <a:pt x="668" y="482"/>
                      <a:pt x="668" y="482"/>
                      <a:pt x="668" y="482"/>
                    </a:cubicBezTo>
                    <a:cubicBezTo>
                      <a:pt x="669" y="482"/>
                      <a:pt x="669" y="482"/>
                      <a:pt x="669" y="482"/>
                    </a:cubicBezTo>
                    <a:cubicBezTo>
                      <a:pt x="669" y="481"/>
                      <a:pt x="670" y="481"/>
                      <a:pt x="670" y="481"/>
                    </a:cubicBezTo>
                    <a:cubicBezTo>
                      <a:pt x="670" y="480"/>
                      <a:pt x="670" y="480"/>
                      <a:pt x="670" y="480"/>
                    </a:cubicBezTo>
                    <a:cubicBezTo>
                      <a:pt x="791" y="318"/>
                      <a:pt x="937" y="171"/>
                      <a:pt x="1104" y="45"/>
                    </a:cubicBezTo>
                    <a:cubicBezTo>
                      <a:pt x="1107" y="42"/>
                      <a:pt x="1107" y="38"/>
                      <a:pt x="1104" y="3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1" name="Google Shape;1161;p40"/>
              <p:cNvSpPr/>
              <p:nvPr/>
            </p:nvSpPr>
            <p:spPr>
              <a:xfrm>
                <a:off x="3377313" y="2966325"/>
                <a:ext cx="179388" cy="28575"/>
              </a:xfrm>
              <a:custGeom>
                <a:avLst/>
                <a:gdLst/>
                <a:ahLst/>
                <a:cxnLst/>
                <a:rect l="l" t="t" r="r" b="b"/>
                <a:pathLst>
                  <a:path w="69" h="11" extrusionOk="0">
                    <a:moveTo>
                      <a:pt x="0" y="0"/>
                    </a:moveTo>
                    <a:cubicBezTo>
                      <a:pt x="21" y="11"/>
                      <a:pt x="46" y="11"/>
                      <a:pt x="69" y="8"/>
                    </a:cubicBezTo>
                    <a:cubicBezTo>
                      <a:pt x="45" y="3"/>
                      <a:pt x="25" y="3"/>
                      <a:pt x="0" y="0"/>
                    </a:cubicBezTo>
                    <a:close/>
                  </a:path>
                </a:pathLst>
              </a:custGeom>
              <a:solidFill>
                <a:srgbClr val="334A5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62" name="Google Shape;1162;p40"/>
            <p:cNvGrpSpPr/>
            <p:nvPr/>
          </p:nvGrpSpPr>
          <p:grpSpPr>
            <a:xfrm>
              <a:off x="7343346" y="-260555"/>
              <a:ext cx="1159173" cy="1331976"/>
              <a:chOff x="5652063" y="1771263"/>
              <a:chExt cx="1714500" cy="1970087"/>
            </a:xfrm>
          </p:grpSpPr>
          <p:sp>
            <p:nvSpPr>
              <p:cNvPr id="1163" name="Google Shape;1163;p40"/>
              <p:cNvSpPr/>
              <p:nvPr/>
            </p:nvSpPr>
            <p:spPr>
              <a:xfrm>
                <a:off x="6272775" y="3138100"/>
                <a:ext cx="1093788" cy="603250"/>
              </a:xfrm>
              <a:custGeom>
                <a:avLst/>
                <a:gdLst/>
                <a:ahLst/>
                <a:cxnLst/>
                <a:rect l="l" t="t" r="r" b="b"/>
                <a:pathLst>
                  <a:path w="689" h="380" extrusionOk="0">
                    <a:moveTo>
                      <a:pt x="689" y="83"/>
                    </a:moveTo>
                    <a:lnTo>
                      <a:pt x="39" y="380"/>
                    </a:lnTo>
                    <a:lnTo>
                      <a:pt x="0" y="296"/>
                    </a:lnTo>
                    <a:lnTo>
                      <a:pt x="650" y="0"/>
                    </a:lnTo>
                    <a:lnTo>
                      <a:pt x="689" y="83"/>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4" name="Google Shape;1164;p40"/>
              <p:cNvSpPr/>
              <p:nvPr/>
            </p:nvSpPr>
            <p:spPr>
              <a:xfrm>
                <a:off x="6348975" y="3233350"/>
                <a:ext cx="962025" cy="457200"/>
              </a:xfrm>
              <a:custGeom>
                <a:avLst/>
                <a:gdLst/>
                <a:ahLst/>
                <a:cxnLst/>
                <a:rect l="l" t="t" r="r" b="b"/>
                <a:pathLst>
                  <a:path w="606" h="288" extrusionOk="0">
                    <a:moveTo>
                      <a:pt x="606" y="15"/>
                    </a:moveTo>
                    <a:lnTo>
                      <a:pt x="8" y="288"/>
                    </a:lnTo>
                    <a:lnTo>
                      <a:pt x="0" y="272"/>
                    </a:lnTo>
                    <a:lnTo>
                      <a:pt x="600" y="0"/>
                    </a:lnTo>
                    <a:lnTo>
                      <a:pt x="606" y="1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5" name="Google Shape;1165;p40"/>
              <p:cNvSpPr/>
              <p:nvPr/>
            </p:nvSpPr>
            <p:spPr>
              <a:xfrm>
                <a:off x="5652063" y="1771263"/>
                <a:ext cx="1671638" cy="1873250"/>
              </a:xfrm>
              <a:custGeom>
                <a:avLst/>
                <a:gdLst/>
                <a:ahLst/>
                <a:cxnLst/>
                <a:rect l="l" t="t" r="r" b="b"/>
                <a:pathLst>
                  <a:path w="1053" h="1180" extrusionOk="0">
                    <a:moveTo>
                      <a:pt x="1053" y="882"/>
                    </a:moveTo>
                    <a:lnTo>
                      <a:pt x="403" y="1180"/>
                    </a:lnTo>
                    <a:lnTo>
                      <a:pt x="0" y="297"/>
                    </a:lnTo>
                    <a:lnTo>
                      <a:pt x="650" y="0"/>
                    </a:lnTo>
                    <a:lnTo>
                      <a:pt x="1053" y="882"/>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6" name="Google Shape;1166;p40"/>
              <p:cNvSpPr/>
              <p:nvPr/>
            </p:nvSpPr>
            <p:spPr>
              <a:xfrm>
                <a:off x="5996550" y="2139563"/>
                <a:ext cx="747713" cy="617538"/>
              </a:xfrm>
              <a:custGeom>
                <a:avLst/>
                <a:gdLst/>
                <a:ahLst/>
                <a:cxnLst/>
                <a:rect l="l" t="t" r="r" b="b"/>
                <a:pathLst>
                  <a:path w="471" h="389" extrusionOk="0">
                    <a:moveTo>
                      <a:pt x="471" y="221"/>
                    </a:moveTo>
                    <a:lnTo>
                      <a:pt x="101" y="389"/>
                    </a:lnTo>
                    <a:lnTo>
                      <a:pt x="0" y="169"/>
                    </a:lnTo>
                    <a:lnTo>
                      <a:pt x="370" y="0"/>
                    </a:lnTo>
                    <a:lnTo>
                      <a:pt x="471" y="221"/>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7" name="Google Shape;1167;p40"/>
              <p:cNvSpPr/>
              <p:nvPr/>
            </p:nvSpPr>
            <p:spPr>
              <a:xfrm>
                <a:off x="6129900" y="2331650"/>
                <a:ext cx="481013" cy="236538"/>
              </a:xfrm>
              <a:custGeom>
                <a:avLst/>
                <a:gdLst/>
                <a:ahLst/>
                <a:cxnLst/>
                <a:rect l="l" t="t" r="r" b="b"/>
                <a:pathLst>
                  <a:path w="303" h="149" extrusionOk="0">
                    <a:moveTo>
                      <a:pt x="303" y="13"/>
                    </a:moveTo>
                    <a:lnTo>
                      <a:pt x="6" y="149"/>
                    </a:lnTo>
                    <a:lnTo>
                      <a:pt x="0" y="134"/>
                    </a:lnTo>
                    <a:lnTo>
                      <a:pt x="295" y="0"/>
                    </a:lnTo>
                    <a:lnTo>
                      <a:pt x="303" y="13"/>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8" name="Google Shape;1168;p40"/>
              <p:cNvSpPr/>
              <p:nvPr/>
            </p:nvSpPr>
            <p:spPr>
              <a:xfrm>
                <a:off x="6090213" y="2249100"/>
                <a:ext cx="481013" cy="238125"/>
              </a:xfrm>
              <a:custGeom>
                <a:avLst/>
                <a:gdLst/>
                <a:ahLst/>
                <a:cxnLst/>
                <a:rect l="l" t="t" r="r" b="b"/>
                <a:pathLst>
                  <a:path w="303" h="150" extrusionOk="0">
                    <a:moveTo>
                      <a:pt x="303" y="13"/>
                    </a:moveTo>
                    <a:lnTo>
                      <a:pt x="8" y="150"/>
                    </a:lnTo>
                    <a:lnTo>
                      <a:pt x="0" y="134"/>
                    </a:lnTo>
                    <a:lnTo>
                      <a:pt x="297" y="0"/>
                    </a:lnTo>
                    <a:lnTo>
                      <a:pt x="303" y="13"/>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9" name="Google Shape;1169;p40"/>
              <p:cNvSpPr/>
              <p:nvPr/>
            </p:nvSpPr>
            <p:spPr>
              <a:xfrm>
                <a:off x="6166413" y="2414200"/>
                <a:ext cx="481013" cy="236538"/>
              </a:xfrm>
              <a:custGeom>
                <a:avLst/>
                <a:gdLst/>
                <a:ahLst/>
                <a:cxnLst/>
                <a:rect l="l" t="t" r="r" b="b"/>
                <a:pathLst>
                  <a:path w="303" h="149" extrusionOk="0">
                    <a:moveTo>
                      <a:pt x="303" y="13"/>
                    </a:moveTo>
                    <a:lnTo>
                      <a:pt x="8" y="149"/>
                    </a:lnTo>
                    <a:lnTo>
                      <a:pt x="0" y="134"/>
                    </a:lnTo>
                    <a:lnTo>
                      <a:pt x="295" y="0"/>
                    </a:lnTo>
                    <a:lnTo>
                      <a:pt x="303" y="13"/>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0" name="Google Shape;1170;p40"/>
              <p:cNvSpPr/>
              <p:nvPr/>
            </p:nvSpPr>
            <p:spPr>
              <a:xfrm>
                <a:off x="5685400" y="2465000"/>
                <a:ext cx="195263" cy="125413"/>
              </a:xfrm>
              <a:custGeom>
                <a:avLst/>
                <a:gdLst/>
                <a:ahLst/>
                <a:cxnLst/>
                <a:rect l="l" t="t" r="r" b="b"/>
                <a:pathLst>
                  <a:path w="64" h="41" extrusionOk="0">
                    <a:moveTo>
                      <a:pt x="61" y="7"/>
                    </a:moveTo>
                    <a:cubicBezTo>
                      <a:pt x="64" y="12"/>
                      <a:pt x="61" y="17"/>
                      <a:pt x="57" y="20"/>
                    </a:cubicBezTo>
                    <a:cubicBezTo>
                      <a:pt x="15" y="39"/>
                      <a:pt x="15" y="39"/>
                      <a:pt x="15" y="39"/>
                    </a:cubicBezTo>
                    <a:cubicBezTo>
                      <a:pt x="10" y="41"/>
                      <a:pt x="4" y="39"/>
                      <a:pt x="2" y="34"/>
                    </a:cubicBezTo>
                    <a:cubicBezTo>
                      <a:pt x="0" y="29"/>
                      <a:pt x="2" y="23"/>
                      <a:pt x="7" y="21"/>
                    </a:cubicBezTo>
                    <a:cubicBezTo>
                      <a:pt x="49" y="2"/>
                      <a:pt x="49" y="2"/>
                      <a:pt x="49" y="2"/>
                    </a:cubicBezTo>
                    <a:cubicBezTo>
                      <a:pt x="53" y="0"/>
                      <a:pt x="59" y="2"/>
                      <a:pt x="61" y="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1" name="Google Shape;1171;p40"/>
              <p:cNvSpPr/>
              <p:nvPr/>
            </p:nvSpPr>
            <p:spPr>
              <a:xfrm>
                <a:off x="5728263" y="2560250"/>
                <a:ext cx="195263" cy="123825"/>
              </a:xfrm>
              <a:custGeom>
                <a:avLst/>
                <a:gdLst/>
                <a:ahLst/>
                <a:cxnLst/>
                <a:rect l="l" t="t" r="r" b="b"/>
                <a:pathLst>
                  <a:path w="64" h="41" extrusionOk="0">
                    <a:moveTo>
                      <a:pt x="61" y="7"/>
                    </a:moveTo>
                    <a:cubicBezTo>
                      <a:pt x="64" y="12"/>
                      <a:pt x="61" y="17"/>
                      <a:pt x="57" y="20"/>
                    </a:cubicBezTo>
                    <a:cubicBezTo>
                      <a:pt x="15" y="39"/>
                      <a:pt x="15" y="39"/>
                      <a:pt x="15" y="39"/>
                    </a:cubicBezTo>
                    <a:cubicBezTo>
                      <a:pt x="10" y="41"/>
                      <a:pt x="4" y="39"/>
                      <a:pt x="2" y="34"/>
                    </a:cubicBezTo>
                    <a:cubicBezTo>
                      <a:pt x="0" y="29"/>
                      <a:pt x="2" y="23"/>
                      <a:pt x="7" y="21"/>
                    </a:cubicBezTo>
                    <a:cubicBezTo>
                      <a:pt x="49" y="2"/>
                      <a:pt x="49" y="2"/>
                      <a:pt x="49" y="2"/>
                    </a:cubicBezTo>
                    <a:cubicBezTo>
                      <a:pt x="53" y="0"/>
                      <a:pt x="59" y="2"/>
                      <a:pt x="61" y="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2" name="Google Shape;1172;p40"/>
              <p:cNvSpPr/>
              <p:nvPr/>
            </p:nvSpPr>
            <p:spPr>
              <a:xfrm>
                <a:off x="5771125" y="2653913"/>
                <a:ext cx="193675" cy="125413"/>
              </a:xfrm>
              <a:custGeom>
                <a:avLst/>
                <a:gdLst/>
                <a:ahLst/>
                <a:cxnLst/>
                <a:rect l="l" t="t" r="r" b="b"/>
                <a:pathLst>
                  <a:path w="64" h="41" extrusionOk="0">
                    <a:moveTo>
                      <a:pt x="61" y="7"/>
                    </a:moveTo>
                    <a:cubicBezTo>
                      <a:pt x="64" y="11"/>
                      <a:pt x="62" y="17"/>
                      <a:pt x="57" y="19"/>
                    </a:cubicBezTo>
                    <a:cubicBezTo>
                      <a:pt x="15" y="38"/>
                      <a:pt x="15" y="38"/>
                      <a:pt x="15" y="38"/>
                    </a:cubicBezTo>
                    <a:cubicBezTo>
                      <a:pt x="10" y="41"/>
                      <a:pt x="5" y="38"/>
                      <a:pt x="2" y="34"/>
                    </a:cubicBezTo>
                    <a:cubicBezTo>
                      <a:pt x="0" y="29"/>
                      <a:pt x="2" y="23"/>
                      <a:pt x="7" y="21"/>
                    </a:cubicBezTo>
                    <a:cubicBezTo>
                      <a:pt x="49" y="2"/>
                      <a:pt x="49" y="2"/>
                      <a:pt x="49" y="2"/>
                    </a:cubicBezTo>
                    <a:cubicBezTo>
                      <a:pt x="54" y="0"/>
                      <a:pt x="59" y="2"/>
                      <a:pt x="61" y="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3" name="Google Shape;1173;p40"/>
              <p:cNvSpPr/>
              <p:nvPr/>
            </p:nvSpPr>
            <p:spPr>
              <a:xfrm>
                <a:off x="5813988" y="2749163"/>
                <a:ext cx="193675" cy="120650"/>
              </a:xfrm>
              <a:custGeom>
                <a:avLst/>
                <a:gdLst/>
                <a:ahLst/>
                <a:cxnLst/>
                <a:rect l="l" t="t" r="r" b="b"/>
                <a:pathLst>
                  <a:path w="64" h="40" extrusionOk="0">
                    <a:moveTo>
                      <a:pt x="62" y="7"/>
                    </a:moveTo>
                    <a:cubicBezTo>
                      <a:pt x="64" y="11"/>
                      <a:pt x="62" y="17"/>
                      <a:pt x="57" y="19"/>
                    </a:cubicBezTo>
                    <a:cubicBezTo>
                      <a:pt x="15" y="38"/>
                      <a:pt x="15" y="38"/>
                      <a:pt x="15" y="38"/>
                    </a:cubicBezTo>
                    <a:cubicBezTo>
                      <a:pt x="10" y="40"/>
                      <a:pt x="5" y="38"/>
                      <a:pt x="2" y="33"/>
                    </a:cubicBezTo>
                    <a:cubicBezTo>
                      <a:pt x="0" y="29"/>
                      <a:pt x="2" y="23"/>
                      <a:pt x="7" y="21"/>
                    </a:cubicBezTo>
                    <a:cubicBezTo>
                      <a:pt x="49" y="2"/>
                      <a:pt x="49" y="2"/>
                      <a:pt x="49" y="2"/>
                    </a:cubicBezTo>
                    <a:cubicBezTo>
                      <a:pt x="54" y="0"/>
                      <a:pt x="59" y="2"/>
                      <a:pt x="62" y="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4" name="Google Shape;1174;p40"/>
              <p:cNvSpPr/>
              <p:nvPr/>
            </p:nvSpPr>
            <p:spPr>
              <a:xfrm>
                <a:off x="5855263" y="2839650"/>
                <a:ext cx="195263" cy="125413"/>
              </a:xfrm>
              <a:custGeom>
                <a:avLst/>
                <a:gdLst/>
                <a:ahLst/>
                <a:cxnLst/>
                <a:rect l="l" t="t" r="r" b="b"/>
                <a:pathLst>
                  <a:path w="64" h="41" extrusionOk="0">
                    <a:moveTo>
                      <a:pt x="62" y="7"/>
                    </a:moveTo>
                    <a:cubicBezTo>
                      <a:pt x="64" y="12"/>
                      <a:pt x="62" y="18"/>
                      <a:pt x="57" y="20"/>
                    </a:cubicBezTo>
                    <a:cubicBezTo>
                      <a:pt x="15" y="39"/>
                      <a:pt x="15" y="39"/>
                      <a:pt x="15" y="39"/>
                    </a:cubicBezTo>
                    <a:cubicBezTo>
                      <a:pt x="10" y="41"/>
                      <a:pt x="5" y="39"/>
                      <a:pt x="2" y="34"/>
                    </a:cubicBezTo>
                    <a:cubicBezTo>
                      <a:pt x="0" y="29"/>
                      <a:pt x="2" y="24"/>
                      <a:pt x="7" y="22"/>
                    </a:cubicBezTo>
                    <a:cubicBezTo>
                      <a:pt x="49" y="3"/>
                      <a:pt x="49" y="3"/>
                      <a:pt x="49" y="3"/>
                    </a:cubicBezTo>
                    <a:cubicBezTo>
                      <a:pt x="54" y="0"/>
                      <a:pt x="59" y="3"/>
                      <a:pt x="62" y="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5" name="Google Shape;1175;p40"/>
              <p:cNvSpPr/>
              <p:nvPr/>
            </p:nvSpPr>
            <p:spPr>
              <a:xfrm>
                <a:off x="5898125" y="2934900"/>
                <a:ext cx="195263" cy="123825"/>
              </a:xfrm>
              <a:custGeom>
                <a:avLst/>
                <a:gdLst/>
                <a:ahLst/>
                <a:cxnLst/>
                <a:rect l="l" t="t" r="r" b="b"/>
                <a:pathLst>
                  <a:path w="64" h="41" extrusionOk="0">
                    <a:moveTo>
                      <a:pt x="62" y="7"/>
                    </a:moveTo>
                    <a:cubicBezTo>
                      <a:pt x="64" y="12"/>
                      <a:pt x="62" y="18"/>
                      <a:pt x="57" y="20"/>
                    </a:cubicBezTo>
                    <a:cubicBezTo>
                      <a:pt x="15" y="39"/>
                      <a:pt x="15" y="39"/>
                      <a:pt x="15" y="39"/>
                    </a:cubicBezTo>
                    <a:cubicBezTo>
                      <a:pt x="10" y="41"/>
                      <a:pt x="5" y="39"/>
                      <a:pt x="3" y="34"/>
                    </a:cubicBezTo>
                    <a:cubicBezTo>
                      <a:pt x="0" y="29"/>
                      <a:pt x="2" y="24"/>
                      <a:pt x="7" y="21"/>
                    </a:cubicBezTo>
                    <a:cubicBezTo>
                      <a:pt x="49" y="2"/>
                      <a:pt x="49" y="2"/>
                      <a:pt x="49" y="2"/>
                    </a:cubicBezTo>
                    <a:cubicBezTo>
                      <a:pt x="54" y="0"/>
                      <a:pt x="59" y="2"/>
                      <a:pt x="62" y="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6" name="Google Shape;1176;p40"/>
              <p:cNvSpPr/>
              <p:nvPr/>
            </p:nvSpPr>
            <p:spPr>
              <a:xfrm>
                <a:off x="5940988" y="3028563"/>
                <a:ext cx="195263" cy="125413"/>
              </a:xfrm>
              <a:custGeom>
                <a:avLst/>
                <a:gdLst/>
                <a:ahLst/>
                <a:cxnLst/>
                <a:rect l="l" t="t" r="r" b="b"/>
                <a:pathLst>
                  <a:path w="64" h="41" extrusionOk="0">
                    <a:moveTo>
                      <a:pt x="62" y="7"/>
                    </a:moveTo>
                    <a:cubicBezTo>
                      <a:pt x="64" y="12"/>
                      <a:pt x="62" y="18"/>
                      <a:pt x="57" y="20"/>
                    </a:cubicBezTo>
                    <a:cubicBezTo>
                      <a:pt x="15" y="39"/>
                      <a:pt x="15" y="39"/>
                      <a:pt x="15" y="39"/>
                    </a:cubicBezTo>
                    <a:cubicBezTo>
                      <a:pt x="10" y="41"/>
                      <a:pt x="5" y="39"/>
                      <a:pt x="3" y="34"/>
                    </a:cubicBezTo>
                    <a:cubicBezTo>
                      <a:pt x="0" y="29"/>
                      <a:pt x="3" y="24"/>
                      <a:pt x="7" y="21"/>
                    </a:cubicBezTo>
                    <a:cubicBezTo>
                      <a:pt x="49" y="2"/>
                      <a:pt x="49" y="2"/>
                      <a:pt x="49" y="2"/>
                    </a:cubicBezTo>
                    <a:cubicBezTo>
                      <a:pt x="54" y="0"/>
                      <a:pt x="60" y="2"/>
                      <a:pt x="62" y="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7" name="Google Shape;1177;p40"/>
              <p:cNvSpPr/>
              <p:nvPr/>
            </p:nvSpPr>
            <p:spPr>
              <a:xfrm>
                <a:off x="5983850" y="3123813"/>
                <a:ext cx="195263" cy="123825"/>
              </a:xfrm>
              <a:custGeom>
                <a:avLst/>
                <a:gdLst/>
                <a:ahLst/>
                <a:cxnLst/>
                <a:rect l="l" t="t" r="r" b="b"/>
                <a:pathLst>
                  <a:path w="64" h="41" extrusionOk="0">
                    <a:moveTo>
                      <a:pt x="62" y="7"/>
                    </a:moveTo>
                    <a:cubicBezTo>
                      <a:pt x="64" y="12"/>
                      <a:pt x="62" y="18"/>
                      <a:pt x="57" y="20"/>
                    </a:cubicBezTo>
                    <a:cubicBezTo>
                      <a:pt x="15" y="39"/>
                      <a:pt x="15" y="39"/>
                      <a:pt x="15" y="39"/>
                    </a:cubicBezTo>
                    <a:cubicBezTo>
                      <a:pt x="11" y="41"/>
                      <a:pt x="5" y="39"/>
                      <a:pt x="3" y="34"/>
                    </a:cubicBezTo>
                    <a:cubicBezTo>
                      <a:pt x="0" y="29"/>
                      <a:pt x="3" y="23"/>
                      <a:pt x="7" y="21"/>
                    </a:cubicBezTo>
                    <a:cubicBezTo>
                      <a:pt x="49" y="2"/>
                      <a:pt x="49" y="2"/>
                      <a:pt x="49" y="2"/>
                    </a:cubicBezTo>
                    <a:cubicBezTo>
                      <a:pt x="54" y="0"/>
                      <a:pt x="60" y="2"/>
                      <a:pt x="62" y="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8" name="Google Shape;1178;p40"/>
              <p:cNvSpPr/>
              <p:nvPr/>
            </p:nvSpPr>
            <p:spPr>
              <a:xfrm>
                <a:off x="6026713" y="3217475"/>
                <a:ext cx="195263" cy="125413"/>
              </a:xfrm>
              <a:custGeom>
                <a:avLst/>
                <a:gdLst/>
                <a:ahLst/>
                <a:cxnLst/>
                <a:rect l="l" t="t" r="r" b="b"/>
                <a:pathLst>
                  <a:path w="64" h="41" extrusionOk="0">
                    <a:moveTo>
                      <a:pt x="62" y="7"/>
                    </a:moveTo>
                    <a:cubicBezTo>
                      <a:pt x="64" y="12"/>
                      <a:pt x="62" y="17"/>
                      <a:pt x="57" y="20"/>
                    </a:cubicBezTo>
                    <a:cubicBezTo>
                      <a:pt x="15" y="39"/>
                      <a:pt x="15" y="39"/>
                      <a:pt x="15" y="39"/>
                    </a:cubicBezTo>
                    <a:cubicBezTo>
                      <a:pt x="11" y="41"/>
                      <a:pt x="5" y="39"/>
                      <a:pt x="3" y="34"/>
                    </a:cubicBezTo>
                    <a:cubicBezTo>
                      <a:pt x="0" y="29"/>
                      <a:pt x="3" y="23"/>
                      <a:pt x="7" y="21"/>
                    </a:cubicBezTo>
                    <a:cubicBezTo>
                      <a:pt x="49" y="2"/>
                      <a:pt x="49" y="2"/>
                      <a:pt x="49" y="2"/>
                    </a:cubicBezTo>
                    <a:cubicBezTo>
                      <a:pt x="54" y="0"/>
                      <a:pt x="60" y="2"/>
                      <a:pt x="62" y="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9" name="Google Shape;1179;p40"/>
              <p:cNvSpPr/>
              <p:nvPr/>
            </p:nvSpPr>
            <p:spPr>
              <a:xfrm>
                <a:off x="6072750" y="3312725"/>
                <a:ext cx="190500" cy="123825"/>
              </a:xfrm>
              <a:custGeom>
                <a:avLst/>
                <a:gdLst/>
                <a:ahLst/>
                <a:cxnLst/>
                <a:rect l="l" t="t" r="r" b="b"/>
                <a:pathLst>
                  <a:path w="63" h="41" extrusionOk="0">
                    <a:moveTo>
                      <a:pt x="61" y="7"/>
                    </a:moveTo>
                    <a:cubicBezTo>
                      <a:pt x="63" y="12"/>
                      <a:pt x="61" y="17"/>
                      <a:pt x="56" y="19"/>
                    </a:cubicBezTo>
                    <a:cubicBezTo>
                      <a:pt x="15" y="38"/>
                      <a:pt x="15" y="38"/>
                      <a:pt x="15" y="38"/>
                    </a:cubicBezTo>
                    <a:cubicBezTo>
                      <a:pt x="10" y="41"/>
                      <a:pt x="4" y="39"/>
                      <a:pt x="2" y="34"/>
                    </a:cubicBezTo>
                    <a:cubicBezTo>
                      <a:pt x="0" y="29"/>
                      <a:pt x="2" y="23"/>
                      <a:pt x="7" y="21"/>
                    </a:cubicBezTo>
                    <a:cubicBezTo>
                      <a:pt x="48" y="2"/>
                      <a:pt x="48" y="2"/>
                      <a:pt x="48" y="2"/>
                    </a:cubicBezTo>
                    <a:cubicBezTo>
                      <a:pt x="53" y="0"/>
                      <a:pt x="59" y="2"/>
                      <a:pt x="61" y="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80" name="Google Shape;1180;p40"/>
            <p:cNvSpPr/>
            <p:nvPr/>
          </p:nvSpPr>
          <p:spPr>
            <a:xfrm rot="19070523">
              <a:off x="6572197" y="2471581"/>
              <a:ext cx="197729" cy="449225"/>
            </a:xfrm>
            <a:custGeom>
              <a:avLst/>
              <a:gdLst/>
              <a:ahLst/>
              <a:cxnLst/>
              <a:rect l="l" t="t" r="r" b="b"/>
              <a:pathLst>
                <a:path w="71" h="161" extrusionOk="0">
                  <a:moveTo>
                    <a:pt x="18" y="74"/>
                  </a:moveTo>
                  <a:cubicBezTo>
                    <a:pt x="33" y="13"/>
                    <a:pt x="33" y="13"/>
                    <a:pt x="33" y="13"/>
                  </a:cubicBezTo>
                  <a:cubicBezTo>
                    <a:pt x="35" y="5"/>
                    <a:pt x="41" y="0"/>
                    <a:pt x="49" y="1"/>
                  </a:cubicBezTo>
                  <a:cubicBezTo>
                    <a:pt x="53" y="1"/>
                    <a:pt x="56" y="2"/>
                    <a:pt x="60" y="3"/>
                  </a:cubicBezTo>
                  <a:cubicBezTo>
                    <a:pt x="65" y="4"/>
                    <a:pt x="69" y="8"/>
                    <a:pt x="70" y="13"/>
                  </a:cubicBezTo>
                  <a:cubicBezTo>
                    <a:pt x="71" y="16"/>
                    <a:pt x="71" y="19"/>
                    <a:pt x="70" y="22"/>
                  </a:cubicBezTo>
                  <a:cubicBezTo>
                    <a:pt x="62" y="54"/>
                    <a:pt x="54" y="87"/>
                    <a:pt x="45" y="120"/>
                  </a:cubicBezTo>
                  <a:cubicBezTo>
                    <a:pt x="45" y="121"/>
                    <a:pt x="45" y="122"/>
                    <a:pt x="44" y="124"/>
                  </a:cubicBezTo>
                  <a:cubicBezTo>
                    <a:pt x="41" y="129"/>
                    <a:pt x="36" y="133"/>
                    <a:pt x="30" y="132"/>
                  </a:cubicBezTo>
                  <a:cubicBezTo>
                    <a:pt x="23" y="132"/>
                    <a:pt x="18" y="128"/>
                    <a:pt x="16" y="121"/>
                  </a:cubicBezTo>
                  <a:cubicBezTo>
                    <a:pt x="16" y="119"/>
                    <a:pt x="16" y="115"/>
                    <a:pt x="16" y="113"/>
                  </a:cubicBezTo>
                  <a:cubicBezTo>
                    <a:pt x="19" y="103"/>
                    <a:pt x="21" y="93"/>
                    <a:pt x="24" y="84"/>
                  </a:cubicBezTo>
                  <a:cubicBezTo>
                    <a:pt x="25" y="80"/>
                    <a:pt x="26" y="76"/>
                    <a:pt x="27" y="72"/>
                  </a:cubicBezTo>
                  <a:cubicBezTo>
                    <a:pt x="28" y="69"/>
                    <a:pt x="31" y="71"/>
                    <a:pt x="31" y="73"/>
                  </a:cubicBezTo>
                  <a:cubicBezTo>
                    <a:pt x="31" y="73"/>
                    <a:pt x="31" y="74"/>
                    <a:pt x="31" y="74"/>
                  </a:cubicBezTo>
                  <a:cubicBezTo>
                    <a:pt x="27" y="88"/>
                    <a:pt x="24" y="101"/>
                    <a:pt x="21" y="114"/>
                  </a:cubicBezTo>
                  <a:cubicBezTo>
                    <a:pt x="19" y="120"/>
                    <a:pt x="22" y="125"/>
                    <a:pt x="26" y="127"/>
                  </a:cubicBezTo>
                  <a:cubicBezTo>
                    <a:pt x="32" y="129"/>
                    <a:pt x="37" y="127"/>
                    <a:pt x="40" y="122"/>
                  </a:cubicBezTo>
                  <a:cubicBezTo>
                    <a:pt x="40" y="121"/>
                    <a:pt x="41" y="119"/>
                    <a:pt x="41" y="118"/>
                  </a:cubicBezTo>
                  <a:cubicBezTo>
                    <a:pt x="49" y="86"/>
                    <a:pt x="57" y="54"/>
                    <a:pt x="65" y="22"/>
                  </a:cubicBezTo>
                  <a:cubicBezTo>
                    <a:pt x="66" y="21"/>
                    <a:pt x="66" y="20"/>
                    <a:pt x="66" y="20"/>
                  </a:cubicBezTo>
                  <a:cubicBezTo>
                    <a:pt x="67" y="15"/>
                    <a:pt x="65" y="10"/>
                    <a:pt x="61" y="8"/>
                  </a:cubicBezTo>
                  <a:cubicBezTo>
                    <a:pt x="56" y="6"/>
                    <a:pt x="52" y="5"/>
                    <a:pt x="47" y="5"/>
                  </a:cubicBezTo>
                  <a:cubicBezTo>
                    <a:pt x="42" y="6"/>
                    <a:pt x="39" y="9"/>
                    <a:pt x="38" y="14"/>
                  </a:cubicBezTo>
                  <a:cubicBezTo>
                    <a:pt x="27" y="54"/>
                    <a:pt x="17" y="95"/>
                    <a:pt x="7" y="136"/>
                  </a:cubicBezTo>
                  <a:cubicBezTo>
                    <a:pt x="5" y="142"/>
                    <a:pt x="8" y="147"/>
                    <a:pt x="13" y="151"/>
                  </a:cubicBezTo>
                  <a:cubicBezTo>
                    <a:pt x="16" y="154"/>
                    <a:pt x="20" y="154"/>
                    <a:pt x="24" y="155"/>
                  </a:cubicBezTo>
                  <a:cubicBezTo>
                    <a:pt x="33" y="157"/>
                    <a:pt x="41" y="152"/>
                    <a:pt x="43" y="143"/>
                  </a:cubicBezTo>
                  <a:cubicBezTo>
                    <a:pt x="49" y="120"/>
                    <a:pt x="55" y="97"/>
                    <a:pt x="61" y="74"/>
                  </a:cubicBezTo>
                  <a:cubicBezTo>
                    <a:pt x="61" y="73"/>
                    <a:pt x="61" y="73"/>
                    <a:pt x="61" y="73"/>
                  </a:cubicBezTo>
                  <a:cubicBezTo>
                    <a:pt x="61" y="71"/>
                    <a:pt x="65" y="72"/>
                    <a:pt x="65" y="75"/>
                  </a:cubicBezTo>
                  <a:cubicBezTo>
                    <a:pt x="59" y="98"/>
                    <a:pt x="53" y="122"/>
                    <a:pt x="47" y="145"/>
                  </a:cubicBezTo>
                  <a:cubicBezTo>
                    <a:pt x="45" y="153"/>
                    <a:pt x="39" y="159"/>
                    <a:pt x="31" y="160"/>
                  </a:cubicBezTo>
                  <a:cubicBezTo>
                    <a:pt x="25" y="161"/>
                    <a:pt x="19" y="159"/>
                    <a:pt x="13" y="156"/>
                  </a:cubicBezTo>
                  <a:cubicBezTo>
                    <a:pt x="6" y="153"/>
                    <a:pt x="0" y="144"/>
                    <a:pt x="3" y="134"/>
                  </a:cubicBezTo>
                  <a:cubicBezTo>
                    <a:pt x="8" y="114"/>
                    <a:pt x="13" y="94"/>
                    <a:pt x="18" y="7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81" name="Google Shape;1181;p40"/>
          <p:cNvGrpSpPr/>
          <p:nvPr/>
        </p:nvGrpSpPr>
        <p:grpSpPr>
          <a:xfrm>
            <a:off x="-503720" y="2344200"/>
            <a:ext cx="3716230" cy="2414628"/>
            <a:chOff x="-503720" y="2344200"/>
            <a:chExt cx="3716230" cy="2414628"/>
          </a:xfrm>
        </p:grpSpPr>
        <p:grpSp>
          <p:nvGrpSpPr>
            <p:cNvPr id="1182" name="Google Shape;1182;p40"/>
            <p:cNvGrpSpPr/>
            <p:nvPr/>
          </p:nvGrpSpPr>
          <p:grpSpPr>
            <a:xfrm>
              <a:off x="-503720" y="2344209"/>
              <a:ext cx="3716230" cy="2414619"/>
              <a:chOff x="-503720" y="2344209"/>
              <a:chExt cx="3716230" cy="2414619"/>
            </a:xfrm>
          </p:grpSpPr>
          <p:sp>
            <p:nvSpPr>
              <p:cNvPr id="1183" name="Google Shape;1183;p40"/>
              <p:cNvSpPr/>
              <p:nvPr/>
            </p:nvSpPr>
            <p:spPr>
              <a:xfrm>
                <a:off x="1894423" y="3970300"/>
                <a:ext cx="197729" cy="449225"/>
              </a:xfrm>
              <a:custGeom>
                <a:avLst/>
                <a:gdLst/>
                <a:ahLst/>
                <a:cxnLst/>
                <a:rect l="l" t="t" r="r" b="b"/>
                <a:pathLst>
                  <a:path w="71" h="161" extrusionOk="0">
                    <a:moveTo>
                      <a:pt x="18" y="74"/>
                    </a:moveTo>
                    <a:cubicBezTo>
                      <a:pt x="33" y="13"/>
                      <a:pt x="33" y="13"/>
                      <a:pt x="33" y="13"/>
                    </a:cubicBezTo>
                    <a:cubicBezTo>
                      <a:pt x="35" y="5"/>
                      <a:pt x="41" y="0"/>
                      <a:pt x="49" y="1"/>
                    </a:cubicBezTo>
                    <a:cubicBezTo>
                      <a:pt x="53" y="1"/>
                      <a:pt x="56" y="2"/>
                      <a:pt x="60" y="3"/>
                    </a:cubicBezTo>
                    <a:cubicBezTo>
                      <a:pt x="65" y="4"/>
                      <a:pt x="69" y="8"/>
                      <a:pt x="70" y="13"/>
                    </a:cubicBezTo>
                    <a:cubicBezTo>
                      <a:pt x="71" y="16"/>
                      <a:pt x="71" y="19"/>
                      <a:pt x="70" y="22"/>
                    </a:cubicBezTo>
                    <a:cubicBezTo>
                      <a:pt x="62" y="54"/>
                      <a:pt x="54" y="87"/>
                      <a:pt x="45" y="120"/>
                    </a:cubicBezTo>
                    <a:cubicBezTo>
                      <a:pt x="45" y="121"/>
                      <a:pt x="45" y="122"/>
                      <a:pt x="44" y="124"/>
                    </a:cubicBezTo>
                    <a:cubicBezTo>
                      <a:pt x="41" y="129"/>
                      <a:pt x="36" y="133"/>
                      <a:pt x="30" y="132"/>
                    </a:cubicBezTo>
                    <a:cubicBezTo>
                      <a:pt x="23" y="132"/>
                      <a:pt x="18" y="128"/>
                      <a:pt x="16" y="121"/>
                    </a:cubicBezTo>
                    <a:cubicBezTo>
                      <a:pt x="16" y="119"/>
                      <a:pt x="16" y="115"/>
                      <a:pt x="16" y="113"/>
                    </a:cubicBezTo>
                    <a:cubicBezTo>
                      <a:pt x="19" y="103"/>
                      <a:pt x="21" y="93"/>
                      <a:pt x="24" y="84"/>
                    </a:cubicBezTo>
                    <a:cubicBezTo>
                      <a:pt x="25" y="80"/>
                      <a:pt x="26" y="76"/>
                      <a:pt x="27" y="72"/>
                    </a:cubicBezTo>
                    <a:cubicBezTo>
                      <a:pt x="28" y="69"/>
                      <a:pt x="31" y="71"/>
                      <a:pt x="31" y="73"/>
                    </a:cubicBezTo>
                    <a:cubicBezTo>
                      <a:pt x="31" y="73"/>
                      <a:pt x="31" y="74"/>
                      <a:pt x="31" y="74"/>
                    </a:cubicBezTo>
                    <a:cubicBezTo>
                      <a:pt x="27" y="88"/>
                      <a:pt x="24" y="101"/>
                      <a:pt x="21" y="114"/>
                    </a:cubicBezTo>
                    <a:cubicBezTo>
                      <a:pt x="19" y="120"/>
                      <a:pt x="22" y="125"/>
                      <a:pt x="26" y="127"/>
                    </a:cubicBezTo>
                    <a:cubicBezTo>
                      <a:pt x="32" y="129"/>
                      <a:pt x="37" y="127"/>
                      <a:pt x="40" y="122"/>
                    </a:cubicBezTo>
                    <a:cubicBezTo>
                      <a:pt x="40" y="121"/>
                      <a:pt x="41" y="119"/>
                      <a:pt x="41" y="118"/>
                    </a:cubicBezTo>
                    <a:cubicBezTo>
                      <a:pt x="49" y="86"/>
                      <a:pt x="57" y="54"/>
                      <a:pt x="65" y="22"/>
                    </a:cubicBezTo>
                    <a:cubicBezTo>
                      <a:pt x="66" y="21"/>
                      <a:pt x="66" y="20"/>
                      <a:pt x="66" y="20"/>
                    </a:cubicBezTo>
                    <a:cubicBezTo>
                      <a:pt x="67" y="15"/>
                      <a:pt x="65" y="10"/>
                      <a:pt x="61" y="8"/>
                    </a:cubicBezTo>
                    <a:cubicBezTo>
                      <a:pt x="56" y="6"/>
                      <a:pt x="52" y="5"/>
                      <a:pt x="47" y="5"/>
                    </a:cubicBezTo>
                    <a:cubicBezTo>
                      <a:pt x="42" y="6"/>
                      <a:pt x="39" y="9"/>
                      <a:pt x="38" y="14"/>
                    </a:cubicBezTo>
                    <a:cubicBezTo>
                      <a:pt x="27" y="54"/>
                      <a:pt x="17" y="95"/>
                      <a:pt x="7" y="136"/>
                    </a:cubicBezTo>
                    <a:cubicBezTo>
                      <a:pt x="5" y="142"/>
                      <a:pt x="8" y="147"/>
                      <a:pt x="13" y="151"/>
                    </a:cubicBezTo>
                    <a:cubicBezTo>
                      <a:pt x="16" y="154"/>
                      <a:pt x="20" y="154"/>
                      <a:pt x="24" y="155"/>
                    </a:cubicBezTo>
                    <a:cubicBezTo>
                      <a:pt x="33" y="157"/>
                      <a:pt x="41" y="152"/>
                      <a:pt x="43" y="143"/>
                    </a:cubicBezTo>
                    <a:cubicBezTo>
                      <a:pt x="49" y="120"/>
                      <a:pt x="55" y="97"/>
                      <a:pt x="61" y="74"/>
                    </a:cubicBezTo>
                    <a:cubicBezTo>
                      <a:pt x="61" y="73"/>
                      <a:pt x="61" y="73"/>
                      <a:pt x="61" y="73"/>
                    </a:cubicBezTo>
                    <a:cubicBezTo>
                      <a:pt x="61" y="71"/>
                      <a:pt x="65" y="72"/>
                      <a:pt x="65" y="75"/>
                    </a:cubicBezTo>
                    <a:cubicBezTo>
                      <a:pt x="59" y="98"/>
                      <a:pt x="53" y="122"/>
                      <a:pt x="47" y="145"/>
                    </a:cubicBezTo>
                    <a:cubicBezTo>
                      <a:pt x="45" y="153"/>
                      <a:pt x="39" y="159"/>
                      <a:pt x="31" y="160"/>
                    </a:cubicBezTo>
                    <a:cubicBezTo>
                      <a:pt x="25" y="161"/>
                      <a:pt x="19" y="159"/>
                      <a:pt x="13" y="156"/>
                    </a:cubicBezTo>
                    <a:cubicBezTo>
                      <a:pt x="6" y="153"/>
                      <a:pt x="0" y="144"/>
                      <a:pt x="3" y="134"/>
                    </a:cubicBezTo>
                    <a:cubicBezTo>
                      <a:pt x="8" y="114"/>
                      <a:pt x="13" y="94"/>
                      <a:pt x="18" y="74"/>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184" name="Google Shape;1184;p40"/>
              <p:cNvGrpSpPr/>
              <p:nvPr/>
            </p:nvGrpSpPr>
            <p:grpSpPr>
              <a:xfrm>
                <a:off x="351008" y="4245520"/>
                <a:ext cx="724435" cy="513308"/>
                <a:chOff x="6180688" y="2320538"/>
                <a:chExt cx="1149350" cy="814387"/>
              </a:xfrm>
            </p:grpSpPr>
            <p:sp>
              <p:nvSpPr>
                <p:cNvPr id="1185" name="Google Shape;1185;p40"/>
                <p:cNvSpPr/>
                <p:nvPr/>
              </p:nvSpPr>
              <p:spPr>
                <a:xfrm>
                  <a:off x="7010950" y="2320538"/>
                  <a:ext cx="319088" cy="261938"/>
                </a:xfrm>
                <a:custGeom>
                  <a:avLst/>
                  <a:gdLst/>
                  <a:ahLst/>
                  <a:cxnLst/>
                  <a:rect l="l" t="t" r="r" b="b"/>
                  <a:pathLst>
                    <a:path w="105" h="86" extrusionOk="0">
                      <a:moveTo>
                        <a:pt x="6" y="24"/>
                      </a:moveTo>
                      <a:cubicBezTo>
                        <a:pt x="7" y="23"/>
                        <a:pt x="9" y="23"/>
                        <a:pt x="10" y="23"/>
                      </a:cubicBezTo>
                      <a:cubicBezTo>
                        <a:pt x="96" y="1"/>
                        <a:pt x="96" y="1"/>
                        <a:pt x="96" y="1"/>
                      </a:cubicBezTo>
                      <a:cubicBezTo>
                        <a:pt x="99" y="0"/>
                        <a:pt x="102" y="1"/>
                        <a:pt x="104" y="3"/>
                      </a:cubicBezTo>
                      <a:cubicBezTo>
                        <a:pt x="105" y="5"/>
                        <a:pt x="105" y="9"/>
                        <a:pt x="103" y="11"/>
                      </a:cubicBezTo>
                      <a:cubicBezTo>
                        <a:pt x="48" y="82"/>
                        <a:pt x="48" y="82"/>
                        <a:pt x="48" y="82"/>
                      </a:cubicBezTo>
                      <a:cubicBezTo>
                        <a:pt x="46" y="84"/>
                        <a:pt x="43" y="86"/>
                        <a:pt x="41" y="86"/>
                      </a:cubicBezTo>
                      <a:cubicBezTo>
                        <a:pt x="38" y="86"/>
                        <a:pt x="36" y="85"/>
                        <a:pt x="34" y="83"/>
                      </a:cubicBezTo>
                      <a:cubicBezTo>
                        <a:pt x="3" y="35"/>
                        <a:pt x="3" y="35"/>
                        <a:pt x="3" y="35"/>
                      </a:cubicBezTo>
                      <a:cubicBezTo>
                        <a:pt x="3" y="35"/>
                        <a:pt x="3" y="35"/>
                        <a:pt x="3" y="35"/>
                      </a:cubicBezTo>
                      <a:cubicBezTo>
                        <a:pt x="0" y="31"/>
                        <a:pt x="2" y="27"/>
                        <a:pt x="6" y="2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6" name="Google Shape;1186;p40"/>
                <p:cNvSpPr/>
                <p:nvPr/>
              </p:nvSpPr>
              <p:spPr>
                <a:xfrm>
                  <a:off x="6180688" y="2379275"/>
                  <a:ext cx="976313" cy="755650"/>
                </a:xfrm>
                <a:custGeom>
                  <a:avLst/>
                  <a:gdLst/>
                  <a:ahLst/>
                  <a:cxnLst/>
                  <a:rect l="l" t="t" r="r" b="b"/>
                  <a:pathLst>
                    <a:path w="321" h="248" extrusionOk="0">
                      <a:moveTo>
                        <a:pt x="17" y="166"/>
                      </a:moveTo>
                      <a:cubicBezTo>
                        <a:pt x="5" y="173"/>
                        <a:pt x="0" y="187"/>
                        <a:pt x="6" y="196"/>
                      </a:cubicBezTo>
                      <a:cubicBezTo>
                        <a:pt x="34" y="238"/>
                        <a:pt x="34" y="238"/>
                        <a:pt x="34" y="238"/>
                      </a:cubicBezTo>
                      <a:cubicBezTo>
                        <a:pt x="40" y="247"/>
                        <a:pt x="54" y="248"/>
                        <a:pt x="66" y="241"/>
                      </a:cubicBezTo>
                      <a:cubicBezTo>
                        <a:pt x="308" y="82"/>
                        <a:pt x="308" y="82"/>
                        <a:pt x="308" y="82"/>
                      </a:cubicBezTo>
                      <a:cubicBezTo>
                        <a:pt x="320" y="75"/>
                        <a:pt x="321" y="68"/>
                        <a:pt x="315" y="59"/>
                      </a:cubicBezTo>
                      <a:cubicBezTo>
                        <a:pt x="283" y="10"/>
                        <a:pt x="283" y="10"/>
                        <a:pt x="283" y="10"/>
                      </a:cubicBezTo>
                      <a:cubicBezTo>
                        <a:pt x="277" y="1"/>
                        <a:pt x="271" y="0"/>
                        <a:pt x="259" y="7"/>
                      </a:cubicBezTo>
                      <a:lnTo>
                        <a:pt x="17" y="166"/>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7" name="Google Shape;1187;p40"/>
                <p:cNvSpPr/>
                <p:nvPr/>
              </p:nvSpPr>
              <p:spPr>
                <a:xfrm>
                  <a:off x="6898238" y="2425313"/>
                  <a:ext cx="185738" cy="252413"/>
                </a:xfrm>
                <a:custGeom>
                  <a:avLst/>
                  <a:gdLst/>
                  <a:ahLst/>
                  <a:cxnLst/>
                  <a:rect l="l" t="t" r="r" b="b"/>
                  <a:pathLst>
                    <a:path w="117" h="159" extrusionOk="0">
                      <a:moveTo>
                        <a:pt x="0" y="15"/>
                      </a:moveTo>
                      <a:lnTo>
                        <a:pt x="94" y="159"/>
                      </a:lnTo>
                      <a:lnTo>
                        <a:pt x="117" y="144"/>
                      </a:lnTo>
                      <a:lnTo>
                        <a:pt x="23" y="0"/>
                      </a:lnTo>
                      <a:lnTo>
                        <a:pt x="0" y="1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8" name="Google Shape;1188;p40"/>
                <p:cNvSpPr/>
                <p:nvPr/>
              </p:nvSpPr>
              <p:spPr>
                <a:xfrm>
                  <a:off x="6841088" y="2465000"/>
                  <a:ext cx="182563" cy="249238"/>
                </a:xfrm>
                <a:custGeom>
                  <a:avLst/>
                  <a:gdLst/>
                  <a:ahLst/>
                  <a:cxnLst/>
                  <a:rect l="l" t="t" r="r" b="b"/>
                  <a:pathLst>
                    <a:path w="115" h="157" extrusionOk="0">
                      <a:moveTo>
                        <a:pt x="0" y="13"/>
                      </a:moveTo>
                      <a:lnTo>
                        <a:pt x="94" y="157"/>
                      </a:lnTo>
                      <a:lnTo>
                        <a:pt x="115" y="142"/>
                      </a:lnTo>
                      <a:lnTo>
                        <a:pt x="23" y="0"/>
                      </a:lnTo>
                      <a:lnTo>
                        <a:pt x="0" y="1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9" name="Google Shape;1189;p40"/>
                <p:cNvSpPr/>
                <p:nvPr/>
              </p:nvSpPr>
              <p:spPr>
                <a:xfrm>
                  <a:off x="6307688" y="2811075"/>
                  <a:ext cx="185738" cy="250825"/>
                </a:xfrm>
                <a:custGeom>
                  <a:avLst/>
                  <a:gdLst/>
                  <a:ahLst/>
                  <a:cxnLst/>
                  <a:rect l="l" t="t" r="r" b="b"/>
                  <a:pathLst>
                    <a:path w="117" h="158" extrusionOk="0">
                      <a:moveTo>
                        <a:pt x="0" y="14"/>
                      </a:moveTo>
                      <a:lnTo>
                        <a:pt x="94" y="158"/>
                      </a:lnTo>
                      <a:lnTo>
                        <a:pt x="117" y="144"/>
                      </a:lnTo>
                      <a:lnTo>
                        <a:pt x="23" y="0"/>
                      </a:lnTo>
                      <a:lnTo>
                        <a:pt x="0" y="1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0" name="Google Shape;1190;p40"/>
                <p:cNvSpPr/>
                <p:nvPr/>
              </p:nvSpPr>
              <p:spPr>
                <a:xfrm>
                  <a:off x="6250538" y="2847588"/>
                  <a:ext cx="182563" cy="254000"/>
                </a:xfrm>
                <a:custGeom>
                  <a:avLst/>
                  <a:gdLst/>
                  <a:ahLst/>
                  <a:cxnLst/>
                  <a:rect l="l" t="t" r="r" b="b"/>
                  <a:pathLst>
                    <a:path w="115" h="160" extrusionOk="0">
                      <a:moveTo>
                        <a:pt x="0" y="16"/>
                      </a:moveTo>
                      <a:lnTo>
                        <a:pt x="94" y="160"/>
                      </a:lnTo>
                      <a:lnTo>
                        <a:pt x="115" y="144"/>
                      </a:lnTo>
                      <a:lnTo>
                        <a:pt x="23" y="0"/>
                      </a:lnTo>
                      <a:lnTo>
                        <a:pt x="0" y="1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1" name="Google Shape;1191;p40"/>
                <p:cNvSpPr/>
                <p:nvPr/>
              </p:nvSpPr>
              <p:spPr>
                <a:xfrm>
                  <a:off x="6429925" y="2588825"/>
                  <a:ext cx="471488" cy="347663"/>
                </a:xfrm>
                <a:custGeom>
                  <a:avLst/>
                  <a:gdLst/>
                  <a:ahLst/>
                  <a:cxnLst/>
                  <a:rect l="l" t="t" r="r" b="b"/>
                  <a:pathLst>
                    <a:path w="155" h="114" extrusionOk="0">
                      <a:moveTo>
                        <a:pt x="11" y="78"/>
                      </a:moveTo>
                      <a:cubicBezTo>
                        <a:pt x="4" y="83"/>
                        <a:pt x="0" y="92"/>
                        <a:pt x="4" y="98"/>
                      </a:cubicBezTo>
                      <a:cubicBezTo>
                        <a:pt x="10" y="107"/>
                        <a:pt x="10" y="107"/>
                        <a:pt x="10" y="107"/>
                      </a:cubicBezTo>
                      <a:cubicBezTo>
                        <a:pt x="14" y="113"/>
                        <a:pt x="24" y="114"/>
                        <a:pt x="32" y="109"/>
                      </a:cubicBezTo>
                      <a:cubicBezTo>
                        <a:pt x="144" y="36"/>
                        <a:pt x="144" y="36"/>
                        <a:pt x="144" y="36"/>
                      </a:cubicBezTo>
                      <a:cubicBezTo>
                        <a:pt x="152" y="31"/>
                        <a:pt x="155" y="22"/>
                        <a:pt x="151" y="16"/>
                      </a:cubicBezTo>
                      <a:cubicBezTo>
                        <a:pt x="145" y="6"/>
                        <a:pt x="145" y="6"/>
                        <a:pt x="145" y="6"/>
                      </a:cubicBezTo>
                      <a:cubicBezTo>
                        <a:pt x="141" y="0"/>
                        <a:pt x="132" y="0"/>
                        <a:pt x="124" y="5"/>
                      </a:cubicBezTo>
                      <a:lnTo>
                        <a:pt x="11" y="7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92" name="Google Shape;1192;p40"/>
              <p:cNvGrpSpPr/>
              <p:nvPr/>
            </p:nvGrpSpPr>
            <p:grpSpPr>
              <a:xfrm rot="-2353874">
                <a:off x="-237434" y="2628843"/>
                <a:ext cx="1374827" cy="1332049"/>
                <a:chOff x="9034563" y="1320413"/>
                <a:chExt cx="1836738" cy="1779588"/>
              </a:xfrm>
            </p:grpSpPr>
            <p:sp>
              <p:nvSpPr>
                <p:cNvPr id="1193" name="Google Shape;1193;p40"/>
                <p:cNvSpPr/>
                <p:nvPr/>
              </p:nvSpPr>
              <p:spPr>
                <a:xfrm>
                  <a:off x="9034563" y="1320413"/>
                  <a:ext cx="1836738" cy="1779588"/>
                </a:xfrm>
                <a:custGeom>
                  <a:avLst/>
                  <a:gdLst/>
                  <a:ahLst/>
                  <a:cxnLst/>
                  <a:rect l="l" t="t" r="r" b="b"/>
                  <a:pathLst>
                    <a:path w="603" h="584" extrusionOk="0">
                      <a:moveTo>
                        <a:pt x="58" y="379"/>
                      </a:moveTo>
                      <a:cubicBezTo>
                        <a:pt x="26" y="270"/>
                        <a:pt x="0" y="134"/>
                        <a:pt x="125" y="51"/>
                      </a:cubicBezTo>
                      <a:cubicBezTo>
                        <a:pt x="204" y="0"/>
                        <a:pt x="289" y="2"/>
                        <a:pt x="316" y="101"/>
                      </a:cubicBezTo>
                      <a:cubicBezTo>
                        <a:pt x="323" y="124"/>
                        <a:pt x="323" y="168"/>
                        <a:pt x="348" y="181"/>
                      </a:cubicBezTo>
                      <a:cubicBezTo>
                        <a:pt x="376" y="198"/>
                        <a:pt x="401" y="170"/>
                        <a:pt x="426" y="162"/>
                      </a:cubicBezTo>
                      <a:cubicBezTo>
                        <a:pt x="509" y="133"/>
                        <a:pt x="538" y="223"/>
                        <a:pt x="558" y="289"/>
                      </a:cubicBezTo>
                      <a:cubicBezTo>
                        <a:pt x="603" y="441"/>
                        <a:pt x="478" y="584"/>
                        <a:pt x="297" y="581"/>
                      </a:cubicBezTo>
                      <a:cubicBezTo>
                        <a:pt x="168" y="578"/>
                        <a:pt x="86" y="472"/>
                        <a:pt x="58" y="379"/>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4" name="Google Shape;1194;p40"/>
                <p:cNvSpPr/>
                <p:nvPr/>
              </p:nvSpPr>
              <p:spPr>
                <a:xfrm>
                  <a:off x="9820375" y="1847463"/>
                  <a:ext cx="241300" cy="284163"/>
                </a:xfrm>
                <a:custGeom>
                  <a:avLst/>
                  <a:gdLst/>
                  <a:ahLst/>
                  <a:cxnLst/>
                  <a:rect l="l" t="t" r="r" b="b"/>
                  <a:pathLst>
                    <a:path w="79" h="93" extrusionOk="0">
                      <a:moveTo>
                        <a:pt x="66" y="30"/>
                      </a:moveTo>
                      <a:cubicBezTo>
                        <a:pt x="79" y="50"/>
                        <a:pt x="77" y="74"/>
                        <a:pt x="62" y="83"/>
                      </a:cubicBezTo>
                      <a:cubicBezTo>
                        <a:pt x="48" y="93"/>
                        <a:pt x="25" y="83"/>
                        <a:pt x="13" y="63"/>
                      </a:cubicBezTo>
                      <a:cubicBezTo>
                        <a:pt x="0" y="42"/>
                        <a:pt x="2" y="18"/>
                        <a:pt x="16" y="9"/>
                      </a:cubicBezTo>
                      <a:cubicBezTo>
                        <a:pt x="31" y="0"/>
                        <a:pt x="53" y="9"/>
                        <a:pt x="66" y="30"/>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5" name="Google Shape;1195;p40"/>
                <p:cNvSpPr/>
                <p:nvPr/>
              </p:nvSpPr>
              <p:spPr>
                <a:xfrm>
                  <a:off x="9321900" y="2360225"/>
                  <a:ext cx="273050" cy="273050"/>
                </a:xfrm>
                <a:custGeom>
                  <a:avLst/>
                  <a:gdLst/>
                  <a:ahLst/>
                  <a:cxnLst/>
                  <a:rect l="l" t="t" r="r" b="b"/>
                  <a:pathLst>
                    <a:path w="90" h="90" extrusionOk="0">
                      <a:moveTo>
                        <a:pt x="89" y="43"/>
                      </a:moveTo>
                      <a:cubicBezTo>
                        <a:pt x="90" y="67"/>
                        <a:pt x="71" y="88"/>
                        <a:pt x="47" y="89"/>
                      </a:cubicBezTo>
                      <a:cubicBezTo>
                        <a:pt x="22" y="90"/>
                        <a:pt x="2" y="71"/>
                        <a:pt x="1" y="47"/>
                      </a:cubicBezTo>
                      <a:cubicBezTo>
                        <a:pt x="0" y="23"/>
                        <a:pt x="19" y="2"/>
                        <a:pt x="43" y="1"/>
                      </a:cubicBezTo>
                      <a:cubicBezTo>
                        <a:pt x="67" y="0"/>
                        <a:pt x="88" y="19"/>
                        <a:pt x="89" y="43"/>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6" name="Google Shape;1196;p40"/>
                <p:cNvSpPr/>
                <p:nvPr/>
              </p:nvSpPr>
              <p:spPr>
                <a:xfrm>
                  <a:off x="9552088" y="2636450"/>
                  <a:ext cx="274638" cy="274638"/>
                </a:xfrm>
                <a:custGeom>
                  <a:avLst/>
                  <a:gdLst/>
                  <a:ahLst/>
                  <a:cxnLst/>
                  <a:rect l="l" t="t" r="r" b="b"/>
                  <a:pathLst>
                    <a:path w="90" h="90" extrusionOk="0">
                      <a:moveTo>
                        <a:pt x="89" y="43"/>
                      </a:moveTo>
                      <a:cubicBezTo>
                        <a:pt x="90" y="68"/>
                        <a:pt x="71" y="88"/>
                        <a:pt x="47" y="89"/>
                      </a:cubicBezTo>
                      <a:cubicBezTo>
                        <a:pt x="23" y="90"/>
                        <a:pt x="2" y="72"/>
                        <a:pt x="1" y="47"/>
                      </a:cubicBezTo>
                      <a:cubicBezTo>
                        <a:pt x="0" y="23"/>
                        <a:pt x="19" y="2"/>
                        <a:pt x="43" y="1"/>
                      </a:cubicBezTo>
                      <a:cubicBezTo>
                        <a:pt x="68" y="0"/>
                        <a:pt x="88" y="19"/>
                        <a:pt x="89" y="43"/>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7" name="Google Shape;1197;p40"/>
                <p:cNvSpPr/>
                <p:nvPr/>
              </p:nvSpPr>
              <p:spPr>
                <a:xfrm>
                  <a:off x="9893400" y="2688838"/>
                  <a:ext cx="307975" cy="307975"/>
                </a:xfrm>
                <a:custGeom>
                  <a:avLst/>
                  <a:gdLst/>
                  <a:ahLst/>
                  <a:cxnLst/>
                  <a:rect l="l" t="t" r="r" b="b"/>
                  <a:pathLst>
                    <a:path w="101" h="101" extrusionOk="0">
                      <a:moveTo>
                        <a:pt x="89" y="30"/>
                      </a:moveTo>
                      <a:cubicBezTo>
                        <a:pt x="101" y="51"/>
                        <a:pt x="93" y="78"/>
                        <a:pt x="71" y="89"/>
                      </a:cubicBezTo>
                      <a:cubicBezTo>
                        <a:pt x="50" y="101"/>
                        <a:pt x="23" y="93"/>
                        <a:pt x="12" y="71"/>
                      </a:cubicBezTo>
                      <a:cubicBezTo>
                        <a:pt x="0" y="50"/>
                        <a:pt x="8" y="23"/>
                        <a:pt x="30" y="12"/>
                      </a:cubicBezTo>
                      <a:cubicBezTo>
                        <a:pt x="51" y="0"/>
                        <a:pt x="78" y="8"/>
                        <a:pt x="89" y="30"/>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8" name="Google Shape;1198;p40"/>
                <p:cNvSpPr/>
                <p:nvPr/>
              </p:nvSpPr>
              <p:spPr>
                <a:xfrm>
                  <a:off x="10234713" y="2536438"/>
                  <a:ext cx="304800" cy="307975"/>
                </a:xfrm>
                <a:custGeom>
                  <a:avLst/>
                  <a:gdLst/>
                  <a:ahLst/>
                  <a:cxnLst/>
                  <a:rect l="l" t="t" r="r" b="b"/>
                  <a:pathLst>
                    <a:path w="100" h="101" extrusionOk="0">
                      <a:moveTo>
                        <a:pt x="89" y="30"/>
                      </a:moveTo>
                      <a:cubicBezTo>
                        <a:pt x="100" y="51"/>
                        <a:pt x="92" y="78"/>
                        <a:pt x="71" y="90"/>
                      </a:cubicBezTo>
                      <a:cubicBezTo>
                        <a:pt x="49" y="101"/>
                        <a:pt x="22" y="93"/>
                        <a:pt x="11" y="71"/>
                      </a:cubicBezTo>
                      <a:cubicBezTo>
                        <a:pt x="0" y="50"/>
                        <a:pt x="8" y="23"/>
                        <a:pt x="29" y="12"/>
                      </a:cubicBezTo>
                      <a:cubicBezTo>
                        <a:pt x="51" y="0"/>
                        <a:pt x="77" y="9"/>
                        <a:pt x="89" y="30"/>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9" name="Google Shape;1199;p40"/>
                <p:cNvSpPr/>
                <p:nvPr/>
              </p:nvSpPr>
              <p:spPr>
                <a:xfrm>
                  <a:off x="10387113" y="2204650"/>
                  <a:ext cx="307975" cy="304800"/>
                </a:xfrm>
                <a:custGeom>
                  <a:avLst/>
                  <a:gdLst/>
                  <a:ahLst/>
                  <a:cxnLst/>
                  <a:rect l="l" t="t" r="r" b="b"/>
                  <a:pathLst>
                    <a:path w="101" h="100" extrusionOk="0">
                      <a:moveTo>
                        <a:pt x="90" y="29"/>
                      </a:moveTo>
                      <a:cubicBezTo>
                        <a:pt x="101" y="51"/>
                        <a:pt x="93" y="77"/>
                        <a:pt x="71" y="89"/>
                      </a:cubicBezTo>
                      <a:cubicBezTo>
                        <a:pt x="50" y="100"/>
                        <a:pt x="23" y="92"/>
                        <a:pt x="12" y="71"/>
                      </a:cubicBezTo>
                      <a:cubicBezTo>
                        <a:pt x="0" y="49"/>
                        <a:pt x="9" y="23"/>
                        <a:pt x="30" y="11"/>
                      </a:cubicBezTo>
                      <a:cubicBezTo>
                        <a:pt x="51" y="0"/>
                        <a:pt x="78" y="8"/>
                        <a:pt x="90" y="29"/>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0" name="Google Shape;1200;p40"/>
                <p:cNvSpPr/>
                <p:nvPr/>
              </p:nvSpPr>
              <p:spPr>
                <a:xfrm>
                  <a:off x="9202838" y="1996688"/>
                  <a:ext cx="304800" cy="304800"/>
                </a:xfrm>
                <a:custGeom>
                  <a:avLst/>
                  <a:gdLst/>
                  <a:ahLst/>
                  <a:cxnLst/>
                  <a:rect l="l" t="t" r="r" b="b"/>
                  <a:pathLst>
                    <a:path w="100" h="100" extrusionOk="0">
                      <a:moveTo>
                        <a:pt x="89" y="29"/>
                      </a:moveTo>
                      <a:cubicBezTo>
                        <a:pt x="100" y="51"/>
                        <a:pt x="92" y="77"/>
                        <a:pt x="71" y="89"/>
                      </a:cubicBezTo>
                      <a:cubicBezTo>
                        <a:pt x="49" y="100"/>
                        <a:pt x="22" y="92"/>
                        <a:pt x="11" y="71"/>
                      </a:cubicBezTo>
                      <a:cubicBezTo>
                        <a:pt x="0" y="49"/>
                        <a:pt x="8" y="22"/>
                        <a:pt x="29" y="11"/>
                      </a:cubicBezTo>
                      <a:cubicBezTo>
                        <a:pt x="51" y="0"/>
                        <a:pt x="77" y="8"/>
                        <a:pt x="89" y="29"/>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01" name="Google Shape;1201;p40"/>
              <p:cNvSpPr/>
              <p:nvPr/>
            </p:nvSpPr>
            <p:spPr>
              <a:xfrm>
                <a:off x="2497350" y="3970312"/>
                <a:ext cx="715160" cy="718388"/>
              </a:xfrm>
              <a:custGeom>
                <a:avLst/>
                <a:gdLst/>
                <a:ahLst/>
                <a:cxnLst/>
                <a:rect l="l" t="t" r="r" b="b"/>
                <a:pathLst>
                  <a:path w="134" h="135" extrusionOk="0">
                    <a:moveTo>
                      <a:pt x="70" y="3"/>
                    </a:moveTo>
                    <a:cubicBezTo>
                      <a:pt x="77" y="33"/>
                      <a:pt x="101" y="57"/>
                      <a:pt x="132" y="65"/>
                    </a:cubicBezTo>
                    <a:cubicBezTo>
                      <a:pt x="134" y="66"/>
                      <a:pt x="134" y="69"/>
                      <a:pt x="132" y="70"/>
                    </a:cubicBezTo>
                    <a:cubicBezTo>
                      <a:pt x="101" y="77"/>
                      <a:pt x="77" y="101"/>
                      <a:pt x="70" y="132"/>
                    </a:cubicBezTo>
                    <a:cubicBezTo>
                      <a:pt x="69" y="135"/>
                      <a:pt x="65" y="135"/>
                      <a:pt x="65" y="132"/>
                    </a:cubicBezTo>
                    <a:cubicBezTo>
                      <a:pt x="57" y="101"/>
                      <a:pt x="33" y="77"/>
                      <a:pt x="3" y="70"/>
                    </a:cubicBezTo>
                    <a:cubicBezTo>
                      <a:pt x="0" y="69"/>
                      <a:pt x="0" y="66"/>
                      <a:pt x="3" y="65"/>
                    </a:cubicBezTo>
                    <a:cubicBezTo>
                      <a:pt x="33" y="57"/>
                      <a:pt x="57" y="33"/>
                      <a:pt x="65" y="3"/>
                    </a:cubicBezTo>
                    <a:cubicBezTo>
                      <a:pt x="65" y="0"/>
                      <a:pt x="69" y="0"/>
                      <a:pt x="70" y="3"/>
                    </a:cubicBezTo>
                    <a:close/>
                  </a:path>
                </a:pathLst>
              </a:custGeom>
              <a:solidFill>
                <a:srgbClr val="FFCE73">
                  <a:alpha val="50629"/>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2" name="Google Shape;1202;p40"/>
              <p:cNvSpPr/>
              <p:nvPr/>
            </p:nvSpPr>
            <p:spPr>
              <a:xfrm>
                <a:off x="1352350" y="3318762"/>
                <a:ext cx="332101" cy="333600"/>
              </a:xfrm>
              <a:custGeom>
                <a:avLst/>
                <a:gdLst/>
                <a:ahLst/>
                <a:cxnLst/>
                <a:rect l="l" t="t" r="r" b="b"/>
                <a:pathLst>
                  <a:path w="134" h="135" extrusionOk="0">
                    <a:moveTo>
                      <a:pt x="70" y="3"/>
                    </a:moveTo>
                    <a:cubicBezTo>
                      <a:pt x="77" y="33"/>
                      <a:pt x="101" y="57"/>
                      <a:pt x="132" y="65"/>
                    </a:cubicBezTo>
                    <a:cubicBezTo>
                      <a:pt x="134" y="66"/>
                      <a:pt x="134" y="69"/>
                      <a:pt x="132" y="70"/>
                    </a:cubicBezTo>
                    <a:cubicBezTo>
                      <a:pt x="101" y="77"/>
                      <a:pt x="77" y="101"/>
                      <a:pt x="70" y="132"/>
                    </a:cubicBezTo>
                    <a:cubicBezTo>
                      <a:pt x="69" y="135"/>
                      <a:pt x="65" y="135"/>
                      <a:pt x="65" y="132"/>
                    </a:cubicBezTo>
                    <a:cubicBezTo>
                      <a:pt x="57" y="101"/>
                      <a:pt x="33" y="77"/>
                      <a:pt x="3" y="70"/>
                    </a:cubicBezTo>
                    <a:cubicBezTo>
                      <a:pt x="0" y="69"/>
                      <a:pt x="0" y="66"/>
                      <a:pt x="3" y="65"/>
                    </a:cubicBezTo>
                    <a:cubicBezTo>
                      <a:pt x="33" y="57"/>
                      <a:pt x="57" y="33"/>
                      <a:pt x="65" y="3"/>
                    </a:cubicBezTo>
                    <a:cubicBezTo>
                      <a:pt x="65" y="0"/>
                      <a:pt x="69" y="0"/>
                      <a:pt x="70" y="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03" name="Google Shape;1203;p40"/>
            <p:cNvSpPr/>
            <p:nvPr/>
          </p:nvSpPr>
          <p:spPr>
            <a:xfrm>
              <a:off x="1156688" y="2344200"/>
              <a:ext cx="215975" cy="216950"/>
            </a:xfrm>
            <a:custGeom>
              <a:avLst/>
              <a:gdLst/>
              <a:ahLst/>
              <a:cxnLst/>
              <a:rect l="l" t="t" r="r" b="b"/>
              <a:pathLst>
                <a:path w="134" h="135" extrusionOk="0">
                  <a:moveTo>
                    <a:pt x="70" y="3"/>
                  </a:moveTo>
                  <a:cubicBezTo>
                    <a:pt x="77" y="33"/>
                    <a:pt x="101" y="57"/>
                    <a:pt x="132" y="65"/>
                  </a:cubicBezTo>
                  <a:cubicBezTo>
                    <a:pt x="134" y="66"/>
                    <a:pt x="134" y="69"/>
                    <a:pt x="132" y="70"/>
                  </a:cubicBezTo>
                  <a:cubicBezTo>
                    <a:pt x="101" y="77"/>
                    <a:pt x="77" y="101"/>
                    <a:pt x="70" y="132"/>
                  </a:cubicBezTo>
                  <a:cubicBezTo>
                    <a:pt x="69" y="135"/>
                    <a:pt x="65" y="135"/>
                    <a:pt x="65" y="132"/>
                  </a:cubicBezTo>
                  <a:cubicBezTo>
                    <a:pt x="57" y="101"/>
                    <a:pt x="33" y="77"/>
                    <a:pt x="3" y="70"/>
                  </a:cubicBezTo>
                  <a:cubicBezTo>
                    <a:pt x="0" y="69"/>
                    <a:pt x="0" y="66"/>
                    <a:pt x="3" y="65"/>
                  </a:cubicBezTo>
                  <a:cubicBezTo>
                    <a:pt x="33" y="57"/>
                    <a:pt x="57" y="33"/>
                    <a:pt x="65" y="3"/>
                  </a:cubicBezTo>
                  <a:cubicBezTo>
                    <a:pt x="65" y="0"/>
                    <a:pt x="69" y="0"/>
                    <a:pt x="70" y="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9"/>
        <p:cNvGrpSpPr/>
        <p:nvPr/>
      </p:nvGrpSpPr>
      <p:grpSpPr>
        <a:xfrm>
          <a:off x="0" y="0"/>
          <a:ext cx="0" cy="0"/>
          <a:chOff x="0" y="0"/>
          <a:chExt cx="0" cy="0"/>
        </a:xfrm>
      </p:grpSpPr>
      <p:sp>
        <p:nvSpPr>
          <p:cNvPr id="890" name="Google Shape;890;p29"/>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Daftar Isi</a:t>
            </a:r>
            <a:endParaRPr/>
          </a:p>
        </p:txBody>
      </p:sp>
      <p:sp>
        <p:nvSpPr>
          <p:cNvPr id="895" name="Google Shape;895;p29"/>
          <p:cNvSpPr txBox="1">
            <a:spLocks noGrp="1"/>
          </p:cNvSpPr>
          <p:nvPr>
            <p:ph type="title" idx="5"/>
          </p:nvPr>
        </p:nvSpPr>
        <p:spPr>
          <a:xfrm>
            <a:off x="2219755" y="1786950"/>
            <a:ext cx="773700" cy="4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896" name="Google Shape;896;p29"/>
          <p:cNvSpPr txBox="1">
            <a:spLocks noGrp="1"/>
          </p:cNvSpPr>
          <p:nvPr>
            <p:ph type="title" idx="6"/>
          </p:nvPr>
        </p:nvSpPr>
        <p:spPr>
          <a:xfrm>
            <a:off x="4186350" y="3259391"/>
            <a:ext cx="771300" cy="44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sp>
        <p:nvSpPr>
          <p:cNvPr id="897" name="Google Shape;897;p29"/>
          <p:cNvSpPr txBox="1">
            <a:spLocks noGrp="1"/>
          </p:cNvSpPr>
          <p:nvPr>
            <p:ph type="title" idx="7"/>
          </p:nvPr>
        </p:nvSpPr>
        <p:spPr>
          <a:xfrm>
            <a:off x="6355601" y="1788143"/>
            <a:ext cx="771300" cy="446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02</a:t>
            </a:r>
            <a:endParaRPr/>
          </a:p>
        </p:txBody>
      </p:sp>
      <p:sp>
        <p:nvSpPr>
          <p:cNvPr id="899" name="Google Shape;899;p29"/>
          <p:cNvSpPr txBox="1">
            <a:spLocks noGrp="1"/>
          </p:cNvSpPr>
          <p:nvPr>
            <p:ph type="subTitle" idx="9"/>
          </p:nvPr>
        </p:nvSpPr>
        <p:spPr>
          <a:xfrm>
            <a:off x="627602" y="2180466"/>
            <a:ext cx="3958006" cy="82988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a:t>Pendahuluan &amp; Landasan Teori</a:t>
            </a:r>
            <a:endParaRPr sz="2000"/>
          </a:p>
        </p:txBody>
      </p:sp>
      <p:sp>
        <p:nvSpPr>
          <p:cNvPr id="900" name="Google Shape;900;p29"/>
          <p:cNvSpPr txBox="1">
            <a:spLocks noGrp="1"/>
          </p:cNvSpPr>
          <p:nvPr>
            <p:ph type="subTitle" idx="13"/>
          </p:nvPr>
        </p:nvSpPr>
        <p:spPr>
          <a:xfrm>
            <a:off x="2728629" y="3301822"/>
            <a:ext cx="3686741" cy="82988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a:t>Penutup &amp; Daftar Pustaka</a:t>
            </a:r>
            <a:endParaRPr sz="2000"/>
          </a:p>
        </p:txBody>
      </p:sp>
      <p:sp>
        <p:nvSpPr>
          <p:cNvPr id="901" name="Google Shape;901;p29"/>
          <p:cNvSpPr txBox="1">
            <a:spLocks noGrp="1"/>
          </p:cNvSpPr>
          <p:nvPr>
            <p:ph type="subTitle" idx="14"/>
          </p:nvPr>
        </p:nvSpPr>
        <p:spPr>
          <a:xfrm>
            <a:off x="4762248" y="2201594"/>
            <a:ext cx="3958006" cy="82988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a:t>Metode Program &amp; Pembahasan</a:t>
            </a:r>
            <a:endParaRPr sz="200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sp>
        <p:nvSpPr>
          <p:cNvPr id="915" name="Google Shape;915;p31"/>
          <p:cNvSpPr txBox="1">
            <a:spLocks noGrp="1"/>
          </p:cNvSpPr>
          <p:nvPr>
            <p:ph type="title"/>
          </p:nvPr>
        </p:nvSpPr>
        <p:spPr>
          <a:xfrm>
            <a:off x="2579700" y="2881306"/>
            <a:ext cx="4420482" cy="693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800"/>
              <a:t>Pendahuluan &amp; Landasan Teori</a:t>
            </a:r>
            <a:endParaRPr sz="2800"/>
          </a:p>
        </p:txBody>
      </p:sp>
      <p:sp>
        <p:nvSpPr>
          <p:cNvPr id="916" name="Google Shape;916;p31"/>
          <p:cNvSpPr txBox="1">
            <a:spLocks noGrp="1"/>
          </p:cNvSpPr>
          <p:nvPr>
            <p:ph type="title" idx="2"/>
          </p:nvPr>
        </p:nvSpPr>
        <p:spPr>
          <a:xfrm>
            <a:off x="4093914" y="1596444"/>
            <a:ext cx="1268400" cy="693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grpSp>
        <p:nvGrpSpPr>
          <p:cNvPr id="917" name="Google Shape;917;p31"/>
          <p:cNvGrpSpPr/>
          <p:nvPr/>
        </p:nvGrpSpPr>
        <p:grpSpPr>
          <a:xfrm>
            <a:off x="6071576" y="-112054"/>
            <a:ext cx="3846005" cy="3483985"/>
            <a:chOff x="5807351" y="-130129"/>
            <a:chExt cx="3846005" cy="3483985"/>
          </a:xfrm>
        </p:grpSpPr>
        <p:grpSp>
          <p:nvGrpSpPr>
            <p:cNvPr id="918" name="Google Shape;918;p31"/>
            <p:cNvGrpSpPr/>
            <p:nvPr/>
          </p:nvGrpSpPr>
          <p:grpSpPr>
            <a:xfrm rot="3965436">
              <a:off x="6997441" y="9782"/>
              <a:ext cx="1117919" cy="1247898"/>
              <a:chOff x="6503625" y="1008025"/>
              <a:chExt cx="573088" cy="639763"/>
            </a:xfrm>
          </p:grpSpPr>
          <p:sp>
            <p:nvSpPr>
              <p:cNvPr id="919" name="Google Shape;919;p31"/>
              <p:cNvSpPr/>
              <p:nvPr/>
            </p:nvSpPr>
            <p:spPr>
              <a:xfrm>
                <a:off x="6503625" y="1008025"/>
                <a:ext cx="276225" cy="309563"/>
              </a:xfrm>
              <a:custGeom>
                <a:avLst/>
                <a:gdLst/>
                <a:ahLst/>
                <a:cxnLst/>
                <a:rect l="l" t="t" r="r" b="b"/>
                <a:pathLst>
                  <a:path w="106" h="119" extrusionOk="0">
                    <a:moveTo>
                      <a:pt x="6" y="5"/>
                    </a:moveTo>
                    <a:cubicBezTo>
                      <a:pt x="6" y="5"/>
                      <a:pt x="6" y="5"/>
                      <a:pt x="6" y="5"/>
                    </a:cubicBezTo>
                    <a:cubicBezTo>
                      <a:pt x="12" y="0"/>
                      <a:pt x="21" y="1"/>
                      <a:pt x="25" y="7"/>
                    </a:cubicBezTo>
                    <a:cubicBezTo>
                      <a:pt x="106" y="102"/>
                      <a:pt x="106" y="102"/>
                      <a:pt x="106" y="102"/>
                    </a:cubicBezTo>
                    <a:cubicBezTo>
                      <a:pt x="85" y="119"/>
                      <a:pt x="85" y="119"/>
                      <a:pt x="85" y="119"/>
                    </a:cubicBezTo>
                    <a:cubicBezTo>
                      <a:pt x="5" y="24"/>
                      <a:pt x="5" y="24"/>
                      <a:pt x="5" y="24"/>
                    </a:cubicBezTo>
                    <a:cubicBezTo>
                      <a:pt x="0" y="18"/>
                      <a:pt x="1" y="10"/>
                      <a:pt x="6" y="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0" name="Google Shape;920;p31"/>
              <p:cNvSpPr/>
              <p:nvPr/>
            </p:nvSpPr>
            <p:spPr>
              <a:xfrm>
                <a:off x="6668725" y="1204875"/>
                <a:ext cx="87313" cy="87313"/>
              </a:xfrm>
              <a:custGeom>
                <a:avLst/>
                <a:gdLst/>
                <a:ahLst/>
                <a:cxnLst/>
                <a:rect l="l" t="t" r="r" b="b"/>
                <a:pathLst>
                  <a:path w="55" h="55" extrusionOk="0">
                    <a:moveTo>
                      <a:pt x="34" y="0"/>
                    </a:moveTo>
                    <a:lnTo>
                      <a:pt x="0" y="30"/>
                    </a:lnTo>
                    <a:lnTo>
                      <a:pt x="21" y="55"/>
                    </a:lnTo>
                    <a:lnTo>
                      <a:pt x="55" y="25"/>
                    </a:lnTo>
                    <a:lnTo>
                      <a:pt x="3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1" name="Google Shape;921;p31"/>
              <p:cNvSpPr/>
              <p:nvPr/>
            </p:nvSpPr>
            <p:spPr>
              <a:xfrm>
                <a:off x="6743338" y="1289013"/>
                <a:ext cx="49213" cy="52388"/>
              </a:xfrm>
              <a:custGeom>
                <a:avLst/>
                <a:gdLst/>
                <a:ahLst/>
                <a:cxnLst/>
                <a:rect l="l" t="t" r="r" b="b"/>
                <a:pathLst>
                  <a:path w="31" h="33" extrusionOk="0">
                    <a:moveTo>
                      <a:pt x="10" y="0"/>
                    </a:moveTo>
                    <a:lnTo>
                      <a:pt x="0" y="8"/>
                    </a:lnTo>
                    <a:lnTo>
                      <a:pt x="21" y="33"/>
                    </a:lnTo>
                    <a:lnTo>
                      <a:pt x="31" y="26"/>
                    </a:lnTo>
                    <a:lnTo>
                      <a:pt x="10" y="0"/>
                    </a:lnTo>
                    <a:close/>
                  </a:path>
                </a:pathLst>
              </a:custGeom>
              <a:solidFill>
                <a:srgbClr val="FA7C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2" name="Google Shape;922;p31"/>
              <p:cNvSpPr/>
              <p:nvPr/>
            </p:nvSpPr>
            <p:spPr>
              <a:xfrm>
                <a:off x="6743338" y="1289013"/>
                <a:ext cx="49213" cy="52388"/>
              </a:xfrm>
              <a:custGeom>
                <a:avLst/>
                <a:gdLst/>
                <a:ahLst/>
                <a:cxnLst/>
                <a:rect l="l" t="t" r="r" b="b"/>
                <a:pathLst>
                  <a:path w="31" h="33" extrusionOk="0">
                    <a:moveTo>
                      <a:pt x="10" y="0"/>
                    </a:moveTo>
                    <a:lnTo>
                      <a:pt x="0" y="8"/>
                    </a:lnTo>
                    <a:lnTo>
                      <a:pt x="21" y="33"/>
                    </a:lnTo>
                    <a:lnTo>
                      <a:pt x="31" y="26"/>
                    </a:lnTo>
                    <a:lnTo>
                      <a:pt x="10" y="0"/>
                    </a:ln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3" name="Google Shape;923;p31"/>
              <p:cNvSpPr/>
              <p:nvPr/>
            </p:nvSpPr>
            <p:spPr>
              <a:xfrm>
                <a:off x="6698888" y="1268375"/>
                <a:ext cx="377825" cy="379413"/>
              </a:xfrm>
              <a:custGeom>
                <a:avLst/>
                <a:gdLst/>
                <a:ahLst/>
                <a:cxnLst/>
                <a:rect l="l" t="t" r="r" b="b"/>
                <a:pathLst>
                  <a:path w="145" h="146" extrusionOk="0">
                    <a:moveTo>
                      <a:pt x="114" y="123"/>
                    </a:moveTo>
                    <a:cubicBezTo>
                      <a:pt x="142" y="100"/>
                      <a:pt x="145" y="59"/>
                      <a:pt x="122" y="31"/>
                    </a:cubicBezTo>
                    <a:cubicBezTo>
                      <a:pt x="99" y="4"/>
                      <a:pt x="58" y="0"/>
                      <a:pt x="31" y="23"/>
                    </a:cubicBezTo>
                    <a:cubicBezTo>
                      <a:pt x="3" y="46"/>
                      <a:pt x="0" y="87"/>
                      <a:pt x="23" y="115"/>
                    </a:cubicBezTo>
                    <a:cubicBezTo>
                      <a:pt x="46" y="142"/>
                      <a:pt x="87" y="146"/>
                      <a:pt x="114" y="123"/>
                    </a:cubicBezTo>
                    <a:moveTo>
                      <a:pt x="36" y="30"/>
                    </a:moveTo>
                    <a:cubicBezTo>
                      <a:pt x="60" y="10"/>
                      <a:pt x="96" y="13"/>
                      <a:pt x="115" y="37"/>
                    </a:cubicBezTo>
                    <a:cubicBezTo>
                      <a:pt x="135" y="60"/>
                      <a:pt x="132" y="96"/>
                      <a:pt x="109" y="116"/>
                    </a:cubicBezTo>
                    <a:cubicBezTo>
                      <a:pt x="85" y="136"/>
                      <a:pt x="49" y="133"/>
                      <a:pt x="30" y="109"/>
                    </a:cubicBezTo>
                    <a:cubicBezTo>
                      <a:pt x="10" y="85"/>
                      <a:pt x="13" y="50"/>
                      <a:pt x="36" y="3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4" name="Google Shape;924;p31"/>
              <p:cNvSpPr/>
              <p:nvPr/>
            </p:nvSpPr>
            <p:spPr>
              <a:xfrm>
                <a:off x="6740163" y="1312825"/>
                <a:ext cx="295275" cy="290513"/>
              </a:xfrm>
              <a:custGeom>
                <a:avLst/>
                <a:gdLst/>
                <a:ahLst/>
                <a:cxnLst/>
                <a:rect l="l" t="t" r="r" b="b"/>
                <a:pathLst>
                  <a:path w="113" h="112" extrusionOk="0">
                    <a:moveTo>
                      <a:pt x="56" y="0"/>
                    </a:moveTo>
                    <a:cubicBezTo>
                      <a:pt x="44" y="0"/>
                      <a:pt x="31" y="4"/>
                      <a:pt x="20" y="13"/>
                    </a:cubicBezTo>
                    <a:cubicBezTo>
                      <a:pt x="7" y="24"/>
                      <a:pt x="0" y="40"/>
                      <a:pt x="0" y="56"/>
                    </a:cubicBezTo>
                    <a:cubicBezTo>
                      <a:pt x="0" y="69"/>
                      <a:pt x="5" y="82"/>
                      <a:pt x="14" y="92"/>
                    </a:cubicBezTo>
                    <a:cubicBezTo>
                      <a:pt x="25" y="105"/>
                      <a:pt x="41" y="112"/>
                      <a:pt x="57" y="112"/>
                    </a:cubicBezTo>
                    <a:cubicBezTo>
                      <a:pt x="69" y="112"/>
                      <a:pt x="82" y="108"/>
                      <a:pt x="93" y="99"/>
                    </a:cubicBezTo>
                    <a:cubicBezTo>
                      <a:pt x="106" y="88"/>
                      <a:pt x="113" y="72"/>
                      <a:pt x="113" y="56"/>
                    </a:cubicBezTo>
                    <a:cubicBezTo>
                      <a:pt x="113" y="43"/>
                      <a:pt x="108" y="30"/>
                      <a:pt x="99" y="20"/>
                    </a:cubicBezTo>
                    <a:cubicBezTo>
                      <a:pt x="88" y="7"/>
                      <a:pt x="72" y="0"/>
                      <a:pt x="56" y="0"/>
                    </a:cubicBez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25" name="Google Shape;925;p31"/>
            <p:cNvSpPr/>
            <p:nvPr/>
          </p:nvSpPr>
          <p:spPr>
            <a:xfrm>
              <a:off x="6564288" y="1431900"/>
              <a:ext cx="715160" cy="718388"/>
            </a:xfrm>
            <a:custGeom>
              <a:avLst/>
              <a:gdLst/>
              <a:ahLst/>
              <a:cxnLst/>
              <a:rect l="l" t="t" r="r" b="b"/>
              <a:pathLst>
                <a:path w="134" h="135" extrusionOk="0">
                  <a:moveTo>
                    <a:pt x="70" y="3"/>
                  </a:moveTo>
                  <a:cubicBezTo>
                    <a:pt x="77" y="33"/>
                    <a:pt x="101" y="57"/>
                    <a:pt x="132" y="65"/>
                  </a:cubicBezTo>
                  <a:cubicBezTo>
                    <a:pt x="134" y="66"/>
                    <a:pt x="134" y="69"/>
                    <a:pt x="132" y="70"/>
                  </a:cubicBezTo>
                  <a:cubicBezTo>
                    <a:pt x="101" y="77"/>
                    <a:pt x="77" y="101"/>
                    <a:pt x="70" y="132"/>
                  </a:cubicBezTo>
                  <a:cubicBezTo>
                    <a:pt x="69" y="135"/>
                    <a:pt x="65" y="135"/>
                    <a:pt x="65" y="132"/>
                  </a:cubicBezTo>
                  <a:cubicBezTo>
                    <a:pt x="57" y="101"/>
                    <a:pt x="33" y="77"/>
                    <a:pt x="3" y="70"/>
                  </a:cubicBezTo>
                  <a:cubicBezTo>
                    <a:pt x="0" y="69"/>
                    <a:pt x="0" y="66"/>
                    <a:pt x="3" y="65"/>
                  </a:cubicBezTo>
                  <a:cubicBezTo>
                    <a:pt x="33" y="57"/>
                    <a:pt x="57" y="33"/>
                    <a:pt x="65" y="3"/>
                  </a:cubicBezTo>
                  <a:cubicBezTo>
                    <a:pt x="65" y="0"/>
                    <a:pt x="69" y="0"/>
                    <a:pt x="70" y="3"/>
                  </a:cubicBezTo>
                  <a:close/>
                </a:path>
              </a:pathLst>
            </a:custGeom>
            <a:solidFill>
              <a:srgbClr val="FFCE73">
                <a:alpha val="50629"/>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6" name="Google Shape;926;p31"/>
            <p:cNvSpPr/>
            <p:nvPr/>
          </p:nvSpPr>
          <p:spPr>
            <a:xfrm>
              <a:off x="8312150" y="466925"/>
              <a:ext cx="332101" cy="333600"/>
            </a:xfrm>
            <a:custGeom>
              <a:avLst/>
              <a:gdLst/>
              <a:ahLst/>
              <a:cxnLst/>
              <a:rect l="l" t="t" r="r" b="b"/>
              <a:pathLst>
                <a:path w="134" h="135" extrusionOk="0">
                  <a:moveTo>
                    <a:pt x="70" y="3"/>
                  </a:moveTo>
                  <a:cubicBezTo>
                    <a:pt x="77" y="33"/>
                    <a:pt x="101" y="57"/>
                    <a:pt x="132" y="65"/>
                  </a:cubicBezTo>
                  <a:cubicBezTo>
                    <a:pt x="134" y="66"/>
                    <a:pt x="134" y="69"/>
                    <a:pt x="132" y="70"/>
                  </a:cubicBezTo>
                  <a:cubicBezTo>
                    <a:pt x="101" y="77"/>
                    <a:pt x="77" y="101"/>
                    <a:pt x="70" y="132"/>
                  </a:cubicBezTo>
                  <a:cubicBezTo>
                    <a:pt x="69" y="135"/>
                    <a:pt x="65" y="135"/>
                    <a:pt x="65" y="132"/>
                  </a:cubicBezTo>
                  <a:cubicBezTo>
                    <a:pt x="57" y="101"/>
                    <a:pt x="33" y="77"/>
                    <a:pt x="3" y="70"/>
                  </a:cubicBezTo>
                  <a:cubicBezTo>
                    <a:pt x="0" y="69"/>
                    <a:pt x="0" y="66"/>
                    <a:pt x="3" y="65"/>
                  </a:cubicBezTo>
                  <a:cubicBezTo>
                    <a:pt x="33" y="57"/>
                    <a:pt x="57" y="33"/>
                    <a:pt x="65" y="3"/>
                  </a:cubicBezTo>
                  <a:cubicBezTo>
                    <a:pt x="65" y="0"/>
                    <a:pt x="69" y="0"/>
                    <a:pt x="70" y="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7" name="Google Shape;927;p31"/>
            <p:cNvSpPr/>
            <p:nvPr/>
          </p:nvSpPr>
          <p:spPr>
            <a:xfrm>
              <a:off x="6631981" y="158797"/>
              <a:ext cx="205393" cy="466651"/>
            </a:xfrm>
            <a:custGeom>
              <a:avLst/>
              <a:gdLst/>
              <a:ahLst/>
              <a:cxnLst/>
              <a:rect l="l" t="t" r="r" b="b"/>
              <a:pathLst>
                <a:path w="71" h="161" extrusionOk="0">
                  <a:moveTo>
                    <a:pt x="18" y="74"/>
                  </a:moveTo>
                  <a:cubicBezTo>
                    <a:pt x="33" y="13"/>
                    <a:pt x="33" y="13"/>
                    <a:pt x="33" y="13"/>
                  </a:cubicBezTo>
                  <a:cubicBezTo>
                    <a:pt x="35" y="5"/>
                    <a:pt x="41" y="0"/>
                    <a:pt x="49" y="1"/>
                  </a:cubicBezTo>
                  <a:cubicBezTo>
                    <a:pt x="53" y="1"/>
                    <a:pt x="56" y="2"/>
                    <a:pt x="60" y="3"/>
                  </a:cubicBezTo>
                  <a:cubicBezTo>
                    <a:pt x="65" y="4"/>
                    <a:pt x="69" y="8"/>
                    <a:pt x="70" y="13"/>
                  </a:cubicBezTo>
                  <a:cubicBezTo>
                    <a:pt x="71" y="16"/>
                    <a:pt x="71" y="19"/>
                    <a:pt x="70" y="22"/>
                  </a:cubicBezTo>
                  <a:cubicBezTo>
                    <a:pt x="62" y="54"/>
                    <a:pt x="54" y="87"/>
                    <a:pt x="45" y="120"/>
                  </a:cubicBezTo>
                  <a:cubicBezTo>
                    <a:pt x="45" y="121"/>
                    <a:pt x="45" y="122"/>
                    <a:pt x="44" y="124"/>
                  </a:cubicBezTo>
                  <a:cubicBezTo>
                    <a:pt x="41" y="129"/>
                    <a:pt x="36" y="133"/>
                    <a:pt x="30" y="132"/>
                  </a:cubicBezTo>
                  <a:cubicBezTo>
                    <a:pt x="23" y="132"/>
                    <a:pt x="18" y="128"/>
                    <a:pt x="16" y="121"/>
                  </a:cubicBezTo>
                  <a:cubicBezTo>
                    <a:pt x="16" y="119"/>
                    <a:pt x="16" y="115"/>
                    <a:pt x="16" y="113"/>
                  </a:cubicBezTo>
                  <a:cubicBezTo>
                    <a:pt x="19" y="103"/>
                    <a:pt x="21" y="93"/>
                    <a:pt x="24" y="84"/>
                  </a:cubicBezTo>
                  <a:cubicBezTo>
                    <a:pt x="25" y="80"/>
                    <a:pt x="26" y="76"/>
                    <a:pt x="27" y="72"/>
                  </a:cubicBezTo>
                  <a:cubicBezTo>
                    <a:pt x="28" y="69"/>
                    <a:pt x="31" y="71"/>
                    <a:pt x="31" y="73"/>
                  </a:cubicBezTo>
                  <a:cubicBezTo>
                    <a:pt x="31" y="73"/>
                    <a:pt x="31" y="74"/>
                    <a:pt x="31" y="74"/>
                  </a:cubicBezTo>
                  <a:cubicBezTo>
                    <a:pt x="27" y="88"/>
                    <a:pt x="24" y="101"/>
                    <a:pt x="21" y="114"/>
                  </a:cubicBezTo>
                  <a:cubicBezTo>
                    <a:pt x="19" y="120"/>
                    <a:pt x="22" y="125"/>
                    <a:pt x="26" y="127"/>
                  </a:cubicBezTo>
                  <a:cubicBezTo>
                    <a:pt x="32" y="129"/>
                    <a:pt x="37" y="127"/>
                    <a:pt x="40" y="122"/>
                  </a:cubicBezTo>
                  <a:cubicBezTo>
                    <a:pt x="40" y="121"/>
                    <a:pt x="41" y="119"/>
                    <a:pt x="41" y="118"/>
                  </a:cubicBezTo>
                  <a:cubicBezTo>
                    <a:pt x="49" y="86"/>
                    <a:pt x="57" y="54"/>
                    <a:pt x="65" y="22"/>
                  </a:cubicBezTo>
                  <a:cubicBezTo>
                    <a:pt x="66" y="21"/>
                    <a:pt x="66" y="20"/>
                    <a:pt x="66" y="20"/>
                  </a:cubicBezTo>
                  <a:cubicBezTo>
                    <a:pt x="67" y="15"/>
                    <a:pt x="65" y="10"/>
                    <a:pt x="61" y="8"/>
                  </a:cubicBezTo>
                  <a:cubicBezTo>
                    <a:pt x="56" y="6"/>
                    <a:pt x="52" y="5"/>
                    <a:pt x="47" y="5"/>
                  </a:cubicBezTo>
                  <a:cubicBezTo>
                    <a:pt x="42" y="6"/>
                    <a:pt x="39" y="9"/>
                    <a:pt x="38" y="14"/>
                  </a:cubicBezTo>
                  <a:cubicBezTo>
                    <a:pt x="27" y="54"/>
                    <a:pt x="17" y="95"/>
                    <a:pt x="7" y="136"/>
                  </a:cubicBezTo>
                  <a:cubicBezTo>
                    <a:pt x="5" y="142"/>
                    <a:pt x="8" y="147"/>
                    <a:pt x="13" y="151"/>
                  </a:cubicBezTo>
                  <a:cubicBezTo>
                    <a:pt x="16" y="154"/>
                    <a:pt x="20" y="154"/>
                    <a:pt x="24" y="155"/>
                  </a:cubicBezTo>
                  <a:cubicBezTo>
                    <a:pt x="33" y="157"/>
                    <a:pt x="41" y="152"/>
                    <a:pt x="43" y="143"/>
                  </a:cubicBezTo>
                  <a:cubicBezTo>
                    <a:pt x="49" y="120"/>
                    <a:pt x="55" y="97"/>
                    <a:pt x="61" y="74"/>
                  </a:cubicBezTo>
                  <a:cubicBezTo>
                    <a:pt x="61" y="73"/>
                    <a:pt x="61" y="73"/>
                    <a:pt x="61" y="73"/>
                  </a:cubicBezTo>
                  <a:cubicBezTo>
                    <a:pt x="61" y="71"/>
                    <a:pt x="65" y="72"/>
                    <a:pt x="65" y="75"/>
                  </a:cubicBezTo>
                  <a:cubicBezTo>
                    <a:pt x="59" y="98"/>
                    <a:pt x="53" y="122"/>
                    <a:pt x="47" y="145"/>
                  </a:cubicBezTo>
                  <a:cubicBezTo>
                    <a:pt x="45" y="153"/>
                    <a:pt x="39" y="159"/>
                    <a:pt x="31" y="160"/>
                  </a:cubicBezTo>
                  <a:cubicBezTo>
                    <a:pt x="25" y="161"/>
                    <a:pt x="19" y="159"/>
                    <a:pt x="13" y="156"/>
                  </a:cubicBezTo>
                  <a:cubicBezTo>
                    <a:pt x="6" y="153"/>
                    <a:pt x="0" y="144"/>
                    <a:pt x="3" y="134"/>
                  </a:cubicBezTo>
                  <a:cubicBezTo>
                    <a:pt x="8" y="114"/>
                    <a:pt x="13" y="94"/>
                    <a:pt x="18" y="74"/>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28" name="Google Shape;928;p31"/>
            <p:cNvGrpSpPr/>
            <p:nvPr/>
          </p:nvGrpSpPr>
          <p:grpSpPr>
            <a:xfrm rot="-1081111">
              <a:off x="7683387" y="1174859"/>
              <a:ext cx="1708268" cy="1962926"/>
              <a:chOff x="5652063" y="1771263"/>
              <a:chExt cx="1714500" cy="1970087"/>
            </a:xfrm>
          </p:grpSpPr>
          <p:sp>
            <p:nvSpPr>
              <p:cNvPr id="929" name="Google Shape;929;p31"/>
              <p:cNvSpPr/>
              <p:nvPr/>
            </p:nvSpPr>
            <p:spPr>
              <a:xfrm>
                <a:off x="6272775" y="3138100"/>
                <a:ext cx="1093788" cy="603250"/>
              </a:xfrm>
              <a:custGeom>
                <a:avLst/>
                <a:gdLst/>
                <a:ahLst/>
                <a:cxnLst/>
                <a:rect l="l" t="t" r="r" b="b"/>
                <a:pathLst>
                  <a:path w="689" h="380" extrusionOk="0">
                    <a:moveTo>
                      <a:pt x="689" y="83"/>
                    </a:moveTo>
                    <a:lnTo>
                      <a:pt x="39" y="380"/>
                    </a:lnTo>
                    <a:lnTo>
                      <a:pt x="0" y="296"/>
                    </a:lnTo>
                    <a:lnTo>
                      <a:pt x="650" y="0"/>
                    </a:lnTo>
                    <a:lnTo>
                      <a:pt x="689" y="83"/>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0" name="Google Shape;930;p31"/>
              <p:cNvSpPr/>
              <p:nvPr/>
            </p:nvSpPr>
            <p:spPr>
              <a:xfrm>
                <a:off x="6348975" y="3233350"/>
                <a:ext cx="962025" cy="457200"/>
              </a:xfrm>
              <a:custGeom>
                <a:avLst/>
                <a:gdLst/>
                <a:ahLst/>
                <a:cxnLst/>
                <a:rect l="l" t="t" r="r" b="b"/>
                <a:pathLst>
                  <a:path w="606" h="288" extrusionOk="0">
                    <a:moveTo>
                      <a:pt x="606" y="15"/>
                    </a:moveTo>
                    <a:lnTo>
                      <a:pt x="8" y="288"/>
                    </a:lnTo>
                    <a:lnTo>
                      <a:pt x="0" y="272"/>
                    </a:lnTo>
                    <a:lnTo>
                      <a:pt x="600" y="0"/>
                    </a:lnTo>
                    <a:lnTo>
                      <a:pt x="606" y="1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1" name="Google Shape;931;p31"/>
              <p:cNvSpPr/>
              <p:nvPr/>
            </p:nvSpPr>
            <p:spPr>
              <a:xfrm>
                <a:off x="5652063" y="1771263"/>
                <a:ext cx="1671638" cy="1873250"/>
              </a:xfrm>
              <a:custGeom>
                <a:avLst/>
                <a:gdLst/>
                <a:ahLst/>
                <a:cxnLst/>
                <a:rect l="l" t="t" r="r" b="b"/>
                <a:pathLst>
                  <a:path w="1053" h="1180" extrusionOk="0">
                    <a:moveTo>
                      <a:pt x="1053" y="882"/>
                    </a:moveTo>
                    <a:lnTo>
                      <a:pt x="403" y="1180"/>
                    </a:lnTo>
                    <a:lnTo>
                      <a:pt x="0" y="297"/>
                    </a:lnTo>
                    <a:lnTo>
                      <a:pt x="650" y="0"/>
                    </a:lnTo>
                    <a:lnTo>
                      <a:pt x="1053" y="882"/>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2" name="Google Shape;932;p31"/>
              <p:cNvSpPr/>
              <p:nvPr/>
            </p:nvSpPr>
            <p:spPr>
              <a:xfrm>
                <a:off x="5996550" y="2139563"/>
                <a:ext cx="747713" cy="617538"/>
              </a:xfrm>
              <a:custGeom>
                <a:avLst/>
                <a:gdLst/>
                <a:ahLst/>
                <a:cxnLst/>
                <a:rect l="l" t="t" r="r" b="b"/>
                <a:pathLst>
                  <a:path w="471" h="389" extrusionOk="0">
                    <a:moveTo>
                      <a:pt x="471" y="221"/>
                    </a:moveTo>
                    <a:lnTo>
                      <a:pt x="101" y="389"/>
                    </a:lnTo>
                    <a:lnTo>
                      <a:pt x="0" y="169"/>
                    </a:lnTo>
                    <a:lnTo>
                      <a:pt x="370" y="0"/>
                    </a:lnTo>
                    <a:lnTo>
                      <a:pt x="471" y="221"/>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3" name="Google Shape;933;p31"/>
              <p:cNvSpPr/>
              <p:nvPr/>
            </p:nvSpPr>
            <p:spPr>
              <a:xfrm>
                <a:off x="6129900" y="2331650"/>
                <a:ext cx="481013" cy="236538"/>
              </a:xfrm>
              <a:custGeom>
                <a:avLst/>
                <a:gdLst/>
                <a:ahLst/>
                <a:cxnLst/>
                <a:rect l="l" t="t" r="r" b="b"/>
                <a:pathLst>
                  <a:path w="303" h="149" extrusionOk="0">
                    <a:moveTo>
                      <a:pt x="303" y="13"/>
                    </a:moveTo>
                    <a:lnTo>
                      <a:pt x="6" y="149"/>
                    </a:lnTo>
                    <a:lnTo>
                      <a:pt x="0" y="134"/>
                    </a:lnTo>
                    <a:lnTo>
                      <a:pt x="295" y="0"/>
                    </a:lnTo>
                    <a:lnTo>
                      <a:pt x="303" y="13"/>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4" name="Google Shape;934;p31"/>
              <p:cNvSpPr/>
              <p:nvPr/>
            </p:nvSpPr>
            <p:spPr>
              <a:xfrm>
                <a:off x="6090213" y="2249100"/>
                <a:ext cx="481013" cy="238125"/>
              </a:xfrm>
              <a:custGeom>
                <a:avLst/>
                <a:gdLst/>
                <a:ahLst/>
                <a:cxnLst/>
                <a:rect l="l" t="t" r="r" b="b"/>
                <a:pathLst>
                  <a:path w="303" h="150" extrusionOk="0">
                    <a:moveTo>
                      <a:pt x="303" y="13"/>
                    </a:moveTo>
                    <a:lnTo>
                      <a:pt x="8" y="150"/>
                    </a:lnTo>
                    <a:lnTo>
                      <a:pt x="0" y="134"/>
                    </a:lnTo>
                    <a:lnTo>
                      <a:pt x="297" y="0"/>
                    </a:lnTo>
                    <a:lnTo>
                      <a:pt x="303" y="13"/>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5" name="Google Shape;935;p31"/>
              <p:cNvSpPr/>
              <p:nvPr/>
            </p:nvSpPr>
            <p:spPr>
              <a:xfrm>
                <a:off x="6166413" y="2414200"/>
                <a:ext cx="481013" cy="236538"/>
              </a:xfrm>
              <a:custGeom>
                <a:avLst/>
                <a:gdLst/>
                <a:ahLst/>
                <a:cxnLst/>
                <a:rect l="l" t="t" r="r" b="b"/>
                <a:pathLst>
                  <a:path w="303" h="149" extrusionOk="0">
                    <a:moveTo>
                      <a:pt x="303" y="13"/>
                    </a:moveTo>
                    <a:lnTo>
                      <a:pt x="8" y="149"/>
                    </a:lnTo>
                    <a:lnTo>
                      <a:pt x="0" y="134"/>
                    </a:lnTo>
                    <a:lnTo>
                      <a:pt x="295" y="0"/>
                    </a:lnTo>
                    <a:lnTo>
                      <a:pt x="303" y="13"/>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6" name="Google Shape;936;p31"/>
              <p:cNvSpPr/>
              <p:nvPr/>
            </p:nvSpPr>
            <p:spPr>
              <a:xfrm>
                <a:off x="5685400" y="2465000"/>
                <a:ext cx="195263" cy="125413"/>
              </a:xfrm>
              <a:custGeom>
                <a:avLst/>
                <a:gdLst/>
                <a:ahLst/>
                <a:cxnLst/>
                <a:rect l="l" t="t" r="r" b="b"/>
                <a:pathLst>
                  <a:path w="64" h="41" extrusionOk="0">
                    <a:moveTo>
                      <a:pt x="61" y="7"/>
                    </a:moveTo>
                    <a:cubicBezTo>
                      <a:pt x="64" y="12"/>
                      <a:pt x="61" y="17"/>
                      <a:pt x="57" y="20"/>
                    </a:cubicBezTo>
                    <a:cubicBezTo>
                      <a:pt x="15" y="39"/>
                      <a:pt x="15" y="39"/>
                      <a:pt x="15" y="39"/>
                    </a:cubicBezTo>
                    <a:cubicBezTo>
                      <a:pt x="10" y="41"/>
                      <a:pt x="4" y="39"/>
                      <a:pt x="2" y="34"/>
                    </a:cubicBezTo>
                    <a:cubicBezTo>
                      <a:pt x="0" y="29"/>
                      <a:pt x="2" y="23"/>
                      <a:pt x="7" y="21"/>
                    </a:cubicBezTo>
                    <a:cubicBezTo>
                      <a:pt x="49" y="2"/>
                      <a:pt x="49" y="2"/>
                      <a:pt x="49" y="2"/>
                    </a:cubicBezTo>
                    <a:cubicBezTo>
                      <a:pt x="53" y="0"/>
                      <a:pt x="59" y="2"/>
                      <a:pt x="61" y="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7" name="Google Shape;937;p31"/>
              <p:cNvSpPr/>
              <p:nvPr/>
            </p:nvSpPr>
            <p:spPr>
              <a:xfrm>
                <a:off x="5748049" y="2560457"/>
                <a:ext cx="195263" cy="123825"/>
              </a:xfrm>
              <a:custGeom>
                <a:avLst/>
                <a:gdLst/>
                <a:ahLst/>
                <a:cxnLst/>
                <a:rect l="l" t="t" r="r" b="b"/>
                <a:pathLst>
                  <a:path w="64" h="41" extrusionOk="0">
                    <a:moveTo>
                      <a:pt x="61" y="7"/>
                    </a:moveTo>
                    <a:cubicBezTo>
                      <a:pt x="64" y="12"/>
                      <a:pt x="61" y="17"/>
                      <a:pt x="57" y="20"/>
                    </a:cubicBezTo>
                    <a:cubicBezTo>
                      <a:pt x="15" y="39"/>
                      <a:pt x="15" y="39"/>
                      <a:pt x="15" y="39"/>
                    </a:cubicBezTo>
                    <a:cubicBezTo>
                      <a:pt x="10" y="41"/>
                      <a:pt x="4" y="39"/>
                      <a:pt x="2" y="34"/>
                    </a:cubicBezTo>
                    <a:cubicBezTo>
                      <a:pt x="0" y="29"/>
                      <a:pt x="2" y="23"/>
                      <a:pt x="7" y="21"/>
                    </a:cubicBezTo>
                    <a:cubicBezTo>
                      <a:pt x="49" y="2"/>
                      <a:pt x="49" y="2"/>
                      <a:pt x="49" y="2"/>
                    </a:cubicBezTo>
                    <a:cubicBezTo>
                      <a:pt x="53" y="0"/>
                      <a:pt x="59" y="2"/>
                      <a:pt x="61" y="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8" name="Google Shape;938;p31"/>
              <p:cNvSpPr/>
              <p:nvPr/>
            </p:nvSpPr>
            <p:spPr>
              <a:xfrm>
                <a:off x="5771125" y="2653913"/>
                <a:ext cx="193675" cy="125413"/>
              </a:xfrm>
              <a:custGeom>
                <a:avLst/>
                <a:gdLst/>
                <a:ahLst/>
                <a:cxnLst/>
                <a:rect l="l" t="t" r="r" b="b"/>
                <a:pathLst>
                  <a:path w="64" h="41" extrusionOk="0">
                    <a:moveTo>
                      <a:pt x="61" y="7"/>
                    </a:moveTo>
                    <a:cubicBezTo>
                      <a:pt x="64" y="11"/>
                      <a:pt x="62" y="17"/>
                      <a:pt x="57" y="19"/>
                    </a:cubicBezTo>
                    <a:cubicBezTo>
                      <a:pt x="15" y="38"/>
                      <a:pt x="15" y="38"/>
                      <a:pt x="15" y="38"/>
                    </a:cubicBezTo>
                    <a:cubicBezTo>
                      <a:pt x="10" y="41"/>
                      <a:pt x="5" y="38"/>
                      <a:pt x="2" y="34"/>
                    </a:cubicBezTo>
                    <a:cubicBezTo>
                      <a:pt x="0" y="29"/>
                      <a:pt x="2" y="23"/>
                      <a:pt x="7" y="21"/>
                    </a:cubicBezTo>
                    <a:cubicBezTo>
                      <a:pt x="49" y="2"/>
                      <a:pt x="49" y="2"/>
                      <a:pt x="49" y="2"/>
                    </a:cubicBezTo>
                    <a:cubicBezTo>
                      <a:pt x="54" y="0"/>
                      <a:pt x="59" y="2"/>
                      <a:pt x="61" y="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9" name="Google Shape;939;p31"/>
              <p:cNvSpPr/>
              <p:nvPr/>
            </p:nvSpPr>
            <p:spPr>
              <a:xfrm>
                <a:off x="5813988" y="2749163"/>
                <a:ext cx="193675" cy="120650"/>
              </a:xfrm>
              <a:custGeom>
                <a:avLst/>
                <a:gdLst/>
                <a:ahLst/>
                <a:cxnLst/>
                <a:rect l="l" t="t" r="r" b="b"/>
                <a:pathLst>
                  <a:path w="64" h="40" extrusionOk="0">
                    <a:moveTo>
                      <a:pt x="62" y="7"/>
                    </a:moveTo>
                    <a:cubicBezTo>
                      <a:pt x="64" y="11"/>
                      <a:pt x="62" y="17"/>
                      <a:pt x="57" y="19"/>
                    </a:cubicBezTo>
                    <a:cubicBezTo>
                      <a:pt x="15" y="38"/>
                      <a:pt x="15" y="38"/>
                      <a:pt x="15" y="38"/>
                    </a:cubicBezTo>
                    <a:cubicBezTo>
                      <a:pt x="10" y="40"/>
                      <a:pt x="5" y="38"/>
                      <a:pt x="2" y="33"/>
                    </a:cubicBezTo>
                    <a:cubicBezTo>
                      <a:pt x="0" y="29"/>
                      <a:pt x="2" y="23"/>
                      <a:pt x="7" y="21"/>
                    </a:cubicBezTo>
                    <a:cubicBezTo>
                      <a:pt x="49" y="2"/>
                      <a:pt x="49" y="2"/>
                      <a:pt x="49" y="2"/>
                    </a:cubicBezTo>
                    <a:cubicBezTo>
                      <a:pt x="54" y="0"/>
                      <a:pt x="59" y="2"/>
                      <a:pt x="62" y="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0" name="Google Shape;940;p31"/>
              <p:cNvSpPr/>
              <p:nvPr/>
            </p:nvSpPr>
            <p:spPr>
              <a:xfrm>
                <a:off x="5855263" y="2839650"/>
                <a:ext cx="195263" cy="125413"/>
              </a:xfrm>
              <a:custGeom>
                <a:avLst/>
                <a:gdLst/>
                <a:ahLst/>
                <a:cxnLst/>
                <a:rect l="l" t="t" r="r" b="b"/>
                <a:pathLst>
                  <a:path w="64" h="41" extrusionOk="0">
                    <a:moveTo>
                      <a:pt x="62" y="7"/>
                    </a:moveTo>
                    <a:cubicBezTo>
                      <a:pt x="64" y="12"/>
                      <a:pt x="62" y="18"/>
                      <a:pt x="57" y="20"/>
                    </a:cubicBezTo>
                    <a:cubicBezTo>
                      <a:pt x="15" y="39"/>
                      <a:pt x="15" y="39"/>
                      <a:pt x="15" y="39"/>
                    </a:cubicBezTo>
                    <a:cubicBezTo>
                      <a:pt x="10" y="41"/>
                      <a:pt x="5" y="39"/>
                      <a:pt x="2" y="34"/>
                    </a:cubicBezTo>
                    <a:cubicBezTo>
                      <a:pt x="0" y="29"/>
                      <a:pt x="2" y="24"/>
                      <a:pt x="7" y="22"/>
                    </a:cubicBezTo>
                    <a:cubicBezTo>
                      <a:pt x="49" y="3"/>
                      <a:pt x="49" y="3"/>
                      <a:pt x="49" y="3"/>
                    </a:cubicBezTo>
                    <a:cubicBezTo>
                      <a:pt x="54" y="0"/>
                      <a:pt x="59" y="3"/>
                      <a:pt x="62" y="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1" name="Google Shape;941;p31"/>
              <p:cNvSpPr/>
              <p:nvPr/>
            </p:nvSpPr>
            <p:spPr>
              <a:xfrm>
                <a:off x="5898125" y="2934900"/>
                <a:ext cx="195263" cy="123825"/>
              </a:xfrm>
              <a:custGeom>
                <a:avLst/>
                <a:gdLst/>
                <a:ahLst/>
                <a:cxnLst/>
                <a:rect l="l" t="t" r="r" b="b"/>
                <a:pathLst>
                  <a:path w="64" h="41" extrusionOk="0">
                    <a:moveTo>
                      <a:pt x="62" y="7"/>
                    </a:moveTo>
                    <a:cubicBezTo>
                      <a:pt x="64" y="12"/>
                      <a:pt x="62" y="18"/>
                      <a:pt x="57" y="20"/>
                    </a:cubicBezTo>
                    <a:cubicBezTo>
                      <a:pt x="15" y="39"/>
                      <a:pt x="15" y="39"/>
                      <a:pt x="15" y="39"/>
                    </a:cubicBezTo>
                    <a:cubicBezTo>
                      <a:pt x="10" y="41"/>
                      <a:pt x="5" y="39"/>
                      <a:pt x="3" y="34"/>
                    </a:cubicBezTo>
                    <a:cubicBezTo>
                      <a:pt x="0" y="29"/>
                      <a:pt x="2" y="24"/>
                      <a:pt x="7" y="21"/>
                    </a:cubicBezTo>
                    <a:cubicBezTo>
                      <a:pt x="49" y="2"/>
                      <a:pt x="49" y="2"/>
                      <a:pt x="49" y="2"/>
                    </a:cubicBezTo>
                    <a:cubicBezTo>
                      <a:pt x="54" y="0"/>
                      <a:pt x="59" y="2"/>
                      <a:pt x="62" y="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2" name="Google Shape;942;p31"/>
              <p:cNvSpPr/>
              <p:nvPr/>
            </p:nvSpPr>
            <p:spPr>
              <a:xfrm>
                <a:off x="5940988" y="3028563"/>
                <a:ext cx="195263" cy="125413"/>
              </a:xfrm>
              <a:custGeom>
                <a:avLst/>
                <a:gdLst/>
                <a:ahLst/>
                <a:cxnLst/>
                <a:rect l="l" t="t" r="r" b="b"/>
                <a:pathLst>
                  <a:path w="64" h="41" extrusionOk="0">
                    <a:moveTo>
                      <a:pt x="62" y="7"/>
                    </a:moveTo>
                    <a:cubicBezTo>
                      <a:pt x="64" y="12"/>
                      <a:pt x="62" y="18"/>
                      <a:pt x="57" y="20"/>
                    </a:cubicBezTo>
                    <a:cubicBezTo>
                      <a:pt x="15" y="39"/>
                      <a:pt x="15" y="39"/>
                      <a:pt x="15" y="39"/>
                    </a:cubicBezTo>
                    <a:cubicBezTo>
                      <a:pt x="10" y="41"/>
                      <a:pt x="5" y="39"/>
                      <a:pt x="3" y="34"/>
                    </a:cubicBezTo>
                    <a:cubicBezTo>
                      <a:pt x="0" y="29"/>
                      <a:pt x="3" y="24"/>
                      <a:pt x="7" y="21"/>
                    </a:cubicBezTo>
                    <a:cubicBezTo>
                      <a:pt x="49" y="2"/>
                      <a:pt x="49" y="2"/>
                      <a:pt x="49" y="2"/>
                    </a:cubicBezTo>
                    <a:cubicBezTo>
                      <a:pt x="54" y="0"/>
                      <a:pt x="60" y="2"/>
                      <a:pt x="62" y="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3" name="Google Shape;943;p31"/>
              <p:cNvSpPr/>
              <p:nvPr/>
            </p:nvSpPr>
            <p:spPr>
              <a:xfrm>
                <a:off x="5983850" y="3123813"/>
                <a:ext cx="195263" cy="123825"/>
              </a:xfrm>
              <a:custGeom>
                <a:avLst/>
                <a:gdLst/>
                <a:ahLst/>
                <a:cxnLst/>
                <a:rect l="l" t="t" r="r" b="b"/>
                <a:pathLst>
                  <a:path w="64" h="41" extrusionOk="0">
                    <a:moveTo>
                      <a:pt x="62" y="7"/>
                    </a:moveTo>
                    <a:cubicBezTo>
                      <a:pt x="64" y="12"/>
                      <a:pt x="62" y="18"/>
                      <a:pt x="57" y="20"/>
                    </a:cubicBezTo>
                    <a:cubicBezTo>
                      <a:pt x="15" y="39"/>
                      <a:pt x="15" y="39"/>
                      <a:pt x="15" y="39"/>
                    </a:cubicBezTo>
                    <a:cubicBezTo>
                      <a:pt x="11" y="41"/>
                      <a:pt x="5" y="39"/>
                      <a:pt x="3" y="34"/>
                    </a:cubicBezTo>
                    <a:cubicBezTo>
                      <a:pt x="0" y="29"/>
                      <a:pt x="3" y="23"/>
                      <a:pt x="7" y="21"/>
                    </a:cubicBezTo>
                    <a:cubicBezTo>
                      <a:pt x="49" y="2"/>
                      <a:pt x="49" y="2"/>
                      <a:pt x="49" y="2"/>
                    </a:cubicBezTo>
                    <a:cubicBezTo>
                      <a:pt x="54" y="0"/>
                      <a:pt x="60" y="2"/>
                      <a:pt x="62" y="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4" name="Google Shape;944;p31"/>
              <p:cNvSpPr/>
              <p:nvPr/>
            </p:nvSpPr>
            <p:spPr>
              <a:xfrm>
                <a:off x="6026713" y="3217475"/>
                <a:ext cx="195263" cy="125413"/>
              </a:xfrm>
              <a:custGeom>
                <a:avLst/>
                <a:gdLst/>
                <a:ahLst/>
                <a:cxnLst/>
                <a:rect l="l" t="t" r="r" b="b"/>
                <a:pathLst>
                  <a:path w="64" h="41" extrusionOk="0">
                    <a:moveTo>
                      <a:pt x="62" y="7"/>
                    </a:moveTo>
                    <a:cubicBezTo>
                      <a:pt x="64" y="12"/>
                      <a:pt x="62" y="17"/>
                      <a:pt x="57" y="20"/>
                    </a:cubicBezTo>
                    <a:cubicBezTo>
                      <a:pt x="15" y="39"/>
                      <a:pt x="15" y="39"/>
                      <a:pt x="15" y="39"/>
                    </a:cubicBezTo>
                    <a:cubicBezTo>
                      <a:pt x="11" y="41"/>
                      <a:pt x="5" y="39"/>
                      <a:pt x="3" y="34"/>
                    </a:cubicBezTo>
                    <a:cubicBezTo>
                      <a:pt x="0" y="29"/>
                      <a:pt x="3" y="23"/>
                      <a:pt x="7" y="21"/>
                    </a:cubicBezTo>
                    <a:cubicBezTo>
                      <a:pt x="49" y="2"/>
                      <a:pt x="49" y="2"/>
                      <a:pt x="49" y="2"/>
                    </a:cubicBezTo>
                    <a:cubicBezTo>
                      <a:pt x="54" y="0"/>
                      <a:pt x="60" y="2"/>
                      <a:pt x="62" y="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5" name="Google Shape;945;p31"/>
              <p:cNvSpPr/>
              <p:nvPr/>
            </p:nvSpPr>
            <p:spPr>
              <a:xfrm>
                <a:off x="6072750" y="3312725"/>
                <a:ext cx="190500" cy="123825"/>
              </a:xfrm>
              <a:custGeom>
                <a:avLst/>
                <a:gdLst/>
                <a:ahLst/>
                <a:cxnLst/>
                <a:rect l="l" t="t" r="r" b="b"/>
                <a:pathLst>
                  <a:path w="63" h="41" extrusionOk="0">
                    <a:moveTo>
                      <a:pt x="61" y="7"/>
                    </a:moveTo>
                    <a:cubicBezTo>
                      <a:pt x="63" y="12"/>
                      <a:pt x="61" y="17"/>
                      <a:pt x="56" y="19"/>
                    </a:cubicBezTo>
                    <a:cubicBezTo>
                      <a:pt x="15" y="38"/>
                      <a:pt x="15" y="38"/>
                      <a:pt x="15" y="38"/>
                    </a:cubicBezTo>
                    <a:cubicBezTo>
                      <a:pt x="10" y="41"/>
                      <a:pt x="4" y="39"/>
                      <a:pt x="2" y="34"/>
                    </a:cubicBezTo>
                    <a:cubicBezTo>
                      <a:pt x="0" y="29"/>
                      <a:pt x="2" y="23"/>
                      <a:pt x="7" y="21"/>
                    </a:cubicBezTo>
                    <a:cubicBezTo>
                      <a:pt x="48" y="2"/>
                      <a:pt x="48" y="2"/>
                      <a:pt x="48" y="2"/>
                    </a:cubicBezTo>
                    <a:cubicBezTo>
                      <a:pt x="53" y="0"/>
                      <a:pt x="59" y="2"/>
                      <a:pt x="61" y="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46" name="Google Shape;946;p31"/>
            <p:cNvGrpSpPr/>
            <p:nvPr/>
          </p:nvGrpSpPr>
          <p:grpSpPr>
            <a:xfrm rot="3741702">
              <a:off x="5840531" y="650213"/>
              <a:ext cx="724463" cy="513328"/>
              <a:chOff x="6180688" y="2320538"/>
              <a:chExt cx="1149350" cy="814387"/>
            </a:xfrm>
          </p:grpSpPr>
          <p:sp>
            <p:nvSpPr>
              <p:cNvPr id="947" name="Google Shape;947;p31"/>
              <p:cNvSpPr/>
              <p:nvPr/>
            </p:nvSpPr>
            <p:spPr>
              <a:xfrm>
                <a:off x="7010950" y="2320538"/>
                <a:ext cx="319088" cy="261938"/>
              </a:xfrm>
              <a:custGeom>
                <a:avLst/>
                <a:gdLst/>
                <a:ahLst/>
                <a:cxnLst/>
                <a:rect l="l" t="t" r="r" b="b"/>
                <a:pathLst>
                  <a:path w="105" h="86" extrusionOk="0">
                    <a:moveTo>
                      <a:pt x="6" y="24"/>
                    </a:moveTo>
                    <a:cubicBezTo>
                      <a:pt x="7" y="23"/>
                      <a:pt x="9" y="23"/>
                      <a:pt x="10" y="23"/>
                    </a:cubicBezTo>
                    <a:cubicBezTo>
                      <a:pt x="96" y="1"/>
                      <a:pt x="96" y="1"/>
                      <a:pt x="96" y="1"/>
                    </a:cubicBezTo>
                    <a:cubicBezTo>
                      <a:pt x="99" y="0"/>
                      <a:pt x="102" y="1"/>
                      <a:pt x="104" y="3"/>
                    </a:cubicBezTo>
                    <a:cubicBezTo>
                      <a:pt x="105" y="5"/>
                      <a:pt x="105" y="9"/>
                      <a:pt x="103" y="11"/>
                    </a:cubicBezTo>
                    <a:cubicBezTo>
                      <a:pt x="48" y="82"/>
                      <a:pt x="48" y="82"/>
                      <a:pt x="48" y="82"/>
                    </a:cubicBezTo>
                    <a:cubicBezTo>
                      <a:pt x="46" y="84"/>
                      <a:pt x="43" y="86"/>
                      <a:pt x="41" y="86"/>
                    </a:cubicBezTo>
                    <a:cubicBezTo>
                      <a:pt x="38" y="86"/>
                      <a:pt x="36" y="85"/>
                      <a:pt x="34" y="83"/>
                    </a:cubicBezTo>
                    <a:cubicBezTo>
                      <a:pt x="3" y="35"/>
                      <a:pt x="3" y="35"/>
                      <a:pt x="3" y="35"/>
                    </a:cubicBezTo>
                    <a:cubicBezTo>
                      <a:pt x="3" y="35"/>
                      <a:pt x="3" y="35"/>
                      <a:pt x="3" y="35"/>
                    </a:cubicBezTo>
                    <a:cubicBezTo>
                      <a:pt x="0" y="31"/>
                      <a:pt x="2" y="27"/>
                      <a:pt x="6" y="2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8" name="Google Shape;948;p31"/>
              <p:cNvSpPr/>
              <p:nvPr/>
            </p:nvSpPr>
            <p:spPr>
              <a:xfrm>
                <a:off x="6180688" y="2379275"/>
                <a:ext cx="976313" cy="755650"/>
              </a:xfrm>
              <a:custGeom>
                <a:avLst/>
                <a:gdLst/>
                <a:ahLst/>
                <a:cxnLst/>
                <a:rect l="l" t="t" r="r" b="b"/>
                <a:pathLst>
                  <a:path w="321" h="248" extrusionOk="0">
                    <a:moveTo>
                      <a:pt x="17" y="166"/>
                    </a:moveTo>
                    <a:cubicBezTo>
                      <a:pt x="5" y="173"/>
                      <a:pt x="0" y="187"/>
                      <a:pt x="6" y="196"/>
                    </a:cubicBezTo>
                    <a:cubicBezTo>
                      <a:pt x="34" y="238"/>
                      <a:pt x="34" y="238"/>
                      <a:pt x="34" y="238"/>
                    </a:cubicBezTo>
                    <a:cubicBezTo>
                      <a:pt x="40" y="247"/>
                      <a:pt x="54" y="248"/>
                      <a:pt x="66" y="241"/>
                    </a:cubicBezTo>
                    <a:cubicBezTo>
                      <a:pt x="308" y="82"/>
                      <a:pt x="308" y="82"/>
                      <a:pt x="308" y="82"/>
                    </a:cubicBezTo>
                    <a:cubicBezTo>
                      <a:pt x="320" y="75"/>
                      <a:pt x="321" y="68"/>
                      <a:pt x="315" y="59"/>
                    </a:cubicBezTo>
                    <a:cubicBezTo>
                      <a:pt x="283" y="10"/>
                      <a:pt x="283" y="10"/>
                      <a:pt x="283" y="10"/>
                    </a:cubicBezTo>
                    <a:cubicBezTo>
                      <a:pt x="277" y="1"/>
                      <a:pt x="271" y="0"/>
                      <a:pt x="259" y="7"/>
                    </a:cubicBezTo>
                    <a:lnTo>
                      <a:pt x="17" y="16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9" name="Google Shape;949;p31"/>
              <p:cNvSpPr/>
              <p:nvPr/>
            </p:nvSpPr>
            <p:spPr>
              <a:xfrm>
                <a:off x="6898238" y="2425313"/>
                <a:ext cx="185738" cy="252413"/>
              </a:xfrm>
              <a:custGeom>
                <a:avLst/>
                <a:gdLst/>
                <a:ahLst/>
                <a:cxnLst/>
                <a:rect l="l" t="t" r="r" b="b"/>
                <a:pathLst>
                  <a:path w="117" h="159" extrusionOk="0">
                    <a:moveTo>
                      <a:pt x="0" y="15"/>
                    </a:moveTo>
                    <a:lnTo>
                      <a:pt x="94" y="159"/>
                    </a:lnTo>
                    <a:lnTo>
                      <a:pt x="117" y="144"/>
                    </a:lnTo>
                    <a:lnTo>
                      <a:pt x="23" y="0"/>
                    </a:lnTo>
                    <a:lnTo>
                      <a:pt x="0" y="1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0" name="Google Shape;950;p31"/>
              <p:cNvSpPr/>
              <p:nvPr/>
            </p:nvSpPr>
            <p:spPr>
              <a:xfrm>
                <a:off x="6841088" y="2465000"/>
                <a:ext cx="182563" cy="249238"/>
              </a:xfrm>
              <a:custGeom>
                <a:avLst/>
                <a:gdLst/>
                <a:ahLst/>
                <a:cxnLst/>
                <a:rect l="l" t="t" r="r" b="b"/>
                <a:pathLst>
                  <a:path w="115" h="157" extrusionOk="0">
                    <a:moveTo>
                      <a:pt x="0" y="13"/>
                    </a:moveTo>
                    <a:lnTo>
                      <a:pt x="94" y="157"/>
                    </a:lnTo>
                    <a:lnTo>
                      <a:pt x="115" y="142"/>
                    </a:lnTo>
                    <a:lnTo>
                      <a:pt x="23" y="0"/>
                    </a:lnTo>
                    <a:lnTo>
                      <a:pt x="0" y="1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1" name="Google Shape;951;p31"/>
              <p:cNvSpPr/>
              <p:nvPr/>
            </p:nvSpPr>
            <p:spPr>
              <a:xfrm>
                <a:off x="6307688" y="2811075"/>
                <a:ext cx="185738" cy="250825"/>
              </a:xfrm>
              <a:custGeom>
                <a:avLst/>
                <a:gdLst/>
                <a:ahLst/>
                <a:cxnLst/>
                <a:rect l="l" t="t" r="r" b="b"/>
                <a:pathLst>
                  <a:path w="117" h="158" extrusionOk="0">
                    <a:moveTo>
                      <a:pt x="0" y="14"/>
                    </a:moveTo>
                    <a:lnTo>
                      <a:pt x="94" y="158"/>
                    </a:lnTo>
                    <a:lnTo>
                      <a:pt x="117" y="144"/>
                    </a:lnTo>
                    <a:lnTo>
                      <a:pt x="23" y="0"/>
                    </a:lnTo>
                    <a:lnTo>
                      <a:pt x="0" y="1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2" name="Google Shape;952;p31"/>
              <p:cNvSpPr/>
              <p:nvPr/>
            </p:nvSpPr>
            <p:spPr>
              <a:xfrm>
                <a:off x="6250538" y="2847588"/>
                <a:ext cx="182563" cy="254000"/>
              </a:xfrm>
              <a:custGeom>
                <a:avLst/>
                <a:gdLst/>
                <a:ahLst/>
                <a:cxnLst/>
                <a:rect l="l" t="t" r="r" b="b"/>
                <a:pathLst>
                  <a:path w="115" h="160" extrusionOk="0">
                    <a:moveTo>
                      <a:pt x="0" y="16"/>
                    </a:moveTo>
                    <a:lnTo>
                      <a:pt x="94" y="160"/>
                    </a:lnTo>
                    <a:lnTo>
                      <a:pt x="115" y="144"/>
                    </a:lnTo>
                    <a:lnTo>
                      <a:pt x="23" y="0"/>
                    </a:lnTo>
                    <a:lnTo>
                      <a:pt x="0" y="1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3" name="Google Shape;953;p31"/>
              <p:cNvSpPr/>
              <p:nvPr/>
            </p:nvSpPr>
            <p:spPr>
              <a:xfrm>
                <a:off x="6429925" y="2588825"/>
                <a:ext cx="471488" cy="347663"/>
              </a:xfrm>
              <a:custGeom>
                <a:avLst/>
                <a:gdLst/>
                <a:ahLst/>
                <a:cxnLst/>
                <a:rect l="l" t="t" r="r" b="b"/>
                <a:pathLst>
                  <a:path w="155" h="114" extrusionOk="0">
                    <a:moveTo>
                      <a:pt x="11" y="78"/>
                    </a:moveTo>
                    <a:cubicBezTo>
                      <a:pt x="4" y="83"/>
                      <a:pt x="0" y="92"/>
                      <a:pt x="4" y="98"/>
                    </a:cubicBezTo>
                    <a:cubicBezTo>
                      <a:pt x="10" y="107"/>
                      <a:pt x="10" y="107"/>
                      <a:pt x="10" y="107"/>
                    </a:cubicBezTo>
                    <a:cubicBezTo>
                      <a:pt x="14" y="113"/>
                      <a:pt x="24" y="114"/>
                      <a:pt x="32" y="109"/>
                    </a:cubicBezTo>
                    <a:cubicBezTo>
                      <a:pt x="144" y="36"/>
                      <a:pt x="144" y="36"/>
                      <a:pt x="144" y="36"/>
                    </a:cubicBezTo>
                    <a:cubicBezTo>
                      <a:pt x="152" y="31"/>
                      <a:pt x="155" y="22"/>
                      <a:pt x="151" y="16"/>
                    </a:cubicBezTo>
                    <a:cubicBezTo>
                      <a:pt x="145" y="6"/>
                      <a:pt x="145" y="6"/>
                      <a:pt x="145" y="6"/>
                    </a:cubicBezTo>
                    <a:cubicBezTo>
                      <a:pt x="141" y="0"/>
                      <a:pt x="132" y="0"/>
                      <a:pt x="124" y="5"/>
                    </a:cubicBezTo>
                    <a:lnTo>
                      <a:pt x="11" y="7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954" name="Google Shape;954;p31"/>
          <p:cNvGrpSpPr/>
          <p:nvPr/>
        </p:nvGrpSpPr>
        <p:grpSpPr>
          <a:xfrm>
            <a:off x="4" y="1923562"/>
            <a:ext cx="2795180" cy="3730422"/>
            <a:chOff x="200204" y="1923562"/>
            <a:chExt cx="2795180" cy="3730422"/>
          </a:xfrm>
        </p:grpSpPr>
        <p:grpSp>
          <p:nvGrpSpPr>
            <p:cNvPr id="955" name="Google Shape;955;p31"/>
            <p:cNvGrpSpPr/>
            <p:nvPr/>
          </p:nvGrpSpPr>
          <p:grpSpPr>
            <a:xfrm rot="-1428406">
              <a:off x="1340771" y="4405281"/>
              <a:ext cx="1520814" cy="983601"/>
              <a:chOff x="1689312" y="3648108"/>
              <a:chExt cx="1361459" cy="880464"/>
            </a:xfrm>
          </p:grpSpPr>
          <p:sp>
            <p:nvSpPr>
              <p:cNvPr id="956" name="Google Shape;956;p31"/>
              <p:cNvSpPr/>
              <p:nvPr/>
            </p:nvSpPr>
            <p:spPr>
              <a:xfrm>
                <a:off x="1928450" y="4324760"/>
                <a:ext cx="1038078" cy="203812"/>
              </a:xfrm>
              <a:custGeom>
                <a:avLst/>
                <a:gdLst/>
                <a:ahLst/>
                <a:cxnLst/>
                <a:rect l="l" t="t" r="r" b="b"/>
                <a:pathLst>
                  <a:path w="233" h="46" extrusionOk="0">
                    <a:moveTo>
                      <a:pt x="232" y="0"/>
                    </a:moveTo>
                    <a:cubicBezTo>
                      <a:pt x="233" y="11"/>
                      <a:pt x="183" y="27"/>
                      <a:pt x="119" y="37"/>
                    </a:cubicBezTo>
                    <a:cubicBezTo>
                      <a:pt x="54" y="46"/>
                      <a:pt x="1" y="45"/>
                      <a:pt x="0" y="34"/>
                    </a:cubicBezTo>
                    <a:cubicBezTo>
                      <a:pt x="232" y="0"/>
                      <a:pt x="232" y="0"/>
                      <a:pt x="232" y="0"/>
                    </a:cubicBezTo>
                  </a:path>
                </a:pathLst>
              </a:custGeom>
              <a:solidFill>
                <a:srgbClr val="FA7C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7" name="Google Shape;957;p31"/>
              <p:cNvSpPr/>
              <p:nvPr/>
            </p:nvSpPr>
            <p:spPr>
              <a:xfrm>
                <a:off x="1933885" y="4338348"/>
                <a:ext cx="1024492" cy="179354"/>
              </a:xfrm>
              <a:custGeom>
                <a:avLst/>
                <a:gdLst/>
                <a:ahLst/>
                <a:cxnLst/>
                <a:rect l="l" t="t" r="r" b="b"/>
                <a:pathLst>
                  <a:path w="230" h="40" extrusionOk="0">
                    <a:moveTo>
                      <a:pt x="230" y="0"/>
                    </a:moveTo>
                    <a:cubicBezTo>
                      <a:pt x="206" y="7"/>
                      <a:pt x="164" y="15"/>
                      <a:pt x="116" y="22"/>
                    </a:cubicBezTo>
                    <a:cubicBezTo>
                      <a:pt x="68" y="29"/>
                      <a:pt x="25" y="33"/>
                      <a:pt x="0" y="33"/>
                    </a:cubicBezTo>
                    <a:cubicBezTo>
                      <a:pt x="5" y="38"/>
                      <a:pt x="20" y="40"/>
                      <a:pt x="42" y="40"/>
                    </a:cubicBezTo>
                    <a:cubicBezTo>
                      <a:pt x="62" y="40"/>
                      <a:pt x="89" y="38"/>
                      <a:pt x="118" y="34"/>
                    </a:cubicBezTo>
                    <a:cubicBezTo>
                      <a:pt x="176" y="25"/>
                      <a:pt x="223" y="11"/>
                      <a:pt x="230" y="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8" name="Google Shape;958;p31"/>
              <p:cNvSpPr/>
              <p:nvPr/>
            </p:nvSpPr>
            <p:spPr>
              <a:xfrm>
                <a:off x="1830621" y="4267694"/>
                <a:ext cx="1220150" cy="236422"/>
              </a:xfrm>
              <a:custGeom>
                <a:avLst/>
                <a:gdLst/>
                <a:ahLst/>
                <a:cxnLst/>
                <a:rect l="l" t="t" r="r" b="b"/>
                <a:pathLst>
                  <a:path w="274" h="53" extrusionOk="0">
                    <a:moveTo>
                      <a:pt x="273" y="7"/>
                    </a:moveTo>
                    <a:cubicBezTo>
                      <a:pt x="274" y="13"/>
                      <a:pt x="214" y="27"/>
                      <a:pt x="139" y="38"/>
                    </a:cubicBezTo>
                    <a:cubicBezTo>
                      <a:pt x="64" y="49"/>
                      <a:pt x="2" y="53"/>
                      <a:pt x="1" y="46"/>
                    </a:cubicBezTo>
                    <a:cubicBezTo>
                      <a:pt x="0" y="40"/>
                      <a:pt x="60" y="25"/>
                      <a:pt x="135" y="14"/>
                    </a:cubicBezTo>
                    <a:cubicBezTo>
                      <a:pt x="211" y="4"/>
                      <a:pt x="272" y="0"/>
                      <a:pt x="273" y="7"/>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9" name="Google Shape;959;p31"/>
              <p:cNvSpPr/>
              <p:nvPr/>
            </p:nvSpPr>
            <p:spPr>
              <a:xfrm>
                <a:off x="1689312" y="3648108"/>
                <a:ext cx="1111451" cy="788070"/>
              </a:xfrm>
              <a:custGeom>
                <a:avLst/>
                <a:gdLst/>
                <a:ahLst/>
                <a:cxnLst/>
                <a:rect l="l" t="t" r="r" b="b"/>
                <a:pathLst>
                  <a:path w="250" h="177" extrusionOk="0">
                    <a:moveTo>
                      <a:pt x="231" y="1"/>
                    </a:moveTo>
                    <a:cubicBezTo>
                      <a:pt x="143" y="14"/>
                      <a:pt x="143" y="14"/>
                      <a:pt x="143" y="14"/>
                    </a:cubicBezTo>
                    <a:cubicBezTo>
                      <a:pt x="54" y="27"/>
                      <a:pt x="54" y="27"/>
                      <a:pt x="54" y="27"/>
                    </a:cubicBezTo>
                    <a:cubicBezTo>
                      <a:pt x="44" y="29"/>
                      <a:pt x="38" y="40"/>
                      <a:pt x="42" y="50"/>
                    </a:cubicBezTo>
                    <a:cubicBezTo>
                      <a:pt x="45" y="56"/>
                      <a:pt x="45" y="56"/>
                      <a:pt x="45" y="56"/>
                    </a:cubicBezTo>
                    <a:cubicBezTo>
                      <a:pt x="29" y="58"/>
                      <a:pt x="29" y="58"/>
                      <a:pt x="29" y="58"/>
                    </a:cubicBezTo>
                    <a:cubicBezTo>
                      <a:pt x="12" y="60"/>
                      <a:pt x="0" y="76"/>
                      <a:pt x="3" y="92"/>
                    </a:cubicBezTo>
                    <a:cubicBezTo>
                      <a:pt x="8" y="125"/>
                      <a:pt x="38" y="148"/>
                      <a:pt x="70" y="143"/>
                    </a:cubicBezTo>
                    <a:cubicBezTo>
                      <a:pt x="86" y="141"/>
                      <a:pt x="86" y="141"/>
                      <a:pt x="86" y="141"/>
                    </a:cubicBezTo>
                    <a:cubicBezTo>
                      <a:pt x="92" y="153"/>
                      <a:pt x="92" y="153"/>
                      <a:pt x="92" y="153"/>
                    </a:cubicBezTo>
                    <a:cubicBezTo>
                      <a:pt x="99" y="168"/>
                      <a:pt x="115" y="177"/>
                      <a:pt x="132" y="174"/>
                    </a:cubicBezTo>
                    <a:cubicBezTo>
                      <a:pt x="165" y="169"/>
                      <a:pt x="165" y="169"/>
                      <a:pt x="165" y="169"/>
                    </a:cubicBezTo>
                    <a:cubicBezTo>
                      <a:pt x="198" y="165"/>
                      <a:pt x="198" y="165"/>
                      <a:pt x="198" y="165"/>
                    </a:cubicBezTo>
                    <a:cubicBezTo>
                      <a:pt x="215" y="162"/>
                      <a:pt x="228" y="149"/>
                      <a:pt x="231" y="133"/>
                    </a:cubicBezTo>
                    <a:cubicBezTo>
                      <a:pt x="249" y="20"/>
                      <a:pt x="249" y="20"/>
                      <a:pt x="249" y="20"/>
                    </a:cubicBezTo>
                    <a:cubicBezTo>
                      <a:pt x="250" y="9"/>
                      <a:pt x="241" y="0"/>
                      <a:pt x="231" y="1"/>
                    </a:cubicBezTo>
                    <a:moveTo>
                      <a:pt x="67" y="123"/>
                    </a:moveTo>
                    <a:cubicBezTo>
                      <a:pt x="46" y="126"/>
                      <a:pt x="26" y="111"/>
                      <a:pt x="23" y="90"/>
                    </a:cubicBezTo>
                    <a:cubicBezTo>
                      <a:pt x="22" y="84"/>
                      <a:pt x="26" y="79"/>
                      <a:pt x="31" y="78"/>
                    </a:cubicBezTo>
                    <a:cubicBezTo>
                      <a:pt x="54" y="74"/>
                      <a:pt x="54" y="74"/>
                      <a:pt x="54" y="74"/>
                    </a:cubicBezTo>
                    <a:cubicBezTo>
                      <a:pt x="77" y="122"/>
                      <a:pt x="77" y="122"/>
                      <a:pt x="77" y="122"/>
                    </a:cubicBezTo>
                    <a:cubicBezTo>
                      <a:pt x="67" y="123"/>
                      <a:pt x="67" y="123"/>
                      <a:pt x="67" y="123"/>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0" name="Google Shape;960;p31"/>
              <p:cNvSpPr/>
              <p:nvPr/>
            </p:nvSpPr>
            <p:spPr>
              <a:xfrm>
                <a:off x="2129544" y="3653543"/>
                <a:ext cx="668501" cy="774483"/>
              </a:xfrm>
              <a:custGeom>
                <a:avLst/>
                <a:gdLst/>
                <a:ahLst/>
                <a:cxnLst/>
                <a:rect l="l" t="t" r="r" b="b"/>
                <a:pathLst>
                  <a:path w="150" h="174" extrusionOk="0">
                    <a:moveTo>
                      <a:pt x="134" y="0"/>
                    </a:moveTo>
                    <a:cubicBezTo>
                      <a:pt x="133" y="0"/>
                      <a:pt x="133" y="0"/>
                      <a:pt x="132" y="0"/>
                    </a:cubicBezTo>
                    <a:cubicBezTo>
                      <a:pt x="132" y="0"/>
                      <a:pt x="132" y="0"/>
                      <a:pt x="132" y="0"/>
                    </a:cubicBezTo>
                    <a:cubicBezTo>
                      <a:pt x="102" y="5"/>
                      <a:pt x="102" y="5"/>
                      <a:pt x="102" y="5"/>
                    </a:cubicBezTo>
                    <a:cubicBezTo>
                      <a:pt x="104" y="23"/>
                      <a:pt x="102" y="42"/>
                      <a:pt x="96" y="60"/>
                    </a:cubicBezTo>
                    <a:cubicBezTo>
                      <a:pt x="86" y="88"/>
                      <a:pt x="67" y="112"/>
                      <a:pt x="45" y="131"/>
                    </a:cubicBezTo>
                    <a:cubicBezTo>
                      <a:pt x="31" y="143"/>
                      <a:pt x="16" y="153"/>
                      <a:pt x="0" y="163"/>
                    </a:cubicBezTo>
                    <a:cubicBezTo>
                      <a:pt x="8" y="170"/>
                      <a:pt x="17" y="174"/>
                      <a:pt x="27" y="174"/>
                    </a:cubicBezTo>
                    <a:cubicBezTo>
                      <a:pt x="29" y="174"/>
                      <a:pt x="31" y="174"/>
                      <a:pt x="33" y="173"/>
                    </a:cubicBezTo>
                    <a:cubicBezTo>
                      <a:pt x="66" y="168"/>
                      <a:pt x="66" y="168"/>
                      <a:pt x="66" y="168"/>
                    </a:cubicBezTo>
                    <a:cubicBezTo>
                      <a:pt x="99" y="164"/>
                      <a:pt x="99" y="164"/>
                      <a:pt x="99" y="164"/>
                    </a:cubicBezTo>
                    <a:cubicBezTo>
                      <a:pt x="116" y="161"/>
                      <a:pt x="129" y="148"/>
                      <a:pt x="132" y="132"/>
                    </a:cubicBezTo>
                    <a:cubicBezTo>
                      <a:pt x="150" y="19"/>
                      <a:pt x="150" y="19"/>
                      <a:pt x="150" y="19"/>
                    </a:cubicBezTo>
                    <a:cubicBezTo>
                      <a:pt x="150" y="18"/>
                      <a:pt x="150" y="17"/>
                      <a:pt x="150" y="16"/>
                    </a:cubicBezTo>
                    <a:cubicBezTo>
                      <a:pt x="150" y="7"/>
                      <a:pt x="143" y="0"/>
                      <a:pt x="134" y="0"/>
                    </a:cubicBezTo>
                  </a:path>
                </a:pathLst>
              </a:custGeom>
              <a:solidFill>
                <a:srgbClr val="FFCE73">
                  <a:alpha val="50629"/>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1" name="Google Shape;961;p31"/>
              <p:cNvSpPr/>
              <p:nvPr/>
            </p:nvSpPr>
            <p:spPr>
              <a:xfrm>
                <a:off x="1928450" y="3835613"/>
                <a:ext cx="111418" cy="279902"/>
              </a:xfrm>
              <a:custGeom>
                <a:avLst/>
                <a:gdLst/>
                <a:ahLst/>
                <a:cxnLst/>
                <a:rect l="l" t="t" r="r" b="b"/>
                <a:pathLst>
                  <a:path w="25" h="63" extrusionOk="0">
                    <a:moveTo>
                      <a:pt x="0" y="0"/>
                    </a:moveTo>
                    <a:cubicBezTo>
                      <a:pt x="5" y="22"/>
                      <a:pt x="13" y="44"/>
                      <a:pt x="25" y="63"/>
                    </a:cubicBezTo>
                    <a:cubicBezTo>
                      <a:pt x="20" y="41"/>
                      <a:pt x="12" y="19"/>
                      <a:pt x="0" y="0"/>
                    </a:cubicBezTo>
                  </a:path>
                </a:pathLst>
              </a:custGeom>
              <a:solidFill>
                <a:srgbClr val="FC8761">
                  <a:alpha val="354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2" name="Google Shape;962;p31"/>
              <p:cNvSpPr/>
              <p:nvPr/>
            </p:nvSpPr>
            <p:spPr>
              <a:xfrm>
                <a:off x="2031715" y="3947031"/>
                <a:ext cx="67938" cy="190224"/>
              </a:xfrm>
              <a:custGeom>
                <a:avLst/>
                <a:gdLst/>
                <a:ahLst/>
                <a:cxnLst/>
                <a:rect l="l" t="t" r="r" b="b"/>
                <a:pathLst>
                  <a:path w="15" h="43" extrusionOk="0">
                    <a:moveTo>
                      <a:pt x="0" y="0"/>
                    </a:moveTo>
                    <a:cubicBezTo>
                      <a:pt x="3" y="15"/>
                      <a:pt x="7" y="30"/>
                      <a:pt x="15" y="43"/>
                    </a:cubicBezTo>
                    <a:cubicBezTo>
                      <a:pt x="13" y="28"/>
                      <a:pt x="8" y="13"/>
                      <a:pt x="0" y="0"/>
                    </a:cubicBezTo>
                  </a:path>
                </a:pathLst>
              </a:custGeom>
              <a:solidFill>
                <a:srgbClr val="FC8761">
                  <a:alpha val="354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3" name="Google Shape;963;p31"/>
              <p:cNvSpPr/>
              <p:nvPr/>
            </p:nvSpPr>
            <p:spPr>
              <a:xfrm>
                <a:off x="2077913" y="4148125"/>
                <a:ext cx="35328" cy="92394"/>
              </a:xfrm>
              <a:custGeom>
                <a:avLst/>
                <a:gdLst/>
                <a:ahLst/>
                <a:cxnLst/>
                <a:rect l="l" t="t" r="r" b="b"/>
                <a:pathLst>
                  <a:path w="8" h="21" extrusionOk="0">
                    <a:moveTo>
                      <a:pt x="0" y="0"/>
                    </a:moveTo>
                    <a:cubicBezTo>
                      <a:pt x="1" y="7"/>
                      <a:pt x="4" y="15"/>
                      <a:pt x="8" y="21"/>
                    </a:cubicBezTo>
                    <a:cubicBezTo>
                      <a:pt x="7" y="14"/>
                      <a:pt x="4" y="6"/>
                      <a:pt x="0" y="0"/>
                    </a:cubicBezTo>
                  </a:path>
                </a:pathLst>
              </a:custGeom>
              <a:solidFill>
                <a:srgbClr val="FC8761">
                  <a:alpha val="354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4" name="Google Shape;964;p31"/>
              <p:cNvSpPr/>
              <p:nvPr/>
            </p:nvSpPr>
            <p:spPr>
              <a:xfrm>
                <a:off x="2471947" y="3716044"/>
                <a:ext cx="89678" cy="288053"/>
              </a:xfrm>
              <a:custGeom>
                <a:avLst/>
                <a:gdLst/>
                <a:ahLst/>
                <a:cxnLst/>
                <a:rect l="l" t="t" r="r" b="b"/>
                <a:pathLst>
                  <a:path w="20" h="65" extrusionOk="0">
                    <a:moveTo>
                      <a:pt x="15" y="0"/>
                    </a:moveTo>
                    <a:cubicBezTo>
                      <a:pt x="12" y="21"/>
                      <a:pt x="9" y="42"/>
                      <a:pt x="1" y="61"/>
                    </a:cubicBezTo>
                    <a:cubicBezTo>
                      <a:pt x="1" y="62"/>
                      <a:pt x="0" y="64"/>
                      <a:pt x="0" y="65"/>
                    </a:cubicBezTo>
                    <a:cubicBezTo>
                      <a:pt x="1" y="64"/>
                      <a:pt x="1" y="63"/>
                      <a:pt x="2" y="62"/>
                    </a:cubicBezTo>
                    <a:cubicBezTo>
                      <a:pt x="16" y="44"/>
                      <a:pt x="20" y="22"/>
                      <a:pt x="15" y="0"/>
                    </a:cubicBezTo>
                  </a:path>
                </a:pathLst>
              </a:custGeom>
              <a:solidFill>
                <a:srgbClr val="FC8761">
                  <a:alpha val="354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5" name="Google Shape;965;p31"/>
              <p:cNvSpPr/>
              <p:nvPr/>
            </p:nvSpPr>
            <p:spPr>
              <a:xfrm>
                <a:off x="2379552" y="3974206"/>
                <a:ext cx="54350" cy="100548"/>
              </a:xfrm>
              <a:custGeom>
                <a:avLst/>
                <a:gdLst/>
                <a:ahLst/>
                <a:cxnLst/>
                <a:rect l="l" t="t" r="r" b="b"/>
                <a:pathLst>
                  <a:path w="12" h="23" extrusionOk="0">
                    <a:moveTo>
                      <a:pt x="12" y="0"/>
                    </a:moveTo>
                    <a:cubicBezTo>
                      <a:pt x="9" y="8"/>
                      <a:pt x="5" y="15"/>
                      <a:pt x="0" y="23"/>
                    </a:cubicBezTo>
                    <a:cubicBezTo>
                      <a:pt x="7" y="17"/>
                      <a:pt x="12" y="9"/>
                      <a:pt x="12" y="0"/>
                    </a:cubicBezTo>
                  </a:path>
                </a:pathLst>
              </a:custGeom>
              <a:solidFill>
                <a:srgbClr val="FC8761">
                  <a:alpha val="354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6" name="Google Shape;966;p31"/>
              <p:cNvSpPr/>
              <p:nvPr/>
            </p:nvSpPr>
            <p:spPr>
              <a:xfrm>
                <a:off x="2360531" y="4085622"/>
                <a:ext cx="62503" cy="62503"/>
              </a:xfrm>
              <a:custGeom>
                <a:avLst/>
                <a:gdLst/>
                <a:ahLst/>
                <a:cxnLst/>
                <a:rect l="l" t="t" r="r" b="b"/>
                <a:pathLst>
                  <a:path w="14" h="14" extrusionOk="0">
                    <a:moveTo>
                      <a:pt x="14" y="0"/>
                    </a:moveTo>
                    <a:cubicBezTo>
                      <a:pt x="8" y="3"/>
                      <a:pt x="3" y="8"/>
                      <a:pt x="0" y="14"/>
                    </a:cubicBezTo>
                    <a:cubicBezTo>
                      <a:pt x="5" y="10"/>
                      <a:pt x="9" y="5"/>
                      <a:pt x="14" y="0"/>
                    </a:cubicBezTo>
                  </a:path>
                </a:pathLst>
              </a:custGeom>
              <a:solidFill>
                <a:srgbClr val="FC8761">
                  <a:alpha val="354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7" name="Google Shape;967;p31"/>
              <p:cNvSpPr/>
              <p:nvPr/>
            </p:nvSpPr>
            <p:spPr>
              <a:xfrm>
                <a:off x="1730075" y="3968771"/>
                <a:ext cx="57068" cy="179354"/>
              </a:xfrm>
              <a:custGeom>
                <a:avLst/>
                <a:gdLst/>
                <a:ahLst/>
                <a:cxnLst/>
                <a:rect l="l" t="t" r="r" b="b"/>
                <a:pathLst>
                  <a:path w="13" h="40" extrusionOk="0">
                    <a:moveTo>
                      <a:pt x="13" y="0"/>
                    </a:moveTo>
                    <a:cubicBezTo>
                      <a:pt x="0" y="9"/>
                      <a:pt x="1" y="26"/>
                      <a:pt x="9" y="38"/>
                    </a:cubicBezTo>
                    <a:cubicBezTo>
                      <a:pt x="9" y="39"/>
                      <a:pt x="10" y="40"/>
                      <a:pt x="10" y="40"/>
                    </a:cubicBezTo>
                    <a:cubicBezTo>
                      <a:pt x="10" y="40"/>
                      <a:pt x="9" y="36"/>
                      <a:pt x="9" y="34"/>
                    </a:cubicBezTo>
                    <a:cubicBezTo>
                      <a:pt x="6" y="23"/>
                      <a:pt x="6" y="10"/>
                      <a:pt x="13" y="0"/>
                    </a:cubicBezTo>
                  </a:path>
                </a:pathLst>
              </a:custGeom>
              <a:solidFill>
                <a:srgbClr val="FC8761">
                  <a:alpha val="354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68" name="Google Shape;968;p31"/>
            <p:cNvSpPr/>
            <p:nvPr/>
          </p:nvSpPr>
          <p:spPr>
            <a:xfrm>
              <a:off x="1397800" y="2876988"/>
              <a:ext cx="215975" cy="216950"/>
            </a:xfrm>
            <a:custGeom>
              <a:avLst/>
              <a:gdLst/>
              <a:ahLst/>
              <a:cxnLst/>
              <a:rect l="l" t="t" r="r" b="b"/>
              <a:pathLst>
                <a:path w="134" h="135" extrusionOk="0">
                  <a:moveTo>
                    <a:pt x="70" y="3"/>
                  </a:moveTo>
                  <a:cubicBezTo>
                    <a:pt x="77" y="33"/>
                    <a:pt x="101" y="57"/>
                    <a:pt x="132" y="65"/>
                  </a:cubicBezTo>
                  <a:cubicBezTo>
                    <a:pt x="134" y="66"/>
                    <a:pt x="134" y="69"/>
                    <a:pt x="132" y="70"/>
                  </a:cubicBezTo>
                  <a:cubicBezTo>
                    <a:pt x="101" y="77"/>
                    <a:pt x="77" y="101"/>
                    <a:pt x="70" y="132"/>
                  </a:cubicBezTo>
                  <a:cubicBezTo>
                    <a:pt x="69" y="135"/>
                    <a:pt x="65" y="135"/>
                    <a:pt x="65" y="132"/>
                  </a:cubicBezTo>
                  <a:cubicBezTo>
                    <a:pt x="57" y="101"/>
                    <a:pt x="33" y="77"/>
                    <a:pt x="3" y="70"/>
                  </a:cubicBezTo>
                  <a:cubicBezTo>
                    <a:pt x="0" y="69"/>
                    <a:pt x="0" y="66"/>
                    <a:pt x="3" y="65"/>
                  </a:cubicBezTo>
                  <a:cubicBezTo>
                    <a:pt x="33" y="57"/>
                    <a:pt x="57" y="33"/>
                    <a:pt x="65" y="3"/>
                  </a:cubicBezTo>
                  <a:cubicBezTo>
                    <a:pt x="65" y="0"/>
                    <a:pt x="69" y="0"/>
                    <a:pt x="70" y="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9" name="Google Shape;969;p31"/>
            <p:cNvSpPr/>
            <p:nvPr/>
          </p:nvSpPr>
          <p:spPr>
            <a:xfrm>
              <a:off x="704163" y="3602155"/>
              <a:ext cx="502800" cy="505075"/>
            </a:xfrm>
            <a:custGeom>
              <a:avLst/>
              <a:gdLst/>
              <a:ahLst/>
              <a:cxnLst/>
              <a:rect l="l" t="t" r="r" b="b"/>
              <a:pathLst>
                <a:path w="134" h="135" extrusionOk="0">
                  <a:moveTo>
                    <a:pt x="70" y="3"/>
                  </a:moveTo>
                  <a:cubicBezTo>
                    <a:pt x="77" y="33"/>
                    <a:pt x="101" y="57"/>
                    <a:pt x="132" y="65"/>
                  </a:cubicBezTo>
                  <a:cubicBezTo>
                    <a:pt x="134" y="66"/>
                    <a:pt x="134" y="69"/>
                    <a:pt x="132" y="70"/>
                  </a:cubicBezTo>
                  <a:cubicBezTo>
                    <a:pt x="101" y="77"/>
                    <a:pt x="77" y="101"/>
                    <a:pt x="70" y="132"/>
                  </a:cubicBezTo>
                  <a:cubicBezTo>
                    <a:pt x="69" y="135"/>
                    <a:pt x="65" y="135"/>
                    <a:pt x="65" y="132"/>
                  </a:cubicBezTo>
                  <a:cubicBezTo>
                    <a:pt x="57" y="101"/>
                    <a:pt x="33" y="77"/>
                    <a:pt x="3" y="70"/>
                  </a:cubicBezTo>
                  <a:cubicBezTo>
                    <a:pt x="0" y="69"/>
                    <a:pt x="0" y="66"/>
                    <a:pt x="3" y="65"/>
                  </a:cubicBezTo>
                  <a:cubicBezTo>
                    <a:pt x="33" y="57"/>
                    <a:pt x="57" y="33"/>
                    <a:pt x="65" y="3"/>
                  </a:cubicBezTo>
                  <a:cubicBezTo>
                    <a:pt x="65" y="0"/>
                    <a:pt x="69" y="0"/>
                    <a:pt x="70" y="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70" name="Google Shape;970;p31"/>
            <p:cNvGrpSpPr/>
            <p:nvPr/>
          </p:nvGrpSpPr>
          <p:grpSpPr>
            <a:xfrm rot="1943486">
              <a:off x="488449" y="2340757"/>
              <a:ext cx="698511" cy="778332"/>
              <a:chOff x="5431538" y="3074425"/>
              <a:chExt cx="485775" cy="541338"/>
            </a:xfrm>
          </p:grpSpPr>
          <p:sp>
            <p:nvSpPr>
              <p:cNvPr id="971" name="Google Shape;971;p31"/>
              <p:cNvSpPr/>
              <p:nvPr/>
            </p:nvSpPr>
            <p:spPr>
              <a:xfrm>
                <a:off x="5431538" y="3074425"/>
                <a:ext cx="485775" cy="541338"/>
              </a:xfrm>
              <a:custGeom>
                <a:avLst/>
                <a:gdLst/>
                <a:ahLst/>
                <a:cxnLst/>
                <a:rect l="l" t="t" r="r" b="b"/>
                <a:pathLst>
                  <a:path w="187" h="208" extrusionOk="0">
                    <a:moveTo>
                      <a:pt x="187" y="99"/>
                    </a:moveTo>
                    <a:cubicBezTo>
                      <a:pt x="147" y="0"/>
                      <a:pt x="147" y="0"/>
                      <a:pt x="147" y="0"/>
                    </a:cubicBezTo>
                    <a:cubicBezTo>
                      <a:pt x="0" y="61"/>
                      <a:pt x="0" y="61"/>
                      <a:pt x="0" y="61"/>
                    </a:cubicBezTo>
                    <a:cubicBezTo>
                      <a:pt x="60" y="208"/>
                      <a:pt x="60" y="208"/>
                      <a:pt x="60" y="208"/>
                    </a:cubicBezTo>
                    <a:cubicBezTo>
                      <a:pt x="158" y="168"/>
                      <a:pt x="158" y="168"/>
                      <a:pt x="158" y="168"/>
                    </a:cubicBezTo>
                    <a:cubicBezTo>
                      <a:pt x="158" y="168"/>
                      <a:pt x="186" y="103"/>
                      <a:pt x="187" y="99"/>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2" name="Google Shape;972;p31"/>
              <p:cNvSpPr/>
              <p:nvPr/>
            </p:nvSpPr>
            <p:spPr>
              <a:xfrm>
                <a:off x="5480750" y="3134750"/>
                <a:ext cx="319088" cy="141288"/>
              </a:xfrm>
              <a:custGeom>
                <a:avLst/>
                <a:gdLst/>
                <a:ahLst/>
                <a:cxnLst/>
                <a:rect l="l" t="t" r="r" b="b"/>
                <a:pathLst>
                  <a:path w="123" h="54" extrusionOk="0">
                    <a:moveTo>
                      <a:pt x="3" y="54"/>
                    </a:moveTo>
                    <a:cubicBezTo>
                      <a:pt x="2" y="54"/>
                      <a:pt x="1" y="53"/>
                      <a:pt x="1" y="52"/>
                    </a:cubicBezTo>
                    <a:cubicBezTo>
                      <a:pt x="0" y="51"/>
                      <a:pt x="1" y="49"/>
                      <a:pt x="2" y="49"/>
                    </a:cubicBezTo>
                    <a:cubicBezTo>
                      <a:pt x="119" y="1"/>
                      <a:pt x="119" y="1"/>
                      <a:pt x="119" y="1"/>
                    </a:cubicBezTo>
                    <a:cubicBezTo>
                      <a:pt x="121" y="0"/>
                      <a:pt x="122" y="1"/>
                      <a:pt x="123" y="3"/>
                    </a:cubicBezTo>
                    <a:cubicBezTo>
                      <a:pt x="123" y="4"/>
                      <a:pt x="123" y="6"/>
                      <a:pt x="121" y="6"/>
                    </a:cubicBezTo>
                    <a:cubicBezTo>
                      <a:pt x="4" y="54"/>
                      <a:pt x="4" y="54"/>
                      <a:pt x="4" y="54"/>
                    </a:cubicBezTo>
                    <a:lnTo>
                      <a:pt x="3" y="54"/>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3" name="Google Shape;973;p31"/>
              <p:cNvSpPr/>
              <p:nvPr/>
            </p:nvSpPr>
            <p:spPr>
              <a:xfrm>
                <a:off x="5501388" y="3195075"/>
                <a:ext cx="322263" cy="139700"/>
              </a:xfrm>
              <a:custGeom>
                <a:avLst/>
                <a:gdLst/>
                <a:ahLst/>
                <a:cxnLst/>
                <a:rect l="l" t="t" r="r" b="b"/>
                <a:pathLst>
                  <a:path w="124" h="54" extrusionOk="0">
                    <a:moveTo>
                      <a:pt x="3" y="54"/>
                    </a:moveTo>
                    <a:cubicBezTo>
                      <a:pt x="2" y="54"/>
                      <a:pt x="1" y="53"/>
                      <a:pt x="1" y="52"/>
                    </a:cubicBezTo>
                    <a:cubicBezTo>
                      <a:pt x="0" y="51"/>
                      <a:pt x="1" y="49"/>
                      <a:pt x="2" y="48"/>
                    </a:cubicBezTo>
                    <a:cubicBezTo>
                      <a:pt x="120" y="1"/>
                      <a:pt x="120" y="1"/>
                      <a:pt x="120" y="1"/>
                    </a:cubicBezTo>
                    <a:cubicBezTo>
                      <a:pt x="121" y="0"/>
                      <a:pt x="123" y="1"/>
                      <a:pt x="123" y="2"/>
                    </a:cubicBezTo>
                    <a:cubicBezTo>
                      <a:pt x="124" y="4"/>
                      <a:pt x="123" y="5"/>
                      <a:pt x="122" y="6"/>
                    </a:cubicBezTo>
                    <a:cubicBezTo>
                      <a:pt x="4" y="53"/>
                      <a:pt x="4" y="53"/>
                      <a:pt x="4" y="53"/>
                    </a:cubicBezTo>
                    <a:lnTo>
                      <a:pt x="3" y="54"/>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4" name="Google Shape;974;p31"/>
              <p:cNvSpPr/>
              <p:nvPr/>
            </p:nvSpPr>
            <p:spPr>
              <a:xfrm>
                <a:off x="5526788" y="3253813"/>
                <a:ext cx="322263" cy="138113"/>
              </a:xfrm>
              <a:custGeom>
                <a:avLst/>
                <a:gdLst/>
                <a:ahLst/>
                <a:cxnLst/>
                <a:rect l="l" t="t" r="r" b="b"/>
                <a:pathLst>
                  <a:path w="124" h="53" extrusionOk="0">
                    <a:moveTo>
                      <a:pt x="3" y="53"/>
                    </a:moveTo>
                    <a:cubicBezTo>
                      <a:pt x="2" y="53"/>
                      <a:pt x="1" y="53"/>
                      <a:pt x="1" y="52"/>
                    </a:cubicBezTo>
                    <a:cubicBezTo>
                      <a:pt x="0" y="50"/>
                      <a:pt x="1" y="49"/>
                      <a:pt x="2" y="48"/>
                    </a:cubicBezTo>
                    <a:cubicBezTo>
                      <a:pt x="120" y="0"/>
                      <a:pt x="120" y="0"/>
                      <a:pt x="120" y="0"/>
                    </a:cubicBezTo>
                    <a:cubicBezTo>
                      <a:pt x="121" y="0"/>
                      <a:pt x="122" y="0"/>
                      <a:pt x="123" y="2"/>
                    </a:cubicBezTo>
                    <a:cubicBezTo>
                      <a:pt x="124" y="3"/>
                      <a:pt x="123" y="5"/>
                      <a:pt x="122" y="5"/>
                    </a:cubicBezTo>
                    <a:cubicBezTo>
                      <a:pt x="4" y="53"/>
                      <a:pt x="4" y="53"/>
                      <a:pt x="4" y="53"/>
                    </a:cubicBezTo>
                    <a:lnTo>
                      <a:pt x="3" y="53"/>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5" name="Google Shape;975;p31"/>
              <p:cNvSpPr/>
              <p:nvPr/>
            </p:nvSpPr>
            <p:spPr>
              <a:xfrm>
                <a:off x="5553775" y="3314138"/>
                <a:ext cx="319088" cy="141288"/>
              </a:xfrm>
              <a:custGeom>
                <a:avLst/>
                <a:gdLst/>
                <a:ahLst/>
                <a:cxnLst/>
                <a:rect l="l" t="t" r="r" b="b"/>
                <a:pathLst>
                  <a:path w="123" h="54" extrusionOk="0">
                    <a:moveTo>
                      <a:pt x="3" y="54"/>
                    </a:moveTo>
                    <a:cubicBezTo>
                      <a:pt x="2" y="54"/>
                      <a:pt x="1" y="53"/>
                      <a:pt x="0" y="52"/>
                    </a:cubicBezTo>
                    <a:cubicBezTo>
                      <a:pt x="0" y="51"/>
                      <a:pt x="0" y="49"/>
                      <a:pt x="2" y="49"/>
                    </a:cubicBezTo>
                    <a:cubicBezTo>
                      <a:pt x="119" y="1"/>
                      <a:pt x="119" y="1"/>
                      <a:pt x="119" y="1"/>
                    </a:cubicBezTo>
                    <a:cubicBezTo>
                      <a:pt x="120" y="0"/>
                      <a:pt x="122" y="1"/>
                      <a:pt x="123" y="2"/>
                    </a:cubicBezTo>
                    <a:cubicBezTo>
                      <a:pt x="123" y="4"/>
                      <a:pt x="122" y="5"/>
                      <a:pt x="121" y="6"/>
                    </a:cubicBezTo>
                    <a:cubicBezTo>
                      <a:pt x="4" y="54"/>
                      <a:pt x="4" y="54"/>
                      <a:pt x="4" y="54"/>
                    </a:cubicBezTo>
                    <a:lnTo>
                      <a:pt x="3" y="54"/>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6" name="Google Shape;976;p31"/>
              <p:cNvSpPr/>
              <p:nvPr/>
            </p:nvSpPr>
            <p:spPr>
              <a:xfrm>
                <a:off x="5579175" y="3420500"/>
                <a:ext cx="217488" cy="100013"/>
              </a:xfrm>
              <a:custGeom>
                <a:avLst/>
                <a:gdLst/>
                <a:ahLst/>
                <a:cxnLst/>
                <a:rect l="l" t="t" r="r" b="b"/>
                <a:pathLst>
                  <a:path w="84" h="38" extrusionOk="0">
                    <a:moveTo>
                      <a:pt x="3" y="38"/>
                    </a:moveTo>
                    <a:cubicBezTo>
                      <a:pt x="2" y="38"/>
                      <a:pt x="1" y="37"/>
                      <a:pt x="1" y="36"/>
                    </a:cubicBezTo>
                    <a:cubicBezTo>
                      <a:pt x="0" y="34"/>
                      <a:pt x="1" y="33"/>
                      <a:pt x="2" y="32"/>
                    </a:cubicBezTo>
                    <a:cubicBezTo>
                      <a:pt x="80" y="1"/>
                      <a:pt x="80" y="1"/>
                      <a:pt x="80" y="1"/>
                    </a:cubicBezTo>
                    <a:cubicBezTo>
                      <a:pt x="81" y="0"/>
                      <a:pt x="83" y="1"/>
                      <a:pt x="83" y="2"/>
                    </a:cubicBezTo>
                    <a:cubicBezTo>
                      <a:pt x="84" y="4"/>
                      <a:pt x="83" y="5"/>
                      <a:pt x="82" y="6"/>
                    </a:cubicBezTo>
                    <a:cubicBezTo>
                      <a:pt x="4" y="37"/>
                      <a:pt x="4" y="37"/>
                      <a:pt x="4" y="37"/>
                    </a:cubicBezTo>
                    <a:cubicBezTo>
                      <a:pt x="3" y="38"/>
                      <a:pt x="3" y="38"/>
                      <a:pt x="3" y="38"/>
                    </a:cubicBez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7" name="Google Shape;977;p31"/>
              <p:cNvSpPr/>
              <p:nvPr/>
            </p:nvSpPr>
            <p:spPr>
              <a:xfrm>
                <a:off x="5790313" y="3333188"/>
                <a:ext cx="127000" cy="179388"/>
              </a:xfrm>
              <a:custGeom>
                <a:avLst/>
                <a:gdLst/>
                <a:ahLst/>
                <a:cxnLst/>
                <a:rect l="l" t="t" r="r" b="b"/>
                <a:pathLst>
                  <a:path w="49" h="69" extrusionOk="0">
                    <a:moveTo>
                      <a:pt x="49" y="0"/>
                    </a:moveTo>
                    <a:cubicBezTo>
                      <a:pt x="0" y="20"/>
                      <a:pt x="0" y="20"/>
                      <a:pt x="0" y="20"/>
                    </a:cubicBezTo>
                    <a:cubicBezTo>
                      <a:pt x="20" y="69"/>
                      <a:pt x="20" y="69"/>
                      <a:pt x="20" y="69"/>
                    </a:cubicBezTo>
                    <a:cubicBezTo>
                      <a:pt x="20" y="69"/>
                      <a:pt x="20" y="69"/>
                      <a:pt x="20" y="69"/>
                    </a:cubicBezTo>
                    <a:cubicBezTo>
                      <a:pt x="49" y="0"/>
                      <a:pt x="49" y="0"/>
                      <a:pt x="49" y="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78" name="Google Shape;978;p31"/>
            <p:cNvGrpSpPr/>
            <p:nvPr/>
          </p:nvGrpSpPr>
          <p:grpSpPr>
            <a:xfrm rot="-7505821">
              <a:off x="1698253" y="3477754"/>
              <a:ext cx="724437" cy="513309"/>
              <a:chOff x="6180688" y="2320538"/>
              <a:chExt cx="1149350" cy="814387"/>
            </a:xfrm>
          </p:grpSpPr>
          <p:sp>
            <p:nvSpPr>
              <p:cNvPr id="979" name="Google Shape;979;p31"/>
              <p:cNvSpPr/>
              <p:nvPr/>
            </p:nvSpPr>
            <p:spPr>
              <a:xfrm>
                <a:off x="7010950" y="2320538"/>
                <a:ext cx="319088" cy="261938"/>
              </a:xfrm>
              <a:custGeom>
                <a:avLst/>
                <a:gdLst/>
                <a:ahLst/>
                <a:cxnLst/>
                <a:rect l="l" t="t" r="r" b="b"/>
                <a:pathLst>
                  <a:path w="105" h="86" extrusionOk="0">
                    <a:moveTo>
                      <a:pt x="6" y="24"/>
                    </a:moveTo>
                    <a:cubicBezTo>
                      <a:pt x="7" y="23"/>
                      <a:pt x="9" y="23"/>
                      <a:pt x="10" y="23"/>
                    </a:cubicBezTo>
                    <a:cubicBezTo>
                      <a:pt x="96" y="1"/>
                      <a:pt x="96" y="1"/>
                      <a:pt x="96" y="1"/>
                    </a:cubicBezTo>
                    <a:cubicBezTo>
                      <a:pt x="99" y="0"/>
                      <a:pt x="102" y="1"/>
                      <a:pt x="104" y="3"/>
                    </a:cubicBezTo>
                    <a:cubicBezTo>
                      <a:pt x="105" y="5"/>
                      <a:pt x="105" y="9"/>
                      <a:pt x="103" y="11"/>
                    </a:cubicBezTo>
                    <a:cubicBezTo>
                      <a:pt x="48" y="82"/>
                      <a:pt x="48" y="82"/>
                      <a:pt x="48" y="82"/>
                    </a:cubicBezTo>
                    <a:cubicBezTo>
                      <a:pt x="46" y="84"/>
                      <a:pt x="43" y="86"/>
                      <a:pt x="41" y="86"/>
                    </a:cubicBezTo>
                    <a:cubicBezTo>
                      <a:pt x="38" y="86"/>
                      <a:pt x="36" y="85"/>
                      <a:pt x="34" y="83"/>
                    </a:cubicBezTo>
                    <a:cubicBezTo>
                      <a:pt x="3" y="35"/>
                      <a:pt x="3" y="35"/>
                      <a:pt x="3" y="35"/>
                    </a:cubicBezTo>
                    <a:cubicBezTo>
                      <a:pt x="3" y="35"/>
                      <a:pt x="3" y="35"/>
                      <a:pt x="3" y="35"/>
                    </a:cubicBezTo>
                    <a:cubicBezTo>
                      <a:pt x="0" y="31"/>
                      <a:pt x="2" y="27"/>
                      <a:pt x="6" y="2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0" name="Google Shape;980;p31"/>
              <p:cNvSpPr/>
              <p:nvPr/>
            </p:nvSpPr>
            <p:spPr>
              <a:xfrm>
                <a:off x="6180688" y="2379275"/>
                <a:ext cx="976313" cy="755650"/>
              </a:xfrm>
              <a:custGeom>
                <a:avLst/>
                <a:gdLst/>
                <a:ahLst/>
                <a:cxnLst/>
                <a:rect l="l" t="t" r="r" b="b"/>
                <a:pathLst>
                  <a:path w="321" h="248" extrusionOk="0">
                    <a:moveTo>
                      <a:pt x="17" y="166"/>
                    </a:moveTo>
                    <a:cubicBezTo>
                      <a:pt x="5" y="173"/>
                      <a:pt x="0" y="187"/>
                      <a:pt x="6" y="196"/>
                    </a:cubicBezTo>
                    <a:cubicBezTo>
                      <a:pt x="34" y="238"/>
                      <a:pt x="34" y="238"/>
                      <a:pt x="34" y="238"/>
                    </a:cubicBezTo>
                    <a:cubicBezTo>
                      <a:pt x="40" y="247"/>
                      <a:pt x="54" y="248"/>
                      <a:pt x="66" y="241"/>
                    </a:cubicBezTo>
                    <a:cubicBezTo>
                      <a:pt x="308" y="82"/>
                      <a:pt x="308" y="82"/>
                      <a:pt x="308" y="82"/>
                    </a:cubicBezTo>
                    <a:cubicBezTo>
                      <a:pt x="320" y="75"/>
                      <a:pt x="321" y="68"/>
                      <a:pt x="315" y="59"/>
                    </a:cubicBezTo>
                    <a:cubicBezTo>
                      <a:pt x="283" y="10"/>
                      <a:pt x="283" y="10"/>
                      <a:pt x="283" y="10"/>
                    </a:cubicBezTo>
                    <a:cubicBezTo>
                      <a:pt x="277" y="1"/>
                      <a:pt x="271" y="0"/>
                      <a:pt x="259" y="7"/>
                    </a:cubicBezTo>
                    <a:lnTo>
                      <a:pt x="17" y="166"/>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1" name="Google Shape;981;p31"/>
              <p:cNvSpPr/>
              <p:nvPr/>
            </p:nvSpPr>
            <p:spPr>
              <a:xfrm>
                <a:off x="6898238" y="2425313"/>
                <a:ext cx="185738" cy="252413"/>
              </a:xfrm>
              <a:custGeom>
                <a:avLst/>
                <a:gdLst/>
                <a:ahLst/>
                <a:cxnLst/>
                <a:rect l="l" t="t" r="r" b="b"/>
                <a:pathLst>
                  <a:path w="117" h="159" extrusionOk="0">
                    <a:moveTo>
                      <a:pt x="0" y="15"/>
                    </a:moveTo>
                    <a:lnTo>
                      <a:pt x="94" y="159"/>
                    </a:lnTo>
                    <a:lnTo>
                      <a:pt x="117" y="144"/>
                    </a:lnTo>
                    <a:lnTo>
                      <a:pt x="23" y="0"/>
                    </a:lnTo>
                    <a:lnTo>
                      <a:pt x="0" y="1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2" name="Google Shape;982;p31"/>
              <p:cNvSpPr/>
              <p:nvPr/>
            </p:nvSpPr>
            <p:spPr>
              <a:xfrm>
                <a:off x="6841088" y="2465000"/>
                <a:ext cx="182563" cy="249238"/>
              </a:xfrm>
              <a:custGeom>
                <a:avLst/>
                <a:gdLst/>
                <a:ahLst/>
                <a:cxnLst/>
                <a:rect l="l" t="t" r="r" b="b"/>
                <a:pathLst>
                  <a:path w="115" h="157" extrusionOk="0">
                    <a:moveTo>
                      <a:pt x="0" y="13"/>
                    </a:moveTo>
                    <a:lnTo>
                      <a:pt x="94" y="157"/>
                    </a:lnTo>
                    <a:lnTo>
                      <a:pt x="115" y="142"/>
                    </a:lnTo>
                    <a:lnTo>
                      <a:pt x="23" y="0"/>
                    </a:lnTo>
                    <a:lnTo>
                      <a:pt x="0" y="1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3" name="Google Shape;983;p31"/>
              <p:cNvSpPr/>
              <p:nvPr/>
            </p:nvSpPr>
            <p:spPr>
              <a:xfrm>
                <a:off x="6307688" y="2811075"/>
                <a:ext cx="185738" cy="250825"/>
              </a:xfrm>
              <a:custGeom>
                <a:avLst/>
                <a:gdLst/>
                <a:ahLst/>
                <a:cxnLst/>
                <a:rect l="l" t="t" r="r" b="b"/>
                <a:pathLst>
                  <a:path w="117" h="158" extrusionOk="0">
                    <a:moveTo>
                      <a:pt x="0" y="14"/>
                    </a:moveTo>
                    <a:lnTo>
                      <a:pt x="94" y="158"/>
                    </a:lnTo>
                    <a:lnTo>
                      <a:pt x="117" y="144"/>
                    </a:lnTo>
                    <a:lnTo>
                      <a:pt x="23" y="0"/>
                    </a:lnTo>
                    <a:lnTo>
                      <a:pt x="0" y="1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4" name="Google Shape;984;p31"/>
              <p:cNvSpPr/>
              <p:nvPr/>
            </p:nvSpPr>
            <p:spPr>
              <a:xfrm>
                <a:off x="6250538" y="2847588"/>
                <a:ext cx="182563" cy="254000"/>
              </a:xfrm>
              <a:custGeom>
                <a:avLst/>
                <a:gdLst/>
                <a:ahLst/>
                <a:cxnLst/>
                <a:rect l="l" t="t" r="r" b="b"/>
                <a:pathLst>
                  <a:path w="115" h="160" extrusionOk="0">
                    <a:moveTo>
                      <a:pt x="0" y="16"/>
                    </a:moveTo>
                    <a:lnTo>
                      <a:pt x="94" y="160"/>
                    </a:lnTo>
                    <a:lnTo>
                      <a:pt x="115" y="144"/>
                    </a:lnTo>
                    <a:lnTo>
                      <a:pt x="23" y="0"/>
                    </a:lnTo>
                    <a:lnTo>
                      <a:pt x="0" y="1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5" name="Google Shape;985;p31"/>
              <p:cNvSpPr/>
              <p:nvPr/>
            </p:nvSpPr>
            <p:spPr>
              <a:xfrm>
                <a:off x="6429925" y="2588825"/>
                <a:ext cx="471488" cy="347663"/>
              </a:xfrm>
              <a:custGeom>
                <a:avLst/>
                <a:gdLst/>
                <a:ahLst/>
                <a:cxnLst/>
                <a:rect l="l" t="t" r="r" b="b"/>
                <a:pathLst>
                  <a:path w="155" h="114" extrusionOk="0">
                    <a:moveTo>
                      <a:pt x="11" y="78"/>
                    </a:moveTo>
                    <a:cubicBezTo>
                      <a:pt x="4" y="83"/>
                      <a:pt x="0" y="92"/>
                      <a:pt x="4" y="98"/>
                    </a:cubicBezTo>
                    <a:cubicBezTo>
                      <a:pt x="10" y="107"/>
                      <a:pt x="10" y="107"/>
                      <a:pt x="10" y="107"/>
                    </a:cubicBezTo>
                    <a:cubicBezTo>
                      <a:pt x="14" y="113"/>
                      <a:pt x="24" y="114"/>
                      <a:pt x="32" y="109"/>
                    </a:cubicBezTo>
                    <a:cubicBezTo>
                      <a:pt x="144" y="36"/>
                      <a:pt x="144" y="36"/>
                      <a:pt x="144" y="36"/>
                    </a:cubicBezTo>
                    <a:cubicBezTo>
                      <a:pt x="152" y="31"/>
                      <a:pt x="155" y="22"/>
                      <a:pt x="151" y="16"/>
                    </a:cubicBezTo>
                    <a:cubicBezTo>
                      <a:pt x="145" y="6"/>
                      <a:pt x="145" y="6"/>
                      <a:pt x="145" y="6"/>
                    </a:cubicBezTo>
                    <a:cubicBezTo>
                      <a:pt x="141" y="0"/>
                      <a:pt x="132" y="0"/>
                      <a:pt x="124" y="5"/>
                    </a:cubicBezTo>
                    <a:lnTo>
                      <a:pt x="11" y="7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86" name="Google Shape;986;p31"/>
            <p:cNvSpPr/>
            <p:nvPr/>
          </p:nvSpPr>
          <p:spPr>
            <a:xfrm rot="-1768020">
              <a:off x="1442581" y="1943897"/>
              <a:ext cx="205393" cy="466652"/>
            </a:xfrm>
            <a:custGeom>
              <a:avLst/>
              <a:gdLst/>
              <a:ahLst/>
              <a:cxnLst/>
              <a:rect l="l" t="t" r="r" b="b"/>
              <a:pathLst>
                <a:path w="71" h="161" extrusionOk="0">
                  <a:moveTo>
                    <a:pt x="18" y="74"/>
                  </a:moveTo>
                  <a:cubicBezTo>
                    <a:pt x="33" y="13"/>
                    <a:pt x="33" y="13"/>
                    <a:pt x="33" y="13"/>
                  </a:cubicBezTo>
                  <a:cubicBezTo>
                    <a:pt x="35" y="5"/>
                    <a:pt x="41" y="0"/>
                    <a:pt x="49" y="1"/>
                  </a:cubicBezTo>
                  <a:cubicBezTo>
                    <a:pt x="53" y="1"/>
                    <a:pt x="56" y="2"/>
                    <a:pt x="60" y="3"/>
                  </a:cubicBezTo>
                  <a:cubicBezTo>
                    <a:pt x="65" y="4"/>
                    <a:pt x="69" y="8"/>
                    <a:pt x="70" y="13"/>
                  </a:cubicBezTo>
                  <a:cubicBezTo>
                    <a:pt x="71" y="16"/>
                    <a:pt x="71" y="19"/>
                    <a:pt x="70" y="22"/>
                  </a:cubicBezTo>
                  <a:cubicBezTo>
                    <a:pt x="62" y="54"/>
                    <a:pt x="54" y="87"/>
                    <a:pt x="45" y="120"/>
                  </a:cubicBezTo>
                  <a:cubicBezTo>
                    <a:pt x="45" y="121"/>
                    <a:pt x="45" y="122"/>
                    <a:pt x="44" y="124"/>
                  </a:cubicBezTo>
                  <a:cubicBezTo>
                    <a:pt x="41" y="129"/>
                    <a:pt x="36" y="133"/>
                    <a:pt x="30" y="132"/>
                  </a:cubicBezTo>
                  <a:cubicBezTo>
                    <a:pt x="23" y="132"/>
                    <a:pt x="18" y="128"/>
                    <a:pt x="16" y="121"/>
                  </a:cubicBezTo>
                  <a:cubicBezTo>
                    <a:pt x="16" y="119"/>
                    <a:pt x="16" y="115"/>
                    <a:pt x="16" y="113"/>
                  </a:cubicBezTo>
                  <a:cubicBezTo>
                    <a:pt x="19" y="103"/>
                    <a:pt x="21" y="93"/>
                    <a:pt x="24" y="84"/>
                  </a:cubicBezTo>
                  <a:cubicBezTo>
                    <a:pt x="25" y="80"/>
                    <a:pt x="26" y="76"/>
                    <a:pt x="27" y="72"/>
                  </a:cubicBezTo>
                  <a:cubicBezTo>
                    <a:pt x="28" y="69"/>
                    <a:pt x="31" y="71"/>
                    <a:pt x="31" y="73"/>
                  </a:cubicBezTo>
                  <a:cubicBezTo>
                    <a:pt x="31" y="73"/>
                    <a:pt x="31" y="74"/>
                    <a:pt x="31" y="74"/>
                  </a:cubicBezTo>
                  <a:cubicBezTo>
                    <a:pt x="27" y="88"/>
                    <a:pt x="24" y="101"/>
                    <a:pt x="21" y="114"/>
                  </a:cubicBezTo>
                  <a:cubicBezTo>
                    <a:pt x="19" y="120"/>
                    <a:pt x="22" y="125"/>
                    <a:pt x="26" y="127"/>
                  </a:cubicBezTo>
                  <a:cubicBezTo>
                    <a:pt x="32" y="129"/>
                    <a:pt x="37" y="127"/>
                    <a:pt x="40" y="122"/>
                  </a:cubicBezTo>
                  <a:cubicBezTo>
                    <a:pt x="40" y="121"/>
                    <a:pt x="41" y="119"/>
                    <a:pt x="41" y="118"/>
                  </a:cubicBezTo>
                  <a:cubicBezTo>
                    <a:pt x="49" y="86"/>
                    <a:pt x="57" y="54"/>
                    <a:pt x="65" y="22"/>
                  </a:cubicBezTo>
                  <a:cubicBezTo>
                    <a:pt x="66" y="21"/>
                    <a:pt x="66" y="20"/>
                    <a:pt x="66" y="20"/>
                  </a:cubicBezTo>
                  <a:cubicBezTo>
                    <a:pt x="67" y="15"/>
                    <a:pt x="65" y="10"/>
                    <a:pt x="61" y="8"/>
                  </a:cubicBezTo>
                  <a:cubicBezTo>
                    <a:pt x="56" y="6"/>
                    <a:pt x="52" y="5"/>
                    <a:pt x="47" y="5"/>
                  </a:cubicBezTo>
                  <a:cubicBezTo>
                    <a:pt x="42" y="6"/>
                    <a:pt x="39" y="9"/>
                    <a:pt x="38" y="14"/>
                  </a:cubicBezTo>
                  <a:cubicBezTo>
                    <a:pt x="27" y="54"/>
                    <a:pt x="17" y="95"/>
                    <a:pt x="7" y="136"/>
                  </a:cubicBezTo>
                  <a:cubicBezTo>
                    <a:pt x="5" y="142"/>
                    <a:pt x="8" y="147"/>
                    <a:pt x="13" y="151"/>
                  </a:cubicBezTo>
                  <a:cubicBezTo>
                    <a:pt x="16" y="154"/>
                    <a:pt x="20" y="154"/>
                    <a:pt x="24" y="155"/>
                  </a:cubicBezTo>
                  <a:cubicBezTo>
                    <a:pt x="33" y="157"/>
                    <a:pt x="41" y="152"/>
                    <a:pt x="43" y="143"/>
                  </a:cubicBezTo>
                  <a:cubicBezTo>
                    <a:pt x="49" y="120"/>
                    <a:pt x="55" y="97"/>
                    <a:pt x="61" y="74"/>
                  </a:cubicBezTo>
                  <a:cubicBezTo>
                    <a:pt x="61" y="73"/>
                    <a:pt x="61" y="73"/>
                    <a:pt x="61" y="73"/>
                  </a:cubicBezTo>
                  <a:cubicBezTo>
                    <a:pt x="61" y="71"/>
                    <a:pt x="65" y="72"/>
                    <a:pt x="65" y="75"/>
                  </a:cubicBezTo>
                  <a:cubicBezTo>
                    <a:pt x="59" y="98"/>
                    <a:pt x="53" y="122"/>
                    <a:pt x="47" y="145"/>
                  </a:cubicBezTo>
                  <a:cubicBezTo>
                    <a:pt x="45" y="153"/>
                    <a:pt x="39" y="159"/>
                    <a:pt x="31" y="160"/>
                  </a:cubicBezTo>
                  <a:cubicBezTo>
                    <a:pt x="25" y="161"/>
                    <a:pt x="19" y="159"/>
                    <a:pt x="13" y="156"/>
                  </a:cubicBezTo>
                  <a:cubicBezTo>
                    <a:pt x="6" y="153"/>
                    <a:pt x="0" y="144"/>
                    <a:pt x="3" y="134"/>
                  </a:cubicBezTo>
                  <a:cubicBezTo>
                    <a:pt x="8" y="114"/>
                    <a:pt x="13" y="94"/>
                    <a:pt x="18" y="7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87" name="Google Shape;987;p31"/>
            <p:cNvGrpSpPr/>
            <p:nvPr/>
          </p:nvGrpSpPr>
          <p:grpSpPr>
            <a:xfrm rot="865592">
              <a:off x="373638" y="3924120"/>
              <a:ext cx="1023245" cy="1521776"/>
              <a:chOff x="10437913" y="1585525"/>
              <a:chExt cx="1489075" cy="2214563"/>
            </a:xfrm>
          </p:grpSpPr>
          <p:sp>
            <p:nvSpPr>
              <p:cNvPr id="988" name="Google Shape;988;p31"/>
              <p:cNvSpPr/>
              <p:nvPr/>
            </p:nvSpPr>
            <p:spPr>
              <a:xfrm>
                <a:off x="10437913" y="2311013"/>
                <a:ext cx="1074738" cy="1489075"/>
              </a:xfrm>
              <a:custGeom>
                <a:avLst/>
                <a:gdLst/>
                <a:ahLst/>
                <a:cxnLst/>
                <a:rect l="l" t="t" r="r" b="b"/>
                <a:pathLst>
                  <a:path w="353" h="489" extrusionOk="0">
                    <a:moveTo>
                      <a:pt x="35" y="475"/>
                    </a:moveTo>
                    <a:cubicBezTo>
                      <a:pt x="28" y="485"/>
                      <a:pt x="21" y="489"/>
                      <a:pt x="12" y="483"/>
                    </a:cubicBezTo>
                    <a:cubicBezTo>
                      <a:pt x="10" y="481"/>
                      <a:pt x="10" y="481"/>
                      <a:pt x="10" y="481"/>
                    </a:cubicBezTo>
                    <a:cubicBezTo>
                      <a:pt x="0" y="475"/>
                      <a:pt x="2" y="467"/>
                      <a:pt x="8" y="457"/>
                    </a:cubicBezTo>
                    <a:cubicBezTo>
                      <a:pt x="298" y="10"/>
                      <a:pt x="298" y="10"/>
                      <a:pt x="298" y="10"/>
                    </a:cubicBezTo>
                    <a:cubicBezTo>
                      <a:pt x="304" y="0"/>
                      <a:pt x="316" y="4"/>
                      <a:pt x="326" y="11"/>
                    </a:cubicBezTo>
                    <a:cubicBezTo>
                      <a:pt x="335" y="17"/>
                      <a:pt x="335" y="17"/>
                      <a:pt x="335" y="17"/>
                    </a:cubicBezTo>
                    <a:cubicBezTo>
                      <a:pt x="345" y="24"/>
                      <a:pt x="353" y="33"/>
                      <a:pt x="346" y="43"/>
                    </a:cubicBezTo>
                    <a:lnTo>
                      <a:pt x="35" y="47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9" name="Google Shape;989;p31"/>
              <p:cNvSpPr/>
              <p:nvPr/>
            </p:nvSpPr>
            <p:spPr>
              <a:xfrm>
                <a:off x="11293575" y="1976050"/>
                <a:ext cx="436563" cy="530225"/>
              </a:xfrm>
              <a:custGeom>
                <a:avLst/>
                <a:gdLst/>
                <a:ahLst/>
                <a:cxnLst/>
                <a:rect l="l" t="t" r="r" b="b"/>
                <a:pathLst>
                  <a:path w="143" h="174" extrusionOk="0">
                    <a:moveTo>
                      <a:pt x="62" y="164"/>
                    </a:moveTo>
                    <a:cubicBezTo>
                      <a:pt x="55" y="174"/>
                      <a:pt x="48" y="167"/>
                      <a:pt x="38" y="160"/>
                    </a:cubicBezTo>
                    <a:cubicBezTo>
                      <a:pt x="19" y="148"/>
                      <a:pt x="19" y="148"/>
                      <a:pt x="19" y="148"/>
                    </a:cubicBezTo>
                    <a:cubicBezTo>
                      <a:pt x="9" y="141"/>
                      <a:pt x="0" y="136"/>
                      <a:pt x="7" y="126"/>
                    </a:cubicBezTo>
                    <a:cubicBezTo>
                      <a:pt x="100" y="10"/>
                      <a:pt x="100" y="10"/>
                      <a:pt x="100" y="10"/>
                    </a:cubicBezTo>
                    <a:cubicBezTo>
                      <a:pt x="107" y="0"/>
                      <a:pt x="112" y="5"/>
                      <a:pt x="122" y="12"/>
                    </a:cubicBezTo>
                    <a:cubicBezTo>
                      <a:pt x="127" y="15"/>
                      <a:pt x="127" y="15"/>
                      <a:pt x="127" y="15"/>
                    </a:cubicBezTo>
                    <a:cubicBezTo>
                      <a:pt x="137" y="22"/>
                      <a:pt x="143" y="25"/>
                      <a:pt x="137" y="35"/>
                    </a:cubicBezTo>
                    <a:lnTo>
                      <a:pt x="62" y="164"/>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0" name="Google Shape;990;p31"/>
              <p:cNvSpPr/>
              <p:nvPr/>
            </p:nvSpPr>
            <p:spPr>
              <a:xfrm>
                <a:off x="11519000" y="1585525"/>
                <a:ext cx="407988" cy="630238"/>
              </a:xfrm>
              <a:custGeom>
                <a:avLst/>
                <a:gdLst/>
                <a:ahLst/>
                <a:cxnLst/>
                <a:rect l="l" t="t" r="r" b="b"/>
                <a:pathLst>
                  <a:path w="134" h="207" extrusionOk="0">
                    <a:moveTo>
                      <a:pt x="42" y="149"/>
                    </a:moveTo>
                    <a:cubicBezTo>
                      <a:pt x="0" y="121"/>
                      <a:pt x="16" y="93"/>
                      <a:pt x="44" y="76"/>
                    </a:cubicBezTo>
                    <a:cubicBezTo>
                      <a:pt x="71" y="58"/>
                      <a:pt x="119" y="34"/>
                      <a:pt x="134" y="0"/>
                    </a:cubicBezTo>
                    <a:cubicBezTo>
                      <a:pt x="121" y="53"/>
                      <a:pt x="128" y="207"/>
                      <a:pt x="42" y="149"/>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1" name="Google Shape;991;p31"/>
              <p:cNvSpPr/>
              <p:nvPr/>
            </p:nvSpPr>
            <p:spPr>
              <a:xfrm>
                <a:off x="11641238" y="1720463"/>
                <a:ext cx="222250" cy="225425"/>
              </a:xfrm>
              <a:custGeom>
                <a:avLst/>
                <a:gdLst/>
                <a:ahLst/>
                <a:cxnLst/>
                <a:rect l="l" t="t" r="r" b="b"/>
                <a:pathLst>
                  <a:path w="73" h="74" extrusionOk="0">
                    <a:moveTo>
                      <a:pt x="73" y="0"/>
                    </a:moveTo>
                    <a:cubicBezTo>
                      <a:pt x="71" y="2"/>
                      <a:pt x="69" y="4"/>
                      <a:pt x="68" y="5"/>
                    </a:cubicBezTo>
                    <a:cubicBezTo>
                      <a:pt x="63" y="10"/>
                      <a:pt x="63" y="10"/>
                      <a:pt x="63" y="10"/>
                    </a:cubicBezTo>
                    <a:cubicBezTo>
                      <a:pt x="59" y="12"/>
                      <a:pt x="55" y="15"/>
                      <a:pt x="51" y="17"/>
                    </a:cubicBezTo>
                    <a:cubicBezTo>
                      <a:pt x="44" y="22"/>
                      <a:pt x="36" y="27"/>
                      <a:pt x="29" y="32"/>
                    </a:cubicBezTo>
                    <a:cubicBezTo>
                      <a:pt x="21" y="37"/>
                      <a:pt x="14" y="42"/>
                      <a:pt x="9" y="49"/>
                    </a:cubicBezTo>
                    <a:cubicBezTo>
                      <a:pt x="4" y="56"/>
                      <a:pt x="1" y="65"/>
                      <a:pt x="0" y="74"/>
                    </a:cubicBezTo>
                    <a:cubicBezTo>
                      <a:pt x="0" y="72"/>
                      <a:pt x="0" y="69"/>
                      <a:pt x="0" y="67"/>
                    </a:cubicBezTo>
                    <a:cubicBezTo>
                      <a:pt x="0" y="65"/>
                      <a:pt x="1" y="62"/>
                      <a:pt x="1" y="60"/>
                    </a:cubicBezTo>
                    <a:cubicBezTo>
                      <a:pt x="2" y="58"/>
                      <a:pt x="2" y="56"/>
                      <a:pt x="3" y="54"/>
                    </a:cubicBezTo>
                    <a:cubicBezTo>
                      <a:pt x="4" y="52"/>
                      <a:pt x="5" y="50"/>
                      <a:pt x="7" y="47"/>
                    </a:cubicBezTo>
                    <a:cubicBezTo>
                      <a:pt x="12" y="40"/>
                      <a:pt x="19" y="34"/>
                      <a:pt x="26" y="29"/>
                    </a:cubicBezTo>
                    <a:cubicBezTo>
                      <a:pt x="34" y="23"/>
                      <a:pt x="42" y="19"/>
                      <a:pt x="50" y="15"/>
                    </a:cubicBezTo>
                    <a:cubicBezTo>
                      <a:pt x="58" y="10"/>
                      <a:pt x="65" y="6"/>
                      <a:pt x="73" y="0"/>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2" name="Google Shape;992;p31"/>
              <p:cNvSpPr/>
              <p:nvPr/>
            </p:nvSpPr>
            <p:spPr>
              <a:xfrm>
                <a:off x="11653938" y="1764913"/>
                <a:ext cx="200025" cy="228600"/>
              </a:xfrm>
              <a:custGeom>
                <a:avLst/>
                <a:gdLst/>
                <a:ahLst/>
                <a:cxnLst/>
                <a:rect l="l" t="t" r="r" b="b"/>
                <a:pathLst>
                  <a:path w="66" h="75" extrusionOk="0">
                    <a:moveTo>
                      <a:pt x="66" y="0"/>
                    </a:moveTo>
                    <a:cubicBezTo>
                      <a:pt x="57" y="15"/>
                      <a:pt x="47" y="28"/>
                      <a:pt x="36" y="40"/>
                    </a:cubicBezTo>
                    <a:cubicBezTo>
                      <a:pt x="25" y="53"/>
                      <a:pt x="13" y="64"/>
                      <a:pt x="0" y="75"/>
                    </a:cubicBezTo>
                    <a:cubicBezTo>
                      <a:pt x="11" y="62"/>
                      <a:pt x="22" y="50"/>
                      <a:pt x="33" y="38"/>
                    </a:cubicBezTo>
                    <a:cubicBezTo>
                      <a:pt x="44" y="25"/>
                      <a:pt x="55" y="13"/>
                      <a:pt x="66" y="0"/>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3" name="Google Shape;993;p31"/>
              <p:cNvSpPr/>
              <p:nvPr/>
            </p:nvSpPr>
            <p:spPr>
              <a:xfrm>
                <a:off x="11707913" y="1817300"/>
                <a:ext cx="149225" cy="212725"/>
              </a:xfrm>
              <a:custGeom>
                <a:avLst/>
                <a:gdLst/>
                <a:ahLst/>
                <a:cxnLst/>
                <a:rect l="l" t="t" r="r" b="b"/>
                <a:pathLst>
                  <a:path w="49" h="70" extrusionOk="0">
                    <a:moveTo>
                      <a:pt x="49" y="0"/>
                    </a:moveTo>
                    <a:cubicBezTo>
                      <a:pt x="45" y="15"/>
                      <a:pt x="42" y="30"/>
                      <a:pt x="35" y="43"/>
                    </a:cubicBezTo>
                    <a:cubicBezTo>
                      <a:pt x="32" y="50"/>
                      <a:pt x="27" y="57"/>
                      <a:pt x="21" y="62"/>
                    </a:cubicBezTo>
                    <a:cubicBezTo>
                      <a:pt x="15" y="66"/>
                      <a:pt x="7" y="69"/>
                      <a:pt x="0" y="70"/>
                    </a:cubicBezTo>
                    <a:cubicBezTo>
                      <a:pt x="7" y="68"/>
                      <a:pt x="13" y="64"/>
                      <a:pt x="19" y="59"/>
                    </a:cubicBezTo>
                    <a:cubicBezTo>
                      <a:pt x="24" y="54"/>
                      <a:pt x="28" y="48"/>
                      <a:pt x="32" y="42"/>
                    </a:cubicBezTo>
                    <a:cubicBezTo>
                      <a:pt x="38" y="29"/>
                      <a:pt x="42" y="14"/>
                      <a:pt x="49" y="0"/>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6"/>
        <p:cNvGrpSpPr/>
        <p:nvPr/>
      </p:nvGrpSpPr>
      <p:grpSpPr>
        <a:xfrm>
          <a:off x="0" y="0"/>
          <a:ext cx="0" cy="0"/>
          <a:chOff x="0" y="0"/>
          <a:chExt cx="0" cy="0"/>
        </a:xfrm>
      </p:grpSpPr>
      <p:sp>
        <p:nvSpPr>
          <p:cNvPr id="907" name="Google Shape;907;p30"/>
          <p:cNvSpPr txBox="1">
            <a:spLocks noGrp="1"/>
          </p:cNvSpPr>
          <p:nvPr>
            <p:ph type="subTitle" idx="1"/>
          </p:nvPr>
        </p:nvSpPr>
        <p:spPr>
          <a:xfrm>
            <a:off x="880573" y="1622750"/>
            <a:ext cx="3597000" cy="213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sv-SE" b="1"/>
              <a:t>Sekolah merupakan salah satu institusi pendidikan yang memiliki peran penting dalam mencerdaskan dan memajukan kehidupan bangsa.</a:t>
            </a:r>
          </a:p>
          <a:p>
            <a:pPr marL="0" lvl="0" indent="0" algn="l" rtl="0">
              <a:spcBef>
                <a:spcPts val="0"/>
              </a:spcBef>
              <a:spcAft>
                <a:spcPts val="0"/>
              </a:spcAft>
              <a:buNone/>
            </a:pPr>
            <a:r>
              <a:rPr lang="en-US"/>
              <a:t>Dalam era digitalisasi saat ini, kebutuhan akan informasi yang cepat, akurat, dan mudah diakses menjadi semakin penting. </a:t>
            </a:r>
            <a:endParaRPr/>
          </a:p>
        </p:txBody>
      </p:sp>
      <p:sp>
        <p:nvSpPr>
          <p:cNvPr id="908" name="Google Shape;908;p30"/>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Pendahuluan</a:t>
            </a:r>
            <a:endParaRPr/>
          </a:p>
        </p:txBody>
      </p:sp>
      <p:sp>
        <p:nvSpPr>
          <p:cNvPr id="909" name="Google Shape;909;p30"/>
          <p:cNvSpPr txBox="1">
            <a:spLocks noGrp="1"/>
          </p:cNvSpPr>
          <p:nvPr>
            <p:ph type="subTitle" idx="2"/>
          </p:nvPr>
        </p:nvSpPr>
        <p:spPr>
          <a:xfrm>
            <a:off x="4666429" y="1622750"/>
            <a:ext cx="4261983" cy="213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Website merupakan salah satu sarana media</a:t>
            </a:r>
          </a:p>
          <a:p>
            <a:pPr marL="0" lvl="0" indent="0" algn="l" rtl="0">
              <a:spcBef>
                <a:spcPts val="0"/>
              </a:spcBef>
              <a:spcAft>
                <a:spcPts val="0"/>
              </a:spcAft>
              <a:buNone/>
            </a:pPr>
            <a:r>
              <a:rPr lang="en-US"/>
              <a:t>internet yang berfungsi untuk menampilkan, memperkenalkan bahkan dapat berfungsi sebagai media pencari informasi yang sedang dibutuhkan. (M. Nurkhozin, 2022).</a:t>
            </a:r>
          </a:p>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FC113666-253B-4543-2558-126C56968498}"/>
              </a:ext>
            </a:extLst>
          </p:cNvPr>
          <p:cNvPicPr>
            <a:picLocks noChangeAspect="1"/>
          </p:cNvPicPr>
          <p:nvPr/>
        </p:nvPicPr>
        <p:blipFill>
          <a:blip r:embed="rId3"/>
          <a:stretch>
            <a:fillRect/>
          </a:stretch>
        </p:blipFill>
        <p:spPr>
          <a:xfrm>
            <a:off x="1065460" y="3512535"/>
            <a:ext cx="981541" cy="1072989"/>
          </a:xfrm>
          <a:prstGeom prst="rect">
            <a:avLst/>
          </a:prstGeom>
        </p:spPr>
      </p:pic>
      <p:pic>
        <p:nvPicPr>
          <p:cNvPr id="3" name="Picture 2">
            <a:extLst>
              <a:ext uri="{FF2B5EF4-FFF2-40B4-BE49-F238E27FC236}">
                <a16:creationId xmlns:a16="http://schemas.microsoft.com/office/drawing/2014/main" id="{D4AE3DAD-5275-511F-208F-FCDAE4BCEEF2}"/>
              </a:ext>
            </a:extLst>
          </p:cNvPr>
          <p:cNvPicPr>
            <a:picLocks noChangeAspect="1"/>
          </p:cNvPicPr>
          <p:nvPr/>
        </p:nvPicPr>
        <p:blipFill>
          <a:blip r:embed="rId4"/>
          <a:stretch>
            <a:fillRect/>
          </a:stretch>
        </p:blipFill>
        <p:spPr>
          <a:xfrm rot="15440252">
            <a:off x="7473214" y="2991347"/>
            <a:ext cx="823031" cy="591363"/>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7"/>
        <p:cNvGrpSpPr/>
        <p:nvPr/>
      </p:nvGrpSpPr>
      <p:grpSpPr>
        <a:xfrm>
          <a:off x="0" y="0"/>
          <a:ext cx="0" cy="0"/>
          <a:chOff x="0" y="0"/>
          <a:chExt cx="0" cy="0"/>
        </a:xfrm>
      </p:grpSpPr>
      <p:sp>
        <p:nvSpPr>
          <p:cNvPr id="999" name="Google Shape;999;p32"/>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Landasan Teori</a:t>
            </a:r>
            <a:endParaRPr/>
          </a:p>
        </p:txBody>
      </p:sp>
      <p:sp>
        <p:nvSpPr>
          <p:cNvPr id="1000" name="Google Shape;1000;p32"/>
          <p:cNvSpPr txBox="1">
            <a:spLocks noGrp="1"/>
          </p:cNvSpPr>
          <p:nvPr>
            <p:ph type="body" idx="1"/>
          </p:nvPr>
        </p:nvSpPr>
        <p:spPr>
          <a:xfrm>
            <a:off x="1043749" y="1349075"/>
            <a:ext cx="7587295" cy="296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	Teknologi Informasi merupakan penggabungan antara Hardware, Software, Jaringan dan Sistem yang digunakan untuk mengelola, mengolah dan menyampaikan Informasi.	</a:t>
            </a:r>
          </a:p>
          <a:p>
            <a:pPr marL="0" lvl="0" indent="0" algn="l" rtl="0">
              <a:spcBef>
                <a:spcPts val="0"/>
              </a:spcBef>
              <a:spcAft>
                <a:spcPts val="0"/>
              </a:spcAft>
              <a:buNone/>
            </a:pPr>
            <a:r>
              <a:rPr lang="en-US"/>
              <a:t>	Perkembangan teknologi informasi pada saat ini khususnya teknologi internet, banyak potensi dan sumber daya yang bisa dimanfaatkan. Sekarang ini, pemanfaatan teknologi informasi website tidak sekedar sebagai fasilitas bagi dunia pendidikan untuk memperoleh informasi-informasi terbaru mengenai pendidikan terutama di Indonesia, tetapi juga dapat memberikan kesan baik dan profesionalisme bagi sekolah tersebut. (Sari, Febriani, &amp; Putra, 2018) (Usnaini, Yasin, &amp; Sianipar, 2021).</a:t>
            </a:r>
          </a:p>
          <a:p>
            <a:pPr marL="0" lvl="0" indent="0" algn="l" rtl="0">
              <a:spcBef>
                <a:spcPts val="0"/>
              </a:spcBef>
              <a:spcAft>
                <a:spcPts val="0"/>
              </a:spcAft>
              <a:buNone/>
            </a:pPr>
            <a:r>
              <a:rPr lang="en-US"/>
              <a:t>	</a:t>
            </a:r>
          </a:p>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3">
          <a:extLst>
            <a:ext uri="{FF2B5EF4-FFF2-40B4-BE49-F238E27FC236}">
              <a16:creationId xmlns:a16="http://schemas.microsoft.com/office/drawing/2014/main" id="{3EBD58F2-FD1E-9DF6-5A97-13716D27A282}"/>
            </a:ext>
          </a:extLst>
        </p:cNvPr>
        <p:cNvGrpSpPr/>
        <p:nvPr/>
      </p:nvGrpSpPr>
      <p:grpSpPr>
        <a:xfrm>
          <a:off x="0" y="0"/>
          <a:ext cx="0" cy="0"/>
          <a:chOff x="0" y="0"/>
          <a:chExt cx="0" cy="0"/>
        </a:xfrm>
      </p:grpSpPr>
      <p:sp>
        <p:nvSpPr>
          <p:cNvPr id="915" name="Google Shape;915;p31">
            <a:extLst>
              <a:ext uri="{FF2B5EF4-FFF2-40B4-BE49-F238E27FC236}">
                <a16:creationId xmlns:a16="http://schemas.microsoft.com/office/drawing/2014/main" id="{1BB93902-629B-EBD1-CE9C-13343BBEF533}"/>
              </a:ext>
            </a:extLst>
          </p:cNvPr>
          <p:cNvSpPr txBox="1">
            <a:spLocks noGrp="1"/>
          </p:cNvSpPr>
          <p:nvPr>
            <p:ph type="title"/>
          </p:nvPr>
        </p:nvSpPr>
        <p:spPr>
          <a:xfrm>
            <a:off x="2579700" y="2881308"/>
            <a:ext cx="4316506" cy="693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800"/>
              <a:t>Metode Program &amp; Pembahasan</a:t>
            </a:r>
            <a:endParaRPr sz="2800"/>
          </a:p>
        </p:txBody>
      </p:sp>
      <p:sp>
        <p:nvSpPr>
          <p:cNvPr id="916" name="Google Shape;916;p31">
            <a:extLst>
              <a:ext uri="{FF2B5EF4-FFF2-40B4-BE49-F238E27FC236}">
                <a16:creationId xmlns:a16="http://schemas.microsoft.com/office/drawing/2014/main" id="{CC6E8680-8F16-43C4-55C1-5CA03CAA895B}"/>
              </a:ext>
            </a:extLst>
          </p:cNvPr>
          <p:cNvSpPr txBox="1">
            <a:spLocks noGrp="1"/>
          </p:cNvSpPr>
          <p:nvPr>
            <p:ph type="title" idx="2"/>
          </p:nvPr>
        </p:nvSpPr>
        <p:spPr>
          <a:xfrm>
            <a:off x="3937800" y="1589016"/>
            <a:ext cx="1268400" cy="693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02</a:t>
            </a:r>
            <a:endParaRPr/>
          </a:p>
        </p:txBody>
      </p:sp>
      <p:grpSp>
        <p:nvGrpSpPr>
          <p:cNvPr id="917" name="Google Shape;917;p31">
            <a:extLst>
              <a:ext uri="{FF2B5EF4-FFF2-40B4-BE49-F238E27FC236}">
                <a16:creationId xmlns:a16="http://schemas.microsoft.com/office/drawing/2014/main" id="{68A2DBCF-2451-9958-BF4E-C6B3CA79477F}"/>
              </a:ext>
            </a:extLst>
          </p:cNvPr>
          <p:cNvGrpSpPr/>
          <p:nvPr/>
        </p:nvGrpSpPr>
        <p:grpSpPr>
          <a:xfrm>
            <a:off x="6071576" y="-112054"/>
            <a:ext cx="3846005" cy="3483985"/>
            <a:chOff x="5807351" y="-130129"/>
            <a:chExt cx="3846005" cy="3483985"/>
          </a:xfrm>
        </p:grpSpPr>
        <p:grpSp>
          <p:nvGrpSpPr>
            <p:cNvPr id="918" name="Google Shape;918;p31">
              <a:extLst>
                <a:ext uri="{FF2B5EF4-FFF2-40B4-BE49-F238E27FC236}">
                  <a16:creationId xmlns:a16="http://schemas.microsoft.com/office/drawing/2014/main" id="{14CA82E3-B5F3-476E-1D90-8DD89ACD069F}"/>
                </a:ext>
              </a:extLst>
            </p:cNvPr>
            <p:cNvGrpSpPr/>
            <p:nvPr/>
          </p:nvGrpSpPr>
          <p:grpSpPr>
            <a:xfrm rot="3965436">
              <a:off x="6997441" y="9782"/>
              <a:ext cx="1117919" cy="1247898"/>
              <a:chOff x="6503625" y="1008025"/>
              <a:chExt cx="573088" cy="639763"/>
            </a:xfrm>
          </p:grpSpPr>
          <p:sp>
            <p:nvSpPr>
              <p:cNvPr id="919" name="Google Shape;919;p31">
                <a:extLst>
                  <a:ext uri="{FF2B5EF4-FFF2-40B4-BE49-F238E27FC236}">
                    <a16:creationId xmlns:a16="http://schemas.microsoft.com/office/drawing/2014/main" id="{B620123D-CE4D-09FA-71D0-89249DF9D848}"/>
                  </a:ext>
                </a:extLst>
              </p:cNvPr>
              <p:cNvSpPr/>
              <p:nvPr/>
            </p:nvSpPr>
            <p:spPr>
              <a:xfrm>
                <a:off x="6503625" y="1008025"/>
                <a:ext cx="276225" cy="309563"/>
              </a:xfrm>
              <a:custGeom>
                <a:avLst/>
                <a:gdLst/>
                <a:ahLst/>
                <a:cxnLst/>
                <a:rect l="l" t="t" r="r" b="b"/>
                <a:pathLst>
                  <a:path w="106" h="119" extrusionOk="0">
                    <a:moveTo>
                      <a:pt x="6" y="5"/>
                    </a:moveTo>
                    <a:cubicBezTo>
                      <a:pt x="6" y="5"/>
                      <a:pt x="6" y="5"/>
                      <a:pt x="6" y="5"/>
                    </a:cubicBezTo>
                    <a:cubicBezTo>
                      <a:pt x="12" y="0"/>
                      <a:pt x="21" y="1"/>
                      <a:pt x="25" y="7"/>
                    </a:cubicBezTo>
                    <a:cubicBezTo>
                      <a:pt x="106" y="102"/>
                      <a:pt x="106" y="102"/>
                      <a:pt x="106" y="102"/>
                    </a:cubicBezTo>
                    <a:cubicBezTo>
                      <a:pt x="85" y="119"/>
                      <a:pt x="85" y="119"/>
                      <a:pt x="85" y="119"/>
                    </a:cubicBezTo>
                    <a:cubicBezTo>
                      <a:pt x="5" y="24"/>
                      <a:pt x="5" y="24"/>
                      <a:pt x="5" y="24"/>
                    </a:cubicBezTo>
                    <a:cubicBezTo>
                      <a:pt x="0" y="18"/>
                      <a:pt x="1" y="10"/>
                      <a:pt x="6" y="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0" name="Google Shape;920;p31">
                <a:extLst>
                  <a:ext uri="{FF2B5EF4-FFF2-40B4-BE49-F238E27FC236}">
                    <a16:creationId xmlns:a16="http://schemas.microsoft.com/office/drawing/2014/main" id="{B6DBAB4F-8636-2EED-3DEF-C7A1232111DF}"/>
                  </a:ext>
                </a:extLst>
              </p:cNvPr>
              <p:cNvSpPr/>
              <p:nvPr/>
            </p:nvSpPr>
            <p:spPr>
              <a:xfrm>
                <a:off x="6668725" y="1204875"/>
                <a:ext cx="87313" cy="87313"/>
              </a:xfrm>
              <a:custGeom>
                <a:avLst/>
                <a:gdLst/>
                <a:ahLst/>
                <a:cxnLst/>
                <a:rect l="l" t="t" r="r" b="b"/>
                <a:pathLst>
                  <a:path w="55" h="55" extrusionOk="0">
                    <a:moveTo>
                      <a:pt x="34" y="0"/>
                    </a:moveTo>
                    <a:lnTo>
                      <a:pt x="0" y="30"/>
                    </a:lnTo>
                    <a:lnTo>
                      <a:pt x="21" y="55"/>
                    </a:lnTo>
                    <a:lnTo>
                      <a:pt x="55" y="25"/>
                    </a:lnTo>
                    <a:lnTo>
                      <a:pt x="3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1" name="Google Shape;921;p31">
                <a:extLst>
                  <a:ext uri="{FF2B5EF4-FFF2-40B4-BE49-F238E27FC236}">
                    <a16:creationId xmlns:a16="http://schemas.microsoft.com/office/drawing/2014/main" id="{0C2DBA56-2013-7615-D0C9-B75F4D3B19E5}"/>
                  </a:ext>
                </a:extLst>
              </p:cNvPr>
              <p:cNvSpPr/>
              <p:nvPr/>
            </p:nvSpPr>
            <p:spPr>
              <a:xfrm>
                <a:off x="6743338" y="1289013"/>
                <a:ext cx="49213" cy="52388"/>
              </a:xfrm>
              <a:custGeom>
                <a:avLst/>
                <a:gdLst/>
                <a:ahLst/>
                <a:cxnLst/>
                <a:rect l="l" t="t" r="r" b="b"/>
                <a:pathLst>
                  <a:path w="31" h="33" extrusionOk="0">
                    <a:moveTo>
                      <a:pt x="10" y="0"/>
                    </a:moveTo>
                    <a:lnTo>
                      <a:pt x="0" y="8"/>
                    </a:lnTo>
                    <a:lnTo>
                      <a:pt x="21" y="33"/>
                    </a:lnTo>
                    <a:lnTo>
                      <a:pt x="31" y="26"/>
                    </a:lnTo>
                    <a:lnTo>
                      <a:pt x="10" y="0"/>
                    </a:lnTo>
                    <a:close/>
                  </a:path>
                </a:pathLst>
              </a:custGeom>
              <a:solidFill>
                <a:srgbClr val="FA7C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2" name="Google Shape;922;p31">
                <a:extLst>
                  <a:ext uri="{FF2B5EF4-FFF2-40B4-BE49-F238E27FC236}">
                    <a16:creationId xmlns:a16="http://schemas.microsoft.com/office/drawing/2014/main" id="{73F303DB-CF5E-064B-0B4C-45B272763D16}"/>
                  </a:ext>
                </a:extLst>
              </p:cNvPr>
              <p:cNvSpPr/>
              <p:nvPr/>
            </p:nvSpPr>
            <p:spPr>
              <a:xfrm>
                <a:off x="6743338" y="1289013"/>
                <a:ext cx="49213" cy="52388"/>
              </a:xfrm>
              <a:custGeom>
                <a:avLst/>
                <a:gdLst/>
                <a:ahLst/>
                <a:cxnLst/>
                <a:rect l="l" t="t" r="r" b="b"/>
                <a:pathLst>
                  <a:path w="31" h="33" extrusionOk="0">
                    <a:moveTo>
                      <a:pt x="10" y="0"/>
                    </a:moveTo>
                    <a:lnTo>
                      <a:pt x="0" y="8"/>
                    </a:lnTo>
                    <a:lnTo>
                      <a:pt x="21" y="33"/>
                    </a:lnTo>
                    <a:lnTo>
                      <a:pt x="31" y="26"/>
                    </a:lnTo>
                    <a:lnTo>
                      <a:pt x="10" y="0"/>
                    </a:ln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3" name="Google Shape;923;p31">
                <a:extLst>
                  <a:ext uri="{FF2B5EF4-FFF2-40B4-BE49-F238E27FC236}">
                    <a16:creationId xmlns:a16="http://schemas.microsoft.com/office/drawing/2014/main" id="{E3B5E8EA-706E-69EC-2571-FAA9054C7DD0}"/>
                  </a:ext>
                </a:extLst>
              </p:cNvPr>
              <p:cNvSpPr/>
              <p:nvPr/>
            </p:nvSpPr>
            <p:spPr>
              <a:xfrm>
                <a:off x="6698888" y="1268375"/>
                <a:ext cx="377825" cy="379413"/>
              </a:xfrm>
              <a:custGeom>
                <a:avLst/>
                <a:gdLst/>
                <a:ahLst/>
                <a:cxnLst/>
                <a:rect l="l" t="t" r="r" b="b"/>
                <a:pathLst>
                  <a:path w="145" h="146" extrusionOk="0">
                    <a:moveTo>
                      <a:pt x="114" y="123"/>
                    </a:moveTo>
                    <a:cubicBezTo>
                      <a:pt x="142" y="100"/>
                      <a:pt x="145" y="59"/>
                      <a:pt x="122" y="31"/>
                    </a:cubicBezTo>
                    <a:cubicBezTo>
                      <a:pt x="99" y="4"/>
                      <a:pt x="58" y="0"/>
                      <a:pt x="31" y="23"/>
                    </a:cubicBezTo>
                    <a:cubicBezTo>
                      <a:pt x="3" y="46"/>
                      <a:pt x="0" y="87"/>
                      <a:pt x="23" y="115"/>
                    </a:cubicBezTo>
                    <a:cubicBezTo>
                      <a:pt x="46" y="142"/>
                      <a:pt x="87" y="146"/>
                      <a:pt x="114" y="123"/>
                    </a:cubicBezTo>
                    <a:moveTo>
                      <a:pt x="36" y="30"/>
                    </a:moveTo>
                    <a:cubicBezTo>
                      <a:pt x="60" y="10"/>
                      <a:pt x="96" y="13"/>
                      <a:pt x="115" y="37"/>
                    </a:cubicBezTo>
                    <a:cubicBezTo>
                      <a:pt x="135" y="60"/>
                      <a:pt x="132" y="96"/>
                      <a:pt x="109" y="116"/>
                    </a:cubicBezTo>
                    <a:cubicBezTo>
                      <a:pt x="85" y="136"/>
                      <a:pt x="49" y="133"/>
                      <a:pt x="30" y="109"/>
                    </a:cubicBezTo>
                    <a:cubicBezTo>
                      <a:pt x="10" y="85"/>
                      <a:pt x="13" y="50"/>
                      <a:pt x="36" y="3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4" name="Google Shape;924;p31">
                <a:extLst>
                  <a:ext uri="{FF2B5EF4-FFF2-40B4-BE49-F238E27FC236}">
                    <a16:creationId xmlns:a16="http://schemas.microsoft.com/office/drawing/2014/main" id="{05E44E4A-C0B3-EFB5-492F-2425F232AA90}"/>
                  </a:ext>
                </a:extLst>
              </p:cNvPr>
              <p:cNvSpPr/>
              <p:nvPr/>
            </p:nvSpPr>
            <p:spPr>
              <a:xfrm>
                <a:off x="6740163" y="1312825"/>
                <a:ext cx="295275" cy="290513"/>
              </a:xfrm>
              <a:custGeom>
                <a:avLst/>
                <a:gdLst/>
                <a:ahLst/>
                <a:cxnLst/>
                <a:rect l="l" t="t" r="r" b="b"/>
                <a:pathLst>
                  <a:path w="113" h="112" extrusionOk="0">
                    <a:moveTo>
                      <a:pt x="56" y="0"/>
                    </a:moveTo>
                    <a:cubicBezTo>
                      <a:pt x="44" y="0"/>
                      <a:pt x="31" y="4"/>
                      <a:pt x="20" y="13"/>
                    </a:cubicBezTo>
                    <a:cubicBezTo>
                      <a:pt x="7" y="24"/>
                      <a:pt x="0" y="40"/>
                      <a:pt x="0" y="56"/>
                    </a:cubicBezTo>
                    <a:cubicBezTo>
                      <a:pt x="0" y="69"/>
                      <a:pt x="5" y="82"/>
                      <a:pt x="14" y="92"/>
                    </a:cubicBezTo>
                    <a:cubicBezTo>
                      <a:pt x="25" y="105"/>
                      <a:pt x="41" y="112"/>
                      <a:pt x="57" y="112"/>
                    </a:cubicBezTo>
                    <a:cubicBezTo>
                      <a:pt x="69" y="112"/>
                      <a:pt x="82" y="108"/>
                      <a:pt x="93" y="99"/>
                    </a:cubicBezTo>
                    <a:cubicBezTo>
                      <a:pt x="106" y="88"/>
                      <a:pt x="113" y="72"/>
                      <a:pt x="113" y="56"/>
                    </a:cubicBezTo>
                    <a:cubicBezTo>
                      <a:pt x="113" y="43"/>
                      <a:pt x="108" y="30"/>
                      <a:pt x="99" y="20"/>
                    </a:cubicBezTo>
                    <a:cubicBezTo>
                      <a:pt x="88" y="7"/>
                      <a:pt x="72" y="0"/>
                      <a:pt x="56" y="0"/>
                    </a:cubicBez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25" name="Google Shape;925;p31">
              <a:extLst>
                <a:ext uri="{FF2B5EF4-FFF2-40B4-BE49-F238E27FC236}">
                  <a16:creationId xmlns:a16="http://schemas.microsoft.com/office/drawing/2014/main" id="{224A2ACB-8BFA-4F6D-BE61-52F562ACC5AA}"/>
                </a:ext>
              </a:extLst>
            </p:cNvPr>
            <p:cNvSpPr/>
            <p:nvPr/>
          </p:nvSpPr>
          <p:spPr>
            <a:xfrm>
              <a:off x="6564288" y="1431900"/>
              <a:ext cx="715160" cy="718388"/>
            </a:xfrm>
            <a:custGeom>
              <a:avLst/>
              <a:gdLst/>
              <a:ahLst/>
              <a:cxnLst/>
              <a:rect l="l" t="t" r="r" b="b"/>
              <a:pathLst>
                <a:path w="134" h="135" extrusionOk="0">
                  <a:moveTo>
                    <a:pt x="70" y="3"/>
                  </a:moveTo>
                  <a:cubicBezTo>
                    <a:pt x="77" y="33"/>
                    <a:pt x="101" y="57"/>
                    <a:pt x="132" y="65"/>
                  </a:cubicBezTo>
                  <a:cubicBezTo>
                    <a:pt x="134" y="66"/>
                    <a:pt x="134" y="69"/>
                    <a:pt x="132" y="70"/>
                  </a:cubicBezTo>
                  <a:cubicBezTo>
                    <a:pt x="101" y="77"/>
                    <a:pt x="77" y="101"/>
                    <a:pt x="70" y="132"/>
                  </a:cubicBezTo>
                  <a:cubicBezTo>
                    <a:pt x="69" y="135"/>
                    <a:pt x="65" y="135"/>
                    <a:pt x="65" y="132"/>
                  </a:cubicBezTo>
                  <a:cubicBezTo>
                    <a:pt x="57" y="101"/>
                    <a:pt x="33" y="77"/>
                    <a:pt x="3" y="70"/>
                  </a:cubicBezTo>
                  <a:cubicBezTo>
                    <a:pt x="0" y="69"/>
                    <a:pt x="0" y="66"/>
                    <a:pt x="3" y="65"/>
                  </a:cubicBezTo>
                  <a:cubicBezTo>
                    <a:pt x="33" y="57"/>
                    <a:pt x="57" y="33"/>
                    <a:pt x="65" y="3"/>
                  </a:cubicBezTo>
                  <a:cubicBezTo>
                    <a:pt x="65" y="0"/>
                    <a:pt x="69" y="0"/>
                    <a:pt x="70" y="3"/>
                  </a:cubicBezTo>
                  <a:close/>
                </a:path>
              </a:pathLst>
            </a:custGeom>
            <a:solidFill>
              <a:srgbClr val="FFCE73">
                <a:alpha val="50629"/>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6" name="Google Shape;926;p31">
              <a:extLst>
                <a:ext uri="{FF2B5EF4-FFF2-40B4-BE49-F238E27FC236}">
                  <a16:creationId xmlns:a16="http://schemas.microsoft.com/office/drawing/2014/main" id="{3C1F5839-033C-AE89-9627-93F7A7A6F5CF}"/>
                </a:ext>
              </a:extLst>
            </p:cNvPr>
            <p:cNvSpPr/>
            <p:nvPr/>
          </p:nvSpPr>
          <p:spPr>
            <a:xfrm>
              <a:off x="8312150" y="466925"/>
              <a:ext cx="332101" cy="333600"/>
            </a:xfrm>
            <a:custGeom>
              <a:avLst/>
              <a:gdLst/>
              <a:ahLst/>
              <a:cxnLst/>
              <a:rect l="l" t="t" r="r" b="b"/>
              <a:pathLst>
                <a:path w="134" h="135" extrusionOk="0">
                  <a:moveTo>
                    <a:pt x="70" y="3"/>
                  </a:moveTo>
                  <a:cubicBezTo>
                    <a:pt x="77" y="33"/>
                    <a:pt x="101" y="57"/>
                    <a:pt x="132" y="65"/>
                  </a:cubicBezTo>
                  <a:cubicBezTo>
                    <a:pt x="134" y="66"/>
                    <a:pt x="134" y="69"/>
                    <a:pt x="132" y="70"/>
                  </a:cubicBezTo>
                  <a:cubicBezTo>
                    <a:pt x="101" y="77"/>
                    <a:pt x="77" y="101"/>
                    <a:pt x="70" y="132"/>
                  </a:cubicBezTo>
                  <a:cubicBezTo>
                    <a:pt x="69" y="135"/>
                    <a:pt x="65" y="135"/>
                    <a:pt x="65" y="132"/>
                  </a:cubicBezTo>
                  <a:cubicBezTo>
                    <a:pt x="57" y="101"/>
                    <a:pt x="33" y="77"/>
                    <a:pt x="3" y="70"/>
                  </a:cubicBezTo>
                  <a:cubicBezTo>
                    <a:pt x="0" y="69"/>
                    <a:pt x="0" y="66"/>
                    <a:pt x="3" y="65"/>
                  </a:cubicBezTo>
                  <a:cubicBezTo>
                    <a:pt x="33" y="57"/>
                    <a:pt x="57" y="33"/>
                    <a:pt x="65" y="3"/>
                  </a:cubicBezTo>
                  <a:cubicBezTo>
                    <a:pt x="65" y="0"/>
                    <a:pt x="69" y="0"/>
                    <a:pt x="70" y="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7" name="Google Shape;927;p31">
              <a:extLst>
                <a:ext uri="{FF2B5EF4-FFF2-40B4-BE49-F238E27FC236}">
                  <a16:creationId xmlns:a16="http://schemas.microsoft.com/office/drawing/2014/main" id="{9BAA17D9-A006-C167-C809-6C946A9F59BA}"/>
                </a:ext>
              </a:extLst>
            </p:cNvPr>
            <p:cNvSpPr/>
            <p:nvPr/>
          </p:nvSpPr>
          <p:spPr>
            <a:xfrm>
              <a:off x="6631981" y="158797"/>
              <a:ext cx="205393" cy="466651"/>
            </a:xfrm>
            <a:custGeom>
              <a:avLst/>
              <a:gdLst/>
              <a:ahLst/>
              <a:cxnLst/>
              <a:rect l="l" t="t" r="r" b="b"/>
              <a:pathLst>
                <a:path w="71" h="161" extrusionOk="0">
                  <a:moveTo>
                    <a:pt x="18" y="74"/>
                  </a:moveTo>
                  <a:cubicBezTo>
                    <a:pt x="33" y="13"/>
                    <a:pt x="33" y="13"/>
                    <a:pt x="33" y="13"/>
                  </a:cubicBezTo>
                  <a:cubicBezTo>
                    <a:pt x="35" y="5"/>
                    <a:pt x="41" y="0"/>
                    <a:pt x="49" y="1"/>
                  </a:cubicBezTo>
                  <a:cubicBezTo>
                    <a:pt x="53" y="1"/>
                    <a:pt x="56" y="2"/>
                    <a:pt x="60" y="3"/>
                  </a:cubicBezTo>
                  <a:cubicBezTo>
                    <a:pt x="65" y="4"/>
                    <a:pt x="69" y="8"/>
                    <a:pt x="70" y="13"/>
                  </a:cubicBezTo>
                  <a:cubicBezTo>
                    <a:pt x="71" y="16"/>
                    <a:pt x="71" y="19"/>
                    <a:pt x="70" y="22"/>
                  </a:cubicBezTo>
                  <a:cubicBezTo>
                    <a:pt x="62" y="54"/>
                    <a:pt x="54" y="87"/>
                    <a:pt x="45" y="120"/>
                  </a:cubicBezTo>
                  <a:cubicBezTo>
                    <a:pt x="45" y="121"/>
                    <a:pt x="45" y="122"/>
                    <a:pt x="44" y="124"/>
                  </a:cubicBezTo>
                  <a:cubicBezTo>
                    <a:pt x="41" y="129"/>
                    <a:pt x="36" y="133"/>
                    <a:pt x="30" y="132"/>
                  </a:cubicBezTo>
                  <a:cubicBezTo>
                    <a:pt x="23" y="132"/>
                    <a:pt x="18" y="128"/>
                    <a:pt x="16" y="121"/>
                  </a:cubicBezTo>
                  <a:cubicBezTo>
                    <a:pt x="16" y="119"/>
                    <a:pt x="16" y="115"/>
                    <a:pt x="16" y="113"/>
                  </a:cubicBezTo>
                  <a:cubicBezTo>
                    <a:pt x="19" y="103"/>
                    <a:pt x="21" y="93"/>
                    <a:pt x="24" y="84"/>
                  </a:cubicBezTo>
                  <a:cubicBezTo>
                    <a:pt x="25" y="80"/>
                    <a:pt x="26" y="76"/>
                    <a:pt x="27" y="72"/>
                  </a:cubicBezTo>
                  <a:cubicBezTo>
                    <a:pt x="28" y="69"/>
                    <a:pt x="31" y="71"/>
                    <a:pt x="31" y="73"/>
                  </a:cubicBezTo>
                  <a:cubicBezTo>
                    <a:pt x="31" y="73"/>
                    <a:pt x="31" y="74"/>
                    <a:pt x="31" y="74"/>
                  </a:cubicBezTo>
                  <a:cubicBezTo>
                    <a:pt x="27" y="88"/>
                    <a:pt x="24" y="101"/>
                    <a:pt x="21" y="114"/>
                  </a:cubicBezTo>
                  <a:cubicBezTo>
                    <a:pt x="19" y="120"/>
                    <a:pt x="22" y="125"/>
                    <a:pt x="26" y="127"/>
                  </a:cubicBezTo>
                  <a:cubicBezTo>
                    <a:pt x="32" y="129"/>
                    <a:pt x="37" y="127"/>
                    <a:pt x="40" y="122"/>
                  </a:cubicBezTo>
                  <a:cubicBezTo>
                    <a:pt x="40" y="121"/>
                    <a:pt x="41" y="119"/>
                    <a:pt x="41" y="118"/>
                  </a:cubicBezTo>
                  <a:cubicBezTo>
                    <a:pt x="49" y="86"/>
                    <a:pt x="57" y="54"/>
                    <a:pt x="65" y="22"/>
                  </a:cubicBezTo>
                  <a:cubicBezTo>
                    <a:pt x="66" y="21"/>
                    <a:pt x="66" y="20"/>
                    <a:pt x="66" y="20"/>
                  </a:cubicBezTo>
                  <a:cubicBezTo>
                    <a:pt x="67" y="15"/>
                    <a:pt x="65" y="10"/>
                    <a:pt x="61" y="8"/>
                  </a:cubicBezTo>
                  <a:cubicBezTo>
                    <a:pt x="56" y="6"/>
                    <a:pt x="52" y="5"/>
                    <a:pt x="47" y="5"/>
                  </a:cubicBezTo>
                  <a:cubicBezTo>
                    <a:pt x="42" y="6"/>
                    <a:pt x="39" y="9"/>
                    <a:pt x="38" y="14"/>
                  </a:cubicBezTo>
                  <a:cubicBezTo>
                    <a:pt x="27" y="54"/>
                    <a:pt x="17" y="95"/>
                    <a:pt x="7" y="136"/>
                  </a:cubicBezTo>
                  <a:cubicBezTo>
                    <a:pt x="5" y="142"/>
                    <a:pt x="8" y="147"/>
                    <a:pt x="13" y="151"/>
                  </a:cubicBezTo>
                  <a:cubicBezTo>
                    <a:pt x="16" y="154"/>
                    <a:pt x="20" y="154"/>
                    <a:pt x="24" y="155"/>
                  </a:cubicBezTo>
                  <a:cubicBezTo>
                    <a:pt x="33" y="157"/>
                    <a:pt x="41" y="152"/>
                    <a:pt x="43" y="143"/>
                  </a:cubicBezTo>
                  <a:cubicBezTo>
                    <a:pt x="49" y="120"/>
                    <a:pt x="55" y="97"/>
                    <a:pt x="61" y="74"/>
                  </a:cubicBezTo>
                  <a:cubicBezTo>
                    <a:pt x="61" y="73"/>
                    <a:pt x="61" y="73"/>
                    <a:pt x="61" y="73"/>
                  </a:cubicBezTo>
                  <a:cubicBezTo>
                    <a:pt x="61" y="71"/>
                    <a:pt x="65" y="72"/>
                    <a:pt x="65" y="75"/>
                  </a:cubicBezTo>
                  <a:cubicBezTo>
                    <a:pt x="59" y="98"/>
                    <a:pt x="53" y="122"/>
                    <a:pt x="47" y="145"/>
                  </a:cubicBezTo>
                  <a:cubicBezTo>
                    <a:pt x="45" y="153"/>
                    <a:pt x="39" y="159"/>
                    <a:pt x="31" y="160"/>
                  </a:cubicBezTo>
                  <a:cubicBezTo>
                    <a:pt x="25" y="161"/>
                    <a:pt x="19" y="159"/>
                    <a:pt x="13" y="156"/>
                  </a:cubicBezTo>
                  <a:cubicBezTo>
                    <a:pt x="6" y="153"/>
                    <a:pt x="0" y="144"/>
                    <a:pt x="3" y="134"/>
                  </a:cubicBezTo>
                  <a:cubicBezTo>
                    <a:pt x="8" y="114"/>
                    <a:pt x="13" y="94"/>
                    <a:pt x="18" y="74"/>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28" name="Google Shape;928;p31">
              <a:extLst>
                <a:ext uri="{FF2B5EF4-FFF2-40B4-BE49-F238E27FC236}">
                  <a16:creationId xmlns:a16="http://schemas.microsoft.com/office/drawing/2014/main" id="{98B666A3-4098-E8EA-5C3D-8FACC67247C1}"/>
                </a:ext>
              </a:extLst>
            </p:cNvPr>
            <p:cNvGrpSpPr/>
            <p:nvPr/>
          </p:nvGrpSpPr>
          <p:grpSpPr>
            <a:xfrm rot="-1081111">
              <a:off x="7683387" y="1174859"/>
              <a:ext cx="1708268" cy="1962926"/>
              <a:chOff x="5652063" y="1771263"/>
              <a:chExt cx="1714500" cy="1970087"/>
            </a:xfrm>
          </p:grpSpPr>
          <p:sp>
            <p:nvSpPr>
              <p:cNvPr id="929" name="Google Shape;929;p31">
                <a:extLst>
                  <a:ext uri="{FF2B5EF4-FFF2-40B4-BE49-F238E27FC236}">
                    <a16:creationId xmlns:a16="http://schemas.microsoft.com/office/drawing/2014/main" id="{551A95B7-BA98-D6B4-C504-EA816E15FB4E}"/>
                  </a:ext>
                </a:extLst>
              </p:cNvPr>
              <p:cNvSpPr/>
              <p:nvPr/>
            </p:nvSpPr>
            <p:spPr>
              <a:xfrm>
                <a:off x="6272775" y="3138100"/>
                <a:ext cx="1093788" cy="603250"/>
              </a:xfrm>
              <a:custGeom>
                <a:avLst/>
                <a:gdLst/>
                <a:ahLst/>
                <a:cxnLst/>
                <a:rect l="l" t="t" r="r" b="b"/>
                <a:pathLst>
                  <a:path w="689" h="380" extrusionOk="0">
                    <a:moveTo>
                      <a:pt x="689" y="83"/>
                    </a:moveTo>
                    <a:lnTo>
                      <a:pt x="39" y="380"/>
                    </a:lnTo>
                    <a:lnTo>
                      <a:pt x="0" y="296"/>
                    </a:lnTo>
                    <a:lnTo>
                      <a:pt x="650" y="0"/>
                    </a:lnTo>
                    <a:lnTo>
                      <a:pt x="689" y="83"/>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0" name="Google Shape;930;p31">
                <a:extLst>
                  <a:ext uri="{FF2B5EF4-FFF2-40B4-BE49-F238E27FC236}">
                    <a16:creationId xmlns:a16="http://schemas.microsoft.com/office/drawing/2014/main" id="{D0D9F94A-EB3C-41AC-0685-932F1C3DCC98}"/>
                  </a:ext>
                </a:extLst>
              </p:cNvPr>
              <p:cNvSpPr/>
              <p:nvPr/>
            </p:nvSpPr>
            <p:spPr>
              <a:xfrm>
                <a:off x="6348975" y="3233350"/>
                <a:ext cx="962025" cy="457200"/>
              </a:xfrm>
              <a:custGeom>
                <a:avLst/>
                <a:gdLst/>
                <a:ahLst/>
                <a:cxnLst/>
                <a:rect l="l" t="t" r="r" b="b"/>
                <a:pathLst>
                  <a:path w="606" h="288" extrusionOk="0">
                    <a:moveTo>
                      <a:pt x="606" y="15"/>
                    </a:moveTo>
                    <a:lnTo>
                      <a:pt x="8" y="288"/>
                    </a:lnTo>
                    <a:lnTo>
                      <a:pt x="0" y="272"/>
                    </a:lnTo>
                    <a:lnTo>
                      <a:pt x="600" y="0"/>
                    </a:lnTo>
                    <a:lnTo>
                      <a:pt x="606" y="1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1" name="Google Shape;931;p31">
                <a:extLst>
                  <a:ext uri="{FF2B5EF4-FFF2-40B4-BE49-F238E27FC236}">
                    <a16:creationId xmlns:a16="http://schemas.microsoft.com/office/drawing/2014/main" id="{5C0C3EF4-88D7-3523-1D54-5B5B69D774F6}"/>
                  </a:ext>
                </a:extLst>
              </p:cNvPr>
              <p:cNvSpPr/>
              <p:nvPr/>
            </p:nvSpPr>
            <p:spPr>
              <a:xfrm>
                <a:off x="5652063" y="1771263"/>
                <a:ext cx="1671638" cy="1873250"/>
              </a:xfrm>
              <a:custGeom>
                <a:avLst/>
                <a:gdLst/>
                <a:ahLst/>
                <a:cxnLst/>
                <a:rect l="l" t="t" r="r" b="b"/>
                <a:pathLst>
                  <a:path w="1053" h="1180" extrusionOk="0">
                    <a:moveTo>
                      <a:pt x="1053" y="882"/>
                    </a:moveTo>
                    <a:lnTo>
                      <a:pt x="403" y="1180"/>
                    </a:lnTo>
                    <a:lnTo>
                      <a:pt x="0" y="297"/>
                    </a:lnTo>
                    <a:lnTo>
                      <a:pt x="650" y="0"/>
                    </a:lnTo>
                    <a:lnTo>
                      <a:pt x="1053" y="882"/>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2" name="Google Shape;932;p31">
                <a:extLst>
                  <a:ext uri="{FF2B5EF4-FFF2-40B4-BE49-F238E27FC236}">
                    <a16:creationId xmlns:a16="http://schemas.microsoft.com/office/drawing/2014/main" id="{8EEFD94E-F81B-2424-8040-7053F62B796C}"/>
                  </a:ext>
                </a:extLst>
              </p:cNvPr>
              <p:cNvSpPr/>
              <p:nvPr/>
            </p:nvSpPr>
            <p:spPr>
              <a:xfrm>
                <a:off x="5996550" y="2139563"/>
                <a:ext cx="747713" cy="617538"/>
              </a:xfrm>
              <a:custGeom>
                <a:avLst/>
                <a:gdLst/>
                <a:ahLst/>
                <a:cxnLst/>
                <a:rect l="l" t="t" r="r" b="b"/>
                <a:pathLst>
                  <a:path w="471" h="389" extrusionOk="0">
                    <a:moveTo>
                      <a:pt x="471" y="221"/>
                    </a:moveTo>
                    <a:lnTo>
                      <a:pt x="101" y="389"/>
                    </a:lnTo>
                    <a:lnTo>
                      <a:pt x="0" y="169"/>
                    </a:lnTo>
                    <a:lnTo>
                      <a:pt x="370" y="0"/>
                    </a:lnTo>
                    <a:lnTo>
                      <a:pt x="471" y="221"/>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3" name="Google Shape;933;p31">
                <a:extLst>
                  <a:ext uri="{FF2B5EF4-FFF2-40B4-BE49-F238E27FC236}">
                    <a16:creationId xmlns:a16="http://schemas.microsoft.com/office/drawing/2014/main" id="{78C2618D-1615-5D62-D4FE-491622B2E622}"/>
                  </a:ext>
                </a:extLst>
              </p:cNvPr>
              <p:cNvSpPr/>
              <p:nvPr/>
            </p:nvSpPr>
            <p:spPr>
              <a:xfrm>
                <a:off x="6129900" y="2331650"/>
                <a:ext cx="481013" cy="236538"/>
              </a:xfrm>
              <a:custGeom>
                <a:avLst/>
                <a:gdLst/>
                <a:ahLst/>
                <a:cxnLst/>
                <a:rect l="l" t="t" r="r" b="b"/>
                <a:pathLst>
                  <a:path w="303" h="149" extrusionOk="0">
                    <a:moveTo>
                      <a:pt x="303" y="13"/>
                    </a:moveTo>
                    <a:lnTo>
                      <a:pt x="6" y="149"/>
                    </a:lnTo>
                    <a:lnTo>
                      <a:pt x="0" y="134"/>
                    </a:lnTo>
                    <a:lnTo>
                      <a:pt x="295" y="0"/>
                    </a:lnTo>
                    <a:lnTo>
                      <a:pt x="303" y="13"/>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4" name="Google Shape;934;p31">
                <a:extLst>
                  <a:ext uri="{FF2B5EF4-FFF2-40B4-BE49-F238E27FC236}">
                    <a16:creationId xmlns:a16="http://schemas.microsoft.com/office/drawing/2014/main" id="{557D475D-215B-162F-16CD-530D96A063B9}"/>
                  </a:ext>
                </a:extLst>
              </p:cNvPr>
              <p:cNvSpPr/>
              <p:nvPr/>
            </p:nvSpPr>
            <p:spPr>
              <a:xfrm>
                <a:off x="6090213" y="2249100"/>
                <a:ext cx="481013" cy="238125"/>
              </a:xfrm>
              <a:custGeom>
                <a:avLst/>
                <a:gdLst/>
                <a:ahLst/>
                <a:cxnLst/>
                <a:rect l="l" t="t" r="r" b="b"/>
                <a:pathLst>
                  <a:path w="303" h="150" extrusionOk="0">
                    <a:moveTo>
                      <a:pt x="303" y="13"/>
                    </a:moveTo>
                    <a:lnTo>
                      <a:pt x="8" y="150"/>
                    </a:lnTo>
                    <a:lnTo>
                      <a:pt x="0" y="134"/>
                    </a:lnTo>
                    <a:lnTo>
                      <a:pt x="297" y="0"/>
                    </a:lnTo>
                    <a:lnTo>
                      <a:pt x="303" y="13"/>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5" name="Google Shape;935;p31">
                <a:extLst>
                  <a:ext uri="{FF2B5EF4-FFF2-40B4-BE49-F238E27FC236}">
                    <a16:creationId xmlns:a16="http://schemas.microsoft.com/office/drawing/2014/main" id="{088311B5-0502-8804-BE7F-CB5CC12FB9D5}"/>
                  </a:ext>
                </a:extLst>
              </p:cNvPr>
              <p:cNvSpPr/>
              <p:nvPr/>
            </p:nvSpPr>
            <p:spPr>
              <a:xfrm>
                <a:off x="6166413" y="2414200"/>
                <a:ext cx="481013" cy="236538"/>
              </a:xfrm>
              <a:custGeom>
                <a:avLst/>
                <a:gdLst/>
                <a:ahLst/>
                <a:cxnLst/>
                <a:rect l="l" t="t" r="r" b="b"/>
                <a:pathLst>
                  <a:path w="303" h="149" extrusionOk="0">
                    <a:moveTo>
                      <a:pt x="303" y="13"/>
                    </a:moveTo>
                    <a:lnTo>
                      <a:pt x="8" y="149"/>
                    </a:lnTo>
                    <a:lnTo>
                      <a:pt x="0" y="134"/>
                    </a:lnTo>
                    <a:lnTo>
                      <a:pt x="295" y="0"/>
                    </a:lnTo>
                    <a:lnTo>
                      <a:pt x="303" y="13"/>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6" name="Google Shape;936;p31">
                <a:extLst>
                  <a:ext uri="{FF2B5EF4-FFF2-40B4-BE49-F238E27FC236}">
                    <a16:creationId xmlns:a16="http://schemas.microsoft.com/office/drawing/2014/main" id="{ADF466EB-258C-5DE3-83C3-642C97F78349}"/>
                  </a:ext>
                </a:extLst>
              </p:cNvPr>
              <p:cNvSpPr/>
              <p:nvPr/>
            </p:nvSpPr>
            <p:spPr>
              <a:xfrm>
                <a:off x="5685400" y="2465000"/>
                <a:ext cx="195263" cy="125413"/>
              </a:xfrm>
              <a:custGeom>
                <a:avLst/>
                <a:gdLst/>
                <a:ahLst/>
                <a:cxnLst/>
                <a:rect l="l" t="t" r="r" b="b"/>
                <a:pathLst>
                  <a:path w="64" h="41" extrusionOk="0">
                    <a:moveTo>
                      <a:pt x="61" y="7"/>
                    </a:moveTo>
                    <a:cubicBezTo>
                      <a:pt x="64" y="12"/>
                      <a:pt x="61" y="17"/>
                      <a:pt x="57" y="20"/>
                    </a:cubicBezTo>
                    <a:cubicBezTo>
                      <a:pt x="15" y="39"/>
                      <a:pt x="15" y="39"/>
                      <a:pt x="15" y="39"/>
                    </a:cubicBezTo>
                    <a:cubicBezTo>
                      <a:pt x="10" y="41"/>
                      <a:pt x="4" y="39"/>
                      <a:pt x="2" y="34"/>
                    </a:cubicBezTo>
                    <a:cubicBezTo>
                      <a:pt x="0" y="29"/>
                      <a:pt x="2" y="23"/>
                      <a:pt x="7" y="21"/>
                    </a:cubicBezTo>
                    <a:cubicBezTo>
                      <a:pt x="49" y="2"/>
                      <a:pt x="49" y="2"/>
                      <a:pt x="49" y="2"/>
                    </a:cubicBezTo>
                    <a:cubicBezTo>
                      <a:pt x="53" y="0"/>
                      <a:pt x="59" y="2"/>
                      <a:pt x="61" y="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7" name="Google Shape;937;p31">
                <a:extLst>
                  <a:ext uri="{FF2B5EF4-FFF2-40B4-BE49-F238E27FC236}">
                    <a16:creationId xmlns:a16="http://schemas.microsoft.com/office/drawing/2014/main" id="{29FD2319-C4B5-5406-01C1-05F779DE322C}"/>
                  </a:ext>
                </a:extLst>
              </p:cNvPr>
              <p:cNvSpPr/>
              <p:nvPr/>
            </p:nvSpPr>
            <p:spPr>
              <a:xfrm>
                <a:off x="5748049" y="2560457"/>
                <a:ext cx="195263" cy="123825"/>
              </a:xfrm>
              <a:custGeom>
                <a:avLst/>
                <a:gdLst/>
                <a:ahLst/>
                <a:cxnLst/>
                <a:rect l="l" t="t" r="r" b="b"/>
                <a:pathLst>
                  <a:path w="64" h="41" extrusionOk="0">
                    <a:moveTo>
                      <a:pt x="61" y="7"/>
                    </a:moveTo>
                    <a:cubicBezTo>
                      <a:pt x="64" y="12"/>
                      <a:pt x="61" y="17"/>
                      <a:pt x="57" y="20"/>
                    </a:cubicBezTo>
                    <a:cubicBezTo>
                      <a:pt x="15" y="39"/>
                      <a:pt x="15" y="39"/>
                      <a:pt x="15" y="39"/>
                    </a:cubicBezTo>
                    <a:cubicBezTo>
                      <a:pt x="10" y="41"/>
                      <a:pt x="4" y="39"/>
                      <a:pt x="2" y="34"/>
                    </a:cubicBezTo>
                    <a:cubicBezTo>
                      <a:pt x="0" y="29"/>
                      <a:pt x="2" y="23"/>
                      <a:pt x="7" y="21"/>
                    </a:cubicBezTo>
                    <a:cubicBezTo>
                      <a:pt x="49" y="2"/>
                      <a:pt x="49" y="2"/>
                      <a:pt x="49" y="2"/>
                    </a:cubicBezTo>
                    <a:cubicBezTo>
                      <a:pt x="53" y="0"/>
                      <a:pt x="59" y="2"/>
                      <a:pt x="61" y="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8" name="Google Shape;938;p31">
                <a:extLst>
                  <a:ext uri="{FF2B5EF4-FFF2-40B4-BE49-F238E27FC236}">
                    <a16:creationId xmlns:a16="http://schemas.microsoft.com/office/drawing/2014/main" id="{5533AA12-EB21-0D6F-5E36-F4A863C47F9B}"/>
                  </a:ext>
                </a:extLst>
              </p:cNvPr>
              <p:cNvSpPr/>
              <p:nvPr/>
            </p:nvSpPr>
            <p:spPr>
              <a:xfrm>
                <a:off x="5771125" y="2653913"/>
                <a:ext cx="193675" cy="125413"/>
              </a:xfrm>
              <a:custGeom>
                <a:avLst/>
                <a:gdLst/>
                <a:ahLst/>
                <a:cxnLst/>
                <a:rect l="l" t="t" r="r" b="b"/>
                <a:pathLst>
                  <a:path w="64" h="41" extrusionOk="0">
                    <a:moveTo>
                      <a:pt x="61" y="7"/>
                    </a:moveTo>
                    <a:cubicBezTo>
                      <a:pt x="64" y="11"/>
                      <a:pt x="62" y="17"/>
                      <a:pt x="57" y="19"/>
                    </a:cubicBezTo>
                    <a:cubicBezTo>
                      <a:pt x="15" y="38"/>
                      <a:pt x="15" y="38"/>
                      <a:pt x="15" y="38"/>
                    </a:cubicBezTo>
                    <a:cubicBezTo>
                      <a:pt x="10" y="41"/>
                      <a:pt x="5" y="38"/>
                      <a:pt x="2" y="34"/>
                    </a:cubicBezTo>
                    <a:cubicBezTo>
                      <a:pt x="0" y="29"/>
                      <a:pt x="2" y="23"/>
                      <a:pt x="7" y="21"/>
                    </a:cubicBezTo>
                    <a:cubicBezTo>
                      <a:pt x="49" y="2"/>
                      <a:pt x="49" y="2"/>
                      <a:pt x="49" y="2"/>
                    </a:cubicBezTo>
                    <a:cubicBezTo>
                      <a:pt x="54" y="0"/>
                      <a:pt x="59" y="2"/>
                      <a:pt x="61" y="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9" name="Google Shape;939;p31">
                <a:extLst>
                  <a:ext uri="{FF2B5EF4-FFF2-40B4-BE49-F238E27FC236}">
                    <a16:creationId xmlns:a16="http://schemas.microsoft.com/office/drawing/2014/main" id="{B15D9BFE-FDD1-AF71-4434-99368131A234}"/>
                  </a:ext>
                </a:extLst>
              </p:cNvPr>
              <p:cNvSpPr/>
              <p:nvPr/>
            </p:nvSpPr>
            <p:spPr>
              <a:xfrm>
                <a:off x="5813988" y="2749163"/>
                <a:ext cx="193675" cy="120650"/>
              </a:xfrm>
              <a:custGeom>
                <a:avLst/>
                <a:gdLst/>
                <a:ahLst/>
                <a:cxnLst/>
                <a:rect l="l" t="t" r="r" b="b"/>
                <a:pathLst>
                  <a:path w="64" h="40" extrusionOk="0">
                    <a:moveTo>
                      <a:pt x="62" y="7"/>
                    </a:moveTo>
                    <a:cubicBezTo>
                      <a:pt x="64" y="11"/>
                      <a:pt x="62" y="17"/>
                      <a:pt x="57" y="19"/>
                    </a:cubicBezTo>
                    <a:cubicBezTo>
                      <a:pt x="15" y="38"/>
                      <a:pt x="15" y="38"/>
                      <a:pt x="15" y="38"/>
                    </a:cubicBezTo>
                    <a:cubicBezTo>
                      <a:pt x="10" y="40"/>
                      <a:pt x="5" y="38"/>
                      <a:pt x="2" y="33"/>
                    </a:cubicBezTo>
                    <a:cubicBezTo>
                      <a:pt x="0" y="29"/>
                      <a:pt x="2" y="23"/>
                      <a:pt x="7" y="21"/>
                    </a:cubicBezTo>
                    <a:cubicBezTo>
                      <a:pt x="49" y="2"/>
                      <a:pt x="49" y="2"/>
                      <a:pt x="49" y="2"/>
                    </a:cubicBezTo>
                    <a:cubicBezTo>
                      <a:pt x="54" y="0"/>
                      <a:pt x="59" y="2"/>
                      <a:pt x="62" y="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0" name="Google Shape;940;p31">
                <a:extLst>
                  <a:ext uri="{FF2B5EF4-FFF2-40B4-BE49-F238E27FC236}">
                    <a16:creationId xmlns:a16="http://schemas.microsoft.com/office/drawing/2014/main" id="{6058ABE2-C696-CAFA-3CF7-141A3B0DBA8A}"/>
                  </a:ext>
                </a:extLst>
              </p:cNvPr>
              <p:cNvSpPr/>
              <p:nvPr/>
            </p:nvSpPr>
            <p:spPr>
              <a:xfrm>
                <a:off x="5855263" y="2839650"/>
                <a:ext cx="195263" cy="125413"/>
              </a:xfrm>
              <a:custGeom>
                <a:avLst/>
                <a:gdLst/>
                <a:ahLst/>
                <a:cxnLst/>
                <a:rect l="l" t="t" r="r" b="b"/>
                <a:pathLst>
                  <a:path w="64" h="41" extrusionOk="0">
                    <a:moveTo>
                      <a:pt x="62" y="7"/>
                    </a:moveTo>
                    <a:cubicBezTo>
                      <a:pt x="64" y="12"/>
                      <a:pt x="62" y="18"/>
                      <a:pt x="57" y="20"/>
                    </a:cubicBezTo>
                    <a:cubicBezTo>
                      <a:pt x="15" y="39"/>
                      <a:pt x="15" y="39"/>
                      <a:pt x="15" y="39"/>
                    </a:cubicBezTo>
                    <a:cubicBezTo>
                      <a:pt x="10" y="41"/>
                      <a:pt x="5" y="39"/>
                      <a:pt x="2" y="34"/>
                    </a:cubicBezTo>
                    <a:cubicBezTo>
                      <a:pt x="0" y="29"/>
                      <a:pt x="2" y="24"/>
                      <a:pt x="7" y="22"/>
                    </a:cubicBezTo>
                    <a:cubicBezTo>
                      <a:pt x="49" y="3"/>
                      <a:pt x="49" y="3"/>
                      <a:pt x="49" y="3"/>
                    </a:cubicBezTo>
                    <a:cubicBezTo>
                      <a:pt x="54" y="0"/>
                      <a:pt x="59" y="3"/>
                      <a:pt x="62" y="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1" name="Google Shape;941;p31">
                <a:extLst>
                  <a:ext uri="{FF2B5EF4-FFF2-40B4-BE49-F238E27FC236}">
                    <a16:creationId xmlns:a16="http://schemas.microsoft.com/office/drawing/2014/main" id="{92CADF62-CEA8-58D8-ED49-744CB794F5D3}"/>
                  </a:ext>
                </a:extLst>
              </p:cNvPr>
              <p:cNvSpPr/>
              <p:nvPr/>
            </p:nvSpPr>
            <p:spPr>
              <a:xfrm>
                <a:off x="5898125" y="2934900"/>
                <a:ext cx="195263" cy="123825"/>
              </a:xfrm>
              <a:custGeom>
                <a:avLst/>
                <a:gdLst/>
                <a:ahLst/>
                <a:cxnLst/>
                <a:rect l="l" t="t" r="r" b="b"/>
                <a:pathLst>
                  <a:path w="64" h="41" extrusionOk="0">
                    <a:moveTo>
                      <a:pt x="62" y="7"/>
                    </a:moveTo>
                    <a:cubicBezTo>
                      <a:pt x="64" y="12"/>
                      <a:pt x="62" y="18"/>
                      <a:pt x="57" y="20"/>
                    </a:cubicBezTo>
                    <a:cubicBezTo>
                      <a:pt x="15" y="39"/>
                      <a:pt x="15" y="39"/>
                      <a:pt x="15" y="39"/>
                    </a:cubicBezTo>
                    <a:cubicBezTo>
                      <a:pt x="10" y="41"/>
                      <a:pt x="5" y="39"/>
                      <a:pt x="3" y="34"/>
                    </a:cubicBezTo>
                    <a:cubicBezTo>
                      <a:pt x="0" y="29"/>
                      <a:pt x="2" y="24"/>
                      <a:pt x="7" y="21"/>
                    </a:cubicBezTo>
                    <a:cubicBezTo>
                      <a:pt x="49" y="2"/>
                      <a:pt x="49" y="2"/>
                      <a:pt x="49" y="2"/>
                    </a:cubicBezTo>
                    <a:cubicBezTo>
                      <a:pt x="54" y="0"/>
                      <a:pt x="59" y="2"/>
                      <a:pt x="62" y="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2" name="Google Shape;942;p31">
                <a:extLst>
                  <a:ext uri="{FF2B5EF4-FFF2-40B4-BE49-F238E27FC236}">
                    <a16:creationId xmlns:a16="http://schemas.microsoft.com/office/drawing/2014/main" id="{25645F53-FF18-CEDC-9B85-BCC55E639253}"/>
                  </a:ext>
                </a:extLst>
              </p:cNvPr>
              <p:cNvSpPr/>
              <p:nvPr/>
            </p:nvSpPr>
            <p:spPr>
              <a:xfrm>
                <a:off x="5940988" y="3028563"/>
                <a:ext cx="195263" cy="125413"/>
              </a:xfrm>
              <a:custGeom>
                <a:avLst/>
                <a:gdLst/>
                <a:ahLst/>
                <a:cxnLst/>
                <a:rect l="l" t="t" r="r" b="b"/>
                <a:pathLst>
                  <a:path w="64" h="41" extrusionOk="0">
                    <a:moveTo>
                      <a:pt x="62" y="7"/>
                    </a:moveTo>
                    <a:cubicBezTo>
                      <a:pt x="64" y="12"/>
                      <a:pt x="62" y="18"/>
                      <a:pt x="57" y="20"/>
                    </a:cubicBezTo>
                    <a:cubicBezTo>
                      <a:pt x="15" y="39"/>
                      <a:pt x="15" y="39"/>
                      <a:pt x="15" y="39"/>
                    </a:cubicBezTo>
                    <a:cubicBezTo>
                      <a:pt x="10" y="41"/>
                      <a:pt x="5" y="39"/>
                      <a:pt x="3" y="34"/>
                    </a:cubicBezTo>
                    <a:cubicBezTo>
                      <a:pt x="0" y="29"/>
                      <a:pt x="3" y="24"/>
                      <a:pt x="7" y="21"/>
                    </a:cubicBezTo>
                    <a:cubicBezTo>
                      <a:pt x="49" y="2"/>
                      <a:pt x="49" y="2"/>
                      <a:pt x="49" y="2"/>
                    </a:cubicBezTo>
                    <a:cubicBezTo>
                      <a:pt x="54" y="0"/>
                      <a:pt x="60" y="2"/>
                      <a:pt x="62" y="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3" name="Google Shape;943;p31">
                <a:extLst>
                  <a:ext uri="{FF2B5EF4-FFF2-40B4-BE49-F238E27FC236}">
                    <a16:creationId xmlns:a16="http://schemas.microsoft.com/office/drawing/2014/main" id="{F5356A9C-9B80-F583-A5EC-5030905CC174}"/>
                  </a:ext>
                </a:extLst>
              </p:cNvPr>
              <p:cNvSpPr/>
              <p:nvPr/>
            </p:nvSpPr>
            <p:spPr>
              <a:xfrm>
                <a:off x="5983850" y="3123813"/>
                <a:ext cx="195263" cy="123825"/>
              </a:xfrm>
              <a:custGeom>
                <a:avLst/>
                <a:gdLst/>
                <a:ahLst/>
                <a:cxnLst/>
                <a:rect l="l" t="t" r="r" b="b"/>
                <a:pathLst>
                  <a:path w="64" h="41" extrusionOk="0">
                    <a:moveTo>
                      <a:pt x="62" y="7"/>
                    </a:moveTo>
                    <a:cubicBezTo>
                      <a:pt x="64" y="12"/>
                      <a:pt x="62" y="18"/>
                      <a:pt x="57" y="20"/>
                    </a:cubicBezTo>
                    <a:cubicBezTo>
                      <a:pt x="15" y="39"/>
                      <a:pt x="15" y="39"/>
                      <a:pt x="15" y="39"/>
                    </a:cubicBezTo>
                    <a:cubicBezTo>
                      <a:pt x="11" y="41"/>
                      <a:pt x="5" y="39"/>
                      <a:pt x="3" y="34"/>
                    </a:cubicBezTo>
                    <a:cubicBezTo>
                      <a:pt x="0" y="29"/>
                      <a:pt x="3" y="23"/>
                      <a:pt x="7" y="21"/>
                    </a:cubicBezTo>
                    <a:cubicBezTo>
                      <a:pt x="49" y="2"/>
                      <a:pt x="49" y="2"/>
                      <a:pt x="49" y="2"/>
                    </a:cubicBezTo>
                    <a:cubicBezTo>
                      <a:pt x="54" y="0"/>
                      <a:pt x="60" y="2"/>
                      <a:pt x="62" y="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4" name="Google Shape;944;p31">
                <a:extLst>
                  <a:ext uri="{FF2B5EF4-FFF2-40B4-BE49-F238E27FC236}">
                    <a16:creationId xmlns:a16="http://schemas.microsoft.com/office/drawing/2014/main" id="{9035A19B-16E2-35E2-80B3-E022D66460CC}"/>
                  </a:ext>
                </a:extLst>
              </p:cNvPr>
              <p:cNvSpPr/>
              <p:nvPr/>
            </p:nvSpPr>
            <p:spPr>
              <a:xfrm>
                <a:off x="6026713" y="3217475"/>
                <a:ext cx="195263" cy="125413"/>
              </a:xfrm>
              <a:custGeom>
                <a:avLst/>
                <a:gdLst/>
                <a:ahLst/>
                <a:cxnLst/>
                <a:rect l="l" t="t" r="r" b="b"/>
                <a:pathLst>
                  <a:path w="64" h="41" extrusionOk="0">
                    <a:moveTo>
                      <a:pt x="62" y="7"/>
                    </a:moveTo>
                    <a:cubicBezTo>
                      <a:pt x="64" y="12"/>
                      <a:pt x="62" y="17"/>
                      <a:pt x="57" y="20"/>
                    </a:cubicBezTo>
                    <a:cubicBezTo>
                      <a:pt x="15" y="39"/>
                      <a:pt x="15" y="39"/>
                      <a:pt x="15" y="39"/>
                    </a:cubicBezTo>
                    <a:cubicBezTo>
                      <a:pt x="11" y="41"/>
                      <a:pt x="5" y="39"/>
                      <a:pt x="3" y="34"/>
                    </a:cubicBezTo>
                    <a:cubicBezTo>
                      <a:pt x="0" y="29"/>
                      <a:pt x="3" y="23"/>
                      <a:pt x="7" y="21"/>
                    </a:cubicBezTo>
                    <a:cubicBezTo>
                      <a:pt x="49" y="2"/>
                      <a:pt x="49" y="2"/>
                      <a:pt x="49" y="2"/>
                    </a:cubicBezTo>
                    <a:cubicBezTo>
                      <a:pt x="54" y="0"/>
                      <a:pt x="60" y="2"/>
                      <a:pt x="62" y="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5" name="Google Shape;945;p31">
                <a:extLst>
                  <a:ext uri="{FF2B5EF4-FFF2-40B4-BE49-F238E27FC236}">
                    <a16:creationId xmlns:a16="http://schemas.microsoft.com/office/drawing/2014/main" id="{5DEF94C2-4A6C-EDF0-0E78-0A9413FD13B9}"/>
                  </a:ext>
                </a:extLst>
              </p:cNvPr>
              <p:cNvSpPr/>
              <p:nvPr/>
            </p:nvSpPr>
            <p:spPr>
              <a:xfrm>
                <a:off x="6072750" y="3312725"/>
                <a:ext cx="190500" cy="123825"/>
              </a:xfrm>
              <a:custGeom>
                <a:avLst/>
                <a:gdLst/>
                <a:ahLst/>
                <a:cxnLst/>
                <a:rect l="l" t="t" r="r" b="b"/>
                <a:pathLst>
                  <a:path w="63" h="41" extrusionOk="0">
                    <a:moveTo>
                      <a:pt x="61" y="7"/>
                    </a:moveTo>
                    <a:cubicBezTo>
                      <a:pt x="63" y="12"/>
                      <a:pt x="61" y="17"/>
                      <a:pt x="56" y="19"/>
                    </a:cubicBezTo>
                    <a:cubicBezTo>
                      <a:pt x="15" y="38"/>
                      <a:pt x="15" y="38"/>
                      <a:pt x="15" y="38"/>
                    </a:cubicBezTo>
                    <a:cubicBezTo>
                      <a:pt x="10" y="41"/>
                      <a:pt x="4" y="39"/>
                      <a:pt x="2" y="34"/>
                    </a:cubicBezTo>
                    <a:cubicBezTo>
                      <a:pt x="0" y="29"/>
                      <a:pt x="2" y="23"/>
                      <a:pt x="7" y="21"/>
                    </a:cubicBezTo>
                    <a:cubicBezTo>
                      <a:pt x="48" y="2"/>
                      <a:pt x="48" y="2"/>
                      <a:pt x="48" y="2"/>
                    </a:cubicBezTo>
                    <a:cubicBezTo>
                      <a:pt x="53" y="0"/>
                      <a:pt x="59" y="2"/>
                      <a:pt x="61" y="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46" name="Google Shape;946;p31">
              <a:extLst>
                <a:ext uri="{FF2B5EF4-FFF2-40B4-BE49-F238E27FC236}">
                  <a16:creationId xmlns:a16="http://schemas.microsoft.com/office/drawing/2014/main" id="{23A422C3-2195-7EE6-5F88-FAB62529BA28}"/>
                </a:ext>
              </a:extLst>
            </p:cNvPr>
            <p:cNvGrpSpPr/>
            <p:nvPr/>
          </p:nvGrpSpPr>
          <p:grpSpPr>
            <a:xfrm rot="3741702">
              <a:off x="5840531" y="650213"/>
              <a:ext cx="724463" cy="513328"/>
              <a:chOff x="6180688" y="2320538"/>
              <a:chExt cx="1149350" cy="814387"/>
            </a:xfrm>
          </p:grpSpPr>
          <p:sp>
            <p:nvSpPr>
              <p:cNvPr id="947" name="Google Shape;947;p31">
                <a:extLst>
                  <a:ext uri="{FF2B5EF4-FFF2-40B4-BE49-F238E27FC236}">
                    <a16:creationId xmlns:a16="http://schemas.microsoft.com/office/drawing/2014/main" id="{E3342206-C56B-68DF-5D70-5043682CEA29}"/>
                  </a:ext>
                </a:extLst>
              </p:cNvPr>
              <p:cNvSpPr/>
              <p:nvPr/>
            </p:nvSpPr>
            <p:spPr>
              <a:xfrm>
                <a:off x="7010950" y="2320538"/>
                <a:ext cx="319088" cy="261938"/>
              </a:xfrm>
              <a:custGeom>
                <a:avLst/>
                <a:gdLst/>
                <a:ahLst/>
                <a:cxnLst/>
                <a:rect l="l" t="t" r="r" b="b"/>
                <a:pathLst>
                  <a:path w="105" h="86" extrusionOk="0">
                    <a:moveTo>
                      <a:pt x="6" y="24"/>
                    </a:moveTo>
                    <a:cubicBezTo>
                      <a:pt x="7" y="23"/>
                      <a:pt x="9" y="23"/>
                      <a:pt x="10" y="23"/>
                    </a:cubicBezTo>
                    <a:cubicBezTo>
                      <a:pt x="96" y="1"/>
                      <a:pt x="96" y="1"/>
                      <a:pt x="96" y="1"/>
                    </a:cubicBezTo>
                    <a:cubicBezTo>
                      <a:pt x="99" y="0"/>
                      <a:pt x="102" y="1"/>
                      <a:pt x="104" y="3"/>
                    </a:cubicBezTo>
                    <a:cubicBezTo>
                      <a:pt x="105" y="5"/>
                      <a:pt x="105" y="9"/>
                      <a:pt x="103" y="11"/>
                    </a:cubicBezTo>
                    <a:cubicBezTo>
                      <a:pt x="48" y="82"/>
                      <a:pt x="48" y="82"/>
                      <a:pt x="48" y="82"/>
                    </a:cubicBezTo>
                    <a:cubicBezTo>
                      <a:pt x="46" y="84"/>
                      <a:pt x="43" y="86"/>
                      <a:pt x="41" y="86"/>
                    </a:cubicBezTo>
                    <a:cubicBezTo>
                      <a:pt x="38" y="86"/>
                      <a:pt x="36" y="85"/>
                      <a:pt x="34" y="83"/>
                    </a:cubicBezTo>
                    <a:cubicBezTo>
                      <a:pt x="3" y="35"/>
                      <a:pt x="3" y="35"/>
                      <a:pt x="3" y="35"/>
                    </a:cubicBezTo>
                    <a:cubicBezTo>
                      <a:pt x="3" y="35"/>
                      <a:pt x="3" y="35"/>
                      <a:pt x="3" y="35"/>
                    </a:cubicBezTo>
                    <a:cubicBezTo>
                      <a:pt x="0" y="31"/>
                      <a:pt x="2" y="27"/>
                      <a:pt x="6" y="2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8" name="Google Shape;948;p31">
                <a:extLst>
                  <a:ext uri="{FF2B5EF4-FFF2-40B4-BE49-F238E27FC236}">
                    <a16:creationId xmlns:a16="http://schemas.microsoft.com/office/drawing/2014/main" id="{0D5D7AEA-20AB-DB34-A9AD-E093A51ED2E4}"/>
                  </a:ext>
                </a:extLst>
              </p:cNvPr>
              <p:cNvSpPr/>
              <p:nvPr/>
            </p:nvSpPr>
            <p:spPr>
              <a:xfrm>
                <a:off x="6180688" y="2379275"/>
                <a:ext cx="976313" cy="755650"/>
              </a:xfrm>
              <a:custGeom>
                <a:avLst/>
                <a:gdLst/>
                <a:ahLst/>
                <a:cxnLst/>
                <a:rect l="l" t="t" r="r" b="b"/>
                <a:pathLst>
                  <a:path w="321" h="248" extrusionOk="0">
                    <a:moveTo>
                      <a:pt x="17" y="166"/>
                    </a:moveTo>
                    <a:cubicBezTo>
                      <a:pt x="5" y="173"/>
                      <a:pt x="0" y="187"/>
                      <a:pt x="6" y="196"/>
                    </a:cubicBezTo>
                    <a:cubicBezTo>
                      <a:pt x="34" y="238"/>
                      <a:pt x="34" y="238"/>
                      <a:pt x="34" y="238"/>
                    </a:cubicBezTo>
                    <a:cubicBezTo>
                      <a:pt x="40" y="247"/>
                      <a:pt x="54" y="248"/>
                      <a:pt x="66" y="241"/>
                    </a:cubicBezTo>
                    <a:cubicBezTo>
                      <a:pt x="308" y="82"/>
                      <a:pt x="308" y="82"/>
                      <a:pt x="308" y="82"/>
                    </a:cubicBezTo>
                    <a:cubicBezTo>
                      <a:pt x="320" y="75"/>
                      <a:pt x="321" y="68"/>
                      <a:pt x="315" y="59"/>
                    </a:cubicBezTo>
                    <a:cubicBezTo>
                      <a:pt x="283" y="10"/>
                      <a:pt x="283" y="10"/>
                      <a:pt x="283" y="10"/>
                    </a:cubicBezTo>
                    <a:cubicBezTo>
                      <a:pt x="277" y="1"/>
                      <a:pt x="271" y="0"/>
                      <a:pt x="259" y="7"/>
                    </a:cubicBezTo>
                    <a:lnTo>
                      <a:pt x="17" y="16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9" name="Google Shape;949;p31">
                <a:extLst>
                  <a:ext uri="{FF2B5EF4-FFF2-40B4-BE49-F238E27FC236}">
                    <a16:creationId xmlns:a16="http://schemas.microsoft.com/office/drawing/2014/main" id="{D71CEED0-593F-DC1D-7C6F-4CAAB5DD7AF4}"/>
                  </a:ext>
                </a:extLst>
              </p:cNvPr>
              <p:cNvSpPr/>
              <p:nvPr/>
            </p:nvSpPr>
            <p:spPr>
              <a:xfrm>
                <a:off x="6898238" y="2425313"/>
                <a:ext cx="185738" cy="252413"/>
              </a:xfrm>
              <a:custGeom>
                <a:avLst/>
                <a:gdLst/>
                <a:ahLst/>
                <a:cxnLst/>
                <a:rect l="l" t="t" r="r" b="b"/>
                <a:pathLst>
                  <a:path w="117" h="159" extrusionOk="0">
                    <a:moveTo>
                      <a:pt x="0" y="15"/>
                    </a:moveTo>
                    <a:lnTo>
                      <a:pt x="94" y="159"/>
                    </a:lnTo>
                    <a:lnTo>
                      <a:pt x="117" y="144"/>
                    </a:lnTo>
                    <a:lnTo>
                      <a:pt x="23" y="0"/>
                    </a:lnTo>
                    <a:lnTo>
                      <a:pt x="0" y="1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0" name="Google Shape;950;p31">
                <a:extLst>
                  <a:ext uri="{FF2B5EF4-FFF2-40B4-BE49-F238E27FC236}">
                    <a16:creationId xmlns:a16="http://schemas.microsoft.com/office/drawing/2014/main" id="{E0FAC315-C194-9B49-0363-3FADA913AEAA}"/>
                  </a:ext>
                </a:extLst>
              </p:cNvPr>
              <p:cNvSpPr/>
              <p:nvPr/>
            </p:nvSpPr>
            <p:spPr>
              <a:xfrm>
                <a:off x="6841088" y="2465000"/>
                <a:ext cx="182563" cy="249238"/>
              </a:xfrm>
              <a:custGeom>
                <a:avLst/>
                <a:gdLst/>
                <a:ahLst/>
                <a:cxnLst/>
                <a:rect l="l" t="t" r="r" b="b"/>
                <a:pathLst>
                  <a:path w="115" h="157" extrusionOk="0">
                    <a:moveTo>
                      <a:pt x="0" y="13"/>
                    </a:moveTo>
                    <a:lnTo>
                      <a:pt x="94" y="157"/>
                    </a:lnTo>
                    <a:lnTo>
                      <a:pt x="115" y="142"/>
                    </a:lnTo>
                    <a:lnTo>
                      <a:pt x="23" y="0"/>
                    </a:lnTo>
                    <a:lnTo>
                      <a:pt x="0" y="1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1" name="Google Shape;951;p31">
                <a:extLst>
                  <a:ext uri="{FF2B5EF4-FFF2-40B4-BE49-F238E27FC236}">
                    <a16:creationId xmlns:a16="http://schemas.microsoft.com/office/drawing/2014/main" id="{E244CD74-FD1B-7F50-645A-887642965EC2}"/>
                  </a:ext>
                </a:extLst>
              </p:cNvPr>
              <p:cNvSpPr/>
              <p:nvPr/>
            </p:nvSpPr>
            <p:spPr>
              <a:xfrm>
                <a:off x="6307688" y="2811075"/>
                <a:ext cx="185738" cy="250825"/>
              </a:xfrm>
              <a:custGeom>
                <a:avLst/>
                <a:gdLst/>
                <a:ahLst/>
                <a:cxnLst/>
                <a:rect l="l" t="t" r="r" b="b"/>
                <a:pathLst>
                  <a:path w="117" h="158" extrusionOk="0">
                    <a:moveTo>
                      <a:pt x="0" y="14"/>
                    </a:moveTo>
                    <a:lnTo>
                      <a:pt x="94" y="158"/>
                    </a:lnTo>
                    <a:lnTo>
                      <a:pt x="117" y="144"/>
                    </a:lnTo>
                    <a:lnTo>
                      <a:pt x="23" y="0"/>
                    </a:lnTo>
                    <a:lnTo>
                      <a:pt x="0" y="1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2" name="Google Shape;952;p31">
                <a:extLst>
                  <a:ext uri="{FF2B5EF4-FFF2-40B4-BE49-F238E27FC236}">
                    <a16:creationId xmlns:a16="http://schemas.microsoft.com/office/drawing/2014/main" id="{51C0F0B4-6ABF-E75E-47BB-337B485049A8}"/>
                  </a:ext>
                </a:extLst>
              </p:cNvPr>
              <p:cNvSpPr/>
              <p:nvPr/>
            </p:nvSpPr>
            <p:spPr>
              <a:xfrm>
                <a:off x="6250538" y="2847588"/>
                <a:ext cx="182563" cy="254000"/>
              </a:xfrm>
              <a:custGeom>
                <a:avLst/>
                <a:gdLst/>
                <a:ahLst/>
                <a:cxnLst/>
                <a:rect l="l" t="t" r="r" b="b"/>
                <a:pathLst>
                  <a:path w="115" h="160" extrusionOk="0">
                    <a:moveTo>
                      <a:pt x="0" y="16"/>
                    </a:moveTo>
                    <a:lnTo>
                      <a:pt x="94" y="160"/>
                    </a:lnTo>
                    <a:lnTo>
                      <a:pt x="115" y="144"/>
                    </a:lnTo>
                    <a:lnTo>
                      <a:pt x="23" y="0"/>
                    </a:lnTo>
                    <a:lnTo>
                      <a:pt x="0" y="1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3" name="Google Shape;953;p31">
                <a:extLst>
                  <a:ext uri="{FF2B5EF4-FFF2-40B4-BE49-F238E27FC236}">
                    <a16:creationId xmlns:a16="http://schemas.microsoft.com/office/drawing/2014/main" id="{D74701C6-20FE-91BA-1669-55162D9EBD86}"/>
                  </a:ext>
                </a:extLst>
              </p:cNvPr>
              <p:cNvSpPr/>
              <p:nvPr/>
            </p:nvSpPr>
            <p:spPr>
              <a:xfrm>
                <a:off x="6429925" y="2588825"/>
                <a:ext cx="471488" cy="347663"/>
              </a:xfrm>
              <a:custGeom>
                <a:avLst/>
                <a:gdLst/>
                <a:ahLst/>
                <a:cxnLst/>
                <a:rect l="l" t="t" r="r" b="b"/>
                <a:pathLst>
                  <a:path w="155" h="114" extrusionOk="0">
                    <a:moveTo>
                      <a:pt x="11" y="78"/>
                    </a:moveTo>
                    <a:cubicBezTo>
                      <a:pt x="4" y="83"/>
                      <a:pt x="0" y="92"/>
                      <a:pt x="4" y="98"/>
                    </a:cubicBezTo>
                    <a:cubicBezTo>
                      <a:pt x="10" y="107"/>
                      <a:pt x="10" y="107"/>
                      <a:pt x="10" y="107"/>
                    </a:cubicBezTo>
                    <a:cubicBezTo>
                      <a:pt x="14" y="113"/>
                      <a:pt x="24" y="114"/>
                      <a:pt x="32" y="109"/>
                    </a:cubicBezTo>
                    <a:cubicBezTo>
                      <a:pt x="144" y="36"/>
                      <a:pt x="144" y="36"/>
                      <a:pt x="144" y="36"/>
                    </a:cubicBezTo>
                    <a:cubicBezTo>
                      <a:pt x="152" y="31"/>
                      <a:pt x="155" y="22"/>
                      <a:pt x="151" y="16"/>
                    </a:cubicBezTo>
                    <a:cubicBezTo>
                      <a:pt x="145" y="6"/>
                      <a:pt x="145" y="6"/>
                      <a:pt x="145" y="6"/>
                    </a:cubicBezTo>
                    <a:cubicBezTo>
                      <a:pt x="141" y="0"/>
                      <a:pt x="132" y="0"/>
                      <a:pt x="124" y="5"/>
                    </a:cubicBezTo>
                    <a:lnTo>
                      <a:pt x="11" y="7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954" name="Google Shape;954;p31">
            <a:extLst>
              <a:ext uri="{FF2B5EF4-FFF2-40B4-BE49-F238E27FC236}">
                <a16:creationId xmlns:a16="http://schemas.microsoft.com/office/drawing/2014/main" id="{C6112DAB-7BC7-F1A2-B79D-5E9BEF866158}"/>
              </a:ext>
            </a:extLst>
          </p:cNvPr>
          <p:cNvGrpSpPr/>
          <p:nvPr/>
        </p:nvGrpSpPr>
        <p:grpSpPr>
          <a:xfrm>
            <a:off x="4" y="1923562"/>
            <a:ext cx="2795180" cy="3730422"/>
            <a:chOff x="200204" y="1923562"/>
            <a:chExt cx="2795180" cy="3730422"/>
          </a:xfrm>
        </p:grpSpPr>
        <p:grpSp>
          <p:nvGrpSpPr>
            <p:cNvPr id="955" name="Google Shape;955;p31">
              <a:extLst>
                <a:ext uri="{FF2B5EF4-FFF2-40B4-BE49-F238E27FC236}">
                  <a16:creationId xmlns:a16="http://schemas.microsoft.com/office/drawing/2014/main" id="{F1243E83-5A2A-B0A2-028F-171A82517232}"/>
                </a:ext>
              </a:extLst>
            </p:cNvPr>
            <p:cNvGrpSpPr/>
            <p:nvPr/>
          </p:nvGrpSpPr>
          <p:grpSpPr>
            <a:xfrm rot="-1428406">
              <a:off x="1340771" y="4405281"/>
              <a:ext cx="1520814" cy="983601"/>
              <a:chOff x="1689312" y="3648108"/>
              <a:chExt cx="1361459" cy="880464"/>
            </a:xfrm>
          </p:grpSpPr>
          <p:sp>
            <p:nvSpPr>
              <p:cNvPr id="956" name="Google Shape;956;p31">
                <a:extLst>
                  <a:ext uri="{FF2B5EF4-FFF2-40B4-BE49-F238E27FC236}">
                    <a16:creationId xmlns:a16="http://schemas.microsoft.com/office/drawing/2014/main" id="{8A77DE15-1382-A70F-DC05-A3E2462D2B18}"/>
                  </a:ext>
                </a:extLst>
              </p:cNvPr>
              <p:cNvSpPr/>
              <p:nvPr/>
            </p:nvSpPr>
            <p:spPr>
              <a:xfrm>
                <a:off x="1928450" y="4324760"/>
                <a:ext cx="1038078" cy="203812"/>
              </a:xfrm>
              <a:custGeom>
                <a:avLst/>
                <a:gdLst/>
                <a:ahLst/>
                <a:cxnLst/>
                <a:rect l="l" t="t" r="r" b="b"/>
                <a:pathLst>
                  <a:path w="233" h="46" extrusionOk="0">
                    <a:moveTo>
                      <a:pt x="232" y="0"/>
                    </a:moveTo>
                    <a:cubicBezTo>
                      <a:pt x="233" y="11"/>
                      <a:pt x="183" y="27"/>
                      <a:pt x="119" y="37"/>
                    </a:cubicBezTo>
                    <a:cubicBezTo>
                      <a:pt x="54" y="46"/>
                      <a:pt x="1" y="45"/>
                      <a:pt x="0" y="34"/>
                    </a:cubicBezTo>
                    <a:cubicBezTo>
                      <a:pt x="232" y="0"/>
                      <a:pt x="232" y="0"/>
                      <a:pt x="232" y="0"/>
                    </a:cubicBezTo>
                  </a:path>
                </a:pathLst>
              </a:custGeom>
              <a:solidFill>
                <a:srgbClr val="FA7C6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7" name="Google Shape;957;p31">
                <a:extLst>
                  <a:ext uri="{FF2B5EF4-FFF2-40B4-BE49-F238E27FC236}">
                    <a16:creationId xmlns:a16="http://schemas.microsoft.com/office/drawing/2014/main" id="{B26A2C9C-F2C4-D18B-596E-EE738799DE79}"/>
                  </a:ext>
                </a:extLst>
              </p:cNvPr>
              <p:cNvSpPr/>
              <p:nvPr/>
            </p:nvSpPr>
            <p:spPr>
              <a:xfrm>
                <a:off x="1933885" y="4338348"/>
                <a:ext cx="1024492" cy="179354"/>
              </a:xfrm>
              <a:custGeom>
                <a:avLst/>
                <a:gdLst/>
                <a:ahLst/>
                <a:cxnLst/>
                <a:rect l="l" t="t" r="r" b="b"/>
                <a:pathLst>
                  <a:path w="230" h="40" extrusionOk="0">
                    <a:moveTo>
                      <a:pt x="230" y="0"/>
                    </a:moveTo>
                    <a:cubicBezTo>
                      <a:pt x="206" y="7"/>
                      <a:pt x="164" y="15"/>
                      <a:pt x="116" y="22"/>
                    </a:cubicBezTo>
                    <a:cubicBezTo>
                      <a:pt x="68" y="29"/>
                      <a:pt x="25" y="33"/>
                      <a:pt x="0" y="33"/>
                    </a:cubicBezTo>
                    <a:cubicBezTo>
                      <a:pt x="5" y="38"/>
                      <a:pt x="20" y="40"/>
                      <a:pt x="42" y="40"/>
                    </a:cubicBezTo>
                    <a:cubicBezTo>
                      <a:pt x="62" y="40"/>
                      <a:pt x="89" y="38"/>
                      <a:pt x="118" y="34"/>
                    </a:cubicBezTo>
                    <a:cubicBezTo>
                      <a:pt x="176" y="25"/>
                      <a:pt x="223" y="11"/>
                      <a:pt x="230" y="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8" name="Google Shape;958;p31">
                <a:extLst>
                  <a:ext uri="{FF2B5EF4-FFF2-40B4-BE49-F238E27FC236}">
                    <a16:creationId xmlns:a16="http://schemas.microsoft.com/office/drawing/2014/main" id="{2FEF6733-6534-F6EF-7E84-CF9309C4506E}"/>
                  </a:ext>
                </a:extLst>
              </p:cNvPr>
              <p:cNvSpPr/>
              <p:nvPr/>
            </p:nvSpPr>
            <p:spPr>
              <a:xfrm>
                <a:off x="1830621" y="4267694"/>
                <a:ext cx="1220150" cy="236422"/>
              </a:xfrm>
              <a:custGeom>
                <a:avLst/>
                <a:gdLst/>
                <a:ahLst/>
                <a:cxnLst/>
                <a:rect l="l" t="t" r="r" b="b"/>
                <a:pathLst>
                  <a:path w="274" h="53" extrusionOk="0">
                    <a:moveTo>
                      <a:pt x="273" y="7"/>
                    </a:moveTo>
                    <a:cubicBezTo>
                      <a:pt x="274" y="13"/>
                      <a:pt x="214" y="27"/>
                      <a:pt x="139" y="38"/>
                    </a:cubicBezTo>
                    <a:cubicBezTo>
                      <a:pt x="64" y="49"/>
                      <a:pt x="2" y="53"/>
                      <a:pt x="1" y="46"/>
                    </a:cubicBezTo>
                    <a:cubicBezTo>
                      <a:pt x="0" y="40"/>
                      <a:pt x="60" y="25"/>
                      <a:pt x="135" y="14"/>
                    </a:cubicBezTo>
                    <a:cubicBezTo>
                      <a:pt x="211" y="4"/>
                      <a:pt x="272" y="0"/>
                      <a:pt x="273" y="7"/>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9" name="Google Shape;959;p31">
                <a:extLst>
                  <a:ext uri="{FF2B5EF4-FFF2-40B4-BE49-F238E27FC236}">
                    <a16:creationId xmlns:a16="http://schemas.microsoft.com/office/drawing/2014/main" id="{D3A4AE60-A7E8-0BD4-3504-30EFAB380310}"/>
                  </a:ext>
                </a:extLst>
              </p:cNvPr>
              <p:cNvSpPr/>
              <p:nvPr/>
            </p:nvSpPr>
            <p:spPr>
              <a:xfrm>
                <a:off x="1689312" y="3648108"/>
                <a:ext cx="1111451" cy="788070"/>
              </a:xfrm>
              <a:custGeom>
                <a:avLst/>
                <a:gdLst/>
                <a:ahLst/>
                <a:cxnLst/>
                <a:rect l="l" t="t" r="r" b="b"/>
                <a:pathLst>
                  <a:path w="250" h="177" extrusionOk="0">
                    <a:moveTo>
                      <a:pt x="231" y="1"/>
                    </a:moveTo>
                    <a:cubicBezTo>
                      <a:pt x="143" y="14"/>
                      <a:pt x="143" y="14"/>
                      <a:pt x="143" y="14"/>
                    </a:cubicBezTo>
                    <a:cubicBezTo>
                      <a:pt x="54" y="27"/>
                      <a:pt x="54" y="27"/>
                      <a:pt x="54" y="27"/>
                    </a:cubicBezTo>
                    <a:cubicBezTo>
                      <a:pt x="44" y="29"/>
                      <a:pt x="38" y="40"/>
                      <a:pt x="42" y="50"/>
                    </a:cubicBezTo>
                    <a:cubicBezTo>
                      <a:pt x="45" y="56"/>
                      <a:pt x="45" y="56"/>
                      <a:pt x="45" y="56"/>
                    </a:cubicBezTo>
                    <a:cubicBezTo>
                      <a:pt x="29" y="58"/>
                      <a:pt x="29" y="58"/>
                      <a:pt x="29" y="58"/>
                    </a:cubicBezTo>
                    <a:cubicBezTo>
                      <a:pt x="12" y="60"/>
                      <a:pt x="0" y="76"/>
                      <a:pt x="3" y="92"/>
                    </a:cubicBezTo>
                    <a:cubicBezTo>
                      <a:pt x="8" y="125"/>
                      <a:pt x="38" y="148"/>
                      <a:pt x="70" y="143"/>
                    </a:cubicBezTo>
                    <a:cubicBezTo>
                      <a:pt x="86" y="141"/>
                      <a:pt x="86" y="141"/>
                      <a:pt x="86" y="141"/>
                    </a:cubicBezTo>
                    <a:cubicBezTo>
                      <a:pt x="92" y="153"/>
                      <a:pt x="92" y="153"/>
                      <a:pt x="92" y="153"/>
                    </a:cubicBezTo>
                    <a:cubicBezTo>
                      <a:pt x="99" y="168"/>
                      <a:pt x="115" y="177"/>
                      <a:pt x="132" y="174"/>
                    </a:cubicBezTo>
                    <a:cubicBezTo>
                      <a:pt x="165" y="169"/>
                      <a:pt x="165" y="169"/>
                      <a:pt x="165" y="169"/>
                    </a:cubicBezTo>
                    <a:cubicBezTo>
                      <a:pt x="198" y="165"/>
                      <a:pt x="198" y="165"/>
                      <a:pt x="198" y="165"/>
                    </a:cubicBezTo>
                    <a:cubicBezTo>
                      <a:pt x="215" y="162"/>
                      <a:pt x="228" y="149"/>
                      <a:pt x="231" y="133"/>
                    </a:cubicBezTo>
                    <a:cubicBezTo>
                      <a:pt x="249" y="20"/>
                      <a:pt x="249" y="20"/>
                      <a:pt x="249" y="20"/>
                    </a:cubicBezTo>
                    <a:cubicBezTo>
                      <a:pt x="250" y="9"/>
                      <a:pt x="241" y="0"/>
                      <a:pt x="231" y="1"/>
                    </a:cubicBezTo>
                    <a:moveTo>
                      <a:pt x="67" y="123"/>
                    </a:moveTo>
                    <a:cubicBezTo>
                      <a:pt x="46" y="126"/>
                      <a:pt x="26" y="111"/>
                      <a:pt x="23" y="90"/>
                    </a:cubicBezTo>
                    <a:cubicBezTo>
                      <a:pt x="22" y="84"/>
                      <a:pt x="26" y="79"/>
                      <a:pt x="31" y="78"/>
                    </a:cubicBezTo>
                    <a:cubicBezTo>
                      <a:pt x="54" y="74"/>
                      <a:pt x="54" y="74"/>
                      <a:pt x="54" y="74"/>
                    </a:cubicBezTo>
                    <a:cubicBezTo>
                      <a:pt x="77" y="122"/>
                      <a:pt x="77" y="122"/>
                      <a:pt x="77" y="122"/>
                    </a:cubicBezTo>
                    <a:cubicBezTo>
                      <a:pt x="67" y="123"/>
                      <a:pt x="67" y="123"/>
                      <a:pt x="67" y="123"/>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0" name="Google Shape;960;p31">
                <a:extLst>
                  <a:ext uri="{FF2B5EF4-FFF2-40B4-BE49-F238E27FC236}">
                    <a16:creationId xmlns:a16="http://schemas.microsoft.com/office/drawing/2014/main" id="{CC7E2945-E852-35BE-13D8-F469D2C653BD}"/>
                  </a:ext>
                </a:extLst>
              </p:cNvPr>
              <p:cNvSpPr/>
              <p:nvPr/>
            </p:nvSpPr>
            <p:spPr>
              <a:xfrm>
                <a:off x="2129544" y="3653543"/>
                <a:ext cx="668501" cy="774483"/>
              </a:xfrm>
              <a:custGeom>
                <a:avLst/>
                <a:gdLst/>
                <a:ahLst/>
                <a:cxnLst/>
                <a:rect l="l" t="t" r="r" b="b"/>
                <a:pathLst>
                  <a:path w="150" h="174" extrusionOk="0">
                    <a:moveTo>
                      <a:pt x="134" y="0"/>
                    </a:moveTo>
                    <a:cubicBezTo>
                      <a:pt x="133" y="0"/>
                      <a:pt x="133" y="0"/>
                      <a:pt x="132" y="0"/>
                    </a:cubicBezTo>
                    <a:cubicBezTo>
                      <a:pt x="132" y="0"/>
                      <a:pt x="132" y="0"/>
                      <a:pt x="132" y="0"/>
                    </a:cubicBezTo>
                    <a:cubicBezTo>
                      <a:pt x="102" y="5"/>
                      <a:pt x="102" y="5"/>
                      <a:pt x="102" y="5"/>
                    </a:cubicBezTo>
                    <a:cubicBezTo>
                      <a:pt x="104" y="23"/>
                      <a:pt x="102" y="42"/>
                      <a:pt x="96" y="60"/>
                    </a:cubicBezTo>
                    <a:cubicBezTo>
                      <a:pt x="86" y="88"/>
                      <a:pt x="67" y="112"/>
                      <a:pt x="45" y="131"/>
                    </a:cubicBezTo>
                    <a:cubicBezTo>
                      <a:pt x="31" y="143"/>
                      <a:pt x="16" y="153"/>
                      <a:pt x="0" y="163"/>
                    </a:cubicBezTo>
                    <a:cubicBezTo>
                      <a:pt x="8" y="170"/>
                      <a:pt x="17" y="174"/>
                      <a:pt x="27" y="174"/>
                    </a:cubicBezTo>
                    <a:cubicBezTo>
                      <a:pt x="29" y="174"/>
                      <a:pt x="31" y="174"/>
                      <a:pt x="33" y="173"/>
                    </a:cubicBezTo>
                    <a:cubicBezTo>
                      <a:pt x="66" y="168"/>
                      <a:pt x="66" y="168"/>
                      <a:pt x="66" y="168"/>
                    </a:cubicBezTo>
                    <a:cubicBezTo>
                      <a:pt x="99" y="164"/>
                      <a:pt x="99" y="164"/>
                      <a:pt x="99" y="164"/>
                    </a:cubicBezTo>
                    <a:cubicBezTo>
                      <a:pt x="116" y="161"/>
                      <a:pt x="129" y="148"/>
                      <a:pt x="132" y="132"/>
                    </a:cubicBezTo>
                    <a:cubicBezTo>
                      <a:pt x="150" y="19"/>
                      <a:pt x="150" y="19"/>
                      <a:pt x="150" y="19"/>
                    </a:cubicBezTo>
                    <a:cubicBezTo>
                      <a:pt x="150" y="18"/>
                      <a:pt x="150" y="17"/>
                      <a:pt x="150" y="16"/>
                    </a:cubicBezTo>
                    <a:cubicBezTo>
                      <a:pt x="150" y="7"/>
                      <a:pt x="143" y="0"/>
                      <a:pt x="134" y="0"/>
                    </a:cubicBezTo>
                  </a:path>
                </a:pathLst>
              </a:custGeom>
              <a:solidFill>
                <a:srgbClr val="FFCE73">
                  <a:alpha val="50629"/>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1" name="Google Shape;961;p31">
                <a:extLst>
                  <a:ext uri="{FF2B5EF4-FFF2-40B4-BE49-F238E27FC236}">
                    <a16:creationId xmlns:a16="http://schemas.microsoft.com/office/drawing/2014/main" id="{BD2371BB-D1FD-67E3-AF51-402B3AC3C200}"/>
                  </a:ext>
                </a:extLst>
              </p:cNvPr>
              <p:cNvSpPr/>
              <p:nvPr/>
            </p:nvSpPr>
            <p:spPr>
              <a:xfrm>
                <a:off x="1928450" y="3835613"/>
                <a:ext cx="111418" cy="279902"/>
              </a:xfrm>
              <a:custGeom>
                <a:avLst/>
                <a:gdLst/>
                <a:ahLst/>
                <a:cxnLst/>
                <a:rect l="l" t="t" r="r" b="b"/>
                <a:pathLst>
                  <a:path w="25" h="63" extrusionOk="0">
                    <a:moveTo>
                      <a:pt x="0" y="0"/>
                    </a:moveTo>
                    <a:cubicBezTo>
                      <a:pt x="5" y="22"/>
                      <a:pt x="13" y="44"/>
                      <a:pt x="25" y="63"/>
                    </a:cubicBezTo>
                    <a:cubicBezTo>
                      <a:pt x="20" y="41"/>
                      <a:pt x="12" y="19"/>
                      <a:pt x="0" y="0"/>
                    </a:cubicBezTo>
                  </a:path>
                </a:pathLst>
              </a:custGeom>
              <a:solidFill>
                <a:srgbClr val="FC8761">
                  <a:alpha val="354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2" name="Google Shape;962;p31">
                <a:extLst>
                  <a:ext uri="{FF2B5EF4-FFF2-40B4-BE49-F238E27FC236}">
                    <a16:creationId xmlns:a16="http://schemas.microsoft.com/office/drawing/2014/main" id="{F00C7335-DC0A-C785-3239-C2E87A4D3CA9}"/>
                  </a:ext>
                </a:extLst>
              </p:cNvPr>
              <p:cNvSpPr/>
              <p:nvPr/>
            </p:nvSpPr>
            <p:spPr>
              <a:xfrm>
                <a:off x="2031715" y="3947031"/>
                <a:ext cx="67938" cy="190224"/>
              </a:xfrm>
              <a:custGeom>
                <a:avLst/>
                <a:gdLst/>
                <a:ahLst/>
                <a:cxnLst/>
                <a:rect l="l" t="t" r="r" b="b"/>
                <a:pathLst>
                  <a:path w="15" h="43" extrusionOk="0">
                    <a:moveTo>
                      <a:pt x="0" y="0"/>
                    </a:moveTo>
                    <a:cubicBezTo>
                      <a:pt x="3" y="15"/>
                      <a:pt x="7" y="30"/>
                      <a:pt x="15" y="43"/>
                    </a:cubicBezTo>
                    <a:cubicBezTo>
                      <a:pt x="13" y="28"/>
                      <a:pt x="8" y="13"/>
                      <a:pt x="0" y="0"/>
                    </a:cubicBezTo>
                  </a:path>
                </a:pathLst>
              </a:custGeom>
              <a:solidFill>
                <a:srgbClr val="FC8761">
                  <a:alpha val="354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3" name="Google Shape;963;p31">
                <a:extLst>
                  <a:ext uri="{FF2B5EF4-FFF2-40B4-BE49-F238E27FC236}">
                    <a16:creationId xmlns:a16="http://schemas.microsoft.com/office/drawing/2014/main" id="{44B4E38C-49E9-BA6C-B79C-9553D3AA465B}"/>
                  </a:ext>
                </a:extLst>
              </p:cNvPr>
              <p:cNvSpPr/>
              <p:nvPr/>
            </p:nvSpPr>
            <p:spPr>
              <a:xfrm>
                <a:off x="2077913" y="4148125"/>
                <a:ext cx="35328" cy="92394"/>
              </a:xfrm>
              <a:custGeom>
                <a:avLst/>
                <a:gdLst/>
                <a:ahLst/>
                <a:cxnLst/>
                <a:rect l="l" t="t" r="r" b="b"/>
                <a:pathLst>
                  <a:path w="8" h="21" extrusionOk="0">
                    <a:moveTo>
                      <a:pt x="0" y="0"/>
                    </a:moveTo>
                    <a:cubicBezTo>
                      <a:pt x="1" y="7"/>
                      <a:pt x="4" y="15"/>
                      <a:pt x="8" y="21"/>
                    </a:cubicBezTo>
                    <a:cubicBezTo>
                      <a:pt x="7" y="14"/>
                      <a:pt x="4" y="6"/>
                      <a:pt x="0" y="0"/>
                    </a:cubicBezTo>
                  </a:path>
                </a:pathLst>
              </a:custGeom>
              <a:solidFill>
                <a:srgbClr val="FC8761">
                  <a:alpha val="354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4" name="Google Shape;964;p31">
                <a:extLst>
                  <a:ext uri="{FF2B5EF4-FFF2-40B4-BE49-F238E27FC236}">
                    <a16:creationId xmlns:a16="http://schemas.microsoft.com/office/drawing/2014/main" id="{F621F972-55FB-3AB0-7EDC-0BB17F65F1E9}"/>
                  </a:ext>
                </a:extLst>
              </p:cNvPr>
              <p:cNvSpPr/>
              <p:nvPr/>
            </p:nvSpPr>
            <p:spPr>
              <a:xfrm>
                <a:off x="2471947" y="3716044"/>
                <a:ext cx="89678" cy="288053"/>
              </a:xfrm>
              <a:custGeom>
                <a:avLst/>
                <a:gdLst/>
                <a:ahLst/>
                <a:cxnLst/>
                <a:rect l="l" t="t" r="r" b="b"/>
                <a:pathLst>
                  <a:path w="20" h="65" extrusionOk="0">
                    <a:moveTo>
                      <a:pt x="15" y="0"/>
                    </a:moveTo>
                    <a:cubicBezTo>
                      <a:pt x="12" y="21"/>
                      <a:pt x="9" y="42"/>
                      <a:pt x="1" y="61"/>
                    </a:cubicBezTo>
                    <a:cubicBezTo>
                      <a:pt x="1" y="62"/>
                      <a:pt x="0" y="64"/>
                      <a:pt x="0" y="65"/>
                    </a:cubicBezTo>
                    <a:cubicBezTo>
                      <a:pt x="1" y="64"/>
                      <a:pt x="1" y="63"/>
                      <a:pt x="2" y="62"/>
                    </a:cubicBezTo>
                    <a:cubicBezTo>
                      <a:pt x="16" y="44"/>
                      <a:pt x="20" y="22"/>
                      <a:pt x="15" y="0"/>
                    </a:cubicBezTo>
                  </a:path>
                </a:pathLst>
              </a:custGeom>
              <a:solidFill>
                <a:srgbClr val="FC8761">
                  <a:alpha val="354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5" name="Google Shape;965;p31">
                <a:extLst>
                  <a:ext uri="{FF2B5EF4-FFF2-40B4-BE49-F238E27FC236}">
                    <a16:creationId xmlns:a16="http://schemas.microsoft.com/office/drawing/2014/main" id="{E6D15CBF-5BFE-0103-3A42-6509E2515C35}"/>
                  </a:ext>
                </a:extLst>
              </p:cNvPr>
              <p:cNvSpPr/>
              <p:nvPr/>
            </p:nvSpPr>
            <p:spPr>
              <a:xfrm>
                <a:off x="2379552" y="3974206"/>
                <a:ext cx="54350" cy="100548"/>
              </a:xfrm>
              <a:custGeom>
                <a:avLst/>
                <a:gdLst/>
                <a:ahLst/>
                <a:cxnLst/>
                <a:rect l="l" t="t" r="r" b="b"/>
                <a:pathLst>
                  <a:path w="12" h="23" extrusionOk="0">
                    <a:moveTo>
                      <a:pt x="12" y="0"/>
                    </a:moveTo>
                    <a:cubicBezTo>
                      <a:pt x="9" y="8"/>
                      <a:pt x="5" y="15"/>
                      <a:pt x="0" y="23"/>
                    </a:cubicBezTo>
                    <a:cubicBezTo>
                      <a:pt x="7" y="17"/>
                      <a:pt x="12" y="9"/>
                      <a:pt x="12" y="0"/>
                    </a:cubicBezTo>
                  </a:path>
                </a:pathLst>
              </a:custGeom>
              <a:solidFill>
                <a:srgbClr val="FC8761">
                  <a:alpha val="354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6" name="Google Shape;966;p31">
                <a:extLst>
                  <a:ext uri="{FF2B5EF4-FFF2-40B4-BE49-F238E27FC236}">
                    <a16:creationId xmlns:a16="http://schemas.microsoft.com/office/drawing/2014/main" id="{F4896A76-D719-4996-A276-25CB718BC418}"/>
                  </a:ext>
                </a:extLst>
              </p:cNvPr>
              <p:cNvSpPr/>
              <p:nvPr/>
            </p:nvSpPr>
            <p:spPr>
              <a:xfrm>
                <a:off x="2360531" y="4085622"/>
                <a:ext cx="62503" cy="62503"/>
              </a:xfrm>
              <a:custGeom>
                <a:avLst/>
                <a:gdLst/>
                <a:ahLst/>
                <a:cxnLst/>
                <a:rect l="l" t="t" r="r" b="b"/>
                <a:pathLst>
                  <a:path w="14" h="14" extrusionOk="0">
                    <a:moveTo>
                      <a:pt x="14" y="0"/>
                    </a:moveTo>
                    <a:cubicBezTo>
                      <a:pt x="8" y="3"/>
                      <a:pt x="3" y="8"/>
                      <a:pt x="0" y="14"/>
                    </a:cubicBezTo>
                    <a:cubicBezTo>
                      <a:pt x="5" y="10"/>
                      <a:pt x="9" y="5"/>
                      <a:pt x="14" y="0"/>
                    </a:cubicBezTo>
                  </a:path>
                </a:pathLst>
              </a:custGeom>
              <a:solidFill>
                <a:srgbClr val="FC8761">
                  <a:alpha val="354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7" name="Google Shape;967;p31">
                <a:extLst>
                  <a:ext uri="{FF2B5EF4-FFF2-40B4-BE49-F238E27FC236}">
                    <a16:creationId xmlns:a16="http://schemas.microsoft.com/office/drawing/2014/main" id="{05FBB8B2-2B63-F2C2-1706-6F33E39A7BC8}"/>
                  </a:ext>
                </a:extLst>
              </p:cNvPr>
              <p:cNvSpPr/>
              <p:nvPr/>
            </p:nvSpPr>
            <p:spPr>
              <a:xfrm>
                <a:off x="1730075" y="3968771"/>
                <a:ext cx="57068" cy="179354"/>
              </a:xfrm>
              <a:custGeom>
                <a:avLst/>
                <a:gdLst/>
                <a:ahLst/>
                <a:cxnLst/>
                <a:rect l="l" t="t" r="r" b="b"/>
                <a:pathLst>
                  <a:path w="13" h="40" extrusionOk="0">
                    <a:moveTo>
                      <a:pt x="13" y="0"/>
                    </a:moveTo>
                    <a:cubicBezTo>
                      <a:pt x="0" y="9"/>
                      <a:pt x="1" y="26"/>
                      <a:pt x="9" y="38"/>
                    </a:cubicBezTo>
                    <a:cubicBezTo>
                      <a:pt x="9" y="39"/>
                      <a:pt x="10" y="40"/>
                      <a:pt x="10" y="40"/>
                    </a:cubicBezTo>
                    <a:cubicBezTo>
                      <a:pt x="10" y="40"/>
                      <a:pt x="9" y="36"/>
                      <a:pt x="9" y="34"/>
                    </a:cubicBezTo>
                    <a:cubicBezTo>
                      <a:pt x="6" y="23"/>
                      <a:pt x="6" y="10"/>
                      <a:pt x="13" y="0"/>
                    </a:cubicBezTo>
                  </a:path>
                </a:pathLst>
              </a:custGeom>
              <a:solidFill>
                <a:srgbClr val="FC8761">
                  <a:alpha val="354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68" name="Google Shape;968;p31">
              <a:extLst>
                <a:ext uri="{FF2B5EF4-FFF2-40B4-BE49-F238E27FC236}">
                  <a16:creationId xmlns:a16="http://schemas.microsoft.com/office/drawing/2014/main" id="{2CEEF5D5-8C31-3078-EE2F-86C73562A90F}"/>
                </a:ext>
              </a:extLst>
            </p:cNvPr>
            <p:cNvSpPr/>
            <p:nvPr/>
          </p:nvSpPr>
          <p:spPr>
            <a:xfrm>
              <a:off x="1397800" y="2876988"/>
              <a:ext cx="215975" cy="216950"/>
            </a:xfrm>
            <a:custGeom>
              <a:avLst/>
              <a:gdLst/>
              <a:ahLst/>
              <a:cxnLst/>
              <a:rect l="l" t="t" r="r" b="b"/>
              <a:pathLst>
                <a:path w="134" h="135" extrusionOk="0">
                  <a:moveTo>
                    <a:pt x="70" y="3"/>
                  </a:moveTo>
                  <a:cubicBezTo>
                    <a:pt x="77" y="33"/>
                    <a:pt x="101" y="57"/>
                    <a:pt x="132" y="65"/>
                  </a:cubicBezTo>
                  <a:cubicBezTo>
                    <a:pt x="134" y="66"/>
                    <a:pt x="134" y="69"/>
                    <a:pt x="132" y="70"/>
                  </a:cubicBezTo>
                  <a:cubicBezTo>
                    <a:pt x="101" y="77"/>
                    <a:pt x="77" y="101"/>
                    <a:pt x="70" y="132"/>
                  </a:cubicBezTo>
                  <a:cubicBezTo>
                    <a:pt x="69" y="135"/>
                    <a:pt x="65" y="135"/>
                    <a:pt x="65" y="132"/>
                  </a:cubicBezTo>
                  <a:cubicBezTo>
                    <a:pt x="57" y="101"/>
                    <a:pt x="33" y="77"/>
                    <a:pt x="3" y="70"/>
                  </a:cubicBezTo>
                  <a:cubicBezTo>
                    <a:pt x="0" y="69"/>
                    <a:pt x="0" y="66"/>
                    <a:pt x="3" y="65"/>
                  </a:cubicBezTo>
                  <a:cubicBezTo>
                    <a:pt x="33" y="57"/>
                    <a:pt x="57" y="33"/>
                    <a:pt x="65" y="3"/>
                  </a:cubicBezTo>
                  <a:cubicBezTo>
                    <a:pt x="65" y="0"/>
                    <a:pt x="69" y="0"/>
                    <a:pt x="70" y="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9" name="Google Shape;969;p31">
              <a:extLst>
                <a:ext uri="{FF2B5EF4-FFF2-40B4-BE49-F238E27FC236}">
                  <a16:creationId xmlns:a16="http://schemas.microsoft.com/office/drawing/2014/main" id="{A08380EF-ECD0-B494-3E2C-D2FE19B2E630}"/>
                </a:ext>
              </a:extLst>
            </p:cNvPr>
            <p:cNvSpPr/>
            <p:nvPr/>
          </p:nvSpPr>
          <p:spPr>
            <a:xfrm>
              <a:off x="704163" y="3602155"/>
              <a:ext cx="502800" cy="505075"/>
            </a:xfrm>
            <a:custGeom>
              <a:avLst/>
              <a:gdLst/>
              <a:ahLst/>
              <a:cxnLst/>
              <a:rect l="l" t="t" r="r" b="b"/>
              <a:pathLst>
                <a:path w="134" h="135" extrusionOk="0">
                  <a:moveTo>
                    <a:pt x="70" y="3"/>
                  </a:moveTo>
                  <a:cubicBezTo>
                    <a:pt x="77" y="33"/>
                    <a:pt x="101" y="57"/>
                    <a:pt x="132" y="65"/>
                  </a:cubicBezTo>
                  <a:cubicBezTo>
                    <a:pt x="134" y="66"/>
                    <a:pt x="134" y="69"/>
                    <a:pt x="132" y="70"/>
                  </a:cubicBezTo>
                  <a:cubicBezTo>
                    <a:pt x="101" y="77"/>
                    <a:pt x="77" y="101"/>
                    <a:pt x="70" y="132"/>
                  </a:cubicBezTo>
                  <a:cubicBezTo>
                    <a:pt x="69" y="135"/>
                    <a:pt x="65" y="135"/>
                    <a:pt x="65" y="132"/>
                  </a:cubicBezTo>
                  <a:cubicBezTo>
                    <a:pt x="57" y="101"/>
                    <a:pt x="33" y="77"/>
                    <a:pt x="3" y="70"/>
                  </a:cubicBezTo>
                  <a:cubicBezTo>
                    <a:pt x="0" y="69"/>
                    <a:pt x="0" y="66"/>
                    <a:pt x="3" y="65"/>
                  </a:cubicBezTo>
                  <a:cubicBezTo>
                    <a:pt x="33" y="57"/>
                    <a:pt x="57" y="33"/>
                    <a:pt x="65" y="3"/>
                  </a:cubicBezTo>
                  <a:cubicBezTo>
                    <a:pt x="65" y="0"/>
                    <a:pt x="69" y="0"/>
                    <a:pt x="70" y="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70" name="Google Shape;970;p31">
              <a:extLst>
                <a:ext uri="{FF2B5EF4-FFF2-40B4-BE49-F238E27FC236}">
                  <a16:creationId xmlns:a16="http://schemas.microsoft.com/office/drawing/2014/main" id="{AEE52180-D5DF-96E5-9F74-36CF18361470}"/>
                </a:ext>
              </a:extLst>
            </p:cNvPr>
            <p:cNvGrpSpPr/>
            <p:nvPr/>
          </p:nvGrpSpPr>
          <p:grpSpPr>
            <a:xfrm rot="1943486">
              <a:off x="488449" y="2340757"/>
              <a:ext cx="698511" cy="778332"/>
              <a:chOff x="5431538" y="3074425"/>
              <a:chExt cx="485775" cy="541338"/>
            </a:xfrm>
          </p:grpSpPr>
          <p:sp>
            <p:nvSpPr>
              <p:cNvPr id="971" name="Google Shape;971;p31">
                <a:extLst>
                  <a:ext uri="{FF2B5EF4-FFF2-40B4-BE49-F238E27FC236}">
                    <a16:creationId xmlns:a16="http://schemas.microsoft.com/office/drawing/2014/main" id="{4AA39E1D-9371-9404-56E3-6D5B5BADE233}"/>
                  </a:ext>
                </a:extLst>
              </p:cNvPr>
              <p:cNvSpPr/>
              <p:nvPr/>
            </p:nvSpPr>
            <p:spPr>
              <a:xfrm>
                <a:off x="5431538" y="3074425"/>
                <a:ext cx="485775" cy="541338"/>
              </a:xfrm>
              <a:custGeom>
                <a:avLst/>
                <a:gdLst/>
                <a:ahLst/>
                <a:cxnLst/>
                <a:rect l="l" t="t" r="r" b="b"/>
                <a:pathLst>
                  <a:path w="187" h="208" extrusionOk="0">
                    <a:moveTo>
                      <a:pt x="187" y="99"/>
                    </a:moveTo>
                    <a:cubicBezTo>
                      <a:pt x="147" y="0"/>
                      <a:pt x="147" y="0"/>
                      <a:pt x="147" y="0"/>
                    </a:cubicBezTo>
                    <a:cubicBezTo>
                      <a:pt x="0" y="61"/>
                      <a:pt x="0" y="61"/>
                      <a:pt x="0" y="61"/>
                    </a:cubicBezTo>
                    <a:cubicBezTo>
                      <a:pt x="60" y="208"/>
                      <a:pt x="60" y="208"/>
                      <a:pt x="60" y="208"/>
                    </a:cubicBezTo>
                    <a:cubicBezTo>
                      <a:pt x="158" y="168"/>
                      <a:pt x="158" y="168"/>
                      <a:pt x="158" y="168"/>
                    </a:cubicBezTo>
                    <a:cubicBezTo>
                      <a:pt x="158" y="168"/>
                      <a:pt x="186" y="103"/>
                      <a:pt x="187" y="99"/>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2" name="Google Shape;972;p31">
                <a:extLst>
                  <a:ext uri="{FF2B5EF4-FFF2-40B4-BE49-F238E27FC236}">
                    <a16:creationId xmlns:a16="http://schemas.microsoft.com/office/drawing/2014/main" id="{F7473CD6-A5D6-47E3-22D4-68471B10E0B7}"/>
                  </a:ext>
                </a:extLst>
              </p:cNvPr>
              <p:cNvSpPr/>
              <p:nvPr/>
            </p:nvSpPr>
            <p:spPr>
              <a:xfrm>
                <a:off x="5480750" y="3134750"/>
                <a:ext cx="319088" cy="141288"/>
              </a:xfrm>
              <a:custGeom>
                <a:avLst/>
                <a:gdLst/>
                <a:ahLst/>
                <a:cxnLst/>
                <a:rect l="l" t="t" r="r" b="b"/>
                <a:pathLst>
                  <a:path w="123" h="54" extrusionOk="0">
                    <a:moveTo>
                      <a:pt x="3" y="54"/>
                    </a:moveTo>
                    <a:cubicBezTo>
                      <a:pt x="2" y="54"/>
                      <a:pt x="1" y="53"/>
                      <a:pt x="1" y="52"/>
                    </a:cubicBezTo>
                    <a:cubicBezTo>
                      <a:pt x="0" y="51"/>
                      <a:pt x="1" y="49"/>
                      <a:pt x="2" y="49"/>
                    </a:cubicBezTo>
                    <a:cubicBezTo>
                      <a:pt x="119" y="1"/>
                      <a:pt x="119" y="1"/>
                      <a:pt x="119" y="1"/>
                    </a:cubicBezTo>
                    <a:cubicBezTo>
                      <a:pt x="121" y="0"/>
                      <a:pt x="122" y="1"/>
                      <a:pt x="123" y="3"/>
                    </a:cubicBezTo>
                    <a:cubicBezTo>
                      <a:pt x="123" y="4"/>
                      <a:pt x="123" y="6"/>
                      <a:pt x="121" y="6"/>
                    </a:cubicBezTo>
                    <a:cubicBezTo>
                      <a:pt x="4" y="54"/>
                      <a:pt x="4" y="54"/>
                      <a:pt x="4" y="54"/>
                    </a:cubicBezTo>
                    <a:lnTo>
                      <a:pt x="3" y="54"/>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3" name="Google Shape;973;p31">
                <a:extLst>
                  <a:ext uri="{FF2B5EF4-FFF2-40B4-BE49-F238E27FC236}">
                    <a16:creationId xmlns:a16="http://schemas.microsoft.com/office/drawing/2014/main" id="{44A10098-2B2D-3382-756D-3EE2E5A4193A}"/>
                  </a:ext>
                </a:extLst>
              </p:cNvPr>
              <p:cNvSpPr/>
              <p:nvPr/>
            </p:nvSpPr>
            <p:spPr>
              <a:xfrm>
                <a:off x="5501388" y="3195075"/>
                <a:ext cx="322263" cy="139700"/>
              </a:xfrm>
              <a:custGeom>
                <a:avLst/>
                <a:gdLst/>
                <a:ahLst/>
                <a:cxnLst/>
                <a:rect l="l" t="t" r="r" b="b"/>
                <a:pathLst>
                  <a:path w="124" h="54" extrusionOk="0">
                    <a:moveTo>
                      <a:pt x="3" y="54"/>
                    </a:moveTo>
                    <a:cubicBezTo>
                      <a:pt x="2" y="54"/>
                      <a:pt x="1" y="53"/>
                      <a:pt x="1" y="52"/>
                    </a:cubicBezTo>
                    <a:cubicBezTo>
                      <a:pt x="0" y="51"/>
                      <a:pt x="1" y="49"/>
                      <a:pt x="2" y="48"/>
                    </a:cubicBezTo>
                    <a:cubicBezTo>
                      <a:pt x="120" y="1"/>
                      <a:pt x="120" y="1"/>
                      <a:pt x="120" y="1"/>
                    </a:cubicBezTo>
                    <a:cubicBezTo>
                      <a:pt x="121" y="0"/>
                      <a:pt x="123" y="1"/>
                      <a:pt x="123" y="2"/>
                    </a:cubicBezTo>
                    <a:cubicBezTo>
                      <a:pt x="124" y="4"/>
                      <a:pt x="123" y="5"/>
                      <a:pt x="122" y="6"/>
                    </a:cubicBezTo>
                    <a:cubicBezTo>
                      <a:pt x="4" y="53"/>
                      <a:pt x="4" y="53"/>
                      <a:pt x="4" y="53"/>
                    </a:cubicBezTo>
                    <a:lnTo>
                      <a:pt x="3" y="54"/>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4" name="Google Shape;974;p31">
                <a:extLst>
                  <a:ext uri="{FF2B5EF4-FFF2-40B4-BE49-F238E27FC236}">
                    <a16:creationId xmlns:a16="http://schemas.microsoft.com/office/drawing/2014/main" id="{503C7927-56F0-DE05-774F-7A57A7B840BD}"/>
                  </a:ext>
                </a:extLst>
              </p:cNvPr>
              <p:cNvSpPr/>
              <p:nvPr/>
            </p:nvSpPr>
            <p:spPr>
              <a:xfrm>
                <a:off x="5526788" y="3253813"/>
                <a:ext cx="322263" cy="138113"/>
              </a:xfrm>
              <a:custGeom>
                <a:avLst/>
                <a:gdLst/>
                <a:ahLst/>
                <a:cxnLst/>
                <a:rect l="l" t="t" r="r" b="b"/>
                <a:pathLst>
                  <a:path w="124" h="53" extrusionOk="0">
                    <a:moveTo>
                      <a:pt x="3" y="53"/>
                    </a:moveTo>
                    <a:cubicBezTo>
                      <a:pt x="2" y="53"/>
                      <a:pt x="1" y="53"/>
                      <a:pt x="1" y="52"/>
                    </a:cubicBezTo>
                    <a:cubicBezTo>
                      <a:pt x="0" y="50"/>
                      <a:pt x="1" y="49"/>
                      <a:pt x="2" y="48"/>
                    </a:cubicBezTo>
                    <a:cubicBezTo>
                      <a:pt x="120" y="0"/>
                      <a:pt x="120" y="0"/>
                      <a:pt x="120" y="0"/>
                    </a:cubicBezTo>
                    <a:cubicBezTo>
                      <a:pt x="121" y="0"/>
                      <a:pt x="122" y="0"/>
                      <a:pt x="123" y="2"/>
                    </a:cubicBezTo>
                    <a:cubicBezTo>
                      <a:pt x="124" y="3"/>
                      <a:pt x="123" y="5"/>
                      <a:pt x="122" y="5"/>
                    </a:cubicBezTo>
                    <a:cubicBezTo>
                      <a:pt x="4" y="53"/>
                      <a:pt x="4" y="53"/>
                      <a:pt x="4" y="53"/>
                    </a:cubicBezTo>
                    <a:lnTo>
                      <a:pt x="3" y="53"/>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5" name="Google Shape;975;p31">
                <a:extLst>
                  <a:ext uri="{FF2B5EF4-FFF2-40B4-BE49-F238E27FC236}">
                    <a16:creationId xmlns:a16="http://schemas.microsoft.com/office/drawing/2014/main" id="{02757028-FA65-3D2C-C6E8-333E5A0729F9}"/>
                  </a:ext>
                </a:extLst>
              </p:cNvPr>
              <p:cNvSpPr/>
              <p:nvPr/>
            </p:nvSpPr>
            <p:spPr>
              <a:xfrm>
                <a:off x="5553775" y="3314138"/>
                <a:ext cx="319088" cy="141288"/>
              </a:xfrm>
              <a:custGeom>
                <a:avLst/>
                <a:gdLst/>
                <a:ahLst/>
                <a:cxnLst/>
                <a:rect l="l" t="t" r="r" b="b"/>
                <a:pathLst>
                  <a:path w="123" h="54" extrusionOk="0">
                    <a:moveTo>
                      <a:pt x="3" y="54"/>
                    </a:moveTo>
                    <a:cubicBezTo>
                      <a:pt x="2" y="54"/>
                      <a:pt x="1" y="53"/>
                      <a:pt x="0" y="52"/>
                    </a:cubicBezTo>
                    <a:cubicBezTo>
                      <a:pt x="0" y="51"/>
                      <a:pt x="0" y="49"/>
                      <a:pt x="2" y="49"/>
                    </a:cubicBezTo>
                    <a:cubicBezTo>
                      <a:pt x="119" y="1"/>
                      <a:pt x="119" y="1"/>
                      <a:pt x="119" y="1"/>
                    </a:cubicBezTo>
                    <a:cubicBezTo>
                      <a:pt x="120" y="0"/>
                      <a:pt x="122" y="1"/>
                      <a:pt x="123" y="2"/>
                    </a:cubicBezTo>
                    <a:cubicBezTo>
                      <a:pt x="123" y="4"/>
                      <a:pt x="122" y="5"/>
                      <a:pt x="121" y="6"/>
                    </a:cubicBezTo>
                    <a:cubicBezTo>
                      <a:pt x="4" y="54"/>
                      <a:pt x="4" y="54"/>
                      <a:pt x="4" y="54"/>
                    </a:cubicBezTo>
                    <a:lnTo>
                      <a:pt x="3" y="54"/>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6" name="Google Shape;976;p31">
                <a:extLst>
                  <a:ext uri="{FF2B5EF4-FFF2-40B4-BE49-F238E27FC236}">
                    <a16:creationId xmlns:a16="http://schemas.microsoft.com/office/drawing/2014/main" id="{3B5F566E-D18A-A79A-A8D5-385687790EEB}"/>
                  </a:ext>
                </a:extLst>
              </p:cNvPr>
              <p:cNvSpPr/>
              <p:nvPr/>
            </p:nvSpPr>
            <p:spPr>
              <a:xfrm>
                <a:off x="5579175" y="3420500"/>
                <a:ext cx="217488" cy="100013"/>
              </a:xfrm>
              <a:custGeom>
                <a:avLst/>
                <a:gdLst/>
                <a:ahLst/>
                <a:cxnLst/>
                <a:rect l="l" t="t" r="r" b="b"/>
                <a:pathLst>
                  <a:path w="84" h="38" extrusionOk="0">
                    <a:moveTo>
                      <a:pt x="3" y="38"/>
                    </a:moveTo>
                    <a:cubicBezTo>
                      <a:pt x="2" y="38"/>
                      <a:pt x="1" y="37"/>
                      <a:pt x="1" y="36"/>
                    </a:cubicBezTo>
                    <a:cubicBezTo>
                      <a:pt x="0" y="34"/>
                      <a:pt x="1" y="33"/>
                      <a:pt x="2" y="32"/>
                    </a:cubicBezTo>
                    <a:cubicBezTo>
                      <a:pt x="80" y="1"/>
                      <a:pt x="80" y="1"/>
                      <a:pt x="80" y="1"/>
                    </a:cubicBezTo>
                    <a:cubicBezTo>
                      <a:pt x="81" y="0"/>
                      <a:pt x="83" y="1"/>
                      <a:pt x="83" y="2"/>
                    </a:cubicBezTo>
                    <a:cubicBezTo>
                      <a:pt x="84" y="4"/>
                      <a:pt x="83" y="5"/>
                      <a:pt x="82" y="6"/>
                    </a:cubicBezTo>
                    <a:cubicBezTo>
                      <a:pt x="4" y="37"/>
                      <a:pt x="4" y="37"/>
                      <a:pt x="4" y="37"/>
                    </a:cubicBezTo>
                    <a:cubicBezTo>
                      <a:pt x="3" y="38"/>
                      <a:pt x="3" y="38"/>
                      <a:pt x="3" y="38"/>
                    </a:cubicBez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7" name="Google Shape;977;p31">
                <a:extLst>
                  <a:ext uri="{FF2B5EF4-FFF2-40B4-BE49-F238E27FC236}">
                    <a16:creationId xmlns:a16="http://schemas.microsoft.com/office/drawing/2014/main" id="{DF62966D-B244-81D5-ED06-1DDB35D0FF05}"/>
                  </a:ext>
                </a:extLst>
              </p:cNvPr>
              <p:cNvSpPr/>
              <p:nvPr/>
            </p:nvSpPr>
            <p:spPr>
              <a:xfrm>
                <a:off x="5790313" y="3333188"/>
                <a:ext cx="127000" cy="179388"/>
              </a:xfrm>
              <a:custGeom>
                <a:avLst/>
                <a:gdLst/>
                <a:ahLst/>
                <a:cxnLst/>
                <a:rect l="l" t="t" r="r" b="b"/>
                <a:pathLst>
                  <a:path w="49" h="69" extrusionOk="0">
                    <a:moveTo>
                      <a:pt x="49" y="0"/>
                    </a:moveTo>
                    <a:cubicBezTo>
                      <a:pt x="0" y="20"/>
                      <a:pt x="0" y="20"/>
                      <a:pt x="0" y="20"/>
                    </a:cubicBezTo>
                    <a:cubicBezTo>
                      <a:pt x="20" y="69"/>
                      <a:pt x="20" y="69"/>
                      <a:pt x="20" y="69"/>
                    </a:cubicBezTo>
                    <a:cubicBezTo>
                      <a:pt x="20" y="69"/>
                      <a:pt x="20" y="69"/>
                      <a:pt x="20" y="69"/>
                    </a:cubicBezTo>
                    <a:cubicBezTo>
                      <a:pt x="49" y="0"/>
                      <a:pt x="49" y="0"/>
                      <a:pt x="49" y="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78" name="Google Shape;978;p31">
              <a:extLst>
                <a:ext uri="{FF2B5EF4-FFF2-40B4-BE49-F238E27FC236}">
                  <a16:creationId xmlns:a16="http://schemas.microsoft.com/office/drawing/2014/main" id="{A51430FB-B776-99DA-A510-9617BBA87E90}"/>
                </a:ext>
              </a:extLst>
            </p:cNvPr>
            <p:cNvGrpSpPr/>
            <p:nvPr/>
          </p:nvGrpSpPr>
          <p:grpSpPr>
            <a:xfrm rot="-7505821">
              <a:off x="1698253" y="3477754"/>
              <a:ext cx="724437" cy="513309"/>
              <a:chOff x="6180688" y="2320538"/>
              <a:chExt cx="1149350" cy="814387"/>
            </a:xfrm>
          </p:grpSpPr>
          <p:sp>
            <p:nvSpPr>
              <p:cNvPr id="979" name="Google Shape;979;p31">
                <a:extLst>
                  <a:ext uri="{FF2B5EF4-FFF2-40B4-BE49-F238E27FC236}">
                    <a16:creationId xmlns:a16="http://schemas.microsoft.com/office/drawing/2014/main" id="{0B22C3C8-9895-B47A-E258-0A5005108D7D}"/>
                  </a:ext>
                </a:extLst>
              </p:cNvPr>
              <p:cNvSpPr/>
              <p:nvPr/>
            </p:nvSpPr>
            <p:spPr>
              <a:xfrm>
                <a:off x="7010950" y="2320538"/>
                <a:ext cx="319088" cy="261938"/>
              </a:xfrm>
              <a:custGeom>
                <a:avLst/>
                <a:gdLst/>
                <a:ahLst/>
                <a:cxnLst/>
                <a:rect l="l" t="t" r="r" b="b"/>
                <a:pathLst>
                  <a:path w="105" h="86" extrusionOk="0">
                    <a:moveTo>
                      <a:pt x="6" y="24"/>
                    </a:moveTo>
                    <a:cubicBezTo>
                      <a:pt x="7" y="23"/>
                      <a:pt x="9" y="23"/>
                      <a:pt x="10" y="23"/>
                    </a:cubicBezTo>
                    <a:cubicBezTo>
                      <a:pt x="96" y="1"/>
                      <a:pt x="96" y="1"/>
                      <a:pt x="96" y="1"/>
                    </a:cubicBezTo>
                    <a:cubicBezTo>
                      <a:pt x="99" y="0"/>
                      <a:pt x="102" y="1"/>
                      <a:pt x="104" y="3"/>
                    </a:cubicBezTo>
                    <a:cubicBezTo>
                      <a:pt x="105" y="5"/>
                      <a:pt x="105" y="9"/>
                      <a:pt x="103" y="11"/>
                    </a:cubicBezTo>
                    <a:cubicBezTo>
                      <a:pt x="48" y="82"/>
                      <a:pt x="48" y="82"/>
                      <a:pt x="48" y="82"/>
                    </a:cubicBezTo>
                    <a:cubicBezTo>
                      <a:pt x="46" y="84"/>
                      <a:pt x="43" y="86"/>
                      <a:pt x="41" y="86"/>
                    </a:cubicBezTo>
                    <a:cubicBezTo>
                      <a:pt x="38" y="86"/>
                      <a:pt x="36" y="85"/>
                      <a:pt x="34" y="83"/>
                    </a:cubicBezTo>
                    <a:cubicBezTo>
                      <a:pt x="3" y="35"/>
                      <a:pt x="3" y="35"/>
                      <a:pt x="3" y="35"/>
                    </a:cubicBezTo>
                    <a:cubicBezTo>
                      <a:pt x="3" y="35"/>
                      <a:pt x="3" y="35"/>
                      <a:pt x="3" y="35"/>
                    </a:cubicBezTo>
                    <a:cubicBezTo>
                      <a:pt x="0" y="31"/>
                      <a:pt x="2" y="27"/>
                      <a:pt x="6" y="2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0" name="Google Shape;980;p31">
                <a:extLst>
                  <a:ext uri="{FF2B5EF4-FFF2-40B4-BE49-F238E27FC236}">
                    <a16:creationId xmlns:a16="http://schemas.microsoft.com/office/drawing/2014/main" id="{2F73FA98-1814-84D4-F990-BE026263167B}"/>
                  </a:ext>
                </a:extLst>
              </p:cNvPr>
              <p:cNvSpPr/>
              <p:nvPr/>
            </p:nvSpPr>
            <p:spPr>
              <a:xfrm>
                <a:off x="6180688" y="2379275"/>
                <a:ext cx="976313" cy="755650"/>
              </a:xfrm>
              <a:custGeom>
                <a:avLst/>
                <a:gdLst/>
                <a:ahLst/>
                <a:cxnLst/>
                <a:rect l="l" t="t" r="r" b="b"/>
                <a:pathLst>
                  <a:path w="321" h="248" extrusionOk="0">
                    <a:moveTo>
                      <a:pt x="17" y="166"/>
                    </a:moveTo>
                    <a:cubicBezTo>
                      <a:pt x="5" y="173"/>
                      <a:pt x="0" y="187"/>
                      <a:pt x="6" y="196"/>
                    </a:cubicBezTo>
                    <a:cubicBezTo>
                      <a:pt x="34" y="238"/>
                      <a:pt x="34" y="238"/>
                      <a:pt x="34" y="238"/>
                    </a:cubicBezTo>
                    <a:cubicBezTo>
                      <a:pt x="40" y="247"/>
                      <a:pt x="54" y="248"/>
                      <a:pt x="66" y="241"/>
                    </a:cubicBezTo>
                    <a:cubicBezTo>
                      <a:pt x="308" y="82"/>
                      <a:pt x="308" y="82"/>
                      <a:pt x="308" y="82"/>
                    </a:cubicBezTo>
                    <a:cubicBezTo>
                      <a:pt x="320" y="75"/>
                      <a:pt x="321" y="68"/>
                      <a:pt x="315" y="59"/>
                    </a:cubicBezTo>
                    <a:cubicBezTo>
                      <a:pt x="283" y="10"/>
                      <a:pt x="283" y="10"/>
                      <a:pt x="283" y="10"/>
                    </a:cubicBezTo>
                    <a:cubicBezTo>
                      <a:pt x="277" y="1"/>
                      <a:pt x="271" y="0"/>
                      <a:pt x="259" y="7"/>
                    </a:cubicBezTo>
                    <a:lnTo>
                      <a:pt x="17" y="166"/>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1" name="Google Shape;981;p31">
                <a:extLst>
                  <a:ext uri="{FF2B5EF4-FFF2-40B4-BE49-F238E27FC236}">
                    <a16:creationId xmlns:a16="http://schemas.microsoft.com/office/drawing/2014/main" id="{79FFFAB6-D9E6-3738-30BB-20545BEBFD1A}"/>
                  </a:ext>
                </a:extLst>
              </p:cNvPr>
              <p:cNvSpPr/>
              <p:nvPr/>
            </p:nvSpPr>
            <p:spPr>
              <a:xfrm>
                <a:off x="6898238" y="2425313"/>
                <a:ext cx="185738" cy="252413"/>
              </a:xfrm>
              <a:custGeom>
                <a:avLst/>
                <a:gdLst/>
                <a:ahLst/>
                <a:cxnLst/>
                <a:rect l="l" t="t" r="r" b="b"/>
                <a:pathLst>
                  <a:path w="117" h="159" extrusionOk="0">
                    <a:moveTo>
                      <a:pt x="0" y="15"/>
                    </a:moveTo>
                    <a:lnTo>
                      <a:pt x="94" y="159"/>
                    </a:lnTo>
                    <a:lnTo>
                      <a:pt x="117" y="144"/>
                    </a:lnTo>
                    <a:lnTo>
                      <a:pt x="23" y="0"/>
                    </a:lnTo>
                    <a:lnTo>
                      <a:pt x="0" y="1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2" name="Google Shape;982;p31">
                <a:extLst>
                  <a:ext uri="{FF2B5EF4-FFF2-40B4-BE49-F238E27FC236}">
                    <a16:creationId xmlns:a16="http://schemas.microsoft.com/office/drawing/2014/main" id="{0CD5A8DB-5A8C-469E-D970-9BDBA45A31D5}"/>
                  </a:ext>
                </a:extLst>
              </p:cNvPr>
              <p:cNvSpPr/>
              <p:nvPr/>
            </p:nvSpPr>
            <p:spPr>
              <a:xfrm>
                <a:off x="6841088" y="2465000"/>
                <a:ext cx="182563" cy="249238"/>
              </a:xfrm>
              <a:custGeom>
                <a:avLst/>
                <a:gdLst/>
                <a:ahLst/>
                <a:cxnLst/>
                <a:rect l="l" t="t" r="r" b="b"/>
                <a:pathLst>
                  <a:path w="115" h="157" extrusionOk="0">
                    <a:moveTo>
                      <a:pt x="0" y="13"/>
                    </a:moveTo>
                    <a:lnTo>
                      <a:pt x="94" y="157"/>
                    </a:lnTo>
                    <a:lnTo>
                      <a:pt x="115" y="142"/>
                    </a:lnTo>
                    <a:lnTo>
                      <a:pt x="23" y="0"/>
                    </a:lnTo>
                    <a:lnTo>
                      <a:pt x="0" y="1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3" name="Google Shape;983;p31">
                <a:extLst>
                  <a:ext uri="{FF2B5EF4-FFF2-40B4-BE49-F238E27FC236}">
                    <a16:creationId xmlns:a16="http://schemas.microsoft.com/office/drawing/2014/main" id="{69074609-2EC9-4330-2752-0CBC78052EA0}"/>
                  </a:ext>
                </a:extLst>
              </p:cNvPr>
              <p:cNvSpPr/>
              <p:nvPr/>
            </p:nvSpPr>
            <p:spPr>
              <a:xfrm>
                <a:off x="6307688" y="2811075"/>
                <a:ext cx="185738" cy="250825"/>
              </a:xfrm>
              <a:custGeom>
                <a:avLst/>
                <a:gdLst/>
                <a:ahLst/>
                <a:cxnLst/>
                <a:rect l="l" t="t" r="r" b="b"/>
                <a:pathLst>
                  <a:path w="117" h="158" extrusionOk="0">
                    <a:moveTo>
                      <a:pt x="0" y="14"/>
                    </a:moveTo>
                    <a:lnTo>
                      <a:pt x="94" y="158"/>
                    </a:lnTo>
                    <a:lnTo>
                      <a:pt x="117" y="144"/>
                    </a:lnTo>
                    <a:lnTo>
                      <a:pt x="23" y="0"/>
                    </a:lnTo>
                    <a:lnTo>
                      <a:pt x="0" y="1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4" name="Google Shape;984;p31">
                <a:extLst>
                  <a:ext uri="{FF2B5EF4-FFF2-40B4-BE49-F238E27FC236}">
                    <a16:creationId xmlns:a16="http://schemas.microsoft.com/office/drawing/2014/main" id="{8C4B98F3-FB47-899A-D718-9E7DCC15C3B8}"/>
                  </a:ext>
                </a:extLst>
              </p:cNvPr>
              <p:cNvSpPr/>
              <p:nvPr/>
            </p:nvSpPr>
            <p:spPr>
              <a:xfrm>
                <a:off x="6250538" y="2847588"/>
                <a:ext cx="182563" cy="254000"/>
              </a:xfrm>
              <a:custGeom>
                <a:avLst/>
                <a:gdLst/>
                <a:ahLst/>
                <a:cxnLst/>
                <a:rect l="l" t="t" r="r" b="b"/>
                <a:pathLst>
                  <a:path w="115" h="160" extrusionOk="0">
                    <a:moveTo>
                      <a:pt x="0" y="16"/>
                    </a:moveTo>
                    <a:lnTo>
                      <a:pt x="94" y="160"/>
                    </a:lnTo>
                    <a:lnTo>
                      <a:pt x="115" y="144"/>
                    </a:lnTo>
                    <a:lnTo>
                      <a:pt x="23" y="0"/>
                    </a:lnTo>
                    <a:lnTo>
                      <a:pt x="0" y="1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5" name="Google Shape;985;p31">
                <a:extLst>
                  <a:ext uri="{FF2B5EF4-FFF2-40B4-BE49-F238E27FC236}">
                    <a16:creationId xmlns:a16="http://schemas.microsoft.com/office/drawing/2014/main" id="{AD11B6A9-367C-EF80-B7C3-2568DFECFE2A}"/>
                  </a:ext>
                </a:extLst>
              </p:cNvPr>
              <p:cNvSpPr/>
              <p:nvPr/>
            </p:nvSpPr>
            <p:spPr>
              <a:xfrm>
                <a:off x="6429925" y="2588825"/>
                <a:ext cx="471488" cy="347663"/>
              </a:xfrm>
              <a:custGeom>
                <a:avLst/>
                <a:gdLst/>
                <a:ahLst/>
                <a:cxnLst/>
                <a:rect l="l" t="t" r="r" b="b"/>
                <a:pathLst>
                  <a:path w="155" h="114" extrusionOk="0">
                    <a:moveTo>
                      <a:pt x="11" y="78"/>
                    </a:moveTo>
                    <a:cubicBezTo>
                      <a:pt x="4" y="83"/>
                      <a:pt x="0" y="92"/>
                      <a:pt x="4" y="98"/>
                    </a:cubicBezTo>
                    <a:cubicBezTo>
                      <a:pt x="10" y="107"/>
                      <a:pt x="10" y="107"/>
                      <a:pt x="10" y="107"/>
                    </a:cubicBezTo>
                    <a:cubicBezTo>
                      <a:pt x="14" y="113"/>
                      <a:pt x="24" y="114"/>
                      <a:pt x="32" y="109"/>
                    </a:cubicBezTo>
                    <a:cubicBezTo>
                      <a:pt x="144" y="36"/>
                      <a:pt x="144" y="36"/>
                      <a:pt x="144" y="36"/>
                    </a:cubicBezTo>
                    <a:cubicBezTo>
                      <a:pt x="152" y="31"/>
                      <a:pt x="155" y="22"/>
                      <a:pt x="151" y="16"/>
                    </a:cubicBezTo>
                    <a:cubicBezTo>
                      <a:pt x="145" y="6"/>
                      <a:pt x="145" y="6"/>
                      <a:pt x="145" y="6"/>
                    </a:cubicBezTo>
                    <a:cubicBezTo>
                      <a:pt x="141" y="0"/>
                      <a:pt x="132" y="0"/>
                      <a:pt x="124" y="5"/>
                    </a:cubicBezTo>
                    <a:lnTo>
                      <a:pt x="11" y="7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86" name="Google Shape;986;p31">
              <a:extLst>
                <a:ext uri="{FF2B5EF4-FFF2-40B4-BE49-F238E27FC236}">
                  <a16:creationId xmlns:a16="http://schemas.microsoft.com/office/drawing/2014/main" id="{601F7166-CEA1-56D1-8607-8E01183B36D8}"/>
                </a:ext>
              </a:extLst>
            </p:cNvPr>
            <p:cNvSpPr/>
            <p:nvPr/>
          </p:nvSpPr>
          <p:spPr>
            <a:xfrm rot="-1768020">
              <a:off x="1442581" y="1943897"/>
              <a:ext cx="205393" cy="466652"/>
            </a:xfrm>
            <a:custGeom>
              <a:avLst/>
              <a:gdLst/>
              <a:ahLst/>
              <a:cxnLst/>
              <a:rect l="l" t="t" r="r" b="b"/>
              <a:pathLst>
                <a:path w="71" h="161" extrusionOk="0">
                  <a:moveTo>
                    <a:pt x="18" y="74"/>
                  </a:moveTo>
                  <a:cubicBezTo>
                    <a:pt x="33" y="13"/>
                    <a:pt x="33" y="13"/>
                    <a:pt x="33" y="13"/>
                  </a:cubicBezTo>
                  <a:cubicBezTo>
                    <a:pt x="35" y="5"/>
                    <a:pt x="41" y="0"/>
                    <a:pt x="49" y="1"/>
                  </a:cubicBezTo>
                  <a:cubicBezTo>
                    <a:pt x="53" y="1"/>
                    <a:pt x="56" y="2"/>
                    <a:pt x="60" y="3"/>
                  </a:cubicBezTo>
                  <a:cubicBezTo>
                    <a:pt x="65" y="4"/>
                    <a:pt x="69" y="8"/>
                    <a:pt x="70" y="13"/>
                  </a:cubicBezTo>
                  <a:cubicBezTo>
                    <a:pt x="71" y="16"/>
                    <a:pt x="71" y="19"/>
                    <a:pt x="70" y="22"/>
                  </a:cubicBezTo>
                  <a:cubicBezTo>
                    <a:pt x="62" y="54"/>
                    <a:pt x="54" y="87"/>
                    <a:pt x="45" y="120"/>
                  </a:cubicBezTo>
                  <a:cubicBezTo>
                    <a:pt x="45" y="121"/>
                    <a:pt x="45" y="122"/>
                    <a:pt x="44" y="124"/>
                  </a:cubicBezTo>
                  <a:cubicBezTo>
                    <a:pt x="41" y="129"/>
                    <a:pt x="36" y="133"/>
                    <a:pt x="30" y="132"/>
                  </a:cubicBezTo>
                  <a:cubicBezTo>
                    <a:pt x="23" y="132"/>
                    <a:pt x="18" y="128"/>
                    <a:pt x="16" y="121"/>
                  </a:cubicBezTo>
                  <a:cubicBezTo>
                    <a:pt x="16" y="119"/>
                    <a:pt x="16" y="115"/>
                    <a:pt x="16" y="113"/>
                  </a:cubicBezTo>
                  <a:cubicBezTo>
                    <a:pt x="19" y="103"/>
                    <a:pt x="21" y="93"/>
                    <a:pt x="24" y="84"/>
                  </a:cubicBezTo>
                  <a:cubicBezTo>
                    <a:pt x="25" y="80"/>
                    <a:pt x="26" y="76"/>
                    <a:pt x="27" y="72"/>
                  </a:cubicBezTo>
                  <a:cubicBezTo>
                    <a:pt x="28" y="69"/>
                    <a:pt x="31" y="71"/>
                    <a:pt x="31" y="73"/>
                  </a:cubicBezTo>
                  <a:cubicBezTo>
                    <a:pt x="31" y="73"/>
                    <a:pt x="31" y="74"/>
                    <a:pt x="31" y="74"/>
                  </a:cubicBezTo>
                  <a:cubicBezTo>
                    <a:pt x="27" y="88"/>
                    <a:pt x="24" y="101"/>
                    <a:pt x="21" y="114"/>
                  </a:cubicBezTo>
                  <a:cubicBezTo>
                    <a:pt x="19" y="120"/>
                    <a:pt x="22" y="125"/>
                    <a:pt x="26" y="127"/>
                  </a:cubicBezTo>
                  <a:cubicBezTo>
                    <a:pt x="32" y="129"/>
                    <a:pt x="37" y="127"/>
                    <a:pt x="40" y="122"/>
                  </a:cubicBezTo>
                  <a:cubicBezTo>
                    <a:pt x="40" y="121"/>
                    <a:pt x="41" y="119"/>
                    <a:pt x="41" y="118"/>
                  </a:cubicBezTo>
                  <a:cubicBezTo>
                    <a:pt x="49" y="86"/>
                    <a:pt x="57" y="54"/>
                    <a:pt x="65" y="22"/>
                  </a:cubicBezTo>
                  <a:cubicBezTo>
                    <a:pt x="66" y="21"/>
                    <a:pt x="66" y="20"/>
                    <a:pt x="66" y="20"/>
                  </a:cubicBezTo>
                  <a:cubicBezTo>
                    <a:pt x="67" y="15"/>
                    <a:pt x="65" y="10"/>
                    <a:pt x="61" y="8"/>
                  </a:cubicBezTo>
                  <a:cubicBezTo>
                    <a:pt x="56" y="6"/>
                    <a:pt x="52" y="5"/>
                    <a:pt x="47" y="5"/>
                  </a:cubicBezTo>
                  <a:cubicBezTo>
                    <a:pt x="42" y="6"/>
                    <a:pt x="39" y="9"/>
                    <a:pt x="38" y="14"/>
                  </a:cubicBezTo>
                  <a:cubicBezTo>
                    <a:pt x="27" y="54"/>
                    <a:pt x="17" y="95"/>
                    <a:pt x="7" y="136"/>
                  </a:cubicBezTo>
                  <a:cubicBezTo>
                    <a:pt x="5" y="142"/>
                    <a:pt x="8" y="147"/>
                    <a:pt x="13" y="151"/>
                  </a:cubicBezTo>
                  <a:cubicBezTo>
                    <a:pt x="16" y="154"/>
                    <a:pt x="20" y="154"/>
                    <a:pt x="24" y="155"/>
                  </a:cubicBezTo>
                  <a:cubicBezTo>
                    <a:pt x="33" y="157"/>
                    <a:pt x="41" y="152"/>
                    <a:pt x="43" y="143"/>
                  </a:cubicBezTo>
                  <a:cubicBezTo>
                    <a:pt x="49" y="120"/>
                    <a:pt x="55" y="97"/>
                    <a:pt x="61" y="74"/>
                  </a:cubicBezTo>
                  <a:cubicBezTo>
                    <a:pt x="61" y="73"/>
                    <a:pt x="61" y="73"/>
                    <a:pt x="61" y="73"/>
                  </a:cubicBezTo>
                  <a:cubicBezTo>
                    <a:pt x="61" y="71"/>
                    <a:pt x="65" y="72"/>
                    <a:pt x="65" y="75"/>
                  </a:cubicBezTo>
                  <a:cubicBezTo>
                    <a:pt x="59" y="98"/>
                    <a:pt x="53" y="122"/>
                    <a:pt x="47" y="145"/>
                  </a:cubicBezTo>
                  <a:cubicBezTo>
                    <a:pt x="45" y="153"/>
                    <a:pt x="39" y="159"/>
                    <a:pt x="31" y="160"/>
                  </a:cubicBezTo>
                  <a:cubicBezTo>
                    <a:pt x="25" y="161"/>
                    <a:pt x="19" y="159"/>
                    <a:pt x="13" y="156"/>
                  </a:cubicBezTo>
                  <a:cubicBezTo>
                    <a:pt x="6" y="153"/>
                    <a:pt x="0" y="144"/>
                    <a:pt x="3" y="134"/>
                  </a:cubicBezTo>
                  <a:cubicBezTo>
                    <a:pt x="8" y="114"/>
                    <a:pt x="13" y="94"/>
                    <a:pt x="18" y="7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87" name="Google Shape;987;p31">
              <a:extLst>
                <a:ext uri="{FF2B5EF4-FFF2-40B4-BE49-F238E27FC236}">
                  <a16:creationId xmlns:a16="http://schemas.microsoft.com/office/drawing/2014/main" id="{590274D6-81F3-ED22-354F-6ECEE961ED34}"/>
                </a:ext>
              </a:extLst>
            </p:cNvPr>
            <p:cNvGrpSpPr/>
            <p:nvPr/>
          </p:nvGrpSpPr>
          <p:grpSpPr>
            <a:xfrm rot="865592">
              <a:off x="373638" y="3924120"/>
              <a:ext cx="1023245" cy="1521776"/>
              <a:chOff x="10437913" y="1585525"/>
              <a:chExt cx="1489075" cy="2214563"/>
            </a:xfrm>
          </p:grpSpPr>
          <p:sp>
            <p:nvSpPr>
              <p:cNvPr id="988" name="Google Shape;988;p31">
                <a:extLst>
                  <a:ext uri="{FF2B5EF4-FFF2-40B4-BE49-F238E27FC236}">
                    <a16:creationId xmlns:a16="http://schemas.microsoft.com/office/drawing/2014/main" id="{C5113129-8A86-E5FD-1F09-818C02CFCA25}"/>
                  </a:ext>
                </a:extLst>
              </p:cNvPr>
              <p:cNvSpPr/>
              <p:nvPr/>
            </p:nvSpPr>
            <p:spPr>
              <a:xfrm>
                <a:off x="10437913" y="2311013"/>
                <a:ext cx="1074738" cy="1489075"/>
              </a:xfrm>
              <a:custGeom>
                <a:avLst/>
                <a:gdLst/>
                <a:ahLst/>
                <a:cxnLst/>
                <a:rect l="l" t="t" r="r" b="b"/>
                <a:pathLst>
                  <a:path w="353" h="489" extrusionOk="0">
                    <a:moveTo>
                      <a:pt x="35" y="475"/>
                    </a:moveTo>
                    <a:cubicBezTo>
                      <a:pt x="28" y="485"/>
                      <a:pt x="21" y="489"/>
                      <a:pt x="12" y="483"/>
                    </a:cubicBezTo>
                    <a:cubicBezTo>
                      <a:pt x="10" y="481"/>
                      <a:pt x="10" y="481"/>
                      <a:pt x="10" y="481"/>
                    </a:cubicBezTo>
                    <a:cubicBezTo>
                      <a:pt x="0" y="475"/>
                      <a:pt x="2" y="467"/>
                      <a:pt x="8" y="457"/>
                    </a:cubicBezTo>
                    <a:cubicBezTo>
                      <a:pt x="298" y="10"/>
                      <a:pt x="298" y="10"/>
                      <a:pt x="298" y="10"/>
                    </a:cubicBezTo>
                    <a:cubicBezTo>
                      <a:pt x="304" y="0"/>
                      <a:pt x="316" y="4"/>
                      <a:pt x="326" y="11"/>
                    </a:cubicBezTo>
                    <a:cubicBezTo>
                      <a:pt x="335" y="17"/>
                      <a:pt x="335" y="17"/>
                      <a:pt x="335" y="17"/>
                    </a:cubicBezTo>
                    <a:cubicBezTo>
                      <a:pt x="345" y="24"/>
                      <a:pt x="353" y="33"/>
                      <a:pt x="346" y="43"/>
                    </a:cubicBezTo>
                    <a:lnTo>
                      <a:pt x="35" y="47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9" name="Google Shape;989;p31">
                <a:extLst>
                  <a:ext uri="{FF2B5EF4-FFF2-40B4-BE49-F238E27FC236}">
                    <a16:creationId xmlns:a16="http://schemas.microsoft.com/office/drawing/2014/main" id="{AAFF8971-96C8-ECDB-5F56-C6151DC53BE9}"/>
                  </a:ext>
                </a:extLst>
              </p:cNvPr>
              <p:cNvSpPr/>
              <p:nvPr/>
            </p:nvSpPr>
            <p:spPr>
              <a:xfrm>
                <a:off x="11293575" y="1976050"/>
                <a:ext cx="436563" cy="530225"/>
              </a:xfrm>
              <a:custGeom>
                <a:avLst/>
                <a:gdLst/>
                <a:ahLst/>
                <a:cxnLst/>
                <a:rect l="l" t="t" r="r" b="b"/>
                <a:pathLst>
                  <a:path w="143" h="174" extrusionOk="0">
                    <a:moveTo>
                      <a:pt x="62" y="164"/>
                    </a:moveTo>
                    <a:cubicBezTo>
                      <a:pt x="55" y="174"/>
                      <a:pt x="48" y="167"/>
                      <a:pt x="38" y="160"/>
                    </a:cubicBezTo>
                    <a:cubicBezTo>
                      <a:pt x="19" y="148"/>
                      <a:pt x="19" y="148"/>
                      <a:pt x="19" y="148"/>
                    </a:cubicBezTo>
                    <a:cubicBezTo>
                      <a:pt x="9" y="141"/>
                      <a:pt x="0" y="136"/>
                      <a:pt x="7" y="126"/>
                    </a:cubicBezTo>
                    <a:cubicBezTo>
                      <a:pt x="100" y="10"/>
                      <a:pt x="100" y="10"/>
                      <a:pt x="100" y="10"/>
                    </a:cubicBezTo>
                    <a:cubicBezTo>
                      <a:pt x="107" y="0"/>
                      <a:pt x="112" y="5"/>
                      <a:pt x="122" y="12"/>
                    </a:cubicBezTo>
                    <a:cubicBezTo>
                      <a:pt x="127" y="15"/>
                      <a:pt x="127" y="15"/>
                      <a:pt x="127" y="15"/>
                    </a:cubicBezTo>
                    <a:cubicBezTo>
                      <a:pt x="137" y="22"/>
                      <a:pt x="143" y="25"/>
                      <a:pt x="137" y="35"/>
                    </a:cubicBezTo>
                    <a:lnTo>
                      <a:pt x="62" y="164"/>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0" name="Google Shape;990;p31">
                <a:extLst>
                  <a:ext uri="{FF2B5EF4-FFF2-40B4-BE49-F238E27FC236}">
                    <a16:creationId xmlns:a16="http://schemas.microsoft.com/office/drawing/2014/main" id="{9D2C021E-71DC-A271-913B-024919DB9EAD}"/>
                  </a:ext>
                </a:extLst>
              </p:cNvPr>
              <p:cNvSpPr/>
              <p:nvPr/>
            </p:nvSpPr>
            <p:spPr>
              <a:xfrm>
                <a:off x="11519000" y="1585525"/>
                <a:ext cx="407988" cy="630238"/>
              </a:xfrm>
              <a:custGeom>
                <a:avLst/>
                <a:gdLst/>
                <a:ahLst/>
                <a:cxnLst/>
                <a:rect l="l" t="t" r="r" b="b"/>
                <a:pathLst>
                  <a:path w="134" h="207" extrusionOk="0">
                    <a:moveTo>
                      <a:pt x="42" y="149"/>
                    </a:moveTo>
                    <a:cubicBezTo>
                      <a:pt x="0" y="121"/>
                      <a:pt x="16" y="93"/>
                      <a:pt x="44" y="76"/>
                    </a:cubicBezTo>
                    <a:cubicBezTo>
                      <a:pt x="71" y="58"/>
                      <a:pt x="119" y="34"/>
                      <a:pt x="134" y="0"/>
                    </a:cubicBezTo>
                    <a:cubicBezTo>
                      <a:pt x="121" y="53"/>
                      <a:pt x="128" y="207"/>
                      <a:pt x="42" y="149"/>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1" name="Google Shape;991;p31">
                <a:extLst>
                  <a:ext uri="{FF2B5EF4-FFF2-40B4-BE49-F238E27FC236}">
                    <a16:creationId xmlns:a16="http://schemas.microsoft.com/office/drawing/2014/main" id="{F0FD589F-4B61-45E1-A5AF-48843B7F4850}"/>
                  </a:ext>
                </a:extLst>
              </p:cNvPr>
              <p:cNvSpPr/>
              <p:nvPr/>
            </p:nvSpPr>
            <p:spPr>
              <a:xfrm>
                <a:off x="11641238" y="1720463"/>
                <a:ext cx="222250" cy="225425"/>
              </a:xfrm>
              <a:custGeom>
                <a:avLst/>
                <a:gdLst/>
                <a:ahLst/>
                <a:cxnLst/>
                <a:rect l="l" t="t" r="r" b="b"/>
                <a:pathLst>
                  <a:path w="73" h="74" extrusionOk="0">
                    <a:moveTo>
                      <a:pt x="73" y="0"/>
                    </a:moveTo>
                    <a:cubicBezTo>
                      <a:pt x="71" y="2"/>
                      <a:pt x="69" y="4"/>
                      <a:pt x="68" y="5"/>
                    </a:cubicBezTo>
                    <a:cubicBezTo>
                      <a:pt x="63" y="10"/>
                      <a:pt x="63" y="10"/>
                      <a:pt x="63" y="10"/>
                    </a:cubicBezTo>
                    <a:cubicBezTo>
                      <a:pt x="59" y="12"/>
                      <a:pt x="55" y="15"/>
                      <a:pt x="51" y="17"/>
                    </a:cubicBezTo>
                    <a:cubicBezTo>
                      <a:pt x="44" y="22"/>
                      <a:pt x="36" y="27"/>
                      <a:pt x="29" y="32"/>
                    </a:cubicBezTo>
                    <a:cubicBezTo>
                      <a:pt x="21" y="37"/>
                      <a:pt x="14" y="42"/>
                      <a:pt x="9" y="49"/>
                    </a:cubicBezTo>
                    <a:cubicBezTo>
                      <a:pt x="4" y="56"/>
                      <a:pt x="1" y="65"/>
                      <a:pt x="0" y="74"/>
                    </a:cubicBezTo>
                    <a:cubicBezTo>
                      <a:pt x="0" y="72"/>
                      <a:pt x="0" y="69"/>
                      <a:pt x="0" y="67"/>
                    </a:cubicBezTo>
                    <a:cubicBezTo>
                      <a:pt x="0" y="65"/>
                      <a:pt x="1" y="62"/>
                      <a:pt x="1" y="60"/>
                    </a:cubicBezTo>
                    <a:cubicBezTo>
                      <a:pt x="2" y="58"/>
                      <a:pt x="2" y="56"/>
                      <a:pt x="3" y="54"/>
                    </a:cubicBezTo>
                    <a:cubicBezTo>
                      <a:pt x="4" y="52"/>
                      <a:pt x="5" y="50"/>
                      <a:pt x="7" y="47"/>
                    </a:cubicBezTo>
                    <a:cubicBezTo>
                      <a:pt x="12" y="40"/>
                      <a:pt x="19" y="34"/>
                      <a:pt x="26" y="29"/>
                    </a:cubicBezTo>
                    <a:cubicBezTo>
                      <a:pt x="34" y="23"/>
                      <a:pt x="42" y="19"/>
                      <a:pt x="50" y="15"/>
                    </a:cubicBezTo>
                    <a:cubicBezTo>
                      <a:pt x="58" y="10"/>
                      <a:pt x="65" y="6"/>
                      <a:pt x="73" y="0"/>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2" name="Google Shape;992;p31">
                <a:extLst>
                  <a:ext uri="{FF2B5EF4-FFF2-40B4-BE49-F238E27FC236}">
                    <a16:creationId xmlns:a16="http://schemas.microsoft.com/office/drawing/2014/main" id="{6466CD1A-BB5B-3603-E920-1C8902BBB927}"/>
                  </a:ext>
                </a:extLst>
              </p:cNvPr>
              <p:cNvSpPr/>
              <p:nvPr/>
            </p:nvSpPr>
            <p:spPr>
              <a:xfrm>
                <a:off x="11653938" y="1764913"/>
                <a:ext cx="200025" cy="228600"/>
              </a:xfrm>
              <a:custGeom>
                <a:avLst/>
                <a:gdLst/>
                <a:ahLst/>
                <a:cxnLst/>
                <a:rect l="l" t="t" r="r" b="b"/>
                <a:pathLst>
                  <a:path w="66" h="75" extrusionOk="0">
                    <a:moveTo>
                      <a:pt x="66" y="0"/>
                    </a:moveTo>
                    <a:cubicBezTo>
                      <a:pt x="57" y="15"/>
                      <a:pt x="47" y="28"/>
                      <a:pt x="36" y="40"/>
                    </a:cubicBezTo>
                    <a:cubicBezTo>
                      <a:pt x="25" y="53"/>
                      <a:pt x="13" y="64"/>
                      <a:pt x="0" y="75"/>
                    </a:cubicBezTo>
                    <a:cubicBezTo>
                      <a:pt x="11" y="62"/>
                      <a:pt x="22" y="50"/>
                      <a:pt x="33" y="38"/>
                    </a:cubicBezTo>
                    <a:cubicBezTo>
                      <a:pt x="44" y="25"/>
                      <a:pt x="55" y="13"/>
                      <a:pt x="66" y="0"/>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3" name="Google Shape;993;p31">
                <a:extLst>
                  <a:ext uri="{FF2B5EF4-FFF2-40B4-BE49-F238E27FC236}">
                    <a16:creationId xmlns:a16="http://schemas.microsoft.com/office/drawing/2014/main" id="{1E6CFEF4-0D76-B783-C4C1-895E90998858}"/>
                  </a:ext>
                </a:extLst>
              </p:cNvPr>
              <p:cNvSpPr/>
              <p:nvPr/>
            </p:nvSpPr>
            <p:spPr>
              <a:xfrm>
                <a:off x="11707913" y="1817300"/>
                <a:ext cx="149225" cy="212725"/>
              </a:xfrm>
              <a:custGeom>
                <a:avLst/>
                <a:gdLst/>
                <a:ahLst/>
                <a:cxnLst/>
                <a:rect l="l" t="t" r="r" b="b"/>
                <a:pathLst>
                  <a:path w="49" h="70" extrusionOk="0">
                    <a:moveTo>
                      <a:pt x="49" y="0"/>
                    </a:moveTo>
                    <a:cubicBezTo>
                      <a:pt x="45" y="15"/>
                      <a:pt x="42" y="30"/>
                      <a:pt x="35" y="43"/>
                    </a:cubicBezTo>
                    <a:cubicBezTo>
                      <a:pt x="32" y="50"/>
                      <a:pt x="27" y="57"/>
                      <a:pt x="21" y="62"/>
                    </a:cubicBezTo>
                    <a:cubicBezTo>
                      <a:pt x="15" y="66"/>
                      <a:pt x="7" y="69"/>
                      <a:pt x="0" y="70"/>
                    </a:cubicBezTo>
                    <a:cubicBezTo>
                      <a:pt x="7" y="68"/>
                      <a:pt x="13" y="64"/>
                      <a:pt x="19" y="59"/>
                    </a:cubicBezTo>
                    <a:cubicBezTo>
                      <a:pt x="24" y="54"/>
                      <a:pt x="28" y="48"/>
                      <a:pt x="32" y="42"/>
                    </a:cubicBezTo>
                    <a:cubicBezTo>
                      <a:pt x="38" y="29"/>
                      <a:pt x="42" y="14"/>
                      <a:pt x="49" y="0"/>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27305366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5"/>
        <p:cNvGrpSpPr/>
        <p:nvPr/>
      </p:nvGrpSpPr>
      <p:grpSpPr>
        <a:xfrm>
          <a:off x="0" y="0"/>
          <a:ext cx="0" cy="0"/>
          <a:chOff x="0" y="0"/>
          <a:chExt cx="0" cy="0"/>
        </a:xfrm>
      </p:grpSpPr>
      <p:sp>
        <p:nvSpPr>
          <p:cNvPr id="1066" name="Google Shape;1066;p36"/>
          <p:cNvSpPr txBox="1">
            <a:spLocks noGrp="1"/>
          </p:cNvSpPr>
          <p:nvPr>
            <p:ph type="title"/>
          </p:nvPr>
        </p:nvSpPr>
        <p:spPr>
          <a:xfrm>
            <a:off x="720000" y="48591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Metode Program – Activity Diagram</a:t>
            </a:r>
            <a:endParaRPr/>
          </a:p>
        </p:txBody>
      </p:sp>
      <p:sp>
        <p:nvSpPr>
          <p:cNvPr id="1067" name="Google Shape;1067;p36"/>
          <p:cNvSpPr txBox="1">
            <a:spLocks noGrp="1"/>
          </p:cNvSpPr>
          <p:nvPr>
            <p:ph type="subTitle" idx="3"/>
          </p:nvPr>
        </p:nvSpPr>
        <p:spPr>
          <a:xfrm>
            <a:off x="1295324" y="2143150"/>
            <a:ext cx="3106200" cy="23085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Courier New" panose="02070309020205020404" pitchFamily="49" charset="0"/>
              <a:buChar char="o"/>
            </a:pPr>
            <a:r>
              <a:rPr lang="en-US" sz="1600"/>
              <a:t>Buka Halaman Utama Website</a:t>
            </a:r>
          </a:p>
          <a:p>
            <a:pPr marL="285750" lvl="0" indent="-285750" algn="l" rtl="0">
              <a:spcBef>
                <a:spcPts val="0"/>
              </a:spcBef>
              <a:spcAft>
                <a:spcPts val="0"/>
              </a:spcAft>
              <a:buFont typeface="Courier New" panose="02070309020205020404" pitchFamily="49" charset="0"/>
              <a:buChar char="o"/>
            </a:pPr>
            <a:r>
              <a:rPr lang="en-US" sz="1600"/>
              <a:t>Pilih Navigasi Bar untuk Menuju Halaman</a:t>
            </a:r>
          </a:p>
          <a:p>
            <a:pPr marL="285750" lvl="0" indent="-285750" algn="l" rtl="0">
              <a:spcBef>
                <a:spcPts val="0"/>
              </a:spcBef>
              <a:spcAft>
                <a:spcPts val="0"/>
              </a:spcAft>
              <a:buFont typeface="Courier New" panose="02070309020205020404" pitchFamily="49" charset="0"/>
              <a:buChar char="o"/>
            </a:pPr>
            <a:r>
              <a:rPr lang="en-US" sz="1600"/>
              <a:t>Sistem akan mengarahkan pada menu yang dipilih</a:t>
            </a:r>
            <a:endParaRPr sz="1600"/>
          </a:p>
        </p:txBody>
      </p:sp>
      <p:grpSp>
        <p:nvGrpSpPr>
          <p:cNvPr id="1071" name="Google Shape;1071;p36"/>
          <p:cNvGrpSpPr/>
          <p:nvPr/>
        </p:nvGrpSpPr>
        <p:grpSpPr>
          <a:xfrm>
            <a:off x="2454685" y="1686812"/>
            <a:ext cx="377150" cy="361710"/>
            <a:chOff x="8053625" y="3837740"/>
            <a:chExt cx="377150" cy="361710"/>
          </a:xfrm>
        </p:grpSpPr>
        <p:sp>
          <p:nvSpPr>
            <p:cNvPr id="1072" name="Google Shape;1072;p36"/>
            <p:cNvSpPr/>
            <p:nvPr/>
          </p:nvSpPr>
          <p:spPr>
            <a:xfrm>
              <a:off x="8129717" y="3837740"/>
              <a:ext cx="224966" cy="159903"/>
            </a:xfrm>
            <a:custGeom>
              <a:avLst/>
              <a:gdLst/>
              <a:ahLst/>
              <a:cxnLst/>
              <a:rect l="l" t="t" r="r" b="b"/>
              <a:pathLst>
                <a:path w="86" h="61" extrusionOk="0">
                  <a:moveTo>
                    <a:pt x="1" y="27"/>
                  </a:moveTo>
                  <a:cubicBezTo>
                    <a:pt x="17" y="35"/>
                    <a:pt x="17" y="35"/>
                    <a:pt x="17" y="35"/>
                  </a:cubicBezTo>
                  <a:cubicBezTo>
                    <a:pt x="17" y="50"/>
                    <a:pt x="17" y="50"/>
                    <a:pt x="17" y="50"/>
                  </a:cubicBezTo>
                  <a:cubicBezTo>
                    <a:pt x="17" y="57"/>
                    <a:pt x="31" y="61"/>
                    <a:pt x="43" y="61"/>
                  </a:cubicBezTo>
                  <a:cubicBezTo>
                    <a:pt x="55" y="61"/>
                    <a:pt x="69" y="57"/>
                    <a:pt x="69" y="50"/>
                  </a:cubicBezTo>
                  <a:cubicBezTo>
                    <a:pt x="69" y="35"/>
                    <a:pt x="69" y="35"/>
                    <a:pt x="69" y="35"/>
                  </a:cubicBezTo>
                  <a:cubicBezTo>
                    <a:pt x="85" y="27"/>
                    <a:pt x="85" y="27"/>
                    <a:pt x="85" y="27"/>
                  </a:cubicBezTo>
                  <a:cubicBezTo>
                    <a:pt x="86" y="26"/>
                    <a:pt x="86" y="25"/>
                    <a:pt x="86" y="24"/>
                  </a:cubicBezTo>
                  <a:cubicBezTo>
                    <a:pt x="86" y="23"/>
                    <a:pt x="86" y="22"/>
                    <a:pt x="85" y="22"/>
                  </a:cubicBezTo>
                  <a:cubicBezTo>
                    <a:pt x="44" y="0"/>
                    <a:pt x="44" y="0"/>
                    <a:pt x="44" y="0"/>
                  </a:cubicBezTo>
                  <a:cubicBezTo>
                    <a:pt x="44" y="0"/>
                    <a:pt x="43" y="0"/>
                    <a:pt x="42" y="0"/>
                  </a:cubicBezTo>
                  <a:cubicBezTo>
                    <a:pt x="1" y="22"/>
                    <a:pt x="1" y="22"/>
                    <a:pt x="1" y="22"/>
                  </a:cubicBezTo>
                  <a:cubicBezTo>
                    <a:pt x="0" y="22"/>
                    <a:pt x="0" y="23"/>
                    <a:pt x="0" y="24"/>
                  </a:cubicBezTo>
                  <a:cubicBezTo>
                    <a:pt x="0" y="25"/>
                    <a:pt x="0" y="26"/>
                    <a:pt x="1" y="27"/>
                  </a:cubicBezTo>
                  <a:close/>
                  <a:moveTo>
                    <a:pt x="63" y="43"/>
                  </a:moveTo>
                  <a:cubicBezTo>
                    <a:pt x="58" y="41"/>
                    <a:pt x="50" y="40"/>
                    <a:pt x="43" y="40"/>
                  </a:cubicBezTo>
                  <a:cubicBezTo>
                    <a:pt x="36" y="40"/>
                    <a:pt x="28" y="41"/>
                    <a:pt x="23" y="43"/>
                  </a:cubicBezTo>
                  <a:cubicBezTo>
                    <a:pt x="23" y="30"/>
                    <a:pt x="23" y="30"/>
                    <a:pt x="23" y="30"/>
                  </a:cubicBezTo>
                  <a:cubicBezTo>
                    <a:pt x="23" y="28"/>
                    <a:pt x="30" y="25"/>
                    <a:pt x="43" y="25"/>
                  </a:cubicBezTo>
                  <a:cubicBezTo>
                    <a:pt x="56" y="25"/>
                    <a:pt x="63" y="28"/>
                    <a:pt x="63" y="30"/>
                  </a:cubicBezTo>
                  <a:lnTo>
                    <a:pt x="63" y="43"/>
                  </a:lnTo>
                  <a:close/>
                  <a:moveTo>
                    <a:pt x="43" y="55"/>
                  </a:moveTo>
                  <a:cubicBezTo>
                    <a:pt x="30" y="55"/>
                    <a:pt x="23" y="52"/>
                    <a:pt x="23" y="50"/>
                  </a:cubicBezTo>
                  <a:cubicBezTo>
                    <a:pt x="23" y="49"/>
                    <a:pt x="30" y="46"/>
                    <a:pt x="43" y="46"/>
                  </a:cubicBezTo>
                  <a:cubicBezTo>
                    <a:pt x="56" y="46"/>
                    <a:pt x="63" y="49"/>
                    <a:pt x="63" y="50"/>
                  </a:cubicBezTo>
                  <a:cubicBezTo>
                    <a:pt x="63" y="52"/>
                    <a:pt x="56" y="55"/>
                    <a:pt x="43" y="55"/>
                  </a:cubicBezTo>
                  <a:close/>
                  <a:moveTo>
                    <a:pt x="43" y="6"/>
                  </a:moveTo>
                  <a:cubicBezTo>
                    <a:pt x="78" y="24"/>
                    <a:pt x="78" y="24"/>
                    <a:pt x="78" y="24"/>
                  </a:cubicBezTo>
                  <a:cubicBezTo>
                    <a:pt x="69" y="29"/>
                    <a:pt x="69" y="29"/>
                    <a:pt x="69" y="29"/>
                  </a:cubicBezTo>
                  <a:cubicBezTo>
                    <a:pt x="68" y="22"/>
                    <a:pt x="55" y="19"/>
                    <a:pt x="43" y="19"/>
                  </a:cubicBezTo>
                  <a:cubicBezTo>
                    <a:pt x="31" y="19"/>
                    <a:pt x="18" y="22"/>
                    <a:pt x="17" y="29"/>
                  </a:cubicBezTo>
                  <a:cubicBezTo>
                    <a:pt x="8" y="24"/>
                    <a:pt x="8" y="24"/>
                    <a:pt x="8" y="24"/>
                  </a:cubicBezTo>
                  <a:lnTo>
                    <a:pt x="43" y="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3" name="Google Shape;1073;p36"/>
            <p:cNvSpPr/>
            <p:nvPr/>
          </p:nvSpPr>
          <p:spPr>
            <a:xfrm>
              <a:off x="8053625" y="4024109"/>
              <a:ext cx="377150" cy="175341"/>
            </a:xfrm>
            <a:custGeom>
              <a:avLst/>
              <a:gdLst/>
              <a:ahLst/>
              <a:cxnLst/>
              <a:rect l="l" t="t" r="r" b="b"/>
              <a:pathLst>
                <a:path w="144" h="67" extrusionOk="0">
                  <a:moveTo>
                    <a:pt x="141" y="62"/>
                  </a:moveTo>
                  <a:cubicBezTo>
                    <a:pt x="130" y="62"/>
                    <a:pt x="130" y="62"/>
                    <a:pt x="130" y="62"/>
                  </a:cubicBezTo>
                  <a:cubicBezTo>
                    <a:pt x="130" y="36"/>
                    <a:pt x="130" y="36"/>
                    <a:pt x="130" y="36"/>
                  </a:cubicBezTo>
                  <a:cubicBezTo>
                    <a:pt x="130" y="34"/>
                    <a:pt x="129" y="33"/>
                    <a:pt x="127" y="33"/>
                  </a:cubicBezTo>
                  <a:cubicBezTo>
                    <a:pt x="93" y="33"/>
                    <a:pt x="93" y="33"/>
                    <a:pt x="93" y="33"/>
                  </a:cubicBezTo>
                  <a:cubicBezTo>
                    <a:pt x="93" y="3"/>
                    <a:pt x="93" y="3"/>
                    <a:pt x="93" y="3"/>
                  </a:cubicBezTo>
                  <a:cubicBezTo>
                    <a:pt x="93" y="1"/>
                    <a:pt x="92" y="0"/>
                    <a:pt x="90" y="0"/>
                  </a:cubicBezTo>
                  <a:cubicBezTo>
                    <a:pt x="53" y="0"/>
                    <a:pt x="53" y="0"/>
                    <a:pt x="53" y="0"/>
                  </a:cubicBezTo>
                  <a:cubicBezTo>
                    <a:pt x="52" y="0"/>
                    <a:pt x="51" y="1"/>
                    <a:pt x="51" y="3"/>
                  </a:cubicBezTo>
                  <a:cubicBezTo>
                    <a:pt x="51" y="17"/>
                    <a:pt x="51" y="17"/>
                    <a:pt x="51" y="17"/>
                  </a:cubicBezTo>
                  <a:cubicBezTo>
                    <a:pt x="17" y="17"/>
                    <a:pt x="17" y="17"/>
                    <a:pt x="17" y="17"/>
                  </a:cubicBezTo>
                  <a:cubicBezTo>
                    <a:pt x="15" y="17"/>
                    <a:pt x="14" y="18"/>
                    <a:pt x="14" y="19"/>
                  </a:cubicBezTo>
                  <a:cubicBezTo>
                    <a:pt x="14" y="62"/>
                    <a:pt x="14" y="62"/>
                    <a:pt x="14" y="62"/>
                  </a:cubicBezTo>
                  <a:cubicBezTo>
                    <a:pt x="3" y="62"/>
                    <a:pt x="3" y="62"/>
                    <a:pt x="3" y="62"/>
                  </a:cubicBezTo>
                  <a:cubicBezTo>
                    <a:pt x="2" y="62"/>
                    <a:pt x="0" y="63"/>
                    <a:pt x="0" y="64"/>
                  </a:cubicBezTo>
                  <a:cubicBezTo>
                    <a:pt x="0" y="66"/>
                    <a:pt x="1" y="67"/>
                    <a:pt x="3" y="67"/>
                  </a:cubicBezTo>
                  <a:cubicBezTo>
                    <a:pt x="141" y="67"/>
                    <a:pt x="141" y="67"/>
                    <a:pt x="141" y="67"/>
                  </a:cubicBezTo>
                  <a:cubicBezTo>
                    <a:pt x="142" y="67"/>
                    <a:pt x="143" y="66"/>
                    <a:pt x="144" y="65"/>
                  </a:cubicBezTo>
                  <a:cubicBezTo>
                    <a:pt x="144" y="63"/>
                    <a:pt x="142" y="62"/>
                    <a:pt x="141" y="62"/>
                  </a:cubicBezTo>
                  <a:close/>
                  <a:moveTo>
                    <a:pt x="20" y="22"/>
                  </a:moveTo>
                  <a:cubicBezTo>
                    <a:pt x="51" y="22"/>
                    <a:pt x="51" y="22"/>
                    <a:pt x="51" y="22"/>
                  </a:cubicBezTo>
                  <a:cubicBezTo>
                    <a:pt x="51" y="62"/>
                    <a:pt x="51" y="62"/>
                    <a:pt x="51" y="62"/>
                  </a:cubicBezTo>
                  <a:cubicBezTo>
                    <a:pt x="20" y="62"/>
                    <a:pt x="20" y="62"/>
                    <a:pt x="20" y="62"/>
                  </a:cubicBezTo>
                  <a:lnTo>
                    <a:pt x="20" y="22"/>
                  </a:lnTo>
                  <a:close/>
                  <a:moveTo>
                    <a:pt x="56" y="5"/>
                  </a:moveTo>
                  <a:cubicBezTo>
                    <a:pt x="88" y="5"/>
                    <a:pt x="88" y="5"/>
                    <a:pt x="88" y="5"/>
                  </a:cubicBezTo>
                  <a:cubicBezTo>
                    <a:pt x="88" y="62"/>
                    <a:pt x="88" y="62"/>
                    <a:pt x="88" y="62"/>
                  </a:cubicBezTo>
                  <a:cubicBezTo>
                    <a:pt x="56" y="62"/>
                    <a:pt x="56" y="62"/>
                    <a:pt x="56" y="62"/>
                  </a:cubicBezTo>
                  <a:lnTo>
                    <a:pt x="56" y="5"/>
                  </a:lnTo>
                  <a:close/>
                  <a:moveTo>
                    <a:pt x="93" y="62"/>
                  </a:moveTo>
                  <a:cubicBezTo>
                    <a:pt x="93" y="39"/>
                    <a:pt x="93" y="39"/>
                    <a:pt x="93" y="39"/>
                  </a:cubicBezTo>
                  <a:cubicBezTo>
                    <a:pt x="124" y="39"/>
                    <a:pt x="124" y="39"/>
                    <a:pt x="124" y="39"/>
                  </a:cubicBezTo>
                  <a:cubicBezTo>
                    <a:pt x="124" y="62"/>
                    <a:pt x="124" y="62"/>
                    <a:pt x="124" y="62"/>
                  </a:cubicBezTo>
                  <a:lnTo>
                    <a:pt x="93" y="6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4" name="Google Shape;1074;p36"/>
            <p:cNvSpPr/>
            <p:nvPr/>
          </p:nvSpPr>
          <p:spPr>
            <a:xfrm>
              <a:off x="8226762" y="4086966"/>
              <a:ext cx="30878" cy="52933"/>
            </a:xfrm>
            <a:custGeom>
              <a:avLst/>
              <a:gdLst/>
              <a:ahLst/>
              <a:cxnLst/>
              <a:rect l="l" t="t" r="r" b="b"/>
              <a:pathLst>
                <a:path w="12" h="20" extrusionOk="0">
                  <a:moveTo>
                    <a:pt x="8" y="0"/>
                  </a:moveTo>
                  <a:cubicBezTo>
                    <a:pt x="3" y="0"/>
                    <a:pt x="3" y="0"/>
                    <a:pt x="3" y="0"/>
                  </a:cubicBezTo>
                  <a:cubicBezTo>
                    <a:pt x="2" y="0"/>
                    <a:pt x="1" y="1"/>
                    <a:pt x="0" y="2"/>
                  </a:cubicBezTo>
                  <a:cubicBezTo>
                    <a:pt x="0" y="4"/>
                    <a:pt x="1" y="5"/>
                    <a:pt x="3" y="5"/>
                  </a:cubicBezTo>
                  <a:cubicBezTo>
                    <a:pt x="3" y="14"/>
                    <a:pt x="3" y="14"/>
                    <a:pt x="3" y="14"/>
                  </a:cubicBezTo>
                  <a:cubicBezTo>
                    <a:pt x="1" y="14"/>
                    <a:pt x="0" y="16"/>
                    <a:pt x="0" y="18"/>
                  </a:cubicBezTo>
                  <a:cubicBezTo>
                    <a:pt x="1" y="19"/>
                    <a:pt x="2" y="20"/>
                    <a:pt x="3" y="20"/>
                  </a:cubicBezTo>
                  <a:cubicBezTo>
                    <a:pt x="8" y="20"/>
                    <a:pt x="8" y="20"/>
                    <a:pt x="8" y="20"/>
                  </a:cubicBezTo>
                  <a:cubicBezTo>
                    <a:pt x="10" y="20"/>
                    <a:pt x="11" y="19"/>
                    <a:pt x="11" y="18"/>
                  </a:cubicBezTo>
                  <a:cubicBezTo>
                    <a:pt x="12" y="16"/>
                    <a:pt x="10" y="14"/>
                    <a:pt x="9" y="14"/>
                  </a:cubicBezTo>
                  <a:cubicBezTo>
                    <a:pt x="9" y="5"/>
                    <a:pt x="9" y="5"/>
                    <a:pt x="9" y="5"/>
                  </a:cubicBezTo>
                  <a:cubicBezTo>
                    <a:pt x="10" y="5"/>
                    <a:pt x="12" y="4"/>
                    <a:pt x="11" y="2"/>
                  </a:cubicBezTo>
                  <a:cubicBezTo>
                    <a:pt x="11" y="1"/>
                    <a:pt x="10" y="0"/>
                    <a:pt x="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5" name="Picture 4">
            <a:extLst>
              <a:ext uri="{FF2B5EF4-FFF2-40B4-BE49-F238E27FC236}">
                <a16:creationId xmlns:a16="http://schemas.microsoft.com/office/drawing/2014/main" id="{80BEEF2C-07B8-4380-69F9-38F49162E74F}"/>
              </a:ext>
            </a:extLst>
          </p:cNvPr>
          <p:cNvPicPr>
            <a:picLocks noChangeAspect="1"/>
          </p:cNvPicPr>
          <p:nvPr/>
        </p:nvPicPr>
        <p:blipFill>
          <a:blip r:embed="rId3"/>
          <a:stretch>
            <a:fillRect/>
          </a:stretch>
        </p:blipFill>
        <p:spPr>
          <a:xfrm>
            <a:off x="5437551" y="1170125"/>
            <a:ext cx="1528733" cy="3678601"/>
          </a:xfrm>
          <a:prstGeom prst="rect">
            <a:avLst/>
          </a:prstGeom>
        </p:spPr>
      </p:pic>
      <p:pic>
        <p:nvPicPr>
          <p:cNvPr id="6" name="Picture 5">
            <a:extLst>
              <a:ext uri="{FF2B5EF4-FFF2-40B4-BE49-F238E27FC236}">
                <a16:creationId xmlns:a16="http://schemas.microsoft.com/office/drawing/2014/main" id="{2AECF557-9189-08C9-7265-36DCF8CA4EEE}"/>
              </a:ext>
            </a:extLst>
          </p:cNvPr>
          <p:cNvPicPr>
            <a:picLocks noChangeAspect="1"/>
          </p:cNvPicPr>
          <p:nvPr/>
        </p:nvPicPr>
        <p:blipFill>
          <a:blip r:embed="rId4"/>
          <a:stretch>
            <a:fillRect/>
          </a:stretch>
        </p:blipFill>
        <p:spPr>
          <a:xfrm>
            <a:off x="6816919" y="1078966"/>
            <a:ext cx="298730" cy="414564"/>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5">
          <a:extLst>
            <a:ext uri="{FF2B5EF4-FFF2-40B4-BE49-F238E27FC236}">
              <a16:creationId xmlns:a16="http://schemas.microsoft.com/office/drawing/2014/main" id="{B5931F16-9943-0A05-EA4D-03BBE68A8B1D}"/>
            </a:ext>
          </a:extLst>
        </p:cNvPr>
        <p:cNvGrpSpPr/>
        <p:nvPr/>
      </p:nvGrpSpPr>
      <p:grpSpPr>
        <a:xfrm>
          <a:off x="0" y="0"/>
          <a:ext cx="0" cy="0"/>
          <a:chOff x="0" y="0"/>
          <a:chExt cx="0" cy="0"/>
        </a:xfrm>
      </p:grpSpPr>
      <p:sp>
        <p:nvSpPr>
          <p:cNvPr id="1066" name="Google Shape;1066;p36">
            <a:extLst>
              <a:ext uri="{FF2B5EF4-FFF2-40B4-BE49-F238E27FC236}">
                <a16:creationId xmlns:a16="http://schemas.microsoft.com/office/drawing/2014/main" id="{F7787373-30A0-4FA0-5210-07070D9AABC7}"/>
              </a:ext>
            </a:extLst>
          </p:cNvPr>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Metode Program – Usecase Diagram</a:t>
            </a:r>
            <a:endParaRPr/>
          </a:p>
        </p:txBody>
      </p:sp>
      <p:sp>
        <p:nvSpPr>
          <p:cNvPr id="1067" name="Google Shape;1067;p36">
            <a:extLst>
              <a:ext uri="{FF2B5EF4-FFF2-40B4-BE49-F238E27FC236}">
                <a16:creationId xmlns:a16="http://schemas.microsoft.com/office/drawing/2014/main" id="{33E9A64C-8B05-C691-2FC5-3FC7A73211D5}"/>
              </a:ext>
            </a:extLst>
          </p:cNvPr>
          <p:cNvSpPr txBox="1">
            <a:spLocks noGrp="1"/>
          </p:cNvSpPr>
          <p:nvPr>
            <p:ph type="subTitle" idx="3"/>
          </p:nvPr>
        </p:nvSpPr>
        <p:spPr>
          <a:xfrm>
            <a:off x="1061149" y="2156848"/>
            <a:ext cx="3541371" cy="23085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Courier New" panose="02070309020205020404" pitchFamily="49" charset="0"/>
              <a:buChar char="o"/>
            </a:pPr>
            <a:r>
              <a:rPr lang="en-US"/>
              <a:t>Melihat Visi Misi Sekolah</a:t>
            </a:r>
          </a:p>
          <a:p>
            <a:pPr marL="285750" lvl="0" indent="-285750" algn="l" rtl="0">
              <a:spcBef>
                <a:spcPts val="0"/>
              </a:spcBef>
              <a:spcAft>
                <a:spcPts val="0"/>
              </a:spcAft>
              <a:buFont typeface="Courier New" panose="02070309020205020404" pitchFamily="49" charset="0"/>
              <a:buChar char="o"/>
            </a:pPr>
            <a:r>
              <a:rPr lang="en-US"/>
              <a:t>Melihat Siswa/I yang diterima di PTN</a:t>
            </a:r>
          </a:p>
          <a:p>
            <a:pPr marL="285750" lvl="0" indent="-285750" algn="l" rtl="0">
              <a:spcBef>
                <a:spcPts val="0"/>
              </a:spcBef>
              <a:spcAft>
                <a:spcPts val="0"/>
              </a:spcAft>
              <a:buFont typeface="Courier New" panose="02070309020205020404" pitchFamily="49" charset="0"/>
              <a:buChar char="o"/>
            </a:pPr>
            <a:r>
              <a:rPr lang="en-US"/>
              <a:t>Mengetahui berbagai ekstrakurikuler di Sekolah</a:t>
            </a:r>
          </a:p>
          <a:p>
            <a:pPr marL="285750" lvl="0" indent="-285750" algn="l" rtl="0">
              <a:spcBef>
                <a:spcPts val="0"/>
              </a:spcBef>
              <a:spcAft>
                <a:spcPts val="0"/>
              </a:spcAft>
              <a:buFont typeface="Courier New" panose="02070309020205020404" pitchFamily="49" charset="0"/>
              <a:buChar char="o"/>
            </a:pPr>
            <a:r>
              <a:rPr lang="en-US"/>
              <a:t>Melihat Berita atau Informasi Terbaru</a:t>
            </a:r>
          </a:p>
          <a:p>
            <a:pPr marL="285750" lvl="0" indent="-285750" algn="l" rtl="0">
              <a:spcBef>
                <a:spcPts val="0"/>
              </a:spcBef>
              <a:spcAft>
                <a:spcPts val="0"/>
              </a:spcAft>
              <a:buFont typeface="Courier New" panose="02070309020205020404" pitchFamily="49" charset="0"/>
              <a:buChar char="o"/>
            </a:pPr>
            <a:r>
              <a:rPr lang="en-US"/>
              <a:t>Mengetahui letak Lokasi Sekolah</a:t>
            </a:r>
          </a:p>
          <a:p>
            <a:pPr marL="285750" lvl="0" indent="-285750" algn="l" rtl="0">
              <a:spcBef>
                <a:spcPts val="0"/>
              </a:spcBef>
              <a:spcAft>
                <a:spcPts val="0"/>
              </a:spcAft>
              <a:buFont typeface="Courier New" panose="02070309020205020404" pitchFamily="49" charset="0"/>
              <a:buChar char="o"/>
            </a:pPr>
            <a:r>
              <a:rPr lang="en-US"/>
              <a:t>Memberi kritik atau saran kepada pihak Sekolah</a:t>
            </a:r>
            <a:endParaRPr/>
          </a:p>
        </p:txBody>
      </p:sp>
      <p:grpSp>
        <p:nvGrpSpPr>
          <p:cNvPr id="1071" name="Google Shape;1071;p36">
            <a:extLst>
              <a:ext uri="{FF2B5EF4-FFF2-40B4-BE49-F238E27FC236}">
                <a16:creationId xmlns:a16="http://schemas.microsoft.com/office/drawing/2014/main" id="{B660E7F0-119A-E65E-135D-03B283659A0E}"/>
              </a:ext>
            </a:extLst>
          </p:cNvPr>
          <p:cNvGrpSpPr/>
          <p:nvPr/>
        </p:nvGrpSpPr>
        <p:grpSpPr>
          <a:xfrm>
            <a:off x="2506724" y="1652378"/>
            <a:ext cx="377150" cy="361710"/>
            <a:chOff x="8053625" y="3837740"/>
            <a:chExt cx="377150" cy="361710"/>
          </a:xfrm>
        </p:grpSpPr>
        <p:sp>
          <p:nvSpPr>
            <p:cNvPr id="1072" name="Google Shape;1072;p36">
              <a:extLst>
                <a:ext uri="{FF2B5EF4-FFF2-40B4-BE49-F238E27FC236}">
                  <a16:creationId xmlns:a16="http://schemas.microsoft.com/office/drawing/2014/main" id="{29E53ACA-BB70-4188-62EE-2F541B4E01BE}"/>
                </a:ext>
              </a:extLst>
            </p:cNvPr>
            <p:cNvSpPr/>
            <p:nvPr/>
          </p:nvSpPr>
          <p:spPr>
            <a:xfrm>
              <a:off x="8129717" y="3837740"/>
              <a:ext cx="224966" cy="159903"/>
            </a:xfrm>
            <a:custGeom>
              <a:avLst/>
              <a:gdLst/>
              <a:ahLst/>
              <a:cxnLst/>
              <a:rect l="l" t="t" r="r" b="b"/>
              <a:pathLst>
                <a:path w="86" h="61" extrusionOk="0">
                  <a:moveTo>
                    <a:pt x="1" y="27"/>
                  </a:moveTo>
                  <a:cubicBezTo>
                    <a:pt x="17" y="35"/>
                    <a:pt x="17" y="35"/>
                    <a:pt x="17" y="35"/>
                  </a:cubicBezTo>
                  <a:cubicBezTo>
                    <a:pt x="17" y="50"/>
                    <a:pt x="17" y="50"/>
                    <a:pt x="17" y="50"/>
                  </a:cubicBezTo>
                  <a:cubicBezTo>
                    <a:pt x="17" y="57"/>
                    <a:pt x="31" y="61"/>
                    <a:pt x="43" y="61"/>
                  </a:cubicBezTo>
                  <a:cubicBezTo>
                    <a:pt x="55" y="61"/>
                    <a:pt x="69" y="57"/>
                    <a:pt x="69" y="50"/>
                  </a:cubicBezTo>
                  <a:cubicBezTo>
                    <a:pt x="69" y="35"/>
                    <a:pt x="69" y="35"/>
                    <a:pt x="69" y="35"/>
                  </a:cubicBezTo>
                  <a:cubicBezTo>
                    <a:pt x="85" y="27"/>
                    <a:pt x="85" y="27"/>
                    <a:pt x="85" y="27"/>
                  </a:cubicBezTo>
                  <a:cubicBezTo>
                    <a:pt x="86" y="26"/>
                    <a:pt x="86" y="25"/>
                    <a:pt x="86" y="24"/>
                  </a:cubicBezTo>
                  <a:cubicBezTo>
                    <a:pt x="86" y="23"/>
                    <a:pt x="86" y="22"/>
                    <a:pt x="85" y="22"/>
                  </a:cubicBezTo>
                  <a:cubicBezTo>
                    <a:pt x="44" y="0"/>
                    <a:pt x="44" y="0"/>
                    <a:pt x="44" y="0"/>
                  </a:cubicBezTo>
                  <a:cubicBezTo>
                    <a:pt x="44" y="0"/>
                    <a:pt x="43" y="0"/>
                    <a:pt x="42" y="0"/>
                  </a:cubicBezTo>
                  <a:cubicBezTo>
                    <a:pt x="1" y="22"/>
                    <a:pt x="1" y="22"/>
                    <a:pt x="1" y="22"/>
                  </a:cubicBezTo>
                  <a:cubicBezTo>
                    <a:pt x="0" y="22"/>
                    <a:pt x="0" y="23"/>
                    <a:pt x="0" y="24"/>
                  </a:cubicBezTo>
                  <a:cubicBezTo>
                    <a:pt x="0" y="25"/>
                    <a:pt x="0" y="26"/>
                    <a:pt x="1" y="27"/>
                  </a:cubicBezTo>
                  <a:close/>
                  <a:moveTo>
                    <a:pt x="63" y="43"/>
                  </a:moveTo>
                  <a:cubicBezTo>
                    <a:pt x="58" y="41"/>
                    <a:pt x="50" y="40"/>
                    <a:pt x="43" y="40"/>
                  </a:cubicBezTo>
                  <a:cubicBezTo>
                    <a:pt x="36" y="40"/>
                    <a:pt x="28" y="41"/>
                    <a:pt x="23" y="43"/>
                  </a:cubicBezTo>
                  <a:cubicBezTo>
                    <a:pt x="23" y="30"/>
                    <a:pt x="23" y="30"/>
                    <a:pt x="23" y="30"/>
                  </a:cubicBezTo>
                  <a:cubicBezTo>
                    <a:pt x="23" y="28"/>
                    <a:pt x="30" y="25"/>
                    <a:pt x="43" y="25"/>
                  </a:cubicBezTo>
                  <a:cubicBezTo>
                    <a:pt x="56" y="25"/>
                    <a:pt x="63" y="28"/>
                    <a:pt x="63" y="30"/>
                  </a:cubicBezTo>
                  <a:lnTo>
                    <a:pt x="63" y="43"/>
                  </a:lnTo>
                  <a:close/>
                  <a:moveTo>
                    <a:pt x="43" y="55"/>
                  </a:moveTo>
                  <a:cubicBezTo>
                    <a:pt x="30" y="55"/>
                    <a:pt x="23" y="52"/>
                    <a:pt x="23" y="50"/>
                  </a:cubicBezTo>
                  <a:cubicBezTo>
                    <a:pt x="23" y="49"/>
                    <a:pt x="30" y="46"/>
                    <a:pt x="43" y="46"/>
                  </a:cubicBezTo>
                  <a:cubicBezTo>
                    <a:pt x="56" y="46"/>
                    <a:pt x="63" y="49"/>
                    <a:pt x="63" y="50"/>
                  </a:cubicBezTo>
                  <a:cubicBezTo>
                    <a:pt x="63" y="52"/>
                    <a:pt x="56" y="55"/>
                    <a:pt x="43" y="55"/>
                  </a:cubicBezTo>
                  <a:close/>
                  <a:moveTo>
                    <a:pt x="43" y="6"/>
                  </a:moveTo>
                  <a:cubicBezTo>
                    <a:pt x="78" y="24"/>
                    <a:pt x="78" y="24"/>
                    <a:pt x="78" y="24"/>
                  </a:cubicBezTo>
                  <a:cubicBezTo>
                    <a:pt x="69" y="29"/>
                    <a:pt x="69" y="29"/>
                    <a:pt x="69" y="29"/>
                  </a:cubicBezTo>
                  <a:cubicBezTo>
                    <a:pt x="68" y="22"/>
                    <a:pt x="55" y="19"/>
                    <a:pt x="43" y="19"/>
                  </a:cubicBezTo>
                  <a:cubicBezTo>
                    <a:pt x="31" y="19"/>
                    <a:pt x="18" y="22"/>
                    <a:pt x="17" y="29"/>
                  </a:cubicBezTo>
                  <a:cubicBezTo>
                    <a:pt x="8" y="24"/>
                    <a:pt x="8" y="24"/>
                    <a:pt x="8" y="24"/>
                  </a:cubicBezTo>
                  <a:lnTo>
                    <a:pt x="43" y="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3" name="Google Shape;1073;p36">
              <a:extLst>
                <a:ext uri="{FF2B5EF4-FFF2-40B4-BE49-F238E27FC236}">
                  <a16:creationId xmlns:a16="http://schemas.microsoft.com/office/drawing/2014/main" id="{54EE6D4C-DE24-9117-5337-8E34041C07F4}"/>
                </a:ext>
              </a:extLst>
            </p:cNvPr>
            <p:cNvSpPr/>
            <p:nvPr/>
          </p:nvSpPr>
          <p:spPr>
            <a:xfrm>
              <a:off x="8053625" y="4024109"/>
              <a:ext cx="377150" cy="175341"/>
            </a:xfrm>
            <a:custGeom>
              <a:avLst/>
              <a:gdLst/>
              <a:ahLst/>
              <a:cxnLst/>
              <a:rect l="l" t="t" r="r" b="b"/>
              <a:pathLst>
                <a:path w="144" h="67" extrusionOk="0">
                  <a:moveTo>
                    <a:pt x="141" y="62"/>
                  </a:moveTo>
                  <a:cubicBezTo>
                    <a:pt x="130" y="62"/>
                    <a:pt x="130" y="62"/>
                    <a:pt x="130" y="62"/>
                  </a:cubicBezTo>
                  <a:cubicBezTo>
                    <a:pt x="130" y="36"/>
                    <a:pt x="130" y="36"/>
                    <a:pt x="130" y="36"/>
                  </a:cubicBezTo>
                  <a:cubicBezTo>
                    <a:pt x="130" y="34"/>
                    <a:pt x="129" y="33"/>
                    <a:pt x="127" y="33"/>
                  </a:cubicBezTo>
                  <a:cubicBezTo>
                    <a:pt x="93" y="33"/>
                    <a:pt x="93" y="33"/>
                    <a:pt x="93" y="33"/>
                  </a:cubicBezTo>
                  <a:cubicBezTo>
                    <a:pt x="93" y="3"/>
                    <a:pt x="93" y="3"/>
                    <a:pt x="93" y="3"/>
                  </a:cubicBezTo>
                  <a:cubicBezTo>
                    <a:pt x="93" y="1"/>
                    <a:pt x="92" y="0"/>
                    <a:pt x="90" y="0"/>
                  </a:cubicBezTo>
                  <a:cubicBezTo>
                    <a:pt x="53" y="0"/>
                    <a:pt x="53" y="0"/>
                    <a:pt x="53" y="0"/>
                  </a:cubicBezTo>
                  <a:cubicBezTo>
                    <a:pt x="52" y="0"/>
                    <a:pt x="51" y="1"/>
                    <a:pt x="51" y="3"/>
                  </a:cubicBezTo>
                  <a:cubicBezTo>
                    <a:pt x="51" y="17"/>
                    <a:pt x="51" y="17"/>
                    <a:pt x="51" y="17"/>
                  </a:cubicBezTo>
                  <a:cubicBezTo>
                    <a:pt x="17" y="17"/>
                    <a:pt x="17" y="17"/>
                    <a:pt x="17" y="17"/>
                  </a:cubicBezTo>
                  <a:cubicBezTo>
                    <a:pt x="15" y="17"/>
                    <a:pt x="14" y="18"/>
                    <a:pt x="14" y="19"/>
                  </a:cubicBezTo>
                  <a:cubicBezTo>
                    <a:pt x="14" y="62"/>
                    <a:pt x="14" y="62"/>
                    <a:pt x="14" y="62"/>
                  </a:cubicBezTo>
                  <a:cubicBezTo>
                    <a:pt x="3" y="62"/>
                    <a:pt x="3" y="62"/>
                    <a:pt x="3" y="62"/>
                  </a:cubicBezTo>
                  <a:cubicBezTo>
                    <a:pt x="2" y="62"/>
                    <a:pt x="0" y="63"/>
                    <a:pt x="0" y="64"/>
                  </a:cubicBezTo>
                  <a:cubicBezTo>
                    <a:pt x="0" y="66"/>
                    <a:pt x="1" y="67"/>
                    <a:pt x="3" y="67"/>
                  </a:cubicBezTo>
                  <a:cubicBezTo>
                    <a:pt x="141" y="67"/>
                    <a:pt x="141" y="67"/>
                    <a:pt x="141" y="67"/>
                  </a:cubicBezTo>
                  <a:cubicBezTo>
                    <a:pt x="142" y="67"/>
                    <a:pt x="143" y="66"/>
                    <a:pt x="144" y="65"/>
                  </a:cubicBezTo>
                  <a:cubicBezTo>
                    <a:pt x="144" y="63"/>
                    <a:pt x="142" y="62"/>
                    <a:pt x="141" y="62"/>
                  </a:cubicBezTo>
                  <a:close/>
                  <a:moveTo>
                    <a:pt x="20" y="22"/>
                  </a:moveTo>
                  <a:cubicBezTo>
                    <a:pt x="51" y="22"/>
                    <a:pt x="51" y="22"/>
                    <a:pt x="51" y="22"/>
                  </a:cubicBezTo>
                  <a:cubicBezTo>
                    <a:pt x="51" y="62"/>
                    <a:pt x="51" y="62"/>
                    <a:pt x="51" y="62"/>
                  </a:cubicBezTo>
                  <a:cubicBezTo>
                    <a:pt x="20" y="62"/>
                    <a:pt x="20" y="62"/>
                    <a:pt x="20" y="62"/>
                  </a:cubicBezTo>
                  <a:lnTo>
                    <a:pt x="20" y="22"/>
                  </a:lnTo>
                  <a:close/>
                  <a:moveTo>
                    <a:pt x="56" y="5"/>
                  </a:moveTo>
                  <a:cubicBezTo>
                    <a:pt x="88" y="5"/>
                    <a:pt x="88" y="5"/>
                    <a:pt x="88" y="5"/>
                  </a:cubicBezTo>
                  <a:cubicBezTo>
                    <a:pt x="88" y="62"/>
                    <a:pt x="88" y="62"/>
                    <a:pt x="88" y="62"/>
                  </a:cubicBezTo>
                  <a:cubicBezTo>
                    <a:pt x="56" y="62"/>
                    <a:pt x="56" y="62"/>
                    <a:pt x="56" y="62"/>
                  </a:cubicBezTo>
                  <a:lnTo>
                    <a:pt x="56" y="5"/>
                  </a:lnTo>
                  <a:close/>
                  <a:moveTo>
                    <a:pt x="93" y="62"/>
                  </a:moveTo>
                  <a:cubicBezTo>
                    <a:pt x="93" y="39"/>
                    <a:pt x="93" y="39"/>
                    <a:pt x="93" y="39"/>
                  </a:cubicBezTo>
                  <a:cubicBezTo>
                    <a:pt x="124" y="39"/>
                    <a:pt x="124" y="39"/>
                    <a:pt x="124" y="39"/>
                  </a:cubicBezTo>
                  <a:cubicBezTo>
                    <a:pt x="124" y="62"/>
                    <a:pt x="124" y="62"/>
                    <a:pt x="124" y="62"/>
                  </a:cubicBezTo>
                  <a:lnTo>
                    <a:pt x="93" y="6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4" name="Google Shape;1074;p36">
              <a:extLst>
                <a:ext uri="{FF2B5EF4-FFF2-40B4-BE49-F238E27FC236}">
                  <a16:creationId xmlns:a16="http://schemas.microsoft.com/office/drawing/2014/main" id="{FC5747F2-6C39-F6E9-DA3C-C04C9772E82A}"/>
                </a:ext>
              </a:extLst>
            </p:cNvPr>
            <p:cNvSpPr/>
            <p:nvPr/>
          </p:nvSpPr>
          <p:spPr>
            <a:xfrm>
              <a:off x="8226762" y="4086966"/>
              <a:ext cx="30878" cy="52933"/>
            </a:xfrm>
            <a:custGeom>
              <a:avLst/>
              <a:gdLst/>
              <a:ahLst/>
              <a:cxnLst/>
              <a:rect l="l" t="t" r="r" b="b"/>
              <a:pathLst>
                <a:path w="12" h="20" extrusionOk="0">
                  <a:moveTo>
                    <a:pt x="8" y="0"/>
                  </a:moveTo>
                  <a:cubicBezTo>
                    <a:pt x="3" y="0"/>
                    <a:pt x="3" y="0"/>
                    <a:pt x="3" y="0"/>
                  </a:cubicBezTo>
                  <a:cubicBezTo>
                    <a:pt x="2" y="0"/>
                    <a:pt x="1" y="1"/>
                    <a:pt x="0" y="2"/>
                  </a:cubicBezTo>
                  <a:cubicBezTo>
                    <a:pt x="0" y="4"/>
                    <a:pt x="1" y="5"/>
                    <a:pt x="3" y="5"/>
                  </a:cubicBezTo>
                  <a:cubicBezTo>
                    <a:pt x="3" y="14"/>
                    <a:pt x="3" y="14"/>
                    <a:pt x="3" y="14"/>
                  </a:cubicBezTo>
                  <a:cubicBezTo>
                    <a:pt x="1" y="14"/>
                    <a:pt x="0" y="16"/>
                    <a:pt x="0" y="18"/>
                  </a:cubicBezTo>
                  <a:cubicBezTo>
                    <a:pt x="1" y="19"/>
                    <a:pt x="2" y="20"/>
                    <a:pt x="3" y="20"/>
                  </a:cubicBezTo>
                  <a:cubicBezTo>
                    <a:pt x="8" y="20"/>
                    <a:pt x="8" y="20"/>
                    <a:pt x="8" y="20"/>
                  </a:cubicBezTo>
                  <a:cubicBezTo>
                    <a:pt x="10" y="20"/>
                    <a:pt x="11" y="19"/>
                    <a:pt x="11" y="18"/>
                  </a:cubicBezTo>
                  <a:cubicBezTo>
                    <a:pt x="12" y="16"/>
                    <a:pt x="10" y="14"/>
                    <a:pt x="9" y="14"/>
                  </a:cubicBezTo>
                  <a:cubicBezTo>
                    <a:pt x="9" y="5"/>
                    <a:pt x="9" y="5"/>
                    <a:pt x="9" y="5"/>
                  </a:cubicBezTo>
                  <a:cubicBezTo>
                    <a:pt x="10" y="5"/>
                    <a:pt x="12" y="4"/>
                    <a:pt x="11" y="2"/>
                  </a:cubicBezTo>
                  <a:cubicBezTo>
                    <a:pt x="11" y="1"/>
                    <a:pt x="10" y="0"/>
                    <a:pt x="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5" name="Picture 4">
            <a:extLst>
              <a:ext uri="{FF2B5EF4-FFF2-40B4-BE49-F238E27FC236}">
                <a16:creationId xmlns:a16="http://schemas.microsoft.com/office/drawing/2014/main" id="{D18BF78A-A53A-D98C-C20A-3B6F7F9E2054}"/>
              </a:ext>
            </a:extLst>
          </p:cNvPr>
          <p:cNvPicPr>
            <a:picLocks noChangeAspect="1"/>
          </p:cNvPicPr>
          <p:nvPr/>
        </p:nvPicPr>
        <p:blipFill>
          <a:blip r:embed="rId3"/>
          <a:srcRect/>
          <a:stretch/>
        </p:blipFill>
        <p:spPr>
          <a:xfrm>
            <a:off x="5364352" y="1783384"/>
            <a:ext cx="2121833" cy="2681964"/>
          </a:xfrm>
          <a:prstGeom prst="rect">
            <a:avLst/>
          </a:prstGeom>
        </p:spPr>
      </p:pic>
      <p:pic>
        <p:nvPicPr>
          <p:cNvPr id="3" name="Picture 2">
            <a:extLst>
              <a:ext uri="{FF2B5EF4-FFF2-40B4-BE49-F238E27FC236}">
                <a16:creationId xmlns:a16="http://schemas.microsoft.com/office/drawing/2014/main" id="{AB53E2C2-C443-2443-61ED-80B057EE9499}"/>
              </a:ext>
            </a:extLst>
          </p:cNvPr>
          <p:cNvPicPr>
            <a:picLocks noChangeAspect="1"/>
          </p:cNvPicPr>
          <p:nvPr/>
        </p:nvPicPr>
        <p:blipFill>
          <a:blip r:embed="rId4"/>
          <a:stretch>
            <a:fillRect/>
          </a:stretch>
        </p:blipFill>
        <p:spPr>
          <a:xfrm>
            <a:off x="7336820" y="1679476"/>
            <a:ext cx="298730" cy="414564"/>
          </a:xfrm>
          <a:prstGeom prst="rect">
            <a:avLst/>
          </a:prstGeom>
        </p:spPr>
      </p:pic>
    </p:spTree>
    <p:extLst>
      <p:ext uri="{BB962C8B-B14F-4D97-AF65-F5344CB8AC3E}">
        <p14:creationId xmlns:p14="http://schemas.microsoft.com/office/powerpoint/2010/main" val="31325281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9"/>
        <p:cNvGrpSpPr/>
        <p:nvPr/>
      </p:nvGrpSpPr>
      <p:grpSpPr>
        <a:xfrm>
          <a:off x="0" y="0"/>
          <a:ext cx="0" cy="0"/>
          <a:chOff x="0" y="0"/>
          <a:chExt cx="0" cy="0"/>
        </a:xfrm>
      </p:grpSpPr>
      <p:sp>
        <p:nvSpPr>
          <p:cNvPr id="1020" name="Google Shape;1020;p34"/>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Pembahasan - Coding</a:t>
            </a:r>
            <a:endParaRPr/>
          </a:p>
        </p:txBody>
      </p:sp>
      <p:sp>
        <p:nvSpPr>
          <p:cNvPr id="1021" name="Google Shape;1021;p34"/>
          <p:cNvSpPr txBox="1">
            <a:spLocks noGrp="1"/>
          </p:cNvSpPr>
          <p:nvPr>
            <p:ph type="subTitle" idx="1"/>
          </p:nvPr>
        </p:nvSpPr>
        <p:spPr>
          <a:xfrm>
            <a:off x="1029297" y="2462251"/>
            <a:ext cx="2260200" cy="143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Footer dan Header</a:t>
            </a:r>
          </a:p>
          <a:p>
            <a:pPr marL="0" lvl="0" indent="0" algn="ctr" rtl="0">
              <a:spcBef>
                <a:spcPts val="0"/>
              </a:spcBef>
              <a:spcAft>
                <a:spcPts val="0"/>
              </a:spcAft>
              <a:buNone/>
            </a:pPr>
            <a:endParaRPr/>
          </a:p>
        </p:txBody>
      </p:sp>
      <p:sp>
        <p:nvSpPr>
          <p:cNvPr id="1024" name="Google Shape;1024;p34"/>
          <p:cNvSpPr txBox="1">
            <a:spLocks noGrp="1"/>
          </p:cNvSpPr>
          <p:nvPr>
            <p:ph type="subTitle" idx="4"/>
          </p:nvPr>
        </p:nvSpPr>
        <p:spPr>
          <a:xfrm>
            <a:off x="1029297" y="2040377"/>
            <a:ext cx="2260200" cy="54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Layout</a:t>
            </a:r>
            <a:endParaRPr/>
          </a:p>
        </p:txBody>
      </p:sp>
      <p:sp>
        <p:nvSpPr>
          <p:cNvPr id="1025" name="Google Shape;1025;p34"/>
          <p:cNvSpPr txBox="1">
            <a:spLocks noGrp="1"/>
          </p:cNvSpPr>
          <p:nvPr>
            <p:ph type="subTitle" idx="5"/>
          </p:nvPr>
        </p:nvSpPr>
        <p:spPr>
          <a:xfrm>
            <a:off x="5854503" y="2040377"/>
            <a:ext cx="2260200" cy="54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CSS</a:t>
            </a:r>
            <a:endParaRPr/>
          </a:p>
        </p:txBody>
      </p:sp>
      <p:sp>
        <p:nvSpPr>
          <p:cNvPr id="1026" name="Google Shape;1026;p34"/>
          <p:cNvSpPr txBox="1">
            <a:spLocks noGrp="1"/>
          </p:cNvSpPr>
          <p:nvPr>
            <p:ph type="subTitle" idx="6"/>
          </p:nvPr>
        </p:nvSpPr>
        <p:spPr>
          <a:xfrm>
            <a:off x="3441896" y="2040376"/>
            <a:ext cx="2260200" cy="54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a:t>Script PHP dan JS</a:t>
            </a:r>
            <a:endParaRPr sz="1800"/>
          </a:p>
        </p:txBody>
      </p:sp>
      <p:grpSp>
        <p:nvGrpSpPr>
          <p:cNvPr id="1027" name="Google Shape;1027;p34"/>
          <p:cNvGrpSpPr/>
          <p:nvPr/>
        </p:nvGrpSpPr>
        <p:grpSpPr>
          <a:xfrm>
            <a:off x="1999495" y="1640956"/>
            <a:ext cx="319805" cy="377148"/>
            <a:chOff x="4826900" y="1418256"/>
            <a:chExt cx="319805" cy="377148"/>
          </a:xfrm>
        </p:grpSpPr>
        <p:sp>
          <p:nvSpPr>
            <p:cNvPr id="1028" name="Google Shape;1028;p34"/>
            <p:cNvSpPr/>
            <p:nvPr/>
          </p:nvSpPr>
          <p:spPr>
            <a:xfrm>
              <a:off x="4872114" y="1462366"/>
              <a:ext cx="227172" cy="333037"/>
            </a:xfrm>
            <a:custGeom>
              <a:avLst/>
              <a:gdLst/>
              <a:ahLst/>
              <a:cxnLst/>
              <a:rect l="l" t="t" r="r" b="b"/>
              <a:pathLst>
                <a:path w="87" h="127" extrusionOk="0">
                  <a:moveTo>
                    <a:pt x="87" y="44"/>
                  </a:moveTo>
                  <a:cubicBezTo>
                    <a:pt x="87" y="20"/>
                    <a:pt x="67" y="0"/>
                    <a:pt x="42" y="1"/>
                  </a:cubicBezTo>
                  <a:cubicBezTo>
                    <a:pt x="21" y="2"/>
                    <a:pt x="3" y="19"/>
                    <a:pt x="1" y="41"/>
                  </a:cubicBezTo>
                  <a:cubicBezTo>
                    <a:pt x="0" y="60"/>
                    <a:pt x="11" y="77"/>
                    <a:pt x="28" y="84"/>
                  </a:cubicBezTo>
                  <a:cubicBezTo>
                    <a:pt x="28" y="124"/>
                    <a:pt x="28" y="124"/>
                    <a:pt x="28" y="124"/>
                  </a:cubicBezTo>
                  <a:cubicBezTo>
                    <a:pt x="28" y="125"/>
                    <a:pt x="29" y="127"/>
                    <a:pt x="31" y="127"/>
                  </a:cubicBezTo>
                  <a:cubicBezTo>
                    <a:pt x="57" y="127"/>
                    <a:pt x="57" y="127"/>
                    <a:pt x="57" y="127"/>
                  </a:cubicBezTo>
                  <a:cubicBezTo>
                    <a:pt x="59" y="127"/>
                    <a:pt x="60" y="125"/>
                    <a:pt x="60" y="124"/>
                  </a:cubicBezTo>
                  <a:cubicBezTo>
                    <a:pt x="60" y="84"/>
                    <a:pt x="60" y="84"/>
                    <a:pt x="60" y="84"/>
                  </a:cubicBezTo>
                  <a:cubicBezTo>
                    <a:pt x="76" y="78"/>
                    <a:pt x="87" y="62"/>
                    <a:pt x="87" y="44"/>
                  </a:cubicBezTo>
                  <a:close/>
                  <a:moveTo>
                    <a:pt x="34" y="63"/>
                  </a:moveTo>
                  <a:cubicBezTo>
                    <a:pt x="34" y="62"/>
                    <a:pt x="35" y="62"/>
                    <a:pt x="36" y="62"/>
                  </a:cubicBezTo>
                  <a:cubicBezTo>
                    <a:pt x="38" y="62"/>
                    <a:pt x="39" y="62"/>
                    <a:pt x="41" y="65"/>
                  </a:cubicBezTo>
                  <a:cubicBezTo>
                    <a:pt x="41" y="65"/>
                    <a:pt x="41" y="66"/>
                    <a:pt x="42" y="66"/>
                  </a:cubicBezTo>
                  <a:cubicBezTo>
                    <a:pt x="42" y="66"/>
                    <a:pt x="42" y="67"/>
                    <a:pt x="43" y="67"/>
                  </a:cubicBezTo>
                  <a:cubicBezTo>
                    <a:pt x="44" y="67"/>
                    <a:pt x="45" y="67"/>
                    <a:pt x="46" y="66"/>
                  </a:cubicBezTo>
                  <a:cubicBezTo>
                    <a:pt x="46" y="66"/>
                    <a:pt x="47" y="65"/>
                    <a:pt x="47" y="65"/>
                  </a:cubicBezTo>
                  <a:cubicBezTo>
                    <a:pt x="49" y="62"/>
                    <a:pt x="49" y="62"/>
                    <a:pt x="52" y="62"/>
                  </a:cubicBezTo>
                  <a:cubicBezTo>
                    <a:pt x="53" y="62"/>
                    <a:pt x="54" y="62"/>
                    <a:pt x="54" y="63"/>
                  </a:cubicBezTo>
                  <a:cubicBezTo>
                    <a:pt x="54" y="107"/>
                    <a:pt x="54" y="107"/>
                    <a:pt x="54" y="107"/>
                  </a:cubicBezTo>
                  <a:cubicBezTo>
                    <a:pt x="34" y="107"/>
                    <a:pt x="34" y="107"/>
                    <a:pt x="34" y="107"/>
                  </a:cubicBezTo>
                  <a:cubicBezTo>
                    <a:pt x="34" y="63"/>
                    <a:pt x="34" y="63"/>
                    <a:pt x="34" y="63"/>
                  </a:cubicBezTo>
                  <a:close/>
                  <a:moveTo>
                    <a:pt x="34" y="52"/>
                  </a:moveTo>
                  <a:cubicBezTo>
                    <a:pt x="37" y="48"/>
                    <a:pt x="37" y="48"/>
                    <a:pt x="37" y="48"/>
                  </a:cubicBezTo>
                  <a:cubicBezTo>
                    <a:pt x="51" y="48"/>
                    <a:pt x="51" y="48"/>
                    <a:pt x="51" y="48"/>
                  </a:cubicBezTo>
                  <a:cubicBezTo>
                    <a:pt x="54" y="52"/>
                    <a:pt x="54" y="52"/>
                    <a:pt x="54" y="52"/>
                  </a:cubicBezTo>
                  <a:cubicBezTo>
                    <a:pt x="54" y="56"/>
                    <a:pt x="54" y="56"/>
                    <a:pt x="54" y="56"/>
                  </a:cubicBezTo>
                  <a:cubicBezTo>
                    <a:pt x="54" y="56"/>
                    <a:pt x="53" y="56"/>
                    <a:pt x="52" y="56"/>
                  </a:cubicBezTo>
                  <a:cubicBezTo>
                    <a:pt x="48" y="56"/>
                    <a:pt x="46" y="58"/>
                    <a:pt x="44" y="60"/>
                  </a:cubicBezTo>
                  <a:cubicBezTo>
                    <a:pt x="42" y="58"/>
                    <a:pt x="40" y="56"/>
                    <a:pt x="36" y="56"/>
                  </a:cubicBezTo>
                  <a:cubicBezTo>
                    <a:pt x="35" y="56"/>
                    <a:pt x="34" y="56"/>
                    <a:pt x="34" y="56"/>
                  </a:cubicBezTo>
                  <a:cubicBezTo>
                    <a:pt x="34" y="52"/>
                    <a:pt x="34" y="52"/>
                    <a:pt x="34" y="52"/>
                  </a:cubicBezTo>
                  <a:close/>
                  <a:moveTo>
                    <a:pt x="40" y="42"/>
                  </a:moveTo>
                  <a:cubicBezTo>
                    <a:pt x="44" y="37"/>
                    <a:pt x="44" y="37"/>
                    <a:pt x="44" y="37"/>
                  </a:cubicBezTo>
                  <a:cubicBezTo>
                    <a:pt x="47" y="42"/>
                    <a:pt x="47" y="42"/>
                    <a:pt x="47" y="42"/>
                  </a:cubicBezTo>
                  <a:lnTo>
                    <a:pt x="40" y="42"/>
                  </a:lnTo>
                  <a:close/>
                  <a:moveTo>
                    <a:pt x="34" y="121"/>
                  </a:moveTo>
                  <a:cubicBezTo>
                    <a:pt x="34" y="112"/>
                    <a:pt x="34" y="112"/>
                    <a:pt x="34" y="112"/>
                  </a:cubicBezTo>
                  <a:cubicBezTo>
                    <a:pt x="54" y="112"/>
                    <a:pt x="54" y="112"/>
                    <a:pt x="54" y="112"/>
                  </a:cubicBezTo>
                  <a:cubicBezTo>
                    <a:pt x="54" y="121"/>
                    <a:pt x="54" y="121"/>
                    <a:pt x="54" y="121"/>
                  </a:cubicBezTo>
                  <a:lnTo>
                    <a:pt x="34" y="121"/>
                  </a:lnTo>
                  <a:close/>
                  <a:moveTo>
                    <a:pt x="60" y="78"/>
                  </a:moveTo>
                  <a:cubicBezTo>
                    <a:pt x="60" y="51"/>
                    <a:pt x="60" y="51"/>
                    <a:pt x="60" y="51"/>
                  </a:cubicBezTo>
                  <a:cubicBezTo>
                    <a:pt x="60" y="50"/>
                    <a:pt x="60" y="50"/>
                    <a:pt x="59" y="49"/>
                  </a:cubicBezTo>
                  <a:cubicBezTo>
                    <a:pt x="55" y="43"/>
                    <a:pt x="55" y="43"/>
                    <a:pt x="55" y="43"/>
                  </a:cubicBezTo>
                  <a:cubicBezTo>
                    <a:pt x="55" y="43"/>
                    <a:pt x="55" y="43"/>
                    <a:pt x="55" y="43"/>
                  </a:cubicBezTo>
                  <a:cubicBezTo>
                    <a:pt x="46" y="31"/>
                    <a:pt x="46" y="31"/>
                    <a:pt x="46" y="31"/>
                  </a:cubicBezTo>
                  <a:cubicBezTo>
                    <a:pt x="46" y="30"/>
                    <a:pt x="45" y="29"/>
                    <a:pt x="44" y="29"/>
                  </a:cubicBezTo>
                  <a:cubicBezTo>
                    <a:pt x="43" y="29"/>
                    <a:pt x="42" y="30"/>
                    <a:pt x="42" y="31"/>
                  </a:cubicBezTo>
                  <a:cubicBezTo>
                    <a:pt x="33" y="43"/>
                    <a:pt x="33" y="43"/>
                    <a:pt x="33" y="43"/>
                  </a:cubicBezTo>
                  <a:cubicBezTo>
                    <a:pt x="33" y="43"/>
                    <a:pt x="33" y="43"/>
                    <a:pt x="33" y="43"/>
                  </a:cubicBezTo>
                  <a:cubicBezTo>
                    <a:pt x="29" y="49"/>
                    <a:pt x="29" y="49"/>
                    <a:pt x="29" y="49"/>
                  </a:cubicBezTo>
                  <a:cubicBezTo>
                    <a:pt x="28" y="50"/>
                    <a:pt x="28" y="50"/>
                    <a:pt x="28" y="51"/>
                  </a:cubicBezTo>
                  <a:cubicBezTo>
                    <a:pt x="28" y="78"/>
                    <a:pt x="28" y="78"/>
                    <a:pt x="28" y="78"/>
                  </a:cubicBezTo>
                  <a:cubicBezTo>
                    <a:pt x="15" y="72"/>
                    <a:pt x="7" y="59"/>
                    <a:pt x="7" y="44"/>
                  </a:cubicBezTo>
                  <a:cubicBezTo>
                    <a:pt x="7" y="24"/>
                    <a:pt x="23" y="7"/>
                    <a:pt x="44" y="7"/>
                  </a:cubicBezTo>
                  <a:cubicBezTo>
                    <a:pt x="64" y="7"/>
                    <a:pt x="81" y="24"/>
                    <a:pt x="81" y="44"/>
                  </a:cubicBezTo>
                  <a:cubicBezTo>
                    <a:pt x="81" y="59"/>
                    <a:pt x="73" y="72"/>
                    <a:pt x="60" y="7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9" name="Google Shape;1029;p34"/>
            <p:cNvSpPr/>
            <p:nvPr/>
          </p:nvSpPr>
          <p:spPr>
            <a:xfrm>
              <a:off x="4979083" y="1418256"/>
              <a:ext cx="15439" cy="28672"/>
            </a:xfrm>
            <a:custGeom>
              <a:avLst/>
              <a:gdLst/>
              <a:ahLst/>
              <a:cxnLst/>
              <a:rect l="l" t="t" r="r" b="b"/>
              <a:pathLst>
                <a:path w="6" h="11" extrusionOk="0">
                  <a:moveTo>
                    <a:pt x="6" y="8"/>
                  </a:moveTo>
                  <a:cubicBezTo>
                    <a:pt x="6" y="3"/>
                    <a:pt x="6" y="3"/>
                    <a:pt x="6" y="3"/>
                  </a:cubicBezTo>
                  <a:cubicBezTo>
                    <a:pt x="6" y="2"/>
                    <a:pt x="5" y="1"/>
                    <a:pt x="3" y="0"/>
                  </a:cubicBezTo>
                  <a:cubicBezTo>
                    <a:pt x="1" y="0"/>
                    <a:pt x="0" y="1"/>
                    <a:pt x="0" y="3"/>
                  </a:cubicBezTo>
                  <a:cubicBezTo>
                    <a:pt x="0" y="8"/>
                    <a:pt x="0" y="8"/>
                    <a:pt x="0" y="8"/>
                  </a:cubicBezTo>
                  <a:cubicBezTo>
                    <a:pt x="0" y="10"/>
                    <a:pt x="1" y="11"/>
                    <a:pt x="3" y="11"/>
                  </a:cubicBezTo>
                  <a:cubicBezTo>
                    <a:pt x="5" y="11"/>
                    <a:pt x="6" y="10"/>
                    <a:pt x="6" y="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0" name="Google Shape;1030;p34"/>
            <p:cNvSpPr/>
            <p:nvPr/>
          </p:nvSpPr>
          <p:spPr>
            <a:xfrm>
              <a:off x="5118033" y="1570438"/>
              <a:ext cx="28672" cy="15439"/>
            </a:xfrm>
            <a:custGeom>
              <a:avLst/>
              <a:gdLst/>
              <a:ahLst/>
              <a:cxnLst/>
              <a:rect l="l" t="t" r="r" b="b"/>
              <a:pathLst>
                <a:path w="11" h="6" extrusionOk="0">
                  <a:moveTo>
                    <a:pt x="8" y="0"/>
                  </a:moveTo>
                  <a:cubicBezTo>
                    <a:pt x="3" y="0"/>
                    <a:pt x="3" y="0"/>
                    <a:pt x="3" y="0"/>
                  </a:cubicBezTo>
                  <a:cubicBezTo>
                    <a:pt x="1" y="0"/>
                    <a:pt x="0" y="1"/>
                    <a:pt x="0" y="3"/>
                  </a:cubicBezTo>
                  <a:cubicBezTo>
                    <a:pt x="0" y="4"/>
                    <a:pt x="1" y="6"/>
                    <a:pt x="3" y="6"/>
                  </a:cubicBezTo>
                  <a:cubicBezTo>
                    <a:pt x="8" y="6"/>
                    <a:pt x="8" y="6"/>
                    <a:pt x="8" y="6"/>
                  </a:cubicBezTo>
                  <a:cubicBezTo>
                    <a:pt x="9" y="6"/>
                    <a:pt x="10" y="5"/>
                    <a:pt x="11" y="3"/>
                  </a:cubicBezTo>
                  <a:cubicBezTo>
                    <a:pt x="11" y="2"/>
                    <a:pt x="10" y="0"/>
                    <a:pt x="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1" name="Google Shape;1031;p34"/>
            <p:cNvSpPr/>
            <p:nvPr/>
          </p:nvSpPr>
          <p:spPr>
            <a:xfrm>
              <a:off x="4826900" y="1570438"/>
              <a:ext cx="29775" cy="15439"/>
            </a:xfrm>
            <a:custGeom>
              <a:avLst/>
              <a:gdLst/>
              <a:ahLst/>
              <a:cxnLst/>
              <a:rect l="l" t="t" r="r" b="b"/>
              <a:pathLst>
                <a:path w="11" h="6" extrusionOk="0">
                  <a:moveTo>
                    <a:pt x="8" y="0"/>
                  </a:moveTo>
                  <a:cubicBezTo>
                    <a:pt x="3" y="0"/>
                    <a:pt x="3" y="0"/>
                    <a:pt x="3" y="0"/>
                  </a:cubicBezTo>
                  <a:cubicBezTo>
                    <a:pt x="2" y="0"/>
                    <a:pt x="0" y="1"/>
                    <a:pt x="0" y="3"/>
                  </a:cubicBezTo>
                  <a:cubicBezTo>
                    <a:pt x="0" y="4"/>
                    <a:pt x="1" y="6"/>
                    <a:pt x="3" y="6"/>
                  </a:cubicBezTo>
                  <a:cubicBezTo>
                    <a:pt x="8" y="6"/>
                    <a:pt x="8" y="6"/>
                    <a:pt x="8" y="6"/>
                  </a:cubicBezTo>
                  <a:cubicBezTo>
                    <a:pt x="10" y="6"/>
                    <a:pt x="11" y="5"/>
                    <a:pt x="11" y="3"/>
                  </a:cubicBezTo>
                  <a:cubicBezTo>
                    <a:pt x="11" y="2"/>
                    <a:pt x="10" y="0"/>
                    <a:pt x="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2" name="Google Shape;1032;p34"/>
            <p:cNvSpPr/>
            <p:nvPr/>
          </p:nvSpPr>
          <p:spPr>
            <a:xfrm>
              <a:off x="5076127" y="1462366"/>
              <a:ext cx="26467" cy="26467"/>
            </a:xfrm>
            <a:custGeom>
              <a:avLst/>
              <a:gdLst/>
              <a:ahLst/>
              <a:cxnLst/>
              <a:rect l="l" t="t" r="r" b="b"/>
              <a:pathLst>
                <a:path w="10" h="10" extrusionOk="0">
                  <a:moveTo>
                    <a:pt x="5" y="1"/>
                  </a:moveTo>
                  <a:cubicBezTo>
                    <a:pt x="1" y="5"/>
                    <a:pt x="1" y="5"/>
                    <a:pt x="1" y="5"/>
                  </a:cubicBezTo>
                  <a:cubicBezTo>
                    <a:pt x="0" y="6"/>
                    <a:pt x="0" y="8"/>
                    <a:pt x="1" y="9"/>
                  </a:cubicBezTo>
                  <a:cubicBezTo>
                    <a:pt x="2" y="9"/>
                    <a:pt x="2" y="10"/>
                    <a:pt x="3" y="10"/>
                  </a:cubicBezTo>
                  <a:cubicBezTo>
                    <a:pt x="4" y="10"/>
                    <a:pt x="5" y="9"/>
                    <a:pt x="5" y="9"/>
                  </a:cubicBezTo>
                  <a:cubicBezTo>
                    <a:pt x="9" y="5"/>
                    <a:pt x="9" y="5"/>
                    <a:pt x="9" y="5"/>
                  </a:cubicBezTo>
                  <a:cubicBezTo>
                    <a:pt x="10" y="4"/>
                    <a:pt x="10" y="2"/>
                    <a:pt x="9" y="1"/>
                  </a:cubicBezTo>
                  <a:cubicBezTo>
                    <a:pt x="8" y="0"/>
                    <a:pt x="6" y="0"/>
                    <a:pt x="5" y="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3" name="Google Shape;1033;p34"/>
            <p:cNvSpPr/>
            <p:nvPr/>
          </p:nvSpPr>
          <p:spPr>
            <a:xfrm>
              <a:off x="4872114" y="1667482"/>
              <a:ext cx="26467" cy="26467"/>
            </a:xfrm>
            <a:custGeom>
              <a:avLst/>
              <a:gdLst/>
              <a:ahLst/>
              <a:cxnLst/>
              <a:rect l="l" t="t" r="r" b="b"/>
              <a:pathLst>
                <a:path w="10" h="10" extrusionOk="0">
                  <a:moveTo>
                    <a:pt x="5" y="1"/>
                  </a:moveTo>
                  <a:cubicBezTo>
                    <a:pt x="1" y="5"/>
                    <a:pt x="1" y="5"/>
                    <a:pt x="1" y="5"/>
                  </a:cubicBezTo>
                  <a:cubicBezTo>
                    <a:pt x="0" y="6"/>
                    <a:pt x="0" y="8"/>
                    <a:pt x="1" y="9"/>
                  </a:cubicBezTo>
                  <a:cubicBezTo>
                    <a:pt x="1" y="10"/>
                    <a:pt x="2" y="10"/>
                    <a:pt x="3" y="10"/>
                  </a:cubicBezTo>
                  <a:cubicBezTo>
                    <a:pt x="4" y="10"/>
                    <a:pt x="4" y="10"/>
                    <a:pt x="5" y="9"/>
                  </a:cubicBezTo>
                  <a:cubicBezTo>
                    <a:pt x="9" y="5"/>
                    <a:pt x="9" y="5"/>
                    <a:pt x="9" y="5"/>
                  </a:cubicBezTo>
                  <a:cubicBezTo>
                    <a:pt x="10" y="4"/>
                    <a:pt x="10" y="2"/>
                    <a:pt x="9" y="1"/>
                  </a:cubicBezTo>
                  <a:cubicBezTo>
                    <a:pt x="8" y="0"/>
                    <a:pt x="6" y="0"/>
                    <a:pt x="5" y="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4" name="Google Shape;1034;p34"/>
            <p:cNvSpPr/>
            <p:nvPr/>
          </p:nvSpPr>
          <p:spPr>
            <a:xfrm>
              <a:off x="5076127" y="1667482"/>
              <a:ext cx="26467" cy="26467"/>
            </a:xfrm>
            <a:custGeom>
              <a:avLst/>
              <a:gdLst/>
              <a:ahLst/>
              <a:cxnLst/>
              <a:rect l="l" t="t" r="r" b="b"/>
              <a:pathLst>
                <a:path w="10" h="10" extrusionOk="0">
                  <a:moveTo>
                    <a:pt x="5" y="1"/>
                  </a:moveTo>
                  <a:cubicBezTo>
                    <a:pt x="4" y="0"/>
                    <a:pt x="2" y="0"/>
                    <a:pt x="1" y="1"/>
                  </a:cubicBezTo>
                  <a:cubicBezTo>
                    <a:pt x="0" y="2"/>
                    <a:pt x="0" y="4"/>
                    <a:pt x="1" y="5"/>
                  </a:cubicBezTo>
                  <a:cubicBezTo>
                    <a:pt x="5" y="9"/>
                    <a:pt x="5" y="9"/>
                    <a:pt x="5" y="9"/>
                  </a:cubicBezTo>
                  <a:cubicBezTo>
                    <a:pt x="5" y="10"/>
                    <a:pt x="6" y="10"/>
                    <a:pt x="7" y="10"/>
                  </a:cubicBezTo>
                  <a:cubicBezTo>
                    <a:pt x="8" y="10"/>
                    <a:pt x="8" y="10"/>
                    <a:pt x="9" y="9"/>
                  </a:cubicBezTo>
                  <a:cubicBezTo>
                    <a:pt x="10" y="8"/>
                    <a:pt x="10" y="6"/>
                    <a:pt x="9" y="5"/>
                  </a:cubicBezTo>
                  <a:lnTo>
                    <a:pt x="5" y="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5" name="Google Shape;1035;p34"/>
            <p:cNvSpPr/>
            <p:nvPr/>
          </p:nvSpPr>
          <p:spPr>
            <a:xfrm>
              <a:off x="4872114" y="1462366"/>
              <a:ext cx="26467" cy="26467"/>
            </a:xfrm>
            <a:custGeom>
              <a:avLst/>
              <a:gdLst/>
              <a:ahLst/>
              <a:cxnLst/>
              <a:rect l="l" t="t" r="r" b="b"/>
              <a:pathLst>
                <a:path w="10" h="10" extrusionOk="0">
                  <a:moveTo>
                    <a:pt x="5" y="9"/>
                  </a:moveTo>
                  <a:cubicBezTo>
                    <a:pt x="5" y="9"/>
                    <a:pt x="6" y="10"/>
                    <a:pt x="7" y="10"/>
                  </a:cubicBezTo>
                  <a:cubicBezTo>
                    <a:pt x="7" y="10"/>
                    <a:pt x="8" y="9"/>
                    <a:pt x="9" y="9"/>
                  </a:cubicBezTo>
                  <a:cubicBezTo>
                    <a:pt x="10" y="8"/>
                    <a:pt x="10" y="6"/>
                    <a:pt x="9" y="5"/>
                  </a:cubicBezTo>
                  <a:cubicBezTo>
                    <a:pt x="5" y="1"/>
                    <a:pt x="5" y="1"/>
                    <a:pt x="5" y="1"/>
                  </a:cubicBezTo>
                  <a:cubicBezTo>
                    <a:pt x="4" y="0"/>
                    <a:pt x="2" y="0"/>
                    <a:pt x="1" y="1"/>
                  </a:cubicBezTo>
                  <a:cubicBezTo>
                    <a:pt x="0" y="2"/>
                    <a:pt x="0" y="4"/>
                    <a:pt x="1" y="5"/>
                  </a:cubicBezTo>
                  <a:lnTo>
                    <a:pt x="5" y="9"/>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36" name="Google Shape;1036;p34"/>
          <p:cNvGrpSpPr/>
          <p:nvPr/>
        </p:nvGrpSpPr>
        <p:grpSpPr>
          <a:xfrm>
            <a:off x="6796579" y="1664114"/>
            <a:ext cx="376047" cy="330832"/>
            <a:chOff x="5615386" y="1441414"/>
            <a:chExt cx="376047" cy="330832"/>
          </a:xfrm>
        </p:grpSpPr>
        <p:sp>
          <p:nvSpPr>
            <p:cNvPr id="1037" name="Google Shape;1037;p34"/>
            <p:cNvSpPr/>
            <p:nvPr/>
          </p:nvSpPr>
          <p:spPr>
            <a:xfrm>
              <a:off x="5659497" y="1591391"/>
              <a:ext cx="57344" cy="68372"/>
            </a:xfrm>
            <a:custGeom>
              <a:avLst/>
              <a:gdLst/>
              <a:ahLst/>
              <a:cxnLst/>
              <a:rect l="l" t="t" r="r" b="b"/>
              <a:pathLst>
                <a:path w="22" h="26" extrusionOk="0">
                  <a:moveTo>
                    <a:pt x="2" y="25"/>
                  </a:moveTo>
                  <a:cubicBezTo>
                    <a:pt x="3" y="25"/>
                    <a:pt x="3" y="25"/>
                    <a:pt x="3" y="25"/>
                  </a:cubicBezTo>
                  <a:cubicBezTo>
                    <a:pt x="5" y="25"/>
                    <a:pt x="6" y="25"/>
                    <a:pt x="6" y="24"/>
                  </a:cubicBezTo>
                  <a:cubicBezTo>
                    <a:pt x="7" y="21"/>
                    <a:pt x="7" y="21"/>
                    <a:pt x="7" y="21"/>
                  </a:cubicBezTo>
                  <a:cubicBezTo>
                    <a:pt x="15" y="21"/>
                    <a:pt x="15" y="21"/>
                    <a:pt x="15" y="21"/>
                  </a:cubicBezTo>
                  <a:cubicBezTo>
                    <a:pt x="16" y="24"/>
                    <a:pt x="16" y="24"/>
                    <a:pt x="16" y="24"/>
                  </a:cubicBezTo>
                  <a:cubicBezTo>
                    <a:pt x="17" y="25"/>
                    <a:pt x="19" y="26"/>
                    <a:pt x="20" y="25"/>
                  </a:cubicBezTo>
                  <a:cubicBezTo>
                    <a:pt x="21" y="25"/>
                    <a:pt x="22" y="23"/>
                    <a:pt x="22" y="22"/>
                  </a:cubicBezTo>
                  <a:cubicBezTo>
                    <a:pt x="14" y="2"/>
                    <a:pt x="14" y="2"/>
                    <a:pt x="14" y="2"/>
                  </a:cubicBezTo>
                  <a:cubicBezTo>
                    <a:pt x="14" y="2"/>
                    <a:pt x="14" y="2"/>
                    <a:pt x="14" y="2"/>
                  </a:cubicBezTo>
                  <a:cubicBezTo>
                    <a:pt x="14" y="1"/>
                    <a:pt x="13" y="0"/>
                    <a:pt x="11" y="0"/>
                  </a:cubicBezTo>
                  <a:cubicBezTo>
                    <a:pt x="11" y="0"/>
                    <a:pt x="11" y="0"/>
                    <a:pt x="11" y="0"/>
                  </a:cubicBezTo>
                  <a:cubicBezTo>
                    <a:pt x="10" y="0"/>
                    <a:pt x="9" y="1"/>
                    <a:pt x="8" y="2"/>
                  </a:cubicBezTo>
                  <a:cubicBezTo>
                    <a:pt x="8" y="2"/>
                    <a:pt x="8" y="2"/>
                    <a:pt x="8" y="2"/>
                  </a:cubicBezTo>
                  <a:cubicBezTo>
                    <a:pt x="1" y="22"/>
                    <a:pt x="1" y="22"/>
                    <a:pt x="1" y="22"/>
                  </a:cubicBezTo>
                  <a:cubicBezTo>
                    <a:pt x="0" y="23"/>
                    <a:pt x="1" y="25"/>
                    <a:pt x="2" y="25"/>
                  </a:cubicBezTo>
                  <a:close/>
                  <a:moveTo>
                    <a:pt x="13" y="15"/>
                  </a:moveTo>
                  <a:cubicBezTo>
                    <a:pt x="9" y="15"/>
                    <a:pt x="9" y="15"/>
                    <a:pt x="9" y="15"/>
                  </a:cubicBezTo>
                  <a:cubicBezTo>
                    <a:pt x="11" y="10"/>
                    <a:pt x="11" y="10"/>
                    <a:pt x="11" y="10"/>
                  </a:cubicBezTo>
                  <a:lnTo>
                    <a:pt x="13" y="1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8" name="Google Shape;1038;p34"/>
            <p:cNvSpPr/>
            <p:nvPr/>
          </p:nvSpPr>
          <p:spPr>
            <a:xfrm>
              <a:off x="5779699" y="1591391"/>
              <a:ext cx="44111" cy="65064"/>
            </a:xfrm>
            <a:custGeom>
              <a:avLst/>
              <a:gdLst/>
              <a:ahLst/>
              <a:cxnLst/>
              <a:rect l="l" t="t" r="r" b="b"/>
              <a:pathLst>
                <a:path w="17" h="25" extrusionOk="0">
                  <a:moveTo>
                    <a:pt x="2" y="25"/>
                  </a:moveTo>
                  <a:cubicBezTo>
                    <a:pt x="2" y="25"/>
                    <a:pt x="2" y="25"/>
                    <a:pt x="2" y="25"/>
                  </a:cubicBezTo>
                  <a:cubicBezTo>
                    <a:pt x="2" y="25"/>
                    <a:pt x="8" y="25"/>
                    <a:pt x="9" y="25"/>
                  </a:cubicBezTo>
                  <a:cubicBezTo>
                    <a:pt x="14" y="25"/>
                    <a:pt x="17" y="21"/>
                    <a:pt x="17" y="17"/>
                  </a:cubicBezTo>
                  <a:cubicBezTo>
                    <a:pt x="17" y="14"/>
                    <a:pt x="16" y="12"/>
                    <a:pt x="15" y="11"/>
                  </a:cubicBezTo>
                  <a:cubicBezTo>
                    <a:pt x="15" y="9"/>
                    <a:pt x="16" y="8"/>
                    <a:pt x="16" y="6"/>
                  </a:cubicBezTo>
                  <a:cubicBezTo>
                    <a:pt x="15" y="2"/>
                    <a:pt x="12" y="0"/>
                    <a:pt x="8" y="0"/>
                  </a:cubicBezTo>
                  <a:cubicBezTo>
                    <a:pt x="2" y="0"/>
                    <a:pt x="2" y="0"/>
                    <a:pt x="2" y="0"/>
                  </a:cubicBezTo>
                  <a:cubicBezTo>
                    <a:pt x="1" y="0"/>
                    <a:pt x="0" y="1"/>
                    <a:pt x="0" y="2"/>
                  </a:cubicBezTo>
                  <a:cubicBezTo>
                    <a:pt x="0" y="22"/>
                    <a:pt x="0" y="22"/>
                    <a:pt x="0" y="22"/>
                  </a:cubicBezTo>
                  <a:cubicBezTo>
                    <a:pt x="0" y="23"/>
                    <a:pt x="0" y="23"/>
                    <a:pt x="0" y="23"/>
                  </a:cubicBezTo>
                  <a:cubicBezTo>
                    <a:pt x="0" y="24"/>
                    <a:pt x="1" y="25"/>
                    <a:pt x="2" y="25"/>
                  </a:cubicBezTo>
                  <a:close/>
                  <a:moveTo>
                    <a:pt x="9" y="20"/>
                  </a:moveTo>
                  <a:cubicBezTo>
                    <a:pt x="8" y="20"/>
                    <a:pt x="7" y="20"/>
                    <a:pt x="5" y="20"/>
                  </a:cubicBezTo>
                  <a:cubicBezTo>
                    <a:pt x="5" y="14"/>
                    <a:pt x="5" y="14"/>
                    <a:pt x="5" y="14"/>
                  </a:cubicBezTo>
                  <a:cubicBezTo>
                    <a:pt x="6" y="14"/>
                    <a:pt x="6" y="14"/>
                    <a:pt x="6" y="14"/>
                  </a:cubicBezTo>
                  <a:cubicBezTo>
                    <a:pt x="9" y="14"/>
                    <a:pt x="9" y="14"/>
                    <a:pt x="9" y="14"/>
                  </a:cubicBezTo>
                  <a:cubicBezTo>
                    <a:pt x="11" y="14"/>
                    <a:pt x="12" y="16"/>
                    <a:pt x="12" y="17"/>
                  </a:cubicBezTo>
                  <a:cubicBezTo>
                    <a:pt x="12" y="18"/>
                    <a:pt x="11" y="20"/>
                    <a:pt x="9" y="20"/>
                  </a:cubicBezTo>
                  <a:close/>
                  <a:moveTo>
                    <a:pt x="8" y="5"/>
                  </a:moveTo>
                  <a:cubicBezTo>
                    <a:pt x="9" y="5"/>
                    <a:pt x="10" y="6"/>
                    <a:pt x="10" y="6"/>
                  </a:cubicBezTo>
                  <a:cubicBezTo>
                    <a:pt x="10" y="8"/>
                    <a:pt x="10" y="9"/>
                    <a:pt x="8" y="9"/>
                  </a:cubicBezTo>
                  <a:cubicBezTo>
                    <a:pt x="8" y="9"/>
                    <a:pt x="7" y="9"/>
                    <a:pt x="6" y="9"/>
                  </a:cubicBezTo>
                  <a:cubicBezTo>
                    <a:pt x="5" y="9"/>
                    <a:pt x="5" y="9"/>
                    <a:pt x="5" y="9"/>
                  </a:cubicBezTo>
                  <a:cubicBezTo>
                    <a:pt x="5" y="5"/>
                    <a:pt x="5" y="5"/>
                    <a:pt x="5" y="5"/>
                  </a:cubicBezTo>
                  <a:lnTo>
                    <a:pt x="8" y="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9" name="Google Shape;1039;p34"/>
            <p:cNvSpPr/>
            <p:nvPr/>
          </p:nvSpPr>
          <p:spPr>
            <a:xfrm>
              <a:off x="5886669" y="1591391"/>
              <a:ext cx="58448" cy="65064"/>
            </a:xfrm>
            <a:custGeom>
              <a:avLst/>
              <a:gdLst/>
              <a:ahLst/>
              <a:cxnLst/>
              <a:rect l="l" t="t" r="r" b="b"/>
              <a:pathLst>
                <a:path w="22" h="25" extrusionOk="0">
                  <a:moveTo>
                    <a:pt x="13" y="25"/>
                  </a:moveTo>
                  <a:cubicBezTo>
                    <a:pt x="16" y="25"/>
                    <a:pt x="18" y="24"/>
                    <a:pt x="20" y="22"/>
                  </a:cubicBezTo>
                  <a:cubicBezTo>
                    <a:pt x="21" y="22"/>
                    <a:pt x="21" y="22"/>
                    <a:pt x="21" y="21"/>
                  </a:cubicBezTo>
                  <a:cubicBezTo>
                    <a:pt x="22" y="20"/>
                    <a:pt x="22" y="18"/>
                    <a:pt x="21" y="17"/>
                  </a:cubicBezTo>
                  <a:cubicBezTo>
                    <a:pt x="20" y="16"/>
                    <a:pt x="18" y="17"/>
                    <a:pt x="17" y="18"/>
                  </a:cubicBezTo>
                  <a:cubicBezTo>
                    <a:pt x="17" y="18"/>
                    <a:pt x="17" y="18"/>
                    <a:pt x="17" y="18"/>
                  </a:cubicBezTo>
                  <a:cubicBezTo>
                    <a:pt x="16" y="19"/>
                    <a:pt x="15" y="20"/>
                    <a:pt x="13" y="20"/>
                  </a:cubicBezTo>
                  <a:cubicBezTo>
                    <a:pt x="9" y="20"/>
                    <a:pt x="6" y="16"/>
                    <a:pt x="6" y="12"/>
                  </a:cubicBezTo>
                  <a:cubicBezTo>
                    <a:pt x="6" y="9"/>
                    <a:pt x="9" y="5"/>
                    <a:pt x="13" y="5"/>
                  </a:cubicBezTo>
                  <a:cubicBezTo>
                    <a:pt x="15" y="5"/>
                    <a:pt x="16" y="6"/>
                    <a:pt x="17" y="7"/>
                  </a:cubicBezTo>
                  <a:cubicBezTo>
                    <a:pt x="18" y="7"/>
                    <a:pt x="20" y="7"/>
                    <a:pt x="21" y="6"/>
                  </a:cubicBezTo>
                  <a:cubicBezTo>
                    <a:pt x="22" y="5"/>
                    <a:pt x="21" y="3"/>
                    <a:pt x="20" y="2"/>
                  </a:cubicBezTo>
                  <a:cubicBezTo>
                    <a:pt x="18" y="1"/>
                    <a:pt x="16" y="0"/>
                    <a:pt x="13" y="0"/>
                  </a:cubicBezTo>
                  <a:cubicBezTo>
                    <a:pt x="6" y="0"/>
                    <a:pt x="0" y="5"/>
                    <a:pt x="0" y="12"/>
                  </a:cubicBezTo>
                  <a:cubicBezTo>
                    <a:pt x="0" y="19"/>
                    <a:pt x="6" y="25"/>
                    <a:pt x="13"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0" name="Google Shape;1040;p34"/>
            <p:cNvSpPr/>
            <p:nvPr/>
          </p:nvSpPr>
          <p:spPr>
            <a:xfrm>
              <a:off x="5840352" y="1604625"/>
              <a:ext cx="38598" cy="13233"/>
            </a:xfrm>
            <a:custGeom>
              <a:avLst/>
              <a:gdLst/>
              <a:ahLst/>
              <a:cxnLst/>
              <a:rect l="l" t="t" r="r" b="b"/>
              <a:pathLst>
                <a:path w="15" h="5" extrusionOk="0">
                  <a:moveTo>
                    <a:pt x="3" y="5"/>
                  </a:moveTo>
                  <a:cubicBezTo>
                    <a:pt x="12" y="5"/>
                    <a:pt x="12" y="5"/>
                    <a:pt x="12" y="5"/>
                  </a:cubicBezTo>
                  <a:cubicBezTo>
                    <a:pt x="13" y="5"/>
                    <a:pt x="15" y="4"/>
                    <a:pt x="15" y="3"/>
                  </a:cubicBezTo>
                  <a:cubicBezTo>
                    <a:pt x="15" y="1"/>
                    <a:pt x="14" y="0"/>
                    <a:pt x="12" y="0"/>
                  </a:cubicBezTo>
                  <a:cubicBezTo>
                    <a:pt x="3" y="0"/>
                    <a:pt x="3" y="0"/>
                    <a:pt x="3" y="0"/>
                  </a:cubicBezTo>
                  <a:cubicBezTo>
                    <a:pt x="1" y="0"/>
                    <a:pt x="0" y="1"/>
                    <a:pt x="0" y="2"/>
                  </a:cubicBezTo>
                  <a:cubicBezTo>
                    <a:pt x="0" y="4"/>
                    <a:pt x="1" y="5"/>
                    <a:pt x="3" y="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1" name="Google Shape;1041;p34"/>
            <p:cNvSpPr/>
            <p:nvPr/>
          </p:nvSpPr>
          <p:spPr>
            <a:xfrm>
              <a:off x="5840352" y="1631091"/>
              <a:ext cx="38598" cy="15439"/>
            </a:xfrm>
            <a:custGeom>
              <a:avLst/>
              <a:gdLst/>
              <a:ahLst/>
              <a:cxnLst/>
              <a:rect l="l" t="t" r="r" b="b"/>
              <a:pathLst>
                <a:path w="15" h="6" extrusionOk="0">
                  <a:moveTo>
                    <a:pt x="3" y="6"/>
                  </a:moveTo>
                  <a:cubicBezTo>
                    <a:pt x="12" y="6"/>
                    <a:pt x="12" y="6"/>
                    <a:pt x="12" y="6"/>
                  </a:cubicBezTo>
                  <a:cubicBezTo>
                    <a:pt x="13" y="6"/>
                    <a:pt x="15" y="5"/>
                    <a:pt x="15" y="4"/>
                  </a:cubicBezTo>
                  <a:cubicBezTo>
                    <a:pt x="15" y="2"/>
                    <a:pt x="14" y="0"/>
                    <a:pt x="12" y="0"/>
                  </a:cubicBezTo>
                  <a:cubicBezTo>
                    <a:pt x="3" y="0"/>
                    <a:pt x="3" y="0"/>
                    <a:pt x="3" y="0"/>
                  </a:cubicBezTo>
                  <a:cubicBezTo>
                    <a:pt x="1" y="0"/>
                    <a:pt x="0" y="1"/>
                    <a:pt x="0" y="3"/>
                  </a:cubicBezTo>
                  <a:cubicBezTo>
                    <a:pt x="0" y="4"/>
                    <a:pt x="1" y="6"/>
                    <a:pt x="3" y="6"/>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2" name="Google Shape;1042;p34"/>
            <p:cNvSpPr/>
            <p:nvPr/>
          </p:nvSpPr>
          <p:spPr>
            <a:xfrm>
              <a:off x="5720149" y="1601316"/>
              <a:ext cx="46317" cy="47420"/>
            </a:xfrm>
            <a:custGeom>
              <a:avLst/>
              <a:gdLst/>
              <a:ahLst/>
              <a:cxnLst/>
              <a:rect l="l" t="t" r="r" b="b"/>
              <a:pathLst>
                <a:path w="18" h="18" extrusionOk="0">
                  <a:moveTo>
                    <a:pt x="4" y="12"/>
                  </a:moveTo>
                  <a:cubicBezTo>
                    <a:pt x="7" y="12"/>
                    <a:pt x="7" y="12"/>
                    <a:pt x="7" y="12"/>
                  </a:cubicBezTo>
                  <a:cubicBezTo>
                    <a:pt x="7" y="15"/>
                    <a:pt x="7" y="15"/>
                    <a:pt x="7" y="15"/>
                  </a:cubicBezTo>
                  <a:cubicBezTo>
                    <a:pt x="7" y="16"/>
                    <a:pt x="8" y="17"/>
                    <a:pt x="9" y="18"/>
                  </a:cubicBezTo>
                  <a:cubicBezTo>
                    <a:pt x="11" y="18"/>
                    <a:pt x="12" y="16"/>
                    <a:pt x="12" y="15"/>
                  </a:cubicBezTo>
                  <a:cubicBezTo>
                    <a:pt x="12" y="12"/>
                    <a:pt x="12" y="12"/>
                    <a:pt x="12" y="12"/>
                  </a:cubicBezTo>
                  <a:cubicBezTo>
                    <a:pt x="15" y="12"/>
                    <a:pt x="15" y="12"/>
                    <a:pt x="15" y="12"/>
                  </a:cubicBezTo>
                  <a:cubicBezTo>
                    <a:pt x="17" y="12"/>
                    <a:pt x="18" y="11"/>
                    <a:pt x="18" y="9"/>
                  </a:cubicBezTo>
                  <a:cubicBezTo>
                    <a:pt x="18" y="7"/>
                    <a:pt x="17" y="6"/>
                    <a:pt x="15" y="6"/>
                  </a:cubicBezTo>
                  <a:cubicBezTo>
                    <a:pt x="12" y="6"/>
                    <a:pt x="12" y="6"/>
                    <a:pt x="12" y="6"/>
                  </a:cubicBezTo>
                  <a:cubicBezTo>
                    <a:pt x="12" y="3"/>
                    <a:pt x="12" y="3"/>
                    <a:pt x="12" y="3"/>
                  </a:cubicBezTo>
                  <a:cubicBezTo>
                    <a:pt x="12" y="2"/>
                    <a:pt x="11" y="0"/>
                    <a:pt x="10" y="0"/>
                  </a:cubicBezTo>
                  <a:cubicBezTo>
                    <a:pt x="8" y="0"/>
                    <a:pt x="7" y="1"/>
                    <a:pt x="7" y="3"/>
                  </a:cubicBezTo>
                  <a:cubicBezTo>
                    <a:pt x="7" y="6"/>
                    <a:pt x="7" y="6"/>
                    <a:pt x="7" y="6"/>
                  </a:cubicBezTo>
                  <a:cubicBezTo>
                    <a:pt x="3" y="6"/>
                    <a:pt x="3" y="6"/>
                    <a:pt x="3" y="6"/>
                  </a:cubicBezTo>
                  <a:cubicBezTo>
                    <a:pt x="2" y="6"/>
                    <a:pt x="0" y="7"/>
                    <a:pt x="1" y="9"/>
                  </a:cubicBezTo>
                  <a:cubicBezTo>
                    <a:pt x="1" y="11"/>
                    <a:pt x="2" y="12"/>
                    <a:pt x="4" y="1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3" name="Google Shape;1043;p34"/>
            <p:cNvSpPr/>
            <p:nvPr/>
          </p:nvSpPr>
          <p:spPr>
            <a:xfrm>
              <a:off x="5615386" y="1441414"/>
              <a:ext cx="376047" cy="330832"/>
            </a:xfrm>
            <a:custGeom>
              <a:avLst/>
              <a:gdLst/>
              <a:ahLst/>
              <a:cxnLst/>
              <a:rect l="l" t="t" r="r" b="b"/>
              <a:pathLst>
                <a:path w="144" h="126" extrusionOk="0">
                  <a:moveTo>
                    <a:pt x="141" y="15"/>
                  </a:moveTo>
                  <a:cubicBezTo>
                    <a:pt x="90" y="15"/>
                    <a:pt x="90" y="15"/>
                    <a:pt x="90" y="15"/>
                  </a:cubicBezTo>
                  <a:cubicBezTo>
                    <a:pt x="74" y="1"/>
                    <a:pt x="74" y="1"/>
                    <a:pt x="74" y="1"/>
                  </a:cubicBezTo>
                  <a:cubicBezTo>
                    <a:pt x="73" y="0"/>
                    <a:pt x="71" y="0"/>
                    <a:pt x="70" y="1"/>
                  </a:cubicBezTo>
                  <a:cubicBezTo>
                    <a:pt x="54" y="15"/>
                    <a:pt x="54" y="15"/>
                    <a:pt x="54" y="15"/>
                  </a:cubicBezTo>
                  <a:cubicBezTo>
                    <a:pt x="3" y="15"/>
                    <a:pt x="3" y="15"/>
                    <a:pt x="3" y="15"/>
                  </a:cubicBezTo>
                  <a:cubicBezTo>
                    <a:pt x="1" y="15"/>
                    <a:pt x="0" y="16"/>
                    <a:pt x="0" y="18"/>
                  </a:cubicBezTo>
                  <a:cubicBezTo>
                    <a:pt x="0" y="34"/>
                    <a:pt x="0" y="34"/>
                    <a:pt x="0" y="34"/>
                  </a:cubicBezTo>
                  <a:cubicBezTo>
                    <a:pt x="0" y="35"/>
                    <a:pt x="1" y="37"/>
                    <a:pt x="3" y="37"/>
                  </a:cubicBezTo>
                  <a:cubicBezTo>
                    <a:pt x="6" y="37"/>
                    <a:pt x="6" y="37"/>
                    <a:pt x="6" y="37"/>
                  </a:cubicBezTo>
                  <a:cubicBezTo>
                    <a:pt x="6" y="123"/>
                    <a:pt x="6" y="123"/>
                    <a:pt x="6" y="123"/>
                  </a:cubicBezTo>
                  <a:cubicBezTo>
                    <a:pt x="6" y="124"/>
                    <a:pt x="7" y="126"/>
                    <a:pt x="8" y="126"/>
                  </a:cubicBezTo>
                  <a:cubicBezTo>
                    <a:pt x="135" y="126"/>
                    <a:pt x="135" y="126"/>
                    <a:pt x="135" y="126"/>
                  </a:cubicBezTo>
                  <a:cubicBezTo>
                    <a:pt x="137" y="126"/>
                    <a:pt x="138" y="124"/>
                    <a:pt x="138" y="123"/>
                  </a:cubicBezTo>
                  <a:cubicBezTo>
                    <a:pt x="138" y="37"/>
                    <a:pt x="138" y="37"/>
                    <a:pt x="138" y="37"/>
                  </a:cubicBezTo>
                  <a:cubicBezTo>
                    <a:pt x="141" y="37"/>
                    <a:pt x="141" y="37"/>
                    <a:pt x="141" y="37"/>
                  </a:cubicBezTo>
                  <a:cubicBezTo>
                    <a:pt x="142" y="37"/>
                    <a:pt x="144" y="35"/>
                    <a:pt x="144" y="34"/>
                  </a:cubicBezTo>
                  <a:cubicBezTo>
                    <a:pt x="144" y="18"/>
                    <a:pt x="144" y="18"/>
                    <a:pt x="144" y="18"/>
                  </a:cubicBezTo>
                  <a:cubicBezTo>
                    <a:pt x="144" y="16"/>
                    <a:pt x="142" y="15"/>
                    <a:pt x="141" y="15"/>
                  </a:cubicBezTo>
                  <a:close/>
                  <a:moveTo>
                    <a:pt x="72" y="7"/>
                  </a:moveTo>
                  <a:cubicBezTo>
                    <a:pt x="81" y="15"/>
                    <a:pt x="81" y="15"/>
                    <a:pt x="81" y="15"/>
                  </a:cubicBezTo>
                  <a:cubicBezTo>
                    <a:pt x="63" y="15"/>
                    <a:pt x="63" y="15"/>
                    <a:pt x="63" y="15"/>
                  </a:cubicBezTo>
                  <a:lnTo>
                    <a:pt x="72" y="7"/>
                  </a:lnTo>
                  <a:close/>
                  <a:moveTo>
                    <a:pt x="6" y="21"/>
                  </a:moveTo>
                  <a:cubicBezTo>
                    <a:pt x="138" y="21"/>
                    <a:pt x="138" y="21"/>
                    <a:pt x="138" y="21"/>
                  </a:cubicBezTo>
                  <a:cubicBezTo>
                    <a:pt x="138" y="31"/>
                    <a:pt x="138" y="31"/>
                    <a:pt x="138" y="31"/>
                  </a:cubicBezTo>
                  <a:cubicBezTo>
                    <a:pt x="6" y="31"/>
                    <a:pt x="6" y="31"/>
                    <a:pt x="6" y="31"/>
                  </a:cubicBezTo>
                  <a:lnTo>
                    <a:pt x="6" y="21"/>
                  </a:lnTo>
                  <a:close/>
                  <a:moveTo>
                    <a:pt x="22" y="117"/>
                  </a:moveTo>
                  <a:cubicBezTo>
                    <a:pt x="22" y="108"/>
                    <a:pt x="22" y="108"/>
                    <a:pt x="22" y="108"/>
                  </a:cubicBezTo>
                  <a:cubicBezTo>
                    <a:pt x="22" y="106"/>
                    <a:pt x="24" y="105"/>
                    <a:pt x="25" y="105"/>
                  </a:cubicBezTo>
                  <a:cubicBezTo>
                    <a:pt x="60" y="105"/>
                    <a:pt x="60" y="105"/>
                    <a:pt x="60" y="105"/>
                  </a:cubicBezTo>
                  <a:cubicBezTo>
                    <a:pt x="61" y="105"/>
                    <a:pt x="63" y="106"/>
                    <a:pt x="63" y="108"/>
                  </a:cubicBezTo>
                  <a:cubicBezTo>
                    <a:pt x="63" y="117"/>
                    <a:pt x="63" y="117"/>
                    <a:pt x="63" y="117"/>
                  </a:cubicBezTo>
                  <a:cubicBezTo>
                    <a:pt x="63" y="119"/>
                    <a:pt x="61" y="120"/>
                    <a:pt x="60" y="120"/>
                  </a:cubicBezTo>
                  <a:cubicBezTo>
                    <a:pt x="25" y="120"/>
                    <a:pt x="25" y="120"/>
                    <a:pt x="25" y="120"/>
                  </a:cubicBezTo>
                  <a:cubicBezTo>
                    <a:pt x="24" y="120"/>
                    <a:pt x="22" y="119"/>
                    <a:pt x="22" y="117"/>
                  </a:cubicBezTo>
                  <a:close/>
                  <a:moveTo>
                    <a:pt x="88" y="120"/>
                  </a:moveTo>
                  <a:cubicBezTo>
                    <a:pt x="87" y="120"/>
                    <a:pt x="85" y="118"/>
                    <a:pt x="86" y="116"/>
                  </a:cubicBezTo>
                  <a:cubicBezTo>
                    <a:pt x="86" y="115"/>
                    <a:pt x="87" y="114"/>
                    <a:pt x="89" y="114"/>
                  </a:cubicBezTo>
                  <a:cubicBezTo>
                    <a:pt x="122" y="114"/>
                    <a:pt x="122" y="114"/>
                    <a:pt x="122" y="114"/>
                  </a:cubicBezTo>
                  <a:cubicBezTo>
                    <a:pt x="123" y="114"/>
                    <a:pt x="124" y="115"/>
                    <a:pt x="125" y="116"/>
                  </a:cubicBezTo>
                  <a:cubicBezTo>
                    <a:pt x="125" y="118"/>
                    <a:pt x="124" y="120"/>
                    <a:pt x="122" y="120"/>
                  </a:cubicBezTo>
                  <a:lnTo>
                    <a:pt x="88" y="120"/>
                  </a:lnTo>
                  <a:close/>
                  <a:moveTo>
                    <a:pt x="132" y="120"/>
                  </a:moveTo>
                  <a:cubicBezTo>
                    <a:pt x="130" y="120"/>
                    <a:pt x="130" y="120"/>
                    <a:pt x="130" y="120"/>
                  </a:cubicBezTo>
                  <a:cubicBezTo>
                    <a:pt x="130" y="119"/>
                    <a:pt x="130" y="117"/>
                    <a:pt x="130" y="115"/>
                  </a:cubicBezTo>
                  <a:cubicBezTo>
                    <a:pt x="129" y="111"/>
                    <a:pt x="126" y="108"/>
                    <a:pt x="122" y="108"/>
                  </a:cubicBezTo>
                  <a:cubicBezTo>
                    <a:pt x="89" y="108"/>
                    <a:pt x="89" y="108"/>
                    <a:pt x="89" y="108"/>
                  </a:cubicBezTo>
                  <a:cubicBezTo>
                    <a:pt x="85" y="108"/>
                    <a:pt x="81" y="111"/>
                    <a:pt x="80" y="115"/>
                  </a:cubicBezTo>
                  <a:cubicBezTo>
                    <a:pt x="80" y="117"/>
                    <a:pt x="80" y="119"/>
                    <a:pt x="81" y="120"/>
                  </a:cubicBezTo>
                  <a:cubicBezTo>
                    <a:pt x="68" y="120"/>
                    <a:pt x="68" y="120"/>
                    <a:pt x="68" y="120"/>
                  </a:cubicBezTo>
                  <a:cubicBezTo>
                    <a:pt x="68" y="119"/>
                    <a:pt x="68" y="118"/>
                    <a:pt x="68" y="117"/>
                  </a:cubicBezTo>
                  <a:cubicBezTo>
                    <a:pt x="68" y="108"/>
                    <a:pt x="68" y="108"/>
                    <a:pt x="68" y="108"/>
                  </a:cubicBezTo>
                  <a:cubicBezTo>
                    <a:pt x="68" y="103"/>
                    <a:pt x="64" y="99"/>
                    <a:pt x="60" y="99"/>
                  </a:cubicBezTo>
                  <a:cubicBezTo>
                    <a:pt x="25" y="99"/>
                    <a:pt x="25" y="99"/>
                    <a:pt x="25" y="99"/>
                  </a:cubicBezTo>
                  <a:cubicBezTo>
                    <a:pt x="21" y="99"/>
                    <a:pt x="17" y="103"/>
                    <a:pt x="17" y="108"/>
                  </a:cubicBezTo>
                  <a:cubicBezTo>
                    <a:pt x="17" y="117"/>
                    <a:pt x="17" y="117"/>
                    <a:pt x="17" y="117"/>
                  </a:cubicBezTo>
                  <a:cubicBezTo>
                    <a:pt x="17" y="118"/>
                    <a:pt x="17" y="119"/>
                    <a:pt x="17" y="120"/>
                  </a:cubicBezTo>
                  <a:cubicBezTo>
                    <a:pt x="11" y="120"/>
                    <a:pt x="11" y="120"/>
                    <a:pt x="11" y="120"/>
                  </a:cubicBezTo>
                  <a:cubicBezTo>
                    <a:pt x="11" y="37"/>
                    <a:pt x="11" y="37"/>
                    <a:pt x="11" y="37"/>
                  </a:cubicBezTo>
                  <a:cubicBezTo>
                    <a:pt x="132" y="37"/>
                    <a:pt x="132" y="37"/>
                    <a:pt x="132" y="37"/>
                  </a:cubicBezTo>
                  <a:cubicBezTo>
                    <a:pt x="132" y="120"/>
                    <a:pt x="132" y="120"/>
                    <a:pt x="132" y="12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44" name="Google Shape;1044;p34"/>
          <p:cNvGrpSpPr/>
          <p:nvPr/>
        </p:nvGrpSpPr>
        <p:grpSpPr>
          <a:xfrm>
            <a:off x="4383421" y="1690580"/>
            <a:ext cx="377150" cy="277899"/>
            <a:chOff x="726775" y="3879645"/>
            <a:chExt cx="377150" cy="277899"/>
          </a:xfrm>
        </p:grpSpPr>
        <p:sp>
          <p:nvSpPr>
            <p:cNvPr id="1045" name="Google Shape;1045;p34"/>
            <p:cNvSpPr/>
            <p:nvPr/>
          </p:nvSpPr>
          <p:spPr>
            <a:xfrm>
              <a:off x="968283" y="3927065"/>
              <a:ext cx="59550" cy="91531"/>
            </a:xfrm>
            <a:custGeom>
              <a:avLst/>
              <a:gdLst/>
              <a:ahLst/>
              <a:cxnLst/>
              <a:rect l="l" t="t" r="r" b="b"/>
              <a:pathLst>
                <a:path w="23" h="35" extrusionOk="0">
                  <a:moveTo>
                    <a:pt x="19" y="15"/>
                  </a:moveTo>
                  <a:cubicBezTo>
                    <a:pt x="20" y="14"/>
                    <a:pt x="21" y="11"/>
                    <a:pt x="21" y="9"/>
                  </a:cubicBezTo>
                  <a:cubicBezTo>
                    <a:pt x="20" y="4"/>
                    <a:pt x="16" y="0"/>
                    <a:pt x="11" y="0"/>
                  </a:cubicBezTo>
                  <a:cubicBezTo>
                    <a:pt x="3" y="0"/>
                    <a:pt x="3" y="0"/>
                    <a:pt x="3" y="0"/>
                  </a:cubicBezTo>
                  <a:cubicBezTo>
                    <a:pt x="1" y="0"/>
                    <a:pt x="0" y="1"/>
                    <a:pt x="0" y="3"/>
                  </a:cubicBezTo>
                  <a:cubicBezTo>
                    <a:pt x="0" y="32"/>
                    <a:pt x="0" y="32"/>
                    <a:pt x="0" y="32"/>
                  </a:cubicBezTo>
                  <a:cubicBezTo>
                    <a:pt x="0" y="32"/>
                    <a:pt x="0" y="33"/>
                    <a:pt x="0" y="33"/>
                  </a:cubicBezTo>
                  <a:cubicBezTo>
                    <a:pt x="1" y="34"/>
                    <a:pt x="2" y="35"/>
                    <a:pt x="3" y="35"/>
                  </a:cubicBezTo>
                  <a:cubicBezTo>
                    <a:pt x="3" y="35"/>
                    <a:pt x="3" y="35"/>
                    <a:pt x="3" y="35"/>
                  </a:cubicBezTo>
                  <a:cubicBezTo>
                    <a:pt x="3" y="35"/>
                    <a:pt x="11" y="35"/>
                    <a:pt x="13" y="35"/>
                  </a:cubicBezTo>
                  <a:cubicBezTo>
                    <a:pt x="19" y="35"/>
                    <a:pt x="23" y="30"/>
                    <a:pt x="23" y="24"/>
                  </a:cubicBezTo>
                  <a:cubicBezTo>
                    <a:pt x="23" y="20"/>
                    <a:pt x="21" y="17"/>
                    <a:pt x="19" y="15"/>
                  </a:cubicBezTo>
                  <a:close/>
                  <a:moveTo>
                    <a:pt x="11" y="6"/>
                  </a:moveTo>
                  <a:cubicBezTo>
                    <a:pt x="13" y="6"/>
                    <a:pt x="15" y="8"/>
                    <a:pt x="15" y="10"/>
                  </a:cubicBezTo>
                  <a:cubicBezTo>
                    <a:pt x="15" y="12"/>
                    <a:pt x="13" y="14"/>
                    <a:pt x="11" y="14"/>
                  </a:cubicBezTo>
                  <a:cubicBezTo>
                    <a:pt x="11" y="14"/>
                    <a:pt x="9" y="14"/>
                    <a:pt x="8" y="14"/>
                  </a:cubicBezTo>
                  <a:cubicBezTo>
                    <a:pt x="6" y="14"/>
                    <a:pt x="6" y="14"/>
                    <a:pt x="6" y="14"/>
                  </a:cubicBezTo>
                  <a:cubicBezTo>
                    <a:pt x="6" y="6"/>
                    <a:pt x="6" y="6"/>
                    <a:pt x="6" y="6"/>
                  </a:cubicBezTo>
                  <a:lnTo>
                    <a:pt x="11" y="6"/>
                  </a:lnTo>
                  <a:close/>
                  <a:moveTo>
                    <a:pt x="13" y="29"/>
                  </a:moveTo>
                  <a:cubicBezTo>
                    <a:pt x="11" y="29"/>
                    <a:pt x="8" y="29"/>
                    <a:pt x="6" y="29"/>
                  </a:cubicBezTo>
                  <a:cubicBezTo>
                    <a:pt x="6" y="19"/>
                    <a:pt x="6" y="19"/>
                    <a:pt x="6" y="19"/>
                  </a:cubicBezTo>
                  <a:cubicBezTo>
                    <a:pt x="6" y="19"/>
                    <a:pt x="7" y="19"/>
                    <a:pt x="8" y="19"/>
                  </a:cubicBezTo>
                  <a:cubicBezTo>
                    <a:pt x="13" y="19"/>
                    <a:pt x="13" y="19"/>
                    <a:pt x="13" y="19"/>
                  </a:cubicBezTo>
                  <a:cubicBezTo>
                    <a:pt x="15" y="19"/>
                    <a:pt x="17" y="21"/>
                    <a:pt x="18" y="24"/>
                  </a:cubicBezTo>
                  <a:cubicBezTo>
                    <a:pt x="18" y="27"/>
                    <a:pt x="16" y="29"/>
                    <a:pt x="13" y="29"/>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6" name="Google Shape;1046;p34"/>
            <p:cNvSpPr/>
            <p:nvPr/>
          </p:nvSpPr>
          <p:spPr>
            <a:xfrm>
              <a:off x="726775" y="3879645"/>
              <a:ext cx="377150" cy="277899"/>
            </a:xfrm>
            <a:custGeom>
              <a:avLst/>
              <a:gdLst/>
              <a:ahLst/>
              <a:cxnLst/>
              <a:rect l="l" t="t" r="r" b="b"/>
              <a:pathLst>
                <a:path w="144" h="106" extrusionOk="0">
                  <a:moveTo>
                    <a:pt x="131" y="0"/>
                  </a:moveTo>
                  <a:cubicBezTo>
                    <a:pt x="71" y="0"/>
                    <a:pt x="71" y="0"/>
                    <a:pt x="71" y="0"/>
                  </a:cubicBezTo>
                  <a:cubicBezTo>
                    <a:pt x="64" y="0"/>
                    <a:pt x="59" y="6"/>
                    <a:pt x="59" y="12"/>
                  </a:cubicBezTo>
                  <a:cubicBezTo>
                    <a:pt x="59" y="27"/>
                    <a:pt x="59" y="27"/>
                    <a:pt x="59" y="27"/>
                  </a:cubicBezTo>
                  <a:cubicBezTo>
                    <a:pt x="13" y="27"/>
                    <a:pt x="13" y="27"/>
                    <a:pt x="13" y="27"/>
                  </a:cubicBezTo>
                  <a:cubicBezTo>
                    <a:pt x="6" y="27"/>
                    <a:pt x="0" y="32"/>
                    <a:pt x="0" y="39"/>
                  </a:cubicBezTo>
                  <a:cubicBezTo>
                    <a:pt x="0" y="84"/>
                    <a:pt x="0" y="84"/>
                    <a:pt x="0" y="84"/>
                  </a:cubicBezTo>
                  <a:cubicBezTo>
                    <a:pt x="0" y="91"/>
                    <a:pt x="6" y="96"/>
                    <a:pt x="13" y="96"/>
                  </a:cubicBezTo>
                  <a:cubicBezTo>
                    <a:pt x="18" y="96"/>
                    <a:pt x="18" y="96"/>
                    <a:pt x="18" y="96"/>
                  </a:cubicBezTo>
                  <a:cubicBezTo>
                    <a:pt x="20" y="104"/>
                    <a:pt x="20" y="104"/>
                    <a:pt x="20" y="104"/>
                  </a:cubicBezTo>
                  <a:cubicBezTo>
                    <a:pt x="20" y="105"/>
                    <a:pt x="21" y="105"/>
                    <a:pt x="21" y="106"/>
                  </a:cubicBezTo>
                  <a:cubicBezTo>
                    <a:pt x="22" y="106"/>
                    <a:pt x="22" y="106"/>
                    <a:pt x="23" y="106"/>
                  </a:cubicBezTo>
                  <a:cubicBezTo>
                    <a:pt x="24" y="106"/>
                    <a:pt x="24" y="106"/>
                    <a:pt x="25" y="105"/>
                  </a:cubicBezTo>
                  <a:cubicBezTo>
                    <a:pt x="34" y="96"/>
                    <a:pt x="34" y="96"/>
                    <a:pt x="34" y="96"/>
                  </a:cubicBezTo>
                  <a:cubicBezTo>
                    <a:pt x="73" y="96"/>
                    <a:pt x="73" y="96"/>
                    <a:pt x="73" y="96"/>
                  </a:cubicBezTo>
                  <a:cubicBezTo>
                    <a:pt x="80" y="96"/>
                    <a:pt x="85" y="91"/>
                    <a:pt x="85" y="84"/>
                  </a:cubicBezTo>
                  <a:cubicBezTo>
                    <a:pt x="85" y="69"/>
                    <a:pt x="85" y="69"/>
                    <a:pt x="85" y="69"/>
                  </a:cubicBezTo>
                  <a:cubicBezTo>
                    <a:pt x="110" y="69"/>
                    <a:pt x="110" y="69"/>
                    <a:pt x="110" y="69"/>
                  </a:cubicBezTo>
                  <a:cubicBezTo>
                    <a:pt x="119" y="78"/>
                    <a:pt x="119" y="78"/>
                    <a:pt x="119" y="78"/>
                  </a:cubicBezTo>
                  <a:cubicBezTo>
                    <a:pt x="120" y="79"/>
                    <a:pt x="120" y="79"/>
                    <a:pt x="121" y="79"/>
                  </a:cubicBezTo>
                  <a:cubicBezTo>
                    <a:pt x="121" y="79"/>
                    <a:pt x="121" y="79"/>
                    <a:pt x="122" y="79"/>
                  </a:cubicBezTo>
                  <a:cubicBezTo>
                    <a:pt x="123" y="79"/>
                    <a:pt x="123" y="78"/>
                    <a:pt x="124" y="77"/>
                  </a:cubicBezTo>
                  <a:cubicBezTo>
                    <a:pt x="126" y="69"/>
                    <a:pt x="126" y="69"/>
                    <a:pt x="126" y="69"/>
                  </a:cubicBezTo>
                  <a:cubicBezTo>
                    <a:pt x="131" y="69"/>
                    <a:pt x="131" y="69"/>
                    <a:pt x="131" y="69"/>
                  </a:cubicBezTo>
                  <a:cubicBezTo>
                    <a:pt x="138" y="69"/>
                    <a:pt x="144" y="57"/>
                    <a:pt x="144" y="57"/>
                  </a:cubicBezTo>
                  <a:cubicBezTo>
                    <a:pt x="144" y="12"/>
                    <a:pt x="144" y="12"/>
                    <a:pt x="144" y="12"/>
                  </a:cubicBezTo>
                  <a:cubicBezTo>
                    <a:pt x="144" y="6"/>
                    <a:pt x="138" y="0"/>
                    <a:pt x="131" y="0"/>
                  </a:cubicBezTo>
                  <a:close/>
                  <a:moveTo>
                    <a:pt x="79" y="84"/>
                  </a:moveTo>
                  <a:cubicBezTo>
                    <a:pt x="79" y="87"/>
                    <a:pt x="76" y="91"/>
                    <a:pt x="73" y="91"/>
                  </a:cubicBezTo>
                  <a:cubicBezTo>
                    <a:pt x="33" y="91"/>
                    <a:pt x="33" y="91"/>
                    <a:pt x="33" y="91"/>
                  </a:cubicBezTo>
                  <a:cubicBezTo>
                    <a:pt x="33" y="91"/>
                    <a:pt x="31" y="91"/>
                    <a:pt x="31" y="91"/>
                  </a:cubicBezTo>
                  <a:cubicBezTo>
                    <a:pt x="24" y="98"/>
                    <a:pt x="24" y="98"/>
                    <a:pt x="24" y="98"/>
                  </a:cubicBezTo>
                  <a:cubicBezTo>
                    <a:pt x="23" y="93"/>
                    <a:pt x="23" y="93"/>
                    <a:pt x="23" y="93"/>
                  </a:cubicBezTo>
                  <a:cubicBezTo>
                    <a:pt x="22" y="91"/>
                    <a:pt x="21" y="91"/>
                    <a:pt x="20" y="91"/>
                  </a:cubicBezTo>
                  <a:cubicBezTo>
                    <a:pt x="13" y="91"/>
                    <a:pt x="13" y="91"/>
                    <a:pt x="13" y="91"/>
                  </a:cubicBezTo>
                  <a:cubicBezTo>
                    <a:pt x="9" y="91"/>
                    <a:pt x="6" y="84"/>
                    <a:pt x="6" y="84"/>
                  </a:cubicBezTo>
                  <a:cubicBezTo>
                    <a:pt x="6" y="39"/>
                    <a:pt x="6" y="39"/>
                    <a:pt x="6" y="39"/>
                  </a:cubicBezTo>
                  <a:cubicBezTo>
                    <a:pt x="6" y="36"/>
                    <a:pt x="9" y="33"/>
                    <a:pt x="12" y="33"/>
                  </a:cubicBezTo>
                  <a:cubicBezTo>
                    <a:pt x="73" y="33"/>
                    <a:pt x="73" y="33"/>
                    <a:pt x="73" y="33"/>
                  </a:cubicBezTo>
                  <a:cubicBezTo>
                    <a:pt x="76" y="33"/>
                    <a:pt x="79" y="36"/>
                    <a:pt x="79" y="39"/>
                  </a:cubicBezTo>
                  <a:lnTo>
                    <a:pt x="79" y="84"/>
                  </a:lnTo>
                  <a:close/>
                  <a:moveTo>
                    <a:pt x="138" y="57"/>
                  </a:moveTo>
                  <a:cubicBezTo>
                    <a:pt x="138" y="61"/>
                    <a:pt x="135" y="64"/>
                    <a:pt x="131" y="64"/>
                  </a:cubicBezTo>
                  <a:cubicBezTo>
                    <a:pt x="124" y="64"/>
                    <a:pt x="124" y="64"/>
                    <a:pt x="124" y="64"/>
                  </a:cubicBezTo>
                  <a:cubicBezTo>
                    <a:pt x="124" y="64"/>
                    <a:pt x="122" y="64"/>
                    <a:pt x="121" y="66"/>
                  </a:cubicBezTo>
                  <a:cubicBezTo>
                    <a:pt x="120" y="71"/>
                    <a:pt x="120" y="71"/>
                    <a:pt x="120" y="71"/>
                  </a:cubicBezTo>
                  <a:cubicBezTo>
                    <a:pt x="113" y="65"/>
                    <a:pt x="113" y="65"/>
                    <a:pt x="113" y="65"/>
                  </a:cubicBezTo>
                  <a:cubicBezTo>
                    <a:pt x="113" y="64"/>
                    <a:pt x="111" y="64"/>
                    <a:pt x="111" y="64"/>
                  </a:cubicBezTo>
                  <a:cubicBezTo>
                    <a:pt x="85" y="64"/>
                    <a:pt x="85" y="64"/>
                    <a:pt x="85" y="64"/>
                  </a:cubicBezTo>
                  <a:cubicBezTo>
                    <a:pt x="85" y="39"/>
                    <a:pt x="85" y="39"/>
                    <a:pt x="85" y="39"/>
                  </a:cubicBezTo>
                  <a:cubicBezTo>
                    <a:pt x="85" y="33"/>
                    <a:pt x="79" y="27"/>
                    <a:pt x="73" y="27"/>
                  </a:cubicBezTo>
                  <a:cubicBezTo>
                    <a:pt x="64" y="27"/>
                    <a:pt x="64" y="27"/>
                    <a:pt x="64" y="27"/>
                  </a:cubicBezTo>
                  <a:cubicBezTo>
                    <a:pt x="64" y="12"/>
                    <a:pt x="64" y="12"/>
                    <a:pt x="64" y="12"/>
                  </a:cubicBezTo>
                  <a:cubicBezTo>
                    <a:pt x="64" y="9"/>
                    <a:pt x="67" y="6"/>
                    <a:pt x="71" y="6"/>
                  </a:cubicBezTo>
                  <a:cubicBezTo>
                    <a:pt x="131" y="6"/>
                    <a:pt x="131" y="6"/>
                    <a:pt x="131" y="6"/>
                  </a:cubicBezTo>
                  <a:cubicBezTo>
                    <a:pt x="135" y="6"/>
                    <a:pt x="138" y="9"/>
                    <a:pt x="138" y="12"/>
                  </a:cubicBezTo>
                  <a:lnTo>
                    <a:pt x="138" y="5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7" name="Google Shape;1047;p34"/>
            <p:cNvSpPr/>
            <p:nvPr/>
          </p:nvSpPr>
          <p:spPr>
            <a:xfrm>
              <a:off x="792942" y="3993231"/>
              <a:ext cx="78298" cy="91531"/>
            </a:xfrm>
            <a:custGeom>
              <a:avLst/>
              <a:gdLst/>
              <a:ahLst/>
              <a:cxnLst/>
              <a:rect l="l" t="t" r="r" b="b"/>
              <a:pathLst>
                <a:path w="30" h="35" extrusionOk="0">
                  <a:moveTo>
                    <a:pt x="18" y="2"/>
                  </a:moveTo>
                  <a:cubicBezTo>
                    <a:pt x="18" y="2"/>
                    <a:pt x="18" y="2"/>
                    <a:pt x="18" y="2"/>
                  </a:cubicBezTo>
                  <a:cubicBezTo>
                    <a:pt x="18" y="1"/>
                    <a:pt x="17" y="0"/>
                    <a:pt x="15" y="0"/>
                  </a:cubicBezTo>
                  <a:cubicBezTo>
                    <a:pt x="15" y="0"/>
                    <a:pt x="15" y="0"/>
                    <a:pt x="15" y="0"/>
                  </a:cubicBezTo>
                  <a:cubicBezTo>
                    <a:pt x="14" y="0"/>
                    <a:pt x="12" y="1"/>
                    <a:pt x="12" y="2"/>
                  </a:cubicBezTo>
                  <a:cubicBezTo>
                    <a:pt x="12" y="2"/>
                    <a:pt x="12" y="2"/>
                    <a:pt x="12" y="2"/>
                  </a:cubicBezTo>
                  <a:cubicBezTo>
                    <a:pt x="1" y="31"/>
                    <a:pt x="1" y="31"/>
                    <a:pt x="1" y="31"/>
                  </a:cubicBezTo>
                  <a:cubicBezTo>
                    <a:pt x="0" y="32"/>
                    <a:pt x="1" y="34"/>
                    <a:pt x="3" y="35"/>
                  </a:cubicBezTo>
                  <a:cubicBezTo>
                    <a:pt x="3" y="35"/>
                    <a:pt x="3" y="35"/>
                    <a:pt x="4" y="35"/>
                  </a:cubicBezTo>
                  <a:cubicBezTo>
                    <a:pt x="5" y="35"/>
                    <a:pt x="6" y="34"/>
                    <a:pt x="6" y="33"/>
                  </a:cubicBezTo>
                  <a:cubicBezTo>
                    <a:pt x="8" y="28"/>
                    <a:pt x="8" y="28"/>
                    <a:pt x="8" y="28"/>
                  </a:cubicBezTo>
                  <a:cubicBezTo>
                    <a:pt x="22" y="28"/>
                    <a:pt x="22" y="28"/>
                    <a:pt x="22" y="28"/>
                  </a:cubicBezTo>
                  <a:cubicBezTo>
                    <a:pt x="24" y="33"/>
                    <a:pt x="24" y="33"/>
                    <a:pt x="24" y="33"/>
                  </a:cubicBezTo>
                  <a:cubicBezTo>
                    <a:pt x="24" y="34"/>
                    <a:pt x="26" y="35"/>
                    <a:pt x="27" y="35"/>
                  </a:cubicBezTo>
                  <a:cubicBezTo>
                    <a:pt x="29" y="34"/>
                    <a:pt x="30" y="33"/>
                    <a:pt x="29" y="31"/>
                  </a:cubicBezTo>
                  <a:lnTo>
                    <a:pt x="18" y="2"/>
                  </a:lnTo>
                  <a:close/>
                  <a:moveTo>
                    <a:pt x="10" y="22"/>
                  </a:moveTo>
                  <a:cubicBezTo>
                    <a:pt x="15" y="10"/>
                    <a:pt x="15" y="10"/>
                    <a:pt x="15" y="10"/>
                  </a:cubicBezTo>
                  <a:cubicBezTo>
                    <a:pt x="20" y="22"/>
                    <a:pt x="20" y="22"/>
                    <a:pt x="20" y="22"/>
                  </a:cubicBezTo>
                  <a:lnTo>
                    <a:pt x="10" y="2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7" name="Picture 6">
            <a:extLst>
              <a:ext uri="{FF2B5EF4-FFF2-40B4-BE49-F238E27FC236}">
                <a16:creationId xmlns:a16="http://schemas.microsoft.com/office/drawing/2014/main" id="{47CEA2A7-6546-2F58-8C35-EC3959BB0441}"/>
              </a:ext>
            </a:extLst>
          </p:cNvPr>
          <p:cNvPicPr>
            <a:picLocks noChangeAspect="1"/>
          </p:cNvPicPr>
          <p:nvPr/>
        </p:nvPicPr>
        <p:blipFill>
          <a:blip r:embed="rId3"/>
          <a:stretch>
            <a:fillRect/>
          </a:stretch>
        </p:blipFill>
        <p:spPr>
          <a:xfrm>
            <a:off x="1167369" y="2824208"/>
            <a:ext cx="1999495" cy="1003344"/>
          </a:xfrm>
          <a:prstGeom prst="rect">
            <a:avLst/>
          </a:prstGeom>
        </p:spPr>
      </p:pic>
      <p:pic>
        <p:nvPicPr>
          <p:cNvPr id="9" name="Picture 8">
            <a:extLst>
              <a:ext uri="{FF2B5EF4-FFF2-40B4-BE49-F238E27FC236}">
                <a16:creationId xmlns:a16="http://schemas.microsoft.com/office/drawing/2014/main" id="{B5B2879E-06C5-784A-D6A7-8F464F250FEF}"/>
              </a:ext>
            </a:extLst>
          </p:cNvPr>
          <p:cNvPicPr>
            <a:picLocks noChangeAspect="1"/>
          </p:cNvPicPr>
          <p:nvPr/>
        </p:nvPicPr>
        <p:blipFill>
          <a:blip r:embed="rId4"/>
          <a:stretch>
            <a:fillRect/>
          </a:stretch>
        </p:blipFill>
        <p:spPr>
          <a:xfrm>
            <a:off x="1167697" y="3827552"/>
            <a:ext cx="1997697" cy="843803"/>
          </a:xfrm>
          <a:prstGeom prst="rect">
            <a:avLst/>
          </a:prstGeom>
        </p:spPr>
      </p:pic>
      <p:pic>
        <p:nvPicPr>
          <p:cNvPr id="11" name="Picture 10">
            <a:extLst>
              <a:ext uri="{FF2B5EF4-FFF2-40B4-BE49-F238E27FC236}">
                <a16:creationId xmlns:a16="http://schemas.microsoft.com/office/drawing/2014/main" id="{45ACA614-6C67-27DE-8337-42D303768100}"/>
              </a:ext>
            </a:extLst>
          </p:cNvPr>
          <p:cNvPicPr>
            <a:picLocks noChangeAspect="1"/>
          </p:cNvPicPr>
          <p:nvPr/>
        </p:nvPicPr>
        <p:blipFill>
          <a:blip r:embed="rId5"/>
          <a:stretch>
            <a:fillRect/>
          </a:stretch>
        </p:blipFill>
        <p:spPr>
          <a:xfrm>
            <a:off x="3657458" y="2699782"/>
            <a:ext cx="1701698" cy="1127770"/>
          </a:xfrm>
          <a:prstGeom prst="rect">
            <a:avLst/>
          </a:prstGeom>
        </p:spPr>
      </p:pic>
      <p:pic>
        <p:nvPicPr>
          <p:cNvPr id="13" name="Picture 12">
            <a:extLst>
              <a:ext uri="{FF2B5EF4-FFF2-40B4-BE49-F238E27FC236}">
                <a16:creationId xmlns:a16="http://schemas.microsoft.com/office/drawing/2014/main" id="{5F030487-8623-B676-FED4-7E68C2F27D7C}"/>
              </a:ext>
            </a:extLst>
          </p:cNvPr>
          <p:cNvPicPr>
            <a:picLocks noChangeAspect="1"/>
          </p:cNvPicPr>
          <p:nvPr/>
        </p:nvPicPr>
        <p:blipFill>
          <a:blip r:embed="rId6"/>
          <a:stretch>
            <a:fillRect/>
          </a:stretch>
        </p:blipFill>
        <p:spPr>
          <a:xfrm>
            <a:off x="3657458" y="3840167"/>
            <a:ext cx="1701698" cy="843802"/>
          </a:xfrm>
          <a:prstGeom prst="rect">
            <a:avLst/>
          </a:prstGeom>
        </p:spPr>
      </p:pic>
      <p:pic>
        <p:nvPicPr>
          <p:cNvPr id="15" name="Picture 14">
            <a:extLst>
              <a:ext uri="{FF2B5EF4-FFF2-40B4-BE49-F238E27FC236}">
                <a16:creationId xmlns:a16="http://schemas.microsoft.com/office/drawing/2014/main" id="{38CBC8E5-9D45-8AC8-1752-0C210E108B89}"/>
              </a:ext>
            </a:extLst>
          </p:cNvPr>
          <p:cNvPicPr>
            <a:picLocks noChangeAspect="1"/>
          </p:cNvPicPr>
          <p:nvPr/>
        </p:nvPicPr>
        <p:blipFill>
          <a:blip r:embed="rId7"/>
          <a:stretch>
            <a:fillRect/>
          </a:stretch>
        </p:blipFill>
        <p:spPr>
          <a:xfrm>
            <a:off x="5935275" y="2707079"/>
            <a:ext cx="2172539" cy="1865041"/>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School Subjects and Classroom Objects - French - 2nd grade by Slidesgo">
  <a:themeElements>
    <a:clrScheme name="Simple Light">
      <a:dk1>
        <a:srgbClr val="323B5C"/>
      </a:dk1>
      <a:lt1>
        <a:srgbClr val="D9F0F6"/>
      </a:lt1>
      <a:dk2>
        <a:srgbClr val="E8EDEE"/>
      </a:dk2>
      <a:lt2>
        <a:srgbClr val="B4E0EB"/>
      </a:lt2>
      <a:accent1>
        <a:srgbClr val="7B8DD9"/>
      </a:accent1>
      <a:accent2>
        <a:srgbClr val="5A67AD"/>
      </a:accent2>
      <a:accent3>
        <a:srgbClr val="FFCE73"/>
      </a:accent3>
      <a:accent4>
        <a:srgbClr val="FC8761"/>
      </a:accent4>
      <a:accent5>
        <a:srgbClr val="5ECC9E"/>
      </a:accent5>
      <a:accent6>
        <a:srgbClr val="FFFFFF"/>
      </a:accent6>
      <a:hlink>
        <a:srgbClr val="323B5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TotalTime>
  <Words>508</Words>
  <Application>Microsoft Office PowerPoint</Application>
  <PresentationFormat>On-screen Show (16:9)</PresentationFormat>
  <Paragraphs>59</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Times New Roman</vt:lpstr>
      <vt:lpstr>Lato</vt:lpstr>
      <vt:lpstr>Courier New</vt:lpstr>
      <vt:lpstr>DM Sans</vt:lpstr>
      <vt:lpstr>Arial</vt:lpstr>
      <vt:lpstr>Nunito Black</vt:lpstr>
      <vt:lpstr>Calibri</vt:lpstr>
      <vt:lpstr>School Subjects and Classroom Objects - French - 2nd grade by Slidesgo</vt:lpstr>
      <vt:lpstr>Web Informasi Sekolah SMAN 5 Tambun Selatan</vt:lpstr>
      <vt:lpstr>Daftar Isi</vt:lpstr>
      <vt:lpstr>Pendahuluan &amp; Landasan Teori</vt:lpstr>
      <vt:lpstr>Pendahuluan</vt:lpstr>
      <vt:lpstr>Landasan Teori</vt:lpstr>
      <vt:lpstr>Metode Program &amp; Pembahasan</vt:lpstr>
      <vt:lpstr>Metode Program – Activity Diagram</vt:lpstr>
      <vt:lpstr>Metode Program – Usecase Diagram</vt:lpstr>
      <vt:lpstr>Pembahasan - Coding</vt:lpstr>
      <vt:lpstr>Pembahasan – Screenshot Running Program</vt:lpstr>
      <vt:lpstr>Penutup &amp; Daftar Pustaka</vt:lpstr>
      <vt:lpstr>Penutup</vt:lpstr>
      <vt:lpstr>Daftar Pustaka</vt:lpstr>
      <vt:lpstr>Thank Youu! - 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Fajar Sianipar</dc:creator>
  <cp:lastModifiedBy>Fajar Sianipar</cp:lastModifiedBy>
  <cp:revision>8</cp:revision>
  <dcterms:modified xsi:type="dcterms:W3CDTF">2025-01-08T20:00:13Z</dcterms:modified>
</cp:coreProperties>
</file>