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26" r:id="rId4"/>
    <p:sldId id="327" r:id="rId5"/>
    <p:sldId id="328" r:id="rId6"/>
    <p:sldId id="361" r:id="rId7"/>
    <p:sldId id="360" r:id="rId8"/>
    <p:sldId id="329" r:id="rId9"/>
    <p:sldId id="330" r:id="rId10"/>
    <p:sldId id="331" r:id="rId11"/>
    <p:sldId id="332" r:id="rId12"/>
    <p:sldId id="333" r:id="rId13"/>
    <p:sldId id="334" r:id="rId14"/>
    <p:sldId id="362" r:id="rId15"/>
    <p:sldId id="323" r:id="rId16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3F1FD-5476-4FE5-852C-AF9570B5C7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9F4E6-7EA8-4160-AEA8-36A62C1617B0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71F62BA2-2B2D-4EED-B5AF-BA8435B76C39}" type="parTrans" cxnId="{95CBAAFF-6A13-4219-AC59-6AF37ED7FAAC}">
      <dgm:prSet/>
      <dgm:spPr/>
      <dgm:t>
        <a:bodyPr/>
        <a:lstStyle/>
        <a:p>
          <a:endParaRPr lang="en-US"/>
        </a:p>
      </dgm:t>
    </dgm:pt>
    <dgm:pt modelId="{00FE786F-4E3B-403B-A220-E61538E228B9}" type="sibTrans" cxnId="{95CBAAFF-6A13-4219-AC59-6AF37ED7FAAC}">
      <dgm:prSet/>
      <dgm:spPr/>
      <dgm:t>
        <a:bodyPr/>
        <a:lstStyle/>
        <a:p>
          <a:endParaRPr lang="en-US"/>
        </a:p>
      </dgm:t>
    </dgm:pt>
    <dgm:pt modelId="{19DD455A-751F-4957-9E82-EEF694C43F28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C6EA0382-263D-4F6E-8473-E5AA9ED236E3}" type="parTrans" cxnId="{2A5BE0E1-A4E2-411B-885C-05609644795D}">
      <dgm:prSet/>
      <dgm:spPr/>
      <dgm:t>
        <a:bodyPr/>
        <a:lstStyle/>
        <a:p>
          <a:endParaRPr lang="en-US"/>
        </a:p>
      </dgm:t>
    </dgm:pt>
    <dgm:pt modelId="{B9A2C5C3-D4C3-4AA4-9020-3765CCED0114}" type="sibTrans" cxnId="{2A5BE0E1-A4E2-411B-885C-05609644795D}">
      <dgm:prSet/>
      <dgm:spPr/>
      <dgm:t>
        <a:bodyPr/>
        <a:lstStyle/>
        <a:p>
          <a:endParaRPr lang="en-US"/>
        </a:p>
      </dgm:t>
    </dgm:pt>
    <dgm:pt modelId="{745B5415-8A27-44CE-8DD5-885DCA99D1AD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0CE09032-8535-4B76-9246-FAE5216418FA}" type="parTrans" cxnId="{F9515FBA-1885-4868-B7ED-860D984BCCE0}">
      <dgm:prSet/>
      <dgm:spPr/>
      <dgm:t>
        <a:bodyPr/>
        <a:lstStyle/>
        <a:p>
          <a:endParaRPr lang="en-US"/>
        </a:p>
      </dgm:t>
    </dgm:pt>
    <dgm:pt modelId="{8B5F3061-D3DD-4981-8986-6F73D25A2A1E}" type="sibTrans" cxnId="{F9515FBA-1885-4868-B7ED-860D984BCCE0}">
      <dgm:prSet/>
      <dgm:spPr/>
      <dgm:t>
        <a:bodyPr/>
        <a:lstStyle/>
        <a:p>
          <a:endParaRPr lang="en-US"/>
        </a:p>
      </dgm:t>
    </dgm:pt>
    <dgm:pt modelId="{AC4643C2-CD95-4383-8580-C9C1DD4FC101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A18B2DEF-DAEE-4AE9-BAF4-65D373A3F939}" type="parTrans" cxnId="{BEDDD4A1-0772-47CC-B351-C801691671FD}">
      <dgm:prSet/>
      <dgm:spPr/>
      <dgm:t>
        <a:bodyPr/>
        <a:lstStyle/>
        <a:p>
          <a:endParaRPr lang="en-US"/>
        </a:p>
      </dgm:t>
    </dgm:pt>
    <dgm:pt modelId="{EFEC2CB4-0DB1-417C-90A9-FE7FFE675584}" type="sibTrans" cxnId="{BEDDD4A1-0772-47CC-B351-C801691671FD}">
      <dgm:prSet/>
      <dgm:spPr/>
      <dgm:t>
        <a:bodyPr/>
        <a:lstStyle/>
        <a:p>
          <a:endParaRPr lang="en-US"/>
        </a:p>
      </dgm:t>
    </dgm:pt>
    <dgm:pt modelId="{7E232710-7AEA-4CB0-938D-F4C4353A421F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7CD8D488-2C2E-4607-8362-BD0696A6952E}" type="parTrans" cxnId="{831BE96D-5044-462A-A5D2-06887CC9878C}">
      <dgm:prSet/>
      <dgm:spPr/>
      <dgm:t>
        <a:bodyPr/>
        <a:lstStyle/>
        <a:p>
          <a:endParaRPr lang="en-US"/>
        </a:p>
      </dgm:t>
    </dgm:pt>
    <dgm:pt modelId="{600C25F3-3EDB-43BB-B9BD-CEE332FFF1A0}" type="sibTrans" cxnId="{831BE96D-5044-462A-A5D2-06887CC9878C}">
      <dgm:prSet/>
      <dgm:spPr/>
      <dgm:t>
        <a:bodyPr/>
        <a:lstStyle/>
        <a:p>
          <a:endParaRPr lang="en-US"/>
        </a:p>
      </dgm:t>
    </dgm:pt>
    <dgm:pt modelId="{CCDB943F-3487-4BD9-96F5-60F1A72550AF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5395DB07-3A60-48BD-9EB4-C9A21AED39BC}" type="parTrans" cxnId="{BFF3D129-2C7B-4D77-9709-C1D24B6B89E7}">
      <dgm:prSet/>
      <dgm:spPr/>
      <dgm:t>
        <a:bodyPr/>
        <a:lstStyle/>
        <a:p>
          <a:endParaRPr lang="en-US"/>
        </a:p>
      </dgm:t>
    </dgm:pt>
    <dgm:pt modelId="{3504E890-4DA6-457D-8FE3-5EFE531A4E5D}" type="sibTrans" cxnId="{BFF3D129-2C7B-4D77-9709-C1D24B6B89E7}">
      <dgm:prSet/>
      <dgm:spPr/>
      <dgm:t>
        <a:bodyPr/>
        <a:lstStyle/>
        <a:p>
          <a:endParaRPr lang="en-US"/>
        </a:p>
      </dgm:t>
    </dgm:pt>
    <dgm:pt modelId="{4C8AE330-3363-459C-A13C-7869AD3F0687}" type="pres">
      <dgm:prSet presAssocID="{AF33F1FD-5476-4FE5-852C-AF9570B5C7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1C0BD4-B796-4A22-BAA2-494D3981D56C}" type="pres">
      <dgm:prSet presAssocID="{FAA9F4E6-7EA8-4160-AEA8-36A62C1617B0}" presName="root1" presStyleCnt="0"/>
      <dgm:spPr/>
    </dgm:pt>
    <dgm:pt modelId="{557C03AA-95AA-4BD0-ABDA-626E6CC05727}" type="pres">
      <dgm:prSet presAssocID="{FAA9F4E6-7EA8-4160-AEA8-36A62C1617B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D7864B-4A1C-4C99-A16E-C5C74DA8FB73}" type="pres">
      <dgm:prSet presAssocID="{FAA9F4E6-7EA8-4160-AEA8-36A62C1617B0}" presName="level2hierChild" presStyleCnt="0"/>
      <dgm:spPr/>
    </dgm:pt>
    <dgm:pt modelId="{AC950B98-7F81-4C1C-BEF6-C4570BB43285}" type="pres">
      <dgm:prSet presAssocID="{C6EA0382-263D-4F6E-8473-E5AA9ED236E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A845E56-E942-4A8A-987F-CF24EE55D394}" type="pres">
      <dgm:prSet presAssocID="{C6EA0382-263D-4F6E-8473-E5AA9ED236E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FFC788A-CA3A-494D-87EC-D507A082B002}" type="pres">
      <dgm:prSet presAssocID="{19DD455A-751F-4957-9E82-EEF694C43F28}" presName="root2" presStyleCnt="0"/>
      <dgm:spPr/>
    </dgm:pt>
    <dgm:pt modelId="{E45EDE10-3787-48E9-8726-C596D15A8C28}" type="pres">
      <dgm:prSet presAssocID="{19DD455A-751F-4957-9E82-EEF694C43F2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ED0F0-D10C-47BC-8FE1-70C4B2B9F248}" type="pres">
      <dgm:prSet presAssocID="{19DD455A-751F-4957-9E82-EEF694C43F28}" presName="level3hierChild" presStyleCnt="0"/>
      <dgm:spPr/>
    </dgm:pt>
    <dgm:pt modelId="{743DF9E9-2EE0-4F73-88EE-80B85DF02D7E}" type="pres">
      <dgm:prSet presAssocID="{0CE09032-8535-4B76-9246-FAE5216418FA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25F7B4A-E980-4C89-BD56-960F170566C1}" type="pres">
      <dgm:prSet presAssocID="{0CE09032-8535-4B76-9246-FAE5216418FA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A4A70F5-7097-4204-8155-AC12F3BD9F17}" type="pres">
      <dgm:prSet presAssocID="{745B5415-8A27-44CE-8DD5-885DCA99D1AD}" presName="root2" presStyleCnt="0"/>
      <dgm:spPr/>
    </dgm:pt>
    <dgm:pt modelId="{2816BE66-3C3C-45BA-9D36-6363C0E11595}" type="pres">
      <dgm:prSet presAssocID="{745B5415-8A27-44CE-8DD5-885DCA99D1A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E4CB8-209C-4CC9-B491-8CFBD653317D}" type="pres">
      <dgm:prSet presAssocID="{745B5415-8A27-44CE-8DD5-885DCA99D1AD}" presName="level3hierChild" presStyleCnt="0"/>
      <dgm:spPr/>
    </dgm:pt>
    <dgm:pt modelId="{EDACC883-6932-4B3D-B710-7EBF17C91141}" type="pres">
      <dgm:prSet presAssocID="{A18B2DEF-DAEE-4AE9-BAF4-65D373A3F93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F2EBA38-0F1A-4BE0-AC1B-3BABF50CEB62}" type="pres">
      <dgm:prSet presAssocID="{A18B2DEF-DAEE-4AE9-BAF4-65D373A3F93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6A32002B-D7BE-4FB7-9CBE-530A6DF39EFC}" type="pres">
      <dgm:prSet presAssocID="{AC4643C2-CD95-4383-8580-C9C1DD4FC101}" presName="root2" presStyleCnt="0"/>
      <dgm:spPr/>
    </dgm:pt>
    <dgm:pt modelId="{A011CA12-106A-43F8-8694-6B3FDDB9B989}" type="pres">
      <dgm:prSet presAssocID="{AC4643C2-CD95-4383-8580-C9C1DD4FC10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AE266E-A73B-4803-9D7F-317F092F26C1}" type="pres">
      <dgm:prSet presAssocID="{AC4643C2-CD95-4383-8580-C9C1DD4FC101}" presName="level3hierChild" presStyleCnt="0"/>
      <dgm:spPr/>
    </dgm:pt>
    <dgm:pt modelId="{0FE777A2-DCF4-4F9E-9C90-D71130FC4C31}" type="pres">
      <dgm:prSet presAssocID="{7CD8D488-2C2E-4607-8362-BD0696A695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DCDA207-7E94-4BC7-801D-D26CED007C71}" type="pres">
      <dgm:prSet presAssocID="{7CD8D488-2C2E-4607-8362-BD0696A695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EC14FF1-1790-4908-8FC6-8A24DF1D6CAB}" type="pres">
      <dgm:prSet presAssocID="{7E232710-7AEA-4CB0-938D-F4C4353A421F}" presName="root2" presStyleCnt="0"/>
      <dgm:spPr/>
    </dgm:pt>
    <dgm:pt modelId="{EBE81AB5-9388-4C5D-9F32-701A214B464A}" type="pres">
      <dgm:prSet presAssocID="{7E232710-7AEA-4CB0-938D-F4C4353A421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6E314-CECB-43FC-B1AC-6A61E91B504F}" type="pres">
      <dgm:prSet presAssocID="{7E232710-7AEA-4CB0-938D-F4C4353A421F}" presName="level3hierChild" presStyleCnt="0"/>
      <dgm:spPr/>
    </dgm:pt>
    <dgm:pt modelId="{E8C9867C-A30B-4EE8-82AD-3DB7FD792503}" type="pres">
      <dgm:prSet presAssocID="{5395DB07-3A60-48BD-9EB4-C9A21AED39B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BBBDF58-042E-4C80-9D44-CF6DF11E11C9}" type="pres">
      <dgm:prSet presAssocID="{5395DB07-3A60-48BD-9EB4-C9A21AED39B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DF59F3-CB09-4BA9-AE16-D7D7C50D7F2A}" type="pres">
      <dgm:prSet presAssocID="{CCDB943F-3487-4BD9-96F5-60F1A72550AF}" presName="root2" presStyleCnt="0"/>
      <dgm:spPr/>
    </dgm:pt>
    <dgm:pt modelId="{130BEC92-DABA-472D-8F65-DD8A0086654B}" type="pres">
      <dgm:prSet presAssocID="{CCDB943F-3487-4BD9-96F5-60F1A72550A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8759E-2FF0-4449-A28A-9142413F23AC}" type="pres">
      <dgm:prSet presAssocID="{CCDB943F-3487-4BD9-96F5-60F1A72550AF}" presName="level3hierChild" presStyleCnt="0"/>
      <dgm:spPr/>
    </dgm:pt>
  </dgm:ptLst>
  <dgm:cxnLst>
    <dgm:cxn modelId="{3C060CF9-6BEA-44BE-B6DD-F10E63216DCB}" type="presOf" srcId="{7CD8D488-2C2E-4607-8362-BD0696A6952E}" destId="{0FE777A2-DCF4-4F9E-9C90-D71130FC4C31}" srcOrd="0" destOrd="0" presId="urn:microsoft.com/office/officeart/2005/8/layout/hierarchy2"/>
    <dgm:cxn modelId="{7FCC6028-65CB-4819-81F4-D03D6505C81A}" type="presOf" srcId="{7E232710-7AEA-4CB0-938D-F4C4353A421F}" destId="{EBE81AB5-9388-4C5D-9F32-701A214B464A}" srcOrd="0" destOrd="0" presId="urn:microsoft.com/office/officeart/2005/8/layout/hierarchy2"/>
    <dgm:cxn modelId="{74F44BB9-59FD-4D15-8995-18E2B879390A}" type="presOf" srcId="{19DD455A-751F-4957-9E82-EEF694C43F28}" destId="{E45EDE10-3787-48E9-8726-C596D15A8C28}" srcOrd="0" destOrd="0" presId="urn:microsoft.com/office/officeart/2005/8/layout/hierarchy2"/>
    <dgm:cxn modelId="{4BA5952F-2BAC-491C-8E66-7E1E5DCDCE12}" type="presOf" srcId="{0CE09032-8535-4B76-9246-FAE5216418FA}" destId="{743DF9E9-2EE0-4F73-88EE-80B85DF02D7E}" srcOrd="0" destOrd="0" presId="urn:microsoft.com/office/officeart/2005/8/layout/hierarchy2"/>
    <dgm:cxn modelId="{BEDDD4A1-0772-47CC-B351-C801691671FD}" srcId="{19DD455A-751F-4957-9E82-EEF694C43F28}" destId="{AC4643C2-CD95-4383-8580-C9C1DD4FC101}" srcOrd="1" destOrd="0" parTransId="{A18B2DEF-DAEE-4AE9-BAF4-65D373A3F939}" sibTransId="{EFEC2CB4-0DB1-417C-90A9-FE7FFE675584}"/>
    <dgm:cxn modelId="{61523564-96B5-460B-92E5-426E790C2C62}" type="presOf" srcId="{0CE09032-8535-4B76-9246-FAE5216418FA}" destId="{E25F7B4A-E980-4C89-BD56-960F170566C1}" srcOrd="1" destOrd="0" presId="urn:microsoft.com/office/officeart/2005/8/layout/hierarchy2"/>
    <dgm:cxn modelId="{809EE05F-7F38-4518-9965-5170EBD3371F}" type="presOf" srcId="{AF33F1FD-5476-4FE5-852C-AF9570B5C7B2}" destId="{4C8AE330-3363-459C-A13C-7869AD3F0687}" srcOrd="0" destOrd="0" presId="urn:microsoft.com/office/officeart/2005/8/layout/hierarchy2"/>
    <dgm:cxn modelId="{BFF3D129-2C7B-4D77-9709-C1D24B6B89E7}" srcId="{7E232710-7AEA-4CB0-938D-F4C4353A421F}" destId="{CCDB943F-3487-4BD9-96F5-60F1A72550AF}" srcOrd="0" destOrd="0" parTransId="{5395DB07-3A60-48BD-9EB4-C9A21AED39BC}" sibTransId="{3504E890-4DA6-457D-8FE3-5EFE531A4E5D}"/>
    <dgm:cxn modelId="{B1A000DD-1ED9-4543-BF97-79310C942EBA}" type="presOf" srcId="{A18B2DEF-DAEE-4AE9-BAF4-65D373A3F939}" destId="{EDACC883-6932-4B3D-B710-7EBF17C91141}" srcOrd="0" destOrd="0" presId="urn:microsoft.com/office/officeart/2005/8/layout/hierarchy2"/>
    <dgm:cxn modelId="{728903C3-527A-4500-AC5B-5743D93D0A6A}" type="presOf" srcId="{745B5415-8A27-44CE-8DD5-885DCA99D1AD}" destId="{2816BE66-3C3C-45BA-9D36-6363C0E11595}" srcOrd="0" destOrd="0" presId="urn:microsoft.com/office/officeart/2005/8/layout/hierarchy2"/>
    <dgm:cxn modelId="{AD59F92C-38F0-4F64-9E1A-98F606F02027}" type="presOf" srcId="{5395DB07-3A60-48BD-9EB4-C9A21AED39BC}" destId="{E8C9867C-A30B-4EE8-82AD-3DB7FD792503}" srcOrd="0" destOrd="0" presId="urn:microsoft.com/office/officeart/2005/8/layout/hierarchy2"/>
    <dgm:cxn modelId="{473646CB-57E0-490F-97A4-EF7F4ED052A6}" type="presOf" srcId="{C6EA0382-263D-4F6E-8473-E5AA9ED236E3}" destId="{7A845E56-E942-4A8A-987F-CF24EE55D394}" srcOrd="1" destOrd="0" presId="urn:microsoft.com/office/officeart/2005/8/layout/hierarchy2"/>
    <dgm:cxn modelId="{F3196464-D689-4165-8077-14B8A3778400}" type="presOf" srcId="{AC4643C2-CD95-4383-8580-C9C1DD4FC101}" destId="{A011CA12-106A-43F8-8694-6B3FDDB9B989}" srcOrd="0" destOrd="0" presId="urn:microsoft.com/office/officeart/2005/8/layout/hierarchy2"/>
    <dgm:cxn modelId="{A15A8E11-121F-4818-BA89-016E893E3A3A}" type="presOf" srcId="{FAA9F4E6-7EA8-4160-AEA8-36A62C1617B0}" destId="{557C03AA-95AA-4BD0-ABDA-626E6CC05727}" srcOrd="0" destOrd="0" presId="urn:microsoft.com/office/officeart/2005/8/layout/hierarchy2"/>
    <dgm:cxn modelId="{2F1F5DB6-257E-4142-B112-6AF9645AA20A}" type="presOf" srcId="{CCDB943F-3487-4BD9-96F5-60F1A72550AF}" destId="{130BEC92-DABA-472D-8F65-DD8A0086654B}" srcOrd="0" destOrd="0" presId="urn:microsoft.com/office/officeart/2005/8/layout/hierarchy2"/>
    <dgm:cxn modelId="{D5917B0C-8B51-4BDA-ACE4-A4C793FD9CD0}" type="presOf" srcId="{C6EA0382-263D-4F6E-8473-E5AA9ED236E3}" destId="{AC950B98-7F81-4C1C-BEF6-C4570BB43285}" srcOrd="0" destOrd="0" presId="urn:microsoft.com/office/officeart/2005/8/layout/hierarchy2"/>
    <dgm:cxn modelId="{831BE96D-5044-462A-A5D2-06887CC9878C}" srcId="{FAA9F4E6-7EA8-4160-AEA8-36A62C1617B0}" destId="{7E232710-7AEA-4CB0-938D-F4C4353A421F}" srcOrd="1" destOrd="0" parTransId="{7CD8D488-2C2E-4607-8362-BD0696A6952E}" sibTransId="{600C25F3-3EDB-43BB-B9BD-CEE332FFF1A0}"/>
    <dgm:cxn modelId="{95CBAAFF-6A13-4219-AC59-6AF37ED7FAAC}" srcId="{AF33F1FD-5476-4FE5-852C-AF9570B5C7B2}" destId="{FAA9F4E6-7EA8-4160-AEA8-36A62C1617B0}" srcOrd="0" destOrd="0" parTransId="{71F62BA2-2B2D-4EED-B5AF-BA8435B76C39}" sibTransId="{00FE786F-4E3B-403B-A220-E61538E228B9}"/>
    <dgm:cxn modelId="{21CED745-F225-4D4D-9A73-C5CEECFAAD9B}" type="presOf" srcId="{5395DB07-3A60-48BD-9EB4-C9A21AED39BC}" destId="{3BBBDF58-042E-4C80-9D44-CF6DF11E11C9}" srcOrd="1" destOrd="0" presId="urn:microsoft.com/office/officeart/2005/8/layout/hierarchy2"/>
    <dgm:cxn modelId="{A517170C-EAA7-4E51-9C84-7423B2D271FF}" type="presOf" srcId="{7CD8D488-2C2E-4607-8362-BD0696A6952E}" destId="{8DCDA207-7E94-4BC7-801D-D26CED007C71}" srcOrd="1" destOrd="0" presId="urn:microsoft.com/office/officeart/2005/8/layout/hierarchy2"/>
    <dgm:cxn modelId="{69CC0499-8FD6-4212-9A7C-5D26CECFC079}" type="presOf" srcId="{A18B2DEF-DAEE-4AE9-BAF4-65D373A3F939}" destId="{8F2EBA38-0F1A-4BE0-AC1B-3BABF50CEB62}" srcOrd="1" destOrd="0" presId="urn:microsoft.com/office/officeart/2005/8/layout/hierarchy2"/>
    <dgm:cxn modelId="{F9515FBA-1885-4868-B7ED-860D984BCCE0}" srcId="{19DD455A-751F-4957-9E82-EEF694C43F28}" destId="{745B5415-8A27-44CE-8DD5-885DCA99D1AD}" srcOrd="0" destOrd="0" parTransId="{0CE09032-8535-4B76-9246-FAE5216418FA}" sibTransId="{8B5F3061-D3DD-4981-8986-6F73D25A2A1E}"/>
    <dgm:cxn modelId="{2A5BE0E1-A4E2-411B-885C-05609644795D}" srcId="{FAA9F4E6-7EA8-4160-AEA8-36A62C1617B0}" destId="{19DD455A-751F-4957-9E82-EEF694C43F28}" srcOrd="0" destOrd="0" parTransId="{C6EA0382-263D-4F6E-8473-E5AA9ED236E3}" sibTransId="{B9A2C5C3-D4C3-4AA4-9020-3765CCED0114}"/>
    <dgm:cxn modelId="{8B464647-33C1-44E0-B626-3246A9491C2E}" type="presParOf" srcId="{4C8AE330-3363-459C-A13C-7869AD3F0687}" destId="{8E1C0BD4-B796-4A22-BAA2-494D3981D56C}" srcOrd="0" destOrd="0" presId="urn:microsoft.com/office/officeart/2005/8/layout/hierarchy2"/>
    <dgm:cxn modelId="{0EC8798C-83FB-4B70-A064-29909DCC1475}" type="presParOf" srcId="{8E1C0BD4-B796-4A22-BAA2-494D3981D56C}" destId="{557C03AA-95AA-4BD0-ABDA-626E6CC05727}" srcOrd="0" destOrd="0" presId="urn:microsoft.com/office/officeart/2005/8/layout/hierarchy2"/>
    <dgm:cxn modelId="{99FF1DC2-2D3C-4474-8C3F-335161132D46}" type="presParOf" srcId="{8E1C0BD4-B796-4A22-BAA2-494D3981D56C}" destId="{7CD7864B-4A1C-4C99-A16E-C5C74DA8FB73}" srcOrd="1" destOrd="0" presId="urn:microsoft.com/office/officeart/2005/8/layout/hierarchy2"/>
    <dgm:cxn modelId="{591B341A-139D-4813-B611-5CFFBBA101AA}" type="presParOf" srcId="{7CD7864B-4A1C-4C99-A16E-C5C74DA8FB73}" destId="{AC950B98-7F81-4C1C-BEF6-C4570BB43285}" srcOrd="0" destOrd="0" presId="urn:microsoft.com/office/officeart/2005/8/layout/hierarchy2"/>
    <dgm:cxn modelId="{CB6539A6-9ADB-459A-9D69-ABDC260A07DD}" type="presParOf" srcId="{AC950B98-7F81-4C1C-BEF6-C4570BB43285}" destId="{7A845E56-E942-4A8A-987F-CF24EE55D394}" srcOrd="0" destOrd="0" presId="urn:microsoft.com/office/officeart/2005/8/layout/hierarchy2"/>
    <dgm:cxn modelId="{5EF06694-73DE-4DA9-AA0C-76535C42F8A8}" type="presParOf" srcId="{7CD7864B-4A1C-4C99-A16E-C5C74DA8FB73}" destId="{EFFC788A-CA3A-494D-87EC-D507A082B002}" srcOrd="1" destOrd="0" presId="urn:microsoft.com/office/officeart/2005/8/layout/hierarchy2"/>
    <dgm:cxn modelId="{121AF25C-606E-4334-B462-60528331E4ED}" type="presParOf" srcId="{EFFC788A-CA3A-494D-87EC-D507A082B002}" destId="{E45EDE10-3787-48E9-8726-C596D15A8C28}" srcOrd="0" destOrd="0" presId="urn:microsoft.com/office/officeart/2005/8/layout/hierarchy2"/>
    <dgm:cxn modelId="{0B22993A-061E-4808-9DFA-8F1D764BCF0E}" type="presParOf" srcId="{EFFC788A-CA3A-494D-87EC-D507A082B002}" destId="{FD2ED0F0-D10C-47BC-8FE1-70C4B2B9F248}" srcOrd="1" destOrd="0" presId="urn:microsoft.com/office/officeart/2005/8/layout/hierarchy2"/>
    <dgm:cxn modelId="{9CB4FA81-DAB0-4D00-A9AB-801347CC625A}" type="presParOf" srcId="{FD2ED0F0-D10C-47BC-8FE1-70C4B2B9F248}" destId="{743DF9E9-2EE0-4F73-88EE-80B85DF02D7E}" srcOrd="0" destOrd="0" presId="urn:microsoft.com/office/officeart/2005/8/layout/hierarchy2"/>
    <dgm:cxn modelId="{A16D9CE0-8CEE-4844-87CE-33C3D019152B}" type="presParOf" srcId="{743DF9E9-2EE0-4F73-88EE-80B85DF02D7E}" destId="{E25F7B4A-E980-4C89-BD56-960F170566C1}" srcOrd="0" destOrd="0" presId="urn:microsoft.com/office/officeart/2005/8/layout/hierarchy2"/>
    <dgm:cxn modelId="{EE2FF152-72A9-40D5-8443-5CC8CCD43233}" type="presParOf" srcId="{FD2ED0F0-D10C-47BC-8FE1-70C4B2B9F248}" destId="{FA4A70F5-7097-4204-8155-AC12F3BD9F17}" srcOrd="1" destOrd="0" presId="urn:microsoft.com/office/officeart/2005/8/layout/hierarchy2"/>
    <dgm:cxn modelId="{8A04AFA8-ED81-4471-8051-38AA9C064152}" type="presParOf" srcId="{FA4A70F5-7097-4204-8155-AC12F3BD9F17}" destId="{2816BE66-3C3C-45BA-9D36-6363C0E11595}" srcOrd="0" destOrd="0" presId="urn:microsoft.com/office/officeart/2005/8/layout/hierarchy2"/>
    <dgm:cxn modelId="{B2F2641C-F8EA-45F3-A6F3-A83F6584FCC6}" type="presParOf" srcId="{FA4A70F5-7097-4204-8155-AC12F3BD9F17}" destId="{19EE4CB8-209C-4CC9-B491-8CFBD653317D}" srcOrd="1" destOrd="0" presId="urn:microsoft.com/office/officeart/2005/8/layout/hierarchy2"/>
    <dgm:cxn modelId="{C498480F-9D32-4F95-9580-BDE10E39FFE7}" type="presParOf" srcId="{FD2ED0F0-D10C-47BC-8FE1-70C4B2B9F248}" destId="{EDACC883-6932-4B3D-B710-7EBF17C91141}" srcOrd="2" destOrd="0" presId="urn:microsoft.com/office/officeart/2005/8/layout/hierarchy2"/>
    <dgm:cxn modelId="{A52FFA2A-8862-4071-85E7-49D5CD6BADF9}" type="presParOf" srcId="{EDACC883-6932-4B3D-B710-7EBF17C91141}" destId="{8F2EBA38-0F1A-4BE0-AC1B-3BABF50CEB62}" srcOrd="0" destOrd="0" presId="urn:microsoft.com/office/officeart/2005/8/layout/hierarchy2"/>
    <dgm:cxn modelId="{87EB696A-48CA-4742-8CCE-BC1B4FE3FA5D}" type="presParOf" srcId="{FD2ED0F0-D10C-47BC-8FE1-70C4B2B9F248}" destId="{6A32002B-D7BE-4FB7-9CBE-530A6DF39EFC}" srcOrd="3" destOrd="0" presId="urn:microsoft.com/office/officeart/2005/8/layout/hierarchy2"/>
    <dgm:cxn modelId="{D15B2726-6B7B-4F10-9C10-2F1BCFAC5AE5}" type="presParOf" srcId="{6A32002B-D7BE-4FB7-9CBE-530A6DF39EFC}" destId="{A011CA12-106A-43F8-8694-6B3FDDB9B989}" srcOrd="0" destOrd="0" presId="urn:microsoft.com/office/officeart/2005/8/layout/hierarchy2"/>
    <dgm:cxn modelId="{50964E7D-92A6-42EF-B351-FE676EAD167D}" type="presParOf" srcId="{6A32002B-D7BE-4FB7-9CBE-530A6DF39EFC}" destId="{D8AE266E-A73B-4803-9D7F-317F092F26C1}" srcOrd="1" destOrd="0" presId="urn:microsoft.com/office/officeart/2005/8/layout/hierarchy2"/>
    <dgm:cxn modelId="{DC94DBC9-489C-4FA3-B3E4-59BDA55C75B5}" type="presParOf" srcId="{7CD7864B-4A1C-4C99-A16E-C5C74DA8FB73}" destId="{0FE777A2-DCF4-4F9E-9C90-D71130FC4C31}" srcOrd="2" destOrd="0" presId="urn:microsoft.com/office/officeart/2005/8/layout/hierarchy2"/>
    <dgm:cxn modelId="{070291FB-4D1E-4BFF-B7FC-6ACFF68ABBEE}" type="presParOf" srcId="{0FE777A2-DCF4-4F9E-9C90-D71130FC4C31}" destId="{8DCDA207-7E94-4BC7-801D-D26CED007C71}" srcOrd="0" destOrd="0" presId="urn:microsoft.com/office/officeart/2005/8/layout/hierarchy2"/>
    <dgm:cxn modelId="{E33132AC-38D8-40CF-A259-F4B8E011FDB4}" type="presParOf" srcId="{7CD7864B-4A1C-4C99-A16E-C5C74DA8FB73}" destId="{7EC14FF1-1790-4908-8FC6-8A24DF1D6CAB}" srcOrd="3" destOrd="0" presId="urn:microsoft.com/office/officeart/2005/8/layout/hierarchy2"/>
    <dgm:cxn modelId="{7AF15523-FE53-41A3-929A-B358F055EA84}" type="presParOf" srcId="{7EC14FF1-1790-4908-8FC6-8A24DF1D6CAB}" destId="{EBE81AB5-9388-4C5D-9F32-701A214B464A}" srcOrd="0" destOrd="0" presId="urn:microsoft.com/office/officeart/2005/8/layout/hierarchy2"/>
    <dgm:cxn modelId="{DB6E02FF-AC1F-4664-A51F-A9B821F09D34}" type="presParOf" srcId="{7EC14FF1-1790-4908-8FC6-8A24DF1D6CAB}" destId="{0DF6E314-CECB-43FC-B1AC-6A61E91B504F}" srcOrd="1" destOrd="0" presId="urn:microsoft.com/office/officeart/2005/8/layout/hierarchy2"/>
    <dgm:cxn modelId="{C707608E-0E15-4DE1-B39B-B79ED603652E}" type="presParOf" srcId="{0DF6E314-CECB-43FC-B1AC-6A61E91B504F}" destId="{E8C9867C-A30B-4EE8-82AD-3DB7FD792503}" srcOrd="0" destOrd="0" presId="urn:microsoft.com/office/officeart/2005/8/layout/hierarchy2"/>
    <dgm:cxn modelId="{B034C20F-7244-4883-A3F8-6D6501A57F7B}" type="presParOf" srcId="{E8C9867C-A30B-4EE8-82AD-3DB7FD792503}" destId="{3BBBDF58-042E-4C80-9D44-CF6DF11E11C9}" srcOrd="0" destOrd="0" presId="urn:microsoft.com/office/officeart/2005/8/layout/hierarchy2"/>
    <dgm:cxn modelId="{106F779F-69A5-432A-BE91-8A27ADAF3DD4}" type="presParOf" srcId="{0DF6E314-CECB-43FC-B1AC-6A61E91B504F}" destId="{9DDF59F3-CB09-4BA9-AE16-D7D7C50D7F2A}" srcOrd="1" destOrd="0" presId="urn:microsoft.com/office/officeart/2005/8/layout/hierarchy2"/>
    <dgm:cxn modelId="{DE513E7C-5675-4D36-8BEF-A07D9A70C2C7}" type="presParOf" srcId="{9DDF59F3-CB09-4BA9-AE16-D7D7C50D7F2A}" destId="{130BEC92-DABA-472D-8F65-DD8A0086654B}" srcOrd="0" destOrd="0" presId="urn:microsoft.com/office/officeart/2005/8/layout/hierarchy2"/>
    <dgm:cxn modelId="{AFA92297-8064-482E-97F5-D3A2D61901E1}" type="presParOf" srcId="{9DDF59F3-CB09-4BA9-AE16-D7D7C50D7F2A}" destId="{F718759E-2FF0-4449-A28A-9142413F23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421C4-F150-45E1-9C44-A395EA5347B6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r>
              <a:rPr lang="en-US" smtClean="0">
                <a:latin typeface="Arial" charset="0"/>
              </a:rPr>
              <a:t>This is the template we use when creating programmer-defined classes. </a:t>
            </a:r>
          </a:p>
          <a:p>
            <a:pPr eaLnBrk="1" hangingPunct="1"/>
            <a:endParaRPr 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en-US" sz="6600" dirty="0" smtClean="0"/>
              <a:t>Program </a:t>
            </a:r>
            <a:r>
              <a:rPr lang="en-US" sz="6600" dirty="0" err="1" smtClean="0"/>
              <a:t>Pertama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9/4/2020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Topik 2: Program Pertama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Komentar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5637628" cy="402336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// digunakan untuk komentar satu baris</a:t>
            </a:r>
          </a:p>
          <a:p>
            <a:r>
              <a:rPr lang="id-ID" sz="2400" dirty="0" smtClean="0"/>
              <a:t>/* digunakan untuk komentar</a:t>
            </a:r>
          </a:p>
          <a:p>
            <a:pPr>
              <a:buNone/>
            </a:pPr>
            <a:r>
              <a:rPr lang="id-ID" sz="2400" dirty="0" smtClean="0"/>
              <a:t>       lebih dari satu baris */</a:t>
            </a:r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FF12-05DE-409F-8892-48185ADCEC7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6462346" y="1978269"/>
            <a:ext cx="1090246" cy="1406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25154" y="1845734"/>
            <a:ext cx="26289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di </a:t>
            </a:r>
            <a:r>
              <a:rPr lang="en-US" dirty="0" err="1" smtClean="0"/>
              <a:t>manapun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156810" y="2589051"/>
            <a:ext cx="1090246" cy="1406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3748" y="2395331"/>
            <a:ext cx="4738735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kata yang </a:t>
            </a:r>
            <a:r>
              <a:rPr lang="en-US" dirty="0" err="1" smtClean="0"/>
              <a:t>tereltak</a:t>
            </a:r>
            <a:r>
              <a:rPr lang="en-US" dirty="0" smtClean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/* </a:t>
            </a:r>
            <a:r>
              <a:rPr lang="en-US" dirty="0" err="1" smtClean="0"/>
              <a:t>dan</a:t>
            </a:r>
            <a:r>
              <a:rPr lang="en-US" dirty="0" smtClean="0"/>
              <a:t> */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/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danbukan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279" y="3288785"/>
            <a:ext cx="5595777" cy="34778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 4 /**</a:t>
            </a:r>
          </a:p>
          <a:p>
            <a:r>
              <a:rPr lang="en-US" sz="1000" dirty="0"/>
              <a:t> 5  *Program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bunga</a:t>
            </a:r>
            <a:r>
              <a:rPr lang="en-US" sz="1000" dirty="0"/>
              <a:t> bank</a:t>
            </a:r>
          </a:p>
          <a:p>
            <a:r>
              <a:rPr lang="en-US" sz="1000" dirty="0"/>
              <a:t> 6  */</a:t>
            </a:r>
          </a:p>
          <a:p>
            <a:r>
              <a:rPr lang="en-US" sz="1000" dirty="0"/>
              <a:t> 7 import </a:t>
            </a:r>
            <a:r>
              <a:rPr lang="en-US" sz="1000" dirty="0" err="1"/>
              <a:t>java.util.Scanner</a:t>
            </a:r>
            <a:r>
              <a:rPr lang="en-US" sz="1000" dirty="0"/>
              <a:t>;</a:t>
            </a:r>
          </a:p>
          <a:p>
            <a:r>
              <a:rPr lang="en-US" sz="1000" dirty="0"/>
              <a:t> 8 </a:t>
            </a:r>
          </a:p>
          <a:p>
            <a:r>
              <a:rPr lang="en-US" sz="1000" dirty="0"/>
              <a:t> 9 public class </a:t>
            </a:r>
            <a:r>
              <a:rPr lang="en-US" sz="1000" dirty="0" err="1"/>
              <a:t>BungaBank</a:t>
            </a:r>
            <a:r>
              <a:rPr lang="en-US" sz="1000" dirty="0"/>
              <a:t> {</a:t>
            </a:r>
          </a:p>
          <a:p>
            <a:r>
              <a:rPr lang="en-US" sz="1000" dirty="0"/>
              <a:t>10 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11         </a:t>
            </a:r>
          </a:p>
          <a:p>
            <a:r>
              <a:rPr lang="en-US" sz="1000" dirty="0"/>
              <a:t>12         double </a:t>
            </a:r>
            <a:r>
              <a:rPr lang="en-US" sz="1000" dirty="0" err="1"/>
              <a:t>deposito</a:t>
            </a:r>
            <a:r>
              <a:rPr lang="en-US" sz="1000" dirty="0"/>
              <a:t>, </a:t>
            </a:r>
            <a:r>
              <a:rPr lang="en-US" sz="1000" dirty="0" err="1"/>
              <a:t>bunga</a:t>
            </a:r>
            <a:r>
              <a:rPr lang="en-US" sz="1000" dirty="0"/>
              <a:t>; // variable untuk </a:t>
            </a:r>
            <a:r>
              <a:rPr lang="en-US" sz="1000" dirty="0" err="1"/>
              <a:t>menyimpan</a:t>
            </a:r>
            <a:r>
              <a:rPr lang="en-US" sz="1000" dirty="0"/>
              <a:t> data </a:t>
            </a:r>
            <a:r>
              <a:rPr lang="en-US" sz="1000" dirty="0" err="1"/>
              <a:t>deposito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bunganya</a:t>
            </a:r>
            <a:endParaRPr lang="en-US" sz="1000" dirty="0"/>
          </a:p>
          <a:p>
            <a:r>
              <a:rPr lang="en-US" sz="1000" dirty="0"/>
              <a:t>13         </a:t>
            </a:r>
          </a:p>
          <a:p>
            <a:r>
              <a:rPr lang="en-US" sz="1000" dirty="0"/>
              <a:t>14         Scanner </a:t>
            </a:r>
            <a:r>
              <a:rPr lang="en-US" sz="1000" dirty="0" err="1"/>
              <a:t>dataBank</a:t>
            </a:r>
            <a:r>
              <a:rPr lang="en-US" sz="1000" dirty="0"/>
              <a:t> = new Scanner(System.in); </a:t>
            </a:r>
          </a:p>
          <a:p>
            <a:r>
              <a:rPr lang="en-US" sz="1000" dirty="0"/>
              <a:t>15         </a:t>
            </a:r>
          </a:p>
          <a:p>
            <a:r>
              <a:rPr lang="en-US" sz="1000" dirty="0"/>
              <a:t>16         </a:t>
            </a:r>
            <a:r>
              <a:rPr lang="en-US" sz="1000" dirty="0" err="1"/>
              <a:t>System.out.print</a:t>
            </a:r>
            <a:r>
              <a:rPr lang="en-US" sz="1000" dirty="0"/>
              <a:t>("</a:t>
            </a:r>
            <a:r>
              <a:rPr lang="en-US" sz="1000" dirty="0" err="1"/>
              <a:t>Masukkan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deposito</a:t>
            </a:r>
            <a:r>
              <a:rPr lang="en-US" sz="1000" dirty="0"/>
              <a:t> </a:t>
            </a:r>
            <a:r>
              <a:rPr lang="en-US" sz="1000" dirty="0" err="1"/>
              <a:t>Anda</a:t>
            </a:r>
            <a:r>
              <a:rPr lang="en-US" sz="1000" dirty="0"/>
              <a:t>: ");//</a:t>
            </a:r>
            <a:r>
              <a:rPr lang="en-US" sz="1000" dirty="0" err="1"/>
              <a:t>pemasukan</a:t>
            </a:r>
            <a:r>
              <a:rPr lang="en-US" sz="1000" dirty="0"/>
              <a:t> data </a:t>
            </a:r>
            <a:r>
              <a:rPr lang="en-US" sz="1000" dirty="0" err="1"/>
              <a:t>deposito</a:t>
            </a:r>
            <a:endParaRPr lang="en-US" sz="1000" dirty="0"/>
          </a:p>
          <a:p>
            <a:r>
              <a:rPr lang="en-US" sz="1000" dirty="0"/>
              <a:t>17         </a:t>
            </a:r>
            <a:r>
              <a:rPr lang="en-US" sz="1000" dirty="0" err="1"/>
              <a:t>deposito</a:t>
            </a:r>
            <a:r>
              <a:rPr lang="en-US" sz="1000" dirty="0"/>
              <a:t> = </a:t>
            </a:r>
            <a:r>
              <a:rPr lang="en-US" sz="1000" dirty="0" err="1"/>
              <a:t>dataBank.nextDouble</a:t>
            </a:r>
            <a:r>
              <a:rPr lang="en-US" sz="1000" dirty="0"/>
              <a:t>();</a:t>
            </a:r>
          </a:p>
          <a:p>
            <a:r>
              <a:rPr lang="en-US" sz="1000" dirty="0"/>
              <a:t>18         </a:t>
            </a:r>
          </a:p>
          <a:p>
            <a:r>
              <a:rPr lang="en-US" sz="1000" dirty="0"/>
              <a:t>19         if (</a:t>
            </a:r>
            <a:r>
              <a:rPr lang="en-US" sz="1000" dirty="0" err="1"/>
              <a:t>deposito</a:t>
            </a:r>
            <a:r>
              <a:rPr lang="en-US" sz="1000" dirty="0"/>
              <a:t> &gt;= 50000000){ // </a:t>
            </a:r>
            <a:r>
              <a:rPr lang="en-US" sz="1000" dirty="0" err="1"/>
              <a:t>perhitungan</a:t>
            </a:r>
            <a:r>
              <a:rPr lang="en-US" sz="1000" dirty="0"/>
              <a:t> </a:t>
            </a:r>
            <a:r>
              <a:rPr lang="en-US" sz="1000" dirty="0" err="1"/>
              <a:t>bunga</a:t>
            </a:r>
            <a:r>
              <a:rPr lang="en-US" sz="1000" dirty="0"/>
              <a:t> </a:t>
            </a:r>
            <a:r>
              <a:rPr lang="en-US" sz="1000" dirty="0" err="1"/>
              <a:t>dng</a:t>
            </a:r>
            <a:r>
              <a:rPr lang="en-US" sz="1000" dirty="0"/>
              <a:t> </a:t>
            </a:r>
            <a:r>
              <a:rPr lang="en-US" sz="1000" dirty="0" err="1"/>
              <a:t>syarat</a:t>
            </a:r>
            <a:r>
              <a:rPr lang="en-US" sz="1000" dirty="0"/>
              <a:t> </a:t>
            </a:r>
            <a:r>
              <a:rPr lang="en-US" sz="1000" dirty="0" err="1"/>
              <a:t>besarnya</a:t>
            </a:r>
            <a:r>
              <a:rPr lang="en-US" sz="1000" dirty="0"/>
              <a:t> </a:t>
            </a:r>
            <a:r>
              <a:rPr lang="en-US" sz="1000" dirty="0" err="1"/>
              <a:t>deposito</a:t>
            </a:r>
            <a:endParaRPr lang="en-US" sz="1000" dirty="0"/>
          </a:p>
          <a:p>
            <a:r>
              <a:rPr lang="en-US" sz="1000" dirty="0"/>
              <a:t>20             </a:t>
            </a:r>
            <a:r>
              <a:rPr lang="en-US" sz="1000" dirty="0" err="1"/>
              <a:t>bunga</a:t>
            </a:r>
            <a:r>
              <a:rPr lang="en-US" sz="1000" dirty="0"/>
              <a:t> = 0.01 * </a:t>
            </a:r>
            <a:r>
              <a:rPr lang="en-US" sz="1000" dirty="0" err="1"/>
              <a:t>deposito</a:t>
            </a:r>
            <a:r>
              <a:rPr lang="en-US" sz="1000" dirty="0"/>
              <a:t>; //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deposito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50 </a:t>
            </a:r>
            <a:r>
              <a:rPr lang="en-US" sz="1000" dirty="0" err="1"/>
              <a:t>juta</a:t>
            </a:r>
            <a:endParaRPr lang="en-US" sz="1000" dirty="0"/>
          </a:p>
          <a:p>
            <a:r>
              <a:rPr lang="en-US" sz="1000" dirty="0"/>
              <a:t>21            }</a:t>
            </a:r>
          </a:p>
          <a:p>
            <a:r>
              <a:rPr lang="en-US" sz="1000" dirty="0"/>
              <a:t>22         else {</a:t>
            </a:r>
          </a:p>
          <a:p>
            <a:r>
              <a:rPr lang="en-US" sz="1000" dirty="0"/>
              <a:t>23             </a:t>
            </a:r>
            <a:r>
              <a:rPr lang="en-US" sz="1000" dirty="0" err="1"/>
              <a:t>bunga</a:t>
            </a:r>
            <a:r>
              <a:rPr lang="en-US" sz="1000" dirty="0"/>
              <a:t> = 0.0075 * </a:t>
            </a:r>
            <a:r>
              <a:rPr lang="en-US" sz="1000" dirty="0" err="1"/>
              <a:t>deposito</a:t>
            </a:r>
            <a:r>
              <a:rPr lang="en-US" sz="1000" dirty="0"/>
              <a:t>; //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deposito</a:t>
            </a:r>
            <a:r>
              <a:rPr lang="en-US" sz="1000" dirty="0"/>
              <a:t> </a:t>
            </a:r>
            <a:r>
              <a:rPr lang="en-US" sz="1000" dirty="0" err="1"/>
              <a:t>kurang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50 </a:t>
            </a:r>
            <a:r>
              <a:rPr lang="en-US" sz="1000" dirty="0" err="1"/>
              <a:t>juta</a:t>
            </a:r>
            <a:endParaRPr lang="en-US" sz="1000" dirty="0"/>
          </a:p>
          <a:p>
            <a:r>
              <a:rPr lang="en-US" sz="1000" dirty="0"/>
              <a:t>24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9857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6490482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</a:t>
            </a:r>
            <a:r>
              <a:rPr lang="id-ID" dirty="0" smtClean="0"/>
              <a:t>/ komentar program</a:t>
            </a:r>
          </a:p>
          <a:p>
            <a:pPr>
              <a:buNone/>
            </a:pPr>
            <a:r>
              <a:rPr lang="id-ID" dirty="0" smtClean="0"/>
              <a:t>/* bisa diletakkan pada</a:t>
            </a:r>
          </a:p>
          <a:p>
            <a:pPr>
              <a:buNone/>
            </a:pPr>
            <a:r>
              <a:rPr lang="id-ID" dirty="0" smtClean="0"/>
              <a:t>    lebih dari satu baris */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class </a:t>
            </a:r>
            <a:r>
              <a:rPr lang="en-US" dirty="0" err="1" smtClean="0"/>
              <a:t>SelamatDatang</a:t>
            </a:r>
            <a:r>
              <a:rPr lang="en-US" dirty="0" smtClean="0"/>
              <a:t>  </a:t>
            </a:r>
            <a:r>
              <a:rPr lang="id-ID" sz="1700" dirty="0"/>
              <a:t>//SelamatDatang adalah nama class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id-ID" dirty="0" smtClean="0"/>
              <a:t>  // Awal dari kelas SelamatDatang</a:t>
            </a:r>
          </a:p>
          <a:p>
            <a:pPr>
              <a:buNone/>
            </a:pPr>
            <a:r>
              <a:rPr lang="id-ID" dirty="0" smtClean="0"/>
              <a:t>	</a:t>
            </a:r>
          </a:p>
          <a:p>
            <a:pPr>
              <a:buNone/>
            </a:pPr>
            <a:r>
              <a:rPr lang="id-ID" dirty="0" smtClean="0"/>
              <a:t>		&lt;variabel atau metode&gt;</a:t>
            </a:r>
          </a:p>
          <a:p>
            <a:pPr>
              <a:buNone/>
            </a:pPr>
            <a:r>
              <a:rPr lang="id-ID" dirty="0" smtClean="0"/>
              <a:t> </a:t>
            </a:r>
          </a:p>
          <a:p>
            <a:pPr>
              <a:buNone/>
            </a:pPr>
            <a:r>
              <a:rPr lang="en-US" dirty="0" smtClean="0"/>
              <a:t>} //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SelamatDatang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BAAF-ABA3-4D6F-BB30-EB083C60C61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7875577"/>
              </p:ext>
            </p:extLst>
          </p:nvPr>
        </p:nvGraphicFramePr>
        <p:xfrm>
          <a:off x="6313854" y="1845734"/>
          <a:ext cx="56436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43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SelamatDatang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3"/>
            <a:ext cx="10306343" cy="44583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/>
              <a:t>Class yang </a:t>
            </a:r>
            <a:r>
              <a:rPr lang="en-US" sz="3200" dirty="0" err="1"/>
              <a:t>bernama</a:t>
            </a:r>
            <a:r>
              <a:rPr lang="en-US" sz="3200" dirty="0"/>
              <a:t> </a:t>
            </a:r>
            <a:r>
              <a:rPr lang="en-US" sz="3200" dirty="0" err="1"/>
              <a:t>SelamatDatang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mem</a:t>
            </a:r>
            <a:r>
              <a:rPr lang="id-ID" sz="3200" dirty="0"/>
              <a:t>iliki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yakni</a:t>
            </a:r>
            <a:r>
              <a:rPr lang="en-US" sz="3200" dirty="0"/>
              <a:t> main(). </a:t>
            </a:r>
          </a:p>
          <a:p>
            <a:pPr>
              <a:buNone/>
            </a:pPr>
            <a:r>
              <a:rPr lang="en-US" sz="3200" dirty="0" err="1"/>
              <a:t>Perintah</a:t>
            </a:r>
            <a:r>
              <a:rPr lang="en-US" sz="3200" dirty="0"/>
              <a:t> </a:t>
            </a:r>
            <a:r>
              <a:rPr lang="en-US" sz="3200" dirty="0" err="1"/>
              <a:t>lengkapnya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endParaRPr lang="en-US" sz="3200" dirty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0070C0"/>
                </a:solidFill>
              </a:rPr>
              <a:t>public static void main(String[] </a:t>
            </a:r>
            <a:r>
              <a:rPr lang="en-US" sz="3200" b="1" dirty="0" err="1" smtClean="0">
                <a:solidFill>
                  <a:srgbClr val="0070C0"/>
                </a:solidFill>
              </a:rPr>
              <a:t>args</a:t>
            </a:r>
            <a:r>
              <a:rPr lang="en-US" sz="3200" b="1" dirty="0" smtClean="0">
                <a:solidFill>
                  <a:srgbClr val="0070C0"/>
                </a:solidFill>
              </a:rPr>
              <a:t>) </a:t>
            </a:r>
            <a:r>
              <a:rPr lang="en-US" sz="3200" b="1" dirty="0" smtClean="0"/>
              <a:t>{</a:t>
            </a:r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id-ID" sz="3200" b="1" dirty="0" smtClean="0"/>
              <a:t>	</a:t>
            </a:r>
            <a:r>
              <a:rPr lang="en-US" sz="32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3200" b="1" dirty="0" smtClean="0"/>
              <a:t>("</a:t>
            </a:r>
            <a:r>
              <a:rPr lang="en-US" sz="3200" b="1" dirty="0" err="1" smtClean="0"/>
              <a:t>Selamat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Datang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USD");</a:t>
            </a:r>
          </a:p>
          <a:p>
            <a:pPr>
              <a:buNone/>
            </a:pPr>
            <a:r>
              <a:rPr lang="en-US" sz="3200" b="1" dirty="0" smtClean="0"/>
              <a:t>	}</a:t>
            </a:r>
          </a:p>
          <a:p>
            <a:pPr>
              <a:buNone/>
            </a:pPr>
            <a:r>
              <a:rPr lang="en-US" sz="3200" dirty="0" smtClean="0"/>
              <a:t> </a:t>
            </a:r>
            <a:endParaRPr lang="en-US" sz="3200" dirty="0"/>
          </a:p>
          <a:p>
            <a:pPr>
              <a:buNone/>
            </a:pP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, </a:t>
            </a:r>
            <a:r>
              <a:rPr lang="en-US" sz="3200" dirty="0" err="1"/>
              <a:t>metode</a:t>
            </a:r>
            <a:r>
              <a:rPr lang="en-US" sz="3200" dirty="0"/>
              <a:t> main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berbentuk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:</a:t>
            </a:r>
          </a:p>
          <a:p>
            <a:pPr>
              <a:buNone/>
            </a:pPr>
            <a:r>
              <a:rPr lang="en-US" sz="3200" dirty="0" smtClean="0"/>
              <a:t> 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0070C0"/>
                </a:solidFill>
              </a:rPr>
              <a:t>public static void main(String[] </a:t>
            </a:r>
            <a:r>
              <a:rPr lang="en-US" sz="3200" b="1" dirty="0" err="1" smtClean="0">
                <a:solidFill>
                  <a:srgbClr val="0070C0"/>
                </a:solidFill>
              </a:rPr>
              <a:t>args</a:t>
            </a:r>
            <a:r>
              <a:rPr lang="en-US" sz="3200" b="1" dirty="0" smtClean="0">
                <a:solidFill>
                  <a:srgbClr val="0070C0"/>
                </a:solidFill>
              </a:rPr>
              <a:t>)</a:t>
            </a:r>
            <a:r>
              <a:rPr lang="en-US" sz="3200" b="1" dirty="0" smtClean="0"/>
              <a:t> {</a:t>
            </a:r>
          </a:p>
          <a:p>
            <a:pPr>
              <a:buNone/>
            </a:pPr>
            <a:r>
              <a:rPr lang="en-US" sz="3200" b="1" dirty="0" smtClean="0"/>
              <a:t>		&lt; </a:t>
            </a:r>
            <a:r>
              <a:rPr lang="en-US" sz="3200" b="1" dirty="0" err="1" smtClean="0"/>
              <a:t>pernyataan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perintah</a:t>
            </a:r>
            <a:r>
              <a:rPr lang="en-US" sz="3200" b="1" dirty="0" smtClean="0"/>
              <a:t>&gt;</a:t>
            </a:r>
          </a:p>
          <a:p>
            <a:pPr>
              <a:buNone/>
            </a:pPr>
            <a:r>
              <a:rPr lang="en-US" sz="3200" b="1" dirty="0" smtClean="0"/>
              <a:t>	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22F-5B8A-4C69-B9CF-A913338F66B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4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Class Dgn Metode Main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8354451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Jika digabungkan, maka secara umum sebuah class yang memiliki metode main adalah sbb :</a:t>
            </a:r>
          </a:p>
          <a:p>
            <a:pPr>
              <a:buNone/>
            </a:pPr>
            <a:r>
              <a:rPr lang="en-US" dirty="0" smtClean="0"/>
              <a:t>/</a:t>
            </a:r>
            <a:r>
              <a:rPr lang="id-ID" dirty="0" smtClean="0"/>
              <a:t>/ komentar program</a:t>
            </a:r>
          </a:p>
          <a:p>
            <a:pPr>
              <a:buNone/>
            </a:pPr>
            <a:r>
              <a:rPr lang="id-ID" dirty="0" smtClean="0"/>
              <a:t>/* bisa diletakkan pada</a:t>
            </a:r>
          </a:p>
          <a:p>
            <a:pPr>
              <a:buNone/>
            </a:pPr>
            <a:r>
              <a:rPr lang="id-ID" dirty="0" smtClean="0"/>
              <a:t>    lebih dari satu baris */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class </a:t>
            </a:r>
            <a:r>
              <a:rPr lang="en-US" dirty="0" err="1" smtClean="0"/>
              <a:t>SelamatDatang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id-ID" dirty="0" smtClean="0"/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public static void main(String[] 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endParaRPr lang="id-ID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 smtClean="0"/>
              <a:t>{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 </a:t>
            </a:r>
          </a:p>
          <a:p>
            <a:pPr lvl="2">
              <a:buNone/>
            </a:pPr>
            <a:r>
              <a:rPr lang="en-US" sz="2600" dirty="0"/>
              <a:t>&lt; </a:t>
            </a:r>
            <a:r>
              <a:rPr lang="en-US" sz="2600" dirty="0" err="1"/>
              <a:t>pernyataan</a:t>
            </a:r>
            <a:r>
              <a:rPr lang="en-US" sz="2600" dirty="0"/>
              <a:t>/</a:t>
            </a:r>
            <a:r>
              <a:rPr lang="en-US" sz="2600" dirty="0" err="1"/>
              <a:t>perintah</a:t>
            </a:r>
            <a:r>
              <a:rPr lang="en-US" sz="2600" dirty="0"/>
              <a:t>&gt;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 </a:t>
            </a:r>
          </a:p>
          <a:p>
            <a:pPr lvl="1">
              <a:buNone/>
            </a:pPr>
            <a:r>
              <a:rPr lang="en-US" dirty="0" smtClean="0"/>
              <a:t>}</a:t>
            </a:r>
            <a:r>
              <a:rPr lang="id-ID" dirty="0" smtClean="0"/>
              <a:t> //akhir dari metode main</a:t>
            </a:r>
          </a:p>
          <a:p>
            <a:pPr>
              <a:buNone/>
            </a:pPr>
            <a:r>
              <a:rPr lang="en-US" dirty="0" smtClean="0"/>
              <a:t>} //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SelamatDatang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AD1A-732B-4D9E-9D23-E42DF42B29B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4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707482" y="1674446"/>
            <a:ext cx="4176712" cy="4292600"/>
            <a:chOff x="801" y="896"/>
            <a:chExt cx="2631" cy="2704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801" y="896"/>
              <a:ext cx="2631" cy="27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380" name="Rectangle 4"/>
            <p:cNvSpPr>
              <a:spLocks noChangeArrowheads="1"/>
            </p:cNvSpPr>
            <p:nvPr/>
          </p:nvSpPr>
          <p:spPr bwMode="auto">
            <a:xfrm>
              <a:off x="1021" y="1005"/>
              <a:ext cx="2067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1033" y="1308"/>
              <a:ext cx="2066" cy="44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2" name="Rectangle 6"/>
            <p:cNvSpPr>
              <a:spLocks noChangeArrowheads="1"/>
            </p:cNvSpPr>
            <p:nvPr/>
          </p:nvSpPr>
          <p:spPr bwMode="auto">
            <a:xfrm>
              <a:off x="1531" y="1923"/>
              <a:ext cx="1276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1212" y="2871"/>
              <a:ext cx="1878" cy="489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4" name="Text Box 8"/>
            <p:cNvSpPr txBox="1">
              <a:spLocks noChangeArrowheads="1"/>
            </p:cNvSpPr>
            <p:nvPr/>
          </p:nvSpPr>
          <p:spPr bwMode="auto">
            <a:xfrm>
              <a:off x="929" y="1868"/>
              <a:ext cx="5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  <a:latin typeface="Courier New" pitchFamily="49" charset="0"/>
                  <a:ea typeface="ＭＳ Ｐゴシック" pitchFamily="34" charset="-128"/>
                </a:rPr>
                <a:t>class</a:t>
              </a:r>
            </a:p>
          </p:txBody>
        </p:sp>
        <p:sp>
          <p:nvSpPr>
            <p:cNvPr id="15385" name="Text Box 9"/>
            <p:cNvSpPr txBox="1">
              <a:spLocks noChangeArrowheads="1"/>
            </p:cNvSpPr>
            <p:nvPr/>
          </p:nvSpPr>
          <p:spPr bwMode="auto">
            <a:xfrm>
              <a:off x="2905" y="1884"/>
              <a:ext cx="2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15386" name="Text Box 10"/>
            <p:cNvSpPr txBox="1">
              <a:spLocks noChangeArrowheads="1"/>
            </p:cNvSpPr>
            <p:nvPr/>
          </p:nvSpPr>
          <p:spPr bwMode="auto">
            <a:xfrm>
              <a:off x="970" y="331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}</a:t>
              </a:r>
            </a:p>
          </p:txBody>
        </p:sp>
        <p:sp>
          <p:nvSpPr>
            <p:cNvPr id="15387" name="Rectangle 11"/>
            <p:cNvSpPr>
              <a:spLocks noChangeArrowheads="1"/>
            </p:cNvSpPr>
            <p:nvPr/>
          </p:nvSpPr>
          <p:spPr bwMode="auto">
            <a:xfrm>
              <a:off x="1200" y="2256"/>
              <a:ext cx="1878" cy="489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title"/>
          </p:nvPr>
        </p:nvSpPr>
        <p:spPr>
          <a:xfrm>
            <a:off x="1718957" y="442120"/>
            <a:ext cx="9155723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Struktur</a:t>
            </a:r>
            <a:r>
              <a:rPr lang="en-US" dirty="0" smtClean="0"/>
              <a:t>/ </a:t>
            </a:r>
            <a:r>
              <a:rPr lang="en-US" dirty="0" err="1" smtClean="0"/>
              <a:t>Definisi</a:t>
            </a:r>
            <a:r>
              <a:rPr lang="en-US" dirty="0" smtClean="0"/>
              <a:t> Class (</a:t>
            </a:r>
            <a:r>
              <a:rPr lang="en-US" i="1" dirty="0" smtClean="0"/>
              <a:t>Template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80176" y="1774826"/>
            <a:ext cx="3090863" cy="428625"/>
            <a:chOff x="2675" y="952"/>
            <a:chExt cx="1861" cy="270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439" y="952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Perintah Import  </a:t>
              </a:r>
            </a:p>
          </p:txBody>
        </p:sp>
        <p:cxnSp>
          <p:nvCxnSpPr>
            <p:cNvPr id="15378" name="AutoShape 15"/>
            <p:cNvCxnSpPr>
              <a:cxnSpLocks noChangeShapeType="1"/>
            </p:cNvCxnSpPr>
            <p:nvPr/>
          </p:nvCxnSpPr>
          <p:spPr bwMode="auto">
            <a:xfrm flipH="1" flipV="1">
              <a:off x="2675" y="108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8588" y="2398713"/>
            <a:ext cx="3116262" cy="666750"/>
            <a:chOff x="2944" y="1104"/>
            <a:chExt cx="1963" cy="420"/>
          </a:xfrm>
        </p:grpSpPr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3725" y="1104"/>
              <a:ext cx="1182" cy="4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Komentar Kelas </a:t>
              </a:r>
            </a:p>
          </p:txBody>
        </p:sp>
        <p:cxnSp>
          <p:nvCxnSpPr>
            <p:cNvPr id="15376" name="AutoShape 18"/>
            <p:cNvCxnSpPr>
              <a:cxnSpLocks noChangeShapeType="1"/>
              <a:stCxn id="27665" idx="1"/>
            </p:cNvCxnSpPr>
            <p:nvPr/>
          </p:nvCxnSpPr>
          <p:spPr bwMode="auto">
            <a:xfrm flipH="1" flipV="1">
              <a:off x="2944" y="1307"/>
              <a:ext cx="781" cy="7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492876" y="3281364"/>
            <a:ext cx="3103563" cy="428625"/>
            <a:chOff x="2953" y="1660"/>
            <a:chExt cx="1955" cy="270"/>
          </a:xfrm>
        </p:grpSpPr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3730" y="1660"/>
              <a:ext cx="1178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Nama Kelas </a:t>
              </a:r>
            </a:p>
          </p:txBody>
        </p:sp>
        <p:cxnSp>
          <p:nvCxnSpPr>
            <p:cNvPr id="15374" name="AutoShape 21"/>
            <p:cNvCxnSpPr>
              <a:cxnSpLocks noChangeShapeType="1"/>
              <a:stCxn id="27668" idx="1"/>
            </p:cNvCxnSpPr>
            <p:nvPr/>
          </p:nvCxnSpPr>
          <p:spPr bwMode="auto">
            <a:xfrm flipH="1">
              <a:off x="2953" y="1795"/>
              <a:ext cx="777" cy="6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562725" y="4029076"/>
            <a:ext cx="3017838" cy="542925"/>
            <a:chOff x="3174" y="2346"/>
            <a:chExt cx="1901" cy="342"/>
          </a:xfrm>
        </p:grpSpPr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3940" y="2346"/>
              <a:ext cx="1135" cy="34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 dirty="0" err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Atribut-atribut</a:t>
              </a:r>
              <a:r>
                <a:rPr lang="en-US" altLang="ja-JP" sz="1400" dirty="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 (</a:t>
              </a:r>
              <a:r>
                <a:rPr lang="en-US" altLang="ja-JP" sz="1400" i="1" dirty="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Data Members</a:t>
              </a:r>
              <a:r>
                <a:rPr lang="en-US" altLang="ja-JP" sz="1400" dirty="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)</a:t>
              </a:r>
              <a:endPara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cxnSp>
          <p:nvCxnSpPr>
            <p:cNvPr id="15372" name="AutoShape 24"/>
            <p:cNvCxnSpPr>
              <a:cxnSpLocks noChangeShapeType="1"/>
            </p:cNvCxnSpPr>
            <p:nvPr/>
          </p:nvCxnSpPr>
          <p:spPr bwMode="auto">
            <a:xfrm flipH="1" flipV="1">
              <a:off x="3174" y="250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629400" y="5029201"/>
            <a:ext cx="2909888" cy="428625"/>
            <a:chOff x="3216" y="3116"/>
            <a:chExt cx="1833" cy="270"/>
          </a:xfrm>
        </p:grpSpPr>
        <p:sp>
          <p:nvSpPr>
            <p:cNvPr id="27674" name="AutoShape 26"/>
            <p:cNvSpPr>
              <a:spLocks noChangeArrowheads="1"/>
            </p:cNvSpPr>
            <p:nvPr/>
          </p:nvSpPr>
          <p:spPr bwMode="auto">
            <a:xfrm>
              <a:off x="3952" y="3116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Metode (termasuk konstruktor)</a:t>
              </a:r>
              <a:endParaRPr lang="en-US" altLang="ja-JP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cxnSp>
          <p:nvCxnSpPr>
            <p:cNvPr id="15370" name="AutoShape 27"/>
            <p:cNvCxnSpPr>
              <a:cxnSpLocks noChangeShapeType="1"/>
            </p:cNvCxnSpPr>
            <p:nvPr/>
          </p:nvCxnSpPr>
          <p:spPr bwMode="auto">
            <a:xfrm flipH="1" flipV="1">
              <a:off x="3216" y="326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97044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27512" cy="6295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946" y="286603"/>
            <a:ext cx="4106008" cy="1450757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Capaian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Belajar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46" y="1845734"/>
            <a:ext cx="5354516" cy="402336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FFFF00"/>
                </a:solidFill>
              </a:rPr>
              <a:t>Mahasiswa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mampu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menulis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menjalankan</a:t>
            </a:r>
            <a:r>
              <a:rPr lang="en-US" sz="3200" dirty="0" smtClean="0">
                <a:solidFill>
                  <a:srgbClr val="FFFF00"/>
                </a:solidFill>
              </a:rPr>
              <a:t> program </a:t>
            </a:r>
            <a:r>
              <a:rPr lang="en-US" sz="3200" dirty="0" err="1" smtClean="0">
                <a:solidFill>
                  <a:srgbClr val="FFFF00"/>
                </a:solidFill>
              </a:rPr>
              <a:t>sangat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sederhana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memakai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NetBean</a:t>
            </a:r>
            <a:endParaRPr lang="en-US" sz="3200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FFFF00"/>
                </a:solidFill>
              </a:rPr>
              <a:t>Mahasiswa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mengetahui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komponen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pokok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sebuah</a:t>
            </a:r>
            <a:r>
              <a:rPr lang="en-US" sz="3200" dirty="0" smtClean="0">
                <a:solidFill>
                  <a:srgbClr val="FFFF00"/>
                </a:solidFill>
              </a:rPr>
              <a:t> program </a:t>
            </a:r>
            <a:r>
              <a:rPr lang="en-US" sz="3200" dirty="0" err="1" smtClean="0">
                <a:solidFill>
                  <a:srgbClr val="FFFF00"/>
                </a:solidFill>
              </a:rPr>
              <a:t>sederhana</a:t>
            </a:r>
            <a:endParaRPr lang="en-US" sz="3200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FFFF00"/>
                </a:solidFill>
              </a:rPr>
              <a:t>Mahasiswa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mampu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mengoperasikan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NetBean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dasar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lancar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kriteria</a:t>
            </a:r>
            <a:r>
              <a:rPr lang="en-US" b="1" dirty="0" smtClean="0"/>
              <a:t> program yang </a:t>
            </a:r>
            <a:r>
              <a:rPr lang="en-US" b="1" dirty="0" err="1" smtClean="0"/>
              <a:t>benar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583105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sintaksis</a:t>
            </a:r>
            <a:r>
              <a:rPr lang="en-US" sz="3600" dirty="0" smtClean="0"/>
              <a:t> </a:t>
            </a:r>
            <a:r>
              <a:rPr lang="en-US" sz="3600" dirty="0" err="1" smtClean="0"/>
              <a:t>benar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semantik</a:t>
            </a:r>
            <a:r>
              <a:rPr lang="en-US" sz="3600" dirty="0" smtClean="0"/>
              <a:t> </a:t>
            </a:r>
            <a:r>
              <a:rPr lang="en-US" sz="3600" dirty="0" err="1" smtClean="0"/>
              <a:t>benar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 smtClean="0"/>
              <a:t>Tambahan</a:t>
            </a:r>
            <a:r>
              <a:rPr lang="en-US" sz="3600" dirty="0" smtClean="0"/>
              <a:t>:</a:t>
            </a:r>
          </a:p>
          <a:p>
            <a:pPr marL="457200" lvl="1" indent="0">
              <a:buNone/>
            </a:pP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pragmatis</a:t>
            </a:r>
            <a:r>
              <a:rPr lang="en-US" sz="3600" dirty="0" smtClean="0"/>
              <a:t> </a:t>
            </a:r>
            <a:r>
              <a:rPr lang="en-US" sz="3600" dirty="0" err="1" smtClean="0"/>
              <a:t>mudah</a:t>
            </a:r>
            <a:r>
              <a:rPr lang="en-US" sz="3600" dirty="0" smtClean="0"/>
              <a:t> </a:t>
            </a:r>
            <a:r>
              <a:rPr lang="en-US" sz="3600" dirty="0" err="1" smtClean="0"/>
              <a:t>dibaca</a:t>
            </a:r>
            <a:r>
              <a:rPr lang="en-US" sz="3600" dirty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diikuti</a:t>
            </a:r>
            <a:r>
              <a:rPr lang="en-US" sz="3600" dirty="0" smtClean="0"/>
              <a:t> </a:t>
            </a:r>
            <a:r>
              <a:rPr lang="en-US" sz="3600" dirty="0" err="1" smtClean="0"/>
              <a:t>alurnya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42" y="1845734"/>
            <a:ext cx="5308629" cy="35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6622366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/>
              <a:t>Program = </a:t>
            </a:r>
            <a:r>
              <a:rPr lang="en-US" sz="3600" dirty="0" err="1" smtClean="0"/>
              <a:t>Perintah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err="1" smtClean="0"/>
              <a:t>Perintah</a:t>
            </a:r>
            <a:r>
              <a:rPr lang="en-US" sz="3600" dirty="0" smtClean="0"/>
              <a:t>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dirty="0" err="1" smtClean="0">
                <a:sym typeface="Wingdings" pitchFamily="2" charset="2"/>
              </a:rPr>
              <a:t>Terbatas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dan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tertentu</a:t>
            </a:r>
            <a:endParaRPr lang="en-US" sz="3600" dirty="0" smtClean="0">
              <a:sym typeface="Wingdings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>
                <a:sym typeface="Wingdings" pitchFamily="2" charset="2"/>
              </a:rPr>
              <a:t>Data  </a:t>
            </a:r>
            <a:r>
              <a:rPr lang="en-US" sz="3600" dirty="0" err="1" smtClean="0">
                <a:sym typeface="Wingdings" pitchFamily="2" charset="2"/>
              </a:rPr>
              <a:t>Memori</a:t>
            </a:r>
            <a:r>
              <a:rPr lang="en-US" sz="3600" dirty="0" smtClean="0">
                <a:sym typeface="Wingdings" pitchFamily="2" charset="2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err="1" smtClean="0">
                <a:sym typeface="Wingdings" pitchFamily="2" charset="2"/>
              </a:rPr>
              <a:t>Memori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seperti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>
                <a:sym typeface="Wingdings" pitchFamily="2" charset="2"/>
              </a:rPr>
              <a:t>r</a:t>
            </a:r>
            <a:r>
              <a:rPr lang="en-US" sz="3600" dirty="0" err="1" smtClean="0">
                <a:sym typeface="Wingdings" pitchFamily="2" charset="2"/>
              </a:rPr>
              <a:t>ak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buku</a:t>
            </a:r>
            <a:r>
              <a:rPr lang="en-US" sz="3600" dirty="0" smtClean="0">
                <a:sym typeface="Wingdings" pitchFamily="2" charset="2"/>
              </a:rPr>
              <a:t> di </a:t>
            </a:r>
            <a:r>
              <a:rPr lang="en-US" sz="3600" dirty="0" err="1" smtClean="0">
                <a:sym typeface="Wingdings" pitchFamily="2" charset="2"/>
              </a:rPr>
              <a:t>mana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setiap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kotak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dapat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diberi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nama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5EBF-BD5B-4069-9439-EE526557198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62" y="2057400"/>
            <a:ext cx="4822558" cy="3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50848" y="1907931"/>
            <a:ext cx="5169760" cy="3657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200" dirty="0"/>
              <a:t>// Program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tulisan</a:t>
            </a:r>
            <a:r>
              <a:rPr lang="en-US" sz="2200" dirty="0"/>
              <a:t> </a:t>
            </a:r>
          </a:p>
          <a:p>
            <a:pPr>
              <a:buNone/>
            </a:pPr>
            <a:r>
              <a:rPr lang="en-US" sz="2200" dirty="0"/>
              <a:t>// “</a:t>
            </a:r>
            <a:r>
              <a:rPr lang="en-US" sz="2200" dirty="0" err="1"/>
              <a:t>Selamat</a:t>
            </a:r>
            <a:r>
              <a:rPr lang="en-US" sz="2200" dirty="0"/>
              <a:t> </a:t>
            </a:r>
            <a:r>
              <a:rPr lang="en-US" sz="2200" dirty="0" err="1"/>
              <a:t>Datang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USD”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layar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//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public class </a:t>
            </a:r>
            <a:r>
              <a:rPr lang="en-US" sz="2200" dirty="0" err="1"/>
              <a:t>SelamatDatang</a:t>
            </a: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dirty="0"/>
              <a:t> 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public static void main(String[] </a:t>
            </a:r>
            <a:r>
              <a:rPr lang="en-US" sz="2200" dirty="0" err="1">
                <a:solidFill>
                  <a:srgbClr val="0070C0"/>
                </a:solidFill>
              </a:rPr>
              <a:t>args</a:t>
            </a:r>
            <a:r>
              <a:rPr lang="en-US" sz="2200" dirty="0">
                <a:solidFill>
                  <a:srgbClr val="0070C0"/>
                </a:solidFill>
              </a:rPr>
              <a:t>) </a:t>
            </a: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dirty="0"/>
              <a:t> 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id-ID" sz="2200" dirty="0"/>
              <a:t>	</a:t>
            </a:r>
            <a:r>
              <a:rPr lang="en-US" sz="2200" dirty="0" err="1">
                <a:solidFill>
                  <a:srgbClr val="0070C0"/>
                </a:solidFill>
              </a:rPr>
              <a:t>System.out.println</a:t>
            </a:r>
            <a:r>
              <a:rPr lang="en-US" sz="2200" dirty="0"/>
              <a:t>("</a:t>
            </a:r>
            <a:r>
              <a:rPr lang="en-US" sz="2200" dirty="0" err="1"/>
              <a:t>Selamat</a:t>
            </a:r>
            <a:r>
              <a:rPr lang="en-US" sz="2200" dirty="0"/>
              <a:t> </a:t>
            </a:r>
            <a:r>
              <a:rPr lang="en-US" sz="2200" dirty="0" err="1"/>
              <a:t>Datang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USD");</a:t>
            </a:r>
          </a:p>
          <a:p>
            <a:pPr>
              <a:buNone/>
            </a:pPr>
            <a:r>
              <a:rPr lang="en-US" sz="2200" dirty="0"/>
              <a:t>	}</a:t>
            </a:r>
          </a:p>
          <a:p>
            <a:pPr>
              <a:buNone/>
            </a:pPr>
            <a:r>
              <a:rPr lang="en-US" sz="2200" dirty="0"/>
              <a:t>} // </a:t>
            </a:r>
            <a:r>
              <a:rPr lang="en-US" sz="2200" dirty="0" err="1"/>
              <a:t>Akhir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SelamatDatang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3204" y="4180536"/>
            <a:ext cx="3534508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Output/</a:t>
            </a:r>
            <a:r>
              <a:rPr lang="en-US" sz="2400" b="1" dirty="0" err="1"/>
              <a:t>hasil</a:t>
            </a:r>
            <a:endParaRPr lang="en-US" sz="2400" b="1" dirty="0"/>
          </a:p>
          <a:p>
            <a:r>
              <a:rPr lang="en-US" dirty="0"/>
              <a:t>	</a:t>
            </a:r>
            <a:endParaRPr lang="en-US" sz="2400" dirty="0"/>
          </a:p>
          <a:p>
            <a:r>
              <a:rPr lang="en-US" sz="2400" dirty="0" err="1"/>
              <a:t>Selamat</a:t>
            </a:r>
            <a:r>
              <a:rPr lang="en-US" sz="2400" dirty="0"/>
              <a:t>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USD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A23-5CE2-41CA-A8C9-8BC749D5FB6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0" y="47425"/>
            <a:ext cx="11984349" cy="62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2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Program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796" y="1916724"/>
            <a:ext cx="6449881" cy="41939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// Program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menampilkan</a:t>
            </a:r>
            <a:r>
              <a:rPr lang="en-US" sz="1600" dirty="0" smtClean="0"/>
              <a:t> </a:t>
            </a:r>
            <a:r>
              <a:rPr lang="en-US" sz="1600" dirty="0" err="1" smtClean="0"/>
              <a:t>tulisan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layar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public class </a:t>
            </a:r>
            <a:r>
              <a:rPr lang="en-US" sz="1600" dirty="0" err="1" smtClean="0"/>
              <a:t>SelamatDatang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public static void main(String[] </a:t>
            </a:r>
            <a:r>
              <a:rPr lang="en-US" sz="1600" dirty="0" err="1" smtClean="0">
                <a:solidFill>
                  <a:srgbClr val="0070C0"/>
                </a:solidFill>
              </a:rPr>
              <a:t>args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 lvl="2">
              <a:buNone/>
            </a:pPr>
            <a:r>
              <a:rPr lang="en-US" sz="1600" dirty="0" err="1">
                <a:solidFill>
                  <a:srgbClr val="0070C0"/>
                </a:solidFill>
              </a:rPr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Selamat</a:t>
            </a:r>
            <a:r>
              <a:rPr lang="en-US" sz="1600" dirty="0"/>
              <a:t> </a:t>
            </a:r>
            <a:r>
              <a:rPr lang="en-US" sz="1600" dirty="0" err="1"/>
              <a:t>Datang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USD"); 	</a:t>
            </a:r>
            <a:r>
              <a:rPr lang="id-ID" sz="1600" dirty="0"/>
              <a:t>	</a:t>
            </a:r>
          </a:p>
          <a:p>
            <a:pPr lvl="2">
              <a:buNone/>
            </a:pPr>
            <a:r>
              <a:rPr lang="en-US" sz="1600" dirty="0" err="1">
                <a:solidFill>
                  <a:srgbClr val="0070C0"/>
                </a:solidFill>
              </a:rPr>
              <a:t>System.out.println</a:t>
            </a:r>
            <a:r>
              <a:rPr lang="en-US" sz="1600" dirty="0" smtClean="0"/>
              <a:t>(“</a:t>
            </a:r>
            <a:r>
              <a:rPr lang="en-US" sz="1600" dirty="0" err="1" smtClean="0"/>
              <a:t>Apa</a:t>
            </a:r>
            <a:r>
              <a:rPr lang="en-US" sz="1600" dirty="0" smtClean="0"/>
              <a:t> </a:t>
            </a:r>
            <a:r>
              <a:rPr lang="en-US" sz="1600" dirty="0" err="1" smtClean="0"/>
              <a:t>kabar</a:t>
            </a:r>
            <a:r>
              <a:rPr lang="en-US" sz="1600" dirty="0" smtClean="0"/>
              <a:t>, </a:t>
            </a:r>
            <a:r>
              <a:rPr lang="en-US" sz="1600" dirty="0" err="1" smtClean="0"/>
              <a:t>semoga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selalu</a:t>
            </a:r>
            <a:r>
              <a:rPr lang="en-US" sz="1600" dirty="0" smtClean="0"/>
              <a:t>");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 //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</a:t>
            </a:r>
            <a:r>
              <a:rPr lang="en-US" sz="1600" dirty="0" err="1" smtClean="0"/>
              <a:t>SelamatDatang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578569" y="2344246"/>
            <a:ext cx="4643777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Output/</a:t>
            </a:r>
            <a:r>
              <a:rPr lang="en-US" sz="2400" b="1" dirty="0" err="1"/>
              <a:t>hasil</a:t>
            </a:r>
            <a:endParaRPr lang="en-US" sz="2400" b="1" dirty="0"/>
          </a:p>
          <a:p>
            <a:r>
              <a:rPr lang="en-US" dirty="0"/>
              <a:t>	</a:t>
            </a:r>
            <a:endParaRPr lang="en-US" sz="2400" dirty="0"/>
          </a:p>
          <a:p>
            <a:r>
              <a:rPr lang="en-US" sz="2400" dirty="0" err="1"/>
              <a:t>Selamat</a:t>
            </a:r>
            <a:r>
              <a:rPr lang="en-US" sz="2400" dirty="0"/>
              <a:t>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USD </a:t>
            </a:r>
          </a:p>
          <a:p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kabar</a:t>
            </a:r>
            <a:r>
              <a:rPr lang="en-US" sz="2400" dirty="0" smtClean="0"/>
              <a:t>, </a:t>
            </a:r>
            <a:r>
              <a:rPr lang="en-US" sz="2400" dirty="0" err="1" smtClean="0"/>
              <a:t>semoga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C0C-EA52-4DB9-9AFA-55FA636752C5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r>
              <a:rPr lang="en-US" dirty="0" smtClean="0"/>
              <a:t>/</a:t>
            </a:r>
            <a:r>
              <a:rPr lang="en-US" dirty="0" err="1" smtClean="0"/>
              <a:t>Catatan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// Program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// “</a:t>
            </a:r>
            <a:r>
              <a:rPr lang="en-US" sz="2400" dirty="0" err="1" smtClean="0"/>
              <a:t>Selamat</a:t>
            </a:r>
            <a:r>
              <a:rPr lang="en-US" sz="2400" dirty="0" smtClean="0"/>
              <a:t> </a:t>
            </a:r>
            <a:r>
              <a:rPr lang="en-US" sz="2400" dirty="0" err="1" smtClean="0"/>
              <a:t>Datang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USD”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Bisa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juga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ditulis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dengan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cara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ini</a:t>
            </a:r>
            <a:r>
              <a:rPr lang="en-US" sz="2400" dirty="0" smtClean="0">
                <a:solidFill>
                  <a:srgbClr val="7030A0"/>
                </a:solidFill>
              </a:rPr>
              <a:t>: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/ * Program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  “</a:t>
            </a:r>
            <a:r>
              <a:rPr lang="en-US" sz="2400" dirty="0" err="1" smtClean="0"/>
              <a:t>Selamat</a:t>
            </a:r>
            <a:r>
              <a:rPr lang="en-US" sz="2400" dirty="0" smtClean="0"/>
              <a:t> </a:t>
            </a:r>
            <a:r>
              <a:rPr lang="en-US" sz="2400" dirty="0" err="1" smtClean="0"/>
              <a:t>Datang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USD”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id-ID" sz="2400" dirty="0" smtClean="0"/>
              <a:t> </a:t>
            </a:r>
            <a:r>
              <a:rPr lang="en-US" sz="2400" dirty="0" smtClean="0"/>
              <a:t>*/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579-16F9-4365-8335-22AE70F6AAA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14839" y="2564780"/>
            <a:ext cx="2025876" cy="7359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26712" y="3516924"/>
            <a:ext cx="1814003" cy="7985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2791" y="2916759"/>
            <a:ext cx="2780371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Komentar</a:t>
            </a:r>
            <a:r>
              <a:rPr lang="en-US" dirty="0" smtClean="0"/>
              <a:t>/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compiler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 untuk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70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1.76"/>
  <p:tag name="TIMELINE" val="5.4/9.9/15.9/20.9/25.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7355</TotalTime>
  <Words>565</Words>
  <Application>Microsoft Office PowerPoint</Application>
  <PresentationFormat>Widescreen</PresentationFormat>
  <Paragraphs>184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Constantia</vt:lpstr>
      <vt:lpstr>Courier New</vt:lpstr>
      <vt:lpstr>Ink Free</vt:lpstr>
      <vt:lpstr>Wingdings</vt:lpstr>
      <vt:lpstr>Retrospect</vt:lpstr>
      <vt:lpstr>ALGORITMA DAN PEMROGRAMAN (ALGO101):  Program Pertama</vt:lpstr>
      <vt:lpstr>Capaian Belajar</vt:lpstr>
      <vt:lpstr>Dua kriteria program yang benar</vt:lpstr>
      <vt:lpstr>Komponen Program</vt:lpstr>
      <vt:lpstr>Program I</vt:lpstr>
      <vt:lpstr>PowerPoint Presentation</vt:lpstr>
      <vt:lpstr>PowerPoint Presentation</vt:lpstr>
      <vt:lpstr>Modifikasi Program I</vt:lpstr>
      <vt:lpstr>Komentar/Catatan</vt:lpstr>
      <vt:lpstr>Sintaks Komentar</vt:lpstr>
      <vt:lpstr>Sintaks Class</vt:lpstr>
      <vt:lpstr>Class SelamatDatang</vt:lpstr>
      <vt:lpstr>Sintaks Class Dgn Metode Main</vt:lpstr>
      <vt:lpstr>Struktur/ Definisi Class (Template Kelas)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301</cp:revision>
  <cp:lastPrinted>2018-08-14T07:26:30Z</cp:lastPrinted>
  <dcterms:created xsi:type="dcterms:W3CDTF">2015-12-16T04:56:04Z</dcterms:created>
  <dcterms:modified xsi:type="dcterms:W3CDTF">2020-09-04T04:36:30Z</dcterms:modified>
</cp:coreProperties>
</file>