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24" r:id="rId3"/>
    <p:sldId id="332" r:id="rId4"/>
    <p:sldId id="325" r:id="rId5"/>
    <p:sldId id="333" r:id="rId6"/>
    <p:sldId id="326" r:id="rId7"/>
    <p:sldId id="334" r:id="rId8"/>
    <p:sldId id="327" r:id="rId9"/>
    <p:sldId id="335" r:id="rId10"/>
    <p:sldId id="336" r:id="rId11"/>
    <p:sldId id="328" r:id="rId12"/>
    <p:sldId id="329" r:id="rId13"/>
    <p:sldId id="330" r:id="rId14"/>
    <p:sldId id="331" r:id="rId15"/>
    <p:sldId id="337" r:id="rId16"/>
    <p:sldId id="338" r:id="rId17"/>
    <p:sldId id="323" r:id="rId18"/>
  </p:sldIdLst>
  <p:sldSz cx="12192000" cy="6858000"/>
  <p:notesSz cx="6950075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6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C99AB3-1002-40D1-8D80-36DB78C6335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4D7D81-A61E-4C00-BCCC-DA5CD5D5796F}">
      <dgm:prSet phldrT="[Text]"/>
      <dgm:spPr/>
      <dgm:t>
        <a:bodyPr/>
        <a:lstStyle/>
        <a:p>
          <a:r>
            <a:rPr lang="en-US" dirty="0" err="1" smtClean="0"/>
            <a:t>Masalah</a:t>
          </a:r>
          <a:endParaRPr lang="en-US" dirty="0"/>
        </a:p>
      </dgm:t>
    </dgm:pt>
    <dgm:pt modelId="{295F7C9B-D3F7-4357-9213-E1A1FD9950C1}" type="parTrans" cxnId="{74C7603E-E851-4C9F-9101-4E29E99E82B7}">
      <dgm:prSet/>
      <dgm:spPr/>
      <dgm:t>
        <a:bodyPr/>
        <a:lstStyle/>
        <a:p>
          <a:endParaRPr lang="en-US"/>
        </a:p>
      </dgm:t>
    </dgm:pt>
    <dgm:pt modelId="{A15C50A9-FF8E-4E48-8E85-2174EAF1986F}" type="sibTrans" cxnId="{74C7603E-E851-4C9F-9101-4E29E99E82B7}">
      <dgm:prSet/>
      <dgm:spPr/>
      <dgm:t>
        <a:bodyPr/>
        <a:lstStyle/>
        <a:p>
          <a:endParaRPr lang="en-US"/>
        </a:p>
      </dgm:t>
    </dgm:pt>
    <dgm:pt modelId="{D3EC70EA-654B-4C74-AC72-E44CECDCED81}">
      <dgm:prSet phldrT="[Text]"/>
      <dgm:spPr/>
      <dgm:t>
        <a:bodyPr/>
        <a:lstStyle/>
        <a:p>
          <a:r>
            <a:rPr lang="en-US" dirty="0" smtClean="0"/>
            <a:t>Input</a:t>
          </a:r>
          <a:endParaRPr lang="en-US" dirty="0"/>
        </a:p>
      </dgm:t>
    </dgm:pt>
    <dgm:pt modelId="{656C225E-A5AB-4D49-A98B-0166B7306646}" type="parTrans" cxnId="{D7B6E650-0459-49D1-A4F5-120A92D44AF1}">
      <dgm:prSet/>
      <dgm:spPr/>
      <dgm:t>
        <a:bodyPr/>
        <a:lstStyle/>
        <a:p>
          <a:endParaRPr lang="en-US"/>
        </a:p>
      </dgm:t>
    </dgm:pt>
    <dgm:pt modelId="{82C3D90E-4ED2-47C2-91FF-8699CC5FBD89}" type="sibTrans" cxnId="{D7B6E650-0459-49D1-A4F5-120A92D44AF1}">
      <dgm:prSet/>
      <dgm:spPr/>
      <dgm:t>
        <a:bodyPr/>
        <a:lstStyle/>
        <a:p>
          <a:endParaRPr lang="en-US"/>
        </a:p>
      </dgm:t>
    </dgm:pt>
    <dgm:pt modelId="{14DF637D-43E8-4F74-A343-1E892231720E}">
      <dgm:prSet phldrT="[Text]"/>
      <dgm:spPr/>
      <dgm:t>
        <a:bodyPr/>
        <a:lstStyle/>
        <a:p>
          <a:r>
            <a:rPr lang="en-US" dirty="0" smtClean="0"/>
            <a:t>Proses</a:t>
          </a:r>
          <a:endParaRPr lang="en-US" dirty="0"/>
        </a:p>
      </dgm:t>
    </dgm:pt>
    <dgm:pt modelId="{E9E77F91-949B-4405-8BAE-70DDAA081AD9}" type="parTrans" cxnId="{491C704D-89F9-436B-99A3-60D8592B0481}">
      <dgm:prSet/>
      <dgm:spPr/>
      <dgm:t>
        <a:bodyPr/>
        <a:lstStyle/>
        <a:p>
          <a:endParaRPr lang="en-US"/>
        </a:p>
      </dgm:t>
    </dgm:pt>
    <dgm:pt modelId="{F502A831-A836-4C71-AC58-85823DB80148}" type="sibTrans" cxnId="{491C704D-89F9-436B-99A3-60D8592B0481}">
      <dgm:prSet/>
      <dgm:spPr/>
      <dgm:t>
        <a:bodyPr/>
        <a:lstStyle/>
        <a:p>
          <a:endParaRPr lang="en-US"/>
        </a:p>
      </dgm:t>
    </dgm:pt>
    <dgm:pt modelId="{9EF852D2-8917-48B5-92BC-ACC6491ABCAA}">
      <dgm:prSet phldrT="[Text]"/>
      <dgm:spPr/>
      <dgm:t>
        <a:bodyPr/>
        <a:lstStyle/>
        <a:p>
          <a:r>
            <a:rPr lang="en-US" dirty="0" smtClean="0"/>
            <a:t>Output</a:t>
          </a:r>
          <a:endParaRPr lang="en-US" dirty="0"/>
        </a:p>
      </dgm:t>
    </dgm:pt>
    <dgm:pt modelId="{40A35BAA-520F-4BE1-AEE9-2C0549353EE8}" type="parTrans" cxnId="{261C292C-2CD0-4B03-B6D5-020005059DEA}">
      <dgm:prSet/>
      <dgm:spPr/>
      <dgm:t>
        <a:bodyPr/>
        <a:lstStyle/>
        <a:p>
          <a:endParaRPr lang="en-US"/>
        </a:p>
      </dgm:t>
    </dgm:pt>
    <dgm:pt modelId="{97512256-8F4C-4BE6-A460-653403B48096}" type="sibTrans" cxnId="{261C292C-2CD0-4B03-B6D5-020005059DEA}">
      <dgm:prSet/>
      <dgm:spPr/>
      <dgm:t>
        <a:bodyPr/>
        <a:lstStyle/>
        <a:p>
          <a:endParaRPr lang="en-US"/>
        </a:p>
      </dgm:t>
    </dgm:pt>
    <dgm:pt modelId="{E56E539D-E83A-4AA5-AE5F-A14690D62043}" type="pres">
      <dgm:prSet presAssocID="{7CC99AB3-1002-40D1-8D80-36DB78C6335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ACDEE74-29BA-4AB0-A5BD-62E6AFABD7BA}" type="pres">
      <dgm:prSet presAssocID="{B74D7D81-A61E-4C00-BCCC-DA5CD5D5796F}" presName="hierRoot1" presStyleCnt="0">
        <dgm:presLayoutVars>
          <dgm:hierBranch val="init"/>
        </dgm:presLayoutVars>
      </dgm:prSet>
      <dgm:spPr/>
    </dgm:pt>
    <dgm:pt modelId="{E6EA43B3-3010-47D1-A339-BE31FD671730}" type="pres">
      <dgm:prSet presAssocID="{B74D7D81-A61E-4C00-BCCC-DA5CD5D5796F}" presName="rootComposite1" presStyleCnt="0"/>
      <dgm:spPr/>
    </dgm:pt>
    <dgm:pt modelId="{BCC7DC3B-B848-4E04-A8B1-067069F1DB0F}" type="pres">
      <dgm:prSet presAssocID="{B74D7D81-A61E-4C00-BCCC-DA5CD5D5796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72EAE2-85D8-4AAD-ADD4-C2502397DADE}" type="pres">
      <dgm:prSet presAssocID="{B74D7D81-A61E-4C00-BCCC-DA5CD5D5796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C4FF58A-0676-4758-9BE5-F3266872225B}" type="pres">
      <dgm:prSet presAssocID="{B74D7D81-A61E-4C00-BCCC-DA5CD5D5796F}" presName="hierChild2" presStyleCnt="0"/>
      <dgm:spPr/>
    </dgm:pt>
    <dgm:pt modelId="{65187776-2D45-4DBB-8D37-05BB60A5898D}" type="pres">
      <dgm:prSet presAssocID="{656C225E-A5AB-4D49-A98B-0166B7306646}" presName="Name37" presStyleLbl="parChTrans1D2" presStyleIdx="0" presStyleCnt="3"/>
      <dgm:spPr/>
      <dgm:t>
        <a:bodyPr/>
        <a:lstStyle/>
        <a:p>
          <a:endParaRPr lang="en-US"/>
        </a:p>
      </dgm:t>
    </dgm:pt>
    <dgm:pt modelId="{9571AA67-F332-4FFB-B341-467AEAEF600B}" type="pres">
      <dgm:prSet presAssocID="{D3EC70EA-654B-4C74-AC72-E44CECDCED81}" presName="hierRoot2" presStyleCnt="0">
        <dgm:presLayoutVars>
          <dgm:hierBranch val="init"/>
        </dgm:presLayoutVars>
      </dgm:prSet>
      <dgm:spPr/>
    </dgm:pt>
    <dgm:pt modelId="{78B586D4-7C98-49F8-9EF3-6182ADF58DD5}" type="pres">
      <dgm:prSet presAssocID="{D3EC70EA-654B-4C74-AC72-E44CECDCED81}" presName="rootComposite" presStyleCnt="0"/>
      <dgm:spPr/>
    </dgm:pt>
    <dgm:pt modelId="{BDB9EDE9-DA15-4A47-87E9-FBE71BF36431}" type="pres">
      <dgm:prSet presAssocID="{D3EC70EA-654B-4C74-AC72-E44CECDCED81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3898B1-C387-40BF-9386-92C4027ACD02}" type="pres">
      <dgm:prSet presAssocID="{D3EC70EA-654B-4C74-AC72-E44CECDCED81}" presName="rootConnector" presStyleLbl="node2" presStyleIdx="0" presStyleCnt="3"/>
      <dgm:spPr/>
      <dgm:t>
        <a:bodyPr/>
        <a:lstStyle/>
        <a:p>
          <a:endParaRPr lang="en-US"/>
        </a:p>
      </dgm:t>
    </dgm:pt>
    <dgm:pt modelId="{FF66BCE0-E9FB-44B6-93C0-65CBAF6B42B7}" type="pres">
      <dgm:prSet presAssocID="{D3EC70EA-654B-4C74-AC72-E44CECDCED81}" presName="hierChild4" presStyleCnt="0"/>
      <dgm:spPr/>
    </dgm:pt>
    <dgm:pt modelId="{B7BE8354-31E1-45D9-B527-8D2C71D18152}" type="pres">
      <dgm:prSet presAssocID="{D3EC70EA-654B-4C74-AC72-E44CECDCED81}" presName="hierChild5" presStyleCnt="0"/>
      <dgm:spPr/>
    </dgm:pt>
    <dgm:pt modelId="{53730343-A153-4601-8597-8E2823686639}" type="pres">
      <dgm:prSet presAssocID="{E9E77F91-949B-4405-8BAE-70DDAA081AD9}" presName="Name37" presStyleLbl="parChTrans1D2" presStyleIdx="1" presStyleCnt="3"/>
      <dgm:spPr/>
      <dgm:t>
        <a:bodyPr/>
        <a:lstStyle/>
        <a:p>
          <a:endParaRPr lang="en-US"/>
        </a:p>
      </dgm:t>
    </dgm:pt>
    <dgm:pt modelId="{53EC99FF-91E4-4B21-88CE-60267FD1AA90}" type="pres">
      <dgm:prSet presAssocID="{14DF637D-43E8-4F74-A343-1E892231720E}" presName="hierRoot2" presStyleCnt="0">
        <dgm:presLayoutVars>
          <dgm:hierBranch val="init"/>
        </dgm:presLayoutVars>
      </dgm:prSet>
      <dgm:spPr/>
    </dgm:pt>
    <dgm:pt modelId="{197737B9-835F-4334-9D2E-6EE4974155DE}" type="pres">
      <dgm:prSet presAssocID="{14DF637D-43E8-4F74-A343-1E892231720E}" presName="rootComposite" presStyleCnt="0"/>
      <dgm:spPr/>
    </dgm:pt>
    <dgm:pt modelId="{D81C0D09-2DF5-4273-AC62-A356B4968A5D}" type="pres">
      <dgm:prSet presAssocID="{14DF637D-43E8-4F74-A343-1E892231720E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C978C1-7CA5-4496-AF89-D5F08D16D2EC}" type="pres">
      <dgm:prSet presAssocID="{14DF637D-43E8-4F74-A343-1E892231720E}" presName="rootConnector" presStyleLbl="node2" presStyleIdx="1" presStyleCnt="3"/>
      <dgm:spPr/>
      <dgm:t>
        <a:bodyPr/>
        <a:lstStyle/>
        <a:p>
          <a:endParaRPr lang="en-US"/>
        </a:p>
      </dgm:t>
    </dgm:pt>
    <dgm:pt modelId="{D378C72E-B7ED-4999-85BE-6A98334C6945}" type="pres">
      <dgm:prSet presAssocID="{14DF637D-43E8-4F74-A343-1E892231720E}" presName="hierChild4" presStyleCnt="0"/>
      <dgm:spPr/>
    </dgm:pt>
    <dgm:pt modelId="{531CEF34-0032-4E11-B20E-5B528B39443E}" type="pres">
      <dgm:prSet presAssocID="{14DF637D-43E8-4F74-A343-1E892231720E}" presName="hierChild5" presStyleCnt="0"/>
      <dgm:spPr/>
    </dgm:pt>
    <dgm:pt modelId="{F278E41E-B9C2-45A0-A58F-AF4D9C1B0801}" type="pres">
      <dgm:prSet presAssocID="{40A35BAA-520F-4BE1-AEE9-2C0549353EE8}" presName="Name37" presStyleLbl="parChTrans1D2" presStyleIdx="2" presStyleCnt="3"/>
      <dgm:spPr/>
      <dgm:t>
        <a:bodyPr/>
        <a:lstStyle/>
        <a:p>
          <a:endParaRPr lang="en-US"/>
        </a:p>
      </dgm:t>
    </dgm:pt>
    <dgm:pt modelId="{729D5428-33EE-4ED0-8B6D-43E77DA0598B}" type="pres">
      <dgm:prSet presAssocID="{9EF852D2-8917-48B5-92BC-ACC6491ABCAA}" presName="hierRoot2" presStyleCnt="0">
        <dgm:presLayoutVars>
          <dgm:hierBranch val="init"/>
        </dgm:presLayoutVars>
      </dgm:prSet>
      <dgm:spPr/>
    </dgm:pt>
    <dgm:pt modelId="{3FA1A755-732D-4EB7-8CBE-0A395314BA37}" type="pres">
      <dgm:prSet presAssocID="{9EF852D2-8917-48B5-92BC-ACC6491ABCAA}" presName="rootComposite" presStyleCnt="0"/>
      <dgm:spPr/>
    </dgm:pt>
    <dgm:pt modelId="{493B5130-D6BF-44E2-8DDE-4C4C9F3C5537}" type="pres">
      <dgm:prSet presAssocID="{9EF852D2-8917-48B5-92BC-ACC6491ABCAA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B4A300-E98E-4429-BEC8-85767D0B6EF3}" type="pres">
      <dgm:prSet presAssocID="{9EF852D2-8917-48B5-92BC-ACC6491ABCAA}" presName="rootConnector" presStyleLbl="node2" presStyleIdx="2" presStyleCnt="3"/>
      <dgm:spPr/>
      <dgm:t>
        <a:bodyPr/>
        <a:lstStyle/>
        <a:p>
          <a:endParaRPr lang="en-US"/>
        </a:p>
      </dgm:t>
    </dgm:pt>
    <dgm:pt modelId="{1CBF091A-30AE-41F8-8665-CC2EC5E8AAE1}" type="pres">
      <dgm:prSet presAssocID="{9EF852D2-8917-48B5-92BC-ACC6491ABCAA}" presName="hierChild4" presStyleCnt="0"/>
      <dgm:spPr/>
    </dgm:pt>
    <dgm:pt modelId="{E4FF9F09-2879-4B0F-ACEF-F15619387BB9}" type="pres">
      <dgm:prSet presAssocID="{9EF852D2-8917-48B5-92BC-ACC6491ABCAA}" presName="hierChild5" presStyleCnt="0"/>
      <dgm:spPr/>
    </dgm:pt>
    <dgm:pt modelId="{4C90B242-7F91-4D13-BF02-21DD57A6B0C3}" type="pres">
      <dgm:prSet presAssocID="{B74D7D81-A61E-4C00-BCCC-DA5CD5D5796F}" presName="hierChild3" presStyleCnt="0"/>
      <dgm:spPr/>
    </dgm:pt>
  </dgm:ptLst>
  <dgm:cxnLst>
    <dgm:cxn modelId="{6D887F6D-A208-4358-9C16-CCC04877B7D5}" type="presOf" srcId="{9EF852D2-8917-48B5-92BC-ACC6491ABCAA}" destId="{493B5130-D6BF-44E2-8DDE-4C4C9F3C5537}" srcOrd="0" destOrd="0" presId="urn:microsoft.com/office/officeart/2005/8/layout/orgChart1"/>
    <dgm:cxn modelId="{F6375A3D-BC2F-4DC4-B111-9C74286123B3}" type="presOf" srcId="{B74D7D81-A61E-4C00-BCCC-DA5CD5D5796F}" destId="{4672EAE2-85D8-4AAD-ADD4-C2502397DADE}" srcOrd="1" destOrd="0" presId="urn:microsoft.com/office/officeart/2005/8/layout/orgChart1"/>
    <dgm:cxn modelId="{9382AFF2-FD2F-4F28-987C-D8908FB73C78}" type="presOf" srcId="{9EF852D2-8917-48B5-92BC-ACC6491ABCAA}" destId="{F1B4A300-E98E-4429-BEC8-85767D0B6EF3}" srcOrd="1" destOrd="0" presId="urn:microsoft.com/office/officeart/2005/8/layout/orgChart1"/>
    <dgm:cxn modelId="{243554F9-9ECB-4352-A6A7-C7F8C28AC89B}" type="presOf" srcId="{E9E77F91-949B-4405-8BAE-70DDAA081AD9}" destId="{53730343-A153-4601-8597-8E2823686639}" srcOrd="0" destOrd="0" presId="urn:microsoft.com/office/officeart/2005/8/layout/orgChart1"/>
    <dgm:cxn modelId="{B3542654-6C12-4E98-96BD-759DE32F5834}" type="presOf" srcId="{14DF637D-43E8-4F74-A343-1E892231720E}" destId="{D81C0D09-2DF5-4273-AC62-A356B4968A5D}" srcOrd="0" destOrd="0" presId="urn:microsoft.com/office/officeart/2005/8/layout/orgChart1"/>
    <dgm:cxn modelId="{261C292C-2CD0-4B03-B6D5-020005059DEA}" srcId="{B74D7D81-A61E-4C00-BCCC-DA5CD5D5796F}" destId="{9EF852D2-8917-48B5-92BC-ACC6491ABCAA}" srcOrd="2" destOrd="0" parTransId="{40A35BAA-520F-4BE1-AEE9-2C0549353EE8}" sibTransId="{97512256-8F4C-4BE6-A460-653403B48096}"/>
    <dgm:cxn modelId="{4D463585-FD09-4634-9EEE-A04B8C408DF9}" type="presOf" srcId="{D3EC70EA-654B-4C74-AC72-E44CECDCED81}" destId="{BDB9EDE9-DA15-4A47-87E9-FBE71BF36431}" srcOrd="0" destOrd="0" presId="urn:microsoft.com/office/officeart/2005/8/layout/orgChart1"/>
    <dgm:cxn modelId="{74C7603E-E851-4C9F-9101-4E29E99E82B7}" srcId="{7CC99AB3-1002-40D1-8D80-36DB78C63350}" destId="{B74D7D81-A61E-4C00-BCCC-DA5CD5D5796F}" srcOrd="0" destOrd="0" parTransId="{295F7C9B-D3F7-4357-9213-E1A1FD9950C1}" sibTransId="{A15C50A9-FF8E-4E48-8E85-2174EAF1986F}"/>
    <dgm:cxn modelId="{AD561C35-5951-4CA3-B353-6709E5E218A0}" type="presOf" srcId="{D3EC70EA-654B-4C74-AC72-E44CECDCED81}" destId="{A13898B1-C387-40BF-9386-92C4027ACD02}" srcOrd="1" destOrd="0" presId="urn:microsoft.com/office/officeart/2005/8/layout/orgChart1"/>
    <dgm:cxn modelId="{02A6590C-9E73-4A20-8302-6C0603AA2D2F}" type="presOf" srcId="{14DF637D-43E8-4F74-A343-1E892231720E}" destId="{E0C978C1-7CA5-4496-AF89-D5F08D16D2EC}" srcOrd="1" destOrd="0" presId="urn:microsoft.com/office/officeart/2005/8/layout/orgChart1"/>
    <dgm:cxn modelId="{1225263C-A663-499B-A8B3-79C74DB27846}" type="presOf" srcId="{656C225E-A5AB-4D49-A98B-0166B7306646}" destId="{65187776-2D45-4DBB-8D37-05BB60A5898D}" srcOrd="0" destOrd="0" presId="urn:microsoft.com/office/officeart/2005/8/layout/orgChart1"/>
    <dgm:cxn modelId="{1CFF07E0-2D91-4894-BC8C-130AB0143448}" type="presOf" srcId="{40A35BAA-520F-4BE1-AEE9-2C0549353EE8}" destId="{F278E41E-B9C2-45A0-A58F-AF4D9C1B0801}" srcOrd="0" destOrd="0" presId="urn:microsoft.com/office/officeart/2005/8/layout/orgChart1"/>
    <dgm:cxn modelId="{797C67E7-2296-43F9-BFF3-356AFD3EBBB5}" type="presOf" srcId="{B74D7D81-A61E-4C00-BCCC-DA5CD5D5796F}" destId="{BCC7DC3B-B848-4E04-A8B1-067069F1DB0F}" srcOrd="0" destOrd="0" presId="urn:microsoft.com/office/officeart/2005/8/layout/orgChart1"/>
    <dgm:cxn modelId="{D7B6E650-0459-49D1-A4F5-120A92D44AF1}" srcId="{B74D7D81-A61E-4C00-BCCC-DA5CD5D5796F}" destId="{D3EC70EA-654B-4C74-AC72-E44CECDCED81}" srcOrd="0" destOrd="0" parTransId="{656C225E-A5AB-4D49-A98B-0166B7306646}" sibTransId="{82C3D90E-4ED2-47C2-91FF-8699CC5FBD89}"/>
    <dgm:cxn modelId="{491C704D-89F9-436B-99A3-60D8592B0481}" srcId="{B74D7D81-A61E-4C00-BCCC-DA5CD5D5796F}" destId="{14DF637D-43E8-4F74-A343-1E892231720E}" srcOrd="1" destOrd="0" parTransId="{E9E77F91-949B-4405-8BAE-70DDAA081AD9}" sibTransId="{F502A831-A836-4C71-AC58-85823DB80148}"/>
    <dgm:cxn modelId="{C5EB512B-D483-429B-88A2-922F03B3535D}" type="presOf" srcId="{7CC99AB3-1002-40D1-8D80-36DB78C63350}" destId="{E56E539D-E83A-4AA5-AE5F-A14690D62043}" srcOrd="0" destOrd="0" presId="urn:microsoft.com/office/officeart/2005/8/layout/orgChart1"/>
    <dgm:cxn modelId="{9EC55DF1-86CC-4310-9B46-63567CC0AA44}" type="presParOf" srcId="{E56E539D-E83A-4AA5-AE5F-A14690D62043}" destId="{4ACDEE74-29BA-4AB0-A5BD-62E6AFABD7BA}" srcOrd="0" destOrd="0" presId="urn:microsoft.com/office/officeart/2005/8/layout/orgChart1"/>
    <dgm:cxn modelId="{BF4CDDF5-6927-4A1D-9074-7DB84F0AA7A2}" type="presParOf" srcId="{4ACDEE74-29BA-4AB0-A5BD-62E6AFABD7BA}" destId="{E6EA43B3-3010-47D1-A339-BE31FD671730}" srcOrd="0" destOrd="0" presId="urn:microsoft.com/office/officeart/2005/8/layout/orgChart1"/>
    <dgm:cxn modelId="{8DCA73C4-A7CD-4213-A6AC-A599250BC246}" type="presParOf" srcId="{E6EA43B3-3010-47D1-A339-BE31FD671730}" destId="{BCC7DC3B-B848-4E04-A8B1-067069F1DB0F}" srcOrd="0" destOrd="0" presId="urn:microsoft.com/office/officeart/2005/8/layout/orgChart1"/>
    <dgm:cxn modelId="{A34DED48-DC94-4C12-A231-553A4A20B8C1}" type="presParOf" srcId="{E6EA43B3-3010-47D1-A339-BE31FD671730}" destId="{4672EAE2-85D8-4AAD-ADD4-C2502397DADE}" srcOrd="1" destOrd="0" presId="urn:microsoft.com/office/officeart/2005/8/layout/orgChart1"/>
    <dgm:cxn modelId="{4FB1AB47-4736-4C0F-9EF0-B4ADB47548DC}" type="presParOf" srcId="{4ACDEE74-29BA-4AB0-A5BD-62E6AFABD7BA}" destId="{1C4FF58A-0676-4758-9BE5-F3266872225B}" srcOrd="1" destOrd="0" presId="urn:microsoft.com/office/officeart/2005/8/layout/orgChart1"/>
    <dgm:cxn modelId="{2E6B8191-0701-445F-8AE0-11634608A22E}" type="presParOf" srcId="{1C4FF58A-0676-4758-9BE5-F3266872225B}" destId="{65187776-2D45-4DBB-8D37-05BB60A5898D}" srcOrd="0" destOrd="0" presId="urn:microsoft.com/office/officeart/2005/8/layout/orgChart1"/>
    <dgm:cxn modelId="{34CED8DC-82EE-4824-BBA8-6CD7FCAE7DF3}" type="presParOf" srcId="{1C4FF58A-0676-4758-9BE5-F3266872225B}" destId="{9571AA67-F332-4FFB-B341-467AEAEF600B}" srcOrd="1" destOrd="0" presId="urn:microsoft.com/office/officeart/2005/8/layout/orgChart1"/>
    <dgm:cxn modelId="{1AB5E566-478D-4523-858F-E7F98C78AC2A}" type="presParOf" srcId="{9571AA67-F332-4FFB-B341-467AEAEF600B}" destId="{78B586D4-7C98-49F8-9EF3-6182ADF58DD5}" srcOrd="0" destOrd="0" presId="urn:microsoft.com/office/officeart/2005/8/layout/orgChart1"/>
    <dgm:cxn modelId="{51178370-D7A7-420A-9BE2-D872E3455780}" type="presParOf" srcId="{78B586D4-7C98-49F8-9EF3-6182ADF58DD5}" destId="{BDB9EDE9-DA15-4A47-87E9-FBE71BF36431}" srcOrd="0" destOrd="0" presId="urn:microsoft.com/office/officeart/2005/8/layout/orgChart1"/>
    <dgm:cxn modelId="{50EE1604-5F4A-41BD-8F2F-34898E084DFD}" type="presParOf" srcId="{78B586D4-7C98-49F8-9EF3-6182ADF58DD5}" destId="{A13898B1-C387-40BF-9386-92C4027ACD02}" srcOrd="1" destOrd="0" presId="urn:microsoft.com/office/officeart/2005/8/layout/orgChart1"/>
    <dgm:cxn modelId="{7CDFF692-7FDA-461B-8C1F-77B985333D44}" type="presParOf" srcId="{9571AA67-F332-4FFB-B341-467AEAEF600B}" destId="{FF66BCE0-E9FB-44B6-93C0-65CBAF6B42B7}" srcOrd="1" destOrd="0" presId="urn:microsoft.com/office/officeart/2005/8/layout/orgChart1"/>
    <dgm:cxn modelId="{9412A3AC-FFFF-4E04-901A-B70FD29DFFEF}" type="presParOf" srcId="{9571AA67-F332-4FFB-B341-467AEAEF600B}" destId="{B7BE8354-31E1-45D9-B527-8D2C71D18152}" srcOrd="2" destOrd="0" presId="urn:microsoft.com/office/officeart/2005/8/layout/orgChart1"/>
    <dgm:cxn modelId="{95716C7A-69B3-4CA6-B2E8-79F03B007782}" type="presParOf" srcId="{1C4FF58A-0676-4758-9BE5-F3266872225B}" destId="{53730343-A153-4601-8597-8E2823686639}" srcOrd="2" destOrd="0" presId="urn:microsoft.com/office/officeart/2005/8/layout/orgChart1"/>
    <dgm:cxn modelId="{71F0A2E3-ABD9-4B11-9A52-4B980112AD89}" type="presParOf" srcId="{1C4FF58A-0676-4758-9BE5-F3266872225B}" destId="{53EC99FF-91E4-4B21-88CE-60267FD1AA90}" srcOrd="3" destOrd="0" presId="urn:microsoft.com/office/officeart/2005/8/layout/orgChart1"/>
    <dgm:cxn modelId="{82566AA1-5ED7-446B-A42C-B2054D0B5171}" type="presParOf" srcId="{53EC99FF-91E4-4B21-88CE-60267FD1AA90}" destId="{197737B9-835F-4334-9D2E-6EE4974155DE}" srcOrd="0" destOrd="0" presId="urn:microsoft.com/office/officeart/2005/8/layout/orgChart1"/>
    <dgm:cxn modelId="{22E92793-5BE9-4250-AD99-99C40CDE4A47}" type="presParOf" srcId="{197737B9-835F-4334-9D2E-6EE4974155DE}" destId="{D81C0D09-2DF5-4273-AC62-A356B4968A5D}" srcOrd="0" destOrd="0" presId="urn:microsoft.com/office/officeart/2005/8/layout/orgChart1"/>
    <dgm:cxn modelId="{687792EB-18F6-4B6C-BF61-489E66B7E9B7}" type="presParOf" srcId="{197737B9-835F-4334-9D2E-6EE4974155DE}" destId="{E0C978C1-7CA5-4496-AF89-D5F08D16D2EC}" srcOrd="1" destOrd="0" presId="urn:microsoft.com/office/officeart/2005/8/layout/orgChart1"/>
    <dgm:cxn modelId="{709C4871-C220-416F-B562-8E3A449B6FD4}" type="presParOf" srcId="{53EC99FF-91E4-4B21-88CE-60267FD1AA90}" destId="{D378C72E-B7ED-4999-85BE-6A98334C6945}" srcOrd="1" destOrd="0" presId="urn:microsoft.com/office/officeart/2005/8/layout/orgChart1"/>
    <dgm:cxn modelId="{026CB52A-84A5-40AC-9017-314BA4C6A50E}" type="presParOf" srcId="{53EC99FF-91E4-4B21-88CE-60267FD1AA90}" destId="{531CEF34-0032-4E11-B20E-5B528B39443E}" srcOrd="2" destOrd="0" presId="urn:microsoft.com/office/officeart/2005/8/layout/orgChart1"/>
    <dgm:cxn modelId="{8A9568CE-6369-4409-B43C-9CE5FB4F6613}" type="presParOf" srcId="{1C4FF58A-0676-4758-9BE5-F3266872225B}" destId="{F278E41E-B9C2-45A0-A58F-AF4D9C1B0801}" srcOrd="4" destOrd="0" presId="urn:microsoft.com/office/officeart/2005/8/layout/orgChart1"/>
    <dgm:cxn modelId="{350FD99C-B8E0-4168-B162-BA7AF26B7605}" type="presParOf" srcId="{1C4FF58A-0676-4758-9BE5-F3266872225B}" destId="{729D5428-33EE-4ED0-8B6D-43E77DA0598B}" srcOrd="5" destOrd="0" presId="urn:microsoft.com/office/officeart/2005/8/layout/orgChart1"/>
    <dgm:cxn modelId="{71870B11-796A-4BEE-B0E9-E211911B51B3}" type="presParOf" srcId="{729D5428-33EE-4ED0-8B6D-43E77DA0598B}" destId="{3FA1A755-732D-4EB7-8CBE-0A395314BA37}" srcOrd="0" destOrd="0" presId="urn:microsoft.com/office/officeart/2005/8/layout/orgChart1"/>
    <dgm:cxn modelId="{471C17C5-1519-4990-A4C8-4CF8170B8F09}" type="presParOf" srcId="{3FA1A755-732D-4EB7-8CBE-0A395314BA37}" destId="{493B5130-D6BF-44E2-8DDE-4C4C9F3C5537}" srcOrd="0" destOrd="0" presId="urn:microsoft.com/office/officeart/2005/8/layout/orgChart1"/>
    <dgm:cxn modelId="{91A4FE41-3848-4329-932A-F8C64327E403}" type="presParOf" srcId="{3FA1A755-732D-4EB7-8CBE-0A395314BA37}" destId="{F1B4A300-E98E-4429-BEC8-85767D0B6EF3}" srcOrd="1" destOrd="0" presId="urn:microsoft.com/office/officeart/2005/8/layout/orgChart1"/>
    <dgm:cxn modelId="{A8A86703-1923-4FCF-A814-A391DCC168EF}" type="presParOf" srcId="{729D5428-33EE-4ED0-8B6D-43E77DA0598B}" destId="{1CBF091A-30AE-41F8-8665-CC2EC5E8AAE1}" srcOrd="1" destOrd="0" presId="urn:microsoft.com/office/officeart/2005/8/layout/orgChart1"/>
    <dgm:cxn modelId="{B2013FF9-DB01-4FE1-9824-3817B497BFAA}" type="presParOf" srcId="{729D5428-33EE-4ED0-8B6D-43E77DA0598B}" destId="{E4FF9F09-2879-4B0F-ACEF-F15619387BB9}" srcOrd="2" destOrd="0" presId="urn:microsoft.com/office/officeart/2005/8/layout/orgChart1"/>
    <dgm:cxn modelId="{B06CA256-13F9-46F2-ABCA-67D46A36A437}" type="presParOf" srcId="{4ACDEE74-29BA-4AB0-A5BD-62E6AFABD7BA}" destId="{4C90B242-7F91-4D13-BF02-21DD57A6B0C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C99AB3-1002-40D1-8D80-36DB78C6335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4D7D81-A61E-4C00-BCCC-DA5CD5D5796F}">
      <dgm:prSet phldrT="[Text]" custT="1"/>
      <dgm:spPr/>
      <dgm:t>
        <a:bodyPr/>
        <a:lstStyle/>
        <a:p>
          <a:r>
            <a:rPr lang="en-US" sz="2400" dirty="0" err="1" smtClean="0"/>
            <a:t>Luas</a:t>
          </a:r>
          <a:r>
            <a:rPr lang="en-US" sz="2400" dirty="0" smtClean="0"/>
            <a:t> </a:t>
          </a:r>
          <a:r>
            <a:rPr lang="en-US" sz="2400" dirty="0" err="1" smtClean="0"/>
            <a:t>dan</a:t>
          </a:r>
          <a:r>
            <a:rPr lang="en-US" sz="2400" dirty="0" smtClean="0"/>
            <a:t> </a:t>
          </a:r>
          <a:r>
            <a:rPr lang="en-US" sz="2400" dirty="0" err="1" smtClean="0"/>
            <a:t>keliling</a:t>
          </a:r>
          <a:r>
            <a:rPr lang="en-US" sz="2400" dirty="0" smtClean="0"/>
            <a:t> </a:t>
          </a:r>
          <a:r>
            <a:rPr lang="en-US" sz="2400" dirty="0" err="1" smtClean="0"/>
            <a:t>lingkaran</a:t>
          </a:r>
          <a:endParaRPr lang="en-US" sz="2400" dirty="0"/>
        </a:p>
      </dgm:t>
    </dgm:pt>
    <dgm:pt modelId="{295F7C9B-D3F7-4357-9213-E1A1FD9950C1}" type="parTrans" cxnId="{74C7603E-E851-4C9F-9101-4E29E99E82B7}">
      <dgm:prSet/>
      <dgm:spPr/>
      <dgm:t>
        <a:bodyPr/>
        <a:lstStyle/>
        <a:p>
          <a:endParaRPr lang="en-US"/>
        </a:p>
      </dgm:t>
    </dgm:pt>
    <dgm:pt modelId="{A15C50A9-FF8E-4E48-8E85-2174EAF1986F}" type="sibTrans" cxnId="{74C7603E-E851-4C9F-9101-4E29E99E82B7}">
      <dgm:prSet/>
      <dgm:spPr/>
      <dgm:t>
        <a:bodyPr/>
        <a:lstStyle/>
        <a:p>
          <a:endParaRPr lang="en-US"/>
        </a:p>
      </dgm:t>
    </dgm:pt>
    <dgm:pt modelId="{14DF637D-43E8-4F74-A343-1E892231720E}">
      <dgm:prSet phldrT="[Text]"/>
      <dgm:spPr/>
      <dgm:t>
        <a:bodyPr/>
        <a:lstStyle/>
        <a:p>
          <a:r>
            <a:rPr lang="en-US" dirty="0" err="1" smtClean="0"/>
            <a:t>Hitung</a:t>
          </a:r>
          <a:r>
            <a:rPr lang="en-US" dirty="0" smtClean="0"/>
            <a:t> </a:t>
          </a:r>
        </a:p>
        <a:p>
          <a:r>
            <a:rPr lang="en-US" dirty="0" err="1" smtClean="0"/>
            <a:t>Luas</a:t>
          </a:r>
          <a:r>
            <a:rPr lang="en-US" dirty="0" smtClean="0"/>
            <a:t> = 3.14 x r x r</a:t>
          </a:r>
        </a:p>
        <a:p>
          <a:r>
            <a:rPr lang="en-US" dirty="0" err="1" smtClean="0"/>
            <a:t>Keliling</a:t>
          </a:r>
          <a:r>
            <a:rPr lang="en-US" dirty="0" smtClean="0"/>
            <a:t> = 2 x 3.14 x r</a:t>
          </a:r>
          <a:endParaRPr lang="en-US" dirty="0"/>
        </a:p>
      </dgm:t>
    </dgm:pt>
    <dgm:pt modelId="{E9E77F91-949B-4405-8BAE-70DDAA081AD9}" type="parTrans" cxnId="{491C704D-89F9-436B-99A3-60D8592B0481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F502A831-A836-4C71-AC58-85823DB80148}" type="sibTrans" cxnId="{491C704D-89F9-436B-99A3-60D8592B0481}">
      <dgm:prSet/>
      <dgm:spPr/>
      <dgm:t>
        <a:bodyPr/>
        <a:lstStyle/>
        <a:p>
          <a:endParaRPr lang="en-US"/>
        </a:p>
      </dgm:t>
    </dgm:pt>
    <dgm:pt modelId="{9EF852D2-8917-48B5-92BC-ACC6491ABCAA}">
      <dgm:prSet phldrT="[Text]"/>
      <dgm:spPr/>
      <dgm:t>
        <a:bodyPr/>
        <a:lstStyle/>
        <a:p>
          <a:r>
            <a:rPr lang="en-US" dirty="0" err="1" smtClean="0"/>
            <a:t>Luas</a:t>
          </a:r>
          <a:r>
            <a:rPr lang="en-US" dirty="0" smtClean="0"/>
            <a:t>    = …</a:t>
          </a:r>
        </a:p>
        <a:p>
          <a:r>
            <a:rPr lang="en-US" dirty="0" err="1" smtClean="0"/>
            <a:t>Keliling</a:t>
          </a:r>
          <a:r>
            <a:rPr lang="en-US" dirty="0" smtClean="0"/>
            <a:t> = ….</a:t>
          </a:r>
          <a:endParaRPr lang="en-US" dirty="0"/>
        </a:p>
      </dgm:t>
    </dgm:pt>
    <dgm:pt modelId="{40A35BAA-520F-4BE1-AEE9-2C0549353EE8}" type="parTrans" cxnId="{261C292C-2CD0-4B03-B6D5-020005059DEA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97512256-8F4C-4BE6-A460-653403B48096}" type="sibTrans" cxnId="{261C292C-2CD0-4B03-B6D5-020005059DEA}">
      <dgm:prSet/>
      <dgm:spPr/>
      <dgm:t>
        <a:bodyPr/>
        <a:lstStyle/>
        <a:p>
          <a:endParaRPr lang="en-US"/>
        </a:p>
      </dgm:t>
    </dgm:pt>
    <dgm:pt modelId="{D3EC70EA-654B-4C74-AC72-E44CECDCED81}">
      <dgm:prSet phldrT="[Text]"/>
      <dgm:spPr/>
      <dgm:t>
        <a:bodyPr/>
        <a:lstStyle/>
        <a:p>
          <a:r>
            <a:rPr lang="en-US" dirty="0" err="1" smtClean="0"/>
            <a:t>Jari-jari</a:t>
          </a:r>
          <a:r>
            <a:rPr lang="en-US" dirty="0" smtClean="0"/>
            <a:t> (r)</a:t>
          </a:r>
          <a:endParaRPr lang="en-US" dirty="0"/>
        </a:p>
      </dgm:t>
    </dgm:pt>
    <dgm:pt modelId="{82C3D90E-4ED2-47C2-91FF-8699CC5FBD89}" type="sibTrans" cxnId="{D7B6E650-0459-49D1-A4F5-120A92D44AF1}">
      <dgm:prSet/>
      <dgm:spPr/>
      <dgm:t>
        <a:bodyPr/>
        <a:lstStyle/>
        <a:p>
          <a:endParaRPr lang="en-US"/>
        </a:p>
      </dgm:t>
    </dgm:pt>
    <dgm:pt modelId="{656C225E-A5AB-4D49-A98B-0166B7306646}" type="parTrans" cxnId="{D7B6E650-0459-49D1-A4F5-120A92D44AF1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E56E539D-E83A-4AA5-AE5F-A14690D62043}" type="pres">
      <dgm:prSet presAssocID="{7CC99AB3-1002-40D1-8D80-36DB78C6335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ACDEE74-29BA-4AB0-A5BD-62E6AFABD7BA}" type="pres">
      <dgm:prSet presAssocID="{B74D7D81-A61E-4C00-BCCC-DA5CD5D5796F}" presName="hierRoot1" presStyleCnt="0">
        <dgm:presLayoutVars>
          <dgm:hierBranch val="init"/>
        </dgm:presLayoutVars>
      </dgm:prSet>
      <dgm:spPr/>
    </dgm:pt>
    <dgm:pt modelId="{E6EA43B3-3010-47D1-A339-BE31FD671730}" type="pres">
      <dgm:prSet presAssocID="{B74D7D81-A61E-4C00-BCCC-DA5CD5D5796F}" presName="rootComposite1" presStyleCnt="0"/>
      <dgm:spPr/>
    </dgm:pt>
    <dgm:pt modelId="{BCC7DC3B-B848-4E04-A8B1-067069F1DB0F}" type="pres">
      <dgm:prSet presAssocID="{B74D7D81-A61E-4C00-BCCC-DA5CD5D5796F}" presName="rootText1" presStyleLbl="node0" presStyleIdx="0" presStyleCnt="1" custAng="0" custScaleX="92367" custScaleY="61494" custLinFactX="-38000" custLinFactNeighborX="-100000" custLinFactNeighborY="644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72EAE2-85D8-4AAD-ADD4-C2502397DADE}" type="pres">
      <dgm:prSet presAssocID="{B74D7D81-A61E-4C00-BCCC-DA5CD5D5796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C4FF58A-0676-4758-9BE5-F3266872225B}" type="pres">
      <dgm:prSet presAssocID="{B74D7D81-A61E-4C00-BCCC-DA5CD5D5796F}" presName="hierChild2" presStyleCnt="0"/>
      <dgm:spPr/>
    </dgm:pt>
    <dgm:pt modelId="{65187776-2D45-4DBB-8D37-05BB60A5898D}" type="pres">
      <dgm:prSet presAssocID="{656C225E-A5AB-4D49-A98B-0166B7306646}" presName="Name37" presStyleLbl="parChTrans1D2" presStyleIdx="0" presStyleCnt="3"/>
      <dgm:spPr/>
      <dgm:t>
        <a:bodyPr/>
        <a:lstStyle/>
        <a:p>
          <a:endParaRPr lang="en-US"/>
        </a:p>
      </dgm:t>
    </dgm:pt>
    <dgm:pt modelId="{9571AA67-F332-4FFB-B341-467AEAEF600B}" type="pres">
      <dgm:prSet presAssocID="{D3EC70EA-654B-4C74-AC72-E44CECDCED81}" presName="hierRoot2" presStyleCnt="0">
        <dgm:presLayoutVars>
          <dgm:hierBranch val="init"/>
        </dgm:presLayoutVars>
      </dgm:prSet>
      <dgm:spPr/>
    </dgm:pt>
    <dgm:pt modelId="{78B586D4-7C98-49F8-9EF3-6182ADF58DD5}" type="pres">
      <dgm:prSet presAssocID="{D3EC70EA-654B-4C74-AC72-E44CECDCED81}" presName="rootComposite" presStyleCnt="0"/>
      <dgm:spPr/>
    </dgm:pt>
    <dgm:pt modelId="{BDB9EDE9-DA15-4A47-87E9-FBE71BF36431}" type="pres">
      <dgm:prSet presAssocID="{D3EC70EA-654B-4C74-AC72-E44CECDCED81}" presName="rootText" presStyleLbl="node2" presStyleIdx="0" presStyleCnt="3" custLinFactX="71138" custLinFactNeighborX="100000" custLinFactNeighborY="557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3898B1-C387-40BF-9386-92C4027ACD02}" type="pres">
      <dgm:prSet presAssocID="{D3EC70EA-654B-4C74-AC72-E44CECDCED81}" presName="rootConnector" presStyleLbl="node2" presStyleIdx="0" presStyleCnt="3"/>
      <dgm:spPr/>
      <dgm:t>
        <a:bodyPr/>
        <a:lstStyle/>
        <a:p>
          <a:endParaRPr lang="en-US"/>
        </a:p>
      </dgm:t>
    </dgm:pt>
    <dgm:pt modelId="{FF66BCE0-E9FB-44B6-93C0-65CBAF6B42B7}" type="pres">
      <dgm:prSet presAssocID="{D3EC70EA-654B-4C74-AC72-E44CECDCED81}" presName="hierChild4" presStyleCnt="0"/>
      <dgm:spPr/>
    </dgm:pt>
    <dgm:pt modelId="{B7BE8354-31E1-45D9-B527-8D2C71D18152}" type="pres">
      <dgm:prSet presAssocID="{D3EC70EA-654B-4C74-AC72-E44CECDCED81}" presName="hierChild5" presStyleCnt="0"/>
      <dgm:spPr/>
    </dgm:pt>
    <dgm:pt modelId="{53730343-A153-4601-8597-8E2823686639}" type="pres">
      <dgm:prSet presAssocID="{E9E77F91-949B-4405-8BAE-70DDAA081AD9}" presName="Name37" presStyleLbl="parChTrans1D2" presStyleIdx="1" presStyleCnt="3"/>
      <dgm:spPr/>
      <dgm:t>
        <a:bodyPr/>
        <a:lstStyle/>
        <a:p>
          <a:endParaRPr lang="en-US"/>
        </a:p>
      </dgm:t>
    </dgm:pt>
    <dgm:pt modelId="{53EC99FF-91E4-4B21-88CE-60267FD1AA90}" type="pres">
      <dgm:prSet presAssocID="{14DF637D-43E8-4F74-A343-1E892231720E}" presName="hierRoot2" presStyleCnt="0">
        <dgm:presLayoutVars>
          <dgm:hierBranch val="init"/>
        </dgm:presLayoutVars>
      </dgm:prSet>
      <dgm:spPr/>
    </dgm:pt>
    <dgm:pt modelId="{197737B9-835F-4334-9D2E-6EE4974155DE}" type="pres">
      <dgm:prSet presAssocID="{14DF637D-43E8-4F74-A343-1E892231720E}" presName="rootComposite" presStyleCnt="0"/>
      <dgm:spPr/>
    </dgm:pt>
    <dgm:pt modelId="{D81C0D09-2DF5-4273-AC62-A356B4968A5D}" type="pres">
      <dgm:prSet presAssocID="{14DF637D-43E8-4F74-A343-1E892231720E}" presName="rootText" presStyleLbl="node2" presStyleIdx="1" presStyleCnt="3" custLinFactNeighborX="49199" custLinFactNeighborY="-534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C978C1-7CA5-4496-AF89-D5F08D16D2EC}" type="pres">
      <dgm:prSet presAssocID="{14DF637D-43E8-4F74-A343-1E892231720E}" presName="rootConnector" presStyleLbl="node2" presStyleIdx="1" presStyleCnt="3"/>
      <dgm:spPr/>
      <dgm:t>
        <a:bodyPr/>
        <a:lstStyle/>
        <a:p>
          <a:endParaRPr lang="en-US"/>
        </a:p>
      </dgm:t>
    </dgm:pt>
    <dgm:pt modelId="{D378C72E-B7ED-4999-85BE-6A98334C6945}" type="pres">
      <dgm:prSet presAssocID="{14DF637D-43E8-4F74-A343-1E892231720E}" presName="hierChild4" presStyleCnt="0"/>
      <dgm:spPr/>
    </dgm:pt>
    <dgm:pt modelId="{531CEF34-0032-4E11-B20E-5B528B39443E}" type="pres">
      <dgm:prSet presAssocID="{14DF637D-43E8-4F74-A343-1E892231720E}" presName="hierChild5" presStyleCnt="0"/>
      <dgm:spPr/>
    </dgm:pt>
    <dgm:pt modelId="{F278E41E-B9C2-45A0-A58F-AF4D9C1B0801}" type="pres">
      <dgm:prSet presAssocID="{40A35BAA-520F-4BE1-AEE9-2C0549353EE8}" presName="Name37" presStyleLbl="parChTrans1D2" presStyleIdx="2" presStyleCnt="3"/>
      <dgm:spPr/>
      <dgm:t>
        <a:bodyPr/>
        <a:lstStyle/>
        <a:p>
          <a:endParaRPr lang="en-US"/>
        </a:p>
      </dgm:t>
    </dgm:pt>
    <dgm:pt modelId="{729D5428-33EE-4ED0-8B6D-43E77DA0598B}" type="pres">
      <dgm:prSet presAssocID="{9EF852D2-8917-48B5-92BC-ACC6491ABCAA}" presName="hierRoot2" presStyleCnt="0">
        <dgm:presLayoutVars>
          <dgm:hierBranch val="init"/>
        </dgm:presLayoutVars>
      </dgm:prSet>
      <dgm:spPr/>
    </dgm:pt>
    <dgm:pt modelId="{3FA1A755-732D-4EB7-8CBE-0A395314BA37}" type="pres">
      <dgm:prSet presAssocID="{9EF852D2-8917-48B5-92BC-ACC6491ABCAA}" presName="rootComposite" presStyleCnt="0"/>
      <dgm:spPr/>
    </dgm:pt>
    <dgm:pt modelId="{493B5130-D6BF-44E2-8DDE-4C4C9F3C5537}" type="pres">
      <dgm:prSet presAssocID="{9EF852D2-8917-48B5-92BC-ACC6491ABCAA}" presName="rootText" presStyleLbl="node2" presStyleIdx="2" presStyleCnt="3" custLinFactY="-67966" custLinFactNeighborX="-72644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B4A300-E98E-4429-BEC8-85767D0B6EF3}" type="pres">
      <dgm:prSet presAssocID="{9EF852D2-8917-48B5-92BC-ACC6491ABCAA}" presName="rootConnector" presStyleLbl="node2" presStyleIdx="2" presStyleCnt="3"/>
      <dgm:spPr/>
      <dgm:t>
        <a:bodyPr/>
        <a:lstStyle/>
        <a:p>
          <a:endParaRPr lang="en-US"/>
        </a:p>
      </dgm:t>
    </dgm:pt>
    <dgm:pt modelId="{1CBF091A-30AE-41F8-8665-CC2EC5E8AAE1}" type="pres">
      <dgm:prSet presAssocID="{9EF852D2-8917-48B5-92BC-ACC6491ABCAA}" presName="hierChild4" presStyleCnt="0"/>
      <dgm:spPr/>
    </dgm:pt>
    <dgm:pt modelId="{E4FF9F09-2879-4B0F-ACEF-F15619387BB9}" type="pres">
      <dgm:prSet presAssocID="{9EF852D2-8917-48B5-92BC-ACC6491ABCAA}" presName="hierChild5" presStyleCnt="0"/>
      <dgm:spPr/>
    </dgm:pt>
    <dgm:pt modelId="{4C90B242-7F91-4D13-BF02-21DD57A6B0C3}" type="pres">
      <dgm:prSet presAssocID="{B74D7D81-A61E-4C00-BCCC-DA5CD5D5796F}" presName="hierChild3" presStyleCnt="0"/>
      <dgm:spPr/>
    </dgm:pt>
  </dgm:ptLst>
  <dgm:cxnLst>
    <dgm:cxn modelId="{6C26B541-9BEA-40AC-B90F-18D332623A8F}" type="presOf" srcId="{B74D7D81-A61E-4C00-BCCC-DA5CD5D5796F}" destId="{4672EAE2-85D8-4AAD-ADD4-C2502397DADE}" srcOrd="1" destOrd="0" presId="urn:microsoft.com/office/officeart/2005/8/layout/orgChart1"/>
    <dgm:cxn modelId="{59356726-A621-40C4-9C2F-D541ED7E705E}" type="presOf" srcId="{656C225E-A5AB-4D49-A98B-0166B7306646}" destId="{65187776-2D45-4DBB-8D37-05BB60A5898D}" srcOrd="0" destOrd="0" presId="urn:microsoft.com/office/officeart/2005/8/layout/orgChart1"/>
    <dgm:cxn modelId="{11B3C8B0-9D2B-47E6-9B4C-005FE176FBB0}" type="presOf" srcId="{14DF637D-43E8-4F74-A343-1E892231720E}" destId="{E0C978C1-7CA5-4496-AF89-D5F08D16D2EC}" srcOrd="1" destOrd="0" presId="urn:microsoft.com/office/officeart/2005/8/layout/orgChart1"/>
    <dgm:cxn modelId="{350CBDCD-4ED3-4B37-A4CD-2B4F118588DE}" type="presOf" srcId="{B74D7D81-A61E-4C00-BCCC-DA5CD5D5796F}" destId="{BCC7DC3B-B848-4E04-A8B1-067069F1DB0F}" srcOrd="0" destOrd="0" presId="urn:microsoft.com/office/officeart/2005/8/layout/orgChart1"/>
    <dgm:cxn modelId="{491C704D-89F9-436B-99A3-60D8592B0481}" srcId="{B74D7D81-A61E-4C00-BCCC-DA5CD5D5796F}" destId="{14DF637D-43E8-4F74-A343-1E892231720E}" srcOrd="1" destOrd="0" parTransId="{E9E77F91-949B-4405-8BAE-70DDAA081AD9}" sibTransId="{F502A831-A836-4C71-AC58-85823DB80148}"/>
    <dgm:cxn modelId="{7778CA63-FA76-47FB-B852-7D4D07846350}" type="presOf" srcId="{D3EC70EA-654B-4C74-AC72-E44CECDCED81}" destId="{BDB9EDE9-DA15-4A47-87E9-FBE71BF36431}" srcOrd="0" destOrd="0" presId="urn:microsoft.com/office/officeart/2005/8/layout/orgChart1"/>
    <dgm:cxn modelId="{69D6A160-5ADF-42E3-8E6D-037F086F3B32}" type="presOf" srcId="{E9E77F91-949B-4405-8BAE-70DDAA081AD9}" destId="{53730343-A153-4601-8597-8E2823686639}" srcOrd="0" destOrd="0" presId="urn:microsoft.com/office/officeart/2005/8/layout/orgChart1"/>
    <dgm:cxn modelId="{AAB61ACC-A1EA-47A8-BA2E-A31B7BB7D6CC}" type="presOf" srcId="{D3EC70EA-654B-4C74-AC72-E44CECDCED81}" destId="{A13898B1-C387-40BF-9386-92C4027ACD02}" srcOrd="1" destOrd="0" presId="urn:microsoft.com/office/officeart/2005/8/layout/orgChart1"/>
    <dgm:cxn modelId="{D7B6E650-0459-49D1-A4F5-120A92D44AF1}" srcId="{B74D7D81-A61E-4C00-BCCC-DA5CD5D5796F}" destId="{D3EC70EA-654B-4C74-AC72-E44CECDCED81}" srcOrd="0" destOrd="0" parTransId="{656C225E-A5AB-4D49-A98B-0166B7306646}" sibTransId="{82C3D90E-4ED2-47C2-91FF-8699CC5FBD89}"/>
    <dgm:cxn modelId="{238F6903-FD9A-4CB5-A9AC-89A32ACF45DA}" type="presOf" srcId="{7CC99AB3-1002-40D1-8D80-36DB78C63350}" destId="{E56E539D-E83A-4AA5-AE5F-A14690D62043}" srcOrd="0" destOrd="0" presId="urn:microsoft.com/office/officeart/2005/8/layout/orgChart1"/>
    <dgm:cxn modelId="{74C7603E-E851-4C9F-9101-4E29E99E82B7}" srcId="{7CC99AB3-1002-40D1-8D80-36DB78C63350}" destId="{B74D7D81-A61E-4C00-BCCC-DA5CD5D5796F}" srcOrd="0" destOrd="0" parTransId="{295F7C9B-D3F7-4357-9213-E1A1FD9950C1}" sibTransId="{A15C50A9-FF8E-4E48-8E85-2174EAF1986F}"/>
    <dgm:cxn modelId="{FE0C8EDB-D705-438E-9F88-9E7E31E93855}" type="presOf" srcId="{9EF852D2-8917-48B5-92BC-ACC6491ABCAA}" destId="{F1B4A300-E98E-4429-BEC8-85767D0B6EF3}" srcOrd="1" destOrd="0" presId="urn:microsoft.com/office/officeart/2005/8/layout/orgChart1"/>
    <dgm:cxn modelId="{C1B9E9AF-12DD-4EBE-9FE2-0654DA6D259B}" type="presOf" srcId="{40A35BAA-520F-4BE1-AEE9-2C0549353EE8}" destId="{F278E41E-B9C2-45A0-A58F-AF4D9C1B0801}" srcOrd="0" destOrd="0" presId="urn:microsoft.com/office/officeart/2005/8/layout/orgChart1"/>
    <dgm:cxn modelId="{05550133-AB42-4A0F-A204-D7D66EB3077F}" type="presOf" srcId="{9EF852D2-8917-48B5-92BC-ACC6491ABCAA}" destId="{493B5130-D6BF-44E2-8DDE-4C4C9F3C5537}" srcOrd="0" destOrd="0" presId="urn:microsoft.com/office/officeart/2005/8/layout/orgChart1"/>
    <dgm:cxn modelId="{A2BAE846-756D-4A67-B073-71C9C0AE8FBB}" type="presOf" srcId="{14DF637D-43E8-4F74-A343-1E892231720E}" destId="{D81C0D09-2DF5-4273-AC62-A356B4968A5D}" srcOrd="0" destOrd="0" presId="urn:microsoft.com/office/officeart/2005/8/layout/orgChart1"/>
    <dgm:cxn modelId="{261C292C-2CD0-4B03-B6D5-020005059DEA}" srcId="{B74D7D81-A61E-4C00-BCCC-DA5CD5D5796F}" destId="{9EF852D2-8917-48B5-92BC-ACC6491ABCAA}" srcOrd="2" destOrd="0" parTransId="{40A35BAA-520F-4BE1-AEE9-2C0549353EE8}" sibTransId="{97512256-8F4C-4BE6-A460-653403B48096}"/>
    <dgm:cxn modelId="{9CE2BB34-8CEF-43CD-AC63-B022A2C6CE15}" type="presParOf" srcId="{E56E539D-E83A-4AA5-AE5F-A14690D62043}" destId="{4ACDEE74-29BA-4AB0-A5BD-62E6AFABD7BA}" srcOrd="0" destOrd="0" presId="urn:microsoft.com/office/officeart/2005/8/layout/orgChart1"/>
    <dgm:cxn modelId="{B6A52CA9-F2DE-4AAD-A9C0-EB36E053361C}" type="presParOf" srcId="{4ACDEE74-29BA-4AB0-A5BD-62E6AFABD7BA}" destId="{E6EA43B3-3010-47D1-A339-BE31FD671730}" srcOrd="0" destOrd="0" presId="urn:microsoft.com/office/officeart/2005/8/layout/orgChart1"/>
    <dgm:cxn modelId="{6D40689B-CA5C-4EC8-AAB7-3474A387F481}" type="presParOf" srcId="{E6EA43B3-3010-47D1-A339-BE31FD671730}" destId="{BCC7DC3B-B848-4E04-A8B1-067069F1DB0F}" srcOrd="0" destOrd="0" presId="urn:microsoft.com/office/officeart/2005/8/layout/orgChart1"/>
    <dgm:cxn modelId="{385654D7-F995-4637-9A28-747CF3D02CEA}" type="presParOf" srcId="{E6EA43B3-3010-47D1-A339-BE31FD671730}" destId="{4672EAE2-85D8-4AAD-ADD4-C2502397DADE}" srcOrd="1" destOrd="0" presId="urn:microsoft.com/office/officeart/2005/8/layout/orgChart1"/>
    <dgm:cxn modelId="{46346879-7C1B-4895-95F4-5BF030F01DED}" type="presParOf" srcId="{4ACDEE74-29BA-4AB0-A5BD-62E6AFABD7BA}" destId="{1C4FF58A-0676-4758-9BE5-F3266872225B}" srcOrd="1" destOrd="0" presId="urn:microsoft.com/office/officeart/2005/8/layout/orgChart1"/>
    <dgm:cxn modelId="{3F329D7A-416C-4109-B521-49D43BDB2597}" type="presParOf" srcId="{1C4FF58A-0676-4758-9BE5-F3266872225B}" destId="{65187776-2D45-4DBB-8D37-05BB60A5898D}" srcOrd="0" destOrd="0" presId="urn:microsoft.com/office/officeart/2005/8/layout/orgChart1"/>
    <dgm:cxn modelId="{821EE86F-B32B-44F3-AD8B-2E57ADBA4B91}" type="presParOf" srcId="{1C4FF58A-0676-4758-9BE5-F3266872225B}" destId="{9571AA67-F332-4FFB-B341-467AEAEF600B}" srcOrd="1" destOrd="0" presId="urn:microsoft.com/office/officeart/2005/8/layout/orgChart1"/>
    <dgm:cxn modelId="{26BED1E0-FDE3-410A-A4C9-618CC6BE55A8}" type="presParOf" srcId="{9571AA67-F332-4FFB-B341-467AEAEF600B}" destId="{78B586D4-7C98-49F8-9EF3-6182ADF58DD5}" srcOrd="0" destOrd="0" presId="urn:microsoft.com/office/officeart/2005/8/layout/orgChart1"/>
    <dgm:cxn modelId="{03A1345C-BC78-4A9F-A9B1-C10DD573005B}" type="presParOf" srcId="{78B586D4-7C98-49F8-9EF3-6182ADF58DD5}" destId="{BDB9EDE9-DA15-4A47-87E9-FBE71BF36431}" srcOrd="0" destOrd="0" presId="urn:microsoft.com/office/officeart/2005/8/layout/orgChart1"/>
    <dgm:cxn modelId="{12EB3D20-DBBB-47EA-B746-D05B1889B66F}" type="presParOf" srcId="{78B586D4-7C98-49F8-9EF3-6182ADF58DD5}" destId="{A13898B1-C387-40BF-9386-92C4027ACD02}" srcOrd="1" destOrd="0" presId="urn:microsoft.com/office/officeart/2005/8/layout/orgChart1"/>
    <dgm:cxn modelId="{A20AA5DD-5F5A-4C39-966E-961620FAF3DB}" type="presParOf" srcId="{9571AA67-F332-4FFB-B341-467AEAEF600B}" destId="{FF66BCE0-E9FB-44B6-93C0-65CBAF6B42B7}" srcOrd="1" destOrd="0" presId="urn:microsoft.com/office/officeart/2005/8/layout/orgChart1"/>
    <dgm:cxn modelId="{6A0D62BD-A27D-495B-AB57-08183CECC017}" type="presParOf" srcId="{9571AA67-F332-4FFB-B341-467AEAEF600B}" destId="{B7BE8354-31E1-45D9-B527-8D2C71D18152}" srcOrd="2" destOrd="0" presId="urn:microsoft.com/office/officeart/2005/8/layout/orgChart1"/>
    <dgm:cxn modelId="{96C58B90-78CE-45FC-9EB6-0BBBDDDAB12B}" type="presParOf" srcId="{1C4FF58A-0676-4758-9BE5-F3266872225B}" destId="{53730343-A153-4601-8597-8E2823686639}" srcOrd="2" destOrd="0" presId="urn:microsoft.com/office/officeart/2005/8/layout/orgChart1"/>
    <dgm:cxn modelId="{9CCC5FBD-04B6-4A90-8B3B-E4A327CA2EE0}" type="presParOf" srcId="{1C4FF58A-0676-4758-9BE5-F3266872225B}" destId="{53EC99FF-91E4-4B21-88CE-60267FD1AA90}" srcOrd="3" destOrd="0" presId="urn:microsoft.com/office/officeart/2005/8/layout/orgChart1"/>
    <dgm:cxn modelId="{C3FCEDB3-04F5-43ED-B709-21FC212505ED}" type="presParOf" srcId="{53EC99FF-91E4-4B21-88CE-60267FD1AA90}" destId="{197737B9-835F-4334-9D2E-6EE4974155DE}" srcOrd="0" destOrd="0" presId="urn:microsoft.com/office/officeart/2005/8/layout/orgChart1"/>
    <dgm:cxn modelId="{AF406006-EC48-43F7-9BB2-D167A6614045}" type="presParOf" srcId="{197737B9-835F-4334-9D2E-6EE4974155DE}" destId="{D81C0D09-2DF5-4273-AC62-A356B4968A5D}" srcOrd="0" destOrd="0" presId="urn:microsoft.com/office/officeart/2005/8/layout/orgChart1"/>
    <dgm:cxn modelId="{587855DA-041F-4CCC-A02F-4B916FE3FDCE}" type="presParOf" srcId="{197737B9-835F-4334-9D2E-6EE4974155DE}" destId="{E0C978C1-7CA5-4496-AF89-D5F08D16D2EC}" srcOrd="1" destOrd="0" presId="urn:microsoft.com/office/officeart/2005/8/layout/orgChart1"/>
    <dgm:cxn modelId="{6DFF8072-FCE6-41CD-AA70-7028C55E8363}" type="presParOf" srcId="{53EC99FF-91E4-4B21-88CE-60267FD1AA90}" destId="{D378C72E-B7ED-4999-85BE-6A98334C6945}" srcOrd="1" destOrd="0" presId="urn:microsoft.com/office/officeart/2005/8/layout/orgChart1"/>
    <dgm:cxn modelId="{63A093AA-8334-4133-B57D-D022A9D8C89E}" type="presParOf" srcId="{53EC99FF-91E4-4B21-88CE-60267FD1AA90}" destId="{531CEF34-0032-4E11-B20E-5B528B39443E}" srcOrd="2" destOrd="0" presId="urn:microsoft.com/office/officeart/2005/8/layout/orgChart1"/>
    <dgm:cxn modelId="{443D72F0-FBD3-4928-A002-7C194B7FFB2F}" type="presParOf" srcId="{1C4FF58A-0676-4758-9BE5-F3266872225B}" destId="{F278E41E-B9C2-45A0-A58F-AF4D9C1B0801}" srcOrd="4" destOrd="0" presId="urn:microsoft.com/office/officeart/2005/8/layout/orgChart1"/>
    <dgm:cxn modelId="{0EE2B4D5-4C6A-4248-A515-F9440472A546}" type="presParOf" srcId="{1C4FF58A-0676-4758-9BE5-F3266872225B}" destId="{729D5428-33EE-4ED0-8B6D-43E77DA0598B}" srcOrd="5" destOrd="0" presId="urn:microsoft.com/office/officeart/2005/8/layout/orgChart1"/>
    <dgm:cxn modelId="{3EC2232F-A9C1-406F-8C32-15AFBB5AB475}" type="presParOf" srcId="{729D5428-33EE-4ED0-8B6D-43E77DA0598B}" destId="{3FA1A755-732D-4EB7-8CBE-0A395314BA37}" srcOrd="0" destOrd="0" presId="urn:microsoft.com/office/officeart/2005/8/layout/orgChart1"/>
    <dgm:cxn modelId="{D0C64F5C-77DA-4D78-BA2B-E1CA6EEF79EC}" type="presParOf" srcId="{3FA1A755-732D-4EB7-8CBE-0A395314BA37}" destId="{493B5130-D6BF-44E2-8DDE-4C4C9F3C5537}" srcOrd="0" destOrd="0" presId="urn:microsoft.com/office/officeart/2005/8/layout/orgChart1"/>
    <dgm:cxn modelId="{FF78CD87-8FE6-4984-9003-0EAF6006EFD0}" type="presParOf" srcId="{3FA1A755-732D-4EB7-8CBE-0A395314BA37}" destId="{F1B4A300-E98E-4429-BEC8-85767D0B6EF3}" srcOrd="1" destOrd="0" presId="urn:microsoft.com/office/officeart/2005/8/layout/orgChart1"/>
    <dgm:cxn modelId="{5598406B-FD39-4C3A-93FD-42DAB672FBB1}" type="presParOf" srcId="{729D5428-33EE-4ED0-8B6D-43E77DA0598B}" destId="{1CBF091A-30AE-41F8-8665-CC2EC5E8AAE1}" srcOrd="1" destOrd="0" presId="urn:microsoft.com/office/officeart/2005/8/layout/orgChart1"/>
    <dgm:cxn modelId="{D3372F48-1838-45BC-9589-5525AA7F4478}" type="presParOf" srcId="{729D5428-33EE-4ED0-8B6D-43E77DA0598B}" destId="{E4FF9F09-2879-4B0F-ACEF-F15619387BB9}" srcOrd="2" destOrd="0" presId="urn:microsoft.com/office/officeart/2005/8/layout/orgChart1"/>
    <dgm:cxn modelId="{7EEFE4AF-1B32-4F6D-9981-99C01850B606}" type="presParOf" srcId="{4ACDEE74-29BA-4AB0-A5BD-62E6AFABD7BA}" destId="{4C90B242-7F91-4D13-BF02-21DD57A6B0C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8E41E-B9C2-45A0-A58F-AF4D9C1B0801}">
      <dsp:nvSpPr>
        <dsp:cNvPr id="0" name=""/>
        <dsp:cNvSpPr/>
      </dsp:nvSpPr>
      <dsp:spPr>
        <a:xfrm>
          <a:off x="2369038" y="905884"/>
          <a:ext cx="1676112" cy="290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447"/>
              </a:lnTo>
              <a:lnTo>
                <a:pt x="1676112" y="145447"/>
              </a:lnTo>
              <a:lnTo>
                <a:pt x="1676112" y="29089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730343-A153-4601-8597-8E2823686639}">
      <dsp:nvSpPr>
        <dsp:cNvPr id="0" name=""/>
        <dsp:cNvSpPr/>
      </dsp:nvSpPr>
      <dsp:spPr>
        <a:xfrm>
          <a:off x="2323318" y="905884"/>
          <a:ext cx="91440" cy="2908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089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187776-2D45-4DBB-8D37-05BB60A5898D}">
      <dsp:nvSpPr>
        <dsp:cNvPr id="0" name=""/>
        <dsp:cNvSpPr/>
      </dsp:nvSpPr>
      <dsp:spPr>
        <a:xfrm>
          <a:off x="692926" y="905884"/>
          <a:ext cx="1676112" cy="290895"/>
        </a:xfrm>
        <a:custGeom>
          <a:avLst/>
          <a:gdLst/>
          <a:ahLst/>
          <a:cxnLst/>
          <a:rect l="0" t="0" r="0" b="0"/>
          <a:pathLst>
            <a:path>
              <a:moveTo>
                <a:pt x="1676112" y="0"/>
              </a:moveTo>
              <a:lnTo>
                <a:pt x="1676112" y="145447"/>
              </a:lnTo>
              <a:lnTo>
                <a:pt x="0" y="145447"/>
              </a:lnTo>
              <a:lnTo>
                <a:pt x="0" y="29089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C7DC3B-B848-4E04-A8B1-067069F1DB0F}">
      <dsp:nvSpPr>
        <dsp:cNvPr id="0" name=""/>
        <dsp:cNvSpPr/>
      </dsp:nvSpPr>
      <dsp:spPr>
        <a:xfrm>
          <a:off x="1676430" y="213276"/>
          <a:ext cx="1385216" cy="6926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/>
            <a:t>Masalah</a:t>
          </a:r>
          <a:endParaRPr lang="en-US" sz="3000" kern="1200" dirty="0"/>
        </a:p>
      </dsp:txBody>
      <dsp:txXfrm>
        <a:off x="1676430" y="213276"/>
        <a:ext cx="1385216" cy="692608"/>
      </dsp:txXfrm>
    </dsp:sp>
    <dsp:sp modelId="{BDB9EDE9-DA15-4A47-87E9-FBE71BF36431}">
      <dsp:nvSpPr>
        <dsp:cNvPr id="0" name=""/>
        <dsp:cNvSpPr/>
      </dsp:nvSpPr>
      <dsp:spPr>
        <a:xfrm>
          <a:off x="318" y="1196780"/>
          <a:ext cx="1385216" cy="6926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Input</a:t>
          </a:r>
          <a:endParaRPr lang="en-US" sz="3000" kern="1200" dirty="0"/>
        </a:p>
      </dsp:txBody>
      <dsp:txXfrm>
        <a:off x="318" y="1196780"/>
        <a:ext cx="1385216" cy="692608"/>
      </dsp:txXfrm>
    </dsp:sp>
    <dsp:sp modelId="{D81C0D09-2DF5-4273-AC62-A356B4968A5D}">
      <dsp:nvSpPr>
        <dsp:cNvPr id="0" name=""/>
        <dsp:cNvSpPr/>
      </dsp:nvSpPr>
      <dsp:spPr>
        <a:xfrm>
          <a:off x="1676430" y="1196780"/>
          <a:ext cx="1385216" cy="6926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Proses</a:t>
          </a:r>
          <a:endParaRPr lang="en-US" sz="3000" kern="1200" dirty="0"/>
        </a:p>
      </dsp:txBody>
      <dsp:txXfrm>
        <a:off x="1676430" y="1196780"/>
        <a:ext cx="1385216" cy="692608"/>
      </dsp:txXfrm>
    </dsp:sp>
    <dsp:sp modelId="{493B5130-D6BF-44E2-8DDE-4C4C9F3C5537}">
      <dsp:nvSpPr>
        <dsp:cNvPr id="0" name=""/>
        <dsp:cNvSpPr/>
      </dsp:nvSpPr>
      <dsp:spPr>
        <a:xfrm>
          <a:off x="3352542" y="1196780"/>
          <a:ext cx="1385216" cy="6926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Output</a:t>
          </a:r>
          <a:endParaRPr lang="en-US" sz="3000" kern="1200" dirty="0"/>
        </a:p>
      </dsp:txBody>
      <dsp:txXfrm>
        <a:off x="3352542" y="1196780"/>
        <a:ext cx="1385216" cy="6926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3F6F375D-CB1E-4E46-924A-EDD52BCE34C2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0DC1BEBF-F366-4522-9EB1-18653CE17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61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7805F6AA-2570-4607-9BD4-7E9FAB49A4D6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F6318333-A03C-4670-A3A0-C927B943CD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58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18333-A03C-4670-A3A0-C927B943CD1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19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18333-A03C-4670-A3A0-C927B943CD1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13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18333-A03C-4670-A3A0-C927B943CD1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18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A6D7-E4D0-437C-8B9E-BF16A4348D5D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Algoritma dan Pemrograman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6F8D-91D5-4384-90B6-6C7ACEC5BE24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Algoritma dan Pemrograman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2542A-E9DC-40B1-8823-6246C9C0E2C4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Algoritma dan Pemrograman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D264-CA09-4E09-964E-492BC108F727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Algoritma dan Pemrograman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221F-8FDA-4C7E-85C9-B53A98141A58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Algoritma dan Pemrograman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CE79-F906-4176-BC14-3414C4EE1A82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Algoritma dan Pemrograman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1635-F8F1-4788-B324-43C1277AFCF7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Algoritma dan Pemrograman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EE70-A88D-4123-95B1-8B7F3AA99C38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Algoritma dan Pemrograman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1FDD-7D40-4B2A-8518-D20944D06638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Algoritma dan Pemrograman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92E1AD0-EEFE-451B-8711-1731069129CB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Algoritma dan Pemrograman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6652-2B11-4EAE-985E-80DA4E26238B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Algoritma dan Pemrograman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9D6E273-BEC2-4696-8AF8-6120CF0F3478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Algoritma dan Pemrograman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3415" y="1518970"/>
            <a:ext cx="8825036" cy="24749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dirty="0"/>
              <a:t>ALGORITMA DAN </a:t>
            </a:r>
            <a:r>
              <a:rPr lang="en-US" sz="5300" dirty="0" smtClean="0"/>
              <a:t>PEMROGRAMAN</a:t>
            </a:r>
            <a:br>
              <a:rPr lang="en-US" sz="5300" dirty="0" smtClean="0"/>
            </a:br>
            <a:r>
              <a:rPr lang="en-US" sz="5300" dirty="0" smtClean="0"/>
              <a:t>(ALGO101): </a:t>
            </a:r>
            <a:br>
              <a:rPr lang="en-US" sz="5300" dirty="0" smtClean="0"/>
            </a:br>
            <a:r>
              <a:rPr lang="en-US" sz="6600" dirty="0" err="1" smtClean="0"/>
              <a:t>Konsep</a:t>
            </a:r>
            <a:r>
              <a:rPr lang="en-US" sz="6600" dirty="0" smtClean="0"/>
              <a:t> </a:t>
            </a:r>
            <a:r>
              <a:rPr lang="en-US" sz="6600" dirty="0" err="1" smtClean="0"/>
              <a:t>dan</a:t>
            </a:r>
            <a:r>
              <a:rPr lang="en-US" sz="6600" dirty="0" smtClean="0"/>
              <a:t> </a:t>
            </a:r>
            <a:r>
              <a:rPr lang="en-US" sz="6600" dirty="0" err="1" smtClean="0"/>
              <a:t>Strategi</a:t>
            </a:r>
            <a:endParaRPr lang="en-US" sz="7200" dirty="0">
              <a:latin typeface="Ink Free" panose="03080402000500000000" pitchFamily="66" charset="0"/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356095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>
                <a:ea typeface="Constantia" panose="02030602050306030303" pitchFamily="18" charset="0"/>
                <a:cs typeface="Constantia" panose="02030602050306030303" pitchFamily="18" charset="0"/>
              </a:rPr>
              <a:t>PROGRAM STUDI </a:t>
            </a:r>
            <a:r>
              <a:rPr lang="en-US" sz="2000" b="1" dirty="0">
                <a:ea typeface="Constantia" panose="02030602050306030303" pitchFamily="18" charset="0"/>
                <a:cs typeface="Constantia" panose="02030602050306030303" pitchFamily="18" charset="0"/>
              </a:rPr>
              <a:t>TEKNIK </a:t>
            </a:r>
            <a:r>
              <a:rPr lang="en-US" sz="2000" b="1" dirty="0" smtClean="0">
                <a:ea typeface="Constantia" panose="02030602050306030303" pitchFamily="18" charset="0"/>
                <a:cs typeface="Constantia" panose="02030602050306030303" pitchFamily="18" charset="0"/>
              </a:rPr>
              <a:t>INFORMATIKA</a:t>
            </a:r>
          </a:p>
          <a:p>
            <a:pPr algn="ctr"/>
            <a:r>
              <a:rPr lang="en-US" sz="2000" b="1" dirty="0" smtClean="0">
                <a:ea typeface="Constantia" panose="02030602050306030303" pitchFamily="18" charset="0"/>
                <a:cs typeface="Constantia" panose="02030602050306030303" pitchFamily="18" charset="0"/>
              </a:rPr>
              <a:t>FAKULTAS </a:t>
            </a:r>
            <a:r>
              <a:rPr lang="en-US" sz="2000" b="1" dirty="0">
                <a:ea typeface="Constantia" panose="02030602050306030303" pitchFamily="18" charset="0"/>
                <a:cs typeface="Constantia" panose="02030602050306030303" pitchFamily="18" charset="0"/>
              </a:rPr>
              <a:t>SAINS DAN </a:t>
            </a:r>
            <a:r>
              <a:rPr lang="en-US" sz="2000" b="1" dirty="0" smtClean="0">
                <a:ea typeface="Constantia" panose="02030602050306030303" pitchFamily="18" charset="0"/>
                <a:cs typeface="Constantia" panose="02030602050306030303" pitchFamily="18" charset="0"/>
              </a:rPr>
              <a:t>TEKNOLOGI</a:t>
            </a:r>
          </a:p>
          <a:p>
            <a:pPr algn="ctr"/>
            <a:r>
              <a:rPr lang="en-US" sz="2000" b="1" dirty="0" smtClean="0">
                <a:ea typeface="Constantia" panose="02030602050306030303" pitchFamily="18" charset="0"/>
                <a:cs typeface="Constantia" panose="02030602050306030303" pitchFamily="18" charset="0"/>
              </a:rPr>
              <a:t>UNIVERSITAS </a:t>
            </a:r>
            <a:r>
              <a:rPr lang="en-US" sz="2000" b="1" dirty="0">
                <a:ea typeface="Constantia" panose="02030602050306030303" pitchFamily="18" charset="0"/>
                <a:cs typeface="Constantia" panose="02030602050306030303" pitchFamily="18" charset="0"/>
              </a:rPr>
              <a:t>SANATA DHARMA</a:t>
            </a:r>
            <a:endParaRPr lang="en-US" sz="2000" b="1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https://www.usd.ac.id/fakultas/pascasarjana/s2inggris/f1l3/Logo%20US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05" y="181125"/>
            <a:ext cx="1753473" cy="174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C4DE-B0A7-4285-A91B-705F80953C1A}" type="datetime1">
              <a:rPr lang="en-US" sz="1400" smtClean="0"/>
              <a:t>9/9/2020</a:t>
            </a:fld>
            <a:endParaRPr lang="en-US" sz="1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05808" y="6459785"/>
            <a:ext cx="8124091" cy="365125"/>
          </a:xfrm>
        </p:spPr>
        <p:txBody>
          <a:bodyPr/>
          <a:lstStyle/>
          <a:p>
            <a:r>
              <a:rPr lang="it-IT" sz="2000" smtClean="0"/>
              <a:t>Algoritma dan Pemrograman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914899" y="5811714"/>
            <a:ext cx="295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Johanes </a:t>
            </a:r>
            <a:r>
              <a:rPr lang="en-US" sz="2400" dirty="0" err="1" smtClean="0"/>
              <a:t>Eka</a:t>
            </a:r>
            <a:r>
              <a:rPr lang="en-US" sz="2400" dirty="0" smtClean="0"/>
              <a:t> Priyatma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582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&amp; Pseudo Code Bubble Sort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D264-CA09-4E09-964E-492BC108F727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Algoritma dan Pemrograman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693" y="1862149"/>
            <a:ext cx="3733553" cy="43499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84" y="1929110"/>
            <a:ext cx="3200767" cy="43389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6186" y="1929110"/>
            <a:ext cx="4455492" cy="440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0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/>
              <a:t>s</a:t>
            </a:r>
            <a:r>
              <a:rPr lang="en-US" dirty="0" err="1" smtClean="0"/>
              <a:t>angat</a:t>
            </a:r>
            <a:r>
              <a:rPr lang="en-US" dirty="0" smtClean="0"/>
              <a:t> </a:t>
            </a:r>
            <a:r>
              <a:rPr lang="en-US" dirty="0" err="1"/>
              <a:t>s</a:t>
            </a:r>
            <a:r>
              <a:rPr lang="en-US" dirty="0" err="1" smtClean="0"/>
              <a:t>ederhana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smtClean="0"/>
              <a:t>3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smtClean="0"/>
              <a:t>pseudo code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223" y="1845734"/>
            <a:ext cx="11834446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</a:t>
            </a:r>
            <a:r>
              <a:rPr lang="en-US" sz="2800" dirty="0" err="1" smtClean="0"/>
              <a:t>Tiga</a:t>
            </a:r>
            <a:r>
              <a:rPr lang="en-US" sz="2800" dirty="0" smtClean="0"/>
              <a:t> (3) </a:t>
            </a:r>
            <a:r>
              <a:rPr lang="en-US" sz="2800" dirty="0" err="1"/>
              <a:t>p</a:t>
            </a:r>
            <a:r>
              <a:rPr lang="en-US" sz="2800" dirty="0" err="1" smtClean="0"/>
              <a:t>erintah</a:t>
            </a:r>
            <a:r>
              <a:rPr lang="en-US" sz="2800" dirty="0" smtClean="0"/>
              <a:t> </a:t>
            </a:r>
            <a:r>
              <a:rPr lang="en-US" sz="2800" dirty="0" err="1"/>
              <a:t>s</a:t>
            </a:r>
            <a:r>
              <a:rPr lang="en-US" sz="2800" dirty="0" err="1" smtClean="0"/>
              <a:t>aja</a:t>
            </a:r>
            <a:endParaRPr lang="en-US" sz="2800" dirty="0" smtClean="0"/>
          </a:p>
          <a:p>
            <a:pPr marL="715518" lvl="1" indent="-514350">
              <a:buFont typeface="+mj-lt"/>
              <a:buAutoNum type="arabicPeriod"/>
            </a:pPr>
            <a:r>
              <a:rPr lang="en-US" sz="2600" dirty="0" err="1" smtClean="0"/>
              <a:t>baca</a:t>
            </a:r>
            <a:r>
              <a:rPr lang="en-US" sz="2600" dirty="0" smtClean="0"/>
              <a:t>(</a:t>
            </a:r>
            <a:r>
              <a:rPr lang="en-US" sz="2600" dirty="0" err="1" smtClean="0"/>
              <a:t>pesan</a:t>
            </a:r>
            <a:r>
              <a:rPr lang="en-US" sz="2600" dirty="0" smtClean="0"/>
              <a:t>, </a:t>
            </a:r>
            <a:r>
              <a:rPr lang="en-US" sz="2600" i="1" dirty="0" err="1" smtClean="0"/>
              <a:t>var</a:t>
            </a:r>
            <a:r>
              <a:rPr lang="en-US" sz="2600" dirty="0" smtClean="0"/>
              <a:t>);</a:t>
            </a:r>
            <a:r>
              <a:rPr lang="en-US" sz="2600" dirty="0"/>
              <a:t>	</a:t>
            </a:r>
            <a:r>
              <a:rPr lang="en-US" sz="2600" dirty="0" smtClean="0"/>
              <a:t>// </a:t>
            </a:r>
            <a:r>
              <a:rPr lang="en-US" sz="2600" dirty="0" err="1" smtClean="0"/>
              <a:t>menceta</a:t>
            </a:r>
            <a:r>
              <a:rPr lang="en-US" sz="2600" dirty="0" smtClean="0"/>
              <a:t> </a:t>
            </a:r>
            <a:r>
              <a:rPr lang="en-US" sz="2600" i="1" dirty="0" err="1" smtClean="0"/>
              <a:t>pesan</a:t>
            </a:r>
            <a:r>
              <a:rPr lang="en-US" sz="2600" dirty="0" smtClean="0"/>
              <a:t> </a:t>
            </a:r>
            <a:r>
              <a:rPr lang="en-US" sz="2600" dirty="0" err="1" smtClean="0"/>
              <a:t>dan</a:t>
            </a:r>
            <a:r>
              <a:rPr lang="en-US" sz="2600" dirty="0" smtClean="0"/>
              <a:t> </a:t>
            </a:r>
            <a:r>
              <a:rPr lang="en-US" sz="2600" dirty="0" err="1" smtClean="0"/>
              <a:t>membaca</a:t>
            </a:r>
            <a:r>
              <a:rPr lang="en-US" sz="2600" dirty="0" smtClean="0"/>
              <a:t> </a:t>
            </a:r>
            <a:r>
              <a:rPr lang="en-US" sz="2600" dirty="0" smtClean="0"/>
              <a:t>data </a:t>
            </a:r>
            <a:r>
              <a:rPr lang="en-US" sz="2600" dirty="0" err="1" smtClean="0"/>
              <a:t>dari</a:t>
            </a:r>
            <a:r>
              <a:rPr lang="en-US" sz="2600" dirty="0" smtClean="0"/>
              <a:t> keyboard </a:t>
            </a:r>
            <a:r>
              <a:rPr lang="en-US" sz="2600" dirty="0" smtClean="0"/>
              <a:t>yang 					// </a:t>
            </a:r>
            <a:r>
              <a:rPr lang="en-US" sz="2600" dirty="0" err="1" smtClean="0"/>
              <a:t>kemudian</a:t>
            </a:r>
            <a:r>
              <a:rPr lang="en-US" sz="2600" dirty="0" smtClean="0"/>
              <a:t> </a:t>
            </a:r>
            <a:r>
              <a:rPr lang="en-US" sz="2600" dirty="0" err="1" smtClean="0"/>
              <a:t>disimpan</a:t>
            </a:r>
            <a:r>
              <a:rPr lang="en-US" sz="2600" dirty="0" smtClean="0"/>
              <a:t> </a:t>
            </a:r>
            <a:r>
              <a:rPr lang="en-US" sz="2600" dirty="0" err="1" smtClean="0"/>
              <a:t>ke</a:t>
            </a:r>
            <a:r>
              <a:rPr lang="en-US" sz="2600" dirty="0" smtClean="0"/>
              <a:t> </a:t>
            </a:r>
            <a:r>
              <a:rPr lang="en-US" sz="2600" dirty="0" err="1" smtClean="0"/>
              <a:t>lokasi</a:t>
            </a:r>
            <a:r>
              <a:rPr lang="en-US" sz="2600" dirty="0" smtClean="0"/>
              <a:t> </a:t>
            </a:r>
            <a:r>
              <a:rPr lang="en-US" sz="2600" dirty="0" err="1" smtClean="0"/>
              <a:t>memori</a:t>
            </a:r>
            <a:r>
              <a:rPr lang="en-US" sz="2600" dirty="0" smtClean="0"/>
              <a:t> </a:t>
            </a:r>
            <a:r>
              <a:rPr lang="en-US" sz="2600" dirty="0" smtClean="0"/>
              <a:t>yang </a:t>
            </a:r>
            <a:r>
              <a:rPr lang="en-US" sz="2600" dirty="0" err="1" smtClean="0"/>
              <a:t>bernama</a:t>
            </a:r>
            <a:r>
              <a:rPr lang="en-US" sz="2600" dirty="0" smtClean="0"/>
              <a:t> </a:t>
            </a:r>
            <a:r>
              <a:rPr lang="en-US" sz="2600" i="1" dirty="0" err="1" smtClean="0"/>
              <a:t>var</a:t>
            </a:r>
            <a:endParaRPr lang="en-US" sz="2600" i="1" dirty="0" smtClean="0"/>
          </a:p>
          <a:p>
            <a:pPr marL="715518" lvl="1" indent="-514350">
              <a:buFont typeface="+mj-lt"/>
              <a:buAutoNum type="arabicPeriod"/>
            </a:pPr>
            <a:r>
              <a:rPr lang="en-US" sz="2600" dirty="0" err="1"/>
              <a:t>s</a:t>
            </a:r>
            <a:r>
              <a:rPr lang="en-US" sz="2600" dirty="0" err="1" smtClean="0"/>
              <a:t>impan</a:t>
            </a:r>
            <a:r>
              <a:rPr lang="en-US" sz="2600" dirty="0" smtClean="0"/>
              <a:t> </a:t>
            </a:r>
            <a:r>
              <a:rPr lang="en-US" sz="2600" i="1" dirty="0" err="1" smtClean="0"/>
              <a:t>perhitungan</a:t>
            </a:r>
            <a:r>
              <a:rPr lang="en-US" sz="2600" dirty="0" smtClean="0"/>
              <a:t> </a:t>
            </a:r>
            <a:r>
              <a:rPr lang="en-US" sz="2600" dirty="0" err="1" smtClean="0"/>
              <a:t>ke</a:t>
            </a:r>
            <a:r>
              <a:rPr lang="en-US" sz="2600" dirty="0" smtClean="0"/>
              <a:t> </a:t>
            </a:r>
            <a:r>
              <a:rPr lang="en-US" sz="2600" i="1" dirty="0" err="1" smtClean="0"/>
              <a:t>var</a:t>
            </a:r>
            <a:r>
              <a:rPr lang="en-US" sz="2600" i="1" dirty="0" smtClean="0"/>
              <a:t>;   </a:t>
            </a:r>
            <a:r>
              <a:rPr lang="en-US" sz="2600" dirty="0" smtClean="0"/>
              <a:t>// </a:t>
            </a:r>
            <a:r>
              <a:rPr lang="en-US" sz="2600" dirty="0" err="1" smtClean="0"/>
              <a:t>menyimpan</a:t>
            </a:r>
            <a:r>
              <a:rPr lang="en-US" sz="2600" dirty="0" smtClean="0"/>
              <a:t> </a:t>
            </a:r>
            <a:r>
              <a:rPr lang="en-US" sz="2600" dirty="0" err="1" smtClean="0"/>
              <a:t>hasil</a:t>
            </a:r>
            <a:r>
              <a:rPr lang="en-US" sz="2600" dirty="0" smtClean="0"/>
              <a:t> </a:t>
            </a:r>
            <a:r>
              <a:rPr lang="en-US" sz="2600" dirty="0" err="1" smtClean="0"/>
              <a:t>perhitungan</a:t>
            </a:r>
            <a:r>
              <a:rPr lang="en-US" sz="2600" dirty="0" smtClean="0"/>
              <a:t> </a:t>
            </a:r>
            <a:r>
              <a:rPr lang="en-US" sz="2600" dirty="0" err="1" smtClean="0"/>
              <a:t>ke</a:t>
            </a:r>
            <a:r>
              <a:rPr lang="en-US" sz="2600" dirty="0" smtClean="0"/>
              <a:t> </a:t>
            </a:r>
            <a:r>
              <a:rPr lang="en-US" sz="2600" dirty="0" err="1" smtClean="0"/>
              <a:t>lokasi</a:t>
            </a:r>
            <a:r>
              <a:rPr lang="en-US" sz="2600" dirty="0" smtClean="0"/>
              <a:t> </a:t>
            </a:r>
            <a:r>
              <a:rPr lang="en-US" sz="2600" dirty="0" err="1" smtClean="0"/>
              <a:t>memori</a:t>
            </a:r>
            <a:r>
              <a:rPr lang="en-US" sz="2600" dirty="0" smtClean="0"/>
              <a:t> 			</a:t>
            </a:r>
            <a:r>
              <a:rPr lang="en-US" sz="2600" dirty="0"/>
              <a:t> </a:t>
            </a:r>
            <a:r>
              <a:rPr lang="en-US" sz="2600" dirty="0" smtClean="0"/>
              <a:t>                   	</a:t>
            </a:r>
            <a:r>
              <a:rPr lang="en-US" sz="2600" dirty="0"/>
              <a:t> </a:t>
            </a:r>
            <a:r>
              <a:rPr lang="en-US" sz="2600" dirty="0" smtClean="0"/>
              <a:t>        </a:t>
            </a:r>
            <a:r>
              <a:rPr lang="en-US" sz="2600" dirty="0" smtClean="0"/>
              <a:t>// </a:t>
            </a:r>
            <a:r>
              <a:rPr lang="en-US" sz="2600" dirty="0" err="1" smtClean="0"/>
              <a:t>bernama</a:t>
            </a:r>
            <a:r>
              <a:rPr lang="en-US" sz="2600" dirty="0" smtClean="0"/>
              <a:t> </a:t>
            </a:r>
            <a:r>
              <a:rPr lang="en-US" sz="2600" dirty="0" err="1" smtClean="0"/>
              <a:t>var</a:t>
            </a:r>
            <a:endParaRPr lang="en-US" sz="2600" i="1" dirty="0" smtClean="0"/>
          </a:p>
          <a:p>
            <a:pPr marL="715518" lvl="1" indent="-514350">
              <a:buFont typeface="+mj-lt"/>
              <a:buAutoNum type="arabicPeriod"/>
            </a:pPr>
            <a:r>
              <a:rPr lang="en-US" sz="2600" dirty="0" err="1"/>
              <a:t>c</a:t>
            </a:r>
            <a:r>
              <a:rPr lang="en-US" sz="2600" dirty="0" err="1" smtClean="0"/>
              <a:t>etak</a:t>
            </a:r>
            <a:r>
              <a:rPr lang="en-US" sz="2600" dirty="0" smtClean="0"/>
              <a:t>(</a:t>
            </a:r>
            <a:r>
              <a:rPr lang="en-US" sz="2600" i="1" dirty="0" err="1" smtClean="0"/>
              <a:t>teks</a:t>
            </a:r>
            <a:r>
              <a:rPr lang="en-US" sz="2600" dirty="0" smtClean="0"/>
              <a:t> + </a:t>
            </a:r>
            <a:r>
              <a:rPr lang="en-US" sz="2600" i="1" dirty="0" err="1" smtClean="0"/>
              <a:t>var</a:t>
            </a:r>
            <a:r>
              <a:rPr lang="en-US" sz="2600" dirty="0" smtClean="0"/>
              <a:t>) ;        // </a:t>
            </a:r>
            <a:r>
              <a:rPr lang="en-US" sz="2600" dirty="0" err="1" smtClean="0"/>
              <a:t>cetak</a:t>
            </a:r>
            <a:r>
              <a:rPr lang="en-US" sz="2600" dirty="0" smtClean="0"/>
              <a:t> </a:t>
            </a:r>
            <a:r>
              <a:rPr lang="en-US" sz="2600" i="1" dirty="0" err="1" smtClean="0"/>
              <a:t>teks</a:t>
            </a:r>
            <a:r>
              <a:rPr lang="en-US" sz="2600" dirty="0" smtClean="0"/>
              <a:t> </a:t>
            </a:r>
            <a:r>
              <a:rPr lang="en-US" sz="2600" dirty="0" err="1" smtClean="0"/>
              <a:t>disambung</a:t>
            </a:r>
            <a:r>
              <a:rPr lang="en-US" sz="2600" dirty="0" smtClean="0"/>
              <a:t> </a:t>
            </a:r>
            <a:r>
              <a:rPr lang="en-US" sz="2600" dirty="0" err="1" smtClean="0"/>
              <a:t>dengan</a:t>
            </a:r>
            <a:r>
              <a:rPr lang="en-US" sz="2600" dirty="0" smtClean="0"/>
              <a:t> </a:t>
            </a:r>
            <a:r>
              <a:rPr lang="en-US" sz="2600" dirty="0" err="1" smtClean="0"/>
              <a:t>cetak</a:t>
            </a:r>
            <a:r>
              <a:rPr lang="en-US" sz="2600" dirty="0" smtClean="0"/>
              <a:t> </a:t>
            </a:r>
            <a:r>
              <a:rPr lang="en-US" sz="2600" dirty="0" err="1" smtClean="0"/>
              <a:t>isi</a:t>
            </a:r>
            <a:r>
              <a:rPr lang="en-US" sz="2600" dirty="0" smtClean="0"/>
              <a:t> </a:t>
            </a:r>
            <a:r>
              <a:rPr lang="en-US" sz="2600" dirty="0" err="1" smtClean="0"/>
              <a:t>variabel</a:t>
            </a:r>
            <a:r>
              <a:rPr lang="en-US" sz="2600" dirty="0" smtClean="0"/>
              <a:t> </a:t>
            </a:r>
            <a:r>
              <a:rPr lang="en-US" sz="2600" i="1" dirty="0" err="1" smtClean="0"/>
              <a:t>var</a:t>
            </a:r>
            <a:r>
              <a:rPr lang="en-US" sz="2600" dirty="0" smtClean="0"/>
              <a:t> </a:t>
            </a:r>
            <a:r>
              <a:rPr lang="en-US" sz="2600" dirty="0" err="1" smtClean="0"/>
              <a:t>ke</a:t>
            </a:r>
            <a:r>
              <a:rPr lang="en-US" sz="2600" dirty="0" smtClean="0"/>
              <a:t> </a:t>
            </a:r>
            <a:r>
              <a:rPr lang="en-US" sz="2600" dirty="0" err="1" smtClean="0"/>
              <a:t>layar</a:t>
            </a:r>
            <a:r>
              <a:rPr lang="en-US" sz="2600" dirty="0" smtClean="0"/>
              <a:t> </a:t>
            </a:r>
          </a:p>
          <a:p>
            <a:pPr marL="201168" lvl="1" indent="0">
              <a:buNone/>
            </a:pPr>
            <a:endParaRPr lang="en-US" sz="2600" dirty="0" smtClean="0"/>
          </a:p>
          <a:p>
            <a:pPr marL="1485900" lvl="1" indent="-1285875">
              <a:buNone/>
            </a:pPr>
            <a:r>
              <a:rPr lang="en-US" sz="2600" dirty="0" err="1" smtClean="0"/>
              <a:t>Catatan</a:t>
            </a:r>
            <a:r>
              <a:rPr lang="en-US" sz="2600" dirty="0" smtClean="0"/>
              <a:t> : </a:t>
            </a:r>
            <a:r>
              <a:rPr lang="en-US" sz="2600" dirty="0" err="1" smtClean="0"/>
              <a:t>semua</a:t>
            </a:r>
            <a:r>
              <a:rPr lang="en-US" sz="2600" dirty="0" smtClean="0"/>
              <a:t> </a:t>
            </a:r>
            <a:r>
              <a:rPr lang="en-US" sz="2600" dirty="0" err="1" smtClean="0"/>
              <a:t>nama</a:t>
            </a:r>
            <a:r>
              <a:rPr lang="en-US" sz="2600" dirty="0" smtClean="0"/>
              <a:t> variable </a:t>
            </a:r>
            <a:r>
              <a:rPr lang="en-US" sz="2600" dirty="0" err="1" smtClean="0"/>
              <a:t>bisa</a:t>
            </a:r>
            <a:r>
              <a:rPr lang="en-US" sz="2600" dirty="0" smtClean="0"/>
              <a:t> untuk </a:t>
            </a:r>
            <a:r>
              <a:rPr lang="en-US" sz="2600" dirty="0" err="1" smtClean="0"/>
              <a:t>menyimpan</a:t>
            </a:r>
            <a:r>
              <a:rPr lang="en-US" sz="2600" dirty="0" smtClean="0"/>
              <a:t> </a:t>
            </a:r>
            <a:r>
              <a:rPr lang="en-US" sz="2600" dirty="0" err="1" smtClean="0"/>
              <a:t>jenis</a:t>
            </a:r>
            <a:r>
              <a:rPr lang="en-US" sz="2600" dirty="0" smtClean="0"/>
              <a:t> data </a:t>
            </a:r>
            <a:r>
              <a:rPr lang="en-US" sz="2600" dirty="0" err="1" smtClean="0"/>
              <a:t>apapun</a:t>
            </a:r>
            <a:r>
              <a:rPr lang="en-US" sz="2600" dirty="0" smtClean="0"/>
              <a:t> </a:t>
            </a:r>
            <a:r>
              <a:rPr lang="en-US" sz="2600" dirty="0" err="1" smtClean="0"/>
              <a:t>dan</a:t>
            </a:r>
            <a:r>
              <a:rPr lang="en-US" sz="2600" dirty="0" smtClean="0"/>
              <a:t> </a:t>
            </a:r>
            <a:r>
              <a:rPr lang="en-US" sz="2600" dirty="0" err="1" smtClean="0"/>
              <a:t>tanpa</a:t>
            </a:r>
            <a:r>
              <a:rPr lang="en-US" sz="2600" dirty="0" smtClean="0"/>
              <a:t> </a:t>
            </a:r>
            <a:r>
              <a:rPr lang="en-US" sz="2600" dirty="0" err="1" smtClean="0"/>
              <a:t>perlu</a:t>
            </a:r>
            <a:r>
              <a:rPr lang="en-US" sz="2600" dirty="0" smtClean="0"/>
              <a:t> </a:t>
            </a:r>
            <a:r>
              <a:rPr lang="en-US" sz="2600" dirty="0" err="1" smtClean="0"/>
              <a:t>deklarasi</a:t>
            </a:r>
            <a:r>
              <a:rPr lang="en-US" sz="2600" dirty="0" smtClean="0"/>
              <a:t> </a:t>
            </a:r>
            <a:r>
              <a:rPr lang="en-US" sz="2600" dirty="0" err="1" smtClean="0"/>
              <a:t>awal</a:t>
            </a:r>
            <a:r>
              <a:rPr lang="en-US" sz="2600" dirty="0" smtClean="0"/>
              <a:t> ! </a:t>
            </a:r>
          </a:p>
          <a:p>
            <a:pPr marL="1485900" lvl="1" indent="-1285875">
              <a:buNone/>
            </a:pPr>
            <a:r>
              <a:rPr lang="en-US" sz="2600" dirty="0"/>
              <a:t>	</a:t>
            </a:r>
            <a:r>
              <a:rPr lang="en-US" sz="2600" dirty="0" err="1" smtClean="0">
                <a:solidFill>
                  <a:srgbClr val="7030A0"/>
                </a:solidFill>
              </a:rPr>
              <a:t>Anehnya</a:t>
            </a:r>
            <a:r>
              <a:rPr lang="en-US" sz="2600" dirty="0" smtClean="0">
                <a:solidFill>
                  <a:srgbClr val="7030A0"/>
                </a:solidFill>
              </a:rPr>
              <a:t> : </a:t>
            </a:r>
            <a:r>
              <a:rPr lang="en-US" sz="2600" dirty="0" err="1" smtClean="0">
                <a:solidFill>
                  <a:srgbClr val="7030A0"/>
                </a:solidFill>
              </a:rPr>
              <a:t>Bahasa</a:t>
            </a:r>
            <a:r>
              <a:rPr lang="en-US" sz="2600" dirty="0" smtClean="0">
                <a:solidFill>
                  <a:srgbClr val="7030A0"/>
                </a:solidFill>
              </a:rPr>
              <a:t> </a:t>
            </a:r>
            <a:r>
              <a:rPr lang="en-US" sz="2600" dirty="0" err="1" smtClean="0">
                <a:solidFill>
                  <a:srgbClr val="7030A0"/>
                </a:solidFill>
              </a:rPr>
              <a:t>komputer</a:t>
            </a:r>
            <a:r>
              <a:rPr lang="en-US" sz="2600" dirty="0" smtClean="0">
                <a:solidFill>
                  <a:srgbClr val="7030A0"/>
                </a:solidFill>
              </a:rPr>
              <a:t> yang </a:t>
            </a:r>
            <a:r>
              <a:rPr lang="en-US" sz="2600" dirty="0" err="1" smtClean="0">
                <a:solidFill>
                  <a:srgbClr val="7030A0"/>
                </a:solidFill>
              </a:rPr>
              <a:t>saat</a:t>
            </a:r>
            <a:r>
              <a:rPr lang="en-US" sz="2600" dirty="0" smtClean="0">
                <a:solidFill>
                  <a:srgbClr val="7030A0"/>
                </a:solidFill>
              </a:rPr>
              <a:t> </a:t>
            </a:r>
            <a:r>
              <a:rPr lang="en-US" sz="2600" dirty="0" err="1" smtClean="0">
                <a:solidFill>
                  <a:srgbClr val="7030A0"/>
                </a:solidFill>
              </a:rPr>
              <a:t>ini</a:t>
            </a:r>
            <a:r>
              <a:rPr lang="en-US" sz="2600" dirty="0" smtClean="0">
                <a:solidFill>
                  <a:srgbClr val="7030A0"/>
                </a:solidFill>
              </a:rPr>
              <a:t> </a:t>
            </a:r>
            <a:r>
              <a:rPr lang="en-US" sz="2600" dirty="0" err="1" smtClean="0">
                <a:solidFill>
                  <a:srgbClr val="7030A0"/>
                </a:solidFill>
              </a:rPr>
              <a:t>sangat</a:t>
            </a:r>
            <a:r>
              <a:rPr lang="en-US" sz="2600" dirty="0" smtClean="0">
                <a:solidFill>
                  <a:srgbClr val="7030A0"/>
                </a:solidFill>
              </a:rPr>
              <a:t> popular </a:t>
            </a:r>
            <a:r>
              <a:rPr lang="en-US" sz="2600" dirty="0" err="1" smtClean="0">
                <a:solidFill>
                  <a:srgbClr val="7030A0"/>
                </a:solidFill>
              </a:rPr>
              <a:t>yakni</a:t>
            </a:r>
            <a:r>
              <a:rPr lang="en-US" sz="2600" dirty="0" smtClean="0">
                <a:solidFill>
                  <a:srgbClr val="7030A0"/>
                </a:solidFill>
              </a:rPr>
              <a:t> Python </a:t>
            </a:r>
            <a:r>
              <a:rPr lang="en-US" sz="2600" dirty="0" err="1" smtClean="0">
                <a:solidFill>
                  <a:srgbClr val="7030A0"/>
                </a:solidFill>
              </a:rPr>
              <a:t>memakai</a:t>
            </a:r>
            <a:r>
              <a:rPr lang="en-US" sz="2600" dirty="0" smtClean="0">
                <a:solidFill>
                  <a:srgbClr val="7030A0"/>
                </a:solidFill>
              </a:rPr>
              <a:t> </a:t>
            </a:r>
            <a:r>
              <a:rPr lang="en-US" sz="2600" dirty="0" err="1" smtClean="0">
                <a:solidFill>
                  <a:srgbClr val="7030A0"/>
                </a:solidFill>
              </a:rPr>
              <a:t>aturan</a:t>
            </a:r>
            <a:r>
              <a:rPr lang="en-US" sz="2600" dirty="0" smtClean="0">
                <a:solidFill>
                  <a:srgbClr val="7030A0"/>
                </a:solidFill>
              </a:rPr>
              <a:t> </a:t>
            </a:r>
            <a:r>
              <a:rPr lang="en-US" sz="2600" dirty="0" err="1" smtClean="0">
                <a:solidFill>
                  <a:srgbClr val="7030A0"/>
                </a:solidFill>
              </a:rPr>
              <a:t>ini</a:t>
            </a:r>
            <a:r>
              <a:rPr lang="en-US" sz="2600" dirty="0" smtClean="0">
                <a:solidFill>
                  <a:srgbClr val="7030A0"/>
                </a:solidFill>
              </a:rPr>
              <a:t> !</a:t>
            </a:r>
            <a:endParaRPr lang="en-US" sz="2600" dirty="0">
              <a:solidFill>
                <a:srgbClr val="7030A0"/>
              </a:solidFill>
            </a:endParaRPr>
          </a:p>
          <a:p>
            <a:pPr marL="201168" lvl="1" indent="0">
              <a:buNone/>
            </a:pP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26DC-8A08-4D05-910B-1CA96C443337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Algoritma dan Pemrograman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74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095" y="292442"/>
            <a:ext cx="8367894" cy="1450757"/>
          </a:xfrm>
        </p:spPr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Program untuk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segitiga</a:t>
            </a:r>
            <a:r>
              <a:rPr lang="en-US" dirty="0" smtClean="0"/>
              <a:t> </a:t>
            </a:r>
            <a:r>
              <a:rPr lang="en-US" dirty="0" err="1" smtClean="0"/>
              <a:t>siku-siku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E896-76D1-4FF6-824C-1AAD68A06342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Algoritma dan Pemrograman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23972" y="1962445"/>
            <a:ext cx="3716544" cy="427809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Pseudo Code Informal</a:t>
            </a:r>
          </a:p>
          <a:p>
            <a:r>
              <a:rPr lang="en-US" sz="2800" dirty="0" smtClean="0"/>
              <a:t>===================</a:t>
            </a:r>
            <a:endParaRPr lang="en-US" sz="2800" dirty="0"/>
          </a:p>
          <a:p>
            <a:pPr marL="457200" indent="-457200">
              <a:buAutoNum type="arabicPeriod"/>
            </a:pPr>
            <a:r>
              <a:rPr lang="en-US" sz="2400" dirty="0" smtClean="0"/>
              <a:t>Baca </a:t>
            </a:r>
            <a:r>
              <a:rPr lang="en-US" sz="2400" dirty="0" err="1" smtClean="0"/>
              <a:t>nilai</a:t>
            </a:r>
            <a:r>
              <a:rPr lang="en-US" sz="2400" dirty="0" smtClean="0"/>
              <a:t> alas </a:t>
            </a:r>
            <a:r>
              <a:rPr lang="en-US" sz="2400" dirty="0" err="1" smtClean="0"/>
              <a:t>dari</a:t>
            </a:r>
            <a:r>
              <a:rPr lang="en-US" sz="2400" dirty="0" smtClean="0"/>
              <a:t> keyboard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Baca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tinggi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keyboard</a:t>
            </a:r>
          </a:p>
          <a:p>
            <a:pPr marL="457200" indent="-457200">
              <a:buAutoNum type="arabicPeriod"/>
            </a:pPr>
            <a:r>
              <a:rPr lang="en-US" sz="2400" dirty="0" err="1" smtClean="0"/>
              <a:t>Hitung</a:t>
            </a:r>
            <a:r>
              <a:rPr lang="en-US" sz="2400" dirty="0" smtClean="0"/>
              <a:t> </a:t>
            </a:r>
            <a:r>
              <a:rPr lang="en-US" sz="2400" dirty="0" err="1" smtClean="0"/>
              <a:t>luas</a:t>
            </a:r>
            <a:r>
              <a:rPr lang="en-US" sz="2400" dirty="0" smtClean="0"/>
              <a:t> </a:t>
            </a:r>
            <a:r>
              <a:rPr lang="en-US" sz="2400" dirty="0" err="1" smtClean="0"/>
              <a:t>memakai</a:t>
            </a:r>
            <a:r>
              <a:rPr lang="en-US" sz="2400" dirty="0" smtClean="0"/>
              <a:t> </a:t>
            </a:r>
            <a:r>
              <a:rPr lang="en-US" sz="2400" dirty="0" err="1" smtClean="0"/>
              <a:t>rumus</a:t>
            </a:r>
            <a:r>
              <a:rPr lang="en-US" sz="2400" dirty="0" smtClean="0"/>
              <a:t> (1/2) x </a:t>
            </a:r>
            <a:r>
              <a:rPr lang="en-US" sz="2400" dirty="0" err="1" smtClean="0"/>
              <a:t>nilai</a:t>
            </a:r>
            <a:r>
              <a:rPr lang="en-US" sz="2400" dirty="0" smtClean="0"/>
              <a:t> alas x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tinggi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simpan</a:t>
            </a:r>
            <a:r>
              <a:rPr lang="en-US" sz="2400" dirty="0" smtClean="0"/>
              <a:t> </a:t>
            </a:r>
            <a:r>
              <a:rPr lang="en-US" sz="2400" dirty="0" err="1" smtClean="0"/>
              <a:t>hasilnya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luas</a:t>
            </a: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err="1" smtClean="0"/>
              <a:t>Cetak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luas</a:t>
            </a:r>
            <a:endParaRPr lang="en-US" sz="2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95" y="1943980"/>
            <a:ext cx="3639597" cy="43581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83796" y="1943980"/>
            <a:ext cx="4408204" cy="43396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Program untuk </a:t>
            </a:r>
            <a:r>
              <a:rPr lang="en-US" sz="2800" dirty="0" err="1" smtClean="0"/>
              <a:t>komputer</a:t>
            </a:r>
            <a:r>
              <a:rPr lang="en-US" sz="2800" dirty="0" smtClean="0"/>
              <a:t> </a:t>
            </a:r>
            <a:r>
              <a:rPr lang="en-US" sz="2800" dirty="0" err="1" smtClean="0"/>
              <a:t>sangat</a:t>
            </a:r>
            <a:r>
              <a:rPr lang="en-US" sz="2800" dirty="0" smtClean="0"/>
              <a:t> </a:t>
            </a:r>
            <a:r>
              <a:rPr lang="en-US" sz="2800" dirty="0" err="1" smtClean="0"/>
              <a:t>sederhana</a:t>
            </a:r>
            <a:endParaRPr lang="en-US" sz="2800" dirty="0" smtClean="0"/>
          </a:p>
          <a:p>
            <a:r>
              <a:rPr lang="en-US" sz="2800" dirty="0" smtClean="0"/>
              <a:t>-----------------------------------</a:t>
            </a:r>
          </a:p>
          <a:p>
            <a:r>
              <a:rPr lang="en-US" sz="2400" dirty="0" err="1" smtClean="0"/>
              <a:t>baca</a:t>
            </a:r>
            <a:r>
              <a:rPr lang="en-US" sz="2400" dirty="0" smtClean="0"/>
              <a:t>(“</a:t>
            </a:r>
            <a:r>
              <a:rPr lang="en-US" sz="2400" dirty="0" err="1" smtClean="0"/>
              <a:t>masukkan</a:t>
            </a:r>
            <a:r>
              <a:rPr lang="en-US" sz="2400" dirty="0" smtClean="0"/>
              <a:t> alas:”, alas</a:t>
            </a:r>
            <a:r>
              <a:rPr lang="en-US" sz="2400" dirty="0" smtClean="0"/>
              <a:t>);</a:t>
            </a:r>
          </a:p>
          <a:p>
            <a:r>
              <a:rPr lang="en-US" sz="2400" dirty="0" err="1" smtClean="0"/>
              <a:t>baca</a:t>
            </a:r>
            <a:r>
              <a:rPr lang="en-US" sz="2400" dirty="0" smtClean="0"/>
              <a:t>(“</a:t>
            </a:r>
            <a:r>
              <a:rPr lang="en-US" sz="2400" dirty="0" err="1" smtClean="0"/>
              <a:t>masukkan</a:t>
            </a:r>
            <a:r>
              <a:rPr lang="en-US" sz="2400" dirty="0" smtClean="0"/>
              <a:t> </a:t>
            </a:r>
            <a:r>
              <a:rPr lang="en-US" sz="2400" dirty="0" err="1" smtClean="0"/>
              <a:t>tinggi</a:t>
            </a:r>
            <a:r>
              <a:rPr lang="en-US" sz="2400" dirty="0" smtClean="0"/>
              <a:t>:”,</a:t>
            </a:r>
            <a:r>
              <a:rPr lang="en-US" sz="2400" dirty="0" err="1" smtClean="0"/>
              <a:t>tinggi</a:t>
            </a:r>
            <a:r>
              <a:rPr lang="en-US" sz="2400" dirty="0" smtClean="0"/>
              <a:t>);</a:t>
            </a:r>
          </a:p>
          <a:p>
            <a:r>
              <a:rPr lang="en-US" sz="2400" dirty="0" err="1"/>
              <a:t>s</a:t>
            </a:r>
            <a:r>
              <a:rPr lang="en-US" sz="2400" dirty="0" err="1" smtClean="0"/>
              <a:t>impan</a:t>
            </a:r>
            <a:r>
              <a:rPr lang="en-US" sz="2400" dirty="0" smtClean="0"/>
              <a:t> (1/2) * alas * </a:t>
            </a:r>
            <a:r>
              <a:rPr lang="en-US" sz="2400" dirty="0" err="1" smtClean="0"/>
              <a:t>tinggi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luas</a:t>
            </a:r>
            <a:r>
              <a:rPr lang="en-US" sz="2400" dirty="0" smtClean="0"/>
              <a:t>;</a:t>
            </a:r>
          </a:p>
          <a:p>
            <a:r>
              <a:rPr lang="en-US" sz="2400" dirty="0" err="1"/>
              <a:t>c</a:t>
            </a:r>
            <a:r>
              <a:rPr lang="en-US" sz="2400" dirty="0" err="1" smtClean="0"/>
              <a:t>etak</a:t>
            </a:r>
            <a:r>
              <a:rPr lang="en-US" sz="2400" dirty="0" smtClean="0"/>
              <a:t>(“</a:t>
            </a:r>
            <a:r>
              <a:rPr lang="en-US" sz="2400" dirty="0" err="1" smtClean="0"/>
              <a:t>luas</a:t>
            </a:r>
            <a:r>
              <a:rPr lang="en-US" sz="2400" dirty="0" smtClean="0"/>
              <a:t> </a:t>
            </a:r>
            <a:r>
              <a:rPr lang="en-US" sz="2400" dirty="0" err="1" smtClean="0"/>
              <a:t>segitiga</a:t>
            </a:r>
            <a:r>
              <a:rPr lang="en-US" sz="2400" dirty="0" smtClean="0"/>
              <a:t>: “+</a:t>
            </a:r>
            <a:r>
              <a:rPr lang="en-US" sz="2400" dirty="0" err="1" smtClean="0"/>
              <a:t>luas</a:t>
            </a:r>
            <a:r>
              <a:rPr lang="en-US" sz="2400" dirty="0" smtClean="0"/>
              <a:t>);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247184" y="73196"/>
            <a:ext cx="2189285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</a:t>
            </a:r>
            <a:r>
              <a:rPr lang="en-US" dirty="0" err="1" smtClean="0"/>
              <a:t>asukkan</a:t>
            </a:r>
            <a:r>
              <a:rPr lang="en-US" dirty="0" smtClean="0"/>
              <a:t> alas : 10</a:t>
            </a:r>
          </a:p>
          <a:p>
            <a:r>
              <a:rPr lang="en-US" dirty="0" err="1"/>
              <a:t>m</a:t>
            </a:r>
            <a:r>
              <a:rPr lang="en-US" dirty="0" err="1" smtClean="0"/>
              <a:t>asukkan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: 6</a:t>
            </a:r>
          </a:p>
          <a:p>
            <a:r>
              <a:rPr lang="en-US" dirty="0" err="1"/>
              <a:t>l</a:t>
            </a:r>
            <a:r>
              <a:rPr lang="en-US" dirty="0" err="1" smtClean="0"/>
              <a:t>uas</a:t>
            </a:r>
            <a:r>
              <a:rPr lang="en-US" dirty="0" smtClean="0"/>
              <a:t> </a:t>
            </a:r>
            <a:r>
              <a:rPr lang="en-US" dirty="0" err="1" smtClean="0"/>
              <a:t>segitiga</a:t>
            </a:r>
            <a:r>
              <a:rPr lang="en-US" dirty="0" smtClean="0"/>
              <a:t>: 30</a:t>
            </a:r>
            <a:endParaRPr lang="en-US" dirty="0"/>
          </a:p>
        </p:txBody>
      </p:sp>
      <p:sp>
        <p:nvSpPr>
          <p:cNvPr id="11" name="Curved Up Arrow 10"/>
          <p:cNvSpPr/>
          <p:nvPr/>
        </p:nvSpPr>
        <p:spPr>
          <a:xfrm rot="15797381">
            <a:off x="10314894" y="633835"/>
            <a:ext cx="1362807" cy="72537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36470" y="1017820"/>
            <a:ext cx="1477108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Hasil</a:t>
            </a:r>
            <a:r>
              <a:rPr lang="en-US" dirty="0" smtClean="0"/>
              <a:t>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27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420643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 err="1"/>
              <a:t>Buatlah</a:t>
            </a:r>
            <a:r>
              <a:rPr lang="en-US" sz="3500" dirty="0"/>
              <a:t> </a:t>
            </a:r>
            <a:r>
              <a:rPr lang="en-US" sz="3500" dirty="0" err="1"/>
              <a:t>Algoritma</a:t>
            </a:r>
            <a:r>
              <a:rPr lang="en-US" sz="3500" dirty="0"/>
              <a:t> </a:t>
            </a:r>
            <a:r>
              <a:rPr lang="en-US" sz="3500" dirty="0" err="1"/>
              <a:t>dan</a:t>
            </a:r>
            <a:r>
              <a:rPr lang="en-US" sz="3500" dirty="0"/>
              <a:t> Program untuk </a:t>
            </a:r>
            <a:r>
              <a:rPr lang="en-US" sz="3500" dirty="0" err="1"/>
              <a:t>soal-soal</a:t>
            </a:r>
            <a:r>
              <a:rPr lang="en-US" sz="3500" dirty="0"/>
              <a:t> </a:t>
            </a:r>
            <a:r>
              <a:rPr lang="en-US" sz="3500" dirty="0" err="1"/>
              <a:t>berikut</a:t>
            </a:r>
            <a:endParaRPr lang="en-US" sz="3500" dirty="0"/>
          </a:p>
          <a:p>
            <a:pPr marL="806958" lvl="1" indent="-514350">
              <a:buFont typeface="+mj-lt"/>
              <a:buAutoNum type="arabicPeriod"/>
            </a:pPr>
            <a:r>
              <a:rPr lang="en-US" sz="2600" dirty="0" err="1" smtClean="0"/>
              <a:t>Menghitung</a:t>
            </a:r>
            <a:r>
              <a:rPr lang="en-US" sz="2600" dirty="0" smtClean="0"/>
              <a:t> </a:t>
            </a:r>
            <a:r>
              <a:rPr lang="en-US" sz="2600" dirty="0" err="1" smtClean="0"/>
              <a:t>hasil</a:t>
            </a:r>
            <a:r>
              <a:rPr lang="en-US" sz="2600" dirty="0" smtClean="0"/>
              <a:t> </a:t>
            </a:r>
            <a:r>
              <a:rPr lang="en-US" sz="2600" dirty="0" err="1" smtClean="0"/>
              <a:t>konversi</a:t>
            </a:r>
            <a:r>
              <a:rPr lang="en-US" sz="2600" dirty="0" smtClean="0"/>
              <a:t> </a:t>
            </a:r>
            <a:r>
              <a:rPr lang="en-US" sz="2600" dirty="0" err="1" smtClean="0"/>
              <a:t>suhu</a:t>
            </a:r>
            <a:r>
              <a:rPr lang="en-US" sz="2600" dirty="0" smtClean="0"/>
              <a:t> </a:t>
            </a:r>
            <a:r>
              <a:rPr lang="en-US" sz="2600" dirty="0" err="1" smtClean="0"/>
              <a:t>dari</a:t>
            </a:r>
            <a:r>
              <a:rPr lang="en-US" sz="2600" dirty="0" smtClean="0"/>
              <a:t> </a:t>
            </a:r>
            <a:r>
              <a:rPr lang="en-US" sz="2600" dirty="0" err="1" smtClean="0"/>
              <a:t>Celcius</a:t>
            </a:r>
            <a:r>
              <a:rPr lang="en-US" sz="2600" dirty="0" smtClean="0"/>
              <a:t> </a:t>
            </a:r>
            <a:r>
              <a:rPr lang="en-US" sz="2600" dirty="0" err="1" smtClean="0"/>
              <a:t>ke</a:t>
            </a:r>
            <a:r>
              <a:rPr lang="en-US" sz="2600" dirty="0" smtClean="0"/>
              <a:t> </a:t>
            </a:r>
            <a:r>
              <a:rPr lang="en-US" sz="2600" dirty="0" err="1" smtClean="0"/>
              <a:t>Reamur</a:t>
            </a:r>
            <a:r>
              <a:rPr lang="en-US" sz="2600" dirty="0" smtClean="0"/>
              <a:t> </a:t>
            </a:r>
            <a:r>
              <a:rPr lang="en-US" sz="2600" dirty="0" err="1" smtClean="0"/>
              <a:t>dan</a:t>
            </a:r>
            <a:r>
              <a:rPr lang="en-US" sz="2600" dirty="0" smtClean="0"/>
              <a:t> Fahrenheit di </a:t>
            </a:r>
            <a:r>
              <a:rPr lang="en-US" sz="2600" dirty="0" err="1" smtClean="0"/>
              <a:t>mana</a:t>
            </a:r>
            <a:r>
              <a:rPr lang="en-US" sz="2600" dirty="0" smtClean="0"/>
              <a:t> </a:t>
            </a:r>
            <a:r>
              <a:rPr lang="en-US" sz="2600" dirty="0" err="1" smtClean="0"/>
              <a:t>nilai</a:t>
            </a:r>
            <a:r>
              <a:rPr lang="en-US" sz="2600" dirty="0" smtClean="0"/>
              <a:t> </a:t>
            </a:r>
            <a:r>
              <a:rPr lang="en-US" sz="2600" dirty="0" err="1" smtClean="0"/>
              <a:t>suhu</a:t>
            </a:r>
            <a:r>
              <a:rPr lang="en-US" sz="2600" dirty="0" smtClean="0"/>
              <a:t> </a:t>
            </a:r>
            <a:r>
              <a:rPr lang="en-US" sz="2600" dirty="0" err="1" smtClean="0"/>
              <a:t>dalam</a:t>
            </a:r>
            <a:r>
              <a:rPr lang="en-US" sz="2600" dirty="0" smtClean="0"/>
              <a:t> </a:t>
            </a:r>
            <a:r>
              <a:rPr lang="en-US" sz="2600" dirty="0" err="1" smtClean="0"/>
              <a:t>Celcius</a:t>
            </a:r>
            <a:r>
              <a:rPr lang="en-US" sz="2600" dirty="0" smtClean="0"/>
              <a:t> di </a:t>
            </a:r>
            <a:r>
              <a:rPr lang="en-US" sz="2600" dirty="0" err="1" smtClean="0"/>
              <a:t>peroleh</a:t>
            </a:r>
            <a:r>
              <a:rPr lang="en-US" sz="2600" dirty="0" smtClean="0"/>
              <a:t> </a:t>
            </a:r>
            <a:r>
              <a:rPr lang="en-US" sz="2600" dirty="0" err="1" smtClean="0"/>
              <a:t>lewat</a:t>
            </a:r>
            <a:r>
              <a:rPr lang="en-US" sz="2600" dirty="0" smtClean="0"/>
              <a:t> keyboard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sz="2600" dirty="0" err="1" smtClean="0"/>
              <a:t>Menghitung</a:t>
            </a:r>
            <a:r>
              <a:rPr lang="en-US" sz="2600" dirty="0" smtClean="0"/>
              <a:t> </a:t>
            </a:r>
            <a:r>
              <a:rPr lang="en-US" sz="2600" dirty="0" err="1" smtClean="0"/>
              <a:t>berat</a:t>
            </a:r>
            <a:r>
              <a:rPr lang="en-US" sz="2600" dirty="0" smtClean="0"/>
              <a:t> ideal </a:t>
            </a:r>
            <a:r>
              <a:rPr lang="en-US" sz="2600" dirty="0" err="1" smtClean="0"/>
              <a:t>seseorang</a:t>
            </a:r>
            <a:r>
              <a:rPr lang="en-US" sz="2600" dirty="0" smtClean="0"/>
              <a:t> </a:t>
            </a:r>
            <a:r>
              <a:rPr lang="en-US" sz="2600" dirty="0" err="1" smtClean="0"/>
              <a:t>berdasar</a:t>
            </a:r>
            <a:r>
              <a:rPr lang="en-US" sz="2600" dirty="0" smtClean="0"/>
              <a:t> </a:t>
            </a:r>
            <a:r>
              <a:rPr lang="en-US" sz="2600" dirty="0" err="1" smtClean="0"/>
              <a:t>tinggi</a:t>
            </a:r>
            <a:r>
              <a:rPr lang="en-US" sz="2600" dirty="0" smtClean="0"/>
              <a:t> </a:t>
            </a:r>
            <a:r>
              <a:rPr lang="en-US" sz="2600" dirty="0" err="1" smtClean="0"/>
              <a:t>badan</a:t>
            </a:r>
            <a:r>
              <a:rPr lang="en-US" sz="2600" dirty="0" smtClean="0"/>
              <a:t> yang </a:t>
            </a:r>
            <a:r>
              <a:rPr lang="en-US" sz="2600" dirty="0" err="1" smtClean="0"/>
              <a:t>diperoleh</a:t>
            </a:r>
            <a:r>
              <a:rPr lang="en-US" sz="2600" dirty="0" smtClean="0"/>
              <a:t> </a:t>
            </a:r>
            <a:r>
              <a:rPr lang="en-US" sz="2600" dirty="0" err="1" smtClean="0"/>
              <a:t>lewat</a:t>
            </a:r>
            <a:r>
              <a:rPr lang="en-US" sz="2600" dirty="0" smtClean="0"/>
              <a:t> keyboard di </a:t>
            </a:r>
            <a:r>
              <a:rPr lang="en-US" sz="2600" dirty="0" err="1" smtClean="0"/>
              <a:t>mana</a:t>
            </a:r>
            <a:r>
              <a:rPr lang="en-US" sz="2600" dirty="0" smtClean="0"/>
              <a:t> </a:t>
            </a:r>
            <a:r>
              <a:rPr lang="en-US" sz="2600" dirty="0" err="1" smtClean="0"/>
              <a:t>beratIdeal</a:t>
            </a:r>
            <a:r>
              <a:rPr lang="en-US" sz="2600" dirty="0" smtClean="0"/>
              <a:t> = </a:t>
            </a:r>
            <a:r>
              <a:rPr lang="en-US" sz="2600" dirty="0" err="1" smtClean="0"/>
              <a:t>tinggiBadan</a:t>
            </a:r>
            <a:r>
              <a:rPr lang="en-US" sz="2600" dirty="0" smtClean="0"/>
              <a:t> – 110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sz="2600" dirty="0" err="1" smtClean="0"/>
              <a:t>Menghitung</a:t>
            </a:r>
            <a:r>
              <a:rPr lang="en-US" sz="2600" dirty="0" smtClean="0"/>
              <a:t> </a:t>
            </a:r>
            <a:r>
              <a:rPr lang="en-US" sz="2600" dirty="0" err="1" smtClean="0"/>
              <a:t>uang</a:t>
            </a:r>
            <a:r>
              <a:rPr lang="en-US" sz="2600" dirty="0" smtClean="0"/>
              <a:t> yang </a:t>
            </a:r>
            <a:r>
              <a:rPr lang="en-US" sz="2600" dirty="0" err="1" smtClean="0"/>
              <a:t>harus</a:t>
            </a:r>
            <a:r>
              <a:rPr lang="en-US" sz="2600" dirty="0" smtClean="0"/>
              <a:t> </a:t>
            </a:r>
            <a:r>
              <a:rPr lang="en-US" sz="2600" dirty="0" err="1" smtClean="0"/>
              <a:t>dibayar</a:t>
            </a:r>
            <a:r>
              <a:rPr lang="en-US" sz="2600" dirty="0" smtClean="0"/>
              <a:t> </a:t>
            </a:r>
            <a:r>
              <a:rPr lang="en-US" sz="2600" dirty="0" err="1" smtClean="0"/>
              <a:t>pembeli</a:t>
            </a:r>
            <a:r>
              <a:rPr lang="en-US" sz="2600" dirty="0" smtClean="0"/>
              <a:t> untuk </a:t>
            </a:r>
            <a:r>
              <a:rPr lang="en-US" sz="2600" dirty="0" err="1" smtClean="0"/>
              <a:t>sejumlah</a:t>
            </a:r>
            <a:r>
              <a:rPr lang="en-US" sz="2600" dirty="0" smtClean="0"/>
              <a:t> </a:t>
            </a:r>
            <a:r>
              <a:rPr lang="en-US" sz="2600" dirty="0" err="1" smtClean="0"/>
              <a:t>tertentu</a:t>
            </a:r>
            <a:r>
              <a:rPr lang="en-US" sz="2600" dirty="0" smtClean="0"/>
              <a:t> 3 </a:t>
            </a:r>
            <a:r>
              <a:rPr lang="en-US" sz="2600" dirty="0" err="1" smtClean="0"/>
              <a:t>jenis</a:t>
            </a:r>
            <a:r>
              <a:rPr lang="en-US" sz="2600" dirty="0" smtClean="0"/>
              <a:t> </a:t>
            </a:r>
            <a:r>
              <a:rPr lang="en-US" sz="2600" dirty="0" err="1" smtClean="0"/>
              <a:t>barang</a:t>
            </a:r>
            <a:r>
              <a:rPr lang="en-US" sz="2600" dirty="0" smtClean="0"/>
              <a:t> yang </a:t>
            </a:r>
            <a:r>
              <a:rPr lang="en-US" sz="2600" dirty="0" err="1" smtClean="0"/>
              <a:t>berbeda</a:t>
            </a:r>
            <a:r>
              <a:rPr lang="en-US" sz="2600" dirty="0" smtClean="0"/>
              <a:t> </a:t>
            </a:r>
            <a:r>
              <a:rPr lang="en-US" sz="2600" dirty="0" err="1" smtClean="0"/>
              <a:t>dengan</a:t>
            </a:r>
            <a:r>
              <a:rPr lang="en-US" sz="2600" dirty="0" smtClean="0"/>
              <a:t> </a:t>
            </a:r>
            <a:r>
              <a:rPr lang="en-US" sz="2600" dirty="0" err="1" smtClean="0"/>
              <a:t>harga</a:t>
            </a:r>
            <a:r>
              <a:rPr lang="en-US" sz="2600" dirty="0" smtClean="0"/>
              <a:t> </a:t>
            </a:r>
            <a:r>
              <a:rPr lang="en-US" sz="2600" dirty="0" err="1" smtClean="0"/>
              <a:t>setiap</a:t>
            </a:r>
            <a:r>
              <a:rPr lang="en-US" sz="2600" dirty="0" smtClean="0"/>
              <a:t> </a:t>
            </a:r>
            <a:r>
              <a:rPr lang="en-US" sz="2600" dirty="0" err="1" smtClean="0"/>
              <a:t>jenis</a:t>
            </a:r>
            <a:r>
              <a:rPr lang="en-US" sz="2600" dirty="0" smtClean="0"/>
              <a:t> </a:t>
            </a:r>
            <a:r>
              <a:rPr lang="en-US" sz="2600" dirty="0" err="1" smtClean="0"/>
              <a:t>barang</a:t>
            </a:r>
            <a:r>
              <a:rPr lang="en-US" sz="2600" dirty="0" smtClean="0"/>
              <a:t> </a:t>
            </a:r>
            <a:r>
              <a:rPr lang="en-US" sz="2600" dirty="0" err="1" smtClean="0"/>
              <a:t>juga</a:t>
            </a:r>
            <a:r>
              <a:rPr lang="en-US" sz="2600" dirty="0" smtClean="0"/>
              <a:t> </a:t>
            </a:r>
            <a:r>
              <a:rPr lang="en-US" sz="2600" dirty="0" err="1" smtClean="0"/>
              <a:t>berbeda</a:t>
            </a:r>
            <a:r>
              <a:rPr lang="en-US" sz="2600" dirty="0" smtClean="0"/>
              <a:t>. </a:t>
            </a:r>
            <a:r>
              <a:rPr lang="en-US" sz="2600" dirty="0" err="1" smtClean="0"/>
              <a:t>Rumusnya</a:t>
            </a:r>
            <a:r>
              <a:rPr lang="en-US" sz="2600" dirty="0" smtClean="0"/>
              <a:t> </a:t>
            </a:r>
            <a:r>
              <a:rPr lang="en-US" sz="2600" dirty="0" err="1" smtClean="0"/>
              <a:t>adalah</a:t>
            </a:r>
            <a:r>
              <a:rPr lang="en-US" sz="2600" dirty="0" smtClean="0"/>
              <a:t> j1 x h1 + j2 x h2 + j3 x h3 di </a:t>
            </a:r>
            <a:r>
              <a:rPr lang="en-US" sz="2600" dirty="0" err="1" smtClean="0"/>
              <a:t>mana</a:t>
            </a:r>
            <a:r>
              <a:rPr lang="en-US" sz="2600" dirty="0" smtClean="0"/>
              <a:t> </a:t>
            </a:r>
            <a:r>
              <a:rPr lang="en-US" sz="2600" dirty="0" err="1" smtClean="0"/>
              <a:t>ji</a:t>
            </a:r>
            <a:r>
              <a:rPr lang="en-US" sz="2600" dirty="0" smtClean="0"/>
              <a:t> </a:t>
            </a:r>
            <a:r>
              <a:rPr lang="en-US" sz="2600" dirty="0" err="1" smtClean="0"/>
              <a:t>adalah</a:t>
            </a:r>
            <a:r>
              <a:rPr lang="en-US" sz="2600" dirty="0" smtClean="0"/>
              <a:t> </a:t>
            </a:r>
            <a:r>
              <a:rPr lang="en-US" sz="2600" dirty="0" err="1" smtClean="0"/>
              <a:t>jumlah</a:t>
            </a:r>
            <a:r>
              <a:rPr lang="en-US" sz="2600" dirty="0" smtClean="0"/>
              <a:t> </a:t>
            </a:r>
            <a:r>
              <a:rPr lang="en-US" sz="2600" dirty="0" err="1" smtClean="0"/>
              <a:t>barag</a:t>
            </a:r>
            <a:r>
              <a:rPr lang="en-US" sz="2600" dirty="0" smtClean="0"/>
              <a:t> </a:t>
            </a:r>
            <a:r>
              <a:rPr lang="en-US" sz="2600" dirty="0" err="1" smtClean="0"/>
              <a:t>ke</a:t>
            </a:r>
            <a:r>
              <a:rPr lang="en-US" sz="2600" dirty="0" smtClean="0"/>
              <a:t> </a:t>
            </a:r>
            <a:r>
              <a:rPr lang="en-US" sz="2600" dirty="0" err="1" smtClean="0"/>
              <a:t>i</a:t>
            </a:r>
            <a:r>
              <a:rPr lang="en-US" sz="2600" dirty="0" smtClean="0"/>
              <a:t> </a:t>
            </a:r>
            <a:r>
              <a:rPr lang="en-US" sz="2600" dirty="0" err="1" smtClean="0"/>
              <a:t>dan</a:t>
            </a:r>
            <a:r>
              <a:rPr lang="en-US" sz="2600" dirty="0" smtClean="0"/>
              <a:t> hi </a:t>
            </a:r>
            <a:r>
              <a:rPr lang="en-US" sz="2600" dirty="0" err="1" smtClean="0"/>
              <a:t>adalah</a:t>
            </a:r>
            <a:r>
              <a:rPr lang="en-US" sz="2600" dirty="0" smtClean="0"/>
              <a:t> </a:t>
            </a:r>
            <a:r>
              <a:rPr lang="en-US" sz="2600" dirty="0" err="1" smtClean="0"/>
              <a:t>harga</a:t>
            </a:r>
            <a:r>
              <a:rPr lang="en-US" sz="2600" dirty="0" smtClean="0"/>
              <a:t> </a:t>
            </a:r>
            <a:r>
              <a:rPr lang="en-US" sz="2600" dirty="0" err="1" smtClean="0"/>
              <a:t>barang</a:t>
            </a:r>
            <a:r>
              <a:rPr lang="en-US" sz="2600" dirty="0" smtClean="0"/>
              <a:t> </a:t>
            </a:r>
            <a:r>
              <a:rPr lang="en-US" sz="2600" dirty="0" err="1" smtClean="0"/>
              <a:t>ke</a:t>
            </a:r>
            <a:r>
              <a:rPr lang="en-US" sz="2600" dirty="0" smtClean="0"/>
              <a:t> </a:t>
            </a:r>
            <a:r>
              <a:rPr lang="en-US" sz="2600" dirty="0" err="1" smtClean="0"/>
              <a:t>i</a:t>
            </a:r>
            <a:r>
              <a:rPr lang="en-US" sz="2600" dirty="0" smtClean="0"/>
              <a:t>. </a:t>
            </a:r>
            <a:r>
              <a:rPr lang="en-US" sz="2600" dirty="0" err="1" smtClean="0"/>
              <a:t>Semua</a:t>
            </a:r>
            <a:r>
              <a:rPr lang="en-US" sz="2600" dirty="0" smtClean="0"/>
              <a:t> </a:t>
            </a:r>
            <a:r>
              <a:rPr lang="en-US" sz="2600" dirty="0" err="1" smtClean="0"/>
              <a:t>nilai</a:t>
            </a:r>
            <a:r>
              <a:rPr lang="en-US" sz="2600" dirty="0" smtClean="0"/>
              <a:t> </a:t>
            </a:r>
            <a:r>
              <a:rPr lang="en-US" sz="2600" dirty="0" err="1" smtClean="0"/>
              <a:t>ji</a:t>
            </a:r>
            <a:r>
              <a:rPr lang="en-US" sz="2600" dirty="0" smtClean="0"/>
              <a:t> </a:t>
            </a:r>
            <a:r>
              <a:rPr lang="en-US" sz="2600" dirty="0" err="1" smtClean="0"/>
              <a:t>dan</a:t>
            </a:r>
            <a:r>
              <a:rPr lang="en-US" sz="2600" dirty="0" smtClean="0"/>
              <a:t> hi </a:t>
            </a:r>
            <a:r>
              <a:rPr lang="en-US" sz="2600" dirty="0" err="1" smtClean="0"/>
              <a:t>diperoleh</a:t>
            </a:r>
            <a:r>
              <a:rPr lang="en-US" sz="2600" dirty="0" smtClean="0"/>
              <a:t> </a:t>
            </a:r>
            <a:r>
              <a:rPr lang="en-US" sz="2600" dirty="0" err="1" smtClean="0"/>
              <a:t>lewat</a:t>
            </a:r>
            <a:r>
              <a:rPr lang="en-US" sz="2600" dirty="0" smtClean="0"/>
              <a:t> keyboard.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3DBF-49B9-4BB8-A957-DF9C1E20A5C4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Algoritma dan Pemrograman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70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090" y="292625"/>
            <a:ext cx="7217825" cy="925283"/>
          </a:xfrm>
        </p:spPr>
        <p:txBody>
          <a:bodyPr/>
          <a:lstStyle/>
          <a:p>
            <a:r>
              <a:rPr lang="en-US" dirty="0" err="1" smtClean="0"/>
              <a:t>Prinsip</a:t>
            </a:r>
            <a:r>
              <a:rPr lang="en-US" dirty="0" smtClean="0"/>
              <a:t> </a:t>
            </a:r>
            <a:r>
              <a:rPr lang="en-US" dirty="0" err="1" smtClean="0"/>
              <a:t>Menyusun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9066628" cy="402336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/>
              <a:t>Struktur</a:t>
            </a:r>
            <a:r>
              <a:rPr lang="en-US" sz="3200" dirty="0" smtClean="0"/>
              <a:t> </a:t>
            </a:r>
            <a:r>
              <a:rPr lang="en-US" sz="3200" dirty="0" err="1" smtClean="0"/>
              <a:t>Umum</a:t>
            </a:r>
            <a:endParaRPr lang="en-US" sz="3200" dirty="0" smtClean="0"/>
          </a:p>
          <a:p>
            <a:pPr algn="ctr"/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5D2A-3DE2-4DA0-9C45-737E8B98D93B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Algoritma dan Pemrograman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55" y="2371207"/>
            <a:ext cx="10867292" cy="18539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92077" y="4262299"/>
            <a:ext cx="3317202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457200" lvl="0" indent="-457200">
              <a:buFontTx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Baca </a:t>
            </a:r>
            <a:r>
              <a:rPr lang="en-US" sz="2400" dirty="0" err="1">
                <a:solidFill>
                  <a:srgbClr val="000000"/>
                </a:solidFill>
              </a:rPr>
              <a:t>nilai</a:t>
            </a:r>
            <a:r>
              <a:rPr lang="en-US" sz="2400" dirty="0">
                <a:solidFill>
                  <a:srgbClr val="000000"/>
                </a:solidFill>
              </a:rPr>
              <a:t> alas </a:t>
            </a:r>
            <a:r>
              <a:rPr lang="en-US" sz="2400" dirty="0" err="1">
                <a:solidFill>
                  <a:srgbClr val="000000"/>
                </a:solidFill>
              </a:rPr>
              <a:t>dari</a:t>
            </a:r>
            <a:r>
              <a:rPr lang="en-US" sz="2400" dirty="0">
                <a:solidFill>
                  <a:srgbClr val="000000"/>
                </a:solidFill>
              </a:rPr>
              <a:t> keyboard</a:t>
            </a:r>
          </a:p>
          <a:p>
            <a:pPr marL="457200" lvl="0" indent="-457200">
              <a:buFontTx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Baca </a:t>
            </a:r>
            <a:r>
              <a:rPr lang="en-US" sz="2400" dirty="0" err="1">
                <a:solidFill>
                  <a:srgbClr val="000000"/>
                </a:solidFill>
              </a:rPr>
              <a:t>nilai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tinggi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dari</a:t>
            </a:r>
            <a:r>
              <a:rPr lang="en-US" sz="2400" dirty="0">
                <a:solidFill>
                  <a:srgbClr val="000000"/>
                </a:solidFill>
              </a:rPr>
              <a:t> keyboard</a:t>
            </a:r>
          </a:p>
        </p:txBody>
      </p:sp>
      <p:sp>
        <p:nvSpPr>
          <p:cNvPr id="9" name="Rectangle 8"/>
          <p:cNvSpPr/>
          <p:nvPr/>
        </p:nvSpPr>
        <p:spPr>
          <a:xfrm>
            <a:off x="4590328" y="4308920"/>
            <a:ext cx="363048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457200" lvl="0" indent="-457200">
              <a:buFontTx/>
              <a:buAutoNum type="arabicPeriod"/>
            </a:pPr>
            <a:r>
              <a:rPr lang="en-US" sz="2400" dirty="0" err="1">
                <a:solidFill>
                  <a:srgbClr val="000000"/>
                </a:solidFill>
              </a:rPr>
              <a:t>Hitung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luas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memakai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rumus</a:t>
            </a:r>
            <a:r>
              <a:rPr lang="en-US" sz="2400" dirty="0">
                <a:solidFill>
                  <a:srgbClr val="000000"/>
                </a:solidFill>
              </a:rPr>
              <a:t> (1/2) x </a:t>
            </a:r>
            <a:r>
              <a:rPr lang="en-US" sz="2400" dirty="0" err="1">
                <a:solidFill>
                  <a:srgbClr val="000000"/>
                </a:solidFill>
              </a:rPr>
              <a:t>nilai</a:t>
            </a:r>
            <a:r>
              <a:rPr lang="en-US" sz="2400" dirty="0">
                <a:solidFill>
                  <a:srgbClr val="000000"/>
                </a:solidFill>
              </a:rPr>
              <a:t> alas x </a:t>
            </a:r>
            <a:r>
              <a:rPr lang="en-US" sz="2400" dirty="0" err="1">
                <a:solidFill>
                  <a:srgbClr val="000000"/>
                </a:solidFill>
              </a:rPr>
              <a:t>nilai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tinggi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dan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simpan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hasilnya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ke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luas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63967" y="4308920"/>
            <a:ext cx="2777047" cy="156966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457200" lvl="0" indent="-457200">
              <a:buFontTx/>
              <a:buAutoNum type="arabicPeriod"/>
            </a:pPr>
            <a:r>
              <a:rPr lang="en-US" sz="2400" dirty="0" err="1">
                <a:solidFill>
                  <a:srgbClr val="000000"/>
                </a:solidFill>
              </a:rPr>
              <a:t>Cetak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nilai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luas</a:t>
            </a:r>
            <a:endParaRPr lang="en-US" sz="2400" dirty="0" smtClean="0">
              <a:solidFill>
                <a:srgbClr val="000000"/>
              </a:solidFill>
            </a:endParaRPr>
          </a:p>
          <a:p>
            <a:pPr lvl="0"/>
            <a:endParaRPr lang="en-US" sz="2400" dirty="0">
              <a:solidFill>
                <a:srgbClr val="000000"/>
              </a:solidFill>
            </a:endParaRPr>
          </a:p>
          <a:p>
            <a:pPr lvl="0"/>
            <a:endParaRPr lang="en-US" sz="2400" dirty="0" smtClean="0">
              <a:solidFill>
                <a:srgbClr val="000000"/>
              </a:solidFill>
            </a:endParaRPr>
          </a:p>
          <a:p>
            <a:pPr lvl="0"/>
            <a:endParaRPr 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979144139"/>
              </p:ext>
            </p:extLst>
          </p:nvPr>
        </p:nvGraphicFramePr>
        <p:xfrm>
          <a:off x="7286282" y="-106811"/>
          <a:ext cx="4738077" cy="2102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116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xplosion 1 14"/>
          <p:cNvSpPr/>
          <p:nvPr/>
        </p:nvSpPr>
        <p:spPr>
          <a:xfrm>
            <a:off x="8121453" y="0"/>
            <a:ext cx="3807069" cy="2584227"/>
          </a:xfrm>
          <a:prstGeom prst="irregularSeal1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dan</a:t>
            </a:r>
            <a:r>
              <a:rPr lang="en-US" dirty="0" smtClean="0"/>
              <a:t> Program)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8653" y="2654460"/>
            <a:ext cx="8097715" cy="171494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D264-CA09-4E09-964E-492BC108F727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Algoritma dan Pemrograman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Striped Right Arrow 8"/>
          <p:cNvSpPr/>
          <p:nvPr/>
        </p:nvSpPr>
        <p:spPr>
          <a:xfrm>
            <a:off x="1652954" y="2312377"/>
            <a:ext cx="7816361" cy="51874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46721" y="1695706"/>
            <a:ext cx="2028826" cy="76944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PRINSIP</a:t>
            </a:r>
            <a:endParaRPr lang="en-US" sz="4400" dirty="0"/>
          </a:p>
        </p:txBody>
      </p:sp>
      <p:sp>
        <p:nvSpPr>
          <p:cNvPr id="11" name="Striped Right Arrow 10"/>
          <p:cNvSpPr/>
          <p:nvPr/>
        </p:nvSpPr>
        <p:spPr>
          <a:xfrm rot="10800000">
            <a:off x="1652954" y="4533391"/>
            <a:ext cx="7983415" cy="46599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926560" y="4861355"/>
            <a:ext cx="2342053" cy="76944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STRATEGI</a:t>
            </a:r>
            <a:endParaRPr lang="en-US" sz="4400" dirty="0"/>
          </a:p>
        </p:txBody>
      </p:sp>
      <p:sp>
        <p:nvSpPr>
          <p:cNvPr id="13" name="TextBox 12"/>
          <p:cNvSpPr txBox="1"/>
          <p:nvPr/>
        </p:nvSpPr>
        <p:spPr>
          <a:xfrm>
            <a:off x="9790223" y="2458063"/>
            <a:ext cx="2136211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Ink Free" panose="03080402000500000000" pitchFamily="66" charset="0"/>
              </a:rPr>
              <a:t>Before a chalk become a chalk there must be a chalk in the mind of a chalk-</a:t>
            </a:r>
            <a:r>
              <a:rPr lang="en-US" sz="2400" dirty="0" err="1" smtClean="0">
                <a:latin typeface="Ink Free" panose="03080402000500000000" pitchFamily="66" charset="0"/>
              </a:rPr>
              <a:t>er</a:t>
            </a:r>
            <a:r>
              <a:rPr lang="en-US" sz="2400" dirty="0">
                <a:latin typeface="Ink Free" panose="03080402000500000000" pitchFamily="66" charset="0"/>
              </a:rPr>
              <a:t> </a:t>
            </a:r>
            <a:r>
              <a:rPr lang="en-US" sz="2400" dirty="0" smtClean="0">
                <a:latin typeface="Ink Free" panose="03080402000500000000" pitchFamily="66" charset="0"/>
              </a:rPr>
              <a:t>!</a:t>
            </a:r>
            <a:endParaRPr lang="en-US" sz="2400" dirty="0">
              <a:latin typeface="Ink Free" panose="03080402000500000000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18811" y="783836"/>
            <a:ext cx="3462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Ink Free" panose="03080402000500000000" pitchFamily="66" charset="0"/>
              </a:rPr>
              <a:t>Start with the end</a:t>
            </a:r>
            <a:endParaRPr lang="en-US" sz="3600" b="1" dirty="0">
              <a:solidFill>
                <a:srgbClr val="002060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53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1" y="1845734"/>
            <a:ext cx="10420642" cy="152172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Menghitung</a:t>
            </a:r>
            <a:r>
              <a:rPr lang="en-US" sz="2800" dirty="0" smtClean="0"/>
              <a:t> </a:t>
            </a:r>
            <a:r>
              <a:rPr lang="en-US" sz="2800" dirty="0" err="1" smtClean="0"/>
              <a:t>luas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keliling</a:t>
            </a:r>
            <a:r>
              <a:rPr lang="en-US" sz="2800" dirty="0" smtClean="0"/>
              <a:t> </a:t>
            </a:r>
            <a:r>
              <a:rPr lang="en-US" sz="2800" dirty="0" err="1" smtClean="0"/>
              <a:t>lingkaran</a:t>
            </a:r>
            <a:r>
              <a:rPr lang="en-US" sz="2800" dirty="0" smtClean="0"/>
              <a:t> </a:t>
            </a:r>
            <a:r>
              <a:rPr lang="en-US" sz="2800" dirty="0" err="1" smtClean="0"/>
              <a:t>berdasar</a:t>
            </a:r>
            <a:r>
              <a:rPr lang="en-US" sz="2800" dirty="0" smtClean="0"/>
              <a:t> </a:t>
            </a:r>
            <a:r>
              <a:rPr lang="en-US" sz="2800" dirty="0" err="1" smtClean="0"/>
              <a:t>jari-jari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dimasukkan</a:t>
            </a:r>
            <a:r>
              <a:rPr lang="en-US" sz="2800" dirty="0" smtClean="0"/>
              <a:t> </a:t>
            </a:r>
            <a:r>
              <a:rPr lang="en-US" sz="2800" dirty="0" err="1" smtClean="0"/>
              <a:t>lewat</a:t>
            </a:r>
            <a:r>
              <a:rPr lang="en-US" sz="2800" dirty="0" smtClean="0"/>
              <a:t> keyboard.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D264-CA09-4E09-964E-492BC108F727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Algoritma dan Pemrograman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549359108"/>
              </p:ext>
            </p:extLst>
          </p:nvPr>
        </p:nvGraphicFramePr>
        <p:xfrm>
          <a:off x="980646" y="2338754"/>
          <a:ext cx="8919812" cy="4246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Straight Connector 9"/>
          <p:cNvCxnSpPr/>
          <p:nvPr/>
        </p:nvCxnSpPr>
        <p:spPr>
          <a:xfrm flipV="1">
            <a:off x="3385038" y="3024554"/>
            <a:ext cx="1995854" cy="1345223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385038" y="4369777"/>
            <a:ext cx="1995854" cy="90711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385038" y="4369777"/>
            <a:ext cx="1995854" cy="1540369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triped Right Arrow 14"/>
          <p:cNvSpPr/>
          <p:nvPr/>
        </p:nvSpPr>
        <p:spPr>
          <a:xfrm rot="5400000">
            <a:off x="8232156" y="3421083"/>
            <a:ext cx="1184530" cy="39147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365344" y="5822277"/>
            <a:ext cx="1460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input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8289752" y="4207968"/>
            <a:ext cx="1460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proses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8289752" y="2516086"/>
            <a:ext cx="1460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output</a:t>
            </a:r>
            <a:endParaRPr lang="en-US" sz="2800" dirty="0"/>
          </a:p>
        </p:txBody>
      </p:sp>
      <p:sp>
        <p:nvSpPr>
          <p:cNvPr id="19" name="Striped Right Arrow 18"/>
          <p:cNvSpPr/>
          <p:nvPr/>
        </p:nvSpPr>
        <p:spPr>
          <a:xfrm rot="5400000">
            <a:off x="8210282" y="5114081"/>
            <a:ext cx="1184530" cy="39147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>
            <a:off x="10059847" y="2699238"/>
            <a:ext cx="360485" cy="346082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349350" y="4320403"/>
            <a:ext cx="14608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Urutan</a:t>
            </a:r>
            <a:r>
              <a:rPr lang="en-US" sz="2800" dirty="0" smtClean="0"/>
              <a:t> </a:t>
            </a:r>
            <a:r>
              <a:rPr lang="en-US" sz="2800" dirty="0" err="1" smtClean="0"/>
              <a:t>Perintah</a:t>
            </a:r>
            <a:r>
              <a:rPr lang="en-US" sz="2800" dirty="0" smtClean="0"/>
              <a:t> Program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4676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26" name="Picture 2" descr="http://40.media.tumblr.com/f807a8bacbc95e6fcb6e52ed91bd7557/tumblr_n9iwljrN3w1tat8a4o1_400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4" y="2743200"/>
            <a:ext cx="7925705" cy="150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8941-EE8D-4912-BCBB-599313E23532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Algoritma dan Pemrograman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0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3982"/>
          </a:xfrm>
        </p:spPr>
        <p:txBody>
          <a:bodyPr/>
          <a:lstStyle/>
          <a:p>
            <a:r>
              <a:rPr lang="en-US" dirty="0" smtClean="0"/>
              <a:t>Program </a:t>
            </a:r>
            <a:r>
              <a:rPr lang="en-US" dirty="0" err="1" smtClean="0"/>
              <a:t>Ibarat</a:t>
            </a:r>
            <a:r>
              <a:rPr lang="en-US" dirty="0" smtClean="0"/>
              <a:t> </a:t>
            </a:r>
            <a:r>
              <a:rPr lang="en-US" dirty="0" err="1" smtClean="0"/>
              <a:t>Resep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48A06-3D5B-45A0-B5BE-788CA61DA3DB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Algoritma dan Pemrograman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8697"/>
            <a:ext cx="5988206" cy="5207498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01162" y="2505808"/>
            <a:ext cx="4114800" cy="2162907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0" y="1751277"/>
            <a:ext cx="6036527" cy="35394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>
                <a:solidFill>
                  <a:srgbClr val="0070C0"/>
                </a:solidFill>
              </a:rPr>
              <a:t>public class </a:t>
            </a:r>
            <a:r>
              <a:rPr lang="en-US" sz="1600" b="1" dirty="0" err="1"/>
              <a:t>LuasSegitiga</a:t>
            </a:r>
            <a:r>
              <a:rPr lang="en-US" sz="1600" b="1" dirty="0"/>
              <a:t> {</a:t>
            </a:r>
          </a:p>
          <a:p>
            <a:pPr>
              <a:buNone/>
            </a:pPr>
            <a:r>
              <a:rPr lang="en-US" sz="1600" b="1" dirty="0"/>
              <a:t>	</a:t>
            </a:r>
            <a:r>
              <a:rPr lang="en-US" sz="1600" b="1" dirty="0">
                <a:solidFill>
                  <a:srgbClr val="0070C0"/>
                </a:solidFill>
              </a:rPr>
              <a:t>public static void main(String[] </a:t>
            </a:r>
            <a:r>
              <a:rPr lang="en-US" sz="1600" b="1" dirty="0" err="1">
                <a:solidFill>
                  <a:srgbClr val="0070C0"/>
                </a:solidFill>
              </a:rPr>
              <a:t>args</a:t>
            </a:r>
            <a:r>
              <a:rPr lang="en-US" sz="1600" b="1" dirty="0">
                <a:solidFill>
                  <a:srgbClr val="0070C0"/>
                </a:solidFill>
              </a:rPr>
              <a:t>) </a:t>
            </a:r>
            <a:r>
              <a:rPr lang="en-US" sz="1600" b="1" dirty="0"/>
              <a:t>{</a:t>
            </a:r>
          </a:p>
          <a:p>
            <a:pPr>
              <a:buNone/>
            </a:pPr>
            <a:r>
              <a:rPr lang="en-US" sz="1600" b="1" dirty="0"/>
              <a:t>		</a:t>
            </a:r>
            <a:r>
              <a:rPr lang="en-US" sz="1600" b="1" dirty="0">
                <a:solidFill>
                  <a:srgbClr val="0070C0"/>
                </a:solidFill>
              </a:rPr>
              <a:t>double </a:t>
            </a:r>
            <a:r>
              <a:rPr lang="en-US" sz="1600" b="1" dirty="0"/>
              <a:t>alas; 	// </a:t>
            </a:r>
            <a:r>
              <a:rPr lang="en-US" sz="1600" b="1" dirty="0" err="1"/>
              <a:t>deklarasi</a:t>
            </a:r>
            <a:r>
              <a:rPr lang="en-US" sz="1600" b="1" dirty="0"/>
              <a:t> </a:t>
            </a:r>
            <a:r>
              <a:rPr lang="en-US" sz="1600" b="1" dirty="0" err="1"/>
              <a:t>variabel</a:t>
            </a:r>
            <a:r>
              <a:rPr lang="en-US" sz="1600" b="1" dirty="0"/>
              <a:t> untuk alas </a:t>
            </a:r>
            <a:r>
              <a:rPr lang="en-US" sz="1600" b="1" dirty="0" err="1"/>
              <a:t>segitiga</a:t>
            </a:r>
            <a:endParaRPr lang="en-US" sz="1600" b="1" dirty="0"/>
          </a:p>
          <a:p>
            <a:pPr>
              <a:buNone/>
            </a:pPr>
            <a:r>
              <a:rPr lang="en-US" sz="1600" b="1" dirty="0"/>
              <a:t>		</a:t>
            </a:r>
            <a:r>
              <a:rPr lang="en-US" sz="1600" b="1" dirty="0">
                <a:solidFill>
                  <a:srgbClr val="0070C0"/>
                </a:solidFill>
              </a:rPr>
              <a:t>double </a:t>
            </a:r>
            <a:r>
              <a:rPr lang="en-US" sz="1600" b="1" dirty="0" err="1"/>
              <a:t>tinggi</a:t>
            </a:r>
            <a:r>
              <a:rPr lang="en-US" sz="1600" b="1" dirty="0"/>
              <a:t>; 	// </a:t>
            </a:r>
            <a:r>
              <a:rPr lang="en-US" sz="1600" b="1" dirty="0" err="1"/>
              <a:t>deklarasi</a:t>
            </a:r>
            <a:r>
              <a:rPr lang="en-US" sz="1600" b="1" dirty="0"/>
              <a:t> </a:t>
            </a:r>
            <a:r>
              <a:rPr lang="en-US" sz="1600" b="1" dirty="0" err="1"/>
              <a:t>varaiabel</a:t>
            </a:r>
            <a:r>
              <a:rPr lang="en-US" sz="1600" b="1" dirty="0"/>
              <a:t> untuk </a:t>
            </a:r>
            <a:r>
              <a:rPr lang="en-US" sz="1600" b="1" dirty="0" err="1"/>
              <a:t>tinggi</a:t>
            </a:r>
            <a:r>
              <a:rPr lang="en-US" sz="1600" b="1" dirty="0"/>
              <a:t> </a:t>
            </a:r>
            <a:r>
              <a:rPr lang="en-US" sz="1600" b="1" dirty="0" err="1"/>
              <a:t>segitiga</a:t>
            </a:r>
            <a:endParaRPr lang="en-US" sz="1600" b="1" dirty="0"/>
          </a:p>
          <a:p>
            <a:pPr>
              <a:buNone/>
            </a:pPr>
            <a:r>
              <a:rPr lang="en-US" sz="1600" b="1" dirty="0"/>
              <a:t>		</a:t>
            </a:r>
            <a:r>
              <a:rPr lang="en-US" sz="1600" b="1" dirty="0">
                <a:solidFill>
                  <a:srgbClr val="0070C0"/>
                </a:solidFill>
              </a:rPr>
              <a:t>double</a:t>
            </a:r>
            <a:r>
              <a:rPr lang="en-US" sz="1600" b="1" dirty="0"/>
              <a:t>  </a:t>
            </a:r>
            <a:r>
              <a:rPr lang="en-US" sz="1600" b="1" dirty="0" err="1"/>
              <a:t>luas</a:t>
            </a:r>
            <a:r>
              <a:rPr lang="en-US" sz="1600" b="1" dirty="0"/>
              <a:t>;	// </a:t>
            </a:r>
            <a:r>
              <a:rPr lang="en-US" sz="1600" b="1" dirty="0" err="1"/>
              <a:t>deklarasi</a:t>
            </a:r>
            <a:r>
              <a:rPr lang="en-US" sz="1600" b="1" dirty="0"/>
              <a:t> </a:t>
            </a:r>
            <a:r>
              <a:rPr lang="en-US" sz="1600" b="1" dirty="0" err="1"/>
              <a:t>variabel</a:t>
            </a:r>
            <a:r>
              <a:rPr lang="en-US" sz="1600" b="1" dirty="0"/>
              <a:t> untuk </a:t>
            </a:r>
            <a:r>
              <a:rPr lang="en-US" sz="1600" b="1" dirty="0" err="1"/>
              <a:t>luas</a:t>
            </a:r>
            <a:r>
              <a:rPr lang="en-US" sz="1600" b="1" dirty="0"/>
              <a:t> </a:t>
            </a:r>
            <a:r>
              <a:rPr lang="en-US" sz="1600" b="1" dirty="0" err="1"/>
              <a:t>segitiga</a:t>
            </a:r>
            <a:endParaRPr lang="en-US" sz="1600" b="1" dirty="0"/>
          </a:p>
          <a:p>
            <a:pPr>
              <a:buNone/>
            </a:pPr>
            <a:r>
              <a:rPr lang="en-US" sz="1600" b="1" dirty="0"/>
              <a:t>		alas  = 20;</a:t>
            </a:r>
          </a:p>
          <a:p>
            <a:pPr>
              <a:buNone/>
            </a:pPr>
            <a:r>
              <a:rPr lang="en-US" sz="1600" b="1" dirty="0"/>
              <a:t>		</a:t>
            </a:r>
            <a:r>
              <a:rPr lang="en-US" sz="1600" b="1" dirty="0" err="1"/>
              <a:t>tinggi</a:t>
            </a:r>
            <a:r>
              <a:rPr lang="en-US" sz="1600" b="1" dirty="0"/>
              <a:t> = 30;</a:t>
            </a:r>
          </a:p>
          <a:p>
            <a:pPr>
              <a:buNone/>
            </a:pPr>
            <a:r>
              <a:rPr lang="en-US" sz="1600" b="1" dirty="0"/>
              <a:t>		</a:t>
            </a:r>
            <a:r>
              <a:rPr lang="en-US" sz="1600" b="1" dirty="0" err="1"/>
              <a:t>luas</a:t>
            </a:r>
            <a:r>
              <a:rPr lang="en-US" sz="1600" b="1" dirty="0"/>
              <a:t> = 0.5 * alas * </a:t>
            </a:r>
            <a:r>
              <a:rPr lang="en-US" sz="1600" b="1" dirty="0" err="1"/>
              <a:t>tinggi</a:t>
            </a:r>
            <a:r>
              <a:rPr lang="en-US" sz="1600" b="1" dirty="0"/>
              <a:t> ; // kali (x) </a:t>
            </a:r>
            <a:r>
              <a:rPr lang="en-US" sz="1600" b="1" dirty="0" err="1"/>
              <a:t>ditulis</a:t>
            </a:r>
            <a:r>
              <a:rPr lang="en-US" sz="1600" b="1" dirty="0"/>
              <a:t> * (</a:t>
            </a:r>
            <a:r>
              <a:rPr lang="en-US" sz="1600" b="1" dirty="0" err="1"/>
              <a:t>bintang</a:t>
            </a:r>
            <a:r>
              <a:rPr lang="en-US" sz="1600" b="1" dirty="0"/>
              <a:t>) di Java</a:t>
            </a:r>
          </a:p>
          <a:p>
            <a:pPr>
              <a:buNone/>
            </a:pPr>
            <a:r>
              <a:rPr lang="en-US" sz="1600" b="1" dirty="0"/>
              <a:t>		</a:t>
            </a:r>
            <a:r>
              <a:rPr lang="en-US" sz="1600" b="1" dirty="0" err="1">
                <a:solidFill>
                  <a:srgbClr val="0070C0"/>
                </a:solidFill>
              </a:rPr>
              <a:t>System.out.println</a:t>
            </a:r>
            <a:r>
              <a:rPr lang="en-US" sz="1600" b="1" dirty="0"/>
              <a:t>("</a:t>
            </a:r>
            <a:r>
              <a:rPr lang="en-US" sz="1600" b="1" dirty="0" err="1"/>
              <a:t>Segitiga</a:t>
            </a:r>
            <a:r>
              <a:rPr lang="en-US" sz="1600" b="1" dirty="0"/>
              <a:t> </a:t>
            </a:r>
            <a:r>
              <a:rPr lang="en-US" sz="1600" b="1" dirty="0" err="1"/>
              <a:t>dengan</a:t>
            </a:r>
            <a:r>
              <a:rPr lang="en-US" sz="1600" b="1" dirty="0"/>
              <a:t> alas  :"+ alas);</a:t>
            </a:r>
          </a:p>
          <a:p>
            <a:pPr>
              <a:buNone/>
            </a:pPr>
            <a:r>
              <a:rPr lang="en-US" sz="1600" b="1" dirty="0"/>
              <a:t>		</a:t>
            </a:r>
            <a:r>
              <a:rPr lang="en-US" sz="1600" b="1" dirty="0" err="1">
                <a:solidFill>
                  <a:srgbClr val="0070C0"/>
                </a:solidFill>
              </a:rPr>
              <a:t>System.out.println</a:t>
            </a:r>
            <a:r>
              <a:rPr lang="en-US" sz="1600" b="1" dirty="0"/>
              <a:t>("</a:t>
            </a:r>
            <a:r>
              <a:rPr lang="en-US" sz="1600" b="1" dirty="0" err="1"/>
              <a:t>dan</a:t>
            </a:r>
            <a:r>
              <a:rPr lang="en-US" sz="1600" b="1" dirty="0"/>
              <a:t> </a:t>
            </a:r>
            <a:r>
              <a:rPr lang="en-US" sz="1600" b="1" dirty="0" err="1"/>
              <a:t>tingginya</a:t>
            </a:r>
            <a:r>
              <a:rPr lang="en-US" sz="1600" b="1" dirty="0"/>
              <a:t> : "+ </a:t>
            </a:r>
            <a:r>
              <a:rPr lang="en-US" sz="1600" b="1" dirty="0" err="1"/>
              <a:t>tinggi</a:t>
            </a:r>
            <a:r>
              <a:rPr lang="en-US" sz="1600" b="1" dirty="0"/>
              <a:t>);</a:t>
            </a:r>
          </a:p>
          <a:p>
            <a:pPr>
              <a:buNone/>
            </a:pPr>
            <a:r>
              <a:rPr lang="en-US" sz="1600" b="1" dirty="0"/>
              <a:t>		</a:t>
            </a:r>
            <a:r>
              <a:rPr lang="en-US" sz="1600" b="1" dirty="0" err="1">
                <a:solidFill>
                  <a:srgbClr val="0070C0"/>
                </a:solidFill>
              </a:rPr>
              <a:t>System.out.println</a:t>
            </a:r>
            <a:r>
              <a:rPr lang="en-US" sz="1600" b="1" dirty="0"/>
              <a:t>("</a:t>
            </a:r>
            <a:r>
              <a:rPr lang="en-US" sz="1600" b="1" dirty="0" err="1"/>
              <a:t>mempunyai</a:t>
            </a:r>
            <a:r>
              <a:rPr lang="en-US" sz="1600" b="1" dirty="0"/>
              <a:t> </a:t>
            </a:r>
            <a:r>
              <a:rPr lang="en-US" sz="1600" b="1" dirty="0" err="1"/>
              <a:t>luas</a:t>
            </a:r>
            <a:r>
              <a:rPr lang="en-US" sz="1600" b="1" dirty="0"/>
              <a:t> = "+ </a:t>
            </a:r>
            <a:r>
              <a:rPr lang="en-US" sz="1600" b="1" dirty="0" err="1"/>
              <a:t>luas</a:t>
            </a:r>
            <a:r>
              <a:rPr lang="en-US" sz="1600" b="1" dirty="0"/>
              <a:t>);</a:t>
            </a:r>
          </a:p>
          <a:p>
            <a:pPr>
              <a:buNone/>
            </a:pPr>
            <a:r>
              <a:rPr lang="en-US" sz="1600" b="1" dirty="0"/>
              <a:t>	} // </a:t>
            </a:r>
            <a:r>
              <a:rPr lang="en-US" sz="1600" b="1" dirty="0" err="1"/>
              <a:t>akhir</a:t>
            </a:r>
            <a:r>
              <a:rPr lang="en-US" sz="1600" b="1" dirty="0"/>
              <a:t> </a:t>
            </a:r>
            <a:r>
              <a:rPr lang="en-US" sz="1600" b="1" dirty="0" err="1"/>
              <a:t>dari</a:t>
            </a:r>
            <a:r>
              <a:rPr lang="en-US" sz="1600" b="1" dirty="0"/>
              <a:t> main()</a:t>
            </a:r>
          </a:p>
          <a:p>
            <a:pPr>
              <a:buNone/>
            </a:pPr>
            <a:r>
              <a:rPr lang="en-US" sz="1600" b="1" dirty="0"/>
              <a:t>} // </a:t>
            </a:r>
            <a:r>
              <a:rPr lang="en-US" sz="1600" b="1" dirty="0" err="1"/>
              <a:t>akhir</a:t>
            </a:r>
            <a:r>
              <a:rPr lang="en-US" sz="1600" b="1" dirty="0"/>
              <a:t> </a:t>
            </a:r>
            <a:r>
              <a:rPr lang="en-US" sz="1600" b="1" dirty="0" err="1"/>
              <a:t>dari</a:t>
            </a:r>
            <a:r>
              <a:rPr lang="en-US" sz="1600" b="1" dirty="0"/>
              <a:t> class </a:t>
            </a:r>
            <a:r>
              <a:rPr lang="en-US" sz="1600" b="1" dirty="0" err="1"/>
              <a:t>LuasSegitiga</a:t>
            </a:r>
            <a:endParaRPr lang="en-US" sz="1600" b="1" dirty="0"/>
          </a:p>
        </p:txBody>
      </p:sp>
      <p:sp>
        <p:nvSpPr>
          <p:cNvPr id="10" name="Curved Down Arrow 9"/>
          <p:cNvSpPr/>
          <p:nvPr/>
        </p:nvSpPr>
        <p:spPr>
          <a:xfrm rot="21279668">
            <a:off x="3430760" y="689470"/>
            <a:ext cx="6307130" cy="152061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20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69018"/>
            <a:ext cx="10058400" cy="1450757"/>
          </a:xfrm>
        </p:spPr>
        <p:txBody>
          <a:bodyPr/>
          <a:lstStyle/>
          <a:p>
            <a:r>
              <a:rPr lang="en-US" dirty="0" err="1" smtClean="0"/>
              <a:t>Resep</a:t>
            </a:r>
            <a:r>
              <a:rPr lang="en-US" dirty="0" smtClean="0"/>
              <a:t> Versus Program </a:t>
            </a:r>
            <a:r>
              <a:rPr lang="en-US" dirty="0" err="1" smtClean="0"/>
              <a:t>Komputer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7CA5-2C6C-4C6D-B609-91CBA1C21FC6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Algoritma dan Pemrograman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102616"/>
              </p:ext>
            </p:extLst>
          </p:nvPr>
        </p:nvGraphicFramePr>
        <p:xfrm>
          <a:off x="250702" y="1871458"/>
          <a:ext cx="11873890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5552"/>
                <a:gridCol w="69283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RESEP</a:t>
                      </a:r>
                      <a:r>
                        <a:rPr lang="en-US" baseline="0" dirty="0" smtClean="0"/>
                        <a:t> MEMASAK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PROGRAM KOMPUTER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Kumpulan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perintah</a:t>
                      </a:r>
                      <a:r>
                        <a:rPr lang="en-US" baseline="0" dirty="0" smtClean="0"/>
                        <a:t> untuk </a:t>
                      </a:r>
                      <a:r>
                        <a:rPr lang="en-US" baseline="0" dirty="0" err="1" smtClean="0"/>
                        <a:t>manusia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Kumpulan </a:t>
                      </a:r>
                      <a:r>
                        <a:rPr lang="en-US" dirty="0" err="1" smtClean="0"/>
                        <a:t>perintah</a:t>
                      </a:r>
                      <a:r>
                        <a:rPr lang="en-US" dirty="0" smtClean="0"/>
                        <a:t> untuk </a:t>
                      </a:r>
                      <a:r>
                        <a:rPr lang="en-US" dirty="0" err="1" smtClean="0"/>
                        <a:t>mesin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Ditulis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memakai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bahasa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alami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sehari-hari</a:t>
                      </a:r>
                      <a:r>
                        <a:rPr lang="en-US" dirty="0" smtClean="0"/>
                        <a:t>)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 err="1" smtClean="0"/>
                        <a:t>Kosa</a:t>
                      </a:r>
                      <a:r>
                        <a:rPr lang="en-US" baseline="0" dirty="0" smtClean="0"/>
                        <a:t> kata </a:t>
                      </a:r>
                      <a:r>
                        <a:rPr lang="en-US" baseline="0" dirty="0" err="1" smtClean="0"/>
                        <a:t>bebas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tak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terbatas</a:t>
                      </a:r>
                      <a:endParaRPr lang="en-US" baseline="0" dirty="0" smtClean="0"/>
                    </a:p>
                    <a:p>
                      <a:pPr marL="742950" lvl="1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baseline="0" dirty="0" err="1" smtClean="0"/>
                        <a:t>Kosa</a:t>
                      </a:r>
                      <a:r>
                        <a:rPr lang="en-US" baseline="0" dirty="0" smtClean="0"/>
                        <a:t> kata </a:t>
                      </a:r>
                      <a:r>
                        <a:rPr lang="en-US" baseline="0" dirty="0" err="1" smtClean="0"/>
                        <a:t>sesuai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pengguna</a:t>
                      </a:r>
                      <a:endParaRPr lang="en-US" baseline="0" dirty="0" smtClean="0"/>
                    </a:p>
                    <a:p>
                      <a:pPr marL="742950" lvl="1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baseline="0" dirty="0" err="1" smtClean="0"/>
                        <a:t>Aturan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penulisan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sintaksis</a:t>
                      </a:r>
                      <a:r>
                        <a:rPr lang="en-US" baseline="0" dirty="0" smtClean="0"/>
                        <a:t>) </a:t>
                      </a:r>
                      <a:r>
                        <a:rPr lang="en-US" baseline="0" dirty="0" err="1" smtClean="0"/>
                        <a:t>longgar</a:t>
                      </a:r>
                      <a:endParaRPr lang="en-US" baseline="0" dirty="0" smtClean="0"/>
                    </a:p>
                    <a:p>
                      <a:pPr marL="742950" lvl="1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baseline="0" dirty="0" err="1" smtClean="0"/>
                        <a:t>Bisa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ditambahi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ilustrasi</a:t>
                      </a:r>
                      <a:endParaRPr lang="en-US" baseline="0" dirty="0" smtClean="0"/>
                    </a:p>
                    <a:p>
                      <a:pPr marL="742950" lvl="1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baseline="0" dirty="0" err="1" smtClean="0"/>
                        <a:t>Perintah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tidak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harus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diikuti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secara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urut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Ditulis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memakai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bahasa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tingkat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tinggi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hanya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mirip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bahasa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sehari-hari</a:t>
                      </a:r>
                      <a:r>
                        <a:rPr lang="en-US" dirty="0" smtClean="0"/>
                        <a:t>)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 err="1" smtClean="0"/>
                        <a:t>Kosa</a:t>
                      </a:r>
                      <a:r>
                        <a:rPr lang="en-US" dirty="0" smtClean="0"/>
                        <a:t> kata </a:t>
                      </a:r>
                      <a:r>
                        <a:rPr lang="en-US" dirty="0" err="1" smtClean="0"/>
                        <a:t>terbatas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tidak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bebas</a:t>
                      </a:r>
                      <a:endParaRPr lang="en-US" baseline="0" dirty="0" smtClean="0"/>
                    </a:p>
                    <a:p>
                      <a:pPr marL="742950" lvl="1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baseline="0" dirty="0" err="1" smtClean="0"/>
                        <a:t>Kosa</a:t>
                      </a:r>
                      <a:r>
                        <a:rPr lang="en-US" baseline="0" dirty="0" smtClean="0"/>
                        <a:t> kata </a:t>
                      </a:r>
                      <a:r>
                        <a:rPr lang="en-US" baseline="0" dirty="0" err="1" smtClean="0"/>
                        <a:t>dari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bahasa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Inggris</a:t>
                      </a:r>
                      <a:endParaRPr lang="en-US" baseline="0" dirty="0" smtClean="0"/>
                    </a:p>
                    <a:p>
                      <a:pPr marL="742950" lvl="1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baseline="0" dirty="0" err="1" smtClean="0"/>
                        <a:t>Aturan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penulisan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sintaksis</a:t>
                      </a:r>
                      <a:r>
                        <a:rPr lang="en-US" baseline="0" dirty="0" smtClean="0"/>
                        <a:t>) </a:t>
                      </a:r>
                      <a:r>
                        <a:rPr lang="en-US" baseline="0" dirty="0" err="1" smtClean="0"/>
                        <a:t>sangat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ketat</a:t>
                      </a:r>
                      <a:endParaRPr lang="en-US" baseline="0" dirty="0" smtClean="0"/>
                    </a:p>
                    <a:p>
                      <a:pPr marL="742950" lvl="1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baseline="0" dirty="0" err="1" smtClean="0"/>
                        <a:t>Tidak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bisa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ditambahi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ilustrasi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apapun</a:t>
                      </a:r>
                      <a:endParaRPr lang="en-US" baseline="0" dirty="0" smtClean="0"/>
                    </a:p>
                    <a:p>
                      <a:pPr marL="742950" lvl="1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baseline="0" dirty="0" err="1" smtClean="0"/>
                        <a:t>Perintah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akan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secara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ketat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dijalankan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urut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dari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atas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bawah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Mudah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dibaca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diikuti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siapapun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Kadang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sangat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sulit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dibaca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atau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diikuti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oleh</a:t>
                      </a:r>
                      <a:r>
                        <a:rPr lang="en-US" baseline="0" dirty="0" smtClean="0"/>
                        <a:t> orang lain </a:t>
                      </a:r>
                      <a:r>
                        <a:rPr lang="en-US" baseline="0" dirty="0" err="1" smtClean="0"/>
                        <a:t>kecuali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penulis</a:t>
                      </a:r>
                      <a:r>
                        <a:rPr lang="en-US" baseline="0" dirty="0" smtClean="0"/>
                        <a:t> program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Alur</a:t>
                      </a:r>
                      <a:r>
                        <a:rPr lang="en-US" baseline="0" dirty="0" smtClean="0"/>
                        <a:t> : </a:t>
                      </a:r>
                      <a:r>
                        <a:rPr lang="en-US" baseline="0" dirty="0" err="1" smtClean="0"/>
                        <a:t>Bahan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 Proses  </a:t>
                      </a:r>
                      <a:r>
                        <a:rPr lang="en-US" baseline="0" dirty="0" err="1" smtClean="0">
                          <a:sym typeface="Wingdings" panose="05000000000000000000" pitchFamily="2" charset="2"/>
                        </a:rPr>
                        <a:t>Hasil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 (</a:t>
                      </a:r>
                      <a:r>
                        <a:rPr lang="en-US" baseline="0" dirty="0" err="1" smtClean="0">
                          <a:sym typeface="Wingdings" panose="05000000000000000000" pitchFamily="2" charset="2"/>
                        </a:rPr>
                        <a:t>Makanan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Alur</a:t>
                      </a:r>
                      <a:r>
                        <a:rPr lang="en-US" dirty="0" smtClean="0"/>
                        <a:t> : Input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 Proses  Output (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informasi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Bahan</a:t>
                      </a:r>
                      <a:r>
                        <a:rPr lang="en-US" dirty="0" smtClean="0"/>
                        <a:t> : </a:t>
                      </a:r>
                      <a:r>
                        <a:rPr lang="en-US" dirty="0" err="1" smtClean="0"/>
                        <a:t>Apapun</a:t>
                      </a:r>
                      <a:r>
                        <a:rPr lang="en-US" baseline="0" dirty="0" smtClean="0"/>
                        <a:t> yang </a:t>
                      </a:r>
                      <a:r>
                        <a:rPr lang="en-US" baseline="0" dirty="0" err="1" smtClean="0"/>
                        <a:t>akan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Bahan</a:t>
                      </a:r>
                      <a:r>
                        <a:rPr lang="en-US" dirty="0" smtClean="0"/>
                        <a:t> : data (</a:t>
                      </a:r>
                      <a:r>
                        <a:rPr lang="en-US" dirty="0" err="1" smtClean="0"/>
                        <a:t>bilangan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huruf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teks</a:t>
                      </a:r>
                      <a:r>
                        <a:rPr lang="en-US" baseline="0" dirty="0" smtClean="0"/>
                        <a:t>)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 : </a:t>
                      </a:r>
                      <a:r>
                        <a:rPr lang="en-US" dirty="0" err="1" smtClean="0"/>
                        <a:t>Aksi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mengolah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bahan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pakai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alat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masak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Proses : </a:t>
                      </a:r>
                      <a:r>
                        <a:rPr lang="en-US" dirty="0" err="1" smtClean="0"/>
                        <a:t>Menghitung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membandingkan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atau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menyimpan</a:t>
                      </a:r>
                      <a:r>
                        <a:rPr lang="en-US" baseline="0" dirty="0" smtClean="0"/>
                        <a:t> data </a:t>
                      </a:r>
                      <a:r>
                        <a:rPr lang="en-US" baseline="0" dirty="0" err="1" smtClean="0"/>
                        <a:t>ke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memori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Hasil</a:t>
                      </a:r>
                      <a:r>
                        <a:rPr lang="en-US" dirty="0" smtClean="0"/>
                        <a:t> : </a:t>
                      </a:r>
                      <a:r>
                        <a:rPr lang="en-US" dirty="0" err="1" smtClean="0"/>
                        <a:t>Makanan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sesuai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pesanan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selera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Hasil</a:t>
                      </a:r>
                      <a:r>
                        <a:rPr lang="en-US" dirty="0" smtClean="0"/>
                        <a:t> : </a:t>
                      </a:r>
                      <a:r>
                        <a:rPr lang="en-US" dirty="0" err="1" smtClean="0"/>
                        <a:t>Informasi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angka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teks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punya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makna</a:t>
                      </a:r>
                      <a:r>
                        <a:rPr lang="en-US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93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134" y="1834228"/>
            <a:ext cx="8415997" cy="452868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 err="1" smtClean="0"/>
              <a:t>Resep</a:t>
            </a:r>
            <a:r>
              <a:rPr lang="en-US" sz="3200" dirty="0" smtClean="0"/>
              <a:t> </a:t>
            </a:r>
            <a:r>
              <a:rPr lang="en-US" sz="3200" dirty="0" err="1" smtClean="0"/>
              <a:t>memasak</a:t>
            </a:r>
            <a:r>
              <a:rPr lang="en-US" sz="3200" dirty="0" smtClean="0"/>
              <a:t> </a:t>
            </a:r>
            <a:r>
              <a:rPr lang="en-US" sz="3200" dirty="0" err="1" smtClean="0"/>
              <a:t>hanyalah</a:t>
            </a:r>
            <a:r>
              <a:rPr lang="en-US" sz="3200" dirty="0" smtClean="0"/>
              <a:t> </a:t>
            </a:r>
            <a:r>
              <a:rPr lang="en-US" sz="3200" dirty="0" err="1" smtClean="0"/>
              <a:t>salah</a:t>
            </a:r>
            <a:r>
              <a:rPr lang="en-US" sz="3200" dirty="0" smtClean="0"/>
              <a:t> </a:t>
            </a:r>
            <a:r>
              <a:rPr lang="en-US" sz="3200" dirty="0" err="1" smtClean="0"/>
              <a:t>satu</a:t>
            </a:r>
            <a:r>
              <a:rPr lang="en-US" sz="3200" dirty="0" smtClean="0"/>
              <a:t> </a:t>
            </a:r>
            <a:r>
              <a:rPr lang="en-US" sz="3200" dirty="0" err="1" smtClean="0"/>
              <a:t>contoh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</a:t>
            </a:r>
            <a:r>
              <a:rPr lang="en-US" sz="3200" dirty="0" err="1" smtClean="0"/>
              <a:t>bentuk</a:t>
            </a:r>
            <a:r>
              <a:rPr lang="en-US" sz="3200" dirty="0" smtClean="0"/>
              <a:t>/</a:t>
            </a:r>
            <a:r>
              <a:rPr lang="en-US" sz="3200" dirty="0" err="1" smtClean="0"/>
              <a:t>rumusan</a:t>
            </a:r>
            <a:r>
              <a:rPr lang="en-US" sz="3200" dirty="0" smtClean="0"/>
              <a:t> </a:t>
            </a:r>
            <a:r>
              <a:rPr lang="en-US" sz="3200" dirty="0" err="1" smtClean="0"/>
              <a:t>langkah-langkah</a:t>
            </a:r>
            <a:r>
              <a:rPr lang="en-US" sz="3200" dirty="0" smtClean="0"/>
              <a:t> untuk </a:t>
            </a:r>
            <a:r>
              <a:rPr lang="en-US" sz="3200" dirty="0" err="1" smtClean="0"/>
              <a:t>mencapai</a:t>
            </a:r>
            <a:r>
              <a:rPr lang="en-US" sz="3200" dirty="0" smtClean="0"/>
              <a:t> </a:t>
            </a:r>
            <a:r>
              <a:rPr lang="en-US" sz="3200" dirty="0" err="1" smtClean="0"/>
              <a:t>tujuan</a:t>
            </a:r>
            <a:r>
              <a:rPr lang="en-US" sz="3200" dirty="0" smtClean="0"/>
              <a:t> </a:t>
            </a:r>
            <a:r>
              <a:rPr lang="en-US" sz="3200" dirty="0" err="1" smtClean="0"/>
              <a:t>tertentu</a:t>
            </a:r>
            <a:r>
              <a:rPr lang="en-US" sz="3200" dirty="0" smtClean="0"/>
              <a:t> (</a:t>
            </a:r>
            <a:r>
              <a:rPr lang="en-US" sz="3200" dirty="0" err="1" smtClean="0"/>
              <a:t>menghasilkan</a:t>
            </a:r>
            <a:r>
              <a:rPr lang="en-US" sz="3200" dirty="0" smtClean="0"/>
              <a:t> </a:t>
            </a:r>
            <a:r>
              <a:rPr lang="en-US" sz="3200" dirty="0" err="1" smtClean="0"/>
              <a:t>makanan</a:t>
            </a:r>
            <a:r>
              <a:rPr lang="en-US" sz="3200" dirty="0" smtClean="0"/>
              <a:t> di </a:t>
            </a:r>
            <a:r>
              <a:rPr lang="en-US" sz="3200" dirty="0" err="1" smtClean="0"/>
              <a:t>sini</a:t>
            </a:r>
            <a:r>
              <a:rPr lang="en-US" sz="3200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 err="1" smtClean="0"/>
              <a:t>Secara</a:t>
            </a:r>
            <a:r>
              <a:rPr lang="en-US" sz="3200" dirty="0" smtClean="0"/>
              <a:t> </a:t>
            </a:r>
            <a:r>
              <a:rPr lang="en-US" sz="3200" dirty="0" err="1" smtClean="0"/>
              <a:t>umum</a:t>
            </a:r>
            <a:r>
              <a:rPr lang="en-US" sz="3200" dirty="0" smtClean="0"/>
              <a:t>, </a:t>
            </a:r>
            <a:r>
              <a:rPr lang="en-US" sz="3200" dirty="0" err="1" smtClean="0"/>
              <a:t>rumusan</a:t>
            </a:r>
            <a:r>
              <a:rPr lang="en-US" sz="3200" dirty="0" smtClean="0"/>
              <a:t> </a:t>
            </a:r>
            <a:r>
              <a:rPr lang="en-US" sz="3200" dirty="0" err="1" smtClean="0"/>
              <a:t>langkah</a:t>
            </a:r>
            <a:r>
              <a:rPr lang="en-US" sz="3200" dirty="0" smtClean="0"/>
              <a:t> </a:t>
            </a:r>
            <a:r>
              <a:rPr lang="en-US" sz="3200" dirty="0" err="1" smtClean="0"/>
              <a:t>seperti</a:t>
            </a:r>
            <a:r>
              <a:rPr lang="en-US" sz="3200" dirty="0" smtClean="0"/>
              <a:t> </a:t>
            </a:r>
            <a:r>
              <a:rPr lang="en-US" sz="3200" dirty="0" err="1" smtClean="0"/>
              <a:t>itu</a:t>
            </a:r>
            <a:r>
              <a:rPr lang="en-US" sz="3200" dirty="0" smtClean="0"/>
              <a:t> </a:t>
            </a:r>
            <a:r>
              <a:rPr lang="en-US" sz="3200" dirty="0" err="1" smtClean="0"/>
              <a:t>disebut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algoritma</a:t>
            </a: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err="1" smtClean="0"/>
              <a:t>Definisi</a:t>
            </a:r>
            <a:r>
              <a:rPr lang="en-US" sz="3200" dirty="0" smtClean="0"/>
              <a:t> </a:t>
            </a:r>
            <a:r>
              <a:rPr lang="en-US" sz="3200" dirty="0" err="1" smtClean="0"/>
              <a:t>Algoritma</a:t>
            </a:r>
            <a:endParaRPr lang="en-US" sz="3200" dirty="0" smtClean="0"/>
          </a:p>
          <a:p>
            <a:pPr marL="657225" lvl="1" indent="-457200">
              <a:buFont typeface="Wingdings" panose="05000000000000000000" pitchFamily="2" charset="2"/>
              <a:buChar char="§"/>
            </a:pPr>
            <a:r>
              <a:rPr lang="en-US" sz="3000" dirty="0" smtClean="0"/>
              <a:t>Kumpulan </a:t>
            </a:r>
            <a:r>
              <a:rPr lang="en-US" sz="3000" dirty="0" err="1" smtClean="0"/>
              <a:t>langkah</a:t>
            </a:r>
            <a:r>
              <a:rPr lang="en-US" sz="3000" dirty="0" smtClean="0"/>
              <a:t> yang </a:t>
            </a:r>
            <a:r>
              <a:rPr lang="en-US" sz="3000" dirty="0" err="1" smtClean="0"/>
              <a:t>jelas</a:t>
            </a:r>
            <a:r>
              <a:rPr lang="en-US" sz="3000" dirty="0" smtClean="0"/>
              <a:t> </a:t>
            </a:r>
            <a:r>
              <a:rPr lang="en-US" sz="3000" dirty="0" err="1" smtClean="0"/>
              <a:t>dengan</a:t>
            </a:r>
            <a:r>
              <a:rPr lang="en-US" sz="3000" dirty="0" smtClean="0"/>
              <a:t> </a:t>
            </a:r>
            <a:r>
              <a:rPr lang="en-US" sz="3000" dirty="0" err="1" smtClean="0"/>
              <a:t>jumlah</a:t>
            </a:r>
            <a:r>
              <a:rPr lang="en-US" sz="3000" dirty="0" smtClean="0"/>
              <a:t> </a:t>
            </a:r>
            <a:r>
              <a:rPr lang="en-US" sz="3000" dirty="0" err="1" smtClean="0"/>
              <a:t>terbatas</a:t>
            </a:r>
            <a:r>
              <a:rPr lang="en-US" sz="3000" dirty="0" smtClean="0"/>
              <a:t> </a:t>
            </a:r>
            <a:r>
              <a:rPr lang="en-US" sz="3000" dirty="0" err="1" smtClean="0"/>
              <a:t>serta</a:t>
            </a:r>
            <a:r>
              <a:rPr lang="en-US" sz="3000" dirty="0" smtClean="0"/>
              <a:t> </a:t>
            </a:r>
            <a:r>
              <a:rPr lang="en-US" sz="3000" dirty="0" err="1" smtClean="0"/>
              <a:t>memakai</a:t>
            </a:r>
            <a:r>
              <a:rPr lang="en-US" sz="3000" dirty="0" smtClean="0"/>
              <a:t> </a:t>
            </a:r>
            <a:r>
              <a:rPr lang="en-US" sz="3000" dirty="0" err="1" smtClean="0"/>
              <a:t>urutan</a:t>
            </a:r>
            <a:r>
              <a:rPr lang="en-US" sz="3000" dirty="0" smtClean="0"/>
              <a:t> </a:t>
            </a:r>
            <a:r>
              <a:rPr lang="en-US" sz="3000" dirty="0" err="1" smtClean="0"/>
              <a:t>tertentu</a:t>
            </a:r>
            <a:r>
              <a:rPr lang="en-US" sz="3000" dirty="0" smtClean="0"/>
              <a:t> untuk </a:t>
            </a:r>
            <a:r>
              <a:rPr lang="en-US" sz="3000" dirty="0" err="1" smtClean="0"/>
              <a:t>mencapai</a:t>
            </a:r>
            <a:r>
              <a:rPr lang="en-US" sz="3000" dirty="0" smtClean="0"/>
              <a:t> </a:t>
            </a:r>
            <a:r>
              <a:rPr lang="en-US" sz="3000" dirty="0" err="1" smtClean="0"/>
              <a:t>suatu</a:t>
            </a:r>
            <a:r>
              <a:rPr lang="en-US" sz="3000" dirty="0" smtClean="0"/>
              <a:t> </a:t>
            </a:r>
            <a:r>
              <a:rPr lang="en-US" sz="3000" dirty="0" err="1" smtClean="0"/>
              <a:t>tujuan</a:t>
            </a:r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3908-CF85-4CB5-A096-92461E519CA8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Algoritma dan Pemrograman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612369" y="2853038"/>
            <a:ext cx="4125919" cy="231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2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7598312" cy="402336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 err="1" smtClean="0"/>
              <a:t>Berisi</a:t>
            </a:r>
            <a:r>
              <a:rPr lang="en-US" sz="3200" dirty="0" smtClean="0"/>
              <a:t> </a:t>
            </a:r>
            <a:r>
              <a:rPr lang="en-US" sz="3200" dirty="0" err="1" smtClean="0"/>
              <a:t>langkah-langkah</a:t>
            </a:r>
            <a:r>
              <a:rPr lang="en-US" sz="3200" dirty="0" smtClean="0"/>
              <a:t> yang </a:t>
            </a:r>
            <a:r>
              <a:rPr lang="en-US" sz="3200" dirty="0" err="1" smtClean="0"/>
              <a:t>jelas</a:t>
            </a:r>
            <a:r>
              <a:rPr lang="en-US" sz="3200" dirty="0" smtClean="0"/>
              <a:t> (</a:t>
            </a:r>
            <a:r>
              <a:rPr lang="en-US" sz="3200" dirty="0" err="1" smtClean="0"/>
              <a:t>tidak</a:t>
            </a:r>
            <a:r>
              <a:rPr lang="en-US" sz="3200" dirty="0" smtClean="0"/>
              <a:t> </a:t>
            </a:r>
            <a:r>
              <a:rPr lang="en-US" sz="3200" dirty="0" err="1" smtClean="0"/>
              <a:t>ambigu</a:t>
            </a:r>
            <a:r>
              <a:rPr lang="en-US" sz="3200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/>
              <a:t>Untuk </a:t>
            </a:r>
            <a:r>
              <a:rPr lang="en-US" sz="3200" dirty="0" err="1"/>
              <a:t>mencapai</a:t>
            </a:r>
            <a:r>
              <a:rPr lang="en-US" sz="3200" dirty="0"/>
              <a:t> </a:t>
            </a:r>
            <a:r>
              <a:rPr lang="en-US" sz="3200" dirty="0" err="1"/>
              <a:t>tujuan</a:t>
            </a:r>
            <a:r>
              <a:rPr lang="en-US" sz="3200" dirty="0"/>
              <a:t> </a:t>
            </a:r>
            <a:r>
              <a:rPr lang="en-US" sz="3200" dirty="0" err="1"/>
              <a:t>tertentu</a:t>
            </a:r>
            <a:endParaRPr lang="en-US" sz="3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 err="1" smtClean="0"/>
              <a:t>Jumlah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jenis</a:t>
            </a:r>
            <a:r>
              <a:rPr lang="en-US" sz="3200" dirty="0" smtClean="0"/>
              <a:t> </a:t>
            </a:r>
            <a:r>
              <a:rPr lang="en-US" sz="3200" dirty="0" err="1" smtClean="0"/>
              <a:t>langkah</a:t>
            </a:r>
            <a:r>
              <a:rPr lang="en-US" sz="3200" dirty="0" smtClean="0"/>
              <a:t> </a:t>
            </a:r>
            <a:r>
              <a:rPr lang="en-US" sz="3200" dirty="0" err="1" smtClean="0"/>
              <a:t>bersifat</a:t>
            </a:r>
            <a:r>
              <a:rPr lang="en-US" sz="3200" dirty="0" smtClean="0"/>
              <a:t> </a:t>
            </a:r>
            <a:r>
              <a:rPr lang="en-US" sz="3200" dirty="0" err="1" smtClean="0"/>
              <a:t>terbatas</a:t>
            </a:r>
            <a:endParaRPr lang="en-US" sz="32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 smtClean="0"/>
              <a:t>Ada </a:t>
            </a:r>
            <a:r>
              <a:rPr lang="en-US" sz="3200" dirty="0" err="1" smtClean="0"/>
              <a:t>urutan</a:t>
            </a:r>
            <a:r>
              <a:rPr lang="en-US" sz="3200" dirty="0" smtClean="0"/>
              <a:t> </a:t>
            </a:r>
            <a:r>
              <a:rPr lang="en-US" sz="3200" dirty="0" err="1" smtClean="0"/>
              <a:t>langkah</a:t>
            </a:r>
            <a:r>
              <a:rPr lang="en-US" sz="3200" dirty="0" smtClean="0"/>
              <a:t> yang </a:t>
            </a:r>
            <a:r>
              <a:rPr lang="en-US" sz="3200" dirty="0" err="1" smtClean="0"/>
              <a:t>harus</a:t>
            </a:r>
            <a:r>
              <a:rPr lang="en-US" sz="3200" dirty="0" smtClean="0"/>
              <a:t> </a:t>
            </a:r>
            <a:r>
              <a:rPr lang="en-US" sz="3200" dirty="0" err="1" smtClean="0"/>
              <a:t>diikuti</a:t>
            </a:r>
            <a:r>
              <a:rPr lang="en-US" sz="3200" dirty="0" smtClean="0"/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 smtClean="0"/>
              <a:t>Ada </a:t>
            </a:r>
            <a:r>
              <a:rPr lang="en-US" sz="3200" dirty="0" err="1" smtClean="0"/>
              <a:t>kepastian</a:t>
            </a:r>
            <a:r>
              <a:rPr lang="en-US" sz="3200" dirty="0" smtClean="0"/>
              <a:t> </a:t>
            </a:r>
            <a:r>
              <a:rPr lang="en-US" sz="3200" dirty="0" err="1" smtClean="0"/>
              <a:t>bahwa</a:t>
            </a:r>
            <a:r>
              <a:rPr lang="en-US" sz="3200" dirty="0" smtClean="0"/>
              <a:t> </a:t>
            </a:r>
            <a:r>
              <a:rPr lang="en-US" sz="3200" dirty="0" err="1" smtClean="0"/>
              <a:t>bila</a:t>
            </a:r>
            <a:r>
              <a:rPr lang="en-US" sz="3200" dirty="0" smtClean="0"/>
              <a:t> </a:t>
            </a:r>
            <a:r>
              <a:rPr lang="en-US" sz="3200" dirty="0" err="1" smtClean="0"/>
              <a:t>langkah</a:t>
            </a:r>
            <a:r>
              <a:rPr lang="en-US" sz="3200" dirty="0" smtClean="0"/>
              <a:t> </a:t>
            </a:r>
            <a:r>
              <a:rPr lang="en-US" sz="3200" dirty="0" err="1" smtClean="0"/>
              <a:t>diikuti</a:t>
            </a:r>
            <a:r>
              <a:rPr lang="en-US" sz="3200" dirty="0" smtClean="0"/>
              <a:t>, proses </a:t>
            </a:r>
            <a:r>
              <a:rPr lang="en-US" sz="3200" dirty="0" err="1" smtClean="0"/>
              <a:t>akan</a:t>
            </a:r>
            <a:r>
              <a:rPr lang="en-US" sz="3200" dirty="0" smtClean="0"/>
              <a:t> </a:t>
            </a:r>
            <a:r>
              <a:rPr lang="en-US" sz="3200" dirty="0" err="1" smtClean="0"/>
              <a:t>berakhir</a:t>
            </a:r>
            <a:r>
              <a:rPr lang="en-US" sz="3200" dirty="0" smtClean="0"/>
              <a:t> (</a:t>
            </a:r>
            <a:r>
              <a:rPr lang="en-US" sz="3200" dirty="0" err="1" smtClean="0"/>
              <a:t>selesai</a:t>
            </a:r>
            <a:r>
              <a:rPr lang="en-US" sz="3200" dirty="0" smtClean="0"/>
              <a:t>)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jangka</a:t>
            </a:r>
            <a:r>
              <a:rPr lang="en-US" sz="3200" dirty="0" smtClean="0"/>
              <a:t> </a:t>
            </a:r>
            <a:r>
              <a:rPr lang="en-US" sz="3200" dirty="0" err="1" smtClean="0"/>
              <a:t>waktu</a:t>
            </a:r>
            <a:r>
              <a:rPr lang="en-US" sz="3200" dirty="0" smtClean="0"/>
              <a:t> </a:t>
            </a:r>
            <a:r>
              <a:rPr lang="en-US" sz="3200" dirty="0" err="1" smtClean="0"/>
              <a:t>atau</a:t>
            </a:r>
            <a:r>
              <a:rPr lang="en-US" sz="3200" dirty="0" smtClean="0"/>
              <a:t> </a:t>
            </a:r>
            <a:r>
              <a:rPr lang="en-US" sz="3200" dirty="0" err="1" smtClean="0"/>
              <a:t>keadaan</a:t>
            </a:r>
            <a:r>
              <a:rPr lang="en-US" sz="3200" dirty="0" smtClean="0"/>
              <a:t> </a:t>
            </a:r>
            <a:r>
              <a:rPr lang="en-US" sz="3200" dirty="0" err="1" smtClean="0"/>
              <a:t>tertentu</a:t>
            </a: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F745-7CD7-4478-9D98-064A8274BF91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Algoritma dan Pemrograman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5592" y="2066192"/>
            <a:ext cx="3312816" cy="353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9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di </a:t>
            </a:r>
            <a:r>
              <a:rPr lang="en-US" dirty="0" err="1" smtClean="0"/>
              <a:t>Balik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7281789" cy="402336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 smtClean="0"/>
              <a:t>Program </a:t>
            </a:r>
            <a:r>
              <a:rPr lang="en-US" sz="3200" dirty="0" err="1" smtClean="0"/>
              <a:t>komputer</a:t>
            </a:r>
            <a:r>
              <a:rPr lang="en-US" sz="3200" dirty="0" smtClean="0"/>
              <a:t> </a:t>
            </a:r>
            <a:r>
              <a:rPr lang="en-US" sz="3200" dirty="0" err="1" smtClean="0"/>
              <a:t>selalu</a:t>
            </a:r>
            <a:r>
              <a:rPr lang="en-US" sz="3200" dirty="0" smtClean="0"/>
              <a:t> </a:t>
            </a:r>
            <a:r>
              <a:rPr lang="en-US" sz="3200" dirty="0" err="1" smtClean="0"/>
              <a:t>ditulis</a:t>
            </a:r>
            <a:r>
              <a:rPr lang="en-US" sz="3200" dirty="0" smtClean="0"/>
              <a:t> </a:t>
            </a:r>
            <a:r>
              <a:rPr lang="en-US" sz="3200" dirty="0" err="1" smtClean="0"/>
              <a:t>berdasar</a:t>
            </a:r>
            <a:r>
              <a:rPr lang="en-US" sz="3200" dirty="0" smtClean="0"/>
              <a:t>/</a:t>
            </a:r>
            <a:r>
              <a:rPr lang="en-US" sz="3200" dirty="0" err="1" smtClean="0"/>
              <a:t>mengikuti</a:t>
            </a:r>
            <a:r>
              <a:rPr lang="en-US" sz="3200" dirty="0" smtClean="0"/>
              <a:t> </a:t>
            </a:r>
            <a:r>
              <a:rPr lang="en-US" sz="3200" dirty="0" err="1" smtClean="0"/>
              <a:t>algoritma</a:t>
            </a:r>
            <a:r>
              <a:rPr lang="en-US" sz="3200" dirty="0" smtClean="0"/>
              <a:t> </a:t>
            </a:r>
            <a:r>
              <a:rPr lang="en-US" sz="3200" dirty="0" err="1" smtClean="0"/>
              <a:t>tertentu</a:t>
            </a:r>
            <a:endParaRPr lang="en-US" sz="32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 err="1" smtClean="0"/>
              <a:t>Algoritma</a:t>
            </a:r>
            <a:r>
              <a:rPr lang="en-US" sz="3200" dirty="0" smtClean="0"/>
              <a:t> di </a:t>
            </a:r>
            <a:r>
              <a:rPr lang="en-US" sz="3200" dirty="0" err="1" smtClean="0"/>
              <a:t>sini</a:t>
            </a:r>
            <a:r>
              <a:rPr lang="en-US" sz="3200" dirty="0" smtClean="0"/>
              <a:t> </a:t>
            </a:r>
            <a:r>
              <a:rPr lang="en-US" sz="3200" dirty="0" err="1" smtClean="0"/>
              <a:t>bisa</a:t>
            </a:r>
            <a:r>
              <a:rPr lang="en-US" sz="3200" dirty="0" smtClean="0"/>
              <a:t> </a:t>
            </a:r>
            <a:r>
              <a:rPr lang="en-US" sz="3200" dirty="0" err="1" smtClean="0"/>
              <a:t>bersifat</a:t>
            </a:r>
            <a:r>
              <a:rPr lang="en-US" sz="3200" dirty="0" smtClean="0"/>
              <a:t> formal </a:t>
            </a:r>
            <a:r>
              <a:rPr lang="en-US" sz="3200" dirty="0" err="1" smtClean="0"/>
              <a:t>maupun</a:t>
            </a:r>
            <a:r>
              <a:rPr lang="en-US" sz="3200" dirty="0" smtClean="0"/>
              <a:t> informal </a:t>
            </a:r>
            <a:r>
              <a:rPr lang="en-US" sz="3200" dirty="0" err="1" smtClean="0"/>
              <a:t>serta</a:t>
            </a:r>
            <a:r>
              <a:rPr lang="en-US" sz="3200" dirty="0" smtClean="0"/>
              <a:t> </a:t>
            </a:r>
            <a:r>
              <a:rPr lang="en-US" sz="3200" dirty="0" err="1" smtClean="0"/>
              <a:t>bisa</a:t>
            </a:r>
            <a:r>
              <a:rPr lang="en-US" sz="3200" dirty="0" smtClean="0"/>
              <a:t> </a:t>
            </a:r>
            <a:r>
              <a:rPr lang="en-US" sz="3200" dirty="0" err="1" smtClean="0"/>
              <a:t>eksplisit</a:t>
            </a:r>
            <a:r>
              <a:rPr lang="en-US" sz="3200" dirty="0" smtClean="0"/>
              <a:t> (</a:t>
            </a:r>
            <a:r>
              <a:rPr lang="en-US" sz="3200" dirty="0" err="1" smtClean="0"/>
              <a:t>tertulis</a:t>
            </a:r>
            <a:r>
              <a:rPr lang="en-US" sz="3200" dirty="0" smtClean="0"/>
              <a:t>) </a:t>
            </a:r>
            <a:r>
              <a:rPr lang="en-US" sz="3200" dirty="0" err="1" smtClean="0"/>
              <a:t>maupun</a:t>
            </a:r>
            <a:r>
              <a:rPr lang="en-US" sz="3200" dirty="0" smtClean="0"/>
              <a:t> </a:t>
            </a:r>
            <a:r>
              <a:rPr lang="en-US" sz="3200" dirty="0" err="1" smtClean="0"/>
              <a:t>implisit</a:t>
            </a:r>
            <a:r>
              <a:rPr lang="en-US" sz="3200" dirty="0" smtClean="0"/>
              <a:t> (</a:t>
            </a:r>
            <a:r>
              <a:rPr lang="en-US" sz="3200" dirty="0" err="1" smtClean="0"/>
              <a:t>terbayang</a:t>
            </a:r>
            <a:r>
              <a:rPr lang="en-US" sz="3200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 err="1" smtClean="0"/>
              <a:t>Secara</a:t>
            </a:r>
            <a:r>
              <a:rPr lang="en-US" sz="3200" dirty="0" smtClean="0"/>
              <a:t> </a:t>
            </a:r>
            <a:r>
              <a:rPr lang="en-US" sz="3200" dirty="0" err="1" smtClean="0"/>
              <a:t>teoretis</a:t>
            </a:r>
            <a:r>
              <a:rPr lang="en-US" sz="3200" dirty="0" smtClean="0"/>
              <a:t> </a:t>
            </a:r>
            <a:r>
              <a:rPr lang="en-US" sz="3200" dirty="0" err="1" smtClean="0"/>
              <a:t>ada</a:t>
            </a:r>
            <a:r>
              <a:rPr lang="en-US" sz="3200" dirty="0" smtClean="0"/>
              <a:t> </a:t>
            </a:r>
            <a:r>
              <a:rPr lang="en-US" sz="3200" dirty="0" err="1" smtClean="0"/>
              <a:t>banyak</a:t>
            </a:r>
            <a:r>
              <a:rPr lang="en-US" sz="3200" dirty="0" smtClean="0"/>
              <a:t> </a:t>
            </a:r>
            <a:r>
              <a:rPr lang="en-US" sz="3200" dirty="0" err="1" smtClean="0"/>
              <a:t>algoritma</a:t>
            </a:r>
            <a:r>
              <a:rPr lang="en-US" sz="3200" dirty="0" smtClean="0"/>
              <a:t> untuk </a:t>
            </a:r>
            <a:r>
              <a:rPr lang="en-US" sz="3200" dirty="0" err="1" smtClean="0"/>
              <a:t>menyelesaikan</a:t>
            </a:r>
            <a:r>
              <a:rPr lang="en-US" sz="3200" dirty="0" smtClean="0"/>
              <a:t> </a:t>
            </a:r>
            <a:r>
              <a:rPr lang="en-US" sz="3200" dirty="0" err="1" smtClean="0"/>
              <a:t>masalah</a:t>
            </a:r>
            <a:r>
              <a:rPr lang="en-US" sz="3200" dirty="0" smtClean="0"/>
              <a:t> yang </a:t>
            </a:r>
            <a:r>
              <a:rPr lang="en-US" sz="3200" dirty="0" err="1" smtClean="0"/>
              <a:t>sama</a:t>
            </a:r>
            <a:endParaRPr lang="en-US" sz="32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 err="1" smtClean="0"/>
              <a:t>Meskipun</a:t>
            </a:r>
            <a:r>
              <a:rPr lang="en-US" sz="3200" dirty="0" smtClean="0"/>
              <a:t> </a:t>
            </a:r>
            <a:r>
              <a:rPr lang="en-US" sz="3200" dirty="0" err="1" smtClean="0"/>
              <a:t>menggunakan</a:t>
            </a:r>
            <a:r>
              <a:rPr lang="en-US" sz="3200" dirty="0" smtClean="0"/>
              <a:t> </a:t>
            </a:r>
            <a:r>
              <a:rPr lang="en-US" sz="3200" dirty="0" err="1" smtClean="0"/>
              <a:t>algoritma</a:t>
            </a:r>
            <a:r>
              <a:rPr lang="en-US" sz="3200" dirty="0" smtClean="0"/>
              <a:t> yang </a:t>
            </a:r>
            <a:r>
              <a:rPr lang="en-US" sz="3200" dirty="0" err="1" smtClean="0"/>
              <a:t>sama</a:t>
            </a:r>
            <a:r>
              <a:rPr lang="en-US" sz="3200" dirty="0" smtClean="0"/>
              <a:t>, </a:t>
            </a:r>
            <a:r>
              <a:rPr lang="en-US" sz="3200" dirty="0" err="1" smtClean="0"/>
              <a:t>tidak</a:t>
            </a:r>
            <a:r>
              <a:rPr lang="en-US" sz="3200" dirty="0" smtClean="0"/>
              <a:t> </a:t>
            </a:r>
            <a:r>
              <a:rPr lang="en-US" sz="3200" dirty="0" err="1" smtClean="0"/>
              <a:t>harus</a:t>
            </a:r>
            <a:r>
              <a:rPr lang="en-US" sz="3200" dirty="0" smtClean="0"/>
              <a:t> program </a:t>
            </a:r>
            <a:r>
              <a:rPr lang="en-US" sz="3200" dirty="0" err="1" smtClean="0"/>
              <a:t>berisi</a:t>
            </a:r>
            <a:r>
              <a:rPr lang="en-US" sz="3200" dirty="0" smtClean="0"/>
              <a:t> </a:t>
            </a:r>
            <a:r>
              <a:rPr lang="en-US" sz="3200" dirty="0" err="1" smtClean="0"/>
              <a:t>perintah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alur</a:t>
            </a:r>
            <a:r>
              <a:rPr lang="en-US" sz="3200" dirty="0" smtClean="0"/>
              <a:t> yang </a:t>
            </a:r>
            <a:r>
              <a:rPr lang="en-US" sz="3200" dirty="0" err="1" smtClean="0"/>
              <a:t>sama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69DF-48E6-46DC-B9CF-1E98499BDFE3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Algoritma dan Pemrograman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3952" y="2004646"/>
            <a:ext cx="3884263" cy="386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7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989320" cy="402336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 err="1" smtClean="0"/>
              <a:t>Secara</a:t>
            </a:r>
            <a:r>
              <a:rPr lang="en-US" sz="3200" dirty="0" smtClean="0"/>
              <a:t> </a:t>
            </a:r>
            <a:r>
              <a:rPr lang="en-US" sz="3200" dirty="0" err="1" smtClean="0"/>
              <a:t>semantik</a:t>
            </a:r>
            <a:r>
              <a:rPr lang="en-US" sz="3200" dirty="0" smtClean="0"/>
              <a:t> </a:t>
            </a:r>
            <a:r>
              <a:rPr lang="en-US" sz="3200" dirty="0" err="1" smtClean="0"/>
              <a:t>benar</a:t>
            </a:r>
            <a:endParaRPr lang="en-US" sz="3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 err="1" smtClean="0"/>
              <a:t>Efisien</a:t>
            </a:r>
            <a:r>
              <a:rPr lang="en-US" sz="3200" dirty="0" smtClean="0"/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 err="1" smtClean="0"/>
              <a:t>Efektif</a:t>
            </a:r>
            <a:endParaRPr lang="en-US" sz="32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 smtClean="0"/>
              <a:t>Durable /</a:t>
            </a:r>
            <a:r>
              <a:rPr lang="en-US" sz="3200" dirty="0" err="1" smtClean="0"/>
              <a:t>Tangguh</a:t>
            </a:r>
            <a:r>
              <a:rPr lang="en-US" sz="3200" dirty="0" smtClean="0"/>
              <a:t> (</a:t>
            </a:r>
            <a:r>
              <a:rPr lang="en-US" sz="3200" dirty="0" err="1" smtClean="0"/>
              <a:t>tidak</a:t>
            </a:r>
            <a:r>
              <a:rPr lang="en-US" sz="3200" dirty="0" smtClean="0"/>
              <a:t> </a:t>
            </a:r>
            <a:r>
              <a:rPr lang="en-US" sz="3200" dirty="0" err="1" smtClean="0"/>
              <a:t>kacau</a:t>
            </a:r>
            <a:r>
              <a:rPr lang="en-US" sz="3200" dirty="0" smtClean="0"/>
              <a:t> </a:t>
            </a:r>
            <a:r>
              <a:rPr lang="en-US" sz="3200" dirty="0" err="1" smtClean="0"/>
              <a:t>ketika</a:t>
            </a:r>
            <a:r>
              <a:rPr lang="en-US" sz="3200" dirty="0" smtClean="0"/>
              <a:t> </a:t>
            </a:r>
            <a:r>
              <a:rPr lang="en-US" sz="3200" dirty="0" err="1" smtClean="0"/>
              <a:t>menghadapi</a:t>
            </a:r>
            <a:r>
              <a:rPr lang="en-US" sz="3200" dirty="0" smtClean="0"/>
              <a:t> </a:t>
            </a:r>
            <a:r>
              <a:rPr lang="en-US" sz="3200" dirty="0" err="1" smtClean="0"/>
              <a:t>situasi</a:t>
            </a:r>
            <a:r>
              <a:rPr lang="en-US" sz="3200" dirty="0" smtClean="0"/>
              <a:t> </a:t>
            </a:r>
            <a:r>
              <a:rPr lang="en-US" sz="3200" dirty="0" err="1" smtClean="0"/>
              <a:t>tidak</a:t>
            </a:r>
            <a:r>
              <a:rPr lang="en-US" sz="3200" dirty="0" smtClean="0"/>
              <a:t> normal)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0ECE-F2AA-4025-8A53-CCAA1D9889D2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Algoritma dan Pemrograman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701" y="2152205"/>
            <a:ext cx="5275803" cy="277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86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Menulis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 err="1" smtClean="0"/>
              <a:t>Supaya</a:t>
            </a:r>
            <a:r>
              <a:rPr lang="en-US" sz="3200" dirty="0" smtClean="0"/>
              <a:t> </a:t>
            </a:r>
            <a:r>
              <a:rPr lang="en-US" sz="3200" dirty="0" err="1" smtClean="0"/>
              <a:t>efisien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mudah</a:t>
            </a:r>
            <a:r>
              <a:rPr lang="en-US" sz="3200" dirty="0" smtClean="0"/>
              <a:t> </a:t>
            </a:r>
            <a:r>
              <a:rPr lang="en-US" sz="3200" dirty="0" err="1" smtClean="0"/>
              <a:t>dikomunikasikan</a:t>
            </a:r>
            <a:r>
              <a:rPr lang="en-US" sz="3200" dirty="0" smtClean="0"/>
              <a:t>, </a:t>
            </a:r>
            <a:r>
              <a:rPr lang="en-US" sz="3200" dirty="0" err="1" smtClean="0"/>
              <a:t>sebuah</a:t>
            </a:r>
            <a:r>
              <a:rPr lang="en-US" sz="3200" dirty="0" smtClean="0"/>
              <a:t> </a:t>
            </a:r>
            <a:r>
              <a:rPr lang="en-US" sz="3200" dirty="0" err="1" smtClean="0"/>
              <a:t>algoritma</a:t>
            </a:r>
            <a:r>
              <a:rPr lang="en-US" sz="3200" dirty="0" smtClean="0"/>
              <a:t> </a:t>
            </a:r>
            <a:r>
              <a:rPr lang="en-US" sz="3200" dirty="0" err="1" smtClean="0"/>
              <a:t>ditulis</a:t>
            </a:r>
            <a:r>
              <a:rPr lang="en-US" sz="3200" dirty="0" smtClean="0"/>
              <a:t> </a:t>
            </a:r>
            <a:r>
              <a:rPr lang="en-US" sz="3200" dirty="0" err="1" smtClean="0"/>
              <a:t>memakai</a:t>
            </a:r>
            <a:r>
              <a:rPr lang="en-US" sz="3200" dirty="0" smtClean="0"/>
              <a:t> </a:t>
            </a:r>
            <a:r>
              <a:rPr lang="en-US" sz="3200" dirty="0" err="1" smtClean="0"/>
              <a:t>cara</a:t>
            </a:r>
            <a:r>
              <a:rPr lang="en-US" sz="3200" dirty="0" smtClean="0"/>
              <a:t> </a:t>
            </a:r>
            <a:r>
              <a:rPr lang="en-US" sz="3200" dirty="0" err="1" smtClean="0"/>
              <a:t>tertentu</a:t>
            </a:r>
            <a:r>
              <a:rPr lang="en-US" sz="3200" dirty="0" smtClean="0"/>
              <a:t>, </a:t>
            </a:r>
            <a:r>
              <a:rPr lang="en-US" sz="3200" dirty="0" err="1" smtClean="0"/>
              <a:t>antara</a:t>
            </a:r>
            <a:r>
              <a:rPr lang="en-US" sz="3200" dirty="0" smtClean="0"/>
              <a:t> lain</a:t>
            </a:r>
          </a:p>
          <a:p>
            <a:pPr marL="800100" lvl="1" indent="-395288">
              <a:buFont typeface="Wingdings" panose="05000000000000000000" pitchFamily="2" charset="2"/>
              <a:buChar char="§"/>
            </a:pPr>
            <a:r>
              <a:rPr lang="en-US" sz="3000" dirty="0" smtClean="0"/>
              <a:t>Flowchart (diagram </a:t>
            </a:r>
            <a:r>
              <a:rPr lang="en-US" sz="3000" dirty="0" err="1" smtClean="0"/>
              <a:t>alir</a:t>
            </a:r>
            <a:r>
              <a:rPr lang="en-US" sz="3000" dirty="0" smtClean="0"/>
              <a:t>) </a:t>
            </a:r>
            <a:r>
              <a:rPr lang="en-US" sz="3000" dirty="0" err="1" smtClean="0"/>
              <a:t>bila</a:t>
            </a:r>
            <a:r>
              <a:rPr lang="en-US" sz="3000" dirty="0" smtClean="0"/>
              <a:t> </a:t>
            </a:r>
            <a:r>
              <a:rPr lang="en-US" sz="3000" dirty="0" err="1" smtClean="0"/>
              <a:t>memakai</a:t>
            </a:r>
            <a:r>
              <a:rPr lang="en-US" sz="3000" dirty="0" smtClean="0"/>
              <a:t> </a:t>
            </a:r>
            <a:r>
              <a:rPr lang="en-US" sz="3000" dirty="0" err="1" smtClean="0"/>
              <a:t>pendekatan</a:t>
            </a:r>
            <a:r>
              <a:rPr lang="en-US" sz="3000" dirty="0" smtClean="0"/>
              <a:t> </a:t>
            </a:r>
            <a:r>
              <a:rPr lang="en-US" sz="3000" dirty="0" err="1" smtClean="0"/>
              <a:t>tidak</a:t>
            </a:r>
            <a:r>
              <a:rPr lang="en-US" sz="3000" dirty="0" smtClean="0"/>
              <a:t> </a:t>
            </a:r>
            <a:r>
              <a:rPr lang="en-US" sz="3000" dirty="0" err="1"/>
              <a:t>t</a:t>
            </a:r>
            <a:r>
              <a:rPr lang="en-US" sz="3000" dirty="0" err="1" smtClean="0"/>
              <a:t>erstruktur</a:t>
            </a:r>
            <a:endParaRPr lang="en-US" sz="3000" dirty="0" smtClean="0"/>
          </a:p>
          <a:p>
            <a:pPr marL="800100" lvl="1" indent="-395288">
              <a:buFont typeface="Wingdings" panose="05000000000000000000" pitchFamily="2" charset="2"/>
              <a:buChar char="§"/>
            </a:pPr>
            <a:r>
              <a:rPr lang="en-US" sz="3000" dirty="0" smtClean="0"/>
              <a:t>Diagram </a:t>
            </a:r>
            <a:r>
              <a:rPr lang="en-US" sz="3000" dirty="0" err="1"/>
              <a:t>A</a:t>
            </a:r>
            <a:r>
              <a:rPr lang="en-US" sz="3000" dirty="0" err="1" smtClean="0"/>
              <a:t>liran</a:t>
            </a:r>
            <a:r>
              <a:rPr lang="en-US" sz="3000" dirty="0" smtClean="0"/>
              <a:t> Data (DAD) </a:t>
            </a:r>
            <a:r>
              <a:rPr lang="en-US" sz="3000" dirty="0" err="1" smtClean="0"/>
              <a:t>bila</a:t>
            </a:r>
            <a:r>
              <a:rPr lang="en-US" sz="3000" dirty="0" smtClean="0"/>
              <a:t> </a:t>
            </a:r>
            <a:r>
              <a:rPr lang="en-US" sz="3000" dirty="0" err="1" smtClean="0"/>
              <a:t>memakai</a:t>
            </a:r>
            <a:r>
              <a:rPr lang="en-US" sz="3000" dirty="0" smtClean="0"/>
              <a:t> </a:t>
            </a:r>
            <a:r>
              <a:rPr lang="en-US" sz="3000" dirty="0" err="1" smtClean="0"/>
              <a:t>pendekatan</a:t>
            </a:r>
            <a:r>
              <a:rPr lang="en-US" sz="3000" dirty="0" smtClean="0"/>
              <a:t> </a:t>
            </a:r>
            <a:r>
              <a:rPr lang="en-US" sz="3000" dirty="0" err="1" smtClean="0"/>
              <a:t>terstruktur</a:t>
            </a:r>
            <a:endParaRPr lang="en-US" sz="3000" dirty="0" smtClean="0"/>
          </a:p>
          <a:p>
            <a:pPr marL="800100" lvl="1" indent="-395288">
              <a:buFont typeface="Wingdings" panose="05000000000000000000" pitchFamily="2" charset="2"/>
              <a:buChar char="§"/>
            </a:pPr>
            <a:r>
              <a:rPr lang="en-US" sz="3000" dirty="0" smtClean="0"/>
              <a:t>Structured English </a:t>
            </a:r>
            <a:r>
              <a:rPr lang="en-US" sz="3000" dirty="0" err="1" smtClean="0"/>
              <a:t>bila</a:t>
            </a:r>
            <a:r>
              <a:rPr lang="en-US" sz="3000" dirty="0" smtClean="0"/>
              <a:t> </a:t>
            </a:r>
            <a:r>
              <a:rPr lang="en-US" sz="3000" dirty="0" err="1" smtClean="0"/>
              <a:t>memakai</a:t>
            </a:r>
            <a:r>
              <a:rPr lang="en-US" sz="3000" dirty="0" smtClean="0"/>
              <a:t> </a:t>
            </a:r>
            <a:r>
              <a:rPr lang="en-US" sz="3000" dirty="0" err="1" smtClean="0"/>
              <a:t>pendekatan</a:t>
            </a:r>
            <a:r>
              <a:rPr lang="en-US" sz="3000" dirty="0" smtClean="0"/>
              <a:t> </a:t>
            </a:r>
            <a:r>
              <a:rPr lang="en-US" sz="3000" dirty="0" err="1" smtClean="0"/>
              <a:t>terstruktur</a:t>
            </a:r>
            <a:endParaRPr lang="en-US" sz="3000" dirty="0" smtClean="0"/>
          </a:p>
          <a:p>
            <a:pPr marL="800100" lvl="1" indent="-395288">
              <a:buFont typeface="Wingdings" panose="05000000000000000000" pitchFamily="2" charset="2"/>
              <a:buChar char="§"/>
            </a:pPr>
            <a:r>
              <a:rPr lang="en-US" sz="3000" dirty="0" smtClean="0"/>
              <a:t>Pseudo code (program </a:t>
            </a:r>
            <a:r>
              <a:rPr lang="en-US" sz="3000" dirty="0" err="1" smtClean="0"/>
              <a:t>semu</a:t>
            </a:r>
            <a:r>
              <a:rPr lang="en-US" sz="3000" dirty="0" smtClean="0"/>
              <a:t>) </a:t>
            </a:r>
            <a:r>
              <a:rPr lang="en-US" sz="3000" dirty="0" err="1" smtClean="0"/>
              <a:t>supaya</a:t>
            </a:r>
            <a:r>
              <a:rPr lang="en-US" sz="3000" dirty="0" smtClean="0"/>
              <a:t> </a:t>
            </a:r>
            <a:r>
              <a:rPr lang="en-US" sz="3000" dirty="0" err="1" smtClean="0"/>
              <a:t>ada</a:t>
            </a:r>
            <a:r>
              <a:rPr lang="en-US" sz="3000" dirty="0" smtClean="0"/>
              <a:t> </a:t>
            </a:r>
            <a:r>
              <a:rPr lang="en-US" sz="3000" dirty="0" err="1" smtClean="0"/>
              <a:t>relasi</a:t>
            </a:r>
            <a:r>
              <a:rPr lang="en-US" sz="3000" dirty="0" smtClean="0"/>
              <a:t> </a:t>
            </a:r>
            <a:r>
              <a:rPr lang="en-US" sz="3000" dirty="0" err="1" smtClean="0"/>
              <a:t>satu</a:t>
            </a:r>
            <a:r>
              <a:rPr lang="en-US" sz="3000" dirty="0" smtClean="0"/>
              <a:t> </a:t>
            </a:r>
            <a:r>
              <a:rPr lang="en-US" sz="3000" dirty="0" err="1" smtClean="0"/>
              <a:t>lawan</a:t>
            </a:r>
            <a:r>
              <a:rPr lang="en-US" sz="3000" dirty="0" smtClean="0"/>
              <a:t> </a:t>
            </a:r>
            <a:r>
              <a:rPr lang="en-US" sz="3000" dirty="0" err="1" smtClean="0"/>
              <a:t>satu</a:t>
            </a:r>
            <a:r>
              <a:rPr lang="en-US" sz="3000" dirty="0" smtClean="0"/>
              <a:t> </a:t>
            </a:r>
            <a:r>
              <a:rPr lang="en-US" sz="3000" dirty="0" err="1" smtClean="0"/>
              <a:t>dengan</a:t>
            </a:r>
            <a:r>
              <a:rPr lang="en-US" sz="3000" dirty="0" smtClean="0"/>
              <a:t> </a:t>
            </a:r>
            <a:r>
              <a:rPr lang="en-US" sz="3000" dirty="0" err="1" smtClean="0"/>
              <a:t>bahasa</a:t>
            </a:r>
            <a:r>
              <a:rPr lang="en-US" sz="3000" dirty="0" smtClean="0"/>
              <a:t> </a:t>
            </a:r>
            <a:r>
              <a:rPr lang="en-US" sz="3000" dirty="0" err="1" smtClean="0"/>
              <a:t>pemrograman</a:t>
            </a:r>
            <a:r>
              <a:rPr lang="en-US" sz="3000" dirty="0" smtClean="0"/>
              <a:t> </a:t>
            </a:r>
            <a:r>
              <a:rPr lang="en-US" sz="3000" dirty="0" err="1" smtClean="0"/>
              <a:t>tertentu</a:t>
            </a:r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A1CF-8F9F-4763-BB36-8ED84C32AECB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Algoritma dan Pemrograman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B596-F803-4715-8275-E2300AF5494C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Algoritma dan Pemrograman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56" y="2458867"/>
            <a:ext cx="4285517" cy="36968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1928" y="1948371"/>
            <a:ext cx="5741258" cy="43004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5675" y="2041431"/>
            <a:ext cx="2127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Flowchart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799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7816</TotalTime>
  <Words>862</Words>
  <Application>Microsoft Office PowerPoint</Application>
  <PresentationFormat>Widescreen</PresentationFormat>
  <Paragraphs>190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Calibri Light</vt:lpstr>
      <vt:lpstr>Constantia</vt:lpstr>
      <vt:lpstr>Ink Free</vt:lpstr>
      <vt:lpstr>Wingdings</vt:lpstr>
      <vt:lpstr>Retrospect</vt:lpstr>
      <vt:lpstr>ALGORITMA DAN PEMROGRAMAN (ALGO101):  Konsep dan Strategi</vt:lpstr>
      <vt:lpstr>Program Ibarat Resep</vt:lpstr>
      <vt:lpstr>Resep Versus Program Komputer</vt:lpstr>
      <vt:lpstr>Algoritma</vt:lpstr>
      <vt:lpstr>Sifat Algoritma</vt:lpstr>
      <vt:lpstr>Algoritma di Balik Program</vt:lpstr>
      <vt:lpstr>Kualitas Algoritma</vt:lpstr>
      <vt:lpstr>Menulis Algoritma</vt:lpstr>
      <vt:lpstr>Contoh</vt:lpstr>
      <vt:lpstr>Flowchart &amp; Pseudo Code Bubble Sort </vt:lpstr>
      <vt:lpstr>Komputer sangat sederhana dengan 3 perintah pseudo code </vt:lpstr>
      <vt:lpstr>Algoritma dan Program untuk menghitung luas segitiga siku-siku</vt:lpstr>
      <vt:lpstr>Latihan</vt:lpstr>
      <vt:lpstr>Prinsip Menyusun Algoritma</vt:lpstr>
      <vt:lpstr>Strategi Membuat Algoritma  (dan Program) </vt:lpstr>
      <vt:lpstr>Contoh 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LAPORAN REKTOR 2015</dc:title>
  <dc:creator>Win8.1</dc:creator>
  <cp:lastModifiedBy>Asus</cp:lastModifiedBy>
  <cp:revision>341</cp:revision>
  <cp:lastPrinted>2018-08-14T07:26:30Z</cp:lastPrinted>
  <dcterms:created xsi:type="dcterms:W3CDTF">2015-12-16T04:56:04Z</dcterms:created>
  <dcterms:modified xsi:type="dcterms:W3CDTF">2020-09-09T14:48:13Z</dcterms:modified>
</cp:coreProperties>
</file>