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63" r:id="rId3"/>
    <p:sldId id="326" r:id="rId4"/>
    <p:sldId id="365" r:id="rId5"/>
    <p:sldId id="366" r:id="rId6"/>
    <p:sldId id="367" r:id="rId7"/>
    <p:sldId id="370" r:id="rId8"/>
    <p:sldId id="369" r:id="rId9"/>
    <p:sldId id="368" r:id="rId10"/>
    <p:sldId id="372" r:id="rId11"/>
    <p:sldId id="373" r:id="rId12"/>
    <p:sldId id="374" r:id="rId13"/>
    <p:sldId id="371" r:id="rId14"/>
    <p:sldId id="323" r:id="rId15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6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3F6F375D-CB1E-4E46-924A-EDD52BCE34C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DC1BEBF-F366-4522-9EB1-18653CE17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6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05F6AA-2570-4607-9BD4-7E9FAB49A4D6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F6318333-A03C-4670-A3A0-C927B943CD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5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8333-A03C-4670-A3A0-C927B943CD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9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8333-A03C-4670-A3A0-C927B943CD1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2A5F-C929-4406-A67E-4E586008196E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7D3B-DDC1-4CEA-8563-D1DC7948418D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2124-A542-4E7F-AA0B-039D3B210973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929C-F006-4FEE-BE42-215AC7BDCBDB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92AB-BEC6-4C30-A179-A275E1B14EB6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3EB4-F962-4424-8809-943E76CDBABE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D185-65A5-4CF8-990B-637C010CB41F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B84E-DCC7-4BF6-ABCE-0FBDD174BA58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5F09-1DBC-432E-B4AE-132ACC918422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9E3C90-D788-4B64-B148-8CCEA7DEAA3F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166-A443-4A5E-90C8-243D469D3CEF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226E90-A1FB-4CDC-9262-FACA96BE05BC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415" y="1839843"/>
            <a:ext cx="8825036" cy="24749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ALGORITMA DAN PEMROGRAMAN</a:t>
            </a:r>
            <a:br>
              <a:rPr lang="en-US" sz="5300" dirty="0"/>
            </a:br>
            <a:r>
              <a:rPr lang="en-US" sz="5300" dirty="0"/>
              <a:t>(ALGO101): </a:t>
            </a:r>
            <a:br>
              <a:rPr lang="en-US" sz="5300" dirty="0"/>
            </a:br>
            <a:r>
              <a:rPr lang="en-US" sz="6600" dirty="0" err="1"/>
              <a:t>Lingkungan</a:t>
            </a:r>
            <a:r>
              <a:rPr lang="en-US" sz="6600" dirty="0"/>
              <a:t> </a:t>
            </a:r>
            <a:r>
              <a:rPr lang="en-US" sz="6600" dirty="0" err="1"/>
              <a:t>Pengembangan</a:t>
            </a:r>
            <a:r>
              <a:rPr lang="en-US" sz="6600" dirty="0"/>
              <a:t> Program Java</a:t>
            </a:r>
            <a:endParaRPr lang="en-US" sz="7200" dirty="0">
              <a:latin typeface="Ink Free" panose="03080402000500000000" pitchFamily="66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35609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PROGRAM STUDI TEKNIK INFORMATIKA</a:t>
            </a:r>
          </a:p>
          <a:p>
            <a:pPr algn="ctr"/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FAKULTAS SAINS DAN TEKNOLOGI</a:t>
            </a:r>
          </a:p>
          <a:p>
            <a:pPr algn="ctr"/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UNIVERSITAS SANATA DHARMA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https://www.usd.ac.id/fakultas/pascasarjana/s2inggris/f1l3/Logo%20US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05" y="181125"/>
            <a:ext cx="1753473" cy="174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424F-3C09-47BA-9996-BC22384F7B0C}" type="datetime1">
              <a:rPr lang="en-US" sz="1400" smtClean="0"/>
              <a:t>8/23/2021</a:t>
            </a:fld>
            <a:endParaRPr lang="en-US" sz="1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5808" y="6459785"/>
            <a:ext cx="8124091" cy="365125"/>
          </a:xfrm>
        </p:spPr>
        <p:txBody>
          <a:bodyPr/>
          <a:lstStyle/>
          <a:p>
            <a:r>
              <a:rPr lang="it-IT" sz="2000" dirty="0"/>
              <a:t>Topik 2: Lingkungan Pengembangan Java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582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Lingkungan</a:t>
            </a:r>
            <a:r>
              <a:rPr lang="en-US" b="1" dirty="0"/>
              <a:t> </a:t>
            </a:r>
            <a:r>
              <a:rPr lang="en-US" b="1" dirty="0" err="1"/>
              <a:t>Pengembangan</a:t>
            </a:r>
            <a:r>
              <a:rPr lang="en-US" b="1" dirty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79" y="1845734"/>
            <a:ext cx="1005839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err="1"/>
              <a:t>Fase</a:t>
            </a:r>
            <a:r>
              <a:rPr lang="en-US" sz="3600" dirty="0"/>
              <a:t> 4 – Bytecode Verification</a:t>
            </a:r>
            <a:endParaRPr lang="en-US" sz="2400" dirty="0"/>
          </a:p>
          <a:p>
            <a:pPr lvl="2"/>
            <a:r>
              <a:rPr lang="en-US" sz="2400" dirty="0" err="1"/>
              <a:t>Saat</a:t>
            </a:r>
            <a:r>
              <a:rPr lang="en-US" sz="2400" dirty="0"/>
              <a:t> class </a:t>
            </a:r>
            <a:r>
              <a:rPr lang="en-US" sz="2400" dirty="0" err="1"/>
              <a:t>dimuat</a:t>
            </a:r>
            <a:r>
              <a:rPr lang="en-US" sz="2400" dirty="0"/>
              <a:t>, bytecode verifier </a:t>
            </a:r>
            <a:r>
              <a:rPr lang="en-US" sz="2400" dirty="0" err="1"/>
              <a:t>memeriksa</a:t>
            </a:r>
            <a:r>
              <a:rPr lang="en-US" sz="2400" dirty="0"/>
              <a:t> bytecode.</a:t>
            </a:r>
          </a:p>
          <a:p>
            <a:pPr lvl="2"/>
            <a:r>
              <a:rPr lang="en-US" sz="2400" dirty="0" err="1"/>
              <a:t>Memastikan</a:t>
            </a:r>
            <a:r>
              <a:rPr lang="en-US" sz="2400" dirty="0"/>
              <a:t> class </a:t>
            </a:r>
            <a:r>
              <a:rPr lang="en-US" sz="2400" dirty="0" err="1"/>
              <a:t>tersebut</a:t>
            </a:r>
            <a:r>
              <a:rPr lang="en-US" sz="2400" dirty="0"/>
              <a:t> valid dan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melanggar</a:t>
            </a:r>
            <a:r>
              <a:rPr lang="en-US" sz="2400" dirty="0"/>
              <a:t> </a:t>
            </a:r>
            <a:r>
              <a:rPr lang="en-US" sz="2400" dirty="0" err="1"/>
              <a:t>pembatasan</a:t>
            </a:r>
            <a:r>
              <a:rPr lang="en-US" sz="2400" dirty="0"/>
              <a:t> </a:t>
            </a:r>
            <a:r>
              <a:rPr lang="en-US" sz="2400" dirty="0" err="1"/>
              <a:t>keamanan</a:t>
            </a:r>
            <a:r>
              <a:rPr lang="en-US" sz="2400" dirty="0"/>
              <a:t> Java.</a:t>
            </a:r>
          </a:p>
          <a:p>
            <a:pPr lvl="2"/>
            <a:r>
              <a:rPr lang="en-US" sz="2400" dirty="0"/>
              <a:t>Java </a:t>
            </a:r>
            <a:r>
              <a:rPr lang="en-US" sz="2400" dirty="0" err="1"/>
              <a:t>memaksakan</a:t>
            </a:r>
            <a:r>
              <a:rPr lang="en-US" sz="2400" dirty="0"/>
              <a:t> </a:t>
            </a:r>
            <a:r>
              <a:rPr lang="en-US" sz="2400" dirty="0" err="1"/>
              <a:t>keamaan</a:t>
            </a:r>
            <a:r>
              <a:rPr lang="en-US" sz="2400" dirty="0"/>
              <a:t> yang </a:t>
            </a:r>
            <a:r>
              <a:rPr lang="en-US" sz="2400" dirty="0" err="1"/>
              <a:t>kuat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memastikan</a:t>
            </a:r>
            <a:r>
              <a:rPr lang="en-US" sz="2400" dirty="0"/>
              <a:t> program Java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merusak</a:t>
            </a:r>
            <a:r>
              <a:rPr lang="en-US" sz="2400" dirty="0"/>
              <a:t> file dan </a:t>
            </a:r>
            <a:r>
              <a:rPr lang="en-US" sz="2400" dirty="0" err="1"/>
              <a:t>sistem</a:t>
            </a:r>
            <a:r>
              <a:rPr lang="en-US" sz="2400" dirty="0"/>
              <a:t> (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virus </a:t>
            </a:r>
            <a:r>
              <a:rPr lang="en-US" sz="2400" dirty="0" err="1"/>
              <a:t>atau</a:t>
            </a:r>
            <a:r>
              <a:rPr lang="en-US" sz="2400" dirty="0"/>
              <a:t> worm).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8E41-CC7F-475B-B481-57881CA0288C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4426728-29DD-4403-A0DC-5FEA2C11C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303" y="4354690"/>
            <a:ext cx="64293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3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Lingkungan</a:t>
            </a:r>
            <a:r>
              <a:rPr lang="en-US" b="1" dirty="0"/>
              <a:t> </a:t>
            </a:r>
            <a:r>
              <a:rPr lang="en-US" b="1" dirty="0" err="1"/>
              <a:t>Pengembangan</a:t>
            </a:r>
            <a:r>
              <a:rPr lang="en-US" b="1" dirty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79" y="1845734"/>
            <a:ext cx="1005839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err="1"/>
              <a:t>Fase</a:t>
            </a:r>
            <a:r>
              <a:rPr lang="en-US" sz="3600" dirty="0"/>
              <a:t> 5 – Execution</a:t>
            </a:r>
            <a:endParaRPr lang="en-US" sz="2400" dirty="0"/>
          </a:p>
          <a:p>
            <a:pPr lvl="2"/>
            <a:r>
              <a:rPr lang="en-US" sz="2400" dirty="0"/>
              <a:t>JVM </a:t>
            </a:r>
            <a:r>
              <a:rPr lang="en-US" sz="2400" dirty="0" err="1"/>
              <a:t>mengeksekusi</a:t>
            </a:r>
            <a:r>
              <a:rPr lang="en-US" sz="2400" dirty="0"/>
              <a:t> program bytecode.</a:t>
            </a:r>
          </a:p>
          <a:p>
            <a:pPr lvl="2"/>
            <a:r>
              <a:rPr lang="en-US" sz="2400" dirty="0"/>
              <a:t>JMV </a:t>
            </a:r>
            <a:r>
              <a:rPr lang="en-US" sz="2400" dirty="0" err="1"/>
              <a:t>mengeksekusi</a:t>
            </a:r>
            <a:r>
              <a:rPr lang="en-US" sz="2400" dirty="0"/>
              <a:t> bytecode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kombinasi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interpretasi</a:t>
            </a:r>
            <a:r>
              <a:rPr lang="en-US" sz="2400" dirty="0"/>
              <a:t> dan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kompilasi</a:t>
            </a:r>
            <a:r>
              <a:rPr lang="en-US" sz="2400" dirty="0"/>
              <a:t> just in time (JIT).</a:t>
            </a:r>
          </a:p>
          <a:p>
            <a:pPr lvl="2"/>
            <a:r>
              <a:rPr lang="en-US" sz="2400" dirty="0"/>
              <a:t>Compiler JIT, </a:t>
            </a:r>
            <a:r>
              <a:rPr lang="en-US" sz="2400" dirty="0" err="1"/>
              <a:t>contohnya</a:t>
            </a:r>
            <a:r>
              <a:rPr lang="en-US" sz="2400" dirty="0"/>
              <a:t> Oracle’s Java </a:t>
            </a:r>
            <a:r>
              <a:rPr lang="en-US" sz="2400" dirty="0" err="1"/>
              <a:t>HotSpot</a:t>
            </a:r>
            <a:r>
              <a:rPr lang="en-US" sz="2400" dirty="0"/>
              <a:t> compiler, </a:t>
            </a:r>
            <a:r>
              <a:rPr lang="en-US" sz="2400" dirty="0" err="1"/>
              <a:t>menerjemahkan</a:t>
            </a:r>
            <a:r>
              <a:rPr lang="en-US" sz="2400" dirty="0"/>
              <a:t> bytecode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mesin</a:t>
            </a:r>
            <a:r>
              <a:rPr lang="en-US" sz="2400" dirty="0"/>
              <a:t> computer yang </a:t>
            </a:r>
            <a:r>
              <a:rPr lang="en-US" sz="2400" dirty="0" err="1"/>
              <a:t>mendasari</a:t>
            </a:r>
            <a:r>
              <a:rPr lang="en-US" sz="2400" dirty="0"/>
              <a:t> . </a:t>
            </a:r>
          </a:p>
          <a:p>
            <a:pPr lvl="2"/>
            <a:r>
              <a:rPr lang="en-US" sz="2400" dirty="0" err="1"/>
              <a:t>Ketika</a:t>
            </a:r>
            <a:r>
              <a:rPr lang="en-US" sz="2400" dirty="0"/>
              <a:t> JVM </a:t>
            </a:r>
            <a:r>
              <a:rPr lang="en-US" sz="2400" dirty="0" err="1"/>
              <a:t>menemukan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yang </a:t>
            </a:r>
            <a:r>
              <a:rPr lang="en-US" sz="2400" dirty="0" err="1"/>
              <a:t>dikompilasi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,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mesin</a:t>
            </a:r>
            <a:r>
              <a:rPr lang="en-US" sz="2400" dirty="0"/>
              <a:t> </a:t>
            </a:r>
            <a:r>
              <a:rPr lang="en-US" sz="2400" dirty="0" err="1"/>
              <a:t>dieksekusi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cepat</a:t>
            </a:r>
            <a:r>
              <a:rPr lang="en-US" sz="2400" dirty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8E41-CC7F-475B-B481-57881CA0288C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25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Lingkungan</a:t>
            </a:r>
            <a:r>
              <a:rPr lang="en-US" b="1" dirty="0"/>
              <a:t> </a:t>
            </a:r>
            <a:r>
              <a:rPr lang="en-US" b="1" dirty="0" err="1"/>
              <a:t>Pengembangan</a:t>
            </a:r>
            <a:r>
              <a:rPr lang="en-US" b="1" dirty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79" y="1845734"/>
            <a:ext cx="1005839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err="1"/>
              <a:t>Fase</a:t>
            </a:r>
            <a:r>
              <a:rPr lang="en-US" sz="3600" dirty="0"/>
              <a:t> 5 – Execution</a:t>
            </a:r>
            <a:endParaRPr lang="en-US" sz="2400" dirty="0"/>
          </a:p>
          <a:p>
            <a:pPr lvl="2"/>
            <a:r>
              <a:rPr lang="en-US" sz="2400" dirty="0"/>
              <a:t>Java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fase</a:t>
            </a:r>
            <a:r>
              <a:rPr lang="en-US" sz="2400" dirty="0"/>
              <a:t> </a:t>
            </a:r>
            <a:r>
              <a:rPr lang="en-US" sz="2400" dirty="0" err="1"/>
              <a:t>kompilasi</a:t>
            </a:r>
            <a:endParaRPr lang="en-US" sz="2400" dirty="0"/>
          </a:p>
          <a:p>
            <a:pPr lvl="3"/>
            <a:r>
              <a:rPr lang="en-US" sz="2400" dirty="0" err="1"/>
              <a:t>Pertama</a:t>
            </a:r>
            <a:r>
              <a:rPr lang="en-US" sz="2400" dirty="0"/>
              <a:t> di mana source code </a:t>
            </a:r>
            <a:r>
              <a:rPr lang="en-US" sz="2400" dirty="0" err="1"/>
              <a:t>diterjemahkan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bytecode (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portabilitas</a:t>
            </a:r>
            <a:r>
              <a:rPr lang="en-US" sz="2400" dirty="0"/>
              <a:t> di </a:t>
            </a:r>
            <a:r>
              <a:rPr lang="en-US" sz="2400" dirty="0" err="1"/>
              <a:t>seluruh</a:t>
            </a:r>
            <a:r>
              <a:rPr lang="en-US" sz="2400" dirty="0"/>
              <a:t> JVM pada platform </a:t>
            </a:r>
            <a:r>
              <a:rPr lang="en-US" sz="2400" dirty="0" err="1"/>
              <a:t>komputer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)</a:t>
            </a:r>
          </a:p>
          <a:p>
            <a:pPr lvl="3"/>
            <a:r>
              <a:rPr lang="en-US" sz="2400" dirty="0"/>
              <a:t>Yang </a:t>
            </a:r>
            <a:r>
              <a:rPr lang="en-US" sz="2400" dirty="0" err="1"/>
              <a:t>kedua</a:t>
            </a:r>
            <a:r>
              <a:rPr lang="en-US" sz="2400" dirty="0"/>
              <a:t>, </a:t>
            </a:r>
            <a:r>
              <a:rPr lang="en-US" sz="2400" dirty="0" err="1"/>
              <a:t>selama</a:t>
            </a:r>
            <a:r>
              <a:rPr lang="en-US" sz="2400" dirty="0"/>
              <a:t> </a:t>
            </a:r>
            <a:r>
              <a:rPr lang="en-US" sz="2400" dirty="0" err="1"/>
              <a:t>eksekusi</a:t>
            </a:r>
            <a:r>
              <a:rPr lang="en-US" sz="2400" dirty="0"/>
              <a:t>, bytecode </a:t>
            </a:r>
            <a:r>
              <a:rPr lang="en-US" sz="2400" dirty="0" err="1"/>
              <a:t>diterjemahkan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mesin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program </a:t>
            </a:r>
            <a:r>
              <a:rPr lang="en-US" sz="2400" dirty="0" err="1"/>
              <a:t>dijalankan</a:t>
            </a:r>
            <a:r>
              <a:rPr lang="en-US" sz="24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8E41-CC7F-475B-B481-57881CA0288C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BC4B820-F15A-4B05-8E61-A1B5F3EE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96" y="4362450"/>
            <a:ext cx="64103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82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79" y="1845734"/>
            <a:ext cx="1005839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Java How To Program, </a:t>
            </a:r>
            <a:r>
              <a:rPr lang="en-US" sz="3600" dirty="0" err="1"/>
              <a:t>Deitel</a:t>
            </a:r>
            <a:r>
              <a:rPr lang="en-US" sz="3600" dirty="0"/>
              <a:t> &amp; </a:t>
            </a:r>
            <a:r>
              <a:rPr lang="en-US" sz="3600" dirty="0" err="1"/>
              <a:t>Deitel</a:t>
            </a:r>
            <a:r>
              <a:rPr lang="en-US" sz="3600" dirty="0"/>
              <a:t>  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8E41-CC7F-475B-B481-57881CA0288C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53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 descr="http://40.media.tumblr.com/f807a8bacbc95e6fcb6e52ed91bd7557/tumblr_n9iwljrN3w1tat8a4o1_40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4" y="2743200"/>
            <a:ext cx="7925705" cy="150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5F13-034C-4669-AAFC-F1668836CBB3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0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7512" cy="62952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3946" y="286603"/>
            <a:ext cx="4106008" cy="1450757"/>
          </a:xfr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Capaian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Belajar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0946" y="1845734"/>
            <a:ext cx="5354516" cy="402336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rgbClr val="FFFF00"/>
                </a:solidFill>
              </a:rPr>
              <a:t>Mahasiswa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mampu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memahami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lingkungan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pengembangan</a:t>
            </a:r>
            <a:r>
              <a:rPr lang="en-US" sz="3200" dirty="0">
                <a:solidFill>
                  <a:srgbClr val="FFFF00"/>
                </a:solidFill>
              </a:rPr>
              <a:t> program 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929C-F006-4FEE-BE42-215AC7BDCBDB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Lingkungan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 err="1"/>
              <a:t>Pengembangan</a:t>
            </a:r>
            <a:r>
              <a:rPr lang="en-US" b="1" dirty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79" y="1845734"/>
            <a:ext cx="1005839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Program Java </a:t>
            </a:r>
            <a:r>
              <a:rPr lang="en-US" sz="3600" dirty="0" err="1"/>
              <a:t>umumnya</a:t>
            </a:r>
            <a:r>
              <a:rPr lang="en-US" sz="3600" dirty="0"/>
              <a:t> </a:t>
            </a:r>
          </a:p>
          <a:p>
            <a:pPr marL="0" indent="0">
              <a:buNone/>
            </a:pPr>
            <a:r>
              <a:rPr lang="en-US" sz="3600" dirty="0"/>
              <a:t>    </a:t>
            </a:r>
            <a:r>
              <a:rPr lang="en-US" sz="3600" dirty="0" err="1"/>
              <a:t>melalui</a:t>
            </a:r>
            <a:r>
              <a:rPr lang="en-US" sz="3600" dirty="0"/>
              <a:t> lima </a:t>
            </a:r>
            <a:r>
              <a:rPr lang="en-US" sz="3600" dirty="0" err="1"/>
              <a:t>fase</a:t>
            </a:r>
            <a:r>
              <a:rPr lang="en-US" sz="3600" dirty="0"/>
              <a:t>: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200" dirty="0"/>
              <a:t>Edit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200" dirty="0"/>
              <a:t>Compile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200" dirty="0"/>
              <a:t>Load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200" dirty="0"/>
              <a:t>Verify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200" dirty="0"/>
              <a:t>Execute.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8E41-CC7F-475B-B481-57881CA0288C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xmlns="" id="{35AC8D98-CA89-426B-9454-12948CA300C8}"/>
              </a:ext>
            </a:extLst>
          </p:cNvPr>
          <p:cNvPicPr>
            <a:picLocks/>
          </p:cNvPicPr>
          <p:nvPr/>
        </p:nvPicPr>
        <p:blipFill>
          <a:blip r:embed="rId2" cstate="print"/>
          <a:srcRect l="34441" t="8392" r="16783" b="4196"/>
          <a:stretch>
            <a:fillRect/>
          </a:stretch>
        </p:blipFill>
        <p:spPr bwMode="auto">
          <a:xfrm>
            <a:off x="6314740" y="200343"/>
            <a:ext cx="4991547" cy="558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0697D4C-0F24-4DB2-AEB4-29CD9190441A}"/>
              </a:ext>
            </a:extLst>
          </p:cNvPr>
          <p:cNvSpPr/>
          <p:nvPr/>
        </p:nvSpPr>
        <p:spPr>
          <a:xfrm>
            <a:off x="5794478" y="57319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Program Java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Deitel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Deitel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7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Lingkungan</a:t>
            </a:r>
            <a:r>
              <a:rPr lang="en-US" b="1" dirty="0"/>
              <a:t> </a:t>
            </a:r>
            <a:r>
              <a:rPr lang="en-US" b="1" dirty="0" err="1"/>
              <a:t>Pengembangan</a:t>
            </a:r>
            <a:r>
              <a:rPr lang="en-US" b="1" dirty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79" y="1845734"/>
            <a:ext cx="1005839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err="1"/>
              <a:t>Fase</a:t>
            </a:r>
            <a:r>
              <a:rPr lang="en-US" sz="3600" dirty="0"/>
              <a:t> 1 - Edit, </a:t>
            </a:r>
            <a:r>
              <a:rPr lang="en-US" sz="3600" dirty="0" err="1"/>
              <a:t>programer</a:t>
            </a:r>
            <a:r>
              <a:rPr lang="en-US" sz="3600" dirty="0"/>
              <a:t> </a:t>
            </a:r>
            <a:r>
              <a:rPr lang="en-US" sz="3400" dirty="0" err="1"/>
              <a:t>mengedit</a:t>
            </a:r>
            <a:r>
              <a:rPr lang="en-US" sz="3400" dirty="0"/>
              <a:t> </a:t>
            </a:r>
            <a:r>
              <a:rPr lang="en-US" sz="3400" dirty="0" err="1"/>
              <a:t>sebuah</a:t>
            </a:r>
            <a:r>
              <a:rPr lang="en-US" sz="3400" dirty="0"/>
              <a:t> file </a:t>
            </a:r>
            <a:r>
              <a:rPr lang="en-US" sz="3400" dirty="0" err="1"/>
              <a:t>dengan</a:t>
            </a:r>
            <a:r>
              <a:rPr lang="en-US" sz="3400" dirty="0"/>
              <a:t> </a:t>
            </a:r>
            <a:r>
              <a:rPr lang="en-US" sz="3400" dirty="0" err="1"/>
              <a:t>sebuah</a:t>
            </a:r>
            <a:r>
              <a:rPr lang="en-US" sz="3400" dirty="0"/>
              <a:t> program editor</a:t>
            </a:r>
          </a:p>
          <a:p>
            <a:pPr lvl="2"/>
            <a:r>
              <a:rPr lang="en-US" sz="2400" dirty="0" err="1"/>
              <a:t>Menggunakan</a:t>
            </a:r>
            <a:r>
              <a:rPr lang="en-US" sz="2400" dirty="0"/>
              <a:t> editor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mengetik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program Java (source code).</a:t>
            </a:r>
          </a:p>
          <a:p>
            <a:pPr lvl="2"/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koreksi</a:t>
            </a:r>
            <a:r>
              <a:rPr lang="en-US" sz="2400" dirty="0"/>
              <a:t> yang </a:t>
            </a:r>
            <a:r>
              <a:rPr lang="en-US" sz="2400" dirty="0" err="1"/>
              <a:t>diperlukan</a:t>
            </a:r>
            <a:r>
              <a:rPr lang="en-US" sz="2400" dirty="0"/>
              <a:t>.</a:t>
            </a:r>
          </a:p>
          <a:p>
            <a:pPr lvl="2"/>
            <a:r>
              <a:rPr lang="en-US" sz="2400" dirty="0" err="1"/>
              <a:t>Menyimpan</a:t>
            </a:r>
            <a:r>
              <a:rPr lang="en-US" sz="2400" dirty="0"/>
              <a:t> program </a:t>
            </a:r>
            <a:r>
              <a:rPr lang="en-US" sz="2400" dirty="0" err="1"/>
              <a:t>ke</a:t>
            </a:r>
            <a:r>
              <a:rPr lang="en-US" sz="2400" dirty="0"/>
              <a:t> disk.</a:t>
            </a:r>
          </a:p>
          <a:p>
            <a:pPr lvl="2"/>
            <a:r>
              <a:rPr lang="en-US" sz="2400" dirty="0"/>
              <a:t>File source code Java </a:t>
            </a:r>
            <a:r>
              <a:rPr lang="en-US" sz="2400" dirty="0" err="1"/>
              <a:t>diberi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diakhiri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.java (extension) yang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file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berisi</a:t>
            </a:r>
            <a:r>
              <a:rPr lang="en-US" sz="2400" dirty="0"/>
              <a:t> source code.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8E41-CC7F-475B-B481-57881CA0288C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550252B-57E2-47F6-B55A-C0E508B3A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5158043"/>
            <a:ext cx="64008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4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Lingkungan</a:t>
            </a:r>
            <a:r>
              <a:rPr lang="en-US" b="1" dirty="0"/>
              <a:t> </a:t>
            </a:r>
            <a:r>
              <a:rPr lang="en-US" b="1" dirty="0" err="1"/>
              <a:t>Pengembangan</a:t>
            </a:r>
            <a:r>
              <a:rPr lang="en-US" b="1" dirty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79" y="1845734"/>
            <a:ext cx="10058399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Program editor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Windows </a:t>
            </a:r>
            <a:r>
              <a:rPr lang="en-US" sz="2600" dirty="0" err="1"/>
              <a:t>menyediakan</a:t>
            </a:r>
            <a:r>
              <a:rPr lang="en-US" sz="2600" dirty="0"/>
              <a:t> Notepad.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Editor freeware </a:t>
            </a:r>
            <a:r>
              <a:rPr lang="en-US" sz="2600" dirty="0" err="1"/>
              <a:t>misal</a:t>
            </a:r>
            <a:r>
              <a:rPr lang="en-US" sz="2600" dirty="0"/>
              <a:t> Notepad.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Integrated Development Environment (IDE) </a:t>
            </a:r>
            <a:r>
              <a:rPr lang="en-US" sz="2600" dirty="0" err="1"/>
              <a:t>menyediakan</a:t>
            </a:r>
            <a:r>
              <a:rPr lang="en-US" sz="2600" dirty="0"/>
              <a:t>   tool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mendukung</a:t>
            </a:r>
            <a:r>
              <a:rPr lang="en-US" sz="2600" dirty="0"/>
              <a:t> proses </a:t>
            </a:r>
            <a:r>
              <a:rPr lang="en-US" sz="2600" dirty="0" err="1"/>
              <a:t>pengembangan</a:t>
            </a:r>
            <a:r>
              <a:rPr lang="en-US" sz="2600" dirty="0"/>
              <a:t> software </a:t>
            </a:r>
            <a:r>
              <a:rPr lang="en-US" sz="2600" dirty="0" err="1"/>
              <a:t>seperti</a:t>
            </a:r>
            <a:r>
              <a:rPr lang="en-US" sz="2600" dirty="0"/>
              <a:t> editor dan debugger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mencari</a:t>
            </a:r>
            <a:r>
              <a:rPr lang="en-US" sz="2600" dirty="0"/>
              <a:t> </a:t>
            </a:r>
            <a:r>
              <a:rPr lang="en-US" sz="2600" dirty="0" err="1"/>
              <a:t>kesalahan</a:t>
            </a:r>
            <a:r>
              <a:rPr lang="en-US" sz="2600" dirty="0"/>
              <a:t> </a:t>
            </a:r>
            <a:r>
              <a:rPr lang="en-US" sz="2600" dirty="0" err="1"/>
              <a:t>logika</a:t>
            </a:r>
            <a:r>
              <a:rPr lang="en-US" sz="26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IDE Java yang popular</a:t>
            </a:r>
          </a:p>
          <a:p>
            <a:pPr lvl="3"/>
            <a:r>
              <a:rPr lang="en-US" sz="2400" dirty="0"/>
              <a:t>NetBeans (www.netbeans.org)</a:t>
            </a:r>
          </a:p>
          <a:p>
            <a:pPr lvl="3"/>
            <a:r>
              <a:rPr lang="en-US" sz="2400" dirty="0"/>
              <a:t>Eclipse (www.eclipse.org)</a:t>
            </a:r>
          </a:p>
          <a:p>
            <a:pPr lvl="3"/>
            <a:r>
              <a:rPr lang="en-US" sz="2400" dirty="0"/>
              <a:t>IntelliJ IDEA (www.jetbrains.com).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8E41-CC7F-475B-B481-57881CA0288C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4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Lingkungan</a:t>
            </a:r>
            <a:r>
              <a:rPr lang="en-US" b="1" dirty="0"/>
              <a:t> </a:t>
            </a:r>
            <a:r>
              <a:rPr lang="en-US" b="1" dirty="0" err="1"/>
              <a:t>Pengembangan</a:t>
            </a:r>
            <a:r>
              <a:rPr lang="en-US" b="1" dirty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79" y="1845734"/>
            <a:ext cx="1005839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err="1"/>
              <a:t>Fase</a:t>
            </a:r>
            <a:r>
              <a:rPr lang="en-US" sz="3600" dirty="0"/>
              <a:t> 2 - Compile, </a:t>
            </a:r>
            <a:r>
              <a:rPr lang="en-US" sz="3600" dirty="0" err="1"/>
              <a:t>meng</a:t>
            </a:r>
            <a:r>
              <a:rPr lang="en-US" sz="3600" dirty="0"/>
              <a:t>-compile </a:t>
            </a:r>
            <a:r>
              <a:rPr lang="en-US" sz="3600" dirty="0" err="1"/>
              <a:t>sebuah</a:t>
            </a:r>
            <a:r>
              <a:rPr lang="en-US" sz="3600" dirty="0"/>
              <a:t> program Java </a:t>
            </a:r>
            <a:r>
              <a:rPr lang="en-US" sz="3600" dirty="0" err="1"/>
              <a:t>menjadi</a:t>
            </a:r>
            <a:r>
              <a:rPr lang="en-US" sz="3600" dirty="0"/>
              <a:t> Bytecode</a:t>
            </a:r>
            <a:endParaRPr lang="en-US" sz="3400" dirty="0"/>
          </a:p>
          <a:p>
            <a:pPr lvl="2"/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</a:t>
            </a:r>
            <a:r>
              <a:rPr lang="en-US" sz="2400" dirty="0" err="1"/>
              <a:t>javac</a:t>
            </a:r>
            <a:r>
              <a:rPr lang="en-US" sz="2400" dirty="0"/>
              <a:t> (Java compiler)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</a:t>
            </a:r>
            <a:r>
              <a:rPr lang="en-US" sz="2400" dirty="0"/>
              <a:t>-compile </a:t>
            </a:r>
            <a:r>
              <a:rPr lang="en-US" sz="2400" dirty="0" err="1"/>
              <a:t>sebuah</a:t>
            </a:r>
            <a:r>
              <a:rPr lang="en-US" sz="2400" dirty="0"/>
              <a:t> program.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,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</a:t>
            </a:r>
            <a:r>
              <a:rPr lang="en-US" sz="2400" dirty="0"/>
              <a:t>-compile </a:t>
            </a:r>
            <a:r>
              <a:rPr lang="en-US" sz="2400" dirty="0" err="1"/>
              <a:t>sebuah</a:t>
            </a:r>
            <a:r>
              <a:rPr lang="en-US" sz="2400" dirty="0"/>
              <a:t> program </a:t>
            </a:r>
            <a:r>
              <a:rPr lang="en-US" sz="2400" dirty="0" err="1"/>
              <a:t>bernama</a:t>
            </a:r>
            <a:r>
              <a:rPr lang="en-US" sz="2400" dirty="0"/>
              <a:t> Welcome.java, </a:t>
            </a:r>
            <a:r>
              <a:rPr lang="en-US" sz="2400" dirty="0" err="1"/>
              <a:t>ketikkan</a:t>
            </a:r>
            <a:r>
              <a:rPr lang="en-US" sz="2400" dirty="0"/>
              <a:t> di command prompt</a:t>
            </a:r>
          </a:p>
          <a:p>
            <a:pPr lvl="3"/>
            <a:r>
              <a:rPr lang="en-US" sz="2400" dirty="0" err="1"/>
              <a:t>Javac</a:t>
            </a:r>
            <a:r>
              <a:rPr lang="en-US" sz="2400" dirty="0"/>
              <a:t> Welcome.java</a:t>
            </a:r>
          </a:p>
          <a:p>
            <a:pPr lvl="2"/>
            <a:r>
              <a:rPr lang="en-US" sz="2400" dirty="0"/>
              <a:t>Setelah </a:t>
            </a:r>
            <a:r>
              <a:rPr lang="en-US" sz="2400" dirty="0" err="1"/>
              <a:t>sebuah</a:t>
            </a:r>
            <a:r>
              <a:rPr lang="en-US" sz="2400" dirty="0"/>
              <a:t> file program .java di-compile, compiler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file .class yang </a:t>
            </a:r>
            <a:r>
              <a:rPr lang="en-US" sz="2400" dirty="0" err="1"/>
              <a:t>bernama</a:t>
            </a:r>
            <a:r>
              <a:rPr lang="en-US" sz="2400" dirty="0"/>
              <a:t> </a:t>
            </a:r>
            <a:r>
              <a:rPr lang="en-US" sz="2400" dirty="0" err="1"/>
              <a:t>Welcome.class</a:t>
            </a:r>
            <a:r>
              <a:rPr lang="en-US" sz="2400" dirty="0"/>
              <a:t> yang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versi</a:t>
            </a:r>
            <a:r>
              <a:rPr lang="en-US" sz="2400" dirty="0"/>
              <a:t> yang </a:t>
            </a:r>
            <a:r>
              <a:rPr lang="en-US" sz="2400" dirty="0" err="1"/>
              <a:t>ter</a:t>
            </a:r>
            <a:r>
              <a:rPr lang="en-US" sz="2400" dirty="0"/>
              <a:t>-compile.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8E41-CC7F-475B-B481-57881CA0288C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C6F13A7-7708-43BF-9795-40911588C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028" y="5128951"/>
            <a:ext cx="64389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Lingkungan</a:t>
            </a:r>
            <a:r>
              <a:rPr lang="en-US" b="1" dirty="0"/>
              <a:t> </a:t>
            </a:r>
            <a:r>
              <a:rPr lang="en-US" b="1" dirty="0" err="1"/>
              <a:t>Pengembangan</a:t>
            </a:r>
            <a:r>
              <a:rPr lang="en-US" b="1" dirty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79" y="1845734"/>
            <a:ext cx="10058399" cy="402336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Compiler Java </a:t>
            </a:r>
            <a:r>
              <a:rPr lang="en-US" sz="3600" dirty="0" err="1"/>
              <a:t>menerjemahkan</a:t>
            </a:r>
            <a:r>
              <a:rPr lang="en-US" sz="3600" dirty="0"/>
              <a:t> source code </a:t>
            </a:r>
            <a:r>
              <a:rPr lang="en-US" sz="3600" dirty="0" err="1"/>
              <a:t>ke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bytecodes yang </a:t>
            </a:r>
            <a:r>
              <a:rPr lang="en-US" sz="3600" dirty="0" err="1"/>
              <a:t>merepresentasikan</a:t>
            </a:r>
            <a:r>
              <a:rPr lang="en-US" sz="3600" dirty="0"/>
              <a:t> </a:t>
            </a:r>
            <a:r>
              <a:rPr lang="en-US" sz="3600" dirty="0" err="1"/>
              <a:t>tugas-tugas</a:t>
            </a:r>
            <a:r>
              <a:rPr lang="en-US" sz="3600" dirty="0"/>
              <a:t> yang </a:t>
            </a:r>
            <a:r>
              <a:rPr lang="en-US" sz="3600" dirty="0" err="1"/>
              <a:t>harus</a:t>
            </a:r>
            <a:r>
              <a:rPr lang="en-US" sz="3600" dirty="0"/>
              <a:t> </a:t>
            </a:r>
            <a:r>
              <a:rPr lang="en-US" sz="3600" dirty="0" err="1"/>
              <a:t>dijalankan</a:t>
            </a:r>
            <a:r>
              <a:rPr lang="en-US" sz="36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Java Virtual Machine (JVM) - </a:t>
            </a:r>
            <a:r>
              <a:rPr lang="en-US" sz="3600" dirty="0" err="1"/>
              <a:t>bagian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JDK dan </a:t>
            </a:r>
            <a:r>
              <a:rPr lang="en-US" sz="3600" dirty="0" err="1"/>
              <a:t>dasar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platform Java yang  </a:t>
            </a:r>
            <a:r>
              <a:rPr lang="en-US" sz="3600" dirty="0" err="1"/>
              <a:t>akan</a:t>
            </a:r>
            <a:r>
              <a:rPr lang="en-US" sz="3600" dirty="0"/>
              <a:t> </a:t>
            </a:r>
            <a:r>
              <a:rPr lang="en-US" sz="3600" dirty="0" err="1"/>
              <a:t>mengeksekusi</a:t>
            </a:r>
            <a:r>
              <a:rPr lang="en-US" sz="3600" dirty="0"/>
              <a:t> bytecodes.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Virtual Machine (VM) – </a:t>
            </a:r>
            <a:r>
              <a:rPr lang="en-US" sz="3600" dirty="0" err="1"/>
              <a:t>sebuah</a:t>
            </a:r>
            <a:r>
              <a:rPr lang="en-US" sz="3600" dirty="0"/>
              <a:t> </a:t>
            </a:r>
            <a:r>
              <a:rPr lang="en-US" sz="3600" dirty="0" err="1"/>
              <a:t>aplikasi</a:t>
            </a:r>
            <a:r>
              <a:rPr lang="en-US" sz="3600" dirty="0"/>
              <a:t> program yang </a:t>
            </a:r>
            <a:r>
              <a:rPr lang="en-US" sz="3600" dirty="0" err="1"/>
              <a:t>mensimulasikan</a:t>
            </a:r>
            <a:r>
              <a:rPr lang="en-US" sz="3600" dirty="0"/>
              <a:t> </a:t>
            </a:r>
            <a:r>
              <a:rPr lang="en-US" sz="3600" dirty="0" err="1"/>
              <a:t>sebuah</a:t>
            </a:r>
            <a:r>
              <a:rPr lang="en-US" sz="3600" dirty="0"/>
              <a:t> </a:t>
            </a:r>
            <a:r>
              <a:rPr lang="en-US" sz="3600" dirty="0" err="1"/>
              <a:t>komputer</a:t>
            </a:r>
            <a:endParaRPr lang="en-US" sz="3400" dirty="0"/>
          </a:p>
          <a:p>
            <a:pPr lvl="2"/>
            <a:r>
              <a:rPr lang="en-US" sz="2400" dirty="0" err="1"/>
              <a:t>Menyembunyikan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yang </a:t>
            </a:r>
            <a:r>
              <a:rPr lang="en-US" sz="2400" dirty="0" err="1"/>
              <a:t>mendasari</a:t>
            </a:r>
            <a:r>
              <a:rPr lang="en-US" sz="2400" dirty="0"/>
              <a:t> dan hardware </a:t>
            </a:r>
            <a:r>
              <a:rPr lang="en-US" sz="2400" dirty="0" err="1"/>
              <a:t>dari</a:t>
            </a:r>
            <a:r>
              <a:rPr lang="en-US" sz="2400" dirty="0"/>
              <a:t> program yang </a:t>
            </a:r>
            <a:r>
              <a:rPr lang="en-US" sz="2400" dirty="0" err="1"/>
              <a:t>berinteraksi</a:t>
            </a:r>
            <a:r>
              <a:rPr lang="en-US" sz="2400" dirty="0"/>
              <a:t> </a:t>
            </a:r>
            <a:r>
              <a:rPr lang="en-US" sz="2400" dirty="0" err="1"/>
              <a:t>dengannya</a:t>
            </a:r>
            <a:r>
              <a:rPr lang="en-US" sz="24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err="1"/>
              <a:t>Jika</a:t>
            </a:r>
            <a:r>
              <a:rPr lang="en-US" sz="3600" dirty="0"/>
              <a:t> VM yang </a:t>
            </a:r>
            <a:r>
              <a:rPr lang="en-US" sz="3600" dirty="0" err="1"/>
              <a:t>sama</a:t>
            </a:r>
            <a:r>
              <a:rPr lang="en-US" sz="3600" dirty="0"/>
              <a:t> </a:t>
            </a:r>
            <a:r>
              <a:rPr lang="en-US" sz="3600" dirty="0" err="1"/>
              <a:t>diimplementasikan</a:t>
            </a:r>
            <a:r>
              <a:rPr lang="en-US" sz="3600" dirty="0"/>
              <a:t> </a:t>
            </a:r>
            <a:r>
              <a:rPr lang="en-US" sz="3600" dirty="0" err="1"/>
              <a:t>ke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banyak</a:t>
            </a:r>
            <a:r>
              <a:rPr lang="en-US" sz="3600" dirty="0"/>
              <a:t> platform computer, </a:t>
            </a:r>
            <a:r>
              <a:rPr lang="en-US" sz="3600" dirty="0" err="1"/>
              <a:t>aplikasi</a:t>
            </a:r>
            <a:r>
              <a:rPr lang="en-US" sz="3600" dirty="0"/>
              <a:t> yang </a:t>
            </a:r>
            <a:r>
              <a:rPr lang="en-US" sz="3600" dirty="0" err="1"/>
              <a:t>ditulis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tipe</a:t>
            </a:r>
            <a:r>
              <a:rPr lang="en-US" sz="3600" dirty="0"/>
              <a:t> VM </a:t>
            </a:r>
            <a:r>
              <a:rPr lang="en-US" sz="3600" dirty="0" err="1"/>
              <a:t>tersebut</a:t>
            </a:r>
            <a:r>
              <a:rPr lang="en-US" sz="3600" dirty="0"/>
              <a:t>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digunakan</a:t>
            </a:r>
            <a:r>
              <a:rPr lang="en-US" sz="3600" dirty="0"/>
              <a:t>/ </a:t>
            </a:r>
            <a:r>
              <a:rPr lang="en-US" sz="3600" dirty="0" err="1"/>
              <a:t>dijalankan</a:t>
            </a:r>
            <a:r>
              <a:rPr lang="en-US" sz="3600" dirty="0"/>
              <a:t> di </a:t>
            </a:r>
            <a:r>
              <a:rPr lang="en-US" sz="3600" dirty="0" err="1"/>
              <a:t>semua</a:t>
            </a:r>
            <a:r>
              <a:rPr lang="en-US" sz="3600" dirty="0"/>
              <a:t> platform </a:t>
            </a:r>
            <a:r>
              <a:rPr lang="en-US" sz="3600" dirty="0" err="1"/>
              <a:t>tersebut</a:t>
            </a:r>
            <a:r>
              <a:rPr lang="en-US" sz="3600" dirty="0"/>
              <a:t>. </a:t>
            </a:r>
            <a:r>
              <a:rPr lang="en-US" sz="3600" dirty="0" err="1"/>
              <a:t>Contohnya</a:t>
            </a:r>
            <a:r>
              <a:rPr lang="en-US" sz="3600" dirty="0"/>
              <a:t> JVM.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8E41-CC7F-475B-B481-57881CA0288C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2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Lingkungan</a:t>
            </a:r>
            <a:r>
              <a:rPr lang="en-US" b="1" dirty="0"/>
              <a:t> </a:t>
            </a:r>
            <a:r>
              <a:rPr lang="en-US" b="1" dirty="0" err="1"/>
              <a:t>Pengembangan</a:t>
            </a:r>
            <a:r>
              <a:rPr lang="en-US" b="1" dirty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79" y="1845734"/>
            <a:ext cx="10058399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err="1"/>
              <a:t>Instruksi</a:t>
            </a:r>
            <a:r>
              <a:rPr lang="en-US" sz="3600" dirty="0"/>
              <a:t> bytecode </a:t>
            </a:r>
            <a:r>
              <a:rPr lang="en-US" sz="3600" dirty="0" err="1"/>
              <a:t>adalah</a:t>
            </a:r>
            <a:r>
              <a:rPr lang="en-US" sz="3600" dirty="0"/>
              <a:t> platform independent.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Bytecodes </a:t>
            </a:r>
            <a:r>
              <a:rPr lang="en-US" sz="3600" dirty="0" err="1"/>
              <a:t>adalah</a:t>
            </a:r>
            <a:r>
              <a:rPr lang="en-US" sz="3600" dirty="0"/>
              <a:t> portable </a:t>
            </a:r>
            <a:endParaRPr lang="en-US" sz="3400" dirty="0"/>
          </a:p>
          <a:p>
            <a:pPr lvl="2"/>
            <a:r>
              <a:rPr lang="en-US" sz="2400" dirty="0" err="1"/>
              <a:t>Instruksi</a:t>
            </a:r>
            <a:r>
              <a:rPr lang="en-US" sz="2400" dirty="0"/>
              <a:t> </a:t>
            </a:r>
            <a:r>
              <a:rPr lang="en-US" sz="2400" dirty="0" err="1"/>
              <a:t>bycode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dieksekusi</a:t>
            </a:r>
            <a:r>
              <a:rPr lang="en-US" sz="2400" dirty="0"/>
              <a:t> di </a:t>
            </a:r>
            <a:r>
              <a:rPr lang="en-US" sz="2400" dirty="0" err="1"/>
              <a:t>semua</a:t>
            </a:r>
            <a:r>
              <a:rPr lang="en-US" sz="2400" dirty="0"/>
              <a:t> platform yang </a:t>
            </a:r>
            <a:r>
              <a:rPr lang="en-US" sz="2400" dirty="0" err="1"/>
              <a:t>mengandung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JVM yang </a:t>
            </a:r>
            <a:r>
              <a:rPr lang="en-US" sz="2400" dirty="0" err="1"/>
              <a:t>mengerti</a:t>
            </a:r>
            <a:r>
              <a:rPr lang="en-US" sz="2400" dirty="0"/>
              <a:t> </a:t>
            </a:r>
            <a:r>
              <a:rPr lang="en-US" sz="2400" dirty="0" err="1"/>
              <a:t>versi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java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</a:t>
            </a:r>
            <a:r>
              <a:rPr lang="en-US" sz="2400" dirty="0"/>
              <a:t>-compile </a:t>
            </a:r>
            <a:r>
              <a:rPr lang="en-US" sz="2400" dirty="0" err="1"/>
              <a:t>instruksi</a:t>
            </a:r>
            <a:r>
              <a:rPr lang="en-US" sz="2400" dirty="0"/>
              <a:t> bytecode.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JVM </a:t>
            </a:r>
            <a:r>
              <a:rPr lang="en-US" sz="3600" dirty="0" err="1"/>
              <a:t>dipanggil</a:t>
            </a:r>
            <a:r>
              <a:rPr lang="en-US" sz="3600" dirty="0"/>
              <a:t> oleh </a:t>
            </a:r>
            <a:r>
              <a:rPr lang="en-US" sz="3600" dirty="0" err="1"/>
              <a:t>perintah</a:t>
            </a:r>
            <a:r>
              <a:rPr lang="en-US" sz="3600" dirty="0"/>
              <a:t> java.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contoh</a:t>
            </a:r>
            <a:r>
              <a:rPr lang="en-US" sz="3600" dirty="0"/>
              <a:t>,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mengeksekusi</a:t>
            </a:r>
            <a:r>
              <a:rPr lang="en-US" sz="3600" dirty="0"/>
              <a:t> </a:t>
            </a:r>
            <a:r>
              <a:rPr lang="en-US" sz="3600" dirty="0" err="1"/>
              <a:t>sebuah</a:t>
            </a:r>
            <a:r>
              <a:rPr lang="en-US" sz="3600" dirty="0"/>
              <a:t> </a:t>
            </a:r>
            <a:r>
              <a:rPr lang="en-US" sz="3600" dirty="0" err="1"/>
              <a:t>aplikasi</a:t>
            </a:r>
            <a:r>
              <a:rPr lang="en-US" sz="3600" dirty="0"/>
              <a:t> Java yang </a:t>
            </a:r>
            <a:r>
              <a:rPr lang="en-US" sz="3600" dirty="0" err="1"/>
              <a:t>bernama</a:t>
            </a:r>
            <a:r>
              <a:rPr lang="en-US" sz="3600" dirty="0"/>
              <a:t> Welcome, </a:t>
            </a:r>
            <a:r>
              <a:rPr lang="en-US" sz="3600" dirty="0" err="1"/>
              <a:t>ketik</a:t>
            </a:r>
            <a:r>
              <a:rPr lang="en-US" sz="3600" dirty="0"/>
              <a:t> </a:t>
            </a:r>
            <a:r>
              <a:rPr lang="en-US" sz="3600" dirty="0" err="1"/>
              <a:t>perintah</a:t>
            </a:r>
            <a:r>
              <a:rPr lang="en-US" sz="3600" dirty="0"/>
              <a:t> </a:t>
            </a:r>
            <a:endParaRPr lang="en-US" sz="3400" dirty="0"/>
          </a:p>
          <a:p>
            <a:pPr lvl="2"/>
            <a:r>
              <a:rPr lang="en-US" sz="2400" dirty="0"/>
              <a:t>Java Welcome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8E41-CC7F-475B-B481-57881CA0288C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1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Lingkungan</a:t>
            </a:r>
            <a:r>
              <a:rPr lang="en-US" b="1" dirty="0"/>
              <a:t> </a:t>
            </a:r>
            <a:r>
              <a:rPr lang="en-US" b="1" dirty="0" err="1"/>
              <a:t>Pengembangan</a:t>
            </a:r>
            <a:r>
              <a:rPr lang="en-US" b="1" dirty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79" y="1845734"/>
            <a:ext cx="1005839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err="1"/>
              <a:t>Fase</a:t>
            </a:r>
            <a:r>
              <a:rPr lang="en-US" sz="3600" dirty="0"/>
              <a:t> 3 - Load, </a:t>
            </a:r>
            <a:r>
              <a:rPr lang="en-US" sz="3600" dirty="0" err="1"/>
              <a:t>memuat</a:t>
            </a:r>
            <a:r>
              <a:rPr lang="en-US" sz="3600" dirty="0"/>
              <a:t> program </a:t>
            </a:r>
            <a:r>
              <a:rPr lang="en-US" sz="3600" dirty="0" err="1"/>
              <a:t>ke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Memori</a:t>
            </a:r>
            <a:endParaRPr lang="en-US" sz="2400" dirty="0"/>
          </a:p>
          <a:p>
            <a:pPr lvl="2"/>
            <a:r>
              <a:rPr lang="en-US" sz="2400" dirty="0"/>
              <a:t>JVM </a:t>
            </a:r>
            <a:r>
              <a:rPr lang="en-US" sz="2400" dirty="0" err="1"/>
              <a:t>meletakkan</a:t>
            </a:r>
            <a:r>
              <a:rPr lang="en-US" sz="2400" dirty="0"/>
              <a:t> program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memori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mengeksekusinya</a:t>
            </a:r>
            <a:r>
              <a:rPr lang="en-US" sz="2400" dirty="0"/>
              <a:t> – proses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loading.</a:t>
            </a:r>
          </a:p>
          <a:p>
            <a:pPr lvl="2"/>
            <a:r>
              <a:rPr lang="en-US" sz="2400" dirty="0"/>
              <a:t>Class loader </a:t>
            </a:r>
            <a:r>
              <a:rPr lang="en-US" sz="2400" dirty="0" err="1"/>
              <a:t>mengambil</a:t>
            </a:r>
            <a:r>
              <a:rPr lang="en-US" sz="2400" dirty="0"/>
              <a:t> file .class yang </a:t>
            </a:r>
            <a:r>
              <a:rPr lang="en-US" sz="2400" dirty="0" err="1"/>
              <a:t>berisi</a:t>
            </a:r>
            <a:r>
              <a:rPr lang="en-US" sz="2400" dirty="0"/>
              <a:t> program bytecode dan </a:t>
            </a:r>
            <a:r>
              <a:rPr lang="en-US" sz="2400" dirty="0" err="1"/>
              <a:t>mentransfer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memori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Juga </a:t>
            </a:r>
            <a:r>
              <a:rPr lang="en-US" sz="2400" dirty="0" err="1"/>
              <a:t>memuat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file  .class yang </a:t>
            </a:r>
            <a:r>
              <a:rPr lang="en-US" sz="2400" dirty="0" err="1"/>
              <a:t>disediakan</a:t>
            </a:r>
            <a:r>
              <a:rPr lang="en-US" sz="2400" dirty="0"/>
              <a:t> oleh Java yang </a:t>
            </a:r>
            <a:r>
              <a:rPr lang="en-US" sz="2400" dirty="0" err="1"/>
              <a:t>digunakan</a:t>
            </a:r>
            <a:r>
              <a:rPr lang="en-US" sz="2400" dirty="0"/>
              <a:t> program.</a:t>
            </a:r>
          </a:p>
          <a:p>
            <a:pPr lvl="2"/>
            <a:r>
              <a:rPr lang="en-US" sz="2400" dirty="0"/>
              <a:t>File .class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diload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</a:p>
          <a:p>
            <a:pPr marL="384048" lvl="2" indent="0">
              <a:buNone/>
            </a:pPr>
            <a:r>
              <a:rPr lang="en-US" sz="2400" dirty="0"/>
              <a:t>    disk di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/>
              <a:t>lewat</a:t>
            </a:r>
            <a:r>
              <a:rPr lang="en-US" sz="2400" dirty="0"/>
              <a:t> </a:t>
            </a:r>
          </a:p>
          <a:p>
            <a:pPr marL="384048" lvl="2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8E41-CC7F-475B-B481-57881CA0288C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98959D8-D019-445B-8C25-B2E460EA5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413" y="4364882"/>
            <a:ext cx="5974025" cy="197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025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7561</TotalTime>
  <Words>726</Words>
  <Application>Microsoft Office PowerPoint</Application>
  <PresentationFormat>Widescreen</PresentationFormat>
  <Paragraphs>118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Constantia</vt:lpstr>
      <vt:lpstr>Ink Free</vt:lpstr>
      <vt:lpstr>Times New Roman</vt:lpstr>
      <vt:lpstr>Wingdings</vt:lpstr>
      <vt:lpstr>Retrospect</vt:lpstr>
      <vt:lpstr>ALGORITMA DAN PEMROGRAMAN (ALGO101):  Lingkungan Pengembangan Program Java</vt:lpstr>
      <vt:lpstr>Capaian Belajar</vt:lpstr>
      <vt:lpstr>Lingkungan  Pengembangan Java</vt:lpstr>
      <vt:lpstr>Lingkungan Pengembangan Java</vt:lpstr>
      <vt:lpstr>Lingkungan Pengembangan Java</vt:lpstr>
      <vt:lpstr>Lingkungan Pengembangan Java</vt:lpstr>
      <vt:lpstr>Lingkungan Pengembangan Java</vt:lpstr>
      <vt:lpstr>Lingkungan Pengembangan Java</vt:lpstr>
      <vt:lpstr>Lingkungan Pengembangan Java</vt:lpstr>
      <vt:lpstr>Lingkungan Pengembangan Java</vt:lpstr>
      <vt:lpstr>Lingkungan Pengembangan Java</vt:lpstr>
      <vt:lpstr>Lingkungan Pengembangan Java</vt:lpstr>
      <vt:lpstr>Referensi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REKTOR 2015</dc:title>
  <dc:creator>Win8.1</dc:creator>
  <cp:lastModifiedBy>Asus</cp:lastModifiedBy>
  <cp:revision>326</cp:revision>
  <cp:lastPrinted>2018-08-14T07:26:30Z</cp:lastPrinted>
  <dcterms:created xsi:type="dcterms:W3CDTF">2015-12-16T04:56:04Z</dcterms:created>
  <dcterms:modified xsi:type="dcterms:W3CDTF">2021-08-23T13:30:47Z</dcterms:modified>
</cp:coreProperties>
</file>