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9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229600" cy="838200"/>
          </a:xfrm>
          <a:effectLst>
            <a:outerShdw dist="28398" dir="6993903" algn="ctr" rotWithShape="0">
              <a:schemeClr val="bg2"/>
            </a:outerShdw>
          </a:effectLst>
        </p:spPr>
        <p:txBody>
          <a:bodyPr/>
          <a:lstStyle>
            <a:lvl1pPr algn="ctr">
              <a:lnSpc>
                <a:spcPct val="65000"/>
              </a:lnSpc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143000"/>
            <a:ext cx="8253413" cy="4572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2667000" cy="381000"/>
          </a:xfrm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31242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477000"/>
            <a:ext cx="2514600" cy="381000"/>
          </a:xfrm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955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41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45250"/>
            <a:ext cx="26670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9AFEC87F-FDB9-4DF0-8DBA-F3FC332C650D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61125"/>
            <a:ext cx="25146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E9C045C2-DD52-4196-B72A-DEF32561D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PERULANGAN BERSARANG (NESTED LOOPING)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95400"/>
            <a:ext cx="6400800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package loop;</a:t>
            </a:r>
          </a:p>
          <a:p>
            <a:r>
              <a:rPr lang="en-US" dirty="0" smtClean="0"/>
              <a:t>public class Loop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=1; j&lt;= 10; j++){</a:t>
            </a:r>
          </a:p>
          <a:p>
            <a:r>
              <a:rPr lang="en-US" dirty="0" smtClean="0"/>
              <a:t>    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 10 - j;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r>
              <a:rPr lang="en-US" dirty="0" err="1" smtClean="0"/>
              <a:t>System.out.print</a:t>
            </a:r>
            <a:r>
              <a:rPr lang="en-US" dirty="0" smtClean="0"/>
              <a:t>("*");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}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3657600"/>
            <a:ext cx="32766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*********</a:t>
            </a:r>
          </a:p>
          <a:p>
            <a:r>
              <a:rPr lang="en-US" dirty="0" smtClean="0"/>
              <a:t>********</a:t>
            </a:r>
          </a:p>
          <a:p>
            <a:r>
              <a:rPr lang="en-US" dirty="0" smtClean="0"/>
              <a:t>*******</a:t>
            </a:r>
          </a:p>
          <a:p>
            <a:r>
              <a:rPr lang="en-US" dirty="0" smtClean="0"/>
              <a:t>******</a:t>
            </a:r>
          </a:p>
          <a:p>
            <a:r>
              <a:rPr lang="en-US" dirty="0" smtClean="0"/>
              <a:t>*****</a:t>
            </a:r>
          </a:p>
          <a:p>
            <a:r>
              <a:rPr lang="en-US" dirty="0" smtClean="0"/>
              <a:t>****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Bintang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6248400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package loop;</a:t>
            </a:r>
          </a:p>
          <a:p>
            <a:r>
              <a:rPr lang="en-US" dirty="0" smtClean="0"/>
              <a:t>public class Loop3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=1; j&lt;= 10; j=j+2){</a:t>
            </a:r>
          </a:p>
          <a:p>
            <a:r>
              <a:rPr lang="en-US" dirty="0" smtClean="0"/>
              <a:t>           for(</a:t>
            </a:r>
            <a:r>
              <a:rPr lang="en-US" dirty="0" err="1" smtClean="0"/>
              <a:t>int</a:t>
            </a:r>
            <a:r>
              <a:rPr lang="en-US" dirty="0" smtClean="0"/>
              <a:t> k=8; k &gt;= j; k=k-2) </a:t>
            </a:r>
            <a:r>
              <a:rPr lang="en-US" dirty="0" err="1" smtClean="0"/>
              <a:t>System.out.print</a:t>
            </a:r>
            <a:r>
              <a:rPr lang="en-US" dirty="0" smtClean="0"/>
              <a:t>(" "); </a:t>
            </a:r>
          </a:p>
          <a:p>
            <a:r>
              <a:rPr lang="en-US" dirty="0" smtClean="0"/>
              <a:t>    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&lt;=j;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r>
              <a:rPr lang="en-US" dirty="0" err="1" smtClean="0"/>
              <a:t>System.out.print</a:t>
            </a:r>
            <a:r>
              <a:rPr lang="en-US" dirty="0" smtClean="0"/>
              <a:t>("*");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}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724400"/>
            <a:ext cx="2438400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*</a:t>
            </a:r>
          </a:p>
          <a:p>
            <a:r>
              <a:rPr lang="en-US" dirty="0" smtClean="0"/>
              <a:t>   ***</a:t>
            </a:r>
          </a:p>
          <a:p>
            <a:r>
              <a:rPr lang="en-US" dirty="0" smtClean="0"/>
              <a:t>  *****</a:t>
            </a:r>
          </a:p>
          <a:p>
            <a:r>
              <a:rPr lang="en-US" dirty="0" smtClean="0"/>
              <a:t> *******</a:t>
            </a:r>
          </a:p>
          <a:p>
            <a:r>
              <a:rPr lang="en-US" dirty="0" smtClean="0"/>
              <a:t>*********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package loop;</a:t>
            </a:r>
          </a:p>
          <a:p>
            <a:r>
              <a:rPr lang="en-US" dirty="0" smtClean="0"/>
              <a:t>public class Loop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=1; </a:t>
            </a:r>
            <a:r>
              <a:rPr lang="en-US" dirty="0" err="1" smtClean="0"/>
              <a:t>baris</a:t>
            </a:r>
            <a:r>
              <a:rPr lang="en-US" dirty="0" smtClean="0"/>
              <a:t>&lt;= 10; </a:t>
            </a:r>
            <a:r>
              <a:rPr lang="en-US" dirty="0" err="1" smtClean="0"/>
              <a:t>baris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=1; </a:t>
            </a:r>
            <a:r>
              <a:rPr lang="en-US" dirty="0" err="1" smtClean="0"/>
              <a:t>kolom</a:t>
            </a:r>
            <a:r>
              <a:rPr lang="en-US" dirty="0" smtClean="0"/>
              <a:t> &lt;= 10; </a:t>
            </a:r>
            <a:r>
              <a:rPr lang="en-US" dirty="0" err="1" smtClean="0"/>
              <a:t>kolom</a:t>
            </a:r>
            <a:r>
              <a:rPr lang="en-US" dirty="0" smtClean="0"/>
              <a:t>++)</a:t>
            </a:r>
            <a:r>
              <a:rPr lang="en-US" dirty="0" err="1" smtClean="0"/>
              <a:t>System.out.printf</a:t>
            </a:r>
            <a:r>
              <a:rPr lang="en-US" dirty="0" smtClean="0"/>
              <a:t>("%5d", </a:t>
            </a:r>
            <a:r>
              <a:rPr lang="en-US" dirty="0" err="1" smtClean="0"/>
              <a:t>baris</a:t>
            </a:r>
            <a:r>
              <a:rPr lang="en-US" dirty="0" smtClean="0"/>
              <a:t>*</a:t>
            </a:r>
            <a:r>
              <a:rPr lang="en-US" dirty="0" err="1" smtClean="0"/>
              <a:t>kolom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}    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52800"/>
            <a:ext cx="5943600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1    2    3    4    5    6    7    8    9   10</a:t>
            </a:r>
          </a:p>
          <a:p>
            <a:r>
              <a:rPr lang="en-US" dirty="0" smtClean="0"/>
              <a:t>    2    4    6    8   10   12   14   16   18   20</a:t>
            </a:r>
          </a:p>
          <a:p>
            <a:r>
              <a:rPr lang="en-US" dirty="0" smtClean="0"/>
              <a:t>    3    6    9   12   15   18   21   24   27   30</a:t>
            </a:r>
          </a:p>
          <a:p>
            <a:r>
              <a:rPr lang="en-US" dirty="0" smtClean="0"/>
              <a:t>    4    8   12   16   20   24   28   32   36   40</a:t>
            </a:r>
          </a:p>
          <a:p>
            <a:r>
              <a:rPr lang="en-US" dirty="0" smtClean="0"/>
              <a:t>    5   10   15   20   25   30   35   40   45   50</a:t>
            </a:r>
          </a:p>
          <a:p>
            <a:r>
              <a:rPr lang="en-US" dirty="0" smtClean="0"/>
              <a:t>    6   12   18   24   30   36   42   48   54   60</a:t>
            </a:r>
          </a:p>
          <a:p>
            <a:r>
              <a:rPr lang="en-US" dirty="0" smtClean="0"/>
              <a:t>    7   14   21   28   35   42   49   56   63   70</a:t>
            </a:r>
          </a:p>
          <a:p>
            <a:r>
              <a:rPr lang="en-US" dirty="0" smtClean="0"/>
              <a:t>    8   16   24   32   40   48   56   64   72   80</a:t>
            </a:r>
          </a:p>
          <a:p>
            <a:r>
              <a:rPr lang="en-US" dirty="0" smtClean="0"/>
              <a:t>    9   18   27   36   45   54   63   72   81   90</a:t>
            </a:r>
          </a:p>
          <a:p>
            <a:r>
              <a:rPr lang="en-US" dirty="0" smtClean="0"/>
              <a:t>   10   20   30   40   50   60   70   80   90  100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rgbClr val="92D05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mengusai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solidFill>
            <a:srgbClr val="92D050"/>
          </a:solidFill>
        </p:spPr>
        <p:txBody>
          <a:bodyPr/>
          <a:lstStyle/>
          <a:p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mengulang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endParaRPr lang="en-US" sz="2400" dirty="0" smtClean="0"/>
          </a:p>
          <a:p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marL="971550" lvl="1" indent="-514350">
              <a:spcBef>
                <a:spcPts val="0"/>
              </a:spcBef>
              <a:buAutoNum type="arabicPlain"/>
            </a:pPr>
            <a:r>
              <a:rPr lang="en-US" sz="2400" dirty="0" smtClean="0"/>
              <a:t>2		3		4		5	6</a:t>
            </a:r>
          </a:p>
          <a:p>
            <a:pPr marL="971550" lvl="1" indent="-514350">
              <a:spcBef>
                <a:spcPts val="0"/>
              </a:spcBef>
              <a:buAutoNum type="arabicPlain"/>
            </a:pPr>
            <a:r>
              <a:rPr lang="en-US" sz="2400" dirty="0" smtClean="0"/>
              <a:t>4		6		8		10	12</a:t>
            </a:r>
          </a:p>
          <a:p>
            <a:pPr marL="971550" lvl="1" indent="-514350">
              <a:spcBef>
                <a:spcPts val="0"/>
              </a:spcBef>
              <a:buAutoNum type="arabicPlain"/>
            </a:pPr>
            <a:r>
              <a:rPr lang="en-US" sz="2400" dirty="0" smtClean="0"/>
              <a:t>6		9		12		15	18</a:t>
            </a:r>
          </a:p>
          <a:p>
            <a:pPr marL="971550" lvl="1" indent="-514350">
              <a:spcBef>
                <a:spcPts val="0"/>
              </a:spcBef>
              <a:buAutoNum type="arabicPlain"/>
            </a:pPr>
            <a:r>
              <a:rPr lang="en-US" sz="2400" dirty="0" smtClean="0"/>
              <a:t>8		12		16		20	24</a:t>
            </a:r>
          </a:p>
          <a:p>
            <a:pPr marL="971550" lvl="1" indent="-514350">
              <a:spcBef>
                <a:spcPts val="0"/>
              </a:spcBef>
              <a:buAutoNum type="arabicPlain"/>
            </a:pPr>
            <a:r>
              <a:rPr lang="en-US" sz="2400" dirty="0" smtClean="0"/>
              <a:t>10		15		20		25	30</a:t>
            </a:r>
          </a:p>
          <a:p>
            <a:pPr marL="571500" indent="-514350">
              <a:spcBef>
                <a:spcPts val="0"/>
              </a:spcBef>
            </a:pPr>
            <a:endParaRPr lang="en-US" sz="2400" dirty="0" smtClean="0"/>
          </a:p>
          <a:p>
            <a:pPr marL="571500" indent="-514350">
              <a:spcBef>
                <a:spcPts val="0"/>
              </a:spcBef>
            </a:pP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mengulang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5 kali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diulang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mencetak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r>
              <a:rPr lang="en-US" sz="2400" dirty="0" smtClean="0"/>
              <a:t> 6 kali</a:t>
            </a:r>
          </a:p>
          <a:p>
            <a:pPr marL="971550" lvl="1" indent="-514350">
              <a:spcBef>
                <a:spcPts val="0"/>
              </a:spcBef>
              <a:buAutoNum type="arabicPlain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82000" cy="685800"/>
          </a:xfrm>
        </p:spPr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  <a:solidFill>
            <a:srgbClr val="92D050"/>
          </a:solidFill>
        </p:spPr>
        <p:txBody>
          <a:bodyPr/>
          <a:lstStyle/>
          <a:p>
            <a:r>
              <a:rPr lang="en-US" sz="2000" dirty="0" err="1" smtClean="0"/>
              <a:t>Perhatikan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endParaRPr lang="en-US" sz="2000" dirty="0" smtClean="0"/>
          </a:p>
          <a:p>
            <a:pPr marL="1314450" lvl="2" indent="-457200">
              <a:buNone/>
            </a:pPr>
            <a:r>
              <a:rPr lang="en-US" sz="2000" dirty="0" smtClean="0">
                <a:ea typeface="+mn-ea"/>
                <a:cs typeface="+mn-cs"/>
              </a:rPr>
              <a:t>1    2   3   4   5  </a:t>
            </a:r>
          </a:p>
          <a:p>
            <a:pPr marL="514350" indent="-457200"/>
            <a:r>
              <a:rPr lang="en-US" sz="2000" dirty="0" err="1" smtClean="0"/>
              <a:t>Apa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dihasilkan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lain </a:t>
            </a:r>
            <a:r>
              <a:rPr lang="en-US" sz="2000" dirty="0" err="1" smtClean="0"/>
              <a:t>shg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for (j = 1; j &lt;=4; j++) {</a:t>
            </a:r>
          </a:p>
          <a:p>
            <a:pPr lvl="1"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 lvl="1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();}</a:t>
            </a:r>
          </a:p>
          <a:p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ditebak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bersarang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menghasilkan</a:t>
            </a:r>
            <a:endParaRPr lang="en-US" sz="2000" dirty="0" smtClean="0"/>
          </a:p>
          <a:p>
            <a:pPr marL="342900" lvl="2" indent="1588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1    2   3   4   5 </a:t>
            </a:r>
          </a:p>
          <a:p>
            <a:pPr marL="342900" lvl="2" indent="1588">
              <a:buNone/>
            </a:pPr>
            <a:r>
              <a:rPr lang="en-US" sz="2000" dirty="0" smtClean="0"/>
              <a:t>1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   2   3   4   5  </a:t>
            </a:r>
          </a:p>
          <a:p>
            <a:pPr marL="342900" lvl="2" indent="1588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1    2   3   4   5  </a:t>
            </a:r>
          </a:p>
          <a:p>
            <a:pPr marL="342900" lvl="2" indent="1588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1    2   3   4   5  </a:t>
            </a:r>
          </a:p>
          <a:p>
            <a:pPr marL="342900" lvl="2" indent="1588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lvl="2" indent="-342900"/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lvl="2" indent="-342900"/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342900" lvl="2" indent="-342900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marL="342900" lvl="2" indent="-342900"/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marL="514350" indent="-457200"/>
            <a:endParaRPr lang="en-US" sz="2400" dirty="0" smtClean="0"/>
          </a:p>
          <a:p>
            <a:pPr marL="514350" indent="-457200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10200"/>
          </a:xfrm>
          <a:solidFill>
            <a:srgbClr val="92D050"/>
          </a:solidFill>
        </p:spPr>
        <p:txBody>
          <a:bodyPr/>
          <a:lstStyle/>
          <a:p>
            <a:pPr lvl="1">
              <a:buNone/>
            </a:pPr>
            <a:r>
              <a:rPr lang="en-US" sz="2000" dirty="0" smtClean="0"/>
              <a:t>for (j = 1; j &lt;=4; j++) {</a:t>
            </a:r>
          </a:p>
          <a:p>
            <a:pPr lvl="1"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 lvl="1"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();}</a:t>
            </a:r>
          </a:p>
          <a:p>
            <a:pPr lvl="1">
              <a:buNone/>
            </a:pPr>
            <a:endParaRPr lang="en-US" sz="2000" dirty="0" smtClean="0"/>
          </a:p>
          <a:p>
            <a:pPr marL="404813" lvl="1" indent="-404813"/>
            <a:r>
              <a:rPr lang="en-US" sz="2000" dirty="0" err="1" smtClean="0"/>
              <a:t>Untuk</a:t>
            </a:r>
            <a:r>
              <a:rPr lang="en-US" sz="2000" dirty="0" smtClean="0"/>
              <a:t> j =1,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marL="804863" lvl="2" indent="-404813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1    2   3   4   5  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dilanjutkan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ganti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baris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404813" lvl="1" indent="-404813"/>
            <a:r>
              <a:rPr lang="en-US" sz="2000" dirty="0" err="1" smtClean="0"/>
              <a:t>Untuk</a:t>
            </a:r>
            <a:r>
              <a:rPr lang="en-US" sz="2000" dirty="0" smtClean="0"/>
              <a:t> j =2,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marL="857250" lvl="2" indent="-457200">
              <a:buAutoNum type="arabicPlain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2   3   4   5	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dilanjutkan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ganti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baris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404813" lvl="1" indent="-404813"/>
            <a:r>
              <a:rPr lang="en-US" sz="2000" dirty="0" err="1" smtClean="0"/>
              <a:t>Untuk</a:t>
            </a:r>
            <a:r>
              <a:rPr lang="en-US" sz="2000" dirty="0" smtClean="0"/>
              <a:t> j =3,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marL="804863" lvl="2" indent="-404813">
              <a:buNone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1    2   3   4   5 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dilanjutkan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ganti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baris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404813" lvl="1" indent="-404813"/>
            <a:r>
              <a:rPr lang="en-US" sz="2000" dirty="0" err="1" smtClean="0"/>
              <a:t>Untuk</a:t>
            </a:r>
            <a:r>
              <a:rPr lang="en-US" sz="2000" dirty="0" smtClean="0"/>
              <a:t> j =4,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5;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   “+ 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 marL="857250" lvl="2" indent="-457200">
              <a:buAutoNum type="arabicPlain"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2   3   4   5 	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dilanjutkan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ganti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baris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/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println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</a:p>
          <a:p>
            <a:pPr marL="857250" lvl="2" indent="-457200">
              <a:buNone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857250" lvl="2" indent="-457200">
              <a:buNone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804863" lvl="2" indent="-404813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1026" name="AutoShape 2" descr="data:image/jpeg;base64,/9j/4AAQSkZJRgABAQAAAQABAAD/2wCEAAkGBxQQEhUUExQUFBQXFBQUFRcUFhUUFBUXFRUXGBYXFxgYHSggGBolHBcUITEhJSkrLi4uFx8zODMsNygtLisBCgoKDg0OGhAQGiwcHBwsLCwsLCwsLCwsLCwsLCwsLCwsLCwsLCwsLCwsLCwtLCwsLCwsLC0sLCwsLCwsLC0sLP/AABEIAOEA4QMBIgACEQEDEQH/xAAbAAABBQEBAAAAAAAAAAAAAAAAAgMEBQYBB//EAEcQAAIBAwIDBgIGBgcFCQAAAAECAwAEERIhBTFBBhNRYXGBIpEUMqGxwdEjQlJi4fAHM3JzdIKyJDVDkrMWJURTg5Oi0vH/xAAYAQEBAQEBAAAAAAAAAAAAAAAAAQIDBP/EACQRAQEAAgECBQUAAAAAAAAAAAABAhEhMUEDIjJxgRITkcHh/9oADAMBAAIRAxEAPwD3GiiigKKKKAooooCigmoNxxEDZfiPj0/jQTqjS3qL1yfLeqqa4Z+Z9ulMM4FTYspOJn9VR771He9c/rY9MCq6S7A5VGkuXPIfhU2LRpz1Y/M0gy+dUrtIev2mmHR/H7D+dNrpoO+HjS1uT0Y+xrKKXIyrAjoRuNvMGkmaUefuaspps0vnH63z3++pMfEz1APptWDXiki8wfbBqXBx7x/I1UbuK+RuuPX86kA1jrfiit1xVlb3ZG6n8qDQUVAg4iD9bbzHKpwOeVB2iiigKKKKAooooCiiigKKKKAooooCmbm5WMb+w6mmr29Eew3bw8PM1UnLHJOTQOXF00nPYeA/Hxpo7c66zYpoms2jjyZ5UwVz51H4Tf8AfoSy6JFZo5UznQ68wDgZBBVgcDIYHrT8FsELkZ+NtZB5A6QDjwzjPqSetQNK/wCkKYxhFcHoclgR6jSP+YVyaFyyFSMBjrB6qUbGPPVo9s1Moou0K7s+8RkzjIxnng9DTpirM/0kXVytrIsEfwd2zyzawvdqpBKqOZY+I/iEccu5WWxs4HMb3CZeUfWjiijVnK+DHOx8vPNUXnD+HiGNY9Wcat+ROpi3L3rq2GGds51adscgoxj7Sfeqlf6PbHHxRvI3V3ml1k+OQwGfQUjgPeWt49i8jyxGEXFu0hy6KH0PEzfrYJBHlVFhcWTF1xjRhy3iT8IUem7H2FQeIW4QZIzllUADmXYKPvz6A1pilNSRZou2Ve2Zfqk+nMU5bcVeM/Fn16VcX1lrVlB0kggMBuuRjI86rriyCr4Ko69AB1J8qqaXFhxlX57VeWt4V3B2+w15lbEsiyIGUMNQDDGRn4SR0yMHx3q24XxsocN8jRHp1tdB/I+FP1lrK8D4Kn8xV7Z3mrY8/v8A40EyiiigKKKKAooooCiiigKiX953YwPrHl5eZp27uBGuT6AeJqkGXbJ5nc0AiknJ9zRI+NhSpGxsP586jLIDuCDuRkEHcHBG3UEEe1ZoUTUa0RlUB21MMjVyLDPwkjlqxjONs5xjlXbW3ES6VzpySoO4UH9VfBRvgdOQ2AAdqCr4xxyO1kgjYFnnlWJQuMjO2s5P1QSBt41M4heLBE8rnCorOfYZwPM8h61kO1nB4o7uzuFDd7LfwKzFmI0qjnSqk4UZUHbrV72r4NFdQkyhmESSOqhmVS2jYsFPxYwMZoqfwi/FzBHMoKrIgcBsZAPQ42zUwCqTsN/u+0/uIz81q8q6RQdvP93Xf9w/3VOsbGNlglKKZEiCox+soZRqA9cVH7Z2jzWNxHEpeR4iqqMZJONt6jdp7q7t7SP6JF3k2URhp1lF7s5bTncghRvtvRVxxC/it0MkzrGg5sxwPQeJ8hvWd7NBry6kv2Rkj7oW9qH2Zo9Wt5SvTU2MeXsTnuHx6XE11Y8SvJxvrmjRkQ7f1cQbSoyM9cVsuD9oGuJNBs7uD4S2ueMIm2Nshjuc/ZQXJFJK07XMVUR2SqeC8hujPEo1903dShgChJByv7w5g1bcRtO9jePW8epSuuM6XXPVT0NZXsPw5bea+iTOlJo1Go5Y/ogSSepyTRVpc2+3LPkMfIVRS2TFQXADczp5L4AHrjlnr9lbCWOq68gJBxgHBxkZAPTI6iqdVDw/iTQsAT6Hx/jW04dfiQZB3rHXPDsLjJY9SeZPjty9uVM8Mv2hcAn086I9asbvVsef31MrKcOvQ4DA7/dWktLjWPMc/wA6B+iiigKKKKAoJoqv4vcYXQObc/T+P50EC6n7189Bsv5+9KY6R50m3TAzUa5ulDKGZVLHSgJALHBOFB5nAJwOgrNAJQSVyCwAZhkZAbOCR0BwflTaQKrMyjBYgtj9YgYBI5ZxgZ5kAeAomRMh2C5UHDHAKg/W36DYZ9BSlbIyNwdxjcGoO0VXXPHrWJ9ElxAj8tLSore4J2qwVgQCDkHcEbgjyoMz2z/reHf4+P8A6clXnGT/ALPP/cy/6GrnEOGJO0TPnMMolTBx8QBAz4jBO1SLmASIyNnS6shxscMCDj50VVdh/wDd9p/h4v8AQKvKi8Nslt4o4kzojRUXJycKMDJ61KoCioN5C7yKFLKndyBmU4wxaLRtnc4EmDggdeeDHijlIIbWGyhQ6tl+IltWDvjwOxGAOtDS2oqliSZQ2e8JLxMMNnCCfLrgsd9BOcbFcYGQcu2/ell1BxiSYsGO2hpH7shlbGyqnwnbEniDii1oroFBFVCazPZcf7TxH/EoPlClaeq/h3Clged1LEzyCVgcYUhQuBgctutVUp1qNLHUxhTTrRFJf2upSMlc9V2OM7gHpnlnnvVLxGxGNtscvLHKtXPHVRe2gYgknA3wDgE7YJ6nHhy35cqKgdnuKFGw3oRW+sLrGGHL7xXmHEYTG2se/pWs7M8R1rpJ9KI9CVsjIrtV/DJ8/D7irCgKKKKArPSyd5IW6ZwPQcvz96tuKTaYz4n4R78/szVVapQLmOBj+fOq++s45kKSorocZVhkbbg+RHQ9KmTNkn5VChtljLFcjUckamK53yVUnC5zvjGawMr/AEiQXH0J0gMawLBIZ2dmaUpGuQiZzqLAEEk++9R766ka34fZQMY3uYY9ci/WjhjhQyFT0Y5AB9fWr3tqf+77v/DTf9NqoI37q74U7bI9m0APQSGONlB8zggVYq+s+ydlFH3YtoSuMEuiuzebMwJJqpsrc8LvY4Iy30O61hEJJFvOg1EITuEcZ28a1rk4OkgNjYkZAPTIBGR7isl2guzJecOgZdMouGmO4KlEif4lbqCcjBAOQduRIbGlCk0oVEdooooCiiiqClYrgpVAYooooDFJIpVFaCCKz3aviMsfcwQYE9w5RGbcIqjLvjrgEVomFQrrhscksUzAmSHX3ZyQB3gAbYbHYdaDN/8AY8EZkurx36sJSu/7q4OB5b1H4fJLDcNazOZf0fewyN9Zk1aSr+LA9a187hQWYhVG5JIAA8STyrJ8Pf6ZdvcrnuI4zBExGO8YtqdxnoMY/k0aNTcO3ZmdnY5AzsqjOQFUbe/PzqHwa4MUmnwO3pV9fRMRhSFPiRq264Gefz9Kz3E4tDK3PGxPiORJxt5+1GXpfD7jOlh5GtGjZAI671guzV1qXHhWz4bJlceH3H+TQS6KKKCn43JllXwGo++w+402nwrnyzTd82qZvLA+Q/PNOXGwA8wPlv8AhUog3cJZcB2Q5zqTTn5MCCPau0mTXrGNBj6/WDg4PLmG3x4e9dNZFb2ksmuLW4iTGuSGSNcnAyykDJ6Co17wBLm0S3myCqR4ZDh45I1ADo3Qg5q6ooMmsPFoxoV7KcDZZZRLHJjxdEyCfQ1I4R2cEbSS3L/SbiUBXdlAVVBBEca/qKCAfHIBrSYpDrTaspxfjE/DfjINzabA5P8AtEHq3/ETlud/E9atOAdr7W9wI5NLn/hyfA59Ojf5Sal3NvkEEZBBBBGQQeYI615R2q7CyQMZbQF4/rGIbun9jqy+XMefSq9roryTsX/SS0eIbss6D4RJuZExthxzcef1h516vbzrIodGDKwyrKQVI8QRU0hyiiiiOilUgGoc3Fo1nS33MjqzfCMhVHV/AHfHpTemscMsr5Zvv+E+iuFqp+I9pIIXEZfXMxwsMX6SZj4aRy5HdsDY71Yi5oqpgtZpiGnYxICGWGJjk4OR30owW5D4FwvMEuKtqsQVSdquLPaQd5HH3rlwgX4iBkMdRC7kDHlz51d0k1R5nFeRTkPfPczEHIiWCRLdfRRu+PE4881p+HccgmYRRK64U4BiaNQF6DIwPStE1MSUXaquVqg4hEzhtSqByXBLEjxOwx6b1pLkVS3z76dLHI5gfCPUnb250K52UucEA/2T68j9teicKk+LHiK8r4U2iQjwbI9/45r0nh0m6nzFEaGiiigzaHVIx8XP309c8x7n7vzqPZ8x61IuuY9D+FZogRzlmYGN0wTgto0sM810sT57gGs/xbtfFFKYIo5rqdca0t01d3nl3jE4XlVxZ8XgudQgnhlKjJ7uRJNOeRYKTgVmv6MSgtCnK4WWX6WDjvO+7xss/jkYwfLyoHo+2qI4W6t7iz1EBXmUdySehkUkA+u3nWpBqu7QvCttKbjT3Ohg+rkdtgP3s4xjfOMVUf0Z3jTcNty5yyh4yfKN2Vf/AIhaDUiu0kUqoEslMSQZqTRRdsZ2m7EwXmWI7uXpKmzf5xyceu/gRWNtbi/4C+WHe2xO5GTE3mesL+fX97FexslR5rcEEEAgjBBGQR4EdabEXs72jgv49cLbgDWjYDpnxHh5jY1ZO9eecY7D91J39hJ9GmG4T/hN5D9jPhuvlUrhHbrcw3sbw3IGwVGdZvOMICSfIZHgego1nFeJrawtK/TkOrMeSj1/OvPLztcOH63YCW9mwzrnCxL+qjHoAMfCNzt0ANQe2vaWS5nSK2SR3UZVQjFlY827sjOobDcbU1wL+iy5nOu5cQAnJH9ZM2eed9Kk+JJPiKxJu7vR688p4Xhfbx9WXq9u2P7vxOygn45f8SlEfeSuXOFiiJRPTSpAIHi2cdTXsfYbsfHw6LkrTsP0jjp+4ngo+3megEzs32Xt+HriFPiIw0jfFI3q3QeQAHlV3W3jFFFFUFJNKpBqhLVm77tZCrtHGk1w6nDi3j7wKfAnIHyzV3xSJ3ikWNgkjIyox5KSCA23hzqptjb8NgiheSOL4ebEL3jKBrbfnuR8xRUS14/FO3d4kilxnu5kMbkeIB2PLoaTeyqo+JlX+0QPvqr7R8ThupbZLdxJMs6OGTcIi5MmW5YI6eVW9yoPMUKpY9pT6D7D/GvQOFNlF9BXn7/1nsfvFbvgp/Rr7/fRGo+kV2qzvKKCHYjcetSbnmPQ/hUeL4XI8HI+RqVdDl6kfj+FZohMuOlZDiHCbG/uZAsjxXkXwu8DtBPggEHl8a4x8WDy51qktVRmYasscnU7uNznYMxCjyGKquOdm7a8KtNH8a/UkRmjlX0dSDjnsdqgz/EOzdpYxm5u5rm67r4oxdzGUa8fCqpgBmJ2wc1cdhuHPbWMKSDEhDSOOWGlcuV9RqA9qRYdjLWKRZSJJpF+o1xK8xTzUMcA7c8ZrQ1VdpVJroqI7RRRQFcIrtcNBGmh1VnuNcC72WJUbTICz56IgBBJPQkkAY8zyBrTXM6xIXbkPDcknYKB1JJAA6kim+HWxUF3x3jkM+DkDbCop/ZUbeZyepqXnh1x1J9V+Pf+EcK4f3OpmIaRypdgAM6EVFHidlG55kk7chYijFdFVyFFFFWAoooqgpBpeaRVEbiE5jjd1UuURnCDYsVBOkeZxiq63eC/hjmMccisuQHVZNBIGpdxsQRg+lW5NZm87KIHaS3lmtWY5cQsBGxPUoQRn0xQVPbjhdtFbPKqRwyIVMbxqqNryNIGkb9fv6U/cWxlSMuZFcKCwjdo/iIGrOkjOCOtLHZtFcSSyTXMi7oZmyqHxVAAAaVe6yRpZQOoZS2fQhhjr40VXBcOBvsCN9z05mtzwUfo19/vrFRDL/L7T/Ct1wpcIvpRFjooqx+jUUFNeLpmf1z8xmpVzuufQ/n+NJ45Hh1bxGPl/wDv2UqH4kx6g1KK2WJtYOvCAfUCjc4PNjv4HbHLrXWou2cL8CqzZwQzFFHichWPtiudN+fWsjlFcZgASSAAMknYADmTWWHbZZCfotrdXSAkd7EgERIOCEZyNXtRWqroqk4H2nhu3aICSGdRqaGdDHKBnGoDkw8wfDxq6ohdFJzXc0Ha4orhpi9lIwiHDvkA/sqMa5P8oI9yo60axx3dG1HfS5/4cRIXwaUZDH0TcD94t+yKn0i3hCKFUYAAA67Dz6nzpypFzu7x0gFdrlFVh3NdpOaM1QqiuZozVHDXDXaSaoSxpiU01xLiUVuFMsixhmCLqONTHkB4muzNQQLtqpriZtRGg4x9bK49xnPyBqyvJOdU73QdSRnbOcgqRgciGAINArh6Zb3wPb+Oa3/D4/qj0FY/gNvll8tz95+2t1wqPLDyGfwoLiiiiggcZh1Rk9VOr5c/sz8qruHycx4/eKv2GdjWZKGKQr4Hb06fZQPzLufPf8D+HzqDFKWLZRlAOAW0jX4lQCSB6gVZzLqGR6j8R99VXFL9IFDNqYsdKKis7uxGQFUeQJycAYySKzRB7TWDXNpPChw8kTopOwyRsCegPL3qh4H2ytEiWGZhZywqsbwygpoKjGFONLL1GOhB61Z9tb6WHh88sIZZRECBtqjBKhzsSMqpY7H9Wk8B7NWUcSmKKKUMobvXVZXl1bli7ZJyST4b07CmbiMfEr+1a1BdbVpHmuMFUAdCohUkZYsTk9Mb1uKxPaTh0VhLb3FqFhme4ihaOP4UuEkbDqYxtkA6tQG3yrbUoKCa4xoFQDuFBZjgAEknkANyaasoycyMMM+Nj+og+qnruSfMnoBSJP0j6f1EILfvPsVX0GzHz0+YqZR0vlmu9KzXaRXc0cyqK5mu0BRRRVBRRXCasATUTiV/HbxPLKwVEGWJ+4DqScADqTUmsH2tFxLeIGtZri0hCuqRaAssuM6pNR3Vc40+Xmaop+P28t1D9PuAUJmt1tYSf6qJp0yzD9txjPl7Y9CunrCdtePzS24V7K4hHfQNqcxkZWVSF+E5ycYHrV1Bx1pBIZoJLZUGotMUAI3zuDtjHWgeurlQwUsAzZ0gkAnHPA61Ck+JgPf2H8cU9cEMN8MNiORG24I/Ou8PhLHPiR8un8+dBoOA2+Bn2rX8LjwpPj9w/k1S2MGAFHp71pY00gDwoFUUUUBVTx222Eg6bN6dD7H76tq46ggg7g7GgoLOXIx8q5KmD5H7+o/H50zPCYXK+6nxHSpYIcfzsfGpYK2SZS/d4JOnLbEqBy+I8hnw5nfbFZl+xMaMTbXF1aAkkxwSfocnckRuCF9q2DDoeY/nNRIZterAYBWK5IwGI2OnO5AO2cYPTNZ6Ci4T2Uht5O+d5ricZAluHMjoDzCDYJ7CruWUIpZiAqgsxOwAAyST4YFO0iSMEEEAgggg4IIPMEdRQUw7WWJ/8Zbf+8n512XtVaaTourZjsP66PSMnGpvi2Ucz8ueKkngNqedtbn/ANGP/wCtY/iPBYL68+iwQQx28BV7uSOJFZ3/AFLdWA8M6sefLG94WWS8t/bxBFCjJxnJPMk7lj5kkk+tPUkmgGoW75QuK8UW3GWBPwu5wVGFjALHLEDPxKAOuaiXXaaGIEvlQCg3Kj60k6E7kfVFvKx64G2TtVpcW6SDS6K454dQw+RFC2sYJIRAWyWIVQWJGDnbfIqorE7QqxcLFKdEqxH+rAJaZ4QRlxtqT5EH0sbC970MQjKA5QFtOH082QqxyucjO26mli2QckQcuSjoxYdOjEt6nNctrVIhiNEQc8IoUeHICqJGaM0mmL84ik/u3/0mgX9KT9tf+YfnQs6k4DKT4AgmvM+AcP4TFw+2kvEgEjxaiXyZH+IjIVdz03Aq77LDg7zK9kIBMobTjWkmCpDYV8Z2J6VRsyabdqGao80mKCn7VcP+lQ93q0YkikzjV/VuGxjI54pm4mDZ5HoRscbZwfYj509d3Q1acjUQSBncgYBIHhuPnVbIg1agPjI0kjbI6Z8cefLfxoGbazRPgjXSudRAzpGegHJQcchgc61HBLT9Yj0qu4bZajj3NayxtuSigseFQfrHpsPWrOkxoFAA6UqgKKKKAooooInErPvV/eG6n8PQ1QwSlTg7EHBFamqzi3D9fxp9Ycx+0PzoIrrqG3t+VR2H8aRbz4qU6htxz6GpYK62dmUM66CcnTnJAztqxtqxjIGQDtk86XTzg77fFjYHkffwpi3iZUAdtbY+JsaQSdzgdB0A3OAMknesiFxq9+jwTTf+XFJJ6lVJA+wVW9hOH9xZQ5+vIonlY/WaSYB2LHqdwP8AKKm8ZtVvbWaJJFAkWSLWPiCsCVbYHcgggjyqbaQ92iJz0oq+GdIAz9lUPUVyu1AVl5uMXV3NJFY91HHC3dy3EoLgyD60cSAjJXbJJx9mdNKxAJHMAkeuK8y7ALe3VnGsMq2sCl9U2gSzzyM5dyob4VUagueeR16ag0kp4paDWXhvkG7osfcT46mPBKsR4Hc9K1UEupVbBXIB0sMMMjOCOhFZOfhfEbYd5DefSsDJguI0XX4hZE3VsZxnbNXvAOLpeW6ToCA4OVb6yspKsp8wQRQWWaj3+nupNTBF0PqY8lGk5Y56Ab+1O5pL4IIIyCCCDuCD0NBmuxnZe3tIlkRluGdQVnKjPd4GlU3OlceB3+QDP9JFon0OSfZJoNMsUgADqyuuwPgeWPHHhTcHBbywytlJDLb5JWC51hoskkiORc5GTyYfbvTdxwm6vWX6c8KQIwcW8GthIy4K967YyAc/CBirwNSs+VUnYlQSPAkZNVnEb4JjUcBmCg9ATyyemTsPMgda7xC7YAFRq+Iah10nYkeY2PoDUGaXJxzPhQIuQGIyASDlfEHBGR4HBI9zT9naknzP2Uq0tCT4n7vStFZWYQedAuxtdAx161pLC20DJ5n7PKmOHWePib2H41Y0BRRRQFFFFAUUUUBRRRQVfE+Ga/jTZuo6N+RqqimIODseRBrU1Cv+HLLv9VujD8fGgrchhTE8RIIydwRlfrDI5jz86RNG8Rwwx4HofQ06k2edBFsrNIY0jjGERQijnsBjn1PnSbV2Zcsun4mwDz0hiFJ8CQAcdM4qcyA7/dTZB9fSs6EcMCSMjI5jPLIzv4bUGiK3VSxHN21tnmTpVf8ASqj2pPdv3hJI0aFAHXVqbUTtyxoxv1agVmsRw+4k4PrgkglltO8d4JoE7wxrIxYxyoNxgk/EOeR7bK4Zg0YVchnIc7/Cvduwb/mVF/zUxxe7MELyAAlRkA8juB09asGfl7aiUabK3uLiU7LmJoolPjI74wBVp2V4SbO2SJm1vlnkYci8jF2x5ZOParc1GtpiyKzDSxG48D1G9USM0hnqIkrAvqxjWO7x+zoTOfPXr9sVFmYCTXn4tGggdQGyueu2Wx/aNBIub0KyKc/HqAPTUF1YPqAx/wAtVPGE7zQwbQ8bh1bn5OpGRkMpYe4PSpLszchjzP5V2GwLefmeXsKCGSz8th4n8BU2x4dnkPUnmas7bhwG53qztrck4UUEe1tQnKryxsMfEw9B+dO2diE3O7fYPSplAUUUUBRRRQFFFFAUUUUBRRRQFFFFAmSMMMMAR4Gqi64PjeM/5T+B/OrmigyzakOGBU+f870oS5rSyRhhggEeBGar5+Dofqkr9o+R/Ogqzg9fnSSn8g1Kk4VIvLDehwftqM8TrzVh7HHzoG2z4/YKaZvSndddLUEVifKmWUnx9hVhqozQVZtSehPqacjsPQelWiQs3JSfQGpMfDHPMBfU/lQVUdmo86lRRZ2A9hVvDwpR9YlvsFTo4gowoA9KCstuFk7vt5Dn86s4ogowBgUuigKKKKAooooCiiigKKKKAooooCiiigKKKKAooooCiiigKKKKCFxCqWeiigTDV1YUUUE+iiigKKKKAooooCiiigKKKKAooooCi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QEhUUExQUFBQXFBQUFRcUFhUUFBUXFRUXGBYXFxgYHSggGBolHBcUITEhJSkrLi4uFx8zODMsNygtLisBCgoKDg0OGhAQGiwcHBwsLCwsLCwsLCwsLCwsLCwsLCwsLCwsLCwsLCwsLCwtLCwsLCwsLC0sLCwsLCwsLC0sLP/AABEIAOEA4QMBIgACEQEDEQH/xAAbAAABBQEBAAAAAAAAAAAAAAAAAgMEBQYBB//EAEcQAAIBAwIDBgIGBgcFCQAAAAECAwAEERIhBTFBBhNRYXGBIpEUMqGxwdEjQlJi4fAHM3JzdIKyJDVDkrMWJURTg5Oi0vH/xAAYAQEBAQEBAAAAAAAAAAAAAAAAAQIDBP/EACQRAQEAAgECBQUAAAAAAAAAAAABAhEhMUEDIjJxgRITkcHh/9oADAMBAAIRAxEAPwD3GiiigKKKKAooooCigmoNxxEDZfiPj0/jQTqjS3qL1yfLeqqa4Z+Z9ulMM4FTYspOJn9VR771He9c/rY9MCq6S7A5VGkuXPIfhU2LRpz1Y/M0gy+dUrtIev2mmHR/H7D+dNrpoO+HjS1uT0Y+xrKKXIyrAjoRuNvMGkmaUefuaspps0vnH63z3++pMfEz1APptWDXiki8wfbBqXBx7x/I1UbuK+RuuPX86kA1jrfiit1xVlb3ZG6n8qDQUVAg4iD9bbzHKpwOeVB2iiigKKKKAooooCiiigKKKKAooooCmbm5WMb+w6mmr29Eew3bw8PM1UnLHJOTQOXF00nPYeA/Hxpo7c66zYpoms2jjyZ5UwVz51H4Tf8AfoSy6JFZo5UznQ68wDgZBBVgcDIYHrT8FsELkZ+NtZB5A6QDjwzjPqSetQNK/wCkKYxhFcHoclgR6jSP+YVyaFyyFSMBjrB6qUbGPPVo9s1Moou0K7s+8RkzjIxnng9DTpirM/0kXVytrIsEfwd2zyzawvdqpBKqOZY+I/iEccu5WWxs4HMb3CZeUfWjiijVnK+DHOx8vPNUXnD+HiGNY9Wcat+ROpi3L3rq2GGds51adscgoxj7Sfeqlf6PbHHxRvI3V3ml1k+OQwGfQUjgPeWt49i8jyxGEXFu0hy6KH0PEzfrYJBHlVFhcWTF1xjRhy3iT8IUem7H2FQeIW4QZIzllUADmXYKPvz6A1pilNSRZou2Ve2Zfqk+nMU5bcVeM/Fn16VcX1lrVlB0kggMBuuRjI86rriyCr4Ko69AB1J8qqaXFhxlX57VeWt4V3B2+w15lbEsiyIGUMNQDDGRn4SR0yMHx3q24XxsocN8jRHp1tdB/I+FP1lrK8D4Kn8xV7Z3mrY8/v8A40EyiiigKKKKAooooCiiigKiX953YwPrHl5eZp27uBGuT6AeJqkGXbJ5nc0AiknJ9zRI+NhSpGxsP586jLIDuCDuRkEHcHBG3UEEe1ZoUTUa0RlUB21MMjVyLDPwkjlqxjONs5xjlXbW3ES6VzpySoO4UH9VfBRvgdOQ2AAdqCr4xxyO1kgjYFnnlWJQuMjO2s5P1QSBt41M4heLBE8rnCorOfYZwPM8h61kO1nB4o7uzuFDd7LfwKzFmI0qjnSqk4UZUHbrV72r4NFdQkyhmESSOqhmVS2jYsFPxYwMZoqfwi/FzBHMoKrIgcBsZAPQ42zUwCqTsN/u+0/uIz81q8q6RQdvP93Xf9w/3VOsbGNlglKKZEiCox+soZRqA9cVH7Z2jzWNxHEpeR4iqqMZJONt6jdp7q7t7SP6JF3k2URhp1lF7s5bTncghRvtvRVxxC/it0MkzrGg5sxwPQeJ8hvWd7NBry6kv2Rkj7oW9qH2Zo9Wt5SvTU2MeXsTnuHx6XE11Y8SvJxvrmjRkQ7f1cQbSoyM9cVsuD9oGuJNBs7uD4S2ueMIm2Nshjuc/ZQXJFJK07XMVUR2SqeC8hujPEo1903dShgChJByv7w5g1bcRtO9jePW8epSuuM6XXPVT0NZXsPw5bea+iTOlJo1Go5Y/ogSSepyTRVpc2+3LPkMfIVRS2TFQXADczp5L4AHrjlnr9lbCWOq68gJBxgHBxkZAPTI6iqdVDw/iTQsAT6Hx/jW04dfiQZB3rHXPDsLjJY9SeZPjty9uVM8Mv2hcAn086I9asbvVsef31MrKcOvQ4DA7/dWktLjWPMc/wA6B+iiigKKKKAoJoqv4vcYXQObc/T+P50EC6n7189Bsv5+9KY6R50m3TAzUa5ulDKGZVLHSgJALHBOFB5nAJwOgrNAJQSVyCwAZhkZAbOCR0BwflTaQKrMyjBYgtj9YgYBI5ZxgZ5kAeAomRMh2C5UHDHAKg/W36DYZ9BSlbIyNwdxjcGoO0VXXPHrWJ9ElxAj8tLSore4J2qwVgQCDkHcEbgjyoMz2z/reHf4+P8A6clXnGT/ALPP/cy/6GrnEOGJO0TPnMMolTBx8QBAz4jBO1SLmASIyNnS6shxscMCDj50VVdh/wDd9p/h4v8AQKvKi8Nslt4o4kzojRUXJycKMDJ61KoCioN5C7yKFLKndyBmU4wxaLRtnc4EmDggdeeDHijlIIbWGyhQ6tl+IltWDvjwOxGAOtDS2oqliSZQ2e8JLxMMNnCCfLrgsd9BOcbFcYGQcu2/ell1BxiSYsGO2hpH7shlbGyqnwnbEniDii1oroFBFVCazPZcf7TxH/EoPlClaeq/h3Clged1LEzyCVgcYUhQuBgctutVUp1qNLHUxhTTrRFJf2upSMlc9V2OM7gHpnlnnvVLxGxGNtscvLHKtXPHVRe2gYgknA3wDgE7YJ6nHhy35cqKgdnuKFGw3oRW+sLrGGHL7xXmHEYTG2se/pWs7M8R1rpJ9KI9CVsjIrtV/DJ8/D7irCgKKKKArPSyd5IW6ZwPQcvz96tuKTaYz4n4R78/szVVapQLmOBj+fOq++s45kKSorocZVhkbbg+RHQ9KmTNkn5VChtljLFcjUckamK53yVUnC5zvjGawMr/AEiQXH0J0gMawLBIZ2dmaUpGuQiZzqLAEEk++9R766ka34fZQMY3uYY9ci/WjhjhQyFT0Y5AB9fWr3tqf+77v/DTf9NqoI37q74U7bI9m0APQSGONlB8zggVYq+s+ydlFH3YtoSuMEuiuzebMwJJqpsrc8LvY4Iy30O61hEJJFvOg1EITuEcZ28a1rk4OkgNjYkZAPTIBGR7isl2guzJecOgZdMouGmO4KlEif4lbqCcjBAOQduRIbGlCk0oVEdooooCiiiqClYrgpVAYooooDFJIpVFaCCKz3aviMsfcwQYE9w5RGbcIqjLvjrgEVomFQrrhscksUzAmSHX3ZyQB3gAbYbHYdaDN/8AY8EZkurx36sJSu/7q4OB5b1H4fJLDcNazOZf0fewyN9Zk1aSr+LA9a187hQWYhVG5JIAA8STyrJ8Pf6ZdvcrnuI4zBExGO8YtqdxnoMY/k0aNTcO3ZmdnY5AzsqjOQFUbe/PzqHwa4MUmnwO3pV9fRMRhSFPiRq264Gefz9Kz3E4tDK3PGxPiORJxt5+1GXpfD7jOlh5GtGjZAI671guzV1qXHhWz4bJlceH3H+TQS6KKKCn43JllXwGo++w+402nwrnyzTd82qZvLA+Q/PNOXGwA8wPlv8AhUog3cJZcB2Q5zqTTn5MCCPau0mTXrGNBj6/WDg4PLmG3x4e9dNZFb2ksmuLW4iTGuSGSNcnAyykDJ6Co17wBLm0S3myCqR4ZDh45I1ADo3Qg5q6ooMmsPFoxoV7KcDZZZRLHJjxdEyCfQ1I4R2cEbSS3L/SbiUBXdlAVVBBEca/qKCAfHIBrSYpDrTaspxfjE/DfjINzabA5P8AtEHq3/ETlud/E9atOAdr7W9wI5NLn/hyfA59Ojf5Sal3NvkEEZBBBBGQQeYI615R2q7CyQMZbQF4/rGIbun9jqy+XMefSq9roryTsX/SS0eIbss6D4RJuZExthxzcef1h516vbzrIodGDKwyrKQVI8QRU0hyiiiiOilUgGoc3Fo1nS33MjqzfCMhVHV/AHfHpTemscMsr5Zvv+E+iuFqp+I9pIIXEZfXMxwsMX6SZj4aRy5HdsDY71Yi5oqpgtZpiGnYxICGWGJjk4OR30owW5D4FwvMEuKtqsQVSdquLPaQd5HH3rlwgX4iBkMdRC7kDHlz51d0k1R5nFeRTkPfPczEHIiWCRLdfRRu+PE4881p+HccgmYRRK64U4BiaNQF6DIwPStE1MSUXaquVqg4hEzhtSqByXBLEjxOwx6b1pLkVS3z76dLHI5gfCPUnb250K52UucEA/2T68j9teicKk+LHiK8r4U2iQjwbI9/45r0nh0m6nzFEaGiiigzaHVIx8XP309c8x7n7vzqPZ8x61IuuY9D+FZogRzlmYGN0wTgto0sM810sT57gGs/xbtfFFKYIo5rqdca0t01d3nl3jE4XlVxZ8XgudQgnhlKjJ7uRJNOeRYKTgVmv6MSgtCnK4WWX6WDjvO+7xss/jkYwfLyoHo+2qI4W6t7iz1EBXmUdySehkUkA+u3nWpBqu7QvCttKbjT3Ohg+rkdtgP3s4xjfOMVUf0Z3jTcNty5yyh4yfKN2Vf/AIhaDUiu0kUqoEslMSQZqTRRdsZ2m7EwXmWI7uXpKmzf5xyceu/gRWNtbi/4C+WHe2xO5GTE3mesL+fX97FexslR5rcEEEAgjBBGQR4EdabEXs72jgv49cLbgDWjYDpnxHh5jY1ZO9eecY7D91J39hJ9GmG4T/hN5D9jPhuvlUrhHbrcw3sbw3IGwVGdZvOMICSfIZHgego1nFeJrawtK/TkOrMeSj1/OvPLztcOH63YCW9mwzrnCxL+qjHoAMfCNzt0ANQe2vaWS5nSK2SR3UZVQjFlY827sjOobDcbU1wL+iy5nOu5cQAnJH9ZM2eed9Kk+JJPiKxJu7vR688p4Xhfbx9WXq9u2P7vxOygn45f8SlEfeSuXOFiiJRPTSpAIHi2cdTXsfYbsfHw6LkrTsP0jjp+4ngo+3megEzs32Xt+HriFPiIw0jfFI3q3QeQAHlV3W3jFFFFUFJNKpBqhLVm77tZCrtHGk1w6nDi3j7wKfAnIHyzV3xSJ3ikWNgkjIyox5KSCA23hzqptjb8NgiheSOL4ebEL3jKBrbfnuR8xRUS14/FO3d4kilxnu5kMbkeIB2PLoaTeyqo+JlX+0QPvqr7R8ThupbZLdxJMs6OGTcIi5MmW5YI6eVW9yoPMUKpY9pT6D7D/GvQOFNlF9BXn7/1nsfvFbvgp/Rr7/fRGo+kV2qzvKKCHYjcetSbnmPQ/hUeL4XI8HI+RqVdDl6kfj+FZohMuOlZDiHCbG/uZAsjxXkXwu8DtBPggEHl8a4x8WDy51qktVRmYasscnU7uNznYMxCjyGKquOdm7a8KtNH8a/UkRmjlX0dSDjnsdqgz/EOzdpYxm5u5rm67r4oxdzGUa8fCqpgBmJ2wc1cdhuHPbWMKSDEhDSOOWGlcuV9RqA9qRYdjLWKRZSJJpF+o1xK8xTzUMcA7c8ZrQ1VdpVJroqI7RRRQFcIrtcNBGmh1VnuNcC72WJUbTICz56IgBBJPQkkAY8zyBrTXM6xIXbkPDcknYKB1JJAA6kim+HWxUF3x3jkM+DkDbCop/ZUbeZyepqXnh1x1J9V+Pf+EcK4f3OpmIaRypdgAM6EVFHidlG55kk7chYijFdFVyFFFFWAoooqgpBpeaRVEbiE5jjd1UuURnCDYsVBOkeZxiq63eC/hjmMccisuQHVZNBIGpdxsQRg+lW5NZm87KIHaS3lmtWY5cQsBGxPUoQRn0xQVPbjhdtFbPKqRwyIVMbxqqNryNIGkb9fv6U/cWxlSMuZFcKCwjdo/iIGrOkjOCOtLHZtFcSSyTXMi7oZmyqHxVAAAaVe6yRpZQOoZS2fQhhjr40VXBcOBvsCN9z05mtzwUfo19/vrFRDL/L7T/Ct1wpcIvpRFjooqx+jUUFNeLpmf1z8xmpVzuufQ/n+NJ45Hh1bxGPl/wDv2UqH4kx6g1KK2WJtYOvCAfUCjc4PNjv4HbHLrXWou2cL8CqzZwQzFFHichWPtiudN+fWsjlFcZgASSAAMknYADmTWWHbZZCfotrdXSAkd7EgERIOCEZyNXtRWqroqk4H2nhu3aICSGdRqaGdDHKBnGoDkw8wfDxq6ohdFJzXc0Ha4orhpi9lIwiHDvkA/sqMa5P8oI9yo60axx3dG1HfS5/4cRIXwaUZDH0TcD94t+yKn0i3hCKFUYAAA67Dz6nzpypFzu7x0gFdrlFVh3NdpOaM1QqiuZozVHDXDXaSaoSxpiU01xLiUVuFMsixhmCLqONTHkB4muzNQQLtqpriZtRGg4x9bK49xnPyBqyvJOdU73QdSRnbOcgqRgciGAINArh6Zb3wPb+Oa3/D4/qj0FY/gNvll8tz95+2t1wqPLDyGfwoLiiiiggcZh1Rk9VOr5c/sz8qruHycx4/eKv2GdjWZKGKQr4Hb06fZQPzLufPf8D+HzqDFKWLZRlAOAW0jX4lQCSB6gVZzLqGR6j8R99VXFL9IFDNqYsdKKis7uxGQFUeQJycAYySKzRB7TWDXNpPChw8kTopOwyRsCegPL3qh4H2ytEiWGZhZywqsbwygpoKjGFONLL1GOhB61Z9tb6WHh88sIZZRECBtqjBKhzsSMqpY7H9Wk8B7NWUcSmKKKUMobvXVZXl1bli7ZJyST4b07CmbiMfEr+1a1BdbVpHmuMFUAdCohUkZYsTk9Mb1uKxPaTh0VhLb3FqFhme4ihaOP4UuEkbDqYxtkA6tQG3yrbUoKCa4xoFQDuFBZjgAEknkANyaasoycyMMM+Nj+og+qnruSfMnoBSJP0j6f1EILfvPsVX0GzHz0+YqZR0vlmu9KzXaRXc0cyqK5mu0BRRRVBRRXCasATUTiV/HbxPLKwVEGWJ+4DqScADqTUmsH2tFxLeIGtZri0hCuqRaAssuM6pNR3Vc40+Xmaop+P28t1D9PuAUJmt1tYSf6qJp0yzD9txjPl7Y9CunrCdtePzS24V7K4hHfQNqcxkZWVSF+E5ycYHrV1Bx1pBIZoJLZUGotMUAI3zuDtjHWgeurlQwUsAzZ0gkAnHPA61Ck+JgPf2H8cU9cEMN8MNiORG24I/Ou8PhLHPiR8un8+dBoOA2+Bn2rX8LjwpPj9w/k1S2MGAFHp71pY00gDwoFUUUUBVTx222Eg6bN6dD7H76tq46ggg7g7GgoLOXIx8q5KmD5H7+o/H50zPCYXK+6nxHSpYIcfzsfGpYK2SZS/d4JOnLbEqBy+I8hnw5nfbFZl+xMaMTbXF1aAkkxwSfocnckRuCF9q2DDoeY/nNRIZterAYBWK5IwGI2OnO5AO2cYPTNZ6Ci4T2Uht5O+d5ricZAluHMjoDzCDYJ7CruWUIpZiAqgsxOwAAyST4YFO0iSMEEEAgggg4IIPMEdRQUw7WWJ/8Zbf+8n512XtVaaTourZjsP66PSMnGpvi2Ucz8ueKkngNqedtbn/ANGP/wCtY/iPBYL68+iwQQx28BV7uSOJFZ3/AFLdWA8M6sefLG94WWS8t/bxBFCjJxnJPMk7lj5kkk+tPUkmgGoW75QuK8UW3GWBPwu5wVGFjALHLEDPxKAOuaiXXaaGIEvlQCg3Kj60k6E7kfVFvKx64G2TtVpcW6SDS6K454dQw+RFC2sYJIRAWyWIVQWJGDnbfIqorE7QqxcLFKdEqxH+rAJaZ4QRlxtqT5EH0sbC970MQjKA5QFtOH082QqxyucjO26mli2QckQcuSjoxYdOjEt6nNctrVIhiNEQc8IoUeHICqJGaM0mmL84ik/u3/0mgX9KT9tf+YfnQs6k4DKT4AgmvM+AcP4TFw+2kvEgEjxaiXyZH+IjIVdz03Aq77LDg7zK9kIBMobTjWkmCpDYV8Z2J6VRsyabdqGao80mKCn7VcP+lQ93q0YkikzjV/VuGxjI54pm4mDZ5HoRscbZwfYj509d3Q1acjUQSBncgYBIHhuPnVbIg1agPjI0kjbI6Z8cefLfxoGbazRPgjXSudRAzpGegHJQcchgc61HBLT9Yj0qu4bZajj3NayxtuSigseFQfrHpsPWrOkxoFAA6UqgKKKKAooooInErPvV/eG6n8PQ1QwSlTg7EHBFamqzi3D9fxp9Ycx+0PzoIrrqG3t+VR2H8aRbz4qU6htxz6GpYK62dmUM66CcnTnJAztqxtqxjIGQDtk86XTzg77fFjYHkffwpi3iZUAdtbY+JsaQSdzgdB0A3OAMknesiFxq9+jwTTf+XFJJ6lVJA+wVW9hOH9xZQ5+vIonlY/WaSYB2LHqdwP8AKKm8ZtVvbWaJJFAkWSLWPiCsCVbYHcgggjyqbaQ92iJz0oq+GdIAz9lUPUVyu1AVl5uMXV3NJFY91HHC3dy3EoLgyD60cSAjJXbJJx9mdNKxAJHMAkeuK8y7ALe3VnGsMq2sCl9U2gSzzyM5dyob4VUagueeR16ag0kp4paDWXhvkG7osfcT46mPBKsR4Hc9K1UEupVbBXIB0sMMMjOCOhFZOfhfEbYd5DefSsDJguI0XX4hZE3VsZxnbNXvAOLpeW6ToCA4OVb6yspKsp8wQRQWWaj3+nupNTBF0PqY8lGk5Y56Ab+1O5pL4IIIyCCCDuCD0NBmuxnZe3tIlkRluGdQVnKjPd4GlU3OlceB3+QDP9JFon0OSfZJoNMsUgADqyuuwPgeWPHHhTcHBbywytlJDLb5JWC51hoskkiORc5GTyYfbvTdxwm6vWX6c8KQIwcW8GthIy4K967YyAc/CBirwNSs+VUnYlQSPAkZNVnEb4JjUcBmCg9ATyyemTsPMgda7xC7YAFRq+Iah10nYkeY2PoDUGaXJxzPhQIuQGIyASDlfEHBGR4HBI9zT9naknzP2Uq0tCT4n7vStFZWYQedAuxtdAx161pLC20DJ5n7PKmOHWePib2H41Y0BRRRQFFFFAUUUUBRRRQVfE+Ga/jTZuo6N+RqqimIODseRBrU1Cv+HLLv9VujD8fGgrchhTE8RIIydwRlfrDI5jz86RNG8Rwwx4HofQ06k2edBFsrNIY0jjGERQijnsBjn1PnSbV2Zcsun4mwDz0hiFJ8CQAcdM4qcyA7/dTZB9fSs6EcMCSMjI5jPLIzv4bUGiK3VSxHN21tnmTpVf8ASqj2pPdv3hJI0aFAHXVqbUTtyxoxv1agVmsRw+4k4PrgkglltO8d4JoE7wxrIxYxyoNxgk/EOeR7bK4Zg0YVchnIc7/Cvduwb/mVF/zUxxe7MELyAAlRkA8juB09asGfl7aiUabK3uLiU7LmJoolPjI74wBVp2V4SbO2SJm1vlnkYci8jF2x5ZOParc1GtpiyKzDSxG48D1G9USM0hnqIkrAvqxjWO7x+zoTOfPXr9sVFmYCTXn4tGggdQGyueu2Wx/aNBIub0KyKc/HqAPTUF1YPqAx/wAtVPGE7zQwbQ8bh1bn5OpGRkMpYe4PSpLszchjzP5V2GwLefmeXsKCGSz8th4n8BU2x4dnkPUnmas7bhwG53qztrck4UUEe1tQnKryxsMfEw9B+dO2diE3O7fYPSplAUUUUBRRRQFFFFAUUUUBRRRQFFFFAmSMMMMAR4Gqi64PjeM/5T+B/OrmigyzakOGBU+f870oS5rSyRhhggEeBGar5+Dofqkr9o+R/Ogqzg9fnSSn8g1Kk4VIvLDehwftqM8TrzVh7HHzoG2z4/YKaZvSndddLUEVifKmWUnx9hVhqozQVZtSehPqacjsPQelWiQs3JSfQGpMfDHPMBfU/lQVUdmo86lRRZ2A9hVvDwpR9YlvsFTo4gowoA9KCstuFk7vt5Dn86s4ogowBgUuigKKKKAooooCiiigKKKKAooooCiiigKKKKAooooCiiigKKKKCFxCqWeiigTDV1YUUUE+iiigKKKKAooooCiiigKKKKAooooCi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fanni.suyuti.com/wp-content/uploads/2012/09/jam-dinding_us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295400"/>
            <a:ext cx="3238500" cy="32385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1352776"/>
            <a:ext cx="5181600" cy="53245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4163" indent="-223838">
              <a:buFont typeface="Arial" pitchFamily="34" charset="0"/>
              <a:buChar char="•"/>
            </a:pP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bersarang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dibayangkan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</a:t>
            </a:r>
            <a:r>
              <a:rPr lang="en-US" sz="2400" dirty="0" err="1" smtClean="0"/>
              <a:t>jarum</a:t>
            </a:r>
            <a:r>
              <a:rPr lang="en-US" sz="2400" dirty="0" smtClean="0"/>
              <a:t> jam </a:t>
            </a:r>
            <a:r>
              <a:rPr lang="en-US" sz="2400" dirty="0" err="1" smtClean="0"/>
              <a:t>dinding</a:t>
            </a:r>
            <a:endParaRPr lang="en-US" sz="2400" dirty="0" smtClean="0"/>
          </a:p>
          <a:p>
            <a:pPr marL="284163" indent="-223838">
              <a:buFont typeface="Arial" pitchFamily="34" charset="0"/>
              <a:buChar char="•"/>
            </a:pPr>
            <a:endParaRPr lang="en-US" sz="2400" dirty="0"/>
          </a:p>
          <a:p>
            <a:pPr marL="284163" indent="-223838">
              <a:buFont typeface="Arial" pitchFamily="34" charset="0"/>
              <a:buChar char="•"/>
            </a:pPr>
            <a:r>
              <a:rPr lang="en-US" sz="2400" dirty="0" err="1" smtClean="0"/>
              <a:t>Dalam</a:t>
            </a:r>
            <a:r>
              <a:rPr lang="en-US" sz="2400" dirty="0" smtClean="0"/>
              <a:t> jam </a:t>
            </a:r>
            <a:r>
              <a:rPr lang="en-US" sz="2400" dirty="0" err="1" smtClean="0"/>
              <a:t>dinding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3 loop (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) </a:t>
            </a:r>
            <a:r>
              <a:rPr lang="en-US" sz="2400" dirty="0" err="1" smtClean="0"/>
              <a:t>yakni</a:t>
            </a:r>
            <a:r>
              <a:rPr lang="en-US" sz="2400" dirty="0" smtClean="0"/>
              <a:t> </a:t>
            </a:r>
            <a:r>
              <a:rPr lang="en-US" sz="2400" dirty="0" err="1" smtClean="0"/>
              <a:t>detik</a:t>
            </a:r>
            <a:r>
              <a:rPr lang="en-US" sz="2400" dirty="0" smtClean="0"/>
              <a:t>, </a:t>
            </a:r>
            <a:r>
              <a:rPr lang="en-US" sz="2400" dirty="0" err="1" smtClean="0"/>
              <a:t>menit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jam</a:t>
            </a:r>
          </a:p>
          <a:p>
            <a:pPr marL="284163" indent="-223838">
              <a:buFont typeface="Arial" pitchFamily="34" charset="0"/>
              <a:buChar char="•"/>
            </a:pP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jarum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berputar</a:t>
            </a:r>
            <a:r>
              <a:rPr lang="en-US" sz="2400" dirty="0" smtClean="0"/>
              <a:t> 1 kali </a:t>
            </a:r>
            <a:r>
              <a:rPr lang="en-US" sz="2400" dirty="0" err="1" smtClean="0"/>
              <a:t>lingkaran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jarum</a:t>
            </a:r>
            <a:r>
              <a:rPr lang="en-US" sz="2400" dirty="0" smtClean="0"/>
              <a:t> </a:t>
            </a:r>
            <a:r>
              <a:rPr lang="en-US" sz="2400" dirty="0" err="1" smtClean="0"/>
              <a:t>menit</a:t>
            </a:r>
            <a:r>
              <a:rPr lang="en-US" sz="2400" dirty="0" smtClean="0"/>
              <a:t> </a:t>
            </a:r>
            <a:r>
              <a:rPr lang="en-US" sz="2400" dirty="0" err="1" smtClean="0"/>
              <a:t>bergeser</a:t>
            </a:r>
            <a:r>
              <a:rPr lang="en-US" sz="2400" dirty="0" smtClean="0"/>
              <a:t> 1 </a:t>
            </a:r>
            <a:r>
              <a:rPr lang="en-US" sz="2400" dirty="0" err="1" smtClean="0"/>
              <a:t>menit</a:t>
            </a:r>
            <a:r>
              <a:rPr lang="en-US" sz="2400" dirty="0" smtClean="0"/>
              <a:t>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jarum</a:t>
            </a:r>
            <a:r>
              <a:rPr lang="en-US" sz="2400" dirty="0" smtClean="0"/>
              <a:t> </a:t>
            </a:r>
            <a:r>
              <a:rPr lang="en-US" sz="2400" dirty="0" err="1" smtClean="0"/>
              <a:t>menit</a:t>
            </a:r>
            <a:r>
              <a:rPr lang="en-US" sz="2400" dirty="0" smtClean="0"/>
              <a:t> </a:t>
            </a:r>
            <a:r>
              <a:rPr lang="en-US" sz="2400" dirty="0" err="1" smtClean="0"/>
              <a:t>berputar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jarum</a:t>
            </a:r>
            <a:r>
              <a:rPr lang="en-US" sz="2400" dirty="0" smtClean="0"/>
              <a:t> jam </a:t>
            </a:r>
            <a:r>
              <a:rPr lang="en-US" sz="2400" dirty="0" err="1" smtClean="0"/>
              <a:t>bergeser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endParaRPr lang="en-US" sz="2400" dirty="0" smtClean="0"/>
          </a:p>
          <a:p>
            <a:pPr marL="284163" indent="-223838"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10200"/>
          </a:xfrm>
          <a:solidFill>
            <a:srgbClr val="92D050"/>
          </a:solidFill>
        </p:spPr>
        <p:txBody>
          <a:bodyPr/>
          <a:lstStyle/>
          <a:p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jam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jam = 1; jam &lt;=12; jam++) {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geser_jarum_jam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 smtClean="0"/>
              <a:t>		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menit</a:t>
            </a:r>
            <a:r>
              <a:rPr lang="en-US" sz="2400" dirty="0" smtClean="0"/>
              <a:t> =1; </a:t>
            </a:r>
            <a:r>
              <a:rPr lang="en-US" sz="2400" dirty="0" err="1" smtClean="0"/>
              <a:t>menit</a:t>
            </a:r>
            <a:r>
              <a:rPr lang="en-US" sz="2400" dirty="0" smtClean="0"/>
              <a:t>&lt;=60; </a:t>
            </a:r>
            <a:r>
              <a:rPr lang="en-US" sz="2400" dirty="0" err="1" smtClean="0"/>
              <a:t>menit</a:t>
            </a:r>
            <a:r>
              <a:rPr lang="en-US" sz="2400" dirty="0" smtClean="0"/>
              <a:t>++) {</a:t>
            </a:r>
          </a:p>
          <a:p>
            <a:pPr lvl="1">
              <a:buNone/>
            </a:pPr>
            <a:r>
              <a:rPr lang="en-US" sz="2400" dirty="0" smtClean="0"/>
              <a:t>			</a:t>
            </a:r>
            <a:r>
              <a:rPr lang="en-US" sz="2400" dirty="0" err="1" smtClean="0"/>
              <a:t>geser_jarum_menit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 smtClean="0"/>
              <a:t>			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detik</a:t>
            </a:r>
            <a:r>
              <a:rPr lang="en-US" sz="2400" dirty="0" smtClean="0"/>
              <a:t> = 1; </a:t>
            </a:r>
            <a:r>
              <a:rPr lang="en-US" sz="2400" dirty="0" err="1" smtClean="0"/>
              <a:t>detik</a:t>
            </a:r>
            <a:r>
              <a:rPr lang="en-US" sz="2400" dirty="0" smtClean="0"/>
              <a:t>&lt;= 60; </a:t>
            </a:r>
            <a:r>
              <a:rPr lang="en-US" sz="2400" dirty="0" err="1" smtClean="0"/>
              <a:t>detik</a:t>
            </a:r>
            <a:r>
              <a:rPr lang="en-US" sz="2400" dirty="0" smtClean="0"/>
              <a:t>++) {</a:t>
            </a:r>
          </a:p>
          <a:p>
            <a:pPr lvl="1">
              <a:buNone/>
            </a:pPr>
            <a:r>
              <a:rPr lang="en-US" sz="2400" dirty="0" smtClean="0"/>
              <a:t>				</a:t>
            </a:r>
            <a:r>
              <a:rPr lang="en-US" sz="2400" dirty="0" err="1" smtClean="0"/>
              <a:t>geser_jarum_detik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 smtClean="0"/>
              <a:t>				}</a:t>
            </a:r>
          </a:p>
          <a:p>
            <a:pPr lvl="1">
              <a:buNone/>
            </a:pPr>
            <a:r>
              <a:rPr lang="en-US" sz="2400" dirty="0" smtClean="0"/>
              <a:t>			}</a:t>
            </a:r>
          </a:p>
          <a:p>
            <a:pPr lvl="1">
              <a:buNone/>
            </a:pPr>
            <a:r>
              <a:rPr lang="en-US" sz="2400" dirty="0" smtClean="0"/>
              <a:t>	}</a:t>
            </a:r>
          </a:p>
          <a:p>
            <a:pPr lvl="1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Bersarang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10200"/>
          </a:xfrm>
          <a:solidFill>
            <a:srgbClr val="92D050"/>
          </a:solidFill>
        </p:spPr>
        <p:txBody>
          <a:bodyPr/>
          <a:lstStyle/>
          <a:p>
            <a:r>
              <a:rPr lang="en-US" sz="2800" dirty="0" err="1" smtClean="0"/>
              <a:t>Perulangan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bersarang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dibentuk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memakai</a:t>
            </a:r>
            <a:r>
              <a:rPr lang="en-US" sz="2800" dirty="0" smtClean="0"/>
              <a:t> while, do-while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for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diantaranya</a:t>
            </a:r>
            <a:endParaRPr lang="en-US" sz="2800" dirty="0" smtClean="0"/>
          </a:p>
          <a:p>
            <a:r>
              <a:rPr lang="en-US" sz="2800" dirty="0" smtClean="0"/>
              <a:t>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loop while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for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dalamnya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do-while </a:t>
            </a:r>
            <a:r>
              <a:rPr lang="en-US" sz="2800" dirty="0" err="1" smtClean="0"/>
              <a:t>atau</a:t>
            </a:r>
            <a:r>
              <a:rPr lang="en-US" sz="2800" dirty="0" smtClean="0"/>
              <a:t> while yang lain </a:t>
            </a:r>
            <a:r>
              <a:rPr lang="en-US" sz="2800" dirty="0" err="1" smtClean="0"/>
              <a:t>ataupun</a:t>
            </a:r>
            <a:r>
              <a:rPr lang="en-US" sz="2800" dirty="0" smtClean="0"/>
              <a:t> for yang lain</a:t>
            </a:r>
          </a:p>
          <a:p>
            <a:r>
              <a:rPr lang="en-US" sz="2800" dirty="0" smtClean="0"/>
              <a:t>Java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banyaknya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perulangan</a:t>
            </a:r>
            <a:r>
              <a:rPr lang="en-US" sz="2800" dirty="0" smtClean="0"/>
              <a:t>, </a:t>
            </a:r>
            <a:r>
              <a:rPr lang="en-US" sz="2800" dirty="0" err="1" smtClean="0"/>
              <a:t>jadi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loop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loop yang </a:t>
            </a:r>
            <a:r>
              <a:rPr lang="en-US" sz="2800" dirty="0" err="1" smtClean="0"/>
              <a:t>didalamnya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loop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loop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loop, </a:t>
            </a:r>
            <a:r>
              <a:rPr lang="en-US" sz="2800" dirty="0" err="1" smtClean="0"/>
              <a:t>demikian</a:t>
            </a:r>
            <a:r>
              <a:rPr lang="en-US" sz="2800" dirty="0" smtClean="0"/>
              <a:t> </a:t>
            </a:r>
            <a:r>
              <a:rPr lang="en-US" sz="2800" dirty="0" err="1" smtClean="0"/>
              <a:t>seterusnya</a:t>
            </a:r>
            <a:endParaRPr lang="en-US" sz="2800" dirty="0" smtClean="0"/>
          </a:p>
          <a:p>
            <a:r>
              <a:rPr lang="en-US" sz="2800" dirty="0" smtClean="0"/>
              <a:t>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loop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loop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Contoh-contoh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718679"/>
            <a:ext cx="495300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package loop;</a:t>
            </a:r>
          </a:p>
          <a:p>
            <a:r>
              <a:rPr lang="en-US" dirty="0" smtClean="0"/>
              <a:t>public class Loop1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=1; j&lt;= 5; j++){</a:t>
            </a:r>
          </a:p>
          <a:p>
            <a:r>
              <a:rPr lang="en-US" dirty="0" smtClean="0"/>
              <a:t>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&lt;=j;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("*");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4876800"/>
            <a:ext cx="14478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</a:p>
          <a:p>
            <a:r>
              <a:rPr lang="en-US" dirty="0" smtClean="0"/>
              <a:t>**</a:t>
            </a:r>
          </a:p>
          <a:p>
            <a:r>
              <a:rPr lang="en-US" dirty="0" smtClean="0"/>
              <a:t>***</a:t>
            </a:r>
          </a:p>
          <a:p>
            <a:r>
              <a:rPr lang="en-US" dirty="0" smtClean="0"/>
              <a:t>****</a:t>
            </a:r>
          </a:p>
          <a:p>
            <a:r>
              <a:rPr lang="en-US" dirty="0" smtClean="0"/>
              <a:t>*****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228600"/>
            <a:ext cx="5257800" cy="313932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package loop;</a:t>
            </a:r>
          </a:p>
          <a:p>
            <a:r>
              <a:rPr lang="en-US" dirty="0" smtClean="0"/>
              <a:t>public class Loop {</a:t>
            </a:r>
          </a:p>
          <a:p>
            <a:endParaRPr lang="en-US" dirty="0" smtClean="0"/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for (</a:t>
            </a:r>
            <a:r>
              <a:rPr lang="en-US" dirty="0" err="1" smtClean="0"/>
              <a:t>int</a:t>
            </a:r>
            <a:r>
              <a:rPr lang="en-US" dirty="0" smtClean="0"/>
              <a:t> j =1; j&lt;= 5; j++){</a:t>
            </a:r>
          </a:p>
          <a:p>
            <a:r>
              <a:rPr lang="en-US" dirty="0" smtClean="0"/>
              <a:t>       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&lt;=5; </a:t>
            </a:r>
            <a:r>
              <a:rPr lang="en-US" dirty="0" err="1" smtClean="0"/>
              <a:t>i</a:t>
            </a:r>
            <a:r>
              <a:rPr lang="en-US" dirty="0" smtClean="0"/>
              <a:t>++) 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("*");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1219200"/>
            <a:ext cx="129540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*****</a:t>
            </a:r>
          </a:p>
          <a:p>
            <a:r>
              <a:rPr lang="en-US" dirty="0" smtClean="0"/>
              <a:t>*****</a:t>
            </a:r>
          </a:p>
          <a:p>
            <a:r>
              <a:rPr lang="en-US" dirty="0" smtClean="0"/>
              <a:t>*****</a:t>
            </a:r>
          </a:p>
          <a:p>
            <a:r>
              <a:rPr lang="en-US" dirty="0" smtClean="0"/>
              <a:t>*****</a:t>
            </a:r>
          </a:p>
          <a:p>
            <a:r>
              <a:rPr lang="en-US" dirty="0" smtClean="0"/>
              <a:t>*****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-1029">
  <a:themeElements>
    <a:clrScheme name="AN-1029 1">
      <a:dk1>
        <a:srgbClr val="000000"/>
      </a:dk1>
      <a:lt1>
        <a:srgbClr val="F9BA67"/>
      </a:lt1>
      <a:dk2>
        <a:srgbClr val="A43900"/>
      </a:dk2>
      <a:lt2>
        <a:srgbClr val="FFFFFF"/>
      </a:lt2>
      <a:accent1>
        <a:srgbClr val="FF9865"/>
      </a:accent1>
      <a:accent2>
        <a:srgbClr val="FF8409"/>
      </a:accent2>
      <a:accent3>
        <a:srgbClr val="FBD9B8"/>
      </a:accent3>
      <a:accent4>
        <a:srgbClr val="000000"/>
      </a:accent4>
      <a:accent5>
        <a:srgbClr val="FFCAB8"/>
      </a:accent5>
      <a:accent6>
        <a:srgbClr val="E77707"/>
      </a:accent6>
      <a:hlink>
        <a:srgbClr val="2F2FFF"/>
      </a:hlink>
      <a:folHlink>
        <a:srgbClr val="5C8EF2"/>
      </a:folHlink>
    </a:clrScheme>
    <a:fontScheme name="AN-10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-1029 1">
        <a:dk1>
          <a:srgbClr val="000000"/>
        </a:dk1>
        <a:lt1>
          <a:srgbClr val="F9BA67"/>
        </a:lt1>
        <a:dk2>
          <a:srgbClr val="A43900"/>
        </a:dk2>
        <a:lt2>
          <a:srgbClr val="FFFFFF"/>
        </a:lt2>
        <a:accent1>
          <a:srgbClr val="FF9865"/>
        </a:accent1>
        <a:accent2>
          <a:srgbClr val="FF8409"/>
        </a:accent2>
        <a:accent3>
          <a:srgbClr val="FBD9B8"/>
        </a:accent3>
        <a:accent4>
          <a:srgbClr val="000000"/>
        </a:accent4>
        <a:accent5>
          <a:srgbClr val="FFCAB8"/>
        </a:accent5>
        <a:accent6>
          <a:srgbClr val="E77707"/>
        </a:accent6>
        <a:hlink>
          <a:srgbClr val="2F2FFF"/>
        </a:hlink>
        <a:folHlink>
          <a:srgbClr val="5C8E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Animated53_iw_06_print_CrystalGraphics.com_PowerPoint_Templates_trial</Template>
  <TotalTime>284</TotalTime>
  <Words>658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AN-1029</vt:lpstr>
      <vt:lpstr>PERULANGAN BERSARANG (NESTED LOOPING)</vt:lpstr>
      <vt:lpstr>Capaian Pembelajaran</vt:lpstr>
      <vt:lpstr>PENGANTAR</vt:lpstr>
      <vt:lpstr>Pengantar</vt:lpstr>
      <vt:lpstr>Membaca Perulangan Bersarang </vt:lpstr>
      <vt:lpstr>Membentuk perulangan bersarang</vt:lpstr>
      <vt:lpstr>Perulangan Bersarang Dalam Jam</vt:lpstr>
      <vt:lpstr>Membentuk Perulangan Bersarang</vt:lpstr>
      <vt:lpstr>Contoh-contoh </vt:lpstr>
      <vt:lpstr>Segitiga Bintang</vt:lpstr>
      <vt:lpstr>Segitiga Bintang</vt:lpstr>
      <vt:lpstr>Tabel Perkalian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PERULANGAN BERSARANG (NESTED LOOPING)</dc:title>
  <dc:creator>Toshiba</dc:creator>
  <cp:lastModifiedBy>Asus</cp:lastModifiedBy>
  <cp:revision>15</cp:revision>
  <dcterms:created xsi:type="dcterms:W3CDTF">2013-11-03T11:58:07Z</dcterms:created>
  <dcterms:modified xsi:type="dcterms:W3CDTF">2020-11-08T13:34:02Z</dcterms:modified>
</cp:coreProperties>
</file>