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9600" cy="838200"/>
          </a:xfrm>
          <a:effectLst>
            <a:outerShdw dist="28398" dir="6993903" algn="ctr" rotWithShape="0">
              <a:schemeClr val="bg2"/>
            </a:outerShdw>
          </a:effectLst>
        </p:spPr>
        <p:txBody>
          <a:bodyPr/>
          <a:lstStyle>
            <a:lvl1pPr algn="ctr">
              <a:lnSpc>
                <a:spcPct val="65000"/>
              </a:lnSpc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3000"/>
            <a:ext cx="8253413" cy="4572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667000" cy="381000"/>
          </a:xfrm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1242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477000"/>
            <a:ext cx="2514600" cy="381000"/>
          </a:xfrm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45250"/>
            <a:ext cx="2667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769053C5-682E-4F4B-B2DE-8710EC79A6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61125"/>
            <a:ext cx="29718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61125"/>
            <a:ext cx="2514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041D2883-6D2C-444B-AF09-66C0E4843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r>
              <a:rPr lang="en-US" dirty="0"/>
              <a:t>PERULANGAN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WHILE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  <a:solidFill>
            <a:srgbClr val="00B050"/>
          </a:solidFill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Buat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2, 3, ….., 15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Looping1 {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28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8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 </a:t>
            </a: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8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8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8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while ( </a:t>
            </a:r>
            <a:r>
              <a:rPr lang="en-US" sz="28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16 );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</a:t>
            </a: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715000"/>
          </a:xfrm>
          <a:solidFill>
            <a:srgbClr val="92D050"/>
          </a:solidFill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Buat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untuk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2, 3, ….., 20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Looping2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 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“,     “);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while (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21 );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486400"/>
          </a:xfrm>
          <a:solidFill>
            <a:srgbClr val="FFC000"/>
          </a:solidFill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Buat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 + 10 + …. + 100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 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0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} while ( </a:t>
            </a:r>
            <a:r>
              <a:rPr lang="en-US" sz="20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CAPAIAN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do-while </a:t>
            </a:r>
            <a:r>
              <a:rPr lang="en-US" dirty="0" err="1"/>
              <a:t>ketimbang</a:t>
            </a:r>
            <a:r>
              <a:rPr lang="en-US" dirty="0"/>
              <a:t> while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do – while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konkrit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do </a:t>
            </a:r>
            <a:r>
              <a:rPr lang="en-US"/>
              <a:t>-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r>
              <a:rPr lang="en-US" dirty="0"/>
              <a:t>PENGANTAR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562600"/>
          </a:xfrm>
          <a:solidFill>
            <a:srgbClr val="00B050"/>
          </a:solidFill>
        </p:spPr>
        <p:txBody>
          <a:bodyPr/>
          <a:lstStyle/>
          <a:p>
            <a:r>
              <a:rPr lang="en-US" sz="2800" dirty="0"/>
              <a:t>do – while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while </a:t>
            </a:r>
            <a:r>
              <a:rPr lang="en-US" sz="2800" dirty="0" err="1"/>
              <a:t>yakni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mengulang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format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maknanya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endParaRPr lang="en-US" sz="2800" dirty="0"/>
          </a:p>
          <a:p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while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do – while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sebaliknya</a:t>
            </a:r>
            <a:endParaRPr lang="en-US" sz="2800" dirty="0"/>
          </a:p>
          <a:p>
            <a:r>
              <a:rPr lang="en-US" sz="2800" dirty="0"/>
              <a:t>do – while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menjadikan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dieksekusi</a:t>
            </a:r>
            <a:r>
              <a:rPr lang="en-US" sz="2800" dirty="0"/>
              <a:t> minimal </a:t>
            </a:r>
            <a:r>
              <a:rPr lang="en-US" sz="2800" dirty="0" err="1"/>
              <a:t>sekali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while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diulang</a:t>
            </a:r>
            <a:r>
              <a:rPr lang="en-US" sz="2800" dirty="0"/>
              <a:t> minimal </a:t>
            </a:r>
            <a:r>
              <a:rPr lang="en-US" sz="2800" dirty="0" err="1"/>
              <a:t>sekali</a:t>
            </a:r>
            <a:endParaRPr lang="en-US" sz="2800" dirty="0"/>
          </a:p>
          <a:p>
            <a:r>
              <a:rPr lang="en-US" sz="2800" dirty="0"/>
              <a:t>while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syarat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di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do-while </a:t>
            </a:r>
            <a:r>
              <a:rPr lang="en-US" sz="2800" dirty="0" err="1"/>
              <a:t>syarat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di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keduanya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kata while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do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	{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en-US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while ( </a:t>
            </a:r>
            <a:r>
              <a:rPr lang="en-US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PEMAKAIAN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keyboard </a:t>
            </a:r>
            <a:r>
              <a:rPr lang="en-US" dirty="0" err="1"/>
              <a:t>ke</a:t>
            </a:r>
            <a:r>
              <a:rPr lang="en-US" dirty="0"/>
              <a:t> variable 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Scanner(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System.in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 {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: “);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 =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tombol.nextInt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while ( N &lt;= 0);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EKUIVALENSI do-while DAN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410200"/>
          </a:xfrm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Scanner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Scanner(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System.in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 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: “);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 =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tombol.nextInt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while ( N &lt;= 0);</a:t>
            </a:r>
          </a:p>
          <a:p>
            <a:pPr>
              <a:buNone/>
            </a:pPr>
            <a:endParaRPr lang="en-US" sz="20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i="1" dirty="0"/>
              <a:t>EKUIVALEN (</a:t>
            </a:r>
            <a:r>
              <a:rPr lang="en-US" sz="2800" i="1" dirty="0" err="1"/>
              <a:t>Berfungsi</a:t>
            </a:r>
            <a:r>
              <a:rPr lang="en-US" sz="2800" i="1" dirty="0"/>
              <a:t> SAMA) DENGAN</a:t>
            </a: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Scanner(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System.in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: “);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 =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tombol.nextInt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While ( N &lt;= 0) 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: “);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 = </a:t>
            </a: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tombol.nextInt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EKUIVALENSI ITU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334000"/>
          </a:xfrm>
          <a:solidFill>
            <a:srgbClr val="00B050"/>
          </a:solidFill>
        </p:spPr>
        <p:txBody>
          <a:bodyPr/>
          <a:lstStyle/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	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while (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dirty="0"/>
          </a:p>
          <a:p>
            <a:r>
              <a:rPr lang="en-US" sz="2400" dirty="0"/>
              <a:t>EKUIVALEN DENGAN</a:t>
            </a: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	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SEBALIKNYA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486400"/>
          </a:xfrm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 err="1"/>
              <a:t>E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kuivalen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endParaRPr lang="en-U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ekpresi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</a:t>
            </a:r>
            <a:r>
              <a:rPr lang="en-US" sz="2400" i="1" dirty="0"/>
              <a:t> 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}while 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i="1" dirty="0"/>
              <a:t>	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PERINTAH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Scanner(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System.in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true ) { //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seolah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berputar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henti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Sytem.out.print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: “);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 =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tombol.nextInt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 (N &gt; 0) break;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(“Data yang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Anda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besar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 “);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	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apabila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break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dikerjakan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mengerjakan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None/>
            </a:pPr>
            <a:r>
              <a:rPr lang="en-US" sz="2400" i="1" dirty="0"/>
              <a:t>   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perintah-perintah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setelah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-1029">
  <a:themeElements>
    <a:clrScheme name="AN-1029 1">
      <a:dk1>
        <a:srgbClr val="000000"/>
      </a:dk1>
      <a:lt1>
        <a:srgbClr val="F9BA67"/>
      </a:lt1>
      <a:dk2>
        <a:srgbClr val="A43900"/>
      </a:dk2>
      <a:lt2>
        <a:srgbClr val="FFFFFF"/>
      </a:lt2>
      <a:accent1>
        <a:srgbClr val="FF9865"/>
      </a:accent1>
      <a:accent2>
        <a:srgbClr val="FF8409"/>
      </a:accent2>
      <a:accent3>
        <a:srgbClr val="FBD9B8"/>
      </a:accent3>
      <a:accent4>
        <a:srgbClr val="000000"/>
      </a:accent4>
      <a:accent5>
        <a:srgbClr val="FFCAB8"/>
      </a:accent5>
      <a:accent6>
        <a:srgbClr val="E77707"/>
      </a:accent6>
      <a:hlink>
        <a:srgbClr val="2F2FFF"/>
      </a:hlink>
      <a:folHlink>
        <a:srgbClr val="5C8EF2"/>
      </a:folHlink>
    </a:clrScheme>
    <a:fontScheme name="AN-102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-1029 1">
        <a:dk1>
          <a:srgbClr val="000000"/>
        </a:dk1>
        <a:lt1>
          <a:srgbClr val="F9BA67"/>
        </a:lt1>
        <a:dk2>
          <a:srgbClr val="A43900"/>
        </a:dk2>
        <a:lt2>
          <a:srgbClr val="FFFFFF"/>
        </a:lt2>
        <a:accent1>
          <a:srgbClr val="FF9865"/>
        </a:accent1>
        <a:accent2>
          <a:srgbClr val="FF8409"/>
        </a:accent2>
        <a:accent3>
          <a:srgbClr val="FBD9B8"/>
        </a:accent3>
        <a:accent4>
          <a:srgbClr val="000000"/>
        </a:accent4>
        <a:accent5>
          <a:srgbClr val="FFCAB8"/>
        </a:accent5>
        <a:accent6>
          <a:srgbClr val="E77707"/>
        </a:accent6>
        <a:hlink>
          <a:srgbClr val="2F2FFF"/>
        </a:hlink>
        <a:folHlink>
          <a:srgbClr val="5C8E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Animated53_iw_06_print_CrystalGraphics.com_PowerPoint_Templates_trial</Template>
  <TotalTime>107</TotalTime>
  <Words>701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AN-1029</vt:lpstr>
      <vt:lpstr>PERULANGAN   DO WHILE</vt:lpstr>
      <vt:lpstr>CAPAIAN PEMBELAJARAN</vt:lpstr>
      <vt:lpstr>PENGANTAR</vt:lpstr>
      <vt:lpstr>FORMAT do - while</vt:lpstr>
      <vt:lpstr>CONTOH PEMAKAIAN</vt:lpstr>
      <vt:lpstr>EKUIVALENSI do-while DAN while</vt:lpstr>
      <vt:lpstr>EKUIVALENSI ITU</vt:lpstr>
      <vt:lpstr>SEBALIKNYA</vt:lpstr>
      <vt:lpstr>PERINTAH BREAK</vt:lpstr>
      <vt:lpstr>CONTOH 1</vt:lpstr>
      <vt:lpstr>CONTOH 2</vt:lpstr>
      <vt:lpstr>CONTOH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  DO WHILE</dc:title>
  <dc:creator>Toshiba</dc:creator>
  <cp:lastModifiedBy>Bernadeta Ratri Dewi</cp:lastModifiedBy>
  <cp:revision>8</cp:revision>
  <dcterms:created xsi:type="dcterms:W3CDTF">2013-10-20T13:31:56Z</dcterms:created>
  <dcterms:modified xsi:type="dcterms:W3CDTF">2021-10-25T01:53:06Z</dcterms:modified>
</cp:coreProperties>
</file>