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9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9600" cy="838200"/>
          </a:xfrm>
          <a:effectLst>
            <a:outerShdw dist="28398" dir="6993903" algn="ctr" rotWithShape="0">
              <a:schemeClr val="bg2"/>
            </a:outerShdw>
          </a:effectLst>
        </p:spPr>
        <p:txBody>
          <a:bodyPr/>
          <a:lstStyle>
            <a:lvl1pPr algn="ctr">
              <a:lnSpc>
                <a:spcPct val="65000"/>
              </a:lnSpc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3000"/>
            <a:ext cx="8253413" cy="4572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667000" cy="381000"/>
          </a:xfrm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1242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477000"/>
            <a:ext cx="2514600" cy="381000"/>
          </a:xfrm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5250"/>
            <a:ext cx="2667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0BE83AC1-6E7F-4E9E-8D2D-1032599B4D0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61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393FB731-8463-4B87-88C4-27F5468B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676400"/>
          </a:xfrm>
        </p:spPr>
        <p:txBody>
          <a:bodyPr/>
          <a:lstStyle/>
          <a:p>
            <a:r>
              <a:rPr lang="en-US" dirty="0" smtClean="0"/>
              <a:t>PERULANGAN MEMAKAI FOR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600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Bagaimana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memodifikasi</a:t>
            </a:r>
            <a:r>
              <a:rPr lang="en-US" sz="2400" dirty="0" smtClean="0">
                <a:solidFill>
                  <a:srgbClr val="FFFF00"/>
                </a:solidFill>
              </a:rPr>
              <a:t> program  </a:t>
            </a:r>
            <a:r>
              <a:rPr lang="en-US" sz="2400" dirty="0" err="1" smtClean="0">
                <a:solidFill>
                  <a:srgbClr val="FFFF00"/>
                </a:solidFill>
              </a:rPr>
              <a:t>ini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sehingga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dapat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menghitung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jumlah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bilangan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positif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kelipatan</a:t>
            </a:r>
            <a:r>
              <a:rPr lang="en-US" sz="2400" dirty="0" smtClean="0">
                <a:solidFill>
                  <a:srgbClr val="FFFF00"/>
                </a:solidFill>
              </a:rPr>
              <a:t> 5 yang </a:t>
            </a:r>
            <a:r>
              <a:rPr lang="en-US" sz="2400" dirty="0" err="1" smtClean="0">
                <a:solidFill>
                  <a:srgbClr val="FFFF00"/>
                </a:solidFill>
              </a:rPr>
              <a:t>kurang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dari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bilangan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tertentu</a:t>
            </a:r>
            <a:r>
              <a:rPr lang="en-US" sz="2400" dirty="0" smtClean="0">
                <a:solidFill>
                  <a:srgbClr val="FFFF00"/>
                </a:solidFill>
              </a:rPr>
              <a:t> yang </a:t>
            </a:r>
            <a:r>
              <a:rPr lang="en-US" sz="2400" dirty="0" err="1" smtClean="0">
                <a:solidFill>
                  <a:srgbClr val="FFFF00"/>
                </a:solidFill>
              </a:rPr>
              <a:t>dimasukkan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lewat</a:t>
            </a:r>
            <a:r>
              <a:rPr lang="en-US" sz="2400" dirty="0" smtClean="0">
                <a:solidFill>
                  <a:srgbClr val="FFFF00"/>
                </a:solidFill>
              </a:rPr>
              <a:t> keyboard </a:t>
            </a:r>
            <a:r>
              <a:rPr lang="en-US" sz="2400" dirty="0" err="1" smtClean="0">
                <a:solidFill>
                  <a:srgbClr val="FFFF00"/>
                </a:solidFill>
              </a:rPr>
              <a:t>memakai</a:t>
            </a:r>
            <a:r>
              <a:rPr lang="en-US" sz="2400" dirty="0" smtClean="0">
                <a:solidFill>
                  <a:srgbClr val="FFFF00"/>
                </a:solidFill>
              </a:rPr>
              <a:t> for?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0" y="2057400"/>
            <a:ext cx="9144000" cy="52752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1800" dirty="0" smtClean="0"/>
              <a:t>import </a:t>
            </a:r>
            <a:r>
              <a:rPr lang="en-US" sz="1800" dirty="0" err="1" smtClean="0"/>
              <a:t>java.util.Scanner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	public </a:t>
            </a:r>
            <a:r>
              <a:rPr lang="en-US" sz="1800" b="1" dirty="0"/>
              <a:t>class </a:t>
            </a:r>
            <a:r>
              <a:rPr lang="en-US" sz="1800" b="1" dirty="0" smtClean="0"/>
              <a:t>Looping3 </a:t>
            </a:r>
            <a:r>
              <a:rPr lang="en-US" sz="1800" b="1" dirty="0"/>
              <a:t>{</a:t>
            </a:r>
          </a:p>
          <a:p>
            <a:pPr>
              <a:buNone/>
            </a:pPr>
            <a:r>
              <a:rPr lang="en-US" sz="1800" b="1" dirty="0"/>
              <a:t>    	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jumlah</a:t>
            </a:r>
            <a:r>
              <a:rPr lang="en-US" sz="1800" b="1" dirty="0" smtClean="0"/>
              <a:t> = 0, </a:t>
            </a:r>
            <a:r>
              <a:rPr lang="en-US" sz="1800" b="1" dirty="0" err="1" smtClean="0"/>
              <a:t>batas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	Scanner </a:t>
            </a:r>
            <a:r>
              <a:rPr lang="en-US" sz="1800" b="1" dirty="0" err="1" smtClean="0"/>
              <a:t>tombol</a:t>
            </a:r>
            <a:r>
              <a:rPr lang="en-US" sz="1800" b="1" dirty="0" smtClean="0"/>
              <a:t> = 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	do {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(“</a:t>
            </a:r>
            <a:r>
              <a:rPr lang="en-US" sz="1800" b="1" dirty="0" err="1" smtClean="0"/>
              <a:t>Masukkan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batas</a:t>
            </a:r>
            <a:r>
              <a:rPr lang="en-US" sz="1800" b="1" dirty="0" smtClean="0"/>
              <a:t> </a:t>
            </a:r>
            <a:r>
              <a:rPr lang="en-US" sz="1800" b="1" dirty="0" smtClean="0">
                <a:sym typeface="Wingdings" pitchFamily="2" charset="2"/>
              </a:rPr>
              <a:t>:”);</a:t>
            </a:r>
          </a:p>
          <a:p>
            <a:pPr>
              <a:buNone/>
            </a:pPr>
            <a:r>
              <a:rPr lang="en-US" sz="1800" b="1" dirty="0" smtClean="0">
                <a:sym typeface="Wingdings" pitchFamily="2" charset="2"/>
              </a:rPr>
              <a:t>	</a:t>
            </a:r>
            <a:r>
              <a:rPr lang="en-US" sz="1800" b="1" dirty="0" err="1" smtClean="0">
                <a:sym typeface="Wingdings" pitchFamily="2" charset="2"/>
              </a:rPr>
              <a:t>batas</a:t>
            </a:r>
            <a:r>
              <a:rPr lang="en-US" sz="1800" b="1" dirty="0" smtClean="0">
                <a:sym typeface="Wingdings" pitchFamily="2" charset="2"/>
              </a:rPr>
              <a:t> = </a:t>
            </a:r>
            <a:r>
              <a:rPr lang="en-US" sz="1800" b="1" dirty="0" err="1" smtClean="0">
                <a:sym typeface="Wingdings" pitchFamily="2" charset="2"/>
              </a:rPr>
              <a:t>tombol.nextInt</a:t>
            </a:r>
            <a:r>
              <a:rPr lang="en-US" sz="1800" b="1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ym typeface="Wingdings" pitchFamily="2" charset="2"/>
              </a:rPr>
              <a:t>	} while (</a:t>
            </a:r>
            <a:r>
              <a:rPr lang="en-US" sz="1800" b="1" dirty="0" err="1" smtClean="0">
                <a:sym typeface="Wingdings" pitchFamily="2" charset="2"/>
              </a:rPr>
              <a:t>batas</a:t>
            </a:r>
            <a:r>
              <a:rPr lang="en-US" sz="1800" b="1" dirty="0" smtClean="0">
                <a:sym typeface="Wingdings" pitchFamily="2" charset="2"/>
              </a:rPr>
              <a:t> &lt;=0);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for </a:t>
            </a:r>
            <a:r>
              <a:rPr lang="en-US" sz="1800" b="1" dirty="0"/>
              <a:t>(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=0;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&lt;=</a:t>
            </a:r>
            <a:r>
              <a:rPr lang="en-US" sz="1800" b="1" dirty="0" err="1" smtClean="0"/>
              <a:t>batas</a:t>
            </a:r>
            <a:r>
              <a:rPr lang="en-US" sz="1800" b="1" dirty="0" smtClean="0"/>
              <a:t>;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=bilangan+5 </a:t>
            </a:r>
            <a:r>
              <a:rPr lang="en-US" sz="1800" b="1" dirty="0"/>
              <a:t>) {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     </a:t>
            </a:r>
            <a:r>
              <a:rPr lang="en-US" sz="1800" b="1" dirty="0" err="1" smtClean="0"/>
              <a:t>jumlah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jumlah</a:t>
            </a:r>
            <a:r>
              <a:rPr lang="en-US" sz="1800" b="1" dirty="0" smtClean="0"/>
              <a:t> +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    }</a:t>
            </a:r>
          </a:p>
          <a:p>
            <a:pPr>
              <a:buNone/>
            </a:pPr>
            <a:r>
              <a:rPr lang="en-US" sz="1800" b="1" dirty="0" smtClean="0"/>
              <a:t>	    </a:t>
            </a:r>
            <a:r>
              <a:rPr lang="en-US" sz="1800" b="1" dirty="0" err="1" smtClean="0"/>
              <a:t>System.out.println</a:t>
            </a:r>
            <a:r>
              <a:rPr lang="en-US" sz="1800" b="1" dirty="0"/>
              <a:t>(“ </a:t>
            </a:r>
            <a:r>
              <a:rPr lang="en-US" sz="1800" b="1" dirty="0" err="1"/>
              <a:t>Jumlah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5+10</a:t>
            </a:r>
            <a:r>
              <a:rPr lang="en-US" sz="1800" b="1" dirty="0" smtClean="0"/>
              <a:t>+…+”+</a:t>
            </a:r>
            <a:r>
              <a:rPr lang="en-US" sz="1800" b="1" dirty="0" err="1" smtClean="0"/>
              <a:t>batas</a:t>
            </a:r>
            <a:r>
              <a:rPr lang="en-US" sz="1800" b="1" dirty="0" smtClean="0"/>
              <a:t> +”=  </a:t>
            </a:r>
            <a:r>
              <a:rPr lang="en-US" sz="1800" b="1" dirty="0"/>
              <a:t>“+  </a:t>
            </a:r>
            <a:r>
              <a:rPr lang="en-US" sz="1800" b="1" dirty="0" err="1"/>
              <a:t>jumlah</a:t>
            </a:r>
            <a:r>
              <a:rPr lang="en-US" sz="1800" b="1" dirty="0"/>
              <a:t>);</a:t>
            </a:r>
          </a:p>
          <a:p>
            <a:pPr>
              <a:buNone/>
            </a:pPr>
            <a:r>
              <a:rPr lang="en-US" sz="1800" b="1" dirty="0"/>
              <a:t>	    </a:t>
            </a: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	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CAPAIAN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/>
              <a:t>for (…)</a:t>
            </a:r>
            <a:r>
              <a:rPr lang="en-US" dirty="0" smtClean="0"/>
              <a:t> </a:t>
            </a:r>
            <a:r>
              <a:rPr lang="en-US" dirty="0" err="1" smtClean="0"/>
              <a:t>ketimbang</a:t>
            </a:r>
            <a:r>
              <a:rPr lang="en-US" dirty="0" smtClean="0"/>
              <a:t> while </a:t>
            </a:r>
            <a:r>
              <a:rPr lang="en-US" dirty="0" err="1" smtClean="0"/>
              <a:t>ataupun</a:t>
            </a:r>
            <a:r>
              <a:rPr lang="en-US" dirty="0" smtClean="0"/>
              <a:t> do – while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smtClean="0"/>
              <a:t>for ()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konkrit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smtClean="0"/>
              <a:t>for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334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for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while </a:t>
            </a:r>
            <a:r>
              <a:rPr lang="en-US" dirty="0" err="1" smtClean="0"/>
              <a:t>dan</a:t>
            </a:r>
            <a:r>
              <a:rPr lang="en-US" dirty="0" smtClean="0"/>
              <a:t> do-while </a:t>
            </a:r>
            <a:r>
              <a:rPr lang="en-US" dirty="0" err="1" smtClean="0"/>
              <a:t>shg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for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hebat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heran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for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while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 smtClean="0"/>
              <a:t>Review :Format </a:t>
            </a:r>
            <a:r>
              <a:rPr lang="en-US" dirty="0" err="1" smtClean="0"/>
              <a:t>Perulangan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sz="2000" b="1" i="1" dirty="0" smtClean="0"/>
              <a:t>Format </a:t>
            </a:r>
            <a:r>
              <a:rPr lang="en-US" sz="2000" b="1" i="1" dirty="0" err="1" smtClean="0"/>
              <a:t>perulangan</a:t>
            </a:r>
            <a:r>
              <a:rPr lang="en-US" sz="2000" b="1" i="1" dirty="0" smtClean="0"/>
              <a:t> while</a:t>
            </a:r>
          </a:p>
          <a:p>
            <a:pPr>
              <a:buNone/>
            </a:pPr>
            <a:endParaRPr lang="en-US" sz="2000" b="1" i="1" dirty="0" smtClean="0"/>
          </a:p>
          <a:p>
            <a:pPr>
              <a:buNone/>
            </a:pPr>
            <a:r>
              <a:rPr lang="en-US" sz="2000" dirty="0" err="1" smtClean="0"/>
              <a:t>nilaiAwal</a:t>
            </a:r>
            <a:r>
              <a:rPr lang="en-US" sz="2000" dirty="0" smtClean="0"/>
              <a:t>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dirty="0" err="1" smtClean="0"/>
              <a:t>syarat_perulangan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{</a:t>
            </a:r>
          </a:p>
          <a:p>
            <a:pPr>
              <a:buNone/>
            </a:pPr>
            <a:r>
              <a:rPr lang="en-US" sz="2000" dirty="0" smtClean="0"/>
              <a:t>    Blok-</a:t>
            </a:r>
            <a:r>
              <a:rPr lang="en-US" sz="2000" dirty="0" err="1" smtClean="0"/>
              <a:t>Perintah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/>
              <a:t>    Update </a:t>
            </a:r>
            <a:r>
              <a:rPr lang="en-US" sz="2000" dirty="0" err="1" smtClean="0"/>
              <a:t>nilaiAwal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  <a:defRPr/>
            </a:pPr>
            <a:r>
              <a:rPr lang="en-US" sz="2000" dirty="0" err="1" smtClean="0"/>
              <a:t>tahun</a:t>
            </a:r>
            <a:r>
              <a:rPr lang="en-US" sz="2000" dirty="0" smtClean="0"/>
              <a:t> = 0; //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while ( </a:t>
            </a:r>
            <a:r>
              <a:rPr lang="en-US" sz="2000" dirty="0" err="1" smtClean="0"/>
              <a:t>tahun</a:t>
            </a:r>
            <a:r>
              <a:rPr lang="en-US" sz="2000" dirty="0" smtClean="0"/>
              <a:t> &lt; 5 ) { //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: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5</a:t>
            </a:r>
          </a:p>
          <a:p>
            <a:pPr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hasilBunga</a:t>
            </a:r>
            <a:r>
              <a:rPr lang="en-US" sz="2000" dirty="0" smtClean="0"/>
              <a:t> = </a:t>
            </a:r>
            <a:r>
              <a:rPr lang="en-US" sz="2000" dirty="0" err="1" smtClean="0"/>
              <a:t>bunga</a:t>
            </a:r>
            <a:r>
              <a:rPr lang="en-US" sz="2000" dirty="0" smtClean="0"/>
              <a:t> * </a:t>
            </a:r>
            <a:r>
              <a:rPr lang="en-US" sz="2000" dirty="0" err="1" smtClean="0"/>
              <a:t>pokok</a:t>
            </a:r>
            <a:r>
              <a:rPr lang="en-US" sz="2000" dirty="0" smtClean="0"/>
              <a:t>;		//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</a:p>
          <a:p>
            <a:pPr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tabungan</a:t>
            </a:r>
            <a:r>
              <a:rPr lang="en-US" sz="2000" dirty="0" smtClean="0"/>
              <a:t> = </a:t>
            </a:r>
            <a:r>
              <a:rPr lang="en-US" sz="2000" dirty="0" err="1" smtClean="0"/>
              <a:t>tabungan</a:t>
            </a:r>
            <a:r>
              <a:rPr lang="en-US" sz="2000" dirty="0" smtClean="0"/>
              <a:t> + </a:t>
            </a:r>
            <a:r>
              <a:rPr lang="en-US" sz="2000" dirty="0" err="1" smtClean="0"/>
              <a:t>hasilBunga</a:t>
            </a:r>
            <a:r>
              <a:rPr lang="en-US" sz="2000" dirty="0" smtClean="0"/>
              <a:t>;</a:t>
            </a:r>
          </a:p>
          <a:p>
            <a:pPr>
              <a:buNone/>
              <a:defRPr/>
            </a:pP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tahun</a:t>
            </a:r>
            <a:r>
              <a:rPr lang="en-US" sz="2000" dirty="0" smtClean="0"/>
              <a:t>++;  // update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endParaRPr lang="en-US" sz="2000" dirty="0" smtClean="0"/>
          </a:p>
          <a:p>
            <a:pPr>
              <a:buNone/>
              <a:defRPr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334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nilai_awal</a:t>
            </a:r>
            <a:r>
              <a:rPr lang="en-US" dirty="0" smtClean="0"/>
              <a:t>; </a:t>
            </a:r>
            <a:r>
              <a:rPr lang="en-US" dirty="0" err="1" smtClean="0"/>
              <a:t>syarat_perulangan</a:t>
            </a:r>
            <a:r>
              <a:rPr lang="en-US" dirty="0" smtClean="0"/>
              <a:t>; update) {</a:t>
            </a:r>
          </a:p>
          <a:p>
            <a:pPr>
              <a:buNone/>
            </a:pPr>
            <a:r>
              <a:rPr lang="en-US" dirty="0" smtClean="0"/>
              <a:t>	Blok-</a:t>
            </a:r>
            <a:r>
              <a:rPr lang="en-US" dirty="0" err="1" smtClean="0"/>
              <a:t>Perintah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for (</a:t>
            </a:r>
            <a:r>
              <a:rPr lang="en-US" sz="2800" dirty="0" err="1" smtClean="0"/>
              <a:t>tahun</a:t>
            </a:r>
            <a:r>
              <a:rPr lang="en-US" sz="2800" dirty="0" smtClean="0"/>
              <a:t> = 0 ; </a:t>
            </a:r>
            <a:r>
              <a:rPr lang="en-US" sz="2800" dirty="0" err="1" smtClean="0"/>
              <a:t>tahun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tahun</a:t>
            </a:r>
            <a:r>
              <a:rPr lang="en-US" sz="2800" dirty="0" smtClean="0"/>
              <a:t>++) {</a:t>
            </a:r>
          </a:p>
          <a:p>
            <a:pPr>
              <a:buNone/>
              <a:defRPr/>
            </a:pPr>
            <a:r>
              <a:rPr lang="en-US" sz="2800" dirty="0" smtClean="0"/>
              <a:t>	 </a:t>
            </a:r>
            <a:r>
              <a:rPr lang="en-US" sz="2800" dirty="0" err="1" smtClean="0"/>
              <a:t>hasilBunga</a:t>
            </a:r>
            <a:r>
              <a:rPr lang="en-US" sz="2800" dirty="0" smtClean="0"/>
              <a:t> = </a:t>
            </a:r>
            <a:r>
              <a:rPr lang="en-US" sz="2800" dirty="0" err="1" smtClean="0"/>
              <a:t>bunga</a:t>
            </a:r>
            <a:r>
              <a:rPr lang="en-US" sz="2800" dirty="0" smtClean="0"/>
              <a:t> * </a:t>
            </a:r>
            <a:r>
              <a:rPr lang="en-US" sz="2800" dirty="0" err="1" smtClean="0"/>
              <a:t>pokok</a:t>
            </a:r>
            <a:r>
              <a:rPr lang="en-US" sz="2800" dirty="0" smtClean="0"/>
              <a:t>;// </a:t>
            </a:r>
            <a:r>
              <a:rPr lang="en-US" sz="2800" dirty="0" err="1" smtClean="0"/>
              <a:t>blok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</a:p>
          <a:p>
            <a:pPr>
              <a:buNone/>
              <a:defRPr/>
            </a:pPr>
            <a:r>
              <a:rPr lang="en-US" sz="2800" dirty="0" smtClean="0"/>
              <a:t>    </a:t>
            </a:r>
            <a:r>
              <a:rPr lang="en-US" sz="2800" dirty="0" err="1" smtClean="0"/>
              <a:t>tabungan</a:t>
            </a:r>
            <a:r>
              <a:rPr lang="en-US" sz="2800" dirty="0" smtClean="0"/>
              <a:t> = </a:t>
            </a:r>
            <a:r>
              <a:rPr lang="en-US" sz="2800" dirty="0" err="1" smtClean="0"/>
              <a:t>tabungan</a:t>
            </a:r>
            <a:r>
              <a:rPr lang="en-US" sz="2800" dirty="0" smtClean="0"/>
              <a:t> + </a:t>
            </a:r>
            <a:r>
              <a:rPr lang="en-US" sz="2800" dirty="0" err="1" smtClean="0"/>
              <a:t>hasilBunga</a:t>
            </a:r>
            <a:r>
              <a:rPr lang="en-US" sz="2800" dirty="0" smtClean="0"/>
              <a:t>;</a:t>
            </a:r>
          </a:p>
          <a:p>
            <a:pPr>
              <a:buNone/>
              <a:defRPr/>
            </a:pPr>
            <a:r>
              <a:rPr lang="en-US" sz="2800" dirty="0" smtClean="0"/>
              <a:t>  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48000"/>
            <a:ext cx="25146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sekali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rot="10800000">
            <a:off x="2133600" y="1905000"/>
            <a:ext cx="2819400" cy="12192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2590800"/>
            <a:ext cx="25146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kspresi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boolean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rot="10800000">
            <a:off x="5105400" y="1905000"/>
            <a:ext cx="1600200" cy="76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 </a:t>
            </a:r>
            <a:r>
              <a:rPr lang="en-US" dirty="0" err="1" smtClean="0"/>
              <a:t>perulangan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b="1" dirty="0" smtClean="0"/>
              <a:t>for (</a:t>
            </a:r>
            <a:r>
              <a:rPr lang="en-US" sz="2000" b="1" dirty="0" err="1" smtClean="0"/>
              <a:t>variabel</a:t>
            </a:r>
            <a:r>
              <a:rPr lang="en-US" sz="2000" b="1" dirty="0" smtClean="0"/>
              <a:t> = min; </a:t>
            </a:r>
            <a:r>
              <a:rPr lang="en-US" sz="2000" b="1" dirty="0" err="1" smtClean="0"/>
              <a:t>variabel</a:t>
            </a:r>
            <a:r>
              <a:rPr lang="en-US" sz="2000" b="1" dirty="0" smtClean="0"/>
              <a:t> = max; </a:t>
            </a:r>
            <a:r>
              <a:rPr lang="en-US" sz="2000" b="1" dirty="0" err="1" smtClean="0"/>
              <a:t>variabel</a:t>
            </a:r>
            <a:r>
              <a:rPr lang="en-US" sz="2000" b="1" dirty="0" smtClean="0"/>
              <a:t> ++) {</a:t>
            </a:r>
          </a:p>
          <a:p>
            <a:pPr>
              <a:buNone/>
            </a:pPr>
            <a:r>
              <a:rPr lang="en-US" sz="2000" b="1" dirty="0" smtClean="0"/>
              <a:t>		Blok-</a:t>
            </a:r>
            <a:r>
              <a:rPr lang="en-US" sz="2000" b="1" dirty="0" err="1" smtClean="0"/>
              <a:t>Perulangan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}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/</a:t>
            </a:r>
            <a:r>
              <a:rPr lang="en-US" dirty="0" err="1" smtClean="0"/>
              <a:t>diikuti</a:t>
            </a:r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while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 err="1" smtClean="0"/>
              <a:t>Contoh-contoh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638800"/>
          </a:xfrm>
          <a:solidFill>
            <a:srgbClr val="00206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rogram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1, 2, 3, ….., 15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 public class Looping1 {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1800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	</a:t>
            </a:r>
            <a:r>
              <a:rPr lang="id-ID" sz="1800" dirty="0" smtClean="0">
                <a:solidFill>
                  <a:srgbClr val="FFFF00"/>
                </a:solidFill>
              </a:rPr>
              <a:t>int </a:t>
            </a:r>
            <a:r>
              <a:rPr lang="en-US" sz="1800" dirty="0" err="1" smtClean="0">
                <a:solidFill>
                  <a:srgbClr val="FFFF00"/>
                </a:solidFill>
              </a:rPr>
              <a:t>bilangan</a:t>
            </a:r>
            <a:r>
              <a:rPr lang="en-US" sz="1800" dirty="0" smtClean="0">
                <a:solidFill>
                  <a:srgbClr val="FFFF00"/>
                </a:solidFill>
              </a:rPr>
              <a:t> = 1 ;</a:t>
            </a:r>
            <a:endParaRPr lang="en-US" sz="1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&lt; 16 ) {</a:t>
            </a:r>
            <a:endParaRPr lang="en-US" sz="1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id-ID" sz="1800" b="1" dirty="0" smtClean="0">
                <a:solidFill>
                  <a:srgbClr val="FFFF00"/>
                </a:solidFill>
              </a:rPr>
              <a:t>++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;</a:t>
            </a:r>
            <a:endParaRPr lang="en-US" sz="1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}</a:t>
            </a:r>
            <a:endParaRPr lang="en-US" sz="180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    }</a:t>
            </a:r>
            <a:endParaRPr lang="en-US" sz="1800" b="1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public </a:t>
            </a:r>
            <a:r>
              <a:rPr lang="en-US" b="1" dirty="0">
                <a:solidFill>
                  <a:srgbClr val="FFFF00"/>
                </a:solidFill>
              </a:rPr>
              <a:t>class Looping1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	public static void main(String[] 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for </a:t>
            </a:r>
            <a:r>
              <a:rPr lang="en-US" b="1" dirty="0">
                <a:solidFill>
                  <a:srgbClr val="FFFF00"/>
                </a:solidFill>
              </a:rPr>
              <a:t>(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=1;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 &lt; 16;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++ 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	</a:t>
            </a:r>
            <a:r>
              <a:rPr lang="en-US" b="1" dirty="0" err="1">
                <a:solidFill>
                  <a:srgbClr val="FFFF00"/>
                </a:solidFill>
              </a:rPr>
              <a:t>System.out.println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    }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Minus 4"/>
          <p:cNvSpPr/>
          <p:nvPr/>
        </p:nvSpPr>
        <p:spPr>
          <a:xfrm rot="20796953">
            <a:off x="1137792" y="3712290"/>
            <a:ext cx="6481885" cy="7155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1, 2, 3, ….., 20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4864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public class Looping2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while (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&lt; 21 )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+ “,     “);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id-ID" sz="1800" b="1" dirty="0" smtClean="0">
                <a:solidFill>
                  <a:srgbClr val="FFFF00"/>
                </a:solidFill>
              </a:rPr>
              <a:t>++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public </a:t>
            </a:r>
            <a:r>
              <a:rPr lang="en-US" b="1" dirty="0">
                <a:solidFill>
                  <a:srgbClr val="FFFF00"/>
                </a:solidFill>
              </a:rPr>
              <a:t>class </a:t>
            </a:r>
            <a:r>
              <a:rPr lang="en-US" b="1" dirty="0" smtClean="0">
                <a:solidFill>
                  <a:srgbClr val="FFFF00"/>
                </a:solidFill>
              </a:rPr>
              <a:t>Looping2 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	public static void main(String[] 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for </a:t>
            </a:r>
            <a:r>
              <a:rPr lang="en-US" b="1" dirty="0">
                <a:solidFill>
                  <a:srgbClr val="FFFF00"/>
                </a:solidFill>
              </a:rPr>
              <a:t>(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=1;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 &lt; 21;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++ 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	</a:t>
            </a:r>
            <a:r>
              <a:rPr lang="en-US" b="1" dirty="0" err="1" smtClean="0">
                <a:solidFill>
                  <a:srgbClr val="FFFF00"/>
                </a:solidFill>
              </a:rPr>
              <a:t>System.out.print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+”,  “);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    </a:t>
            </a: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	}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endParaRPr lang="en-US" dirty="0"/>
          </a:p>
        </p:txBody>
      </p:sp>
      <p:sp>
        <p:nvSpPr>
          <p:cNvPr id="5" name="Minus 4"/>
          <p:cNvSpPr/>
          <p:nvPr/>
        </p:nvSpPr>
        <p:spPr>
          <a:xfrm rot="19702468">
            <a:off x="1001699" y="3398908"/>
            <a:ext cx="6481885" cy="7155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+ 10 + …. + 100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763000" cy="54102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while (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&lt;= 100 )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+ 5;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18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72677"/>
            <a:ext cx="8077200" cy="258532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public </a:t>
            </a:r>
            <a:r>
              <a:rPr lang="en-US" b="1" dirty="0">
                <a:solidFill>
                  <a:srgbClr val="FFFF00"/>
                </a:solidFill>
              </a:rPr>
              <a:t>class </a:t>
            </a:r>
            <a:r>
              <a:rPr lang="en-US" b="1" dirty="0" smtClean="0">
                <a:solidFill>
                  <a:srgbClr val="FFFF00"/>
                </a:solidFill>
              </a:rPr>
              <a:t>Looping3 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	public static void main(String[] 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) </a:t>
            </a:r>
            <a:r>
              <a:rPr lang="en-US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jumlah</a:t>
            </a:r>
            <a:r>
              <a:rPr lang="en-US" b="1" dirty="0" smtClean="0">
                <a:solidFill>
                  <a:srgbClr val="FFFF00"/>
                </a:solidFill>
              </a:rPr>
              <a:t> = 0;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for </a:t>
            </a:r>
            <a:r>
              <a:rPr lang="en-US" b="1" dirty="0">
                <a:solidFill>
                  <a:srgbClr val="FFFF00"/>
                </a:solidFill>
              </a:rPr>
              <a:t>(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=0;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 &lt;=100; 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=bilangan+5 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      </a:t>
            </a:r>
            <a:r>
              <a:rPr lang="en-US" b="1" dirty="0" err="1" smtClean="0">
                <a:solidFill>
                  <a:srgbClr val="FFFF00"/>
                </a:solidFill>
              </a:rPr>
              <a:t>jumlah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b="1" dirty="0" err="1" smtClean="0">
                <a:solidFill>
                  <a:srgbClr val="FFFF00"/>
                </a:solidFill>
              </a:rPr>
              <a:t>jumlah</a:t>
            </a:r>
            <a:r>
              <a:rPr lang="en-US" b="1" dirty="0" smtClean="0">
                <a:solidFill>
                  <a:srgbClr val="FFFF00"/>
                </a:solidFill>
              </a:rPr>
              <a:t> +</a:t>
            </a:r>
            <a:r>
              <a:rPr lang="en-US" b="1" dirty="0" err="1" smtClean="0">
                <a:solidFill>
                  <a:srgbClr val="FFFF00"/>
                </a:solidFill>
              </a:rPr>
              <a:t>bilangan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	    </a:t>
            </a:r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>
                <a:solidFill>
                  <a:srgbClr val="FFFF00"/>
                </a:solidFill>
              </a:rPr>
              <a:t>(“ </a:t>
            </a:r>
            <a:r>
              <a:rPr lang="en-US" b="1" dirty="0" err="1">
                <a:solidFill>
                  <a:srgbClr val="FFFF00"/>
                </a:solidFill>
              </a:rPr>
              <a:t>Jumlah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dari</a:t>
            </a:r>
            <a:r>
              <a:rPr lang="en-US" b="1" dirty="0">
                <a:solidFill>
                  <a:srgbClr val="FFFF00"/>
                </a:solidFill>
              </a:rPr>
              <a:t> 5+10+…+100 =  “+  </a:t>
            </a:r>
            <a:r>
              <a:rPr lang="en-US" b="1" dirty="0" err="1">
                <a:solidFill>
                  <a:srgbClr val="FFFF00"/>
                </a:solidFill>
              </a:rPr>
              <a:t>jumlah</a:t>
            </a:r>
            <a:r>
              <a:rPr lang="en-US" b="1" dirty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	    </a:t>
            </a: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	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-1029">
  <a:themeElements>
    <a:clrScheme name="AN-1029 1">
      <a:dk1>
        <a:srgbClr val="000000"/>
      </a:dk1>
      <a:lt1>
        <a:srgbClr val="F9BA67"/>
      </a:lt1>
      <a:dk2>
        <a:srgbClr val="A43900"/>
      </a:dk2>
      <a:lt2>
        <a:srgbClr val="FFFFFF"/>
      </a:lt2>
      <a:accent1>
        <a:srgbClr val="FF9865"/>
      </a:accent1>
      <a:accent2>
        <a:srgbClr val="FF8409"/>
      </a:accent2>
      <a:accent3>
        <a:srgbClr val="FBD9B8"/>
      </a:accent3>
      <a:accent4>
        <a:srgbClr val="000000"/>
      </a:accent4>
      <a:accent5>
        <a:srgbClr val="FFCAB8"/>
      </a:accent5>
      <a:accent6>
        <a:srgbClr val="E77707"/>
      </a:accent6>
      <a:hlink>
        <a:srgbClr val="2F2FFF"/>
      </a:hlink>
      <a:folHlink>
        <a:srgbClr val="5C8EF2"/>
      </a:folHlink>
    </a:clrScheme>
    <a:fontScheme name="AN-10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-1029 1">
        <a:dk1>
          <a:srgbClr val="000000"/>
        </a:dk1>
        <a:lt1>
          <a:srgbClr val="F9BA67"/>
        </a:lt1>
        <a:dk2>
          <a:srgbClr val="A43900"/>
        </a:dk2>
        <a:lt2>
          <a:srgbClr val="FFFFFF"/>
        </a:lt2>
        <a:accent1>
          <a:srgbClr val="FF9865"/>
        </a:accent1>
        <a:accent2>
          <a:srgbClr val="FF8409"/>
        </a:accent2>
        <a:accent3>
          <a:srgbClr val="FBD9B8"/>
        </a:accent3>
        <a:accent4>
          <a:srgbClr val="000000"/>
        </a:accent4>
        <a:accent5>
          <a:srgbClr val="FFCAB8"/>
        </a:accent5>
        <a:accent6>
          <a:srgbClr val="E77707"/>
        </a:accent6>
        <a:hlink>
          <a:srgbClr val="2F2FFF"/>
        </a:hlink>
        <a:folHlink>
          <a:srgbClr val="5C8E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Animated53_iw_06_print_CrystalGraphics.com_PowerPoint_Templates_trial</Template>
  <TotalTime>364</TotalTime>
  <Words>280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AN-1029</vt:lpstr>
      <vt:lpstr>PERULANGAN MEMAKAI FOR</vt:lpstr>
      <vt:lpstr>CAPAIAN PEMBELAJARAN</vt:lpstr>
      <vt:lpstr>Pengantar</vt:lpstr>
      <vt:lpstr>Review :Format Perulangan while</vt:lpstr>
      <vt:lpstr>Format Perulangan For</vt:lpstr>
      <vt:lpstr>Kapan Menggunakan For</vt:lpstr>
      <vt:lpstr>Contoh-contoh</vt:lpstr>
      <vt:lpstr>Program untuk menampilkan angka 1, 2, 3, ….., 20 dalam satu baris</vt:lpstr>
      <vt:lpstr>Program untuk menghitung jumlah dari 5 + 10 + …. + 100</vt:lpstr>
      <vt:lpstr>Bagaimana memodifikasi program  ini sehingga dapat menghitung jumlah bilangan positif kelipatan 5 yang kurang dari bilangan tertentu yang dimasukkan lewat keyboard memakai for?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MEMAKAI FOR</dc:title>
  <dc:creator>Toshiba</dc:creator>
  <cp:lastModifiedBy>Asus</cp:lastModifiedBy>
  <cp:revision>24</cp:revision>
  <dcterms:created xsi:type="dcterms:W3CDTF">2013-10-27T11:40:26Z</dcterms:created>
  <dcterms:modified xsi:type="dcterms:W3CDTF">2020-11-01T12:24:03Z</dcterms:modified>
</cp:coreProperties>
</file>