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88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23" r:id="rId27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0B535-82CD-4D35-A341-3C9DC04BA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C6FDE-0B36-459F-81E6-E06224218170}">
      <dgm:prSet phldrT="[Text]"/>
      <dgm:spPr/>
      <dgm:t>
        <a:bodyPr/>
        <a:lstStyle/>
        <a:p>
          <a:r>
            <a:rPr lang="en-US" dirty="0" err="1"/>
            <a:t>Akar</a:t>
          </a:r>
          <a:r>
            <a:rPr lang="en-US" dirty="0"/>
            <a:t> </a:t>
          </a:r>
          <a:r>
            <a:rPr lang="en-US" dirty="0" err="1"/>
            <a:t>Persamaan</a:t>
          </a:r>
          <a:r>
            <a:rPr lang="en-US" dirty="0"/>
            <a:t> </a:t>
          </a:r>
          <a:r>
            <a:rPr lang="en-US" dirty="0" err="1"/>
            <a:t>Kuadrat</a:t>
          </a:r>
          <a:endParaRPr lang="en-US" dirty="0"/>
        </a:p>
      </dgm:t>
    </dgm:pt>
    <dgm:pt modelId="{38F923DF-0C3F-4DC0-9070-ABE6E28D6418}" type="parTrans" cxnId="{BBFF8AFE-A9B8-447A-AB7C-498BA227B50D}">
      <dgm:prSet/>
      <dgm:spPr/>
      <dgm:t>
        <a:bodyPr/>
        <a:lstStyle/>
        <a:p>
          <a:endParaRPr lang="en-US"/>
        </a:p>
      </dgm:t>
    </dgm:pt>
    <dgm:pt modelId="{B9A28ADB-813B-48F3-AADE-9651CC75588D}" type="sibTrans" cxnId="{BBFF8AFE-A9B8-447A-AB7C-498BA227B50D}">
      <dgm:prSet/>
      <dgm:spPr/>
      <dgm:t>
        <a:bodyPr/>
        <a:lstStyle/>
        <a:p>
          <a:endParaRPr lang="en-US"/>
        </a:p>
      </dgm:t>
    </dgm:pt>
    <dgm:pt modelId="{D16ECDCA-B428-4585-BF1E-D709AD40DD0F}">
      <dgm:prSet phldrT="[Text]"/>
      <dgm:spPr/>
      <dgm:t>
        <a:bodyPr/>
        <a:lstStyle/>
        <a:p>
          <a:r>
            <a:rPr lang="en-US" dirty="0"/>
            <a:t>Baca </a:t>
          </a:r>
          <a:r>
            <a:rPr lang="en-US" dirty="0" err="1"/>
            <a:t>a,b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c</a:t>
          </a:r>
        </a:p>
      </dgm:t>
    </dgm:pt>
    <dgm:pt modelId="{EBA4BFF0-6F2E-4B0B-B175-A8AAD9D9FEF7}" type="parTrans" cxnId="{CB1147F6-35B7-4012-995D-B0A93885AB86}">
      <dgm:prSet/>
      <dgm:spPr/>
      <dgm:t>
        <a:bodyPr/>
        <a:lstStyle/>
        <a:p>
          <a:endParaRPr lang="en-US"/>
        </a:p>
      </dgm:t>
    </dgm:pt>
    <dgm:pt modelId="{2464A6CE-D564-45A6-B01C-5F4C884BCE2A}" type="sibTrans" cxnId="{CB1147F6-35B7-4012-995D-B0A93885AB86}">
      <dgm:prSet/>
      <dgm:spPr/>
      <dgm:t>
        <a:bodyPr/>
        <a:lstStyle/>
        <a:p>
          <a:endParaRPr lang="en-US"/>
        </a:p>
      </dgm:t>
    </dgm:pt>
    <dgm:pt modelId="{E7AA1510-5C5D-4837-9DD2-FBD9575CBC01}">
      <dgm:prSet phldrT="[Text]"/>
      <dgm:spPr/>
      <dgm:t>
        <a:bodyPr/>
        <a:lstStyle/>
        <a:p>
          <a:r>
            <a:rPr lang="en-US" dirty="0" err="1"/>
            <a:t>Hitung</a:t>
          </a:r>
          <a:r>
            <a:rPr lang="en-US" dirty="0"/>
            <a:t> D</a:t>
          </a:r>
        </a:p>
      </dgm:t>
    </dgm:pt>
    <dgm:pt modelId="{B544545B-123D-43D2-800B-BF18EA50F7F8}" type="parTrans" cxnId="{9A8F6DB4-9249-435B-973D-7E4F485CB641}">
      <dgm:prSet/>
      <dgm:spPr/>
      <dgm:t>
        <a:bodyPr/>
        <a:lstStyle/>
        <a:p>
          <a:endParaRPr lang="en-US"/>
        </a:p>
      </dgm:t>
    </dgm:pt>
    <dgm:pt modelId="{929B84DC-FEE5-4C97-AE1C-3F701B69994D}" type="sibTrans" cxnId="{9A8F6DB4-9249-435B-973D-7E4F485CB641}">
      <dgm:prSet/>
      <dgm:spPr/>
      <dgm:t>
        <a:bodyPr/>
        <a:lstStyle/>
        <a:p>
          <a:endParaRPr lang="en-US"/>
        </a:p>
      </dgm:t>
    </dgm:pt>
    <dgm:pt modelId="{1AF2D374-A23D-465E-903E-FA5FDD25B2F0}">
      <dgm:prSet phldrT="[Text]"/>
      <dgm:spPr/>
      <dgm:t>
        <a:bodyPr/>
        <a:lstStyle/>
        <a:p>
          <a:r>
            <a:rPr lang="en-US" dirty="0" err="1"/>
            <a:t>Hitung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Tampilkan</a:t>
          </a:r>
          <a:r>
            <a:rPr lang="en-US" dirty="0"/>
            <a:t> </a:t>
          </a:r>
          <a:r>
            <a:rPr lang="en-US" dirty="0" err="1"/>
            <a:t>akar</a:t>
          </a:r>
          <a:endParaRPr lang="en-US" dirty="0"/>
        </a:p>
      </dgm:t>
    </dgm:pt>
    <dgm:pt modelId="{0CA373BB-8675-446F-A6F5-CC3D9E090D0D}" type="parTrans" cxnId="{CA7251F7-37F3-480F-B929-DAFAC1D14D80}">
      <dgm:prSet/>
      <dgm:spPr/>
      <dgm:t>
        <a:bodyPr/>
        <a:lstStyle/>
        <a:p>
          <a:endParaRPr lang="en-US"/>
        </a:p>
      </dgm:t>
    </dgm:pt>
    <dgm:pt modelId="{1D4A4D1C-A75D-4E76-B569-8A5D1A642035}" type="sibTrans" cxnId="{CA7251F7-37F3-480F-B929-DAFAC1D14D80}">
      <dgm:prSet/>
      <dgm:spPr/>
      <dgm:t>
        <a:bodyPr/>
        <a:lstStyle/>
        <a:p>
          <a:endParaRPr lang="en-US"/>
        </a:p>
      </dgm:t>
    </dgm:pt>
    <dgm:pt modelId="{3467ED59-F17D-4408-A869-09AA3E398522}" type="pres">
      <dgm:prSet presAssocID="{5530B535-82CD-4D35-A341-3C9DC04BA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5543E6-443E-4922-9581-7151740AC7A0}" type="pres">
      <dgm:prSet presAssocID="{8AAC6FDE-0B36-459F-81E6-E06224218170}" presName="hierRoot1" presStyleCnt="0">
        <dgm:presLayoutVars>
          <dgm:hierBranch val="init"/>
        </dgm:presLayoutVars>
      </dgm:prSet>
      <dgm:spPr/>
    </dgm:pt>
    <dgm:pt modelId="{5CBFDF4B-39AB-44C1-A7D4-DDDA64D9AB01}" type="pres">
      <dgm:prSet presAssocID="{8AAC6FDE-0B36-459F-81E6-E06224218170}" presName="rootComposite1" presStyleCnt="0"/>
      <dgm:spPr/>
    </dgm:pt>
    <dgm:pt modelId="{C4D68D24-1BEB-48E6-8C6C-45DC600BB4BA}" type="pres">
      <dgm:prSet presAssocID="{8AAC6FDE-0B36-459F-81E6-E06224218170}" presName="rootText1" presStyleLbl="node0" presStyleIdx="0" presStyleCnt="1">
        <dgm:presLayoutVars>
          <dgm:chPref val="3"/>
        </dgm:presLayoutVars>
      </dgm:prSet>
      <dgm:spPr/>
    </dgm:pt>
    <dgm:pt modelId="{A808866E-D2A3-4D28-9954-05D1663992E8}" type="pres">
      <dgm:prSet presAssocID="{8AAC6FDE-0B36-459F-81E6-E06224218170}" presName="rootConnector1" presStyleLbl="node1" presStyleIdx="0" presStyleCnt="0"/>
      <dgm:spPr/>
    </dgm:pt>
    <dgm:pt modelId="{F980983A-427C-4FD7-BCCA-6925EFE01AAC}" type="pres">
      <dgm:prSet presAssocID="{8AAC6FDE-0B36-459F-81E6-E06224218170}" presName="hierChild2" presStyleCnt="0"/>
      <dgm:spPr/>
    </dgm:pt>
    <dgm:pt modelId="{4F13F6D5-149F-4CDD-B41F-ACB0CC7A0762}" type="pres">
      <dgm:prSet presAssocID="{EBA4BFF0-6F2E-4B0B-B175-A8AAD9D9FEF7}" presName="Name37" presStyleLbl="parChTrans1D2" presStyleIdx="0" presStyleCnt="3"/>
      <dgm:spPr/>
    </dgm:pt>
    <dgm:pt modelId="{8CB3F2A0-B307-4181-B7C0-BB01A30190A0}" type="pres">
      <dgm:prSet presAssocID="{D16ECDCA-B428-4585-BF1E-D709AD40DD0F}" presName="hierRoot2" presStyleCnt="0">
        <dgm:presLayoutVars>
          <dgm:hierBranch val="init"/>
        </dgm:presLayoutVars>
      </dgm:prSet>
      <dgm:spPr/>
    </dgm:pt>
    <dgm:pt modelId="{A9602335-711C-4AF4-B6F9-5F4E96224E66}" type="pres">
      <dgm:prSet presAssocID="{D16ECDCA-B428-4585-BF1E-D709AD40DD0F}" presName="rootComposite" presStyleCnt="0"/>
      <dgm:spPr/>
    </dgm:pt>
    <dgm:pt modelId="{5B34C1F6-3DA9-444A-8699-9F4A5EAC8196}" type="pres">
      <dgm:prSet presAssocID="{D16ECDCA-B428-4585-BF1E-D709AD40DD0F}" presName="rootText" presStyleLbl="node2" presStyleIdx="0" presStyleCnt="3">
        <dgm:presLayoutVars>
          <dgm:chPref val="3"/>
        </dgm:presLayoutVars>
      </dgm:prSet>
      <dgm:spPr/>
    </dgm:pt>
    <dgm:pt modelId="{FA4C7A07-1645-4EF3-8057-FE7643295176}" type="pres">
      <dgm:prSet presAssocID="{D16ECDCA-B428-4585-BF1E-D709AD40DD0F}" presName="rootConnector" presStyleLbl="node2" presStyleIdx="0" presStyleCnt="3"/>
      <dgm:spPr/>
    </dgm:pt>
    <dgm:pt modelId="{620FACB7-90D6-42F4-B7EB-EEBB393ECC4E}" type="pres">
      <dgm:prSet presAssocID="{D16ECDCA-B428-4585-BF1E-D709AD40DD0F}" presName="hierChild4" presStyleCnt="0"/>
      <dgm:spPr/>
    </dgm:pt>
    <dgm:pt modelId="{4CAAD2B4-FAA7-40D9-8952-9C07C95E8EE2}" type="pres">
      <dgm:prSet presAssocID="{D16ECDCA-B428-4585-BF1E-D709AD40DD0F}" presName="hierChild5" presStyleCnt="0"/>
      <dgm:spPr/>
    </dgm:pt>
    <dgm:pt modelId="{AEA248E1-8E05-49A3-894B-42E5C49199A8}" type="pres">
      <dgm:prSet presAssocID="{B544545B-123D-43D2-800B-BF18EA50F7F8}" presName="Name37" presStyleLbl="parChTrans1D2" presStyleIdx="1" presStyleCnt="3"/>
      <dgm:spPr/>
    </dgm:pt>
    <dgm:pt modelId="{8A4A0BBC-9F70-4D1F-ABA5-93B820353E6B}" type="pres">
      <dgm:prSet presAssocID="{E7AA1510-5C5D-4837-9DD2-FBD9575CBC01}" presName="hierRoot2" presStyleCnt="0">
        <dgm:presLayoutVars>
          <dgm:hierBranch val="init"/>
        </dgm:presLayoutVars>
      </dgm:prSet>
      <dgm:spPr/>
    </dgm:pt>
    <dgm:pt modelId="{C7CC0AB1-55DF-4F68-9B8A-656681B196E7}" type="pres">
      <dgm:prSet presAssocID="{E7AA1510-5C5D-4837-9DD2-FBD9575CBC01}" presName="rootComposite" presStyleCnt="0"/>
      <dgm:spPr/>
    </dgm:pt>
    <dgm:pt modelId="{621B1FD9-FBFC-42F8-8C85-3EA88A68CEAF}" type="pres">
      <dgm:prSet presAssocID="{E7AA1510-5C5D-4837-9DD2-FBD9575CBC01}" presName="rootText" presStyleLbl="node2" presStyleIdx="1" presStyleCnt="3">
        <dgm:presLayoutVars>
          <dgm:chPref val="3"/>
        </dgm:presLayoutVars>
      </dgm:prSet>
      <dgm:spPr/>
    </dgm:pt>
    <dgm:pt modelId="{3652314B-DB39-4B7B-9AD4-71549A85543C}" type="pres">
      <dgm:prSet presAssocID="{E7AA1510-5C5D-4837-9DD2-FBD9575CBC01}" presName="rootConnector" presStyleLbl="node2" presStyleIdx="1" presStyleCnt="3"/>
      <dgm:spPr/>
    </dgm:pt>
    <dgm:pt modelId="{67972863-BFCC-4286-8D4B-CAC292FD634E}" type="pres">
      <dgm:prSet presAssocID="{E7AA1510-5C5D-4837-9DD2-FBD9575CBC01}" presName="hierChild4" presStyleCnt="0"/>
      <dgm:spPr/>
    </dgm:pt>
    <dgm:pt modelId="{62A82CCD-6A11-4DA6-BCDD-E6649BBDF4F2}" type="pres">
      <dgm:prSet presAssocID="{E7AA1510-5C5D-4837-9DD2-FBD9575CBC01}" presName="hierChild5" presStyleCnt="0"/>
      <dgm:spPr/>
    </dgm:pt>
    <dgm:pt modelId="{0BD72CA2-9BB0-4B32-8721-E7CEE220D1BE}" type="pres">
      <dgm:prSet presAssocID="{0CA373BB-8675-446F-A6F5-CC3D9E090D0D}" presName="Name37" presStyleLbl="parChTrans1D2" presStyleIdx="2" presStyleCnt="3"/>
      <dgm:spPr/>
    </dgm:pt>
    <dgm:pt modelId="{146FED39-FE6A-4259-B7DA-A66E4FACE8CA}" type="pres">
      <dgm:prSet presAssocID="{1AF2D374-A23D-465E-903E-FA5FDD25B2F0}" presName="hierRoot2" presStyleCnt="0">
        <dgm:presLayoutVars>
          <dgm:hierBranch val="init"/>
        </dgm:presLayoutVars>
      </dgm:prSet>
      <dgm:spPr/>
    </dgm:pt>
    <dgm:pt modelId="{55463DCE-6FAC-4482-B30E-8F3EE82C7305}" type="pres">
      <dgm:prSet presAssocID="{1AF2D374-A23D-465E-903E-FA5FDD25B2F0}" presName="rootComposite" presStyleCnt="0"/>
      <dgm:spPr/>
    </dgm:pt>
    <dgm:pt modelId="{F5D97162-D086-4245-A4EE-935A0382F784}" type="pres">
      <dgm:prSet presAssocID="{1AF2D374-A23D-465E-903E-FA5FDD25B2F0}" presName="rootText" presStyleLbl="node2" presStyleIdx="2" presStyleCnt="3">
        <dgm:presLayoutVars>
          <dgm:chPref val="3"/>
        </dgm:presLayoutVars>
      </dgm:prSet>
      <dgm:spPr/>
    </dgm:pt>
    <dgm:pt modelId="{CEC11EBB-E1DC-4AC7-83AF-99B21DF56B1F}" type="pres">
      <dgm:prSet presAssocID="{1AF2D374-A23D-465E-903E-FA5FDD25B2F0}" presName="rootConnector" presStyleLbl="node2" presStyleIdx="2" presStyleCnt="3"/>
      <dgm:spPr/>
    </dgm:pt>
    <dgm:pt modelId="{3A4B421F-62BF-46AA-A9F1-53A2016D73B9}" type="pres">
      <dgm:prSet presAssocID="{1AF2D374-A23D-465E-903E-FA5FDD25B2F0}" presName="hierChild4" presStyleCnt="0"/>
      <dgm:spPr/>
    </dgm:pt>
    <dgm:pt modelId="{19A73C97-F81A-4E6B-BDEB-BDC01E3AD81C}" type="pres">
      <dgm:prSet presAssocID="{1AF2D374-A23D-465E-903E-FA5FDD25B2F0}" presName="hierChild5" presStyleCnt="0"/>
      <dgm:spPr/>
    </dgm:pt>
    <dgm:pt modelId="{00F93CC7-7777-4899-8A39-7EDD8BA224B8}" type="pres">
      <dgm:prSet presAssocID="{8AAC6FDE-0B36-459F-81E6-E06224218170}" presName="hierChild3" presStyleCnt="0"/>
      <dgm:spPr/>
    </dgm:pt>
  </dgm:ptLst>
  <dgm:cxnLst>
    <dgm:cxn modelId="{C4DD1809-32E3-43BF-8F9C-68E7799DBDFA}" type="presOf" srcId="{EBA4BFF0-6F2E-4B0B-B175-A8AAD9D9FEF7}" destId="{4F13F6D5-149F-4CDD-B41F-ACB0CC7A0762}" srcOrd="0" destOrd="0" presId="urn:microsoft.com/office/officeart/2005/8/layout/orgChart1"/>
    <dgm:cxn modelId="{46C06D2B-88A2-4388-94EA-45533F61E7C6}" type="presOf" srcId="{D16ECDCA-B428-4585-BF1E-D709AD40DD0F}" destId="{5B34C1F6-3DA9-444A-8699-9F4A5EAC8196}" srcOrd="0" destOrd="0" presId="urn:microsoft.com/office/officeart/2005/8/layout/orgChart1"/>
    <dgm:cxn modelId="{18F4703B-3C90-4A1B-AFD7-C8148D8F00B5}" type="presOf" srcId="{E7AA1510-5C5D-4837-9DD2-FBD9575CBC01}" destId="{3652314B-DB39-4B7B-9AD4-71549A85543C}" srcOrd="1" destOrd="0" presId="urn:microsoft.com/office/officeart/2005/8/layout/orgChart1"/>
    <dgm:cxn modelId="{5E182869-68F2-4E21-9A34-774B97866BE9}" type="presOf" srcId="{1AF2D374-A23D-465E-903E-FA5FDD25B2F0}" destId="{CEC11EBB-E1DC-4AC7-83AF-99B21DF56B1F}" srcOrd="1" destOrd="0" presId="urn:microsoft.com/office/officeart/2005/8/layout/orgChart1"/>
    <dgm:cxn modelId="{D00A896B-94BB-480B-93F0-4E56A5406AA3}" type="presOf" srcId="{0CA373BB-8675-446F-A6F5-CC3D9E090D0D}" destId="{0BD72CA2-9BB0-4B32-8721-E7CEE220D1BE}" srcOrd="0" destOrd="0" presId="urn:microsoft.com/office/officeart/2005/8/layout/orgChart1"/>
    <dgm:cxn modelId="{7E02E24F-2497-4A66-A230-FD35062BA7F5}" type="presOf" srcId="{8AAC6FDE-0B36-459F-81E6-E06224218170}" destId="{A808866E-D2A3-4D28-9954-05D1663992E8}" srcOrd="1" destOrd="0" presId="urn:microsoft.com/office/officeart/2005/8/layout/orgChart1"/>
    <dgm:cxn modelId="{33101F7B-084D-4D94-88CF-6F4F6DC0A1D0}" type="presOf" srcId="{1AF2D374-A23D-465E-903E-FA5FDD25B2F0}" destId="{F5D97162-D086-4245-A4EE-935A0382F784}" srcOrd="0" destOrd="0" presId="urn:microsoft.com/office/officeart/2005/8/layout/orgChart1"/>
    <dgm:cxn modelId="{81BF1FAF-1423-42F9-B85C-1DE393413269}" type="presOf" srcId="{B544545B-123D-43D2-800B-BF18EA50F7F8}" destId="{AEA248E1-8E05-49A3-894B-42E5C49199A8}" srcOrd="0" destOrd="0" presId="urn:microsoft.com/office/officeart/2005/8/layout/orgChart1"/>
    <dgm:cxn modelId="{9A8F6DB4-9249-435B-973D-7E4F485CB641}" srcId="{8AAC6FDE-0B36-459F-81E6-E06224218170}" destId="{E7AA1510-5C5D-4837-9DD2-FBD9575CBC01}" srcOrd="1" destOrd="0" parTransId="{B544545B-123D-43D2-800B-BF18EA50F7F8}" sibTransId="{929B84DC-FEE5-4C97-AE1C-3F701B69994D}"/>
    <dgm:cxn modelId="{0091C6DC-41B1-4D89-812E-FCA1C96BDFD2}" type="presOf" srcId="{8AAC6FDE-0B36-459F-81E6-E06224218170}" destId="{C4D68D24-1BEB-48E6-8C6C-45DC600BB4BA}" srcOrd="0" destOrd="0" presId="urn:microsoft.com/office/officeart/2005/8/layout/orgChart1"/>
    <dgm:cxn modelId="{238C7CEB-E47A-4D56-BC7C-7A6E4B30D16E}" type="presOf" srcId="{5530B535-82CD-4D35-A341-3C9DC04BA7BA}" destId="{3467ED59-F17D-4408-A869-09AA3E398522}" srcOrd="0" destOrd="0" presId="urn:microsoft.com/office/officeart/2005/8/layout/orgChart1"/>
    <dgm:cxn modelId="{877683F4-6997-4E81-B7C3-482052C0BF0F}" type="presOf" srcId="{E7AA1510-5C5D-4837-9DD2-FBD9575CBC01}" destId="{621B1FD9-FBFC-42F8-8C85-3EA88A68CEAF}" srcOrd="0" destOrd="0" presId="urn:microsoft.com/office/officeart/2005/8/layout/orgChart1"/>
    <dgm:cxn modelId="{CB1147F6-35B7-4012-995D-B0A93885AB86}" srcId="{8AAC6FDE-0B36-459F-81E6-E06224218170}" destId="{D16ECDCA-B428-4585-BF1E-D709AD40DD0F}" srcOrd="0" destOrd="0" parTransId="{EBA4BFF0-6F2E-4B0B-B175-A8AAD9D9FEF7}" sibTransId="{2464A6CE-D564-45A6-B01C-5F4C884BCE2A}"/>
    <dgm:cxn modelId="{CA7251F7-37F3-480F-B929-DAFAC1D14D80}" srcId="{8AAC6FDE-0B36-459F-81E6-E06224218170}" destId="{1AF2D374-A23D-465E-903E-FA5FDD25B2F0}" srcOrd="2" destOrd="0" parTransId="{0CA373BB-8675-446F-A6F5-CC3D9E090D0D}" sibTransId="{1D4A4D1C-A75D-4E76-B569-8A5D1A642035}"/>
    <dgm:cxn modelId="{BBFF8AFE-A9B8-447A-AB7C-498BA227B50D}" srcId="{5530B535-82CD-4D35-A341-3C9DC04BA7BA}" destId="{8AAC6FDE-0B36-459F-81E6-E06224218170}" srcOrd="0" destOrd="0" parTransId="{38F923DF-0C3F-4DC0-9070-ABE6E28D6418}" sibTransId="{B9A28ADB-813B-48F3-AADE-9651CC75588D}"/>
    <dgm:cxn modelId="{F070E2FF-4B77-4114-B54B-4594C3B7B405}" type="presOf" srcId="{D16ECDCA-B428-4585-BF1E-D709AD40DD0F}" destId="{FA4C7A07-1645-4EF3-8057-FE7643295176}" srcOrd="1" destOrd="0" presId="urn:microsoft.com/office/officeart/2005/8/layout/orgChart1"/>
    <dgm:cxn modelId="{7BCB2B80-BC35-48C4-9400-158DD13E0A2E}" type="presParOf" srcId="{3467ED59-F17D-4408-A869-09AA3E398522}" destId="{1F5543E6-443E-4922-9581-7151740AC7A0}" srcOrd="0" destOrd="0" presId="urn:microsoft.com/office/officeart/2005/8/layout/orgChart1"/>
    <dgm:cxn modelId="{B597B394-5F23-40BF-B45B-E43F5495C25F}" type="presParOf" srcId="{1F5543E6-443E-4922-9581-7151740AC7A0}" destId="{5CBFDF4B-39AB-44C1-A7D4-DDDA64D9AB01}" srcOrd="0" destOrd="0" presId="urn:microsoft.com/office/officeart/2005/8/layout/orgChart1"/>
    <dgm:cxn modelId="{B6F3D6F2-B16A-4722-B6C4-222B3458E604}" type="presParOf" srcId="{5CBFDF4B-39AB-44C1-A7D4-DDDA64D9AB01}" destId="{C4D68D24-1BEB-48E6-8C6C-45DC600BB4BA}" srcOrd="0" destOrd="0" presId="urn:microsoft.com/office/officeart/2005/8/layout/orgChart1"/>
    <dgm:cxn modelId="{B93402BA-8F80-450D-B177-4286442D51F3}" type="presParOf" srcId="{5CBFDF4B-39AB-44C1-A7D4-DDDA64D9AB01}" destId="{A808866E-D2A3-4D28-9954-05D1663992E8}" srcOrd="1" destOrd="0" presId="urn:microsoft.com/office/officeart/2005/8/layout/orgChart1"/>
    <dgm:cxn modelId="{2624B7C8-7892-4FD3-A92B-EF33D9657126}" type="presParOf" srcId="{1F5543E6-443E-4922-9581-7151740AC7A0}" destId="{F980983A-427C-4FD7-BCCA-6925EFE01AAC}" srcOrd="1" destOrd="0" presId="urn:microsoft.com/office/officeart/2005/8/layout/orgChart1"/>
    <dgm:cxn modelId="{8D538100-0F87-4D79-BA67-4CA1145B2CA1}" type="presParOf" srcId="{F980983A-427C-4FD7-BCCA-6925EFE01AAC}" destId="{4F13F6D5-149F-4CDD-B41F-ACB0CC7A0762}" srcOrd="0" destOrd="0" presId="urn:microsoft.com/office/officeart/2005/8/layout/orgChart1"/>
    <dgm:cxn modelId="{7859BCE9-5D1F-4B19-AAD1-4BB19FA5ECAB}" type="presParOf" srcId="{F980983A-427C-4FD7-BCCA-6925EFE01AAC}" destId="{8CB3F2A0-B307-4181-B7C0-BB01A30190A0}" srcOrd="1" destOrd="0" presId="urn:microsoft.com/office/officeart/2005/8/layout/orgChart1"/>
    <dgm:cxn modelId="{EAB912FD-39F0-466B-9D3D-35093CC9B625}" type="presParOf" srcId="{8CB3F2A0-B307-4181-B7C0-BB01A30190A0}" destId="{A9602335-711C-4AF4-B6F9-5F4E96224E66}" srcOrd="0" destOrd="0" presId="urn:microsoft.com/office/officeart/2005/8/layout/orgChart1"/>
    <dgm:cxn modelId="{7D4676E7-2F7F-4C12-9A31-32598B4F0D91}" type="presParOf" srcId="{A9602335-711C-4AF4-B6F9-5F4E96224E66}" destId="{5B34C1F6-3DA9-444A-8699-9F4A5EAC8196}" srcOrd="0" destOrd="0" presId="urn:microsoft.com/office/officeart/2005/8/layout/orgChart1"/>
    <dgm:cxn modelId="{901160C1-4368-4CBD-99AC-6D5C5346A843}" type="presParOf" srcId="{A9602335-711C-4AF4-B6F9-5F4E96224E66}" destId="{FA4C7A07-1645-4EF3-8057-FE7643295176}" srcOrd="1" destOrd="0" presId="urn:microsoft.com/office/officeart/2005/8/layout/orgChart1"/>
    <dgm:cxn modelId="{A162EAE7-11B9-4806-BA51-F70E6DEE1BC5}" type="presParOf" srcId="{8CB3F2A0-B307-4181-B7C0-BB01A30190A0}" destId="{620FACB7-90D6-42F4-B7EB-EEBB393ECC4E}" srcOrd="1" destOrd="0" presId="urn:microsoft.com/office/officeart/2005/8/layout/orgChart1"/>
    <dgm:cxn modelId="{22F125F3-82BC-44F5-9BA1-68B6AC3FE9DD}" type="presParOf" srcId="{8CB3F2A0-B307-4181-B7C0-BB01A30190A0}" destId="{4CAAD2B4-FAA7-40D9-8952-9C07C95E8EE2}" srcOrd="2" destOrd="0" presId="urn:microsoft.com/office/officeart/2005/8/layout/orgChart1"/>
    <dgm:cxn modelId="{A711FFB1-48CE-4489-8BCE-13D09ADF1C99}" type="presParOf" srcId="{F980983A-427C-4FD7-BCCA-6925EFE01AAC}" destId="{AEA248E1-8E05-49A3-894B-42E5C49199A8}" srcOrd="2" destOrd="0" presId="urn:microsoft.com/office/officeart/2005/8/layout/orgChart1"/>
    <dgm:cxn modelId="{AF94142F-4303-483C-9FA6-EA1D4E5B1EEE}" type="presParOf" srcId="{F980983A-427C-4FD7-BCCA-6925EFE01AAC}" destId="{8A4A0BBC-9F70-4D1F-ABA5-93B820353E6B}" srcOrd="3" destOrd="0" presId="urn:microsoft.com/office/officeart/2005/8/layout/orgChart1"/>
    <dgm:cxn modelId="{E78149EF-00A2-437D-A939-D142D4A6C62B}" type="presParOf" srcId="{8A4A0BBC-9F70-4D1F-ABA5-93B820353E6B}" destId="{C7CC0AB1-55DF-4F68-9B8A-656681B196E7}" srcOrd="0" destOrd="0" presId="urn:microsoft.com/office/officeart/2005/8/layout/orgChart1"/>
    <dgm:cxn modelId="{EC439B48-304D-4B10-BF36-E35A9845F0DE}" type="presParOf" srcId="{C7CC0AB1-55DF-4F68-9B8A-656681B196E7}" destId="{621B1FD9-FBFC-42F8-8C85-3EA88A68CEAF}" srcOrd="0" destOrd="0" presId="urn:microsoft.com/office/officeart/2005/8/layout/orgChart1"/>
    <dgm:cxn modelId="{2E3F9076-037B-4D51-8989-5ED1F6AAA59A}" type="presParOf" srcId="{C7CC0AB1-55DF-4F68-9B8A-656681B196E7}" destId="{3652314B-DB39-4B7B-9AD4-71549A85543C}" srcOrd="1" destOrd="0" presId="urn:microsoft.com/office/officeart/2005/8/layout/orgChart1"/>
    <dgm:cxn modelId="{C0B1CCA1-AFFD-4684-8956-F5E22EF64CD3}" type="presParOf" srcId="{8A4A0BBC-9F70-4D1F-ABA5-93B820353E6B}" destId="{67972863-BFCC-4286-8D4B-CAC292FD634E}" srcOrd="1" destOrd="0" presId="urn:microsoft.com/office/officeart/2005/8/layout/orgChart1"/>
    <dgm:cxn modelId="{A37E7A09-C76D-4A56-B66A-97DFCC62769D}" type="presParOf" srcId="{8A4A0BBC-9F70-4D1F-ABA5-93B820353E6B}" destId="{62A82CCD-6A11-4DA6-BCDD-E6649BBDF4F2}" srcOrd="2" destOrd="0" presId="urn:microsoft.com/office/officeart/2005/8/layout/orgChart1"/>
    <dgm:cxn modelId="{40E60B8A-5973-4ADA-A900-5E41F2D047E6}" type="presParOf" srcId="{F980983A-427C-4FD7-BCCA-6925EFE01AAC}" destId="{0BD72CA2-9BB0-4B32-8721-E7CEE220D1BE}" srcOrd="4" destOrd="0" presId="urn:microsoft.com/office/officeart/2005/8/layout/orgChart1"/>
    <dgm:cxn modelId="{4A81D604-E3BD-4557-9AB8-B7076FD9E659}" type="presParOf" srcId="{F980983A-427C-4FD7-BCCA-6925EFE01AAC}" destId="{146FED39-FE6A-4259-B7DA-A66E4FACE8CA}" srcOrd="5" destOrd="0" presId="urn:microsoft.com/office/officeart/2005/8/layout/orgChart1"/>
    <dgm:cxn modelId="{ACC1D33E-0357-42C7-85EF-8FD5E059342E}" type="presParOf" srcId="{146FED39-FE6A-4259-B7DA-A66E4FACE8CA}" destId="{55463DCE-6FAC-4482-B30E-8F3EE82C7305}" srcOrd="0" destOrd="0" presId="urn:microsoft.com/office/officeart/2005/8/layout/orgChart1"/>
    <dgm:cxn modelId="{2AC445C0-B9C4-4DC5-8C68-4963AC7802CA}" type="presParOf" srcId="{55463DCE-6FAC-4482-B30E-8F3EE82C7305}" destId="{F5D97162-D086-4245-A4EE-935A0382F784}" srcOrd="0" destOrd="0" presId="urn:microsoft.com/office/officeart/2005/8/layout/orgChart1"/>
    <dgm:cxn modelId="{A62D4E76-8FBC-4E64-AA64-3923D9568912}" type="presParOf" srcId="{55463DCE-6FAC-4482-B30E-8F3EE82C7305}" destId="{CEC11EBB-E1DC-4AC7-83AF-99B21DF56B1F}" srcOrd="1" destOrd="0" presId="urn:microsoft.com/office/officeart/2005/8/layout/orgChart1"/>
    <dgm:cxn modelId="{BB5B8518-1A28-47B5-B4ED-FBFB6053FF86}" type="presParOf" srcId="{146FED39-FE6A-4259-B7DA-A66E4FACE8CA}" destId="{3A4B421F-62BF-46AA-A9F1-53A2016D73B9}" srcOrd="1" destOrd="0" presId="urn:microsoft.com/office/officeart/2005/8/layout/orgChart1"/>
    <dgm:cxn modelId="{AE3A4F73-7AF5-4CD6-B9D8-6DB54AF2E8C8}" type="presParOf" srcId="{146FED39-FE6A-4259-B7DA-A66E4FACE8CA}" destId="{19A73C97-F81A-4E6B-BDEB-BDC01E3AD81C}" srcOrd="2" destOrd="0" presId="urn:microsoft.com/office/officeart/2005/8/layout/orgChart1"/>
    <dgm:cxn modelId="{91A7A076-04BD-40DB-84F2-3B9CA1CCB9BD}" type="presParOf" srcId="{1F5543E6-443E-4922-9581-7151740AC7A0}" destId="{00F93CC7-7777-4899-8A39-7EDD8BA224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22E440-B523-442F-9E7B-93F3299C4A3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DAC59A-DDF0-431E-AFF5-1E1C894633C6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32C59E28-C305-4FD4-86DE-F0A4F6BEFDE1}" type="parTrans" cxnId="{8BC7D090-0D0C-497D-BE6E-3804B1DC1A6A}">
      <dgm:prSet/>
      <dgm:spPr/>
      <dgm:t>
        <a:bodyPr/>
        <a:lstStyle/>
        <a:p>
          <a:endParaRPr lang="en-US"/>
        </a:p>
      </dgm:t>
    </dgm:pt>
    <dgm:pt modelId="{4C217F6B-39AE-47F8-9C8B-8B9526459213}" type="sibTrans" cxnId="{8BC7D090-0D0C-497D-BE6E-3804B1DC1A6A}">
      <dgm:prSet/>
      <dgm:spPr/>
      <dgm:t>
        <a:bodyPr/>
        <a:lstStyle/>
        <a:p>
          <a:endParaRPr lang="en-US"/>
        </a:p>
      </dgm:t>
    </dgm:pt>
    <dgm:pt modelId="{9B9EC3EC-169A-4F06-B893-D23C4C0123D6}">
      <dgm:prSet phldrT="[Text]"/>
      <dgm:spPr/>
      <dgm:t>
        <a:bodyPr/>
        <a:lstStyle/>
        <a:p>
          <a:r>
            <a:rPr lang="en-US" dirty="0" err="1"/>
            <a:t>Subproblem</a:t>
          </a:r>
          <a:r>
            <a:rPr lang="en-US" dirty="0"/>
            <a:t> 1</a:t>
          </a:r>
        </a:p>
      </dgm:t>
    </dgm:pt>
    <dgm:pt modelId="{21ED4CF2-1BB0-41E4-8C80-E5B63F0C15D0}" type="parTrans" cxnId="{5AD2188A-2DE8-4F4F-BD0E-B41884C8C466}">
      <dgm:prSet/>
      <dgm:spPr/>
      <dgm:t>
        <a:bodyPr/>
        <a:lstStyle/>
        <a:p>
          <a:endParaRPr lang="en-US"/>
        </a:p>
      </dgm:t>
    </dgm:pt>
    <dgm:pt modelId="{2E378E85-92CD-413E-A267-E1B7CA59EDAE}" type="sibTrans" cxnId="{5AD2188A-2DE8-4F4F-BD0E-B41884C8C466}">
      <dgm:prSet/>
      <dgm:spPr/>
      <dgm:t>
        <a:bodyPr/>
        <a:lstStyle/>
        <a:p>
          <a:endParaRPr lang="en-US"/>
        </a:p>
      </dgm:t>
    </dgm:pt>
    <dgm:pt modelId="{930EF48A-91A3-4430-859F-089A7DC2CC25}">
      <dgm:prSet phldrT="[Text]"/>
      <dgm:spPr/>
      <dgm:t>
        <a:bodyPr/>
        <a:lstStyle/>
        <a:p>
          <a:r>
            <a:rPr lang="en-US" dirty="0"/>
            <a:t>Sub-subproblem1</a:t>
          </a:r>
        </a:p>
      </dgm:t>
    </dgm:pt>
    <dgm:pt modelId="{A4E198EF-7817-4B76-8E20-62DB41860641}" type="parTrans" cxnId="{A07CB43B-85F2-4EAE-8340-83287B712F08}">
      <dgm:prSet/>
      <dgm:spPr/>
      <dgm:t>
        <a:bodyPr/>
        <a:lstStyle/>
        <a:p>
          <a:endParaRPr lang="en-US"/>
        </a:p>
      </dgm:t>
    </dgm:pt>
    <dgm:pt modelId="{D01B14CA-4443-4FE5-B904-F833DA585AD6}" type="sibTrans" cxnId="{A07CB43B-85F2-4EAE-8340-83287B712F08}">
      <dgm:prSet/>
      <dgm:spPr/>
      <dgm:t>
        <a:bodyPr/>
        <a:lstStyle/>
        <a:p>
          <a:endParaRPr lang="en-US"/>
        </a:p>
      </dgm:t>
    </dgm:pt>
    <dgm:pt modelId="{64058943-9A70-4037-8C99-6663C15BF4F8}">
      <dgm:prSet phldrT="[Text]"/>
      <dgm:spPr/>
      <dgm:t>
        <a:bodyPr/>
        <a:lstStyle/>
        <a:p>
          <a:r>
            <a:rPr lang="en-US" dirty="0"/>
            <a:t>Sub-</a:t>
          </a:r>
          <a:r>
            <a:rPr lang="en-US" dirty="0" err="1"/>
            <a:t>subproblem</a:t>
          </a:r>
          <a:r>
            <a:rPr lang="en-US" dirty="0"/>
            <a:t> 2</a:t>
          </a:r>
        </a:p>
      </dgm:t>
    </dgm:pt>
    <dgm:pt modelId="{4345BD68-34E1-47E8-A7A2-354BCDDF7641}" type="parTrans" cxnId="{2BFD668A-EE55-4738-99EB-E5E259930BD9}">
      <dgm:prSet/>
      <dgm:spPr/>
      <dgm:t>
        <a:bodyPr/>
        <a:lstStyle/>
        <a:p>
          <a:endParaRPr lang="en-US"/>
        </a:p>
      </dgm:t>
    </dgm:pt>
    <dgm:pt modelId="{097D4F08-2C46-453B-8853-722B813E42B4}" type="sibTrans" cxnId="{2BFD668A-EE55-4738-99EB-E5E259930BD9}">
      <dgm:prSet/>
      <dgm:spPr/>
      <dgm:t>
        <a:bodyPr/>
        <a:lstStyle/>
        <a:p>
          <a:endParaRPr lang="en-US"/>
        </a:p>
      </dgm:t>
    </dgm:pt>
    <dgm:pt modelId="{C838FA28-74AC-4FBD-AED1-B6A128BB83C0}">
      <dgm:prSet phldrT="[Text]"/>
      <dgm:spPr/>
      <dgm:t>
        <a:bodyPr/>
        <a:lstStyle/>
        <a:p>
          <a:r>
            <a:rPr lang="en-US" dirty="0" err="1"/>
            <a:t>Subprobem</a:t>
          </a:r>
          <a:r>
            <a:rPr lang="en-US" dirty="0"/>
            <a:t> 3</a:t>
          </a:r>
        </a:p>
      </dgm:t>
    </dgm:pt>
    <dgm:pt modelId="{8131AB75-618D-43E2-AFC9-36A5A2AA63A4}" type="parTrans" cxnId="{B63049E6-2B5D-4F71-89F9-D9FC20E11300}">
      <dgm:prSet/>
      <dgm:spPr/>
      <dgm:t>
        <a:bodyPr/>
        <a:lstStyle/>
        <a:p>
          <a:endParaRPr lang="en-US"/>
        </a:p>
      </dgm:t>
    </dgm:pt>
    <dgm:pt modelId="{70D94309-3D48-484C-B1CA-0FA6E08D980B}" type="sibTrans" cxnId="{B63049E6-2B5D-4F71-89F9-D9FC20E11300}">
      <dgm:prSet/>
      <dgm:spPr/>
      <dgm:t>
        <a:bodyPr/>
        <a:lstStyle/>
        <a:p>
          <a:endParaRPr lang="en-US"/>
        </a:p>
      </dgm:t>
    </dgm:pt>
    <dgm:pt modelId="{A6905902-0473-426A-954E-FD4E5AB5B356}">
      <dgm:prSet phldrT="[Text]"/>
      <dgm:spPr/>
      <dgm:t>
        <a:bodyPr/>
        <a:lstStyle/>
        <a:p>
          <a:r>
            <a:rPr lang="en-US" dirty="0"/>
            <a:t>Sub-</a:t>
          </a:r>
          <a:r>
            <a:rPr lang="en-US" dirty="0" err="1"/>
            <a:t>subproblem</a:t>
          </a:r>
          <a:r>
            <a:rPr lang="en-US" dirty="0"/>
            <a:t> 3</a:t>
          </a:r>
        </a:p>
      </dgm:t>
    </dgm:pt>
    <dgm:pt modelId="{5D547EA2-6BDF-42D6-9CE0-C1B25A43A5C7}" type="parTrans" cxnId="{A770E444-DFAA-49A0-9BD3-869A2B37B5D1}">
      <dgm:prSet/>
      <dgm:spPr/>
      <dgm:t>
        <a:bodyPr/>
        <a:lstStyle/>
        <a:p>
          <a:endParaRPr lang="en-US"/>
        </a:p>
      </dgm:t>
    </dgm:pt>
    <dgm:pt modelId="{191D6290-762C-4276-AEF8-EAD90C13310D}" type="sibTrans" cxnId="{A770E444-DFAA-49A0-9BD3-869A2B37B5D1}">
      <dgm:prSet/>
      <dgm:spPr/>
      <dgm:t>
        <a:bodyPr/>
        <a:lstStyle/>
        <a:p>
          <a:endParaRPr lang="en-US"/>
        </a:p>
      </dgm:t>
    </dgm:pt>
    <dgm:pt modelId="{70620088-1EC4-4CA9-9B01-6AE9F340DC4B}">
      <dgm:prSet/>
      <dgm:spPr/>
      <dgm:t>
        <a:bodyPr/>
        <a:lstStyle/>
        <a:p>
          <a:r>
            <a:rPr lang="en-US" dirty="0" err="1"/>
            <a:t>Subprobem</a:t>
          </a:r>
          <a:r>
            <a:rPr lang="en-US" dirty="0"/>
            <a:t> 2</a:t>
          </a:r>
        </a:p>
      </dgm:t>
    </dgm:pt>
    <dgm:pt modelId="{D911465D-7AE4-41B8-8ADF-631BBF19D31A}" type="parTrans" cxnId="{1A632FFB-109B-4AD1-A4E2-E612A2741AB2}">
      <dgm:prSet/>
      <dgm:spPr/>
      <dgm:t>
        <a:bodyPr/>
        <a:lstStyle/>
        <a:p>
          <a:endParaRPr lang="en-US"/>
        </a:p>
      </dgm:t>
    </dgm:pt>
    <dgm:pt modelId="{5D6592BE-18B6-40ED-B8B0-77B71D56C78D}" type="sibTrans" cxnId="{1A632FFB-109B-4AD1-A4E2-E612A2741AB2}">
      <dgm:prSet/>
      <dgm:spPr/>
      <dgm:t>
        <a:bodyPr/>
        <a:lstStyle/>
        <a:p>
          <a:endParaRPr lang="en-US"/>
        </a:p>
      </dgm:t>
    </dgm:pt>
    <dgm:pt modelId="{F43293EE-7F09-4C82-9535-6CB64975C753}">
      <dgm:prSet/>
      <dgm:spPr/>
      <dgm:t>
        <a:bodyPr/>
        <a:lstStyle/>
        <a:p>
          <a:r>
            <a:rPr lang="en-US" dirty="0"/>
            <a:t>Sub-</a:t>
          </a:r>
          <a:r>
            <a:rPr lang="en-US" dirty="0" err="1"/>
            <a:t>subproblem</a:t>
          </a:r>
          <a:r>
            <a:rPr lang="en-US" dirty="0"/>
            <a:t> 4</a:t>
          </a:r>
        </a:p>
      </dgm:t>
    </dgm:pt>
    <dgm:pt modelId="{585CDB73-AE4C-4BC5-913B-E29989E2A8AB}" type="parTrans" cxnId="{3A05087A-4692-4C81-992A-ACF8DA0BB9EE}">
      <dgm:prSet/>
      <dgm:spPr/>
      <dgm:t>
        <a:bodyPr/>
        <a:lstStyle/>
        <a:p>
          <a:endParaRPr lang="en-US"/>
        </a:p>
      </dgm:t>
    </dgm:pt>
    <dgm:pt modelId="{A1791D90-D0F5-401A-BD6A-71C29E3E90AC}" type="sibTrans" cxnId="{3A05087A-4692-4C81-992A-ACF8DA0BB9EE}">
      <dgm:prSet/>
      <dgm:spPr/>
      <dgm:t>
        <a:bodyPr/>
        <a:lstStyle/>
        <a:p>
          <a:endParaRPr lang="en-US"/>
        </a:p>
      </dgm:t>
    </dgm:pt>
    <dgm:pt modelId="{C9AB6D8E-09E9-4348-A13D-A7859C22A333}" type="pres">
      <dgm:prSet presAssocID="{5A22E440-B523-442F-9E7B-93F3299C4A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FF80A8-1CAB-4E63-B0DA-1BCEF2F6079C}" type="pres">
      <dgm:prSet presAssocID="{23DAC59A-DDF0-431E-AFF5-1E1C894633C6}" presName="hierRoot1" presStyleCnt="0"/>
      <dgm:spPr/>
    </dgm:pt>
    <dgm:pt modelId="{52E7AADF-3781-435B-9FF2-3423CC535006}" type="pres">
      <dgm:prSet presAssocID="{23DAC59A-DDF0-431E-AFF5-1E1C894633C6}" presName="composite" presStyleCnt="0"/>
      <dgm:spPr/>
    </dgm:pt>
    <dgm:pt modelId="{EB7BF051-07CA-4F5A-A348-ED1219C1E27C}" type="pres">
      <dgm:prSet presAssocID="{23DAC59A-DDF0-431E-AFF5-1E1C894633C6}" presName="background" presStyleLbl="node0" presStyleIdx="0" presStyleCnt="1"/>
      <dgm:spPr/>
    </dgm:pt>
    <dgm:pt modelId="{00F378FB-A834-421E-A92E-3D5979EB69BB}" type="pres">
      <dgm:prSet presAssocID="{23DAC59A-DDF0-431E-AFF5-1E1C894633C6}" presName="text" presStyleLbl="fgAcc0" presStyleIdx="0" presStyleCnt="1">
        <dgm:presLayoutVars>
          <dgm:chPref val="3"/>
        </dgm:presLayoutVars>
      </dgm:prSet>
      <dgm:spPr/>
    </dgm:pt>
    <dgm:pt modelId="{D77D2FC0-0D3C-47D3-BE9A-25D8A595A1C7}" type="pres">
      <dgm:prSet presAssocID="{23DAC59A-DDF0-431E-AFF5-1E1C894633C6}" presName="hierChild2" presStyleCnt="0"/>
      <dgm:spPr/>
    </dgm:pt>
    <dgm:pt modelId="{E260CD0E-8654-468F-AD58-9E697289644E}" type="pres">
      <dgm:prSet presAssocID="{21ED4CF2-1BB0-41E4-8C80-E5B63F0C15D0}" presName="Name10" presStyleLbl="parChTrans1D2" presStyleIdx="0" presStyleCnt="3"/>
      <dgm:spPr/>
    </dgm:pt>
    <dgm:pt modelId="{4EC3EECF-669C-4363-9E8F-FA7FB3094763}" type="pres">
      <dgm:prSet presAssocID="{9B9EC3EC-169A-4F06-B893-D23C4C0123D6}" presName="hierRoot2" presStyleCnt="0"/>
      <dgm:spPr/>
    </dgm:pt>
    <dgm:pt modelId="{947BD05C-8002-4B05-AB27-802A9C3523C8}" type="pres">
      <dgm:prSet presAssocID="{9B9EC3EC-169A-4F06-B893-D23C4C0123D6}" presName="composite2" presStyleCnt="0"/>
      <dgm:spPr/>
    </dgm:pt>
    <dgm:pt modelId="{BAB69E5A-9C49-4A02-A591-B25B619DCA5E}" type="pres">
      <dgm:prSet presAssocID="{9B9EC3EC-169A-4F06-B893-D23C4C0123D6}" presName="background2" presStyleLbl="node2" presStyleIdx="0" presStyleCnt="3"/>
      <dgm:spPr/>
    </dgm:pt>
    <dgm:pt modelId="{18B0BDEA-404F-456D-99C9-A8DDAF0CE35E}" type="pres">
      <dgm:prSet presAssocID="{9B9EC3EC-169A-4F06-B893-D23C4C0123D6}" presName="text2" presStyleLbl="fgAcc2" presStyleIdx="0" presStyleCnt="3">
        <dgm:presLayoutVars>
          <dgm:chPref val="3"/>
        </dgm:presLayoutVars>
      </dgm:prSet>
      <dgm:spPr/>
    </dgm:pt>
    <dgm:pt modelId="{27D9B0B8-F840-4794-B266-0F6AC4405120}" type="pres">
      <dgm:prSet presAssocID="{9B9EC3EC-169A-4F06-B893-D23C4C0123D6}" presName="hierChild3" presStyleCnt="0"/>
      <dgm:spPr/>
    </dgm:pt>
    <dgm:pt modelId="{766CA194-083E-457E-8D7F-26AFC02D8C98}" type="pres">
      <dgm:prSet presAssocID="{A4E198EF-7817-4B76-8E20-62DB41860641}" presName="Name17" presStyleLbl="parChTrans1D3" presStyleIdx="0" presStyleCnt="4"/>
      <dgm:spPr/>
    </dgm:pt>
    <dgm:pt modelId="{94AB1258-7F08-425D-89A7-D3BA42C0BAF5}" type="pres">
      <dgm:prSet presAssocID="{930EF48A-91A3-4430-859F-089A7DC2CC25}" presName="hierRoot3" presStyleCnt="0"/>
      <dgm:spPr/>
    </dgm:pt>
    <dgm:pt modelId="{B39C111F-8C38-4D94-83BD-6993A4D28136}" type="pres">
      <dgm:prSet presAssocID="{930EF48A-91A3-4430-859F-089A7DC2CC25}" presName="composite3" presStyleCnt="0"/>
      <dgm:spPr/>
    </dgm:pt>
    <dgm:pt modelId="{92A1846D-A397-4B15-8D7D-346928A49606}" type="pres">
      <dgm:prSet presAssocID="{930EF48A-91A3-4430-859F-089A7DC2CC25}" presName="background3" presStyleLbl="node3" presStyleIdx="0" presStyleCnt="4"/>
      <dgm:spPr/>
    </dgm:pt>
    <dgm:pt modelId="{679B37AB-7E8C-4B03-9C53-9856801656E9}" type="pres">
      <dgm:prSet presAssocID="{930EF48A-91A3-4430-859F-089A7DC2CC25}" presName="text3" presStyleLbl="fgAcc3" presStyleIdx="0" presStyleCnt="4">
        <dgm:presLayoutVars>
          <dgm:chPref val="3"/>
        </dgm:presLayoutVars>
      </dgm:prSet>
      <dgm:spPr/>
    </dgm:pt>
    <dgm:pt modelId="{7B736D8C-6470-4E06-9F7C-3E815678CA1B}" type="pres">
      <dgm:prSet presAssocID="{930EF48A-91A3-4430-859F-089A7DC2CC25}" presName="hierChild4" presStyleCnt="0"/>
      <dgm:spPr/>
    </dgm:pt>
    <dgm:pt modelId="{FF8BBDC2-B886-440F-8403-DA9F559FA878}" type="pres">
      <dgm:prSet presAssocID="{4345BD68-34E1-47E8-A7A2-354BCDDF7641}" presName="Name17" presStyleLbl="parChTrans1D3" presStyleIdx="1" presStyleCnt="4"/>
      <dgm:spPr/>
    </dgm:pt>
    <dgm:pt modelId="{6853CE78-2ADE-41FE-A30B-708F84EF5567}" type="pres">
      <dgm:prSet presAssocID="{64058943-9A70-4037-8C99-6663C15BF4F8}" presName="hierRoot3" presStyleCnt="0"/>
      <dgm:spPr/>
    </dgm:pt>
    <dgm:pt modelId="{7490F77B-7F02-4CEF-87F4-8D6BCA4C3559}" type="pres">
      <dgm:prSet presAssocID="{64058943-9A70-4037-8C99-6663C15BF4F8}" presName="composite3" presStyleCnt="0"/>
      <dgm:spPr/>
    </dgm:pt>
    <dgm:pt modelId="{4FBE7F4C-5DFF-4550-9B1C-8B82A8406AA3}" type="pres">
      <dgm:prSet presAssocID="{64058943-9A70-4037-8C99-6663C15BF4F8}" presName="background3" presStyleLbl="node3" presStyleIdx="1" presStyleCnt="4"/>
      <dgm:spPr/>
    </dgm:pt>
    <dgm:pt modelId="{09282680-3EC0-42CB-906E-3D68D002E65D}" type="pres">
      <dgm:prSet presAssocID="{64058943-9A70-4037-8C99-6663C15BF4F8}" presName="text3" presStyleLbl="fgAcc3" presStyleIdx="1" presStyleCnt="4">
        <dgm:presLayoutVars>
          <dgm:chPref val="3"/>
        </dgm:presLayoutVars>
      </dgm:prSet>
      <dgm:spPr/>
    </dgm:pt>
    <dgm:pt modelId="{DFB24862-0C4C-4A47-956E-8645AC2E4E7B}" type="pres">
      <dgm:prSet presAssocID="{64058943-9A70-4037-8C99-6663C15BF4F8}" presName="hierChild4" presStyleCnt="0"/>
      <dgm:spPr/>
    </dgm:pt>
    <dgm:pt modelId="{95A7D271-E4BB-4298-846C-7715FA636312}" type="pres">
      <dgm:prSet presAssocID="{D911465D-7AE4-41B8-8ADF-631BBF19D31A}" presName="Name10" presStyleLbl="parChTrans1D2" presStyleIdx="1" presStyleCnt="3"/>
      <dgm:spPr/>
    </dgm:pt>
    <dgm:pt modelId="{C65D8EB3-7F8F-457E-AB19-3F4AC689D872}" type="pres">
      <dgm:prSet presAssocID="{70620088-1EC4-4CA9-9B01-6AE9F340DC4B}" presName="hierRoot2" presStyleCnt="0"/>
      <dgm:spPr/>
    </dgm:pt>
    <dgm:pt modelId="{28A870F6-065F-4E39-9723-EA494D4963B9}" type="pres">
      <dgm:prSet presAssocID="{70620088-1EC4-4CA9-9B01-6AE9F340DC4B}" presName="composite2" presStyleCnt="0"/>
      <dgm:spPr/>
    </dgm:pt>
    <dgm:pt modelId="{949157EC-03B6-42D1-8586-C49B89CEB754}" type="pres">
      <dgm:prSet presAssocID="{70620088-1EC4-4CA9-9B01-6AE9F340DC4B}" presName="background2" presStyleLbl="node2" presStyleIdx="1" presStyleCnt="3"/>
      <dgm:spPr/>
    </dgm:pt>
    <dgm:pt modelId="{6011B55E-7F50-47EF-9C70-1A7832DD6064}" type="pres">
      <dgm:prSet presAssocID="{70620088-1EC4-4CA9-9B01-6AE9F340DC4B}" presName="text2" presStyleLbl="fgAcc2" presStyleIdx="1" presStyleCnt="3">
        <dgm:presLayoutVars>
          <dgm:chPref val="3"/>
        </dgm:presLayoutVars>
      </dgm:prSet>
      <dgm:spPr/>
    </dgm:pt>
    <dgm:pt modelId="{A7ED88DE-B025-4172-980E-3300228E2756}" type="pres">
      <dgm:prSet presAssocID="{70620088-1EC4-4CA9-9B01-6AE9F340DC4B}" presName="hierChild3" presStyleCnt="0"/>
      <dgm:spPr/>
    </dgm:pt>
    <dgm:pt modelId="{70FF708B-C60C-4C52-BA2C-EFFCBEE8D555}" type="pres">
      <dgm:prSet presAssocID="{8131AB75-618D-43E2-AFC9-36A5A2AA63A4}" presName="Name10" presStyleLbl="parChTrans1D2" presStyleIdx="2" presStyleCnt="3"/>
      <dgm:spPr/>
    </dgm:pt>
    <dgm:pt modelId="{7A5C2336-9FE5-4AAE-A407-E4B20B329066}" type="pres">
      <dgm:prSet presAssocID="{C838FA28-74AC-4FBD-AED1-B6A128BB83C0}" presName="hierRoot2" presStyleCnt="0"/>
      <dgm:spPr/>
    </dgm:pt>
    <dgm:pt modelId="{3411FE8F-6A30-4819-8C47-E250287E4B32}" type="pres">
      <dgm:prSet presAssocID="{C838FA28-74AC-4FBD-AED1-B6A128BB83C0}" presName="composite2" presStyleCnt="0"/>
      <dgm:spPr/>
    </dgm:pt>
    <dgm:pt modelId="{906387B3-49A3-45E6-9B61-847F485712BB}" type="pres">
      <dgm:prSet presAssocID="{C838FA28-74AC-4FBD-AED1-B6A128BB83C0}" presName="background2" presStyleLbl="node2" presStyleIdx="2" presStyleCnt="3"/>
      <dgm:spPr/>
    </dgm:pt>
    <dgm:pt modelId="{8F7780A0-66AE-4702-862D-64D96EF73576}" type="pres">
      <dgm:prSet presAssocID="{C838FA28-74AC-4FBD-AED1-B6A128BB83C0}" presName="text2" presStyleLbl="fgAcc2" presStyleIdx="2" presStyleCnt="3">
        <dgm:presLayoutVars>
          <dgm:chPref val="3"/>
        </dgm:presLayoutVars>
      </dgm:prSet>
      <dgm:spPr/>
    </dgm:pt>
    <dgm:pt modelId="{6322BEFC-F507-4CE3-9D97-EFACB0F48EDA}" type="pres">
      <dgm:prSet presAssocID="{C838FA28-74AC-4FBD-AED1-B6A128BB83C0}" presName="hierChild3" presStyleCnt="0"/>
      <dgm:spPr/>
    </dgm:pt>
    <dgm:pt modelId="{DF4DAAA0-E558-46B1-BFA3-7C3F86E282A6}" type="pres">
      <dgm:prSet presAssocID="{5D547EA2-6BDF-42D6-9CE0-C1B25A43A5C7}" presName="Name17" presStyleLbl="parChTrans1D3" presStyleIdx="2" presStyleCnt="4"/>
      <dgm:spPr/>
    </dgm:pt>
    <dgm:pt modelId="{FBCB9CA1-CE16-490B-889E-57649B10BA36}" type="pres">
      <dgm:prSet presAssocID="{A6905902-0473-426A-954E-FD4E5AB5B356}" presName="hierRoot3" presStyleCnt="0"/>
      <dgm:spPr/>
    </dgm:pt>
    <dgm:pt modelId="{8D46CBEC-E6E4-4E2F-B948-82DEC56844EF}" type="pres">
      <dgm:prSet presAssocID="{A6905902-0473-426A-954E-FD4E5AB5B356}" presName="composite3" presStyleCnt="0"/>
      <dgm:spPr/>
    </dgm:pt>
    <dgm:pt modelId="{470C678A-721E-483F-97DA-5F211053963B}" type="pres">
      <dgm:prSet presAssocID="{A6905902-0473-426A-954E-FD4E5AB5B356}" presName="background3" presStyleLbl="node3" presStyleIdx="2" presStyleCnt="4"/>
      <dgm:spPr/>
    </dgm:pt>
    <dgm:pt modelId="{B1462F76-482C-443F-AA96-64C5E300035F}" type="pres">
      <dgm:prSet presAssocID="{A6905902-0473-426A-954E-FD4E5AB5B356}" presName="text3" presStyleLbl="fgAcc3" presStyleIdx="2" presStyleCnt="4">
        <dgm:presLayoutVars>
          <dgm:chPref val="3"/>
        </dgm:presLayoutVars>
      </dgm:prSet>
      <dgm:spPr/>
    </dgm:pt>
    <dgm:pt modelId="{3D7BEB17-A147-4808-9A7E-AD9CF6BB6EEC}" type="pres">
      <dgm:prSet presAssocID="{A6905902-0473-426A-954E-FD4E5AB5B356}" presName="hierChild4" presStyleCnt="0"/>
      <dgm:spPr/>
    </dgm:pt>
    <dgm:pt modelId="{88C86443-14C0-40D0-BDF3-4DB3B81BA614}" type="pres">
      <dgm:prSet presAssocID="{585CDB73-AE4C-4BC5-913B-E29989E2A8AB}" presName="Name17" presStyleLbl="parChTrans1D3" presStyleIdx="3" presStyleCnt="4"/>
      <dgm:spPr/>
    </dgm:pt>
    <dgm:pt modelId="{9FB9AFFA-32F6-4033-BF3B-A1B3CEB20FE9}" type="pres">
      <dgm:prSet presAssocID="{F43293EE-7F09-4C82-9535-6CB64975C753}" presName="hierRoot3" presStyleCnt="0"/>
      <dgm:spPr/>
    </dgm:pt>
    <dgm:pt modelId="{7ED0AC62-783B-4A32-A53E-56C9214B0838}" type="pres">
      <dgm:prSet presAssocID="{F43293EE-7F09-4C82-9535-6CB64975C753}" presName="composite3" presStyleCnt="0"/>
      <dgm:spPr/>
    </dgm:pt>
    <dgm:pt modelId="{084C6749-CCD2-4DE0-9F68-69456B51A1D8}" type="pres">
      <dgm:prSet presAssocID="{F43293EE-7F09-4C82-9535-6CB64975C753}" presName="background3" presStyleLbl="node3" presStyleIdx="3" presStyleCnt="4"/>
      <dgm:spPr/>
    </dgm:pt>
    <dgm:pt modelId="{576EA7EC-35B4-4EDC-9794-34B67A45F100}" type="pres">
      <dgm:prSet presAssocID="{F43293EE-7F09-4C82-9535-6CB64975C753}" presName="text3" presStyleLbl="fgAcc3" presStyleIdx="3" presStyleCnt="4">
        <dgm:presLayoutVars>
          <dgm:chPref val="3"/>
        </dgm:presLayoutVars>
      </dgm:prSet>
      <dgm:spPr/>
    </dgm:pt>
    <dgm:pt modelId="{5527FCAC-E90F-41AA-B92E-E07CFA3EA407}" type="pres">
      <dgm:prSet presAssocID="{F43293EE-7F09-4C82-9535-6CB64975C753}" presName="hierChild4" presStyleCnt="0"/>
      <dgm:spPr/>
    </dgm:pt>
  </dgm:ptLst>
  <dgm:cxnLst>
    <dgm:cxn modelId="{B2C60107-46BC-4CD6-8EC3-7C0985DC5273}" type="presOf" srcId="{5A22E440-B523-442F-9E7B-93F3299C4A3A}" destId="{C9AB6D8E-09E9-4348-A13D-A7859C22A333}" srcOrd="0" destOrd="0" presId="urn:microsoft.com/office/officeart/2005/8/layout/hierarchy1"/>
    <dgm:cxn modelId="{7879B013-6F04-4787-A316-05B352924C75}" type="presOf" srcId="{A6905902-0473-426A-954E-FD4E5AB5B356}" destId="{B1462F76-482C-443F-AA96-64C5E300035F}" srcOrd="0" destOrd="0" presId="urn:microsoft.com/office/officeart/2005/8/layout/hierarchy1"/>
    <dgm:cxn modelId="{EC686817-366C-40D4-8F96-7E5BBE8D4B80}" type="presOf" srcId="{21ED4CF2-1BB0-41E4-8C80-E5B63F0C15D0}" destId="{E260CD0E-8654-468F-AD58-9E697289644E}" srcOrd="0" destOrd="0" presId="urn:microsoft.com/office/officeart/2005/8/layout/hierarchy1"/>
    <dgm:cxn modelId="{D63BC217-A0EC-431D-8496-72A3C02DE3E0}" type="presOf" srcId="{70620088-1EC4-4CA9-9B01-6AE9F340DC4B}" destId="{6011B55E-7F50-47EF-9C70-1A7832DD6064}" srcOrd="0" destOrd="0" presId="urn:microsoft.com/office/officeart/2005/8/layout/hierarchy1"/>
    <dgm:cxn modelId="{33D59534-F080-40FD-BB0B-5EE774E524E6}" type="presOf" srcId="{930EF48A-91A3-4430-859F-089A7DC2CC25}" destId="{679B37AB-7E8C-4B03-9C53-9856801656E9}" srcOrd="0" destOrd="0" presId="urn:microsoft.com/office/officeart/2005/8/layout/hierarchy1"/>
    <dgm:cxn modelId="{A07CB43B-85F2-4EAE-8340-83287B712F08}" srcId="{9B9EC3EC-169A-4F06-B893-D23C4C0123D6}" destId="{930EF48A-91A3-4430-859F-089A7DC2CC25}" srcOrd="0" destOrd="0" parTransId="{A4E198EF-7817-4B76-8E20-62DB41860641}" sibTransId="{D01B14CA-4443-4FE5-B904-F833DA585AD6}"/>
    <dgm:cxn modelId="{9809FE62-F3B2-49EA-8257-A0D294FBE92A}" type="presOf" srcId="{C838FA28-74AC-4FBD-AED1-B6A128BB83C0}" destId="{8F7780A0-66AE-4702-862D-64D96EF73576}" srcOrd="0" destOrd="0" presId="urn:microsoft.com/office/officeart/2005/8/layout/hierarchy1"/>
    <dgm:cxn modelId="{A1B3A664-E1D8-4AD6-93FB-3BF986DDEABF}" type="presOf" srcId="{585CDB73-AE4C-4BC5-913B-E29989E2A8AB}" destId="{88C86443-14C0-40D0-BDF3-4DB3B81BA614}" srcOrd="0" destOrd="0" presId="urn:microsoft.com/office/officeart/2005/8/layout/hierarchy1"/>
    <dgm:cxn modelId="{A770E444-DFAA-49A0-9BD3-869A2B37B5D1}" srcId="{C838FA28-74AC-4FBD-AED1-B6A128BB83C0}" destId="{A6905902-0473-426A-954E-FD4E5AB5B356}" srcOrd="0" destOrd="0" parTransId="{5D547EA2-6BDF-42D6-9CE0-C1B25A43A5C7}" sibTransId="{191D6290-762C-4276-AEF8-EAD90C13310D}"/>
    <dgm:cxn modelId="{46A7654D-0D25-4776-B20C-91C71D5AA1AE}" type="presOf" srcId="{64058943-9A70-4037-8C99-6663C15BF4F8}" destId="{09282680-3EC0-42CB-906E-3D68D002E65D}" srcOrd="0" destOrd="0" presId="urn:microsoft.com/office/officeart/2005/8/layout/hierarchy1"/>
    <dgm:cxn modelId="{5DE44E73-B349-4211-81CA-49FAE64C5C73}" type="presOf" srcId="{9B9EC3EC-169A-4F06-B893-D23C4C0123D6}" destId="{18B0BDEA-404F-456D-99C9-A8DDAF0CE35E}" srcOrd="0" destOrd="0" presId="urn:microsoft.com/office/officeart/2005/8/layout/hierarchy1"/>
    <dgm:cxn modelId="{B80D6776-3DF3-4A8C-89AB-F11D6454693F}" type="presOf" srcId="{23DAC59A-DDF0-431E-AFF5-1E1C894633C6}" destId="{00F378FB-A834-421E-A92E-3D5979EB69BB}" srcOrd="0" destOrd="0" presId="urn:microsoft.com/office/officeart/2005/8/layout/hierarchy1"/>
    <dgm:cxn modelId="{3A05087A-4692-4C81-992A-ACF8DA0BB9EE}" srcId="{C838FA28-74AC-4FBD-AED1-B6A128BB83C0}" destId="{F43293EE-7F09-4C82-9535-6CB64975C753}" srcOrd="1" destOrd="0" parTransId="{585CDB73-AE4C-4BC5-913B-E29989E2A8AB}" sibTransId="{A1791D90-D0F5-401A-BD6A-71C29E3E90AC}"/>
    <dgm:cxn modelId="{951EA881-8566-4522-A84B-30BE84BBCE6C}" type="presOf" srcId="{F43293EE-7F09-4C82-9535-6CB64975C753}" destId="{576EA7EC-35B4-4EDC-9794-34B67A45F100}" srcOrd="0" destOrd="0" presId="urn:microsoft.com/office/officeart/2005/8/layout/hierarchy1"/>
    <dgm:cxn modelId="{5AD2188A-2DE8-4F4F-BD0E-B41884C8C466}" srcId="{23DAC59A-DDF0-431E-AFF5-1E1C894633C6}" destId="{9B9EC3EC-169A-4F06-B893-D23C4C0123D6}" srcOrd="0" destOrd="0" parTransId="{21ED4CF2-1BB0-41E4-8C80-E5B63F0C15D0}" sibTransId="{2E378E85-92CD-413E-A267-E1B7CA59EDAE}"/>
    <dgm:cxn modelId="{2BFD668A-EE55-4738-99EB-E5E259930BD9}" srcId="{9B9EC3EC-169A-4F06-B893-D23C4C0123D6}" destId="{64058943-9A70-4037-8C99-6663C15BF4F8}" srcOrd="1" destOrd="0" parTransId="{4345BD68-34E1-47E8-A7A2-354BCDDF7641}" sibTransId="{097D4F08-2C46-453B-8853-722B813E42B4}"/>
    <dgm:cxn modelId="{ABCF9790-994D-4F5D-8B58-F22BC5D45A69}" type="presOf" srcId="{A4E198EF-7817-4B76-8E20-62DB41860641}" destId="{766CA194-083E-457E-8D7F-26AFC02D8C98}" srcOrd="0" destOrd="0" presId="urn:microsoft.com/office/officeart/2005/8/layout/hierarchy1"/>
    <dgm:cxn modelId="{8BC7D090-0D0C-497D-BE6E-3804B1DC1A6A}" srcId="{5A22E440-B523-442F-9E7B-93F3299C4A3A}" destId="{23DAC59A-DDF0-431E-AFF5-1E1C894633C6}" srcOrd="0" destOrd="0" parTransId="{32C59E28-C305-4FD4-86DE-F0A4F6BEFDE1}" sibTransId="{4C217F6B-39AE-47F8-9C8B-8B9526459213}"/>
    <dgm:cxn modelId="{F552FB95-9874-4964-BC2F-FFF0CAF5A9FB}" type="presOf" srcId="{8131AB75-618D-43E2-AFC9-36A5A2AA63A4}" destId="{70FF708B-C60C-4C52-BA2C-EFFCBEE8D555}" srcOrd="0" destOrd="0" presId="urn:microsoft.com/office/officeart/2005/8/layout/hierarchy1"/>
    <dgm:cxn modelId="{1E12F797-842E-49EB-AE3B-A5F70F47ADFC}" type="presOf" srcId="{5D547EA2-6BDF-42D6-9CE0-C1B25A43A5C7}" destId="{DF4DAAA0-E558-46B1-BFA3-7C3F86E282A6}" srcOrd="0" destOrd="0" presId="urn:microsoft.com/office/officeart/2005/8/layout/hierarchy1"/>
    <dgm:cxn modelId="{B63049E6-2B5D-4F71-89F9-D9FC20E11300}" srcId="{23DAC59A-DDF0-431E-AFF5-1E1C894633C6}" destId="{C838FA28-74AC-4FBD-AED1-B6A128BB83C0}" srcOrd="2" destOrd="0" parTransId="{8131AB75-618D-43E2-AFC9-36A5A2AA63A4}" sibTransId="{70D94309-3D48-484C-B1CA-0FA6E08D980B}"/>
    <dgm:cxn modelId="{9ACFDEEB-900D-44D7-987B-7C4CAA9DFD99}" type="presOf" srcId="{D911465D-7AE4-41B8-8ADF-631BBF19D31A}" destId="{95A7D271-E4BB-4298-846C-7715FA636312}" srcOrd="0" destOrd="0" presId="urn:microsoft.com/office/officeart/2005/8/layout/hierarchy1"/>
    <dgm:cxn modelId="{846B8DFA-A73D-4675-89C2-DD22BB27C9ED}" type="presOf" srcId="{4345BD68-34E1-47E8-A7A2-354BCDDF7641}" destId="{FF8BBDC2-B886-440F-8403-DA9F559FA878}" srcOrd="0" destOrd="0" presId="urn:microsoft.com/office/officeart/2005/8/layout/hierarchy1"/>
    <dgm:cxn modelId="{1A632FFB-109B-4AD1-A4E2-E612A2741AB2}" srcId="{23DAC59A-DDF0-431E-AFF5-1E1C894633C6}" destId="{70620088-1EC4-4CA9-9B01-6AE9F340DC4B}" srcOrd="1" destOrd="0" parTransId="{D911465D-7AE4-41B8-8ADF-631BBF19D31A}" sibTransId="{5D6592BE-18B6-40ED-B8B0-77B71D56C78D}"/>
    <dgm:cxn modelId="{5629F081-F58D-47F2-B657-856E7AF07228}" type="presParOf" srcId="{C9AB6D8E-09E9-4348-A13D-A7859C22A333}" destId="{CDFF80A8-1CAB-4E63-B0DA-1BCEF2F6079C}" srcOrd="0" destOrd="0" presId="urn:microsoft.com/office/officeart/2005/8/layout/hierarchy1"/>
    <dgm:cxn modelId="{34D47AE8-EEE4-41DA-8014-A69907CF6B72}" type="presParOf" srcId="{CDFF80A8-1CAB-4E63-B0DA-1BCEF2F6079C}" destId="{52E7AADF-3781-435B-9FF2-3423CC535006}" srcOrd="0" destOrd="0" presId="urn:microsoft.com/office/officeart/2005/8/layout/hierarchy1"/>
    <dgm:cxn modelId="{E21EB83B-A654-4059-A4D8-591D8901EA82}" type="presParOf" srcId="{52E7AADF-3781-435B-9FF2-3423CC535006}" destId="{EB7BF051-07CA-4F5A-A348-ED1219C1E27C}" srcOrd="0" destOrd="0" presId="urn:microsoft.com/office/officeart/2005/8/layout/hierarchy1"/>
    <dgm:cxn modelId="{13ACF748-3177-41C1-9E7C-BD2867A9B6EE}" type="presParOf" srcId="{52E7AADF-3781-435B-9FF2-3423CC535006}" destId="{00F378FB-A834-421E-A92E-3D5979EB69BB}" srcOrd="1" destOrd="0" presId="urn:microsoft.com/office/officeart/2005/8/layout/hierarchy1"/>
    <dgm:cxn modelId="{7213A0B7-B115-4D5C-BFAF-A5BD2814C97E}" type="presParOf" srcId="{CDFF80A8-1CAB-4E63-B0DA-1BCEF2F6079C}" destId="{D77D2FC0-0D3C-47D3-BE9A-25D8A595A1C7}" srcOrd="1" destOrd="0" presId="urn:microsoft.com/office/officeart/2005/8/layout/hierarchy1"/>
    <dgm:cxn modelId="{927972EB-61B4-470D-8F97-A09F78BAD21A}" type="presParOf" srcId="{D77D2FC0-0D3C-47D3-BE9A-25D8A595A1C7}" destId="{E260CD0E-8654-468F-AD58-9E697289644E}" srcOrd="0" destOrd="0" presId="urn:microsoft.com/office/officeart/2005/8/layout/hierarchy1"/>
    <dgm:cxn modelId="{0ED09C76-B8CB-4DAA-9F9A-8CB91EE9EED0}" type="presParOf" srcId="{D77D2FC0-0D3C-47D3-BE9A-25D8A595A1C7}" destId="{4EC3EECF-669C-4363-9E8F-FA7FB3094763}" srcOrd="1" destOrd="0" presId="urn:microsoft.com/office/officeart/2005/8/layout/hierarchy1"/>
    <dgm:cxn modelId="{5AE38151-D386-42A0-ABB8-FC1487787F6A}" type="presParOf" srcId="{4EC3EECF-669C-4363-9E8F-FA7FB3094763}" destId="{947BD05C-8002-4B05-AB27-802A9C3523C8}" srcOrd="0" destOrd="0" presId="urn:microsoft.com/office/officeart/2005/8/layout/hierarchy1"/>
    <dgm:cxn modelId="{A4334268-50A5-4B1E-A234-B0CC1BCAD52F}" type="presParOf" srcId="{947BD05C-8002-4B05-AB27-802A9C3523C8}" destId="{BAB69E5A-9C49-4A02-A591-B25B619DCA5E}" srcOrd="0" destOrd="0" presId="urn:microsoft.com/office/officeart/2005/8/layout/hierarchy1"/>
    <dgm:cxn modelId="{C17B1A96-8A01-4A08-8C49-ADA6E7130057}" type="presParOf" srcId="{947BD05C-8002-4B05-AB27-802A9C3523C8}" destId="{18B0BDEA-404F-456D-99C9-A8DDAF0CE35E}" srcOrd="1" destOrd="0" presId="urn:microsoft.com/office/officeart/2005/8/layout/hierarchy1"/>
    <dgm:cxn modelId="{E1F97132-F0BD-47D9-A0AB-56C437198CB3}" type="presParOf" srcId="{4EC3EECF-669C-4363-9E8F-FA7FB3094763}" destId="{27D9B0B8-F840-4794-B266-0F6AC4405120}" srcOrd="1" destOrd="0" presId="urn:microsoft.com/office/officeart/2005/8/layout/hierarchy1"/>
    <dgm:cxn modelId="{AAE6DD3D-4926-40CD-9B7A-D2F4903E75B1}" type="presParOf" srcId="{27D9B0B8-F840-4794-B266-0F6AC4405120}" destId="{766CA194-083E-457E-8D7F-26AFC02D8C98}" srcOrd="0" destOrd="0" presId="urn:microsoft.com/office/officeart/2005/8/layout/hierarchy1"/>
    <dgm:cxn modelId="{0332DA67-DCFA-4CAD-B670-215BD7460650}" type="presParOf" srcId="{27D9B0B8-F840-4794-B266-0F6AC4405120}" destId="{94AB1258-7F08-425D-89A7-D3BA42C0BAF5}" srcOrd="1" destOrd="0" presId="urn:microsoft.com/office/officeart/2005/8/layout/hierarchy1"/>
    <dgm:cxn modelId="{27B3AB7F-0650-4BCD-9771-FD30FE09764D}" type="presParOf" srcId="{94AB1258-7F08-425D-89A7-D3BA42C0BAF5}" destId="{B39C111F-8C38-4D94-83BD-6993A4D28136}" srcOrd="0" destOrd="0" presId="urn:microsoft.com/office/officeart/2005/8/layout/hierarchy1"/>
    <dgm:cxn modelId="{FA5B475B-B278-437E-A547-CC3A3ABDECD7}" type="presParOf" srcId="{B39C111F-8C38-4D94-83BD-6993A4D28136}" destId="{92A1846D-A397-4B15-8D7D-346928A49606}" srcOrd="0" destOrd="0" presId="urn:microsoft.com/office/officeart/2005/8/layout/hierarchy1"/>
    <dgm:cxn modelId="{53477500-D115-45C7-A4BF-0F71513E4394}" type="presParOf" srcId="{B39C111F-8C38-4D94-83BD-6993A4D28136}" destId="{679B37AB-7E8C-4B03-9C53-9856801656E9}" srcOrd="1" destOrd="0" presId="urn:microsoft.com/office/officeart/2005/8/layout/hierarchy1"/>
    <dgm:cxn modelId="{9AC10854-450D-49A0-BA98-F18726F196AC}" type="presParOf" srcId="{94AB1258-7F08-425D-89A7-D3BA42C0BAF5}" destId="{7B736D8C-6470-4E06-9F7C-3E815678CA1B}" srcOrd="1" destOrd="0" presId="urn:microsoft.com/office/officeart/2005/8/layout/hierarchy1"/>
    <dgm:cxn modelId="{49F8C1AB-311E-450B-882A-B9C947803887}" type="presParOf" srcId="{27D9B0B8-F840-4794-B266-0F6AC4405120}" destId="{FF8BBDC2-B886-440F-8403-DA9F559FA878}" srcOrd="2" destOrd="0" presId="urn:microsoft.com/office/officeart/2005/8/layout/hierarchy1"/>
    <dgm:cxn modelId="{21658056-971A-4921-B715-1B7E1CEDD57B}" type="presParOf" srcId="{27D9B0B8-F840-4794-B266-0F6AC4405120}" destId="{6853CE78-2ADE-41FE-A30B-708F84EF5567}" srcOrd="3" destOrd="0" presId="urn:microsoft.com/office/officeart/2005/8/layout/hierarchy1"/>
    <dgm:cxn modelId="{9EB38918-C7AF-4E92-A271-78064E6C1311}" type="presParOf" srcId="{6853CE78-2ADE-41FE-A30B-708F84EF5567}" destId="{7490F77B-7F02-4CEF-87F4-8D6BCA4C3559}" srcOrd="0" destOrd="0" presId="urn:microsoft.com/office/officeart/2005/8/layout/hierarchy1"/>
    <dgm:cxn modelId="{8B9B20F8-151A-42F8-8B9D-087E2880B5AF}" type="presParOf" srcId="{7490F77B-7F02-4CEF-87F4-8D6BCA4C3559}" destId="{4FBE7F4C-5DFF-4550-9B1C-8B82A8406AA3}" srcOrd="0" destOrd="0" presId="urn:microsoft.com/office/officeart/2005/8/layout/hierarchy1"/>
    <dgm:cxn modelId="{0E249D8B-A965-4BB8-8081-D658B609F237}" type="presParOf" srcId="{7490F77B-7F02-4CEF-87F4-8D6BCA4C3559}" destId="{09282680-3EC0-42CB-906E-3D68D002E65D}" srcOrd="1" destOrd="0" presId="urn:microsoft.com/office/officeart/2005/8/layout/hierarchy1"/>
    <dgm:cxn modelId="{27FD1FBD-5712-44ED-91C6-DA2C8174BA33}" type="presParOf" srcId="{6853CE78-2ADE-41FE-A30B-708F84EF5567}" destId="{DFB24862-0C4C-4A47-956E-8645AC2E4E7B}" srcOrd="1" destOrd="0" presId="urn:microsoft.com/office/officeart/2005/8/layout/hierarchy1"/>
    <dgm:cxn modelId="{AC5681D6-5EB6-46B7-BBD7-F23412E84266}" type="presParOf" srcId="{D77D2FC0-0D3C-47D3-BE9A-25D8A595A1C7}" destId="{95A7D271-E4BB-4298-846C-7715FA636312}" srcOrd="2" destOrd="0" presId="urn:microsoft.com/office/officeart/2005/8/layout/hierarchy1"/>
    <dgm:cxn modelId="{F8A1D9B8-0726-4763-976E-4512FB78D1BF}" type="presParOf" srcId="{D77D2FC0-0D3C-47D3-BE9A-25D8A595A1C7}" destId="{C65D8EB3-7F8F-457E-AB19-3F4AC689D872}" srcOrd="3" destOrd="0" presId="urn:microsoft.com/office/officeart/2005/8/layout/hierarchy1"/>
    <dgm:cxn modelId="{F5E04681-6341-4585-8D1F-5C3DDFE0E60A}" type="presParOf" srcId="{C65D8EB3-7F8F-457E-AB19-3F4AC689D872}" destId="{28A870F6-065F-4E39-9723-EA494D4963B9}" srcOrd="0" destOrd="0" presId="urn:microsoft.com/office/officeart/2005/8/layout/hierarchy1"/>
    <dgm:cxn modelId="{865516F8-8EA4-4831-992F-6088C6A20496}" type="presParOf" srcId="{28A870F6-065F-4E39-9723-EA494D4963B9}" destId="{949157EC-03B6-42D1-8586-C49B89CEB754}" srcOrd="0" destOrd="0" presId="urn:microsoft.com/office/officeart/2005/8/layout/hierarchy1"/>
    <dgm:cxn modelId="{1CCD7FC8-4A76-4640-B2A6-973B949FD2EC}" type="presParOf" srcId="{28A870F6-065F-4E39-9723-EA494D4963B9}" destId="{6011B55E-7F50-47EF-9C70-1A7832DD6064}" srcOrd="1" destOrd="0" presId="urn:microsoft.com/office/officeart/2005/8/layout/hierarchy1"/>
    <dgm:cxn modelId="{3C9B7F10-4A46-4E78-B2C0-994C173F2D4F}" type="presParOf" srcId="{C65D8EB3-7F8F-457E-AB19-3F4AC689D872}" destId="{A7ED88DE-B025-4172-980E-3300228E2756}" srcOrd="1" destOrd="0" presId="urn:microsoft.com/office/officeart/2005/8/layout/hierarchy1"/>
    <dgm:cxn modelId="{BA5018A0-226D-426C-A9D0-98724D7B9E39}" type="presParOf" srcId="{D77D2FC0-0D3C-47D3-BE9A-25D8A595A1C7}" destId="{70FF708B-C60C-4C52-BA2C-EFFCBEE8D555}" srcOrd="4" destOrd="0" presId="urn:microsoft.com/office/officeart/2005/8/layout/hierarchy1"/>
    <dgm:cxn modelId="{206E59E9-EEA4-428C-A278-762FBC63907A}" type="presParOf" srcId="{D77D2FC0-0D3C-47D3-BE9A-25D8A595A1C7}" destId="{7A5C2336-9FE5-4AAE-A407-E4B20B329066}" srcOrd="5" destOrd="0" presId="urn:microsoft.com/office/officeart/2005/8/layout/hierarchy1"/>
    <dgm:cxn modelId="{5A6B6A21-DA48-49C8-BC0B-0F977F6C6775}" type="presParOf" srcId="{7A5C2336-9FE5-4AAE-A407-E4B20B329066}" destId="{3411FE8F-6A30-4819-8C47-E250287E4B32}" srcOrd="0" destOrd="0" presId="urn:microsoft.com/office/officeart/2005/8/layout/hierarchy1"/>
    <dgm:cxn modelId="{50D7196F-37E2-4630-86E3-984F78C8A4AA}" type="presParOf" srcId="{3411FE8F-6A30-4819-8C47-E250287E4B32}" destId="{906387B3-49A3-45E6-9B61-847F485712BB}" srcOrd="0" destOrd="0" presId="urn:microsoft.com/office/officeart/2005/8/layout/hierarchy1"/>
    <dgm:cxn modelId="{7C74581B-540D-4C84-8868-269AF1DA0B71}" type="presParOf" srcId="{3411FE8F-6A30-4819-8C47-E250287E4B32}" destId="{8F7780A0-66AE-4702-862D-64D96EF73576}" srcOrd="1" destOrd="0" presId="urn:microsoft.com/office/officeart/2005/8/layout/hierarchy1"/>
    <dgm:cxn modelId="{970329C4-BFCA-441E-8658-F9AC70C945F2}" type="presParOf" srcId="{7A5C2336-9FE5-4AAE-A407-E4B20B329066}" destId="{6322BEFC-F507-4CE3-9D97-EFACB0F48EDA}" srcOrd="1" destOrd="0" presId="urn:microsoft.com/office/officeart/2005/8/layout/hierarchy1"/>
    <dgm:cxn modelId="{51EA7DC4-F765-4C9B-9773-D35BC4324648}" type="presParOf" srcId="{6322BEFC-F507-4CE3-9D97-EFACB0F48EDA}" destId="{DF4DAAA0-E558-46B1-BFA3-7C3F86E282A6}" srcOrd="0" destOrd="0" presId="urn:microsoft.com/office/officeart/2005/8/layout/hierarchy1"/>
    <dgm:cxn modelId="{3FD51BF0-86DC-478D-85F4-231F74621935}" type="presParOf" srcId="{6322BEFC-F507-4CE3-9D97-EFACB0F48EDA}" destId="{FBCB9CA1-CE16-490B-889E-57649B10BA36}" srcOrd="1" destOrd="0" presId="urn:microsoft.com/office/officeart/2005/8/layout/hierarchy1"/>
    <dgm:cxn modelId="{FD8496A8-0E72-4E93-B256-D36F8F8CE726}" type="presParOf" srcId="{FBCB9CA1-CE16-490B-889E-57649B10BA36}" destId="{8D46CBEC-E6E4-4E2F-B948-82DEC56844EF}" srcOrd="0" destOrd="0" presId="urn:microsoft.com/office/officeart/2005/8/layout/hierarchy1"/>
    <dgm:cxn modelId="{1641EE9C-FEE4-4B77-A49D-5D880D9A5FC4}" type="presParOf" srcId="{8D46CBEC-E6E4-4E2F-B948-82DEC56844EF}" destId="{470C678A-721E-483F-97DA-5F211053963B}" srcOrd="0" destOrd="0" presId="urn:microsoft.com/office/officeart/2005/8/layout/hierarchy1"/>
    <dgm:cxn modelId="{03088683-BC0D-4D85-B27C-05D8A021FD5A}" type="presParOf" srcId="{8D46CBEC-E6E4-4E2F-B948-82DEC56844EF}" destId="{B1462F76-482C-443F-AA96-64C5E300035F}" srcOrd="1" destOrd="0" presId="urn:microsoft.com/office/officeart/2005/8/layout/hierarchy1"/>
    <dgm:cxn modelId="{E8F95BEC-D2E2-4269-9E28-6327196E5B6B}" type="presParOf" srcId="{FBCB9CA1-CE16-490B-889E-57649B10BA36}" destId="{3D7BEB17-A147-4808-9A7E-AD9CF6BB6EEC}" srcOrd="1" destOrd="0" presId="urn:microsoft.com/office/officeart/2005/8/layout/hierarchy1"/>
    <dgm:cxn modelId="{4C9D3E7E-291D-4697-99C9-67FBF1899996}" type="presParOf" srcId="{6322BEFC-F507-4CE3-9D97-EFACB0F48EDA}" destId="{88C86443-14C0-40D0-BDF3-4DB3B81BA614}" srcOrd="2" destOrd="0" presId="urn:microsoft.com/office/officeart/2005/8/layout/hierarchy1"/>
    <dgm:cxn modelId="{A8BA764F-B3CC-49EF-AD1B-7C51079D494A}" type="presParOf" srcId="{6322BEFC-F507-4CE3-9D97-EFACB0F48EDA}" destId="{9FB9AFFA-32F6-4033-BF3B-A1B3CEB20FE9}" srcOrd="3" destOrd="0" presId="urn:microsoft.com/office/officeart/2005/8/layout/hierarchy1"/>
    <dgm:cxn modelId="{9C07F8BF-E698-438E-BAF7-EA8F788A2CD3}" type="presParOf" srcId="{9FB9AFFA-32F6-4033-BF3B-A1B3CEB20FE9}" destId="{7ED0AC62-783B-4A32-A53E-56C9214B0838}" srcOrd="0" destOrd="0" presId="urn:microsoft.com/office/officeart/2005/8/layout/hierarchy1"/>
    <dgm:cxn modelId="{DABCF210-5465-49C6-B64E-7AB748DC05C1}" type="presParOf" srcId="{7ED0AC62-783B-4A32-A53E-56C9214B0838}" destId="{084C6749-CCD2-4DE0-9F68-69456B51A1D8}" srcOrd="0" destOrd="0" presId="urn:microsoft.com/office/officeart/2005/8/layout/hierarchy1"/>
    <dgm:cxn modelId="{D074BE30-5407-4E48-A411-672738A52567}" type="presParOf" srcId="{7ED0AC62-783B-4A32-A53E-56C9214B0838}" destId="{576EA7EC-35B4-4EDC-9794-34B67A45F100}" srcOrd="1" destOrd="0" presId="urn:microsoft.com/office/officeart/2005/8/layout/hierarchy1"/>
    <dgm:cxn modelId="{D8066150-55D4-4DF0-BCB6-9E5C1C2A83F9}" type="presParOf" srcId="{9FB9AFFA-32F6-4033-BF3B-A1B3CEB20FE9}" destId="{5527FCAC-E90F-41AA-B92E-E07CFA3EA4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72CA2-9BB0-4B32-8721-E7CEE220D1BE}">
      <dsp:nvSpPr>
        <dsp:cNvPr id="0" name=""/>
        <dsp:cNvSpPr/>
      </dsp:nvSpPr>
      <dsp:spPr>
        <a:xfrm>
          <a:off x="3543299" y="2017658"/>
          <a:ext cx="2506910" cy="43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41"/>
              </a:lnTo>
              <a:lnTo>
                <a:pt x="2506910" y="217541"/>
              </a:lnTo>
              <a:lnTo>
                <a:pt x="2506910" y="435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248E1-8E05-49A3-894B-42E5C49199A8}">
      <dsp:nvSpPr>
        <dsp:cNvPr id="0" name=""/>
        <dsp:cNvSpPr/>
      </dsp:nvSpPr>
      <dsp:spPr>
        <a:xfrm>
          <a:off x="3497579" y="2017658"/>
          <a:ext cx="91440" cy="4350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3F6D5-149F-4CDD-B41F-ACB0CC7A0762}">
      <dsp:nvSpPr>
        <dsp:cNvPr id="0" name=""/>
        <dsp:cNvSpPr/>
      </dsp:nvSpPr>
      <dsp:spPr>
        <a:xfrm>
          <a:off x="1036389" y="2017658"/>
          <a:ext cx="2506910" cy="435083"/>
        </a:xfrm>
        <a:custGeom>
          <a:avLst/>
          <a:gdLst/>
          <a:ahLst/>
          <a:cxnLst/>
          <a:rect l="0" t="0" r="0" b="0"/>
          <a:pathLst>
            <a:path>
              <a:moveTo>
                <a:pt x="2506910" y="0"/>
              </a:moveTo>
              <a:lnTo>
                <a:pt x="2506910" y="217541"/>
              </a:lnTo>
              <a:lnTo>
                <a:pt x="0" y="217541"/>
              </a:lnTo>
              <a:lnTo>
                <a:pt x="0" y="435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68D24-1BEB-48E6-8C6C-45DC600BB4BA}">
      <dsp:nvSpPr>
        <dsp:cNvPr id="0" name=""/>
        <dsp:cNvSpPr/>
      </dsp:nvSpPr>
      <dsp:spPr>
        <a:xfrm>
          <a:off x="2507386" y="981744"/>
          <a:ext cx="2071827" cy="1035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Akar</a:t>
          </a:r>
          <a:r>
            <a:rPr lang="en-US" sz="2400" kern="1200" dirty="0"/>
            <a:t> </a:t>
          </a:r>
          <a:r>
            <a:rPr lang="en-US" sz="2400" kern="1200" dirty="0" err="1"/>
            <a:t>Persamaan</a:t>
          </a:r>
          <a:r>
            <a:rPr lang="en-US" sz="2400" kern="1200" dirty="0"/>
            <a:t> </a:t>
          </a:r>
          <a:r>
            <a:rPr lang="en-US" sz="2400" kern="1200" dirty="0" err="1"/>
            <a:t>Kuadrat</a:t>
          </a:r>
          <a:endParaRPr lang="en-US" sz="2400" kern="1200" dirty="0"/>
        </a:p>
      </dsp:txBody>
      <dsp:txXfrm>
        <a:off x="2507386" y="981744"/>
        <a:ext cx="2071827" cy="1035913"/>
      </dsp:txXfrm>
    </dsp:sp>
    <dsp:sp modelId="{5B34C1F6-3DA9-444A-8699-9F4A5EAC8196}">
      <dsp:nvSpPr>
        <dsp:cNvPr id="0" name=""/>
        <dsp:cNvSpPr/>
      </dsp:nvSpPr>
      <dsp:spPr>
        <a:xfrm>
          <a:off x="475" y="2452741"/>
          <a:ext cx="2071827" cy="1035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Baca </a:t>
          </a:r>
          <a:r>
            <a:rPr lang="en-US" sz="2400" kern="1200" dirty="0" err="1"/>
            <a:t>a,b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c</a:t>
          </a:r>
        </a:p>
      </dsp:txBody>
      <dsp:txXfrm>
        <a:off x="475" y="2452741"/>
        <a:ext cx="2071827" cy="1035913"/>
      </dsp:txXfrm>
    </dsp:sp>
    <dsp:sp modelId="{621B1FD9-FBFC-42F8-8C85-3EA88A68CEAF}">
      <dsp:nvSpPr>
        <dsp:cNvPr id="0" name=""/>
        <dsp:cNvSpPr/>
      </dsp:nvSpPr>
      <dsp:spPr>
        <a:xfrm>
          <a:off x="2507386" y="2452741"/>
          <a:ext cx="2071827" cy="1035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Hitung</a:t>
          </a:r>
          <a:r>
            <a:rPr lang="en-US" sz="2400" kern="1200" dirty="0"/>
            <a:t> D</a:t>
          </a:r>
        </a:p>
      </dsp:txBody>
      <dsp:txXfrm>
        <a:off x="2507386" y="2452741"/>
        <a:ext cx="2071827" cy="1035913"/>
      </dsp:txXfrm>
    </dsp:sp>
    <dsp:sp modelId="{F5D97162-D086-4245-A4EE-935A0382F784}">
      <dsp:nvSpPr>
        <dsp:cNvPr id="0" name=""/>
        <dsp:cNvSpPr/>
      </dsp:nvSpPr>
      <dsp:spPr>
        <a:xfrm>
          <a:off x="5014297" y="2452741"/>
          <a:ext cx="2071827" cy="1035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Hitung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Tampilkan</a:t>
          </a:r>
          <a:r>
            <a:rPr lang="en-US" sz="2400" kern="1200" dirty="0"/>
            <a:t> </a:t>
          </a:r>
          <a:r>
            <a:rPr lang="en-US" sz="2400" kern="1200" dirty="0" err="1"/>
            <a:t>akar</a:t>
          </a:r>
          <a:endParaRPr lang="en-US" sz="2400" kern="1200" dirty="0"/>
        </a:p>
      </dsp:txBody>
      <dsp:txXfrm>
        <a:off x="5014297" y="2452741"/>
        <a:ext cx="2071827" cy="1035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86443-14C0-40D0-BDF3-4DB3B81BA614}">
      <dsp:nvSpPr>
        <dsp:cNvPr id="0" name=""/>
        <dsp:cNvSpPr/>
      </dsp:nvSpPr>
      <dsp:spPr>
        <a:xfrm>
          <a:off x="6066479" y="2699390"/>
          <a:ext cx="1042265" cy="496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025"/>
              </a:lnTo>
              <a:lnTo>
                <a:pt x="1042265" y="338025"/>
              </a:lnTo>
              <a:lnTo>
                <a:pt x="1042265" y="4960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DAAA0-E558-46B1-BFA3-7C3F86E282A6}">
      <dsp:nvSpPr>
        <dsp:cNvPr id="0" name=""/>
        <dsp:cNvSpPr/>
      </dsp:nvSpPr>
      <dsp:spPr>
        <a:xfrm>
          <a:off x="5024214" y="2699390"/>
          <a:ext cx="1042265" cy="496023"/>
        </a:xfrm>
        <a:custGeom>
          <a:avLst/>
          <a:gdLst/>
          <a:ahLst/>
          <a:cxnLst/>
          <a:rect l="0" t="0" r="0" b="0"/>
          <a:pathLst>
            <a:path>
              <a:moveTo>
                <a:pt x="1042265" y="0"/>
              </a:moveTo>
              <a:lnTo>
                <a:pt x="1042265" y="338025"/>
              </a:lnTo>
              <a:lnTo>
                <a:pt x="0" y="338025"/>
              </a:lnTo>
              <a:lnTo>
                <a:pt x="0" y="4960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F708B-C60C-4C52-BA2C-EFFCBEE8D555}">
      <dsp:nvSpPr>
        <dsp:cNvPr id="0" name=""/>
        <dsp:cNvSpPr/>
      </dsp:nvSpPr>
      <dsp:spPr>
        <a:xfrm>
          <a:off x="3981948" y="1120358"/>
          <a:ext cx="2084531" cy="496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025"/>
              </a:lnTo>
              <a:lnTo>
                <a:pt x="2084531" y="338025"/>
              </a:lnTo>
              <a:lnTo>
                <a:pt x="2084531" y="496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7D271-E4BB-4298-846C-7715FA636312}">
      <dsp:nvSpPr>
        <dsp:cNvPr id="0" name=""/>
        <dsp:cNvSpPr/>
      </dsp:nvSpPr>
      <dsp:spPr>
        <a:xfrm>
          <a:off x="3936228" y="1120358"/>
          <a:ext cx="91440" cy="4960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BBDC2-B886-440F-8403-DA9F559FA878}">
      <dsp:nvSpPr>
        <dsp:cNvPr id="0" name=""/>
        <dsp:cNvSpPr/>
      </dsp:nvSpPr>
      <dsp:spPr>
        <a:xfrm>
          <a:off x="1897417" y="2699390"/>
          <a:ext cx="1042265" cy="496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025"/>
              </a:lnTo>
              <a:lnTo>
                <a:pt x="1042265" y="338025"/>
              </a:lnTo>
              <a:lnTo>
                <a:pt x="1042265" y="4960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CA194-083E-457E-8D7F-26AFC02D8C98}">
      <dsp:nvSpPr>
        <dsp:cNvPr id="0" name=""/>
        <dsp:cNvSpPr/>
      </dsp:nvSpPr>
      <dsp:spPr>
        <a:xfrm>
          <a:off x="855151" y="2699390"/>
          <a:ext cx="1042265" cy="496023"/>
        </a:xfrm>
        <a:custGeom>
          <a:avLst/>
          <a:gdLst/>
          <a:ahLst/>
          <a:cxnLst/>
          <a:rect l="0" t="0" r="0" b="0"/>
          <a:pathLst>
            <a:path>
              <a:moveTo>
                <a:pt x="1042265" y="0"/>
              </a:moveTo>
              <a:lnTo>
                <a:pt x="1042265" y="338025"/>
              </a:lnTo>
              <a:lnTo>
                <a:pt x="0" y="338025"/>
              </a:lnTo>
              <a:lnTo>
                <a:pt x="0" y="4960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0CD0E-8654-468F-AD58-9E697289644E}">
      <dsp:nvSpPr>
        <dsp:cNvPr id="0" name=""/>
        <dsp:cNvSpPr/>
      </dsp:nvSpPr>
      <dsp:spPr>
        <a:xfrm>
          <a:off x="1897417" y="1120358"/>
          <a:ext cx="2084531" cy="496023"/>
        </a:xfrm>
        <a:custGeom>
          <a:avLst/>
          <a:gdLst/>
          <a:ahLst/>
          <a:cxnLst/>
          <a:rect l="0" t="0" r="0" b="0"/>
          <a:pathLst>
            <a:path>
              <a:moveTo>
                <a:pt x="2084531" y="0"/>
              </a:moveTo>
              <a:lnTo>
                <a:pt x="2084531" y="338025"/>
              </a:lnTo>
              <a:lnTo>
                <a:pt x="0" y="338025"/>
              </a:lnTo>
              <a:lnTo>
                <a:pt x="0" y="496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BF051-07CA-4F5A-A348-ED1219C1E27C}">
      <dsp:nvSpPr>
        <dsp:cNvPr id="0" name=""/>
        <dsp:cNvSpPr/>
      </dsp:nvSpPr>
      <dsp:spPr>
        <a:xfrm>
          <a:off x="3129185" y="37349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78FB-A834-421E-A92E-3D5979EB69BB}">
      <dsp:nvSpPr>
        <dsp:cNvPr id="0" name=""/>
        <dsp:cNvSpPr/>
      </dsp:nvSpPr>
      <dsp:spPr>
        <a:xfrm>
          <a:off x="3318688" y="217376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</a:t>
          </a:r>
        </a:p>
      </dsp:txBody>
      <dsp:txXfrm>
        <a:off x="3350408" y="249096"/>
        <a:ext cx="1642085" cy="1019568"/>
      </dsp:txXfrm>
    </dsp:sp>
    <dsp:sp modelId="{BAB69E5A-9C49-4A02-A591-B25B619DCA5E}">
      <dsp:nvSpPr>
        <dsp:cNvPr id="0" name=""/>
        <dsp:cNvSpPr/>
      </dsp:nvSpPr>
      <dsp:spPr>
        <a:xfrm>
          <a:off x="1044654" y="1616381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0BDEA-404F-456D-99C9-A8DDAF0CE35E}">
      <dsp:nvSpPr>
        <dsp:cNvPr id="0" name=""/>
        <dsp:cNvSpPr/>
      </dsp:nvSpPr>
      <dsp:spPr>
        <a:xfrm>
          <a:off x="1234157" y="1796409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Subproblem</a:t>
          </a:r>
          <a:r>
            <a:rPr lang="en-US" sz="2000" kern="1200" dirty="0"/>
            <a:t> 1</a:t>
          </a:r>
        </a:p>
      </dsp:txBody>
      <dsp:txXfrm>
        <a:off x="1265877" y="1828129"/>
        <a:ext cx="1642085" cy="1019568"/>
      </dsp:txXfrm>
    </dsp:sp>
    <dsp:sp modelId="{92A1846D-A397-4B15-8D7D-346928A49606}">
      <dsp:nvSpPr>
        <dsp:cNvPr id="0" name=""/>
        <dsp:cNvSpPr/>
      </dsp:nvSpPr>
      <dsp:spPr>
        <a:xfrm>
          <a:off x="2388" y="3195414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B37AB-7E8C-4B03-9C53-9856801656E9}">
      <dsp:nvSpPr>
        <dsp:cNvPr id="0" name=""/>
        <dsp:cNvSpPr/>
      </dsp:nvSpPr>
      <dsp:spPr>
        <a:xfrm>
          <a:off x="191891" y="3375441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Sub-subproblem1</a:t>
          </a:r>
        </a:p>
      </dsp:txBody>
      <dsp:txXfrm>
        <a:off x="223611" y="3407161"/>
        <a:ext cx="1642085" cy="1019568"/>
      </dsp:txXfrm>
    </dsp:sp>
    <dsp:sp modelId="{4FBE7F4C-5DFF-4550-9B1C-8B82A8406AA3}">
      <dsp:nvSpPr>
        <dsp:cNvPr id="0" name=""/>
        <dsp:cNvSpPr/>
      </dsp:nvSpPr>
      <dsp:spPr>
        <a:xfrm>
          <a:off x="2086920" y="3195414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82680-3EC0-42CB-906E-3D68D002E65D}">
      <dsp:nvSpPr>
        <dsp:cNvPr id="0" name=""/>
        <dsp:cNvSpPr/>
      </dsp:nvSpPr>
      <dsp:spPr>
        <a:xfrm>
          <a:off x="2276422" y="3375441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Sub-</a:t>
          </a:r>
          <a:r>
            <a:rPr lang="en-US" sz="2000" kern="1200" dirty="0" err="1"/>
            <a:t>subproblem</a:t>
          </a:r>
          <a:r>
            <a:rPr lang="en-US" sz="2000" kern="1200" dirty="0"/>
            <a:t> 2</a:t>
          </a:r>
        </a:p>
      </dsp:txBody>
      <dsp:txXfrm>
        <a:off x="2308142" y="3407161"/>
        <a:ext cx="1642085" cy="1019568"/>
      </dsp:txXfrm>
    </dsp:sp>
    <dsp:sp modelId="{949157EC-03B6-42D1-8586-C49B89CEB754}">
      <dsp:nvSpPr>
        <dsp:cNvPr id="0" name=""/>
        <dsp:cNvSpPr/>
      </dsp:nvSpPr>
      <dsp:spPr>
        <a:xfrm>
          <a:off x="3129185" y="1616381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1B55E-7F50-47EF-9C70-1A7832DD6064}">
      <dsp:nvSpPr>
        <dsp:cNvPr id="0" name=""/>
        <dsp:cNvSpPr/>
      </dsp:nvSpPr>
      <dsp:spPr>
        <a:xfrm>
          <a:off x="3318688" y="1796409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Subprobem</a:t>
          </a:r>
          <a:r>
            <a:rPr lang="en-US" sz="2000" kern="1200" dirty="0"/>
            <a:t> 2</a:t>
          </a:r>
        </a:p>
      </dsp:txBody>
      <dsp:txXfrm>
        <a:off x="3350408" y="1828129"/>
        <a:ext cx="1642085" cy="1019568"/>
      </dsp:txXfrm>
    </dsp:sp>
    <dsp:sp modelId="{906387B3-49A3-45E6-9B61-847F485712BB}">
      <dsp:nvSpPr>
        <dsp:cNvPr id="0" name=""/>
        <dsp:cNvSpPr/>
      </dsp:nvSpPr>
      <dsp:spPr>
        <a:xfrm>
          <a:off x="5213717" y="1616381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780A0-66AE-4702-862D-64D96EF73576}">
      <dsp:nvSpPr>
        <dsp:cNvPr id="0" name=""/>
        <dsp:cNvSpPr/>
      </dsp:nvSpPr>
      <dsp:spPr>
        <a:xfrm>
          <a:off x="5403219" y="1796409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Subprobem</a:t>
          </a:r>
          <a:r>
            <a:rPr lang="en-US" sz="2000" kern="1200" dirty="0"/>
            <a:t> 3</a:t>
          </a:r>
        </a:p>
      </dsp:txBody>
      <dsp:txXfrm>
        <a:off x="5434939" y="1828129"/>
        <a:ext cx="1642085" cy="1019568"/>
      </dsp:txXfrm>
    </dsp:sp>
    <dsp:sp modelId="{470C678A-721E-483F-97DA-5F211053963B}">
      <dsp:nvSpPr>
        <dsp:cNvPr id="0" name=""/>
        <dsp:cNvSpPr/>
      </dsp:nvSpPr>
      <dsp:spPr>
        <a:xfrm>
          <a:off x="4171451" y="3195414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62F76-482C-443F-AA96-64C5E300035F}">
      <dsp:nvSpPr>
        <dsp:cNvPr id="0" name=""/>
        <dsp:cNvSpPr/>
      </dsp:nvSpPr>
      <dsp:spPr>
        <a:xfrm>
          <a:off x="4360954" y="3375441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Sub-</a:t>
          </a:r>
          <a:r>
            <a:rPr lang="en-US" sz="2000" kern="1200" dirty="0" err="1"/>
            <a:t>subproblem</a:t>
          </a:r>
          <a:r>
            <a:rPr lang="en-US" sz="2000" kern="1200" dirty="0"/>
            <a:t> 3</a:t>
          </a:r>
        </a:p>
      </dsp:txBody>
      <dsp:txXfrm>
        <a:off x="4392674" y="3407161"/>
        <a:ext cx="1642085" cy="1019568"/>
      </dsp:txXfrm>
    </dsp:sp>
    <dsp:sp modelId="{084C6749-CCD2-4DE0-9F68-69456B51A1D8}">
      <dsp:nvSpPr>
        <dsp:cNvPr id="0" name=""/>
        <dsp:cNvSpPr/>
      </dsp:nvSpPr>
      <dsp:spPr>
        <a:xfrm>
          <a:off x="6255982" y="3195414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EA7EC-35B4-4EDC-9794-34B67A45F100}">
      <dsp:nvSpPr>
        <dsp:cNvPr id="0" name=""/>
        <dsp:cNvSpPr/>
      </dsp:nvSpPr>
      <dsp:spPr>
        <a:xfrm>
          <a:off x="6445485" y="3375441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Sub-</a:t>
          </a:r>
          <a:r>
            <a:rPr lang="en-US" sz="2000" kern="1200" dirty="0" err="1"/>
            <a:t>subproblem</a:t>
          </a:r>
          <a:r>
            <a:rPr lang="en-US" sz="2000" kern="1200" dirty="0"/>
            <a:t> 4</a:t>
          </a:r>
        </a:p>
      </dsp:txBody>
      <dsp:txXfrm>
        <a:off x="6477205" y="3407161"/>
        <a:ext cx="1642085" cy="101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64C9-2B2E-49F6-9851-C5C42DE07B7C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C1D-DBE8-4C25-A6A5-BF22C6EB2D49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6C3E-6349-471A-B4EC-C983F1C7659C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CE9-11F8-4001-9DDA-3D5C9CAE87D3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88D5-01E6-4B78-86C2-655494B98D15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D604-4AEA-405D-8BD4-AFDE9BBB308D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D3A3-3841-4111-B5CB-05919DBDEA58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0EE1-0158-4141-AC9C-D0A60438FED3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32-0924-4E9E-9AC1-4559D628E0E1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7E7583-1AE9-4C11-B54B-829AA630DD08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8551-03F9-479C-B438-A8467EACCDD7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D032C0-A2F3-417F-9C1D-3342C3F422D0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PEMROGRAMAN</a:t>
            </a:r>
            <a:br>
              <a:rPr lang="en-US" sz="5300" dirty="0"/>
            </a:br>
            <a:r>
              <a:rPr lang="en-US" sz="5300" dirty="0"/>
              <a:t>(ALGO101): </a:t>
            </a:r>
            <a:br>
              <a:rPr lang="en-US" sz="5300" dirty="0"/>
            </a:br>
            <a:r>
              <a:rPr lang="en-US" sz="6600" dirty="0"/>
              <a:t>Subprogram/</a:t>
            </a:r>
            <a:r>
              <a:rPr lang="en-US" sz="6600" dirty="0" err="1"/>
              <a:t>Metode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PROGRAM STUDI TEKNIK INFORMATIKA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FAKULTAS SAINS DAN TEKNOLOGI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UNIVERSITAS 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5A57-8D61-4E35-BA4A-333B32EE29C5}" type="datetime1">
              <a:rPr lang="en-US" sz="1400" smtClean="0"/>
              <a:t>11/13/2020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/>
              <a:t>Topik 10: Subprogram/Metode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Subprogram/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73B-ECEF-46DC-86AF-F4247C15EE88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15" y="2145680"/>
            <a:ext cx="5914112" cy="38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48" y="228600"/>
            <a:ext cx="88361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Diagram </a:t>
            </a:r>
            <a:r>
              <a:rPr lang="en-US" dirty="0" err="1"/>
              <a:t>Berjenjang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(Dive and </a:t>
            </a:r>
            <a:r>
              <a:rPr lang="en-US" dirty="0" err="1"/>
              <a:t>Conquere</a:t>
            </a:r>
            <a:r>
              <a:rPr lang="en-US" dirty="0"/>
              <a:t> / </a:t>
            </a:r>
            <a:r>
              <a:rPr lang="en-US" dirty="0" err="1"/>
              <a:t>Devide</a:t>
            </a:r>
            <a:r>
              <a:rPr lang="en-US" dirty="0"/>
              <a:t> et </a:t>
            </a:r>
            <a:r>
              <a:rPr lang="en-US" dirty="0" err="1"/>
              <a:t>impera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6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D8C1B-1A4A-4294-AF52-5F5E1D5E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088-9287-4A6C-91DE-21FE7A2848B9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B978-AA98-40DE-A487-BEF83C87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8206-AD72-4511-BF13-36D570AD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6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Subprogram/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7220243" cy="4563858"/>
          </a:xfrm>
        </p:spPr>
        <p:txBody>
          <a:bodyPr>
            <a:noAutofit/>
          </a:bodyPr>
          <a:lstStyle/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en-US" sz="2400" dirty="0" err="1"/>
              <a:t>pengelolaan</a:t>
            </a:r>
            <a:r>
              <a:rPr lang="en-US" sz="2400" dirty="0"/>
              <a:t> program </a:t>
            </a:r>
            <a:r>
              <a:rPr lang="en-US" sz="2400" dirty="0" err="1"/>
              <a:t>lewat</a:t>
            </a:r>
            <a:r>
              <a:rPr lang="en-US" sz="2400" dirty="0"/>
              <a:t> </a:t>
            </a:r>
            <a:r>
              <a:rPr lang="en-US" sz="2400" dirty="0" err="1"/>
              <a:t>pemecahan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sub-</a:t>
            </a:r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. </a:t>
            </a:r>
          </a:p>
          <a:p>
            <a:pPr marL="633413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Untuk </a:t>
            </a:r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subprogram/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balikan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void.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Menyingkat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program </a:t>
            </a:r>
            <a:r>
              <a:rPr lang="en-US" sz="2400" dirty="0" err="1"/>
              <a:t>lewat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subprogram/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input/parameter yang </a:t>
            </a:r>
            <a:r>
              <a:rPr lang="en-US" sz="2400" dirty="0" err="1"/>
              <a:t>berbeda-beda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output yang </a:t>
            </a:r>
            <a:r>
              <a:rPr lang="en-US" sz="2400" dirty="0" err="1"/>
              <a:t>berbeda-beda</a:t>
            </a:r>
            <a:r>
              <a:rPr lang="en-US" sz="2400" dirty="0"/>
              <a:t>.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balikan</a:t>
            </a:r>
            <a:r>
              <a:rPr lang="en-US" sz="2400" dirty="0"/>
              <a:t> (return) alias </a:t>
            </a:r>
            <a:r>
              <a:rPr lang="en-US" sz="2400" dirty="0" err="1"/>
              <a:t>tidak</a:t>
            </a:r>
            <a:r>
              <a:rPr lang="en-US" sz="2400" dirty="0"/>
              <a:t> void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6BB8-9AB8-4545-BBD6-52D5777B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EE02-AB39-4848-AAFC-529E4F3DDC09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47C1-536A-447F-9298-EB98EA95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F4B2-EB33-4831-9257-AB8A4B58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0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7633482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Ada</a:t>
            </a:r>
            <a:r>
              <a:rPr lang="en-US" sz="2800" dirty="0"/>
              <a:t> 2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berdasar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tidaknya</a:t>
            </a:r>
            <a:r>
              <a:rPr lang="en-US" sz="2800" dirty="0"/>
              <a:t> data yang </a:t>
            </a:r>
            <a:r>
              <a:rPr lang="en-US" sz="2800" dirty="0" err="1"/>
              <a:t>dikirim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dianalogikan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orang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diperintah</a:t>
            </a:r>
            <a:r>
              <a:rPr lang="en-US" sz="2800" dirty="0"/>
              <a:t>/</a:t>
            </a:r>
            <a:r>
              <a:rPr lang="en-US" sz="2800" dirty="0" err="1"/>
              <a:t>dipesan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Perintah</a:t>
            </a:r>
            <a:r>
              <a:rPr lang="en-US" sz="2800" dirty="0"/>
              <a:t> : “</a:t>
            </a:r>
            <a:r>
              <a:rPr lang="en-US" sz="2800" dirty="0" err="1"/>
              <a:t>Silakan</a:t>
            </a:r>
            <a:r>
              <a:rPr lang="en-US" sz="2800" dirty="0"/>
              <a:t> </a:t>
            </a:r>
            <a:r>
              <a:rPr lang="en-US" sz="2800" dirty="0" err="1"/>
              <a:t>pergi</a:t>
            </a:r>
            <a:r>
              <a:rPr lang="en-US" sz="2800" dirty="0"/>
              <a:t>”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apa-apa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pemberi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Perintah</a:t>
            </a:r>
            <a:r>
              <a:rPr lang="en-US" sz="2800" dirty="0"/>
              <a:t> : “</a:t>
            </a:r>
            <a:r>
              <a:rPr lang="en-US" sz="2800" dirty="0" err="1"/>
              <a:t>Belikan</a:t>
            </a:r>
            <a:r>
              <a:rPr lang="en-US" sz="2800" dirty="0"/>
              <a:t> </a:t>
            </a:r>
            <a:r>
              <a:rPr lang="en-US" sz="2800" dirty="0" err="1"/>
              <a:t>roti</a:t>
            </a:r>
            <a:r>
              <a:rPr lang="en-US" sz="2800" dirty="0"/>
              <a:t>”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meminta</a:t>
            </a:r>
            <a:r>
              <a:rPr lang="en-US" sz="2800" dirty="0"/>
              <a:t> yang </a:t>
            </a:r>
            <a:r>
              <a:rPr lang="en-US" sz="2800" dirty="0" err="1"/>
              <a:t>diperintah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</a:t>
            </a:r>
            <a:r>
              <a:rPr lang="en-US" sz="2800" dirty="0" err="1"/>
              <a:t>roti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pemberi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1D4C-F25B-48D1-9C0D-2E836339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09DC-FEB0-4F81-8D55-E8B54F2410E8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B97D-9625-4ED9-BAFD-BB94D15B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BDCD0-2C58-4B8B-A6BA-633DC5E2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4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261" y="863723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676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Cakupan</a:t>
            </a:r>
            <a:r>
              <a:rPr lang="en-US" sz="2400" dirty="0"/>
              <a:t>&gt; &lt;</a:t>
            </a:r>
            <a:r>
              <a:rPr lang="en-US" sz="2400" dirty="0" err="1"/>
              <a:t>JenisBalikan</a:t>
            </a:r>
            <a:r>
              <a:rPr lang="en-US" sz="2400" dirty="0"/>
              <a:t>&gt;&lt;</a:t>
            </a:r>
            <a:r>
              <a:rPr lang="en-US" sz="2400" dirty="0" err="1"/>
              <a:t>NamaMetode</a:t>
            </a:r>
            <a:r>
              <a:rPr lang="en-US" sz="2400" dirty="0"/>
              <a:t>&gt;(&lt;</a:t>
            </a:r>
            <a:r>
              <a:rPr lang="en-US" sz="2400" dirty="0" err="1"/>
              <a:t>DaftarParameter</a:t>
            </a:r>
            <a:r>
              <a:rPr lang="en-US" sz="2400" dirty="0"/>
              <a:t>&gt;) {</a:t>
            </a:r>
          </a:p>
          <a:p>
            <a:pPr>
              <a:buNone/>
            </a:pPr>
            <a:r>
              <a:rPr lang="en-US" sz="2400" dirty="0"/>
              <a:t>		&lt;</a:t>
            </a:r>
            <a:r>
              <a:rPr lang="en-US" sz="2400" dirty="0" err="1"/>
              <a:t>Perintah</a:t>
            </a:r>
            <a:r>
              <a:rPr lang="en-US" sz="2400" dirty="0"/>
              <a:t>/</a:t>
            </a:r>
            <a:r>
              <a:rPr lang="en-US" sz="2400" dirty="0" err="1"/>
              <a:t>Pernyataan</a:t>
            </a:r>
            <a:r>
              <a:rPr lang="en-US" sz="2400" dirty="0"/>
              <a:t>&gt; 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Cakupan</a:t>
            </a:r>
            <a:r>
              <a:rPr lang="en-US" sz="2400" dirty="0"/>
              <a:t>&gt; :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sementara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static 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JenisBalikan</a:t>
            </a:r>
            <a:r>
              <a:rPr lang="en-US" sz="2400" dirty="0"/>
              <a:t>&gt;: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yang </a:t>
            </a:r>
            <a:r>
              <a:rPr lang="en-US" sz="2400" dirty="0" err="1"/>
              <a:t>dihasilkan</a:t>
            </a:r>
            <a:r>
              <a:rPr lang="en-US" sz="2400" dirty="0"/>
              <a:t>/</a:t>
            </a:r>
            <a:r>
              <a:rPr lang="en-US" sz="2400" dirty="0" err="1"/>
              <a:t>dikirim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dikirim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diganti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void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NamaMetode</a:t>
            </a:r>
            <a:r>
              <a:rPr lang="en-US" sz="2400" dirty="0"/>
              <a:t>&gt; :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dng</a:t>
            </a:r>
            <a:r>
              <a:rPr lang="en-US" sz="2400" dirty="0"/>
              <a:t> </a:t>
            </a:r>
            <a:r>
              <a:rPr lang="en-US" sz="2400" dirty="0" err="1"/>
              <a:t>pemberian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DaftarParameter</a:t>
            </a:r>
            <a:r>
              <a:rPr lang="en-US" sz="2400" dirty="0"/>
              <a:t>&gt;:  </a:t>
            </a:r>
            <a:r>
              <a:rPr lang="en-US" sz="2400" dirty="0" err="1"/>
              <a:t>berisi</a:t>
            </a:r>
            <a:r>
              <a:rPr lang="en-US" sz="2400" dirty="0"/>
              <a:t> data yang </a:t>
            </a:r>
            <a:r>
              <a:rPr lang="en-US" sz="2400" dirty="0" err="1"/>
              <a:t>dikirim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pemanggil</a:t>
            </a:r>
            <a:r>
              <a:rPr lang="en-US" sz="2400" dirty="0"/>
              <a:t> (</a:t>
            </a:r>
            <a:r>
              <a:rPr lang="en-US" sz="2400" dirty="0" err="1"/>
              <a:t>kalau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>
              <a:buNone/>
            </a:pPr>
            <a:r>
              <a:rPr lang="en-US" sz="2400" dirty="0"/>
              <a:t>	static void </a:t>
            </a:r>
            <a:r>
              <a:rPr lang="en-US" sz="2400" dirty="0" err="1"/>
              <a:t>hitungD</a:t>
            </a:r>
            <a:r>
              <a:rPr lang="en-US" sz="2400" dirty="0"/>
              <a:t>() {</a:t>
            </a:r>
          </a:p>
          <a:p>
            <a:pPr>
              <a:buNone/>
            </a:pPr>
            <a:r>
              <a:rPr lang="en-US" sz="2400" dirty="0"/>
              <a:t>		D = b* b – 4 * a *c;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76499" y="2004646"/>
            <a:ext cx="38101" cy="340555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24200" y="1943100"/>
            <a:ext cx="533400" cy="3467100"/>
          </a:xfrm>
          <a:prstGeom prst="straightConnector1">
            <a:avLst/>
          </a:prstGeom>
          <a:ln w="222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87262" y="1943100"/>
            <a:ext cx="1855176" cy="34671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67199" y="2118359"/>
            <a:ext cx="3074379" cy="3291841"/>
          </a:xfrm>
          <a:prstGeom prst="straightConnector1">
            <a:avLst/>
          </a:prstGeom>
          <a:ln w="222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1B63-5BDA-48A4-9D5D-4F2B9793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526C-35B7-4F76-9F14-FF50AA614E1C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4345-6E9A-449D-8AAD-DD5C250B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4338D6-F355-486B-907B-4DB5D0E2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6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Memanggil</a:t>
            </a:r>
            <a:r>
              <a:rPr lang="en-US" dirty="0"/>
              <a:t>/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dipanggil</a:t>
            </a:r>
            <a:r>
              <a:rPr lang="en-US" sz="2800" dirty="0"/>
              <a:t>/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menyebut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membedakan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disertai</a:t>
            </a:r>
            <a:r>
              <a:rPr lang="en-US" sz="2800" dirty="0"/>
              <a:t> </a:t>
            </a:r>
            <a:r>
              <a:rPr lang="en-US" sz="2800" dirty="0" err="1"/>
              <a:t>kurung</a:t>
            </a:r>
            <a:r>
              <a:rPr lang="en-US" sz="2800" dirty="0"/>
              <a:t> </a:t>
            </a:r>
            <a:r>
              <a:rPr lang="en-US" sz="2800" dirty="0" err="1"/>
              <a:t>buka-tutup</a:t>
            </a:r>
            <a:r>
              <a:rPr lang="en-US" sz="2800" dirty="0"/>
              <a:t> </a:t>
            </a:r>
            <a:r>
              <a:rPr lang="en-US" sz="2800" dirty="0" err="1"/>
              <a:t>yakni</a:t>
            </a:r>
            <a:r>
              <a:rPr lang="en-US" sz="2800" dirty="0"/>
              <a:t> ();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bacaData</a:t>
            </a:r>
            <a:r>
              <a:rPr lang="en-US" sz="2800" dirty="0"/>
              <a:t>();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hitungD</a:t>
            </a:r>
            <a:r>
              <a:rPr lang="en-US" sz="2800" dirty="0"/>
              <a:t>();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hitungAkar</a:t>
            </a:r>
            <a:r>
              <a:rPr lang="en-US" sz="2800" dirty="0"/>
              <a:t>():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/>
              <a:t>Buatlah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yang </a:t>
            </a:r>
            <a:r>
              <a:rPr lang="en-US" sz="2800" dirty="0" err="1"/>
              <a:t>bermakna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fungsinya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14F9-5782-4AE8-B970-CBBC450A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2182-5196-47D8-90F0-6A666916A6BD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7C87-B226-4519-A63D-26BABB23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1E6A-B3B6-489C-BA73-E5D6200D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1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Balikan</a:t>
            </a:r>
            <a:r>
              <a:rPr lang="en-US" dirty="0"/>
              <a:t> (Return)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8380828" cy="4023360"/>
          </a:xfrm>
        </p:spPr>
        <p:txBody>
          <a:bodyPr>
            <a:normAutofit/>
          </a:bodyPr>
          <a:lstStyle/>
          <a:p>
            <a:r>
              <a:rPr lang="en-US" sz="2800" dirty="0" err="1"/>
              <a:t>Metode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data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pemesan</a:t>
            </a:r>
            <a:r>
              <a:rPr lang="en-US" sz="2800" dirty="0"/>
              <a:t> (</a:t>
            </a:r>
            <a:r>
              <a:rPr lang="en-US" sz="2800" dirty="0" err="1"/>
              <a:t>pemberi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)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dideklarasikan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void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dalamnya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memuat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return (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memang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yang </a:t>
            </a:r>
            <a:r>
              <a:rPr lang="en-US" sz="2800" dirty="0" err="1"/>
              <a:t>dikirimkan</a:t>
            </a:r>
            <a:r>
              <a:rPr lang="en-US" sz="2800" dirty="0"/>
              <a:t> !)</a:t>
            </a:r>
          </a:p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lvl="1">
              <a:buNone/>
            </a:pPr>
            <a:r>
              <a:rPr lang="en-US" sz="2800" dirty="0"/>
              <a:t>static void </a:t>
            </a:r>
            <a:r>
              <a:rPr lang="en-US" sz="2800" dirty="0" err="1"/>
              <a:t>bacaData</a:t>
            </a:r>
            <a:r>
              <a:rPr lang="en-US" sz="2800" dirty="0"/>
              <a:t>() {</a:t>
            </a:r>
          </a:p>
          <a:p>
            <a:pPr lvl="2">
              <a:buNone/>
            </a:pPr>
            <a:r>
              <a:rPr lang="en-US" sz="2800" dirty="0"/>
              <a:t>……</a:t>
            </a:r>
          </a:p>
          <a:p>
            <a:pPr lvl="2">
              <a:buNone/>
            </a:pPr>
            <a:r>
              <a:rPr lang="en-US" sz="2800" dirty="0"/>
              <a:t>……</a:t>
            </a:r>
          </a:p>
          <a:p>
            <a:pPr lvl="2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2F72-305D-47FC-8C33-2370E804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833B-3559-4494-8183-92F8CCDA8B1E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5DC8-80BD-42F2-8C7C-DC6A2FB7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5673-FB10-4805-BCFA-ACE50269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8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4320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Balikan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369" y="1414911"/>
            <a:ext cx="11605846" cy="402336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Andaikan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program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besarnya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n ! </a:t>
            </a:r>
            <a:r>
              <a:rPr lang="en-US" sz="2400" dirty="0" err="1"/>
              <a:t>yakni</a:t>
            </a:r>
            <a:r>
              <a:rPr lang="en-US" sz="2400" dirty="0"/>
              <a:t> n </a:t>
            </a:r>
            <a:r>
              <a:rPr lang="en-US" sz="2400" dirty="0" err="1"/>
              <a:t>faktorial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n yang </a:t>
            </a:r>
            <a:r>
              <a:rPr lang="en-US" sz="2400" dirty="0" err="1"/>
              <a:t>berbeda-beda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Program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dibaca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/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n ! untuk n yang </a:t>
            </a:r>
            <a:r>
              <a:rPr lang="en-US" sz="2400" dirty="0" err="1"/>
              <a:t>berbeda-beda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metode</a:t>
            </a:r>
            <a:r>
              <a:rPr lang="en-US" sz="2400" dirty="0"/>
              <a:t>/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mengirim</a:t>
            </a:r>
            <a:r>
              <a:rPr lang="en-US" sz="2400" dirty="0"/>
              <a:t> </a:t>
            </a:r>
            <a:r>
              <a:rPr lang="en-US" sz="2400" dirty="0" err="1"/>
              <a:t>balik</a:t>
            </a:r>
            <a:r>
              <a:rPr lang="en-US" sz="2400" dirty="0"/>
              <a:t> (return)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n!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pesanan</a:t>
            </a:r>
            <a:r>
              <a:rPr lang="en-US" sz="2400" dirty="0"/>
              <a:t> </a:t>
            </a:r>
            <a:r>
              <a:rPr lang="en-US" sz="2400" dirty="0" err="1"/>
              <a:t>berapapun</a:t>
            </a:r>
            <a:r>
              <a:rPr lang="en-US" sz="2400" dirty="0"/>
              <a:t> </a:t>
            </a:r>
            <a:r>
              <a:rPr lang="en-US" sz="2400" dirty="0" err="1"/>
              <a:t>besarnya</a:t>
            </a:r>
            <a:r>
              <a:rPr lang="en-US" sz="2400" dirty="0"/>
              <a:t> n yang </a:t>
            </a:r>
            <a:r>
              <a:rPr lang="en-US" sz="2400" dirty="0" err="1"/>
              <a:t>diinginkan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pemesan</a:t>
            </a:r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Caranya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mencatumkan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data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dikirim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 (return) </a:t>
            </a:r>
            <a:r>
              <a:rPr lang="en-US" sz="2000" dirty="0" err="1"/>
              <a:t>shg</a:t>
            </a:r>
            <a:r>
              <a:rPr lang="en-US" sz="2000" dirty="0"/>
              <a:t> kata void di </a:t>
            </a:r>
            <a:r>
              <a:rPr lang="en-US" sz="2000" dirty="0" err="1"/>
              <a:t>depan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diganti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sesuai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, double </a:t>
            </a:r>
            <a:r>
              <a:rPr lang="en-US" sz="2000" dirty="0" err="1"/>
              <a:t>atau</a:t>
            </a:r>
            <a:r>
              <a:rPr lang="en-US" sz="2000" dirty="0"/>
              <a:t> String.</a:t>
            </a:r>
          </a:p>
          <a:p>
            <a:pPr lvl="1"/>
            <a:r>
              <a:rPr lang="en-US" sz="2000" dirty="0" err="1"/>
              <a:t>Daftar</a:t>
            </a:r>
            <a:r>
              <a:rPr lang="en-US" sz="2000" dirty="0"/>
              <a:t> parameter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input/</a:t>
            </a: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calon</a:t>
            </a:r>
            <a:r>
              <a:rPr lang="en-US" sz="2000" dirty="0"/>
              <a:t> </a:t>
            </a:r>
            <a:r>
              <a:rPr lang="en-US" sz="2000" dirty="0" err="1"/>
              <a:t>pemanggil</a:t>
            </a:r>
            <a:r>
              <a:rPr lang="en-US" sz="2000" dirty="0"/>
              <a:t>/</a:t>
            </a:r>
            <a:r>
              <a:rPr lang="en-US" sz="2000" dirty="0" err="1"/>
              <a:t>penggunanya</a:t>
            </a:r>
            <a:endParaRPr lang="en-US" sz="2000" dirty="0"/>
          </a:p>
          <a:p>
            <a:pPr lvl="1"/>
            <a:r>
              <a:rPr lang="en-US" sz="2000" dirty="0" err="1"/>
              <a:t>Daftar</a:t>
            </a:r>
            <a:r>
              <a:rPr lang="en-US" sz="2000" dirty="0"/>
              <a:t> parameter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interface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pemanggil</a:t>
            </a:r>
            <a:r>
              <a:rPr lang="en-US" sz="2000" dirty="0"/>
              <a:t>/</a:t>
            </a:r>
            <a:r>
              <a:rPr lang="en-US" sz="2000" dirty="0" err="1"/>
              <a:t>pemesan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yang </a:t>
            </a:r>
            <a:r>
              <a:rPr lang="en-US" sz="2000" dirty="0" err="1"/>
              <a:t>dipesan</a:t>
            </a:r>
            <a:r>
              <a:rPr lang="en-US" sz="2000" dirty="0"/>
              <a:t> (</a:t>
            </a:r>
            <a:r>
              <a:rPr lang="en-US" sz="2000" dirty="0" err="1"/>
              <a:t>metode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95232-A8FA-4F03-A07C-CF20AE30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B1B-8B65-4AA7-862F-438A3314607C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27C6-5985-450C-BF9B-F9DE3E82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B0A0-2049-4E08-9843-30DF9CEB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740485"/>
            <a:ext cx="10115204" cy="495559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dirty="0" err="1"/>
              <a:t>Andaikan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n ! = 1 x 2 x … x n di </a:t>
            </a:r>
            <a:r>
              <a:rPr lang="en-US" sz="2400" dirty="0" err="1"/>
              <a:t>mana</a:t>
            </a:r>
            <a:r>
              <a:rPr lang="en-US" sz="2400" dirty="0"/>
              <a:t> 0 ! = 1</a:t>
            </a:r>
          </a:p>
          <a:p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spt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</a:t>
            </a:r>
          </a:p>
          <a:p>
            <a:pPr lvl="2">
              <a:buNone/>
            </a:pPr>
            <a:r>
              <a:rPr lang="en-US" sz="2400" dirty="0"/>
              <a:t>static  </a:t>
            </a:r>
            <a:r>
              <a:rPr lang="en-US" sz="2400" dirty="0" err="1"/>
              <a:t>int</a:t>
            </a:r>
            <a:r>
              <a:rPr lang="en-US" sz="2400" dirty="0"/>
              <a:t>  </a:t>
            </a:r>
            <a:r>
              <a:rPr lang="en-US" sz="2400" dirty="0" err="1"/>
              <a:t>faktorial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n) {</a:t>
            </a:r>
          </a:p>
          <a:p>
            <a:pPr lvl="2">
              <a:buNone/>
            </a:pPr>
            <a:r>
              <a:rPr lang="en-US" sz="2400" dirty="0"/>
              <a:t>int </a:t>
            </a:r>
            <a:r>
              <a:rPr lang="en-US" sz="2400" dirty="0" err="1"/>
              <a:t>hasilfak</a:t>
            </a:r>
            <a:r>
              <a:rPr lang="en-US" sz="2400"/>
              <a:t>=1;</a:t>
            </a:r>
          </a:p>
          <a:p>
            <a:pPr lvl="2">
              <a:buNone/>
            </a:pPr>
            <a:r>
              <a:rPr lang="id-ID" sz="2400" dirty="0"/>
              <a:t>if (n == 0) return 1;</a:t>
            </a:r>
          </a:p>
          <a:p>
            <a:pPr lvl="2">
              <a:buNone/>
            </a:pPr>
            <a:r>
              <a:rPr lang="en-US" sz="2400" dirty="0"/>
              <a:t>else {</a:t>
            </a:r>
          </a:p>
          <a:p>
            <a:pPr lvl="2">
              <a:buNone/>
            </a:pPr>
            <a:r>
              <a:rPr lang="en-US" sz="2400" dirty="0"/>
              <a:t>   for (int </a:t>
            </a:r>
            <a:r>
              <a:rPr lang="en-US" sz="2400" dirty="0" err="1"/>
              <a:t>i</a:t>
            </a:r>
            <a:r>
              <a:rPr lang="en-US" sz="2400" dirty="0"/>
              <a:t>=1;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pPr lvl="2">
              <a:buNone/>
            </a:pPr>
            <a:r>
              <a:rPr lang="en-US" sz="2400" dirty="0"/>
              <a:t>		</a:t>
            </a:r>
            <a:r>
              <a:rPr lang="en-US" sz="2400" dirty="0" err="1"/>
              <a:t>hasilfak</a:t>
            </a:r>
            <a:r>
              <a:rPr lang="en-US" sz="2400" dirty="0"/>
              <a:t> = </a:t>
            </a:r>
            <a:r>
              <a:rPr lang="en-US" sz="2400" dirty="0" err="1"/>
              <a:t>hasilfak</a:t>
            </a:r>
            <a:r>
              <a:rPr lang="en-US" sz="2400" dirty="0"/>
              <a:t>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lvl="2">
              <a:buNone/>
            </a:pPr>
            <a:r>
              <a:rPr lang="en-US" sz="2400" dirty="0"/>
              <a:t>	return </a:t>
            </a:r>
            <a:r>
              <a:rPr lang="en-US" sz="2400" dirty="0" err="1"/>
              <a:t>hasilfak</a:t>
            </a:r>
            <a:r>
              <a:rPr lang="en-US" sz="2400" dirty="0"/>
              <a:t>;</a:t>
            </a:r>
          </a:p>
          <a:p>
            <a:pPr lvl="2">
              <a:buNone/>
            </a:pPr>
            <a:r>
              <a:rPr lang="en-US" sz="2400" dirty="0"/>
              <a:t>	}</a:t>
            </a:r>
          </a:p>
          <a:p>
            <a:pPr lvl="2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2800" y="873582"/>
            <a:ext cx="2743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balikan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3133725" y="1196748"/>
            <a:ext cx="4029075" cy="185614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2800" y="3429001"/>
            <a:ext cx="2743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parameter </a:t>
            </a:r>
            <a:r>
              <a:rPr lang="en-US" dirty="0" err="1"/>
              <a:t>int</a:t>
            </a:r>
            <a:r>
              <a:rPr lang="en-US" dirty="0"/>
              <a:t> n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238625" y="3323754"/>
            <a:ext cx="2924176" cy="410046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24347" y="4615796"/>
            <a:ext cx="27432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balikan</a:t>
            </a:r>
            <a:r>
              <a:rPr lang="en-US" dirty="0"/>
              <a:t> return </a:t>
            </a:r>
            <a:r>
              <a:rPr lang="en-US" dirty="0" err="1"/>
              <a:t>hasilfak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666392" y="5077461"/>
            <a:ext cx="3557955" cy="58113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2B773-F68D-4D23-9939-E463C172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73F-06AA-45FF-9B18-C9908A1F737B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E37D9-C97F-49D8-A060-D0EBC2EF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44796AB-E601-4AE1-BD53-C9255C39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6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72" y="56139"/>
            <a:ext cx="10058400" cy="847605"/>
          </a:xfrm>
        </p:spPr>
        <p:txBody>
          <a:bodyPr/>
          <a:lstStyle/>
          <a:p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Faktorial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6219" y="903744"/>
            <a:ext cx="6248400" cy="535531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Metode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r>
              <a:rPr lang="en-US" dirty="0"/>
              <a:t>        long hasil7Faktorial; </a:t>
            </a:r>
          </a:p>
          <a:p>
            <a:r>
              <a:rPr lang="en-US" dirty="0"/>
              <a:t>        hasil7Faktorial = </a:t>
            </a:r>
            <a:r>
              <a:rPr lang="en-US" dirty="0" err="1"/>
              <a:t>faktorial</a:t>
            </a:r>
            <a:r>
              <a:rPr lang="en-US" dirty="0"/>
              <a:t>(7);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 ! </a:t>
            </a:r>
            <a:r>
              <a:rPr lang="en-US" dirty="0" err="1"/>
              <a:t>adalah</a:t>
            </a:r>
            <a:r>
              <a:rPr lang="en-US" dirty="0"/>
              <a:t> "+ hasil7Faktorial);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Besarnya</a:t>
            </a:r>
            <a:r>
              <a:rPr lang="en-US" dirty="0"/>
              <a:t> 10! </a:t>
            </a:r>
            <a:r>
              <a:rPr lang="en-US" dirty="0" err="1"/>
              <a:t>adalah</a:t>
            </a:r>
            <a:r>
              <a:rPr lang="en-US" dirty="0"/>
              <a:t> "+</a:t>
            </a:r>
            <a:r>
              <a:rPr lang="en-US" dirty="0" err="1"/>
              <a:t>faktorial</a:t>
            </a:r>
            <a:r>
              <a:rPr lang="en-US" dirty="0"/>
              <a:t>(10));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static long </a:t>
            </a:r>
            <a:r>
              <a:rPr lang="en-US" dirty="0" err="1"/>
              <a:t>faktorial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      long </a:t>
            </a:r>
            <a:r>
              <a:rPr lang="en-US" dirty="0" err="1"/>
              <a:t>hasFak</a:t>
            </a:r>
            <a:r>
              <a:rPr lang="en-US" dirty="0"/>
              <a:t>=1;          //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hitungan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hasFak</a:t>
            </a:r>
            <a:endParaRPr lang="en-US" dirty="0"/>
          </a:p>
          <a:p>
            <a:r>
              <a:rPr lang="en-US" dirty="0"/>
              <a:t>        if (n == 0) return 1;  // 0 ! = 1</a:t>
            </a:r>
          </a:p>
          <a:p>
            <a:r>
              <a:rPr lang="en-US" dirty="0"/>
              <a:t>        else {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=1;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hasFak</a:t>
            </a:r>
            <a:r>
              <a:rPr lang="en-US" dirty="0"/>
              <a:t> = </a:t>
            </a:r>
            <a:r>
              <a:rPr lang="en-US" dirty="0" err="1"/>
              <a:t>hasFak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    // n &gt; 0</a:t>
            </a:r>
          </a:p>
          <a:p>
            <a:r>
              <a:rPr lang="en-US" dirty="0"/>
              <a:t>       	 return </a:t>
            </a:r>
            <a:r>
              <a:rPr lang="en-US" dirty="0" err="1"/>
              <a:t>hasFak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2900" y="4416669"/>
            <a:ext cx="4114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run: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 ! </a:t>
            </a:r>
            <a:r>
              <a:rPr lang="en-US" dirty="0" err="1"/>
              <a:t>adalah</a:t>
            </a:r>
            <a:r>
              <a:rPr lang="en-US" dirty="0"/>
              <a:t> 5040</a:t>
            </a:r>
          </a:p>
          <a:p>
            <a:r>
              <a:rPr lang="en-US" dirty="0" err="1"/>
              <a:t>Besarnya</a:t>
            </a:r>
            <a:r>
              <a:rPr lang="en-US" dirty="0"/>
              <a:t> 10! </a:t>
            </a:r>
            <a:r>
              <a:rPr lang="en-US" dirty="0" err="1"/>
              <a:t>adalah</a:t>
            </a:r>
            <a:r>
              <a:rPr lang="en-US" dirty="0"/>
              <a:t> 3628800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93119" y="2587084"/>
            <a:ext cx="209086" cy="11151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93119" y="3205976"/>
            <a:ext cx="2863076" cy="4962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8A273-84CB-42BB-8A92-0C389748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29B-6314-4E36-86A4-EF790B0EB79D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335A9-E256-410E-8AB4-93766D54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A77971-F01D-4735-9934-E3E7F9ED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6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" y="96715"/>
            <a:ext cx="12229636" cy="6297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899" y="286603"/>
            <a:ext cx="6176303" cy="900359"/>
          </a:xfrm>
          <a:solidFill>
            <a:srgbClr val="FFFF00"/>
          </a:solidFill>
        </p:spPr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9957" y="1546796"/>
            <a:ext cx="6191543" cy="4678158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merancang</a:t>
            </a:r>
            <a:r>
              <a:rPr lang="en-US" sz="3200" dirty="0"/>
              <a:t> program </a:t>
            </a:r>
            <a:r>
              <a:rPr lang="en-US" sz="3200" dirty="0" err="1"/>
              <a:t>memakai</a:t>
            </a:r>
            <a:r>
              <a:rPr lang="en-US" sz="3200" dirty="0"/>
              <a:t> </a:t>
            </a:r>
            <a:r>
              <a:rPr lang="en-US" sz="3200" dirty="0" err="1"/>
              <a:t>pendekatan</a:t>
            </a:r>
            <a:r>
              <a:rPr lang="en-US" sz="3200" dirty="0"/>
              <a:t> </a:t>
            </a:r>
            <a:r>
              <a:rPr lang="en-US" sz="3200" dirty="0" err="1"/>
              <a:t>moduler</a:t>
            </a:r>
            <a:r>
              <a:rPr lang="en-US" sz="3200" dirty="0"/>
              <a:t> </a:t>
            </a:r>
            <a:r>
              <a:rPr lang="en-US" sz="3200" dirty="0" err="1"/>
              <a:t>bertingkat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mengusai</a:t>
            </a:r>
            <a:r>
              <a:rPr lang="en-US" sz="3200" dirty="0"/>
              <a:t> </a:t>
            </a:r>
            <a:r>
              <a:rPr lang="en-US" sz="3200" dirty="0" err="1"/>
              <a:t>pembuatan</a:t>
            </a:r>
            <a:r>
              <a:rPr lang="en-US" sz="3200" dirty="0"/>
              <a:t> subprogram/</a:t>
            </a:r>
            <a:r>
              <a:rPr lang="en-US" sz="3200" dirty="0" err="1"/>
              <a:t>metode</a:t>
            </a:r>
            <a:r>
              <a:rPr lang="en-US" sz="3200" dirty="0"/>
              <a:t> static </a:t>
            </a:r>
            <a:r>
              <a:rPr lang="en-US" sz="3200" dirty="0" err="1"/>
              <a:t>sederhana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menyelesaikan</a:t>
            </a:r>
            <a:r>
              <a:rPr lang="en-US" sz="3200" dirty="0"/>
              <a:t> </a:t>
            </a:r>
            <a:r>
              <a:rPr lang="en-US" sz="3200" dirty="0" err="1"/>
              <a:t>persoalan</a:t>
            </a:r>
            <a:r>
              <a:rPr lang="en-US" sz="3200" dirty="0"/>
              <a:t> </a:t>
            </a:r>
            <a:r>
              <a:rPr lang="en-US" sz="3200" dirty="0" err="1"/>
              <a:t>sederhana</a:t>
            </a:r>
            <a:r>
              <a:rPr lang="en-US" sz="3200" dirty="0"/>
              <a:t> </a:t>
            </a:r>
            <a:r>
              <a:rPr lang="en-US" sz="3200" dirty="0" err="1"/>
              <a:t>memakai</a:t>
            </a:r>
            <a:r>
              <a:rPr lang="en-US" sz="3200" dirty="0"/>
              <a:t> program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pendekatan</a:t>
            </a:r>
            <a:r>
              <a:rPr lang="en-US" sz="3200" dirty="0"/>
              <a:t> </a:t>
            </a:r>
            <a:r>
              <a:rPr lang="en-US" sz="3200" dirty="0" err="1"/>
              <a:t>dekomposisi</a:t>
            </a:r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568F-9347-4894-AF69-6670272F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A0E6-D553-42B6-8B37-74DC7FB894F1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0CCC5-145F-425D-8D5A-85AA77D6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7ABE-ACFF-4DED-AC8F-E7821FEC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6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Metode</a:t>
            </a:r>
            <a:r>
              <a:rPr lang="en-US" sz="2800" dirty="0"/>
              <a:t> paling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dipahami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/</a:t>
            </a:r>
            <a:r>
              <a:rPr lang="en-US" sz="2800" dirty="0" err="1"/>
              <a:t>metode</a:t>
            </a:r>
            <a:r>
              <a:rPr lang="en-US" sz="2800" dirty="0"/>
              <a:t> f(x, y) = 2 x + 5 y</a:t>
            </a:r>
          </a:p>
          <a:p>
            <a:r>
              <a:rPr lang="en-US" sz="2800" dirty="0" err="1"/>
              <a:t>Maka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f(2,4) = 2 • 2 + 5 </a:t>
            </a:r>
            <a:r>
              <a:rPr lang="en-US" sz="2800" dirty="0">
                <a:sym typeface="Symbol"/>
              </a:rPr>
              <a:t> 4 = 24</a:t>
            </a:r>
          </a:p>
          <a:p>
            <a:pPr lvl="1"/>
            <a:r>
              <a:rPr lang="en-US" sz="2800" dirty="0">
                <a:sym typeface="Symbol"/>
              </a:rPr>
              <a:t>f( - 5 , 10 ) = </a:t>
            </a:r>
            <a:r>
              <a:rPr lang="en-US" sz="2800" dirty="0"/>
              <a:t>2 • (-5) + 5 </a:t>
            </a:r>
            <a:r>
              <a:rPr lang="en-US" sz="2800" dirty="0">
                <a:sym typeface="Symbol"/>
              </a:rPr>
              <a:t> 10 = 40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3505201"/>
            <a:ext cx="27432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Parameter formal:</a:t>
            </a:r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5410200"/>
            <a:ext cx="2438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Parameter </a:t>
            </a:r>
            <a:r>
              <a:rPr lang="en-US" sz="2000"/>
              <a:t>aktual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5638800"/>
            <a:ext cx="2438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Parameter </a:t>
            </a:r>
            <a:r>
              <a:rPr lang="en-US" sz="2000" dirty="0" err="1"/>
              <a:t>aktual</a:t>
            </a:r>
            <a:endParaRPr lang="en-US" sz="2000" dirty="0"/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5219700" y="2850495"/>
            <a:ext cx="2438400" cy="1246720"/>
          </a:xfrm>
          <a:prstGeom prst="curved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0800000">
            <a:off x="5635870" y="2561167"/>
            <a:ext cx="2974731" cy="1020234"/>
          </a:xfrm>
          <a:prstGeom prst="curved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2417886" y="4220308"/>
            <a:ext cx="1925515" cy="141849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1"/>
          </p:cNvCxnSpPr>
          <p:nvPr/>
        </p:nvCxnSpPr>
        <p:spPr>
          <a:xfrm rot="10800000">
            <a:off x="2019300" y="3662643"/>
            <a:ext cx="4991100" cy="1947612"/>
          </a:xfrm>
          <a:prstGeom prst="curved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7B546-A43A-40CD-AA39-3598BC49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9E4-F580-4E59-947A-7DBF24163F00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52252D-3BDD-4488-BB96-4A52719E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A4C724-1E9B-43F6-AAC5-3976B1D2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Kaitan</a:t>
            </a:r>
            <a:r>
              <a:rPr lang="en-US" dirty="0"/>
              <a:t> Parameter Formal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371475">
              <a:buFont typeface="Wingdings" panose="05000000000000000000" pitchFamily="2" charset="2"/>
              <a:buChar char="Ø"/>
            </a:pPr>
            <a:r>
              <a:rPr lang="en-US" sz="2800" dirty="0"/>
              <a:t>Parameter formal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dipahami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penamaan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deklarasinya</a:t>
            </a:r>
            <a:r>
              <a:rPr lang="en-US" sz="2800" dirty="0"/>
              <a:t>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, </a:t>
            </a:r>
            <a:r>
              <a:rPr lang="en-US" sz="2800" dirty="0" err="1"/>
              <a:t>dst</a:t>
            </a:r>
            <a:endParaRPr lang="en-US" sz="2800" dirty="0"/>
          </a:p>
          <a:p>
            <a:pPr marL="571500" indent="-371475">
              <a:buFont typeface="Wingdings" panose="05000000000000000000" pitchFamily="2" charset="2"/>
              <a:buChar char="Ø"/>
            </a:pP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dipanggil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parameter </a:t>
            </a:r>
            <a:r>
              <a:rPr lang="en-US" sz="2800" dirty="0" err="1"/>
              <a:t>aktual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korespodensi</a:t>
            </a:r>
            <a:r>
              <a:rPr lang="en-US" sz="2800" dirty="0"/>
              <a:t> </a:t>
            </a:r>
            <a:r>
              <a:rPr lang="en-US" sz="2800" dirty="0" err="1"/>
              <a:t>satu-satu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parameter formal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aktual</a:t>
            </a:r>
            <a:r>
              <a:rPr lang="en-US" sz="2800" dirty="0"/>
              <a:t>.</a:t>
            </a:r>
          </a:p>
          <a:p>
            <a:pPr marL="571500" indent="-371475">
              <a:buFont typeface="Wingdings" panose="05000000000000000000" pitchFamily="2" charset="2"/>
              <a:buChar char="Ø"/>
            </a:pPr>
            <a:r>
              <a:rPr lang="en-US" sz="2800" dirty="0" err="1"/>
              <a:t>Korespondensi</a:t>
            </a:r>
            <a:r>
              <a:rPr lang="en-US" sz="2800" dirty="0"/>
              <a:t> </a:t>
            </a:r>
            <a:r>
              <a:rPr lang="en-US" sz="2800" dirty="0" err="1"/>
              <a:t>satu-satu</a:t>
            </a:r>
            <a:r>
              <a:rPr lang="en-US" sz="2800" dirty="0"/>
              <a:t> </a:t>
            </a:r>
            <a:r>
              <a:rPr lang="en-US" sz="2800" dirty="0" err="1"/>
              <a:t>tsb</a:t>
            </a:r>
            <a:r>
              <a:rPr lang="en-US" sz="2800" dirty="0"/>
              <a:t> </a:t>
            </a:r>
            <a:r>
              <a:rPr lang="en-US" sz="2800" dirty="0" err="1"/>
              <a:t>menyangkut</a:t>
            </a:r>
            <a:endParaRPr lang="en-US" sz="2800" dirty="0"/>
          </a:p>
          <a:p>
            <a:pPr marL="976313" lvl="1" indent="-342900">
              <a:buFont typeface="Wingdings" panose="05000000000000000000" pitchFamily="2" charset="2"/>
              <a:buChar char="Ø"/>
            </a:pPr>
            <a:r>
              <a:rPr lang="en-US" sz="2800" dirty="0" err="1"/>
              <a:t>Urutan</a:t>
            </a:r>
            <a:endParaRPr lang="en-US" sz="2800" dirty="0"/>
          </a:p>
          <a:p>
            <a:pPr marL="976313" lvl="1" indent="-342900">
              <a:buFont typeface="Wingdings" panose="05000000000000000000" pitchFamily="2" charset="2"/>
              <a:buChar char="Ø"/>
            </a:pP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datanya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2B8E-0D26-4C13-AA7C-499D04B1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3C16-EC87-4CB1-BF42-C76FF3EF11F9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2C402-213C-49B4-B379-2CC4D54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815D6-8D52-494D-8BDE-750DC1A4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6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static void </a:t>
            </a:r>
            <a:r>
              <a:rPr lang="en-US" sz="2400" dirty="0" err="1"/>
              <a:t>hitungSesuatu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N, double x, </a:t>
            </a:r>
            <a:r>
              <a:rPr lang="en-US" sz="2400" dirty="0" err="1"/>
              <a:t>boolean</a:t>
            </a:r>
            <a:r>
              <a:rPr lang="en-US" sz="2400" dirty="0"/>
              <a:t> test) {</a:t>
            </a:r>
          </a:p>
          <a:p>
            <a:pPr>
              <a:buNone/>
            </a:pPr>
            <a:r>
              <a:rPr lang="en-US" sz="2400" dirty="0"/>
              <a:t>	// </a:t>
            </a:r>
            <a:r>
              <a:rPr lang="en-US" sz="2400" dirty="0" err="1"/>
              <a:t>pernyataan-pernyataan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menghitungSesuatu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Pemanggilan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aats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parameter formal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berbentuk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datanya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hitungSesuatu</a:t>
            </a:r>
            <a:r>
              <a:rPr lang="en-US" sz="2400" dirty="0"/>
              <a:t>(17, </a:t>
            </a:r>
            <a:r>
              <a:rPr lang="en-US" sz="2400" dirty="0" err="1"/>
              <a:t>Math.sqrt</a:t>
            </a:r>
            <a:r>
              <a:rPr lang="en-US" sz="2400" dirty="0"/>
              <a:t>(z+1), z &gt;= 10);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362200" y="3115408"/>
            <a:ext cx="3048000" cy="121920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378569" y="2201008"/>
            <a:ext cx="1186962" cy="304800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38093" y="2201008"/>
            <a:ext cx="1081453" cy="304800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D407-F3B3-4107-B8D9-ACB42736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B85D-B6DC-432C-8A35-48FA403C5228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0764-50C1-47C4-AE15-7C5894CB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542914-766E-481E-BFF2-D67BFC03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1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>
            <a:normAutofit/>
          </a:bodyPr>
          <a:lstStyle/>
          <a:p>
            <a:r>
              <a:rPr lang="en-US" dirty="0" err="1"/>
              <a:t>Eksekusi</a:t>
            </a:r>
            <a:r>
              <a:rPr lang="en-US" dirty="0"/>
              <a:t> Parameter Formal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746738"/>
            <a:ext cx="8235463" cy="44078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Dari  </a:t>
            </a:r>
            <a:r>
              <a:rPr lang="en-US" sz="1600" b="1" dirty="0" err="1"/>
              <a:t>metode</a:t>
            </a:r>
            <a:endParaRPr lang="en-US" sz="1600" b="1" dirty="0"/>
          </a:p>
          <a:p>
            <a:pPr indent="31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static void </a:t>
            </a:r>
            <a:r>
              <a:rPr lang="en-US" sz="1600" b="1" dirty="0" err="1"/>
              <a:t>hitungSesuatu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N, double x, </a:t>
            </a:r>
            <a:r>
              <a:rPr lang="en-US" sz="1600" b="1" dirty="0" err="1"/>
              <a:t>boolean</a:t>
            </a:r>
            <a:r>
              <a:rPr lang="en-US" sz="1600" b="1" dirty="0"/>
              <a:t> test) {</a:t>
            </a:r>
          </a:p>
          <a:p>
            <a:pPr indent="31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	// </a:t>
            </a:r>
            <a:r>
              <a:rPr lang="en-US" sz="1600" b="1" dirty="0" err="1"/>
              <a:t>pernyataan-pernyataan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menghitungSesuatu</a:t>
            </a:r>
            <a:endParaRPr lang="en-US" sz="1600" b="1" dirty="0"/>
          </a:p>
          <a:p>
            <a:pPr indent="31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Ketika</a:t>
            </a:r>
            <a:r>
              <a:rPr lang="en-US" sz="1600" b="1" dirty="0"/>
              <a:t> </a:t>
            </a:r>
            <a:r>
              <a:rPr lang="en-US" sz="1600" b="1" dirty="0" err="1"/>
              <a:t>hitungSesuatu</a:t>
            </a:r>
            <a:r>
              <a:rPr lang="en-US" sz="1600" b="1" dirty="0"/>
              <a:t>(17, </a:t>
            </a:r>
            <a:r>
              <a:rPr lang="en-US" sz="1600" b="1" dirty="0" err="1"/>
              <a:t>Math.sqrt</a:t>
            </a:r>
            <a:r>
              <a:rPr lang="en-US" sz="1600" b="1" dirty="0"/>
              <a:t>(z+1), z &gt;= 10);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Dieksekusi</a:t>
            </a:r>
            <a:r>
              <a:rPr lang="en-US" sz="1600" b="1" dirty="0"/>
              <a:t> </a:t>
            </a:r>
            <a:r>
              <a:rPr lang="en-US" sz="1600" b="1" dirty="0" err="1"/>
              <a:t>maka</a:t>
            </a:r>
            <a:r>
              <a:rPr lang="en-US" sz="1600" b="1" dirty="0"/>
              <a:t> yang </a:t>
            </a:r>
            <a:r>
              <a:rPr lang="en-US" sz="1600" b="1" dirty="0" err="1"/>
              <a:t>terjadi</a:t>
            </a:r>
            <a:r>
              <a:rPr lang="en-US" sz="1600" b="1" dirty="0"/>
              <a:t>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program </a:t>
            </a:r>
            <a:r>
              <a:rPr lang="en-US" sz="1600" b="1" dirty="0" err="1"/>
              <a:t>berikut</a:t>
            </a:r>
            <a:endParaRPr lang="en-US" sz="1600" b="1" dirty="0"/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{</a:t>
            </a:r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N;		          // </a:t>
            </a:r>
            <a:r>
              <a:rPr lang="en-US" sz="1600" b="1" dirty="0" err="1"/>
              <a:t>Memesan</a:t>
            </a:r>
            <a:r>
              <a:rPr lang="en-US" sz="1600" b="1" dirty="0"/>
              <a:t> </a:t>
            </a:r>
            <a:r>
              <a:rPr lang="en-US" sz="1600" b="1" dirty="0" err="1"/>
              <a:t>tempat</a:t>
            </a:r>
            <a:r>
              <a:rPr lang="en-US" sz="1600" b="1" dirty="0"/>
              <a:t> </a:t>
            </a:r>
            <a:r>
              <a:rPr lang="en-US" sz="1600" b="1" dirty="0" err="1"/>
              <a:t>di</a:t>
            </a:r>
            <a:r>
              <a:rPr lang="en-US" sz="1600" b="1" dirty="0"/>
              <a:t> </a:t>
            </a:r>
            <a:r>
              <a:rPr lang="en-US" sz="1600" b="1" dirty="0" err="1"/>
              <a:t>memori</a:t>
            </a:r>
            <a:r>
              <a:rPr lang="en-US" sz="1600" b="1" dirty="0"/>
              <a:t>.</a:t>
            </a:r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double x;</a:t>
            </a:r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boolean</a:t>
            </a:r>
            <a:r>
              <a:rPr lang="en-US" sz="1600" b="1" dirty="0"/>
              <a:t> test;</a:t>
            </a:r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N = 17;	          // </a:t>
            </a:r>
            <a:r>
              <a:rPr lang="en-US" sz="1600" b="1" dirty="0" err="1"/>
              <a:t>Mengisi</a:t>
            </a:r>
            <a:r>
              <a:rPr lang="en-US" sz="1600" b="1" dirty="0"/>
              <a:t> 17 </a:t>
            </a:r>
            <a:r>
              <a:rPr lang="en-US" sz="1600" b="1" dirty="0" err="1"/>
              <a:t>ke</a:t>
            </a:r>
            <a:r>
              <a:rPr lang="en-US" sz="1600" b="1" dirty="0"/>
              <a:t> parameter </a:t>
            </a:r>
            <a:r>
              <a:rPr lang="en-US" sz="1600" b="1" dirty="0" err="1"/>
              <a:t>pertama</a:t>
            </a:r>
            <a:r>
              <a:rPr lang="en-US" sz="1600" b="1" dirty="0"/>
              <a:t>, N.</a:t>
            </a:r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x = </a:t>
            </a:r>
            <a:r>
              <a:rPr lang="en-US" sz="1600" b="1" dirty="0" err="1"/>
              <a:t>Math.sqrt</a:t>
            </a:r>
            <a:r>
              <a:rPr lang="en-US" sz="1600" b="1" dirty="0"/>
              <a:t>(z+1);        // </a:t>
            </a:r>
            <a:r>
              <a:rPr lang="en-US" sz="1600" b="1" dirty="0" err="1"/>
              <a:t>Menghitung</a:t>
            </a:r>
            <a:r>
              <a:rPr lang="en-US" sz="1600" b="1" dirty="0"/>
              <a:t> </a:t>
            </a:r>
            <a:r>
              <a:rPr lang="en-US" sz="1600" b="1" dirty="0" err="1"/>
              <a:t>Math.sqrt</a:t>
            </a:r>
            <a:r>
              <a:rPr lang="en-US" sz="1600" b="1" dirty="0"/>
              <a:t>(z+1),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menyimpannya</a:t>
            </a:r>
            <a:r>
              <a:rPr lang="en-US" sz="1600" b="1" dirty="0"/>
              <a:t> </a:t>
            </a:r>
            <a:r>
              <a:rPr lang="en-US" sz="1600" b="1" dirty="0" err="1"/>
              <a:t>di</a:t>
            </a:r>
            <a:endParaRPr lang="en-US" sz="1600" b="1" dirty="0"/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			         //   parameter formal, x.</a:t>
            </a:r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test = (z &gt;= 10);             // </a:t>
            </a:r>
            <a:r>
              <a:rPr lang="en-US" sz="1600" b="1" dirty="0" err="1"/>
              <a:t>Menentukan</a:t>
            </a:r>
            <a:r>
              <a:rPr lang="en-US" sz="1600" b="1" dirty="0"/>
              <a:t> </a:t>
            </a:r>
            <a:r>
              <a:rPr lang="en-US" sz="1600" b="1" dirty="0" err="1"/>
              <a:t>kebenaran</a:t>
            </a:r>
            <a:r>
              <a:rPr lang="en-US" sz="1600" b="1" dirty="0"/>
              <a:t>  "z &gt;= 10"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menyimpan</a:t>
            </a:r>
            <a:r>
              <a:rPr lang="en-US" sz="1600" b="1" dirty="0"/>
              <a:t> 		                            //   </a:t>
            </a:r>
            <a:r>
              <a:rPr lang="en-US" sz="1600" b="1" dirty="0" err="1"/>
              <a:t>hasilnya</a:t>
            </a:r>
            <a:r>
              <a:rPr lang="en-US" sz="1600" b="1" dirty="0"/>
              <a:t> //(true/false) </a:t>
            </a:r>
            <a:r>
              <a:rPr lang="en-US" sz="1600" b="1" dirty="0" err="1"/>
              <a:t>ke</a:t>
            </a:r>
            <a:r>
              <a:rPr lang="en-US" sz="1600" b="1" dirty="0"/>
              <a:t> parameter formal test</a:t>
            </a:r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// </a:t>
            </a:r>
            <a:r>
              <a:rPr lang="en-US" sz="1600" b="1" dirty="0" err="1"/>
              <a:t>Pernyataan-pernyataan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menggitung</a:t>
            </a:r>
            <a:r>
              <a:rPr lang="en-US" sz="1600" b="1" dirty="0"/>
              <a:t> </a:t>
            </a:r>
            <a:r>
              <a:rPr lang="en-US" sz="1600" b="1" dirty="0" err="1"/>
              <a:t>sesuatu</a:t>
            </a:r>
            <a:endParaRPr lang="en-US" sz="1600" b="1" dirty="0"/>
          </a:p>
          <a:p>
            <a:pPr marL="393700" indent="-47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D2BF-D7C2-4DC3-B272-6358F736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93F3-9811-4B12-8EA1-8D82BC7F6287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99E9-0ADD-440E-9E39-A4BBD473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C054-7B77-4710-8F82-0A874549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3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9772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 :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30605" y="1745643"/>
            <a:ext cx="11008995" cy="4666518"/>
          </a:xfrm>
        </p:spPr>
        <p:txBody>
          <a:bodyPr>
            <a:noAutofit/>
          </a:bodyPr>
          <a:lstStyle/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4 </a:t>
            </a:r>
            <a:r>
              <a:rPr lang="en-US" sz="2400" dirty="0" err="1"/>
              <a:t>pemain</a:t>
            </a:r>
            <a:r>
              <a:rPr lang="en-US" sz="2400" dirty="0"/>
              <a:t> badminton { A, B, C, D }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Dibentuk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ganda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4 </a:t>
            </a:r>
            <a:r>
              <a:rPr lang="en-US" sz="2400" dirty="0" err="1"/>
              <a:t>pemain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ganda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{ AB, AC, AD, BC, BD, CD } </a:t>
            </a:r>
            <a:r>
              <a:rPr lang="en-US" sz="2400" dirty="0" err="1"/>
              <a:t>yakni</a:t>
            </a:r>
            <a:r>
              <a:rPr lang="en-US" sz="2400" dirty="0"/>
              <a:t> 6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ganda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beranggota</a:t>
            </a:r>
            <a:r>
              <a:rPr lang="en-US" sz="2400" dirty="0"/>
              <a:t> n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dibentuk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(</a:t>
            </a:r>
            <a:r>
              <a:rPr lang="en-US" sz="2400" dirty="0" err="1"/>
              <a:t>pasangan</a:t>
            </a:r>
            <a:r>
              <a:rPr lang="en-US" sz="2400" dirty="0"/>
              <a:t>) r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tsb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n ! / [ r ! (n – r) ! ] </a:t>
            </a:r>
            <a:r>
              <a:rPr lang="en-US" sz="2400" dirty="0" err="1"/>
              <a:t>Pasangan</a:t>
            </a:r>
            <a:r>
              <a:rPr lang="en-US" sz="2400" dirty="0"/>
              <a:t> (</a:t>
            </a:r>
            <a:r>
              <a:rPr lang="en-US" sz="2400" dirty="0" err="1"/>
              <a:t>kombinasi</a:t>
            </a:r>
            <a:r>
              <a:rPr lang="en-US" sz="2400" dirty="0"/>
              <a:t>) yang </a:t>
            </a:r>
            <a:r>
              <a:rPr lang="en-US" sz="2400" dirty="0" err="1"/>
              <a:t>berbeda</a:t>
            </a:r>
            <a:r>
              <a:rPr lang="en-US" sz="2400" dirty="0"/>
              <a:t>. 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Besarnya</a:t>
            </a:r>
            <a:r>
              <a:rPr lang="en-US" sz="2400" dirty="0"/>
              <a:t> n ! / [ r ! (n – r) ! ]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C(</a:t>
            </a:r>
            <a:r>
              <a:rPr lang="en-US" sz="2400" dirty="0" err="1"/>
              <a:t>n,r</a:t>
            </a:r>
            <a:r>
              <a:rPr lang="en-US" sz="2400" dirty="0"/>
              <a:t>)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Dengan</a:t>
            </a:r>
            <a:r>
              <a:rPr lang="en-US" sz="2400" dirty="0"/>
              <a:t> kata lain, C(</a:t>
            </a:r>
            <a:r>
              <a:rPr lang="en-US" sz="2400" dirty="0" err="1"/>
              <a:t>n,r</a:t>
            </a:r>
            <a:r>
              <a:rPr lang="en-US" sz="2400" dirty="0"/>
              <a:t>) = n ! / [ r ! (n – r) ! ] 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Yakni</a:t>
            </a:r>
            <a:r>
              <a:rPr lang="en-US" sz="2400" dirty="0"/>
              <a:t> n </a:t>
            </a:r>
            <a:r>
              <a:rPr lang="en-US" sz="2400" dirty="0" err="1"/>
              <a:t>faktorial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kali r </a:t>
            </a:r>
            <a:r>
              <a:rPr lang="en-US" sz="2400" dirty="0" err="1"/>
              <a:t>faktorial</a:t>
            </a:r>
            <a:r>
              <a:rPr lang="en-US" sz="2400" dirty="0"/>
              <a:t> dan   (n – r) factorial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ganda</a:t>
            </a:r>
            <a:r>
              <a:rPr lang="en-US" sz="2400" dirty="0"/>
              <a:t> di </a:t>
            </a:r>
            <a:r>
              <a:rPr lang="en-US" sz="2400" dirty="0" err="1"/>
              <a:t>ataas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C(4,2) = 4 !/ [2 ! X (4-2) !] = 4 ! / (2!  X 2 !) =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7CD9-B262-4C9B-9957-8BFB5345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87AF-9A20-4621-AE6F-98BD4018D80D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3A41-73C6-41AE-B6CC-ED9F8E82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93CD-A004-4E87-950F-F5D76F96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66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17" y="61520"/>
            <a:ext cx="11375488" cy="1028726"/>
          </a:xfrm>
        </p:spPr>
        <p:txBody>
          <a:bodyPr>
            <a:normAutofit/>
          </a:bodyPr>
          <a:lstStyle/>
          <a:p>
            <a:r>
              <a:rPr lang="en-US" sz="3600" dirty="0" err="1"/>
              <a:t>Metode</a:t>
            </a:r>
            <a:r>
              <a:rPr lang="en-US" sz="3600" dirty="0"/>
              <a:t> </a:t>
            </a:r>
            <a:r>
              <a:rPr lang="en-US" sz="3600" dirty="0" err="1"/>
              <a:t>Faktorial</a:t>
            </a:r>
            <a:r>
              <a:rPr lang="en-US" sz="3600" dirty="0"/>
              <a:t> untuk </a:t>
            </a:r>
            <a:r>
              <a:rPr lang="en-US" sz="3600" dirty="0" err="1"/>
              <a:t>Menghitung</a:t>
            </a:r>
            <a:r>
              <a:rPr lang="en-US" sz="3600" dirty="0"/>
              <a:t> </a:t>
            </a:r>
            <a:r>
              <a:rPr lang="en-US" sz="3600" dirty="0" err="1"/>
              <a:t>Kombinasi</a:t>
            </a:r>
            <a:r>
              <a:rPr lang="en-US" sz="3600" dirty="0"/>
              <a:t> C(</a:t>
            </a:r>
            <a:r>
              <a:rPr lang="en-US" sz="3600" dirty="0" err="1"/>
              <a:t>n,r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68143" y="1090246"/>
            <a:ext cx="88392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java.util.Scanner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long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n,r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kombinasiNr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Scanner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new Scanner(System.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.print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Masukkan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n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	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tombol.nextInt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.print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Masukkan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	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tombol.nextInt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b="1" dirty="0">
                <a:latin typeface="Arial" panose="020B0604020202020204" pitchFamily="34" charset="0"/>
                <a:cs typeface="Arial" panose="020B0604020202020204" pitchFamily="34" charset="0"/>
              </a:rPr>
              <a:t>	kombinasiNr = faktorial(n) / ( faktorial(n-r) * faktorial(r) ); // </a:t>
            </a:r>
            <a:r>
              <a:rPr lang="nn-NO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memanggil faktorial()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kombinasi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“+ r +”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diambil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 + r 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 +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kombinasiNr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static int faktorial(int m) {// </a:t>
            </a:r>
            <a:r>
              <a:rPr lang="sv-S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metode faktorial dimulai dari baris ini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long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hasFak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if (m == 0) return 1; //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0 !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else for(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=1;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&lt;=m;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hasFak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hasFak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 // m! = 1 x 2 x … x 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hasFak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}//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faktorial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berakhir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8188-DF9A-4070-9F72-C6B8F369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913-98EA-4979-9D8A-AE51C2560B03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073D-A53C-406A-BD53-A13B633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1DDF-A8A4-4317-B7B8-FE58D8E3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14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53A7-0E2B-4A49-9B99-0CC51BAFFF49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Black-Box (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0308" y="1845734"/>
            <a:ext cx="7825154" cy="4023360"/>
          </a:xfrm>
        </p:spPr>
        <p:txBody>
          <a:bodyPr>
            <a:noAutofit/>
          </a:bodyPr>
          <a:lstStyle/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/>
              <a:t>Program yang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dipecah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/</a:t>
            </a:r>
            <a:r>
              <a:rPr lang="en-US" sz="2400" dirty="0" err="1"/>
              <a:t>modul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(</a:t>
            </a:r>
            <a:r>
              <a:rPr lang="en-US" sz="2400" dirty="0" err="1"/>
              <a:t>independen</a:t>
            </a:r>
            <a:r>
              <a:rPr lang="en-US" sz="2400" dirty="0"/>
              <a:t>)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lain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Modul-modul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subprogram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/>
              <a:t>Program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dipandang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mobil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roda</a:t>
            </a:r>
            <a:r>
              <a:rPr lang="en-US" sz="2400" dirty="0"/>
              <a:t>, </a:t>
            </a:r>
            <a:r>
              <a:rPr lang="en-US" sz="2400" dirty="0" err="1"/>
              <a:t>kemudi</a:t>
            </a:r>
            <a:r>
              <a:rPr lang="en-US" sz="2400" dirty="0"/>
              <a:t>, </a:t>
            </a:r>
            <a:r>
              <a:rPr lang="en-US" sz="2400" dirty="0" err="1"/>
              <a:t>mesin</a:t>
            </a:r>
            <a:r>
              <a:rPr lang="en-US" sz="2400" dirty="0"/>
              <a:t>,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duduk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endParaRPr lang="en-US" sz="2400" dirty="0"/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mobil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‘</a:t>
            </a:r>
            <a:r>
              <a:rPr lang="en-US" sz="2400" dirty="0" err="1"/>
              <a:t>hanya</a:t>
            </a:r>
            <a:r>
              <a:rPr lang="en-US" sz="2400" dirty="0"/>
              <a:t>’ </a:t>
            </a:r>
            <a:r>
              <a:rPr lang="en-US" sz="2400" dirty="0" err="1"/>
              <a:t>menyusun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yang sudah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400" dirty="0"/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mobil</a:t>
            </a:r>
            <a:r>
              <a:rPr lang="en-US" sz="2400" dirty="0"/>
              <a:t> yang sudah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dipandang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black-box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F8E86-3D8A-4836-9C21-E32F3D77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B7F-A758-4902-B178-58DB3F109D45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A35D6-D285-4F07-B2C8-40D2CE89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0996-0035-43AF-991B-B23ABF63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45B05-FC34-4931-8FC5-C442541E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1" y="1845734"/>
            <a:ext cx="395664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46" y="74063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Black-Box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19625" y="2118946"/>
            <a:ext cx="6880712" cy="3824655"/>
          </a:xfrm>
        </p:spPr>
        <p:txBody>
          <a:bodyPr>
            <a:normAutofit fontScale="92500" lnSpcReduction="20000"/>
          </a:bodyPr>
          <a:lstStyle/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pemrogram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black-box,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input </a:t>
            </a:r>
            <a:r>
              <a:rPr lang="en-US" sz="2800" dirty="0" err="1"/>
              <a:t>dan</a:t>
            </a:r>
            <a:r>
              <a:rPr lang="en-US" sz="2800" dirty="0"/>
              <a:t> output 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memikirkan</a:t>
            </a:r>
            <a:r>
              <a:rPr lang="en-US" sz="2800" dirty="0"/>
              <a:t> </a:t>
            </a:r>
            <a:r>
              <a:rPr lang="en-US" sz="2800" dirty="0" err="1"/>
              <a:t>detil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black-box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800" dirty="0"/>
              <a:t>Cara lain </a:t>
            </a:r>
            <a:r>
              <a:rPr lang="en-US" sz="2800" dirty="0" err="1"/>
              <a:t>memandang</a:t>
            </a:r>
            <a:r>
              <a:rPr lang="en-US" sz="2800" dirty="0"/>
              <a:t> black-box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di mana </a:t>
            </a:r>
            <a:r>
              <a:rPr lang="en-US" sz="2800" dirty="0" err="1"/>
              <a:t>pemrogram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tahu</a:t>
            </a:r>
            <a:r>
              <a:rPr lang="en-US" sz="2800" dirty="0"/>
              <a:t> input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outputnya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tahu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output </a:t>
            </a:r>
            <a:r>
              <a:rPr lang="en-US" sz="2800" dirty="0" err="1"/>
              <a:t>berdasar</a:t>
            </a:r>
            <a:r>
              <a:rPr lang="en-US" sz="2800" dirty="0"/>
              <a:t> input yang </a:t>
            </a:r>
            <a:r>
              <a:rPr lang="en-US" sz="2800" dirty="0" err="1"/>
              <a:t>diterima</a:t>
            </a:r>
            <a:endParaRPr lang="en-US" sz="2800" dirty="0"/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program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dihindari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black-box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630FC-3651-482F-BDB9-FC8C2D1F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939F-2479-422E-B0D5-A4E4CCBEBF0A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12E55-83B2-4DE1-A060-137C562D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5C115-F1F3-49E4-880D-15EFADC6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309DC-3508-4017-BAE2-BE98F118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942"/>
            <a:ext cx="4980864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1: </a:t>
            </a:r>
            <a:r>
              <a:rPr lang="en-US" dirty="0" err="1"/>
              <a:t>Akar</a:t>
            </a:r>
            <a:r>
              <a:rPr lang="en-US" dirty="0"/>
              <a:t> ax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err="1"/>
              <a:t>bx</a:t>
            </a:r>
            <a:r>
              <a:rPr lang="en-US" dirty="0"/>
              <a:t> +c =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5954151" cy="4023360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Program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akar</a:t>
            </a:r>
            <a:r>
              <a:rPr lang="en-US" sz="2800" dirty="0"/>
              <a:t> </a:t>
            </a:r>
            <a:r>
              <a:rPr lang="en-US" sz="2800" dirty="0" err="1"/>
              <a:t>persamaan</a:t>
            </a:r>
            <a:r>
              <a:rPr lang="en-US" sz="2800" dirty="0"/>
              <a:t> </a:t>
            </a:r>
            <a:r>
              <a:rPr lang="en-US" sz="2800" dirty="0" err="1"/>
              <a:t>kuadrat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dipecah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(</a:t>
            </a:r>
            <a:r>
              <a:rPr lang="en-US" sz="2800" i="1" dirty="0"/>
              <a:t>black box</a:t>
            </a:r>
            <a:r>
              <a:rPr lang="en-US" sz="2800" dirty="0"/>
              <a:t>), </a:t>
            </a:r>
            <a:r>
              <a:rPr lang="en-US" sz="2800" dirty="0" err="1"/>
              <a:t>misalnya</a:t>
            </a:r>
            <a:endParaRPr lang="en-US" sz="2800" dirty="0"/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Baca a, b, </a:t>
            </a:r>
            <a:r>
              <a:rPr lang="en-US" sz="2800" dirty="0" err="1"/>
              <a:t>dan</a:t>
            </a:r>
            <a:r>
              <a:rPr lang="en-US" sz="2800" dirty="0"/>
              <a:t> c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deskriminan</a:t>
            </a:r>
            <a:r>
              <a:rPr lang="en-US" sz="2800" dirty="0"/>
              <a:t> (D = b</a:t>
            </a:r>
            <a:r>
              <a:rPr lang="en-US" sz="2800" baseline="30000" dirty="0"/>
              <a:t>2</a:t>
            </a:r>
            <a:r>
              <a:rPr lang="en-US" sz="2800" dirty="0"/>
              <a:t> – 4ac)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Hitung</a:t>
            </a:r>
            <a:r>
              <a:rPr lang="en-US" sz="2800" dirty="0"/>
              <a:t>  </a:t>
            </a:r>
            <a:r>
              <a:rPr lang="en-US" sz="2800" dirty="0" err="1"/>
              <a:t>akar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tampilkan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/>
              <a:t>Ketiga</a:t>
            </a:r>
            <a:r>
              <a:rPr lang="en-US" sz="2800" dirty="0"/>
              <a:t> black box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subprogram </a:t>
            </a:r>
            <a:r>
              <a:rPr lang="en-US" sz="2800" dirty="0" err="1"/>
              <a:t>tersendiri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693" y="2329963"/>
            <a:ext cx="4245514" cy="312126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28F8F-EC11-4DC8-8B54-9417A401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451-671F-41B5-9066-951E35FCF0B0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D813B-B065-4914-AF9D-B23A6CDC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EB476-6273-4A2E-A3C8-E71C15AD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8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Berjenjang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590800" y="1397000"/>
          <a:ext cx="7086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DE1F4-3519-47F0-88E3-856CFE56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19AB-4DC5-47E3-AA83-F60053C3FA4D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3EE3F-A326-416F-B5D5-AA1741FC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8FC3-D583-4C0F-AC25-122AB7F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Kuadrat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4267200" cy="39703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2 package </a:t>
            </a:r>
            <a:r>
              <a:rPr lang="en-US" sz="1400" dirty="0" err="1"/>
              <a:t>persamaankuadrat</a:t>
            </a:r>
            <a:r>
              <a:rPr lang="en-US" sz="1400" dirty="0"/>
              <a:t>; </a:t>
            </a:r>
          </a:p>
          <a:p>
            <a:r>
              <a:rPr lang="en-US" sz="1400" dirty="0"/>
              <a:t>3 </a:t>
            </a:r>
          </a:p>
          <a:p>
            <a:r>
              <a:rPr lang="en-US" sz="1400" dirty="0"/>
              <a:t> 4 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r>
              <a:rPr lang="en-US" sz="1400" dirty="0"/>
              <a:t> 5 </a:t>
            </a:r>
          </a:p>
          <a:p>
            <a:r>
              <a:rPr lang="en-US" sz="1400" dirty="0"/>
              <a:t> 6 public class </a:t>
            </a:r>
            <a:r>
              <a:rPr lang="en-US" sz="1400" b="1" dirty="0" err="1"/>
              <a:t>Akar</a:t>
            </a:r>
            <a:r>
              <a:rPr lang="en-US" sz="1400" dirty="0"/>
              <a:t> {</a:t>
            </a:r>
          </a:p>
          <a:p>
            <a:r>
              <a:rPr lang="en-US" sz="1400" dirty="0"/>
              <a:t> 7     public static void </a:t>
            </a:r>
            <a:r>
              <a:rPr lang="en-US" sz="1400" b="1" i="1" dirty="0"/>
              <a:t>main</a:t>
            </a:r>
            <a:r>
              <a:rPr lang="en-US" sz="1400" dirty="0"/>
              <a:t>(String[] </a:t>
            </a:r>
            <a:r>
              <a:rPr lang="en-US" sz="1400" dirty="0" err="1"/>
              <a:t>args</a:t>
            </a:r>
            <a:r>
              <a:rPr lang="en-US" sz="1400" dirty="0"/>
              <a:t>) { </a:t>
            </a:r>
          </a:p>
          <a:p>
            <a:r>
              <a:rPr lang="en-US" sz="1400" dirty="0"/>
              <a:t>8      </a:t>
            </a:r>
          </a:p>
          <a:p>
            <a:pPr marL="342900" indent="-342900">
              <a:buAutoNum type="arabicPlain" startAt="9"/>
            </a:pPr>
            <a:r>
              <a:rPr lang="en-US" sz="1400" dirty="0"/>
              <a:t>double a, b, c, x1, x2, D ;</a:t>
            </a:r>
          </a:p>
          <a:p>
            <a:pPr marL="342900" indent="-342900">
              <a:buAutoNum type="arabicPlain" startAt="9"/>
            </a:pPr>
            <a:r>
              <a:rPr lang="en-US" sz="1400" dirty="0"/>
              <a:t>     </a:t>
            </a:r>
          </a:p>
          <a:p>
            <a:pPr marL="342900" indent="-342900">
              <a:buAutoNum type="arabicPlain" startAt="9"/>
            </a:pPr>
            <a:r>
              <a:rPr lang="en-US" sz="1400" dirty="0"/>
              <a:t> // </a:t>
            </a:r>
            <a:r>
              <a:rPr lang="en-US" sz="1400" dirty="0" err="1"/>
              <a:t>baca</a:t>
            </a:r>
            <a:r>
              <a:rPr lang="en-US" sz="1400" dirty="0"/>
              <a:t> data a, b, </a:t>
            </a:r>
            <a:r>
              <a:rPr lang="en-US" sz="1400" dirty="0" err="1"/>
              <a:t>dan</a:t>
            </a:r>
            <a:r>
              <a:rPr lang="en-US" sz="1400" dirty="0"/>
              <a:t> c</a:t>
            </a:r>
          </a:p>
          <a:p>
            <a:pPr marL="342900" indent="-342900">
              <a:buAutoNum type="arabicPlain" startAt="9"/>
            </a:pPr>
            <a:r>
              <a:rPr lang="en-US" sz="1400" dirty="0"/>
              <a:t> Scanner </a:t>
            </a:r>
            <a:r>
              <a:rPr lang="en-US" sz="1400" dirty="0" err="1"/>
              <a:t>tombol</a:t>
            </a:r>
            <a:r>
              <a:rPr lang="en-US" sz="1400" dirty="0"/>
              <a:t> = new Scanner(</a:t>
            </a:r>
            <a:r>
              <a:rPr lang="en-US" sz="1400" dirty="0" err="1"/>
              <a:t>System.</a:t>
            </a:r>
            <a:r>
              <a:rPr lang="en-US" sz="1400" i="1" dirty="0" err="1"/>
              <a:t>in</a:t>
            </a:r>
            <a:r>
              <a:rPr lang="en-US" sz="1400" dirty="0"/>
              <a:t>);</a:t>
            </a:r>
          </a:p>
          <a:p>
            <a:pPr marL="342900" indent="-342900">
              <a:buAutoNum type="arabicPlain" startAt="9"/>
            </a:pP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</a:t>
            </a:r>
            <a:r>
              <a:rPr lang="en-US" sz="1400" dirty="0"/>
              <a:t>("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koefisien</a:t>
            </a:r>
            <a:r>
              <a:rPr lang="en-US" sz="1400" dirty="0"/>
              <a:t> x2 (a) : ");</a:t>
            </a:r>
          </a:p>
          <a:p>
            <a:pPr marL="342900" indent="-342900">
              <a:buAutoNum type="arabicPlain" startAt="9"/>
            </a:pPr>
            <a:r>
              <a:rPr lang="en-US" sz="1400" dirty="0"/>
              <a:t>a = </a:t>
            </a:r>
            <a:r>
              <a:rPr lang="en-US" sz="1400" dirty="0" err="1"/>
              <a:t>tombol.nextDouble</a:t>
            </a:r>
            <a:r>
              <a:rPr lang="en-US" sz="1400" dirty="0"/>
              <a:t>();</a:t>
            </a:r>
          </a:p>
          <a:p>
            <a:pPr marL="342900" indent="-342900">
              <a:buAutoNum type="arabicPlain" startAt="9"/>
            </a:pP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</a:t>
            </a:r>
            <a:r>
              <a:rPr lang="en-US" sz="1400" dirty="0"/>
              <a:t>("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koefisien</a:t>
            </a:r>
            <a:r>
              <a:rPr lang="en-US" sz="1400" dirty="0"/>
              <a:t> x  (b) : ");</a:t>
            </a:r>
          </a:p>
          <a:p>
            <a:pPr marL="342900" indent="-342900">
              <a:buAutoNum type="arabicPlain" startAt="9"/>
            </a:pPr>
            <a:r>
              <a:rPr lang="en-US" sz="1400" dirty="0"/>
              <a:t>b = </a:t>
            </a:r>
            <a:r>
              <a:rPr lang="en-US" sz="1400" dirty="0" err="1"/>
              <a:t>tombol.nextDouble</a:t>
            </a:r>
            <a:r>
              <a:rPr lang="en-US" sz="1400" dirty="0"/>
              <a:t>();</a:t>
            </a:r>
          </a:p>
          <a:p>
            <a:pPr marL="342900" indent="-342900">
              <a:buAutoNum type="arabicPlain" startAt="9"/>
            </a:pPr>
            <a:r>
              <a:rPr lang="en-US" sz="1400" dirty="0"/>
              <a:t> </a:t>
            </a: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</a:t>
            </a:r>
            <a:r>
              <a:rPr lang="en-US" sz="1400" dirty="0"/>
              <a:t>("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konstanta</a:t>
            </a:r>
            <a:r>
              <a:rPr lang="en-US" sz="1400" dirty="0"/>
              <a:t> (c)    : ");</a:t>
            </a:r>
          </a:p>
          <a:p>
            <a:pPr marL="342900" indent="-342900">
              <a:buAutoNum type="arabicPlain" startAt="9"/>
            </a:pPr>
            <a:r>
              <a:rPr lang="en-US" sz="1400" dirty="0"/>
              <a:t>c = </a:t>
            </a:r>
            <a:r>
              <a:rPr lang="en-US" sz="1400" dirty="0" err="1"/>
              <a:t>tombol.nextDouble</a:t>
            </a:r>
            <a:r>
              <a:rPr lang="en-US" sz="1400" dirty="0"/>
              <a:t>();</a:t>
            </a:r>
          </a:p>
          <a:p>
            <a:pPr marL="342900" indent="-342900">
              <a:buAutoNum type="arabicPlain" startAt="9"/>
            </a:pP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103674"/>
            <a:ext cx="5638800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x2 (a) : 1</a:t>
            </a:r>
          </a:p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x  (b) : 10</a:t>
            </a:r>
          </a:p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(c)    : 8</a:t>
            </a:r>
          </a:p>
          <a:p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1.0 X2 + 10.0 X + 8.0 = 0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x1 = -0.8768943743823394</a:t>
            </a:r>
          </a:p>
          <a:p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x2 = -9.123105625617661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990600"/>
            <a:ext cx="4114800" cy="440120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0"/>
            </a:pPr>
            <a:r>
              <a:rPr lang="en-US" sz="1400" dirty="0"/>
              <a:t>//</a:t>
            </a:r>
            <a:r>
              <a:rPr lang="en-US" sz="1400" dirty="0" err="1"/>
              <a:t>hitung</a:t>
            </a:r>
            <a:r>
              <a:rPr lang="en-US" sz="1400" dirty="0"/>
              <a:t> </a:t>
            </a:r>
            <a:r>
              <a:rPr lang="en-US" sz="1400" dirty="0" err="1"/>
              <a:t>deskriminan</a:t>
            </a:r>
            <a:r>
              <a:rPr lang="en-US" sz="1400" dirty="0"/>
              <a:t> (D)</a:t>
            </a:r>
          </a:p>
          <a:p>
            <a:pPr marL="342900" indent="-342900"/>
            <a:r>
              <a:rPr lang="en-US" sz="1400" dirty="0"/>
              <a:t>21    D = b*b - 4 * a * c;</a:t>
            </a:r>
          </a:p>
          <a:p>
            <a:pPr marL="342900" indent="-342900">
              <a:buAutoNum type="arabicPlain" startAt="22"/>
            </a:pPr>
            <a:r>
              <a:rPr lang="en-US" sz="1400" dirty="0"/>
              <a:t>//</a:t>
            </a:r>
            <a:r>
              <a:rPr lang="en-US" sz="1400" dirty="0" err="1"/>
              <a:t>hitung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tampilkan</a:t>
            </a:r>
            <a:r>
              <a:rPr lang="en-US" sz="1400" dirty="0"/>
              <a:t> </a:t>
            </a:r>
            <a:r>
              <a:rPr lang="en-US" sz="1400" dirty="0" err="1"/>
              <a:t>akar</a:t>
            </a:r>
            <a:endParaRPr lang="en-US" sz="1400" dirty="0"/>
          </a:p>
          <a:p>
            <a:pPr marL="342900" indent="-342900">
              <a:buAutoNum type="arabicPlain" startAt="22"/>
            </a:pP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</a:t>
            </a:r>
            <a:r>
              <a:rPr lang="en-US" sz="1400" dirty="0" err="1"/>
              <a:t>Akar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"+a+" X2 + "+b+" X + "+c+ " = 0 </a:t>
            </a:r>
            <a:r>
              <a:rPr lang="en-US" sz="1400" dirty="0" err="1"/>
              <a:t>adalah</a:t>
            </a:r>
            <a:r>
              <a:rPr lang="en-US" sz="1400" dirty="0"/>
              <a:t>");</a:t>
            </a:r>
          </a:p>
          <a:p>
            <a:pPr marL="342900" indent="-342900">
              <a:buAutoNum type="arabicPlain" startAt="22"/>
            </a:pPr>
            <a:r>
              <a:rPr lang="en-US" sz="1400" dirty="0"/>
              <a:t>if (D &lt; 0) </a:t>
            </a: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mempunyai</a:t>
            </a:r>
            <a:r>
              <a:rPr lang="en-US" sz="1400" dirty="0"/>
              <a:t> </a:t>
            </a:r>
            <a:r>
              <a:rPr lang="en-US" sz="1400" dirty="0" err="1"/>
              <a:t>akar</a:t>
            </a:r>
            <a:r>
              <a:rPr lang="en-US" sz="1400" dirty="0"/>
              <a:t> real");</a:t>
            </a:r>
          </a:p>
          <a:p>
            <a:pPr marL="342900" indent="-342900">
              <a:buAutoNum type="arabicPlain" startAt="22"/>
            </a:pPr>
            <a:r>
              <a:rPr lang="en-US" sz="1400" dirty="0"/>
              <a:t>else if (D == 0) {</a:t>
            </a:r>
          </a:p>
          <a:p>
            <a:pPr marL="342900" indent="-342900">
              <a:buAutoNum type="arabicPlain" startAt="22"/>
            </a:pPr>
            <a:r>
              <a:rPr lang="en-US" sz="1400" dirty="0"/>
              <a:t>x1 = -b/(2*a);</a:t>
            </a:r>
          </a:p>
          <a:p>
            <a:pPr marL="342900" indent="-342900">
              <a:buAutoNum type="arabicPlain" startAt="22"/>
            </a:pP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</a:t>
            </a:r>
            <a:r>
              <a:rPr lang="en-US" sz="1400" dirty="0" err="1"/>
              <a:t>Akarnya</a:t>
            </a:r>
            <a:r>
              <a:rPr lang="en-US" sz="1400" dirty="0"/>
              <a:t> </a:t>
            </a:r>
            <a:r>
              <a:rPr lang="en-US" sz="1400" dirty="0" err="1"/>
              <a:t>tunggal</a:t>
            </a:r>
            <a:r>
              <a:rPr lang="en-US" sz="1400" dirty="0"/>
              <a:t> </a:t>
            </a:r>
            <a:r>
              <a:rPr lang="en-US" sz="1400" dirty="0" err="1"/>
              <a:t>yakni</a:t>
            </a:r>
            <a:r>
              <a:rPr lang="en-US" sz="1400" dirty="0"/>
              <a:t> x1 = x2 = "+x1);</a:t>
            </a:r>
          </a:p>
          <a:p>
            <a:pPr marL="342900" indent="-342900">
              <a:buAutoNum type="arabicPlain" startAt="22"/>
            </a:pPr>
            <a:r>
              <a:rPr lang="en-US" sz="1400" dirty="0"/>
              <a:t>}</a:t>
            </a:r>
          </a:p>
          <a:p>
            <a:pPr marL="342900" indent="-342900">
              <a:buAutoNum type="arabicPlain" startAt="30"/>
            </a:pPr>
            <a:r>
              <a:rPr lang="en-US" sz="1400" dirty="0"/>
              <a:t>else {</a:t>
            </a:r>
          </a:p>
          <a:p>
            <a:pPr marL="342900" indent="-342900">
              <a:buAutoNum type="arabicPlain" startAt="30"/>
            </a:pPr>
            <a:r>
              <a:rPr lang="en-US" sz="1400" dirty="0"/>
              <a:t> x1 = (-b + </a:t>
            </a:r>
            <a:r>
              <a:rPr lang="en-US" sz="1400" dirty="0" err="1"/>
              <a:t>Math.</a:t>
            </a:r>
            <a:r>
              <a:rPr lang="en-US" sz="1400" i="1" dirty="0" err="1"/>
              <a:t>sqrt</a:t>
            </a:r>
            <a:r>
              <a:rPr lang="en-US" sz="1400" dirty="0"/>
              <a:t>(D))/(2*a);</a:t>
            </a:r>
          </a:p>
          <a:p>
            <a:pPr marL="342900" indent="-342900">
              <a:buAutoNum type="arabicPlain" startAt="30"/>
            </a:pPr>
            <a:r>
              <a:rPr lang="en-US" sz="1400" dirty="0"/>
              <a:t>x2 = (-b - </a:t>
            </a:r>
            <a:r>
              <a:rPr lang="en-US" sz="1400" dirty="0" err="1"/>
              <a:t>Math.</a:t>
            </a:r>
            <a:r>
              <a:rPr lang="en-US" sz="1400" i="1" dirty="0" err="1"/>
              <a:t>sqrt</a:t>
            </a:r>
            <a:r>
              <a:rPr lang="en-US" sz="1400" dirty="0"/>
              <a:t>(D))/(2*a);</a:t>
            </a:r>
          </a:p>
          <a:p>
            <a:pPr marL="342900" indent="-342900">
              <a:buAutoNum type="arabicPlain" startAt="30"/>
            </a:pP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</a:t>
            </a:r>
            <a:r>
              <a:rPr lang="en-US" sz="1400" dirty="0" err="1"/>
              <a:t>Akar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x1 = "+x1);</a:t>
            </a:r>
          </a:p>
          <a:p>
            <a:pPr marL="342900" indent="-342900">
              <a:buAutoNum type="arabicPlain" startAt="30"/>
            </a:pPr>
            <a:r>
              <a:rPr lang="en-US" sz="1400" dirty="0"/>
              <a:t> </a:t>
            </a: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</a:t>
            </a:r>
            <a:r>
              <a:rPr lang="en-US" sz="1400" dirty="0" err="1"/>
              <a:t>Akar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x2 = "+x2);</a:t>
            </a:r>
          </a:p>
          <a:p>
            <a:pPr marL="342900" indent="-342900">
              <a:buAutoNum type="arabicPlain" startAt="30"/>
            </a:pPr>
            <a:r>
              <a:rPr lang="en-US" sz="1400" dirty="0"/>
              <a:t> }</a:t>
            </a:r>
          </a:p>
          <a:p>
            <a:pPr marL="342900" indent="-342900">
              <a:buAutoNum type="arabicPlain" startAt="30"/>
            </a:pPr>
            <a:r>
              <a:rPr lang="en-US" sz="1400" dirty="0"/>
              <a:t>}</a:t>
            </a:r>
          </a:p>
          <a:p>
            <a:pPr marL="342900" indent="-342900">
              <a:buAutoNum type="arabicPlain" startAt="30"/>
            </a:pPr>
            <a:r>
              <a:rPr lang="en-US" sz="1400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A17D8-D33F-42E4-8693-993205AC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A700-F5FC-4703-88A3-ABC0C349FE2A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5EE4-CB38-4418-99D3-D6C211E4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A6ED-0147-4DFE-9305-4AE713FF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1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Moduler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4464179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public static void main([]) {</a:t>
            </a:r>
          </a:p>
          <a:p>
            <a:pPr lvl="1">
              <a:buNone/>
            </a:pPr>
            <a:r>
              <a:rPr lang="en-US" sz="2400" dirty="0" err="1"/>
              <a:t>bacaData</a:t>
            </a:r>
            <a:r>
              <a:rPr lang="en-US" sz="2400" dirty="0"/>
              <a:t>();</a:t>
            </a:r>
          </a:p>
          <a:p>
            <a:pPr lvl="1">
              <a:buNone/>
            </a:pPr>
            <a:r>
              <a:rPr lang="en-US" sz="2400" dirty="0" err="1"/>
              <a:t>hitungD</a:t>
            </a:r>
            <a:r>
              <a:rPr lang="en-US" sz="2400" dirty="0"/>
              <a:t>();</a:t>
            </a:r>
          </a:p>
          <a:p>
            <a:pPr lvl="1">
              <a:buNone/>
            </a:pPr>
            <a:r>
              <a:rPr lang="en-US" sz="2400" dirty="0" err="1"/>
              <a:t>hitungAkar</a:t>
            </a:r>
            <a:r>
              <a:rPr lang="en-US" sz="2400" dirty="0"/>
              <a:t>();</a:t>
            </a:r>
          </a:p>
          <a:p>
            <a:pPr lvl="1"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static  void </a:t>
            </a:r>
            <a:r>
              <a:rPr lang="en-US" sz="2400" dirty="0" err="1"/>
              <a:t>bacaData</a:t>
            </a:r>
            <a:r>
              <a:rPr lang="en-US" sz="2400" dirty="0"/>
              <a:t>() { ….}</a:t>
            </a:r>
          </a:p>
          <a:p>
            <a:pPr>
              <a:buNone/>
            </a:pPr>
            <a:r>
              <a:rPr lang="en-US" sz="2400" dirty="0"/>
              <a:t>static void </a:t>
            </a:r>
            <a:r>
              <a:rPr lang="en-US" sz="2400" dirty="0" err="1"/>
              <a:t>hitungD</a:t>
            </a:r>
            <a:r>
              <a:rPr lang="en-US" sz="2400" dirty="0"/>
              <a:t>() { … ..}</a:t>
            </a:r>
          </a:p>
          <a:p>
            <a:pPr>
              <a:buNone/>
            </a:pPr>
            <a:r>
              <a:rPr lang="en-US" sz="2400" dirty="0"/>
              <a:t>static void </a:t>
            </a:r>
            <a:r>
              <a:rPr lang="en-US" sz="2400" dirty="0" err="1"/>
              <a:t>hitungAkar</a:t>
            </a:r>
            <a:r>
              <a:rPr lang="en-US" sz="2400" dirty="0"/>
              <a:t>() { ….}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57" y="1215269"/>
            <a:ext cx="5085408" cy="316061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78369" y="2488223"/>
            <a:ext cx="4137907" cy="474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11315" y="2901462"/>
            <a:ext cx="6040316" cy="281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901462" y="3270738"/>
            <a:ext cx="7491047" cy="337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0B2F1-45B3-4998-8722-5FB0FBC7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882F-E386-400D-996A-A5FCAAAE40CC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F60593-1C79-4010-9117-984A00F1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92F1B6-723B-4BC2-9F4E-FAA7E048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8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3657600" cy="87243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/>
              <a:t>Pemanggilan</a:t>
            </a:r>
            <a:br>
              <a:rPr lang="en-US" sz="3600" dirty="0"/>
            </a:br>
            <a:r>
              <a:rPr lang="en-US" sz="3600" dirty="0"/>
              <a:t>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143001"/>
            <a:ext cx="3657600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4 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r>
              <a:rPr lang="en-US" sz="1600" dirty="0"/>
              <a:t> 5 </a:t>
            </a:r>
          </a:p>
          <a:p>
            <a:r>
              <a:rPr lang="en-US" sz="1600" dirty="0"/>
              <a:t> 6 public class </a:t>
            </a:r>
            <a:r>
              <a:rPr lang="en-US" sz="1600" b="1" dirty="0" err="1"/>
              <a:t>KuadratModuler</a:t>
            </a:r>
            <a:r>
              <a:rPr lang="en-US" sz="1600" dirty="0"/>
              <a:t> { </a:t>
            </a:r>
          </a:p>
          <a:p>
            <a:pPr marL="342900" indent="-342900">
              <a:buAutoNum type="arabicPlain" startAt="7"/>
            </a:pPr>
            <a:r>
              <a:rPr lang="en-US" sz="1600" dirty="0"/>
              <a:t>static double </a:t>
            </a:r>
            <a:r>
              <a:rPr lang="en-US" sz="1600" i="1" dirty="0"/>
              <a:t>a</a:t>
            </a:r>
            <a:r>
              <a:rPr lang="en-US" sz="1600" dirty="0"/>
              <a:t>, 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c</a:t>
            </a:r>
            <a:r>
              <a:rPr lang="en-US" sz="1600" dirty="0"/>
              <a:t>, </a:t>
            </a:r>
            <a:r>
              <a:rPr lang="en-US" sz="1600" i="1" dirty="0"/>
              <a:t>x1</a:t>
            </a:r>
            <a:r>
              <a:rPr lang="en-US" sz="1600" dirty="0"/>
              <a:t>, </a:t>
            </a:r>
            <a:r>
              <a:rPr lang="en-US" sz="1600" i="1" dirty="0"/>
              <a:t>x2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dirty="0"/>
              <a:t>;</a:t>
            </a:r>
          </a:p>
          <a:p>
            <a:pPr marL="342900" indent="-342900">
              <a:buAutoNum type="arabicPlain" startAt="7"/>
            </a:pPr>
            <a:r>
              <a:rPr lang="en-US" sz="1600" dirty="0"/>
              <a:t> </a:t>
            </a:r>
          </a:p>
          <a:p>
            <a:pPr marL="342900" indent="-342900">
              <a:buAutoNum type="arabicPlain" startAt="7"/>
            </a:pPr>
            <a:r>
              <a:rPr lang="en-US" sz="1600" dirty="0"/>
              <a:t>public static void </a:t>
            </a:r>
            <a:r>
              <a:rPr lang="en-US" sz="1600" b="1" i="1" dirty="0"/>
              <a:t>main</a:t>
            </a:r>
            <a:r>
              <a:rPr lang="en-US" sz="1600" dirty="0"/>
              <a:t>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342900" indent="-342900">
              <a:buAutoNum type="arabicPlain" startAt="7"/>
            </a:pPr>
            <a:r>
              <a:rPr lang="en-US" sz="1600" dirty="0"/>
              <a:t> </a:t>
            </a:r>
            <a:r>
              <a:rPr lang="en-US" sz="1600" i="1" dirty="0" err="1"/>
              <a:t>bacaData</a:t>
            </a:r>
            <a:r>
              <a:rPr lang="en-US" sz="1600" dirty="0"/>
              <a:t>();</a:t>
            </a:r>
          </a:p>
          <a:p>
            <a:pPr marL="342900" indent="-342900">
              <a:buAutoNum type="arabicPlain" startAt="7"/>
            </a:pPr>
            <a:r>
              <a:rPr lang="en-US" sz="1600" i="1" dirty="0" err="1"/>
              <a:t>hitungD</a:t>
            </a:r>
            <a:r>
              <a:rPr lang="en-US" sz="1600" dirty="0"/>
              <a:t>();</a:t>
            </a:r>
          </a:p>
          <a:p>
            <a:pPr marL="342900" indent="-342900">
              <a:buAutoNum type="arabicPlain" startAt="7"/>
            </a:pPr>
            <a:r>
              <a:rPr lang="en-US" sz="1600" i="1" dirty="0" err="1"/>
              <a:t>hitungAkar</a:t>
            </a:r>
            <a:r>
              <a:rPr lang="en-US" sz="1600" dirty="0"/>
              <a:t>();</a:t>
            </a:r>
          </a:p>
          <a:p>
            <a:pPr marL="342900" indent="-342900">
              <a:buAutoNum type="arabicPlain" startAt="7"/>
            </a:pPr>
            <a:r>
              <a:rPr lang="en-US" sz="1600" dirty="0"/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0"/>
            <a:ext cx="4724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6"/>
            </a:pPr>
            <a:r>
              <a:rPr lang="en-US" sz="1600" dirty="0"/>
              <a:t>static void  </a:t>
            </a:r>
            <a:r>
              <a:rPr lang="en-US" sz="1600" b="1" i="1" dirty="0" err="1"/>
              <a:t>bacaData</a:t>
            </a:r>
            <a:r>
              <a:rPr lang="en-US" sz="1600" dirty="0"/>
              <a:t>(){ // </a:t>
            </a:r>
            <a:r>
              <a:rPr lang="en-US" sz="1600" dirty="0" err="1"/>
              <a:t>baca</a:t>
            </a:r>
            <a:r>
              <a:rPr lang="en-US" sz="1600" dirty="0"/>
              <a:t> data a, b, </a:t>
            </a:r>
            <a:r>
              <a:rPr lang="en-US" sz="1600" dirty="0" err="1"/>
              <a:t>dan</a:t>
            </a:r>
            <a:r>
              <a:rPr lang="en-US" sz="1600" dirty="0"/>
              <a:t> c</a:t>
            </a:r>
          </a:p>
          <a:p>
            <a:pPr marL="342900" indent="-342900">
              <a:buAutoNum type="arabicPlain" startAt="16"/>
            </a:pPr>
            <a:r>
              <a:rPr lang="en-US" sz="1600" dirty="0"/>
              <a:t>Scanner </a:t>
            </a:r>
            <a:r>
              <a:rPr lang="en-US" sz="1600" dirty="0" err="1"/>
              <a:t>tombol</a:t>
            </a:r>
            <a:r>
              <a:rPr lang="en-US" sz="1600" dirty="0"/>
              <a:t> = new Scanner(</a:t>
            </a:r>
            <a:r>
              <a:rPr lang="en-US" sz="1600" dirty="0" err="1"/>
              <a:t>System.</a:t>
            </a:r>
            <a:r>
              <a:rPr lang="en-US" sz="1600" i="1" dirty="0" err="1"/>
              <a:t>in</a:t>
            </a:r>
            <a:r>
              <a:rPr lang="en-US" sz="1600" dirty="0"/>
              <a:t>);</a:t>
            </a:r>
          </a:p>
          <a:p>
            <a:pPr marL="342900" indent="-342900">
              <a:buAutoNum type="arabicPlain" startAt="16"/>
            </a:pP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</a:t>
            </a:r>
            <a:r>
              <a:rPr lang="en-US" sz="1600" dirty="0"/>
              <a:t>("</a:t>
            </a:r>
            <a:r>
              <a:rPr lang="en-US" sz="1600" dirty="0" err="1"/>
              <a:t>Masukkan</a:t>
            </a:r>
            <a:r>
              <a:rPr lang="en-US" sz="1600" dirty="0"/>
              <a:t> </a:t>
            </a:r>
            <a:r>
              <a:rPr lang="en-US" sz="1600" dirty="0" err="1"/>
              <a:t>koefisien</a:t>
            </a:r>
            <a:r>
              <a:rPr lang="en-US" sz="1600" dirty="0"/>
              <a:t> x2 (a) : ");</a:t>
            </a:r>
          </a:p>
          <a:p>
            <a:pPr marL="342900" indent="-342900">
              <a:buAutoNum type="arabicPlain" startAt="16"/>
            </a:pPr>
            <a:r>
              <a:rPr lang="en-US" sz="1600" i="1" dirty="0"/>
              <a:t>a</a:t>
            </a:r>
            <a:r>
              <a:rPr lang="en-US" sz="1600" dirty="0"/>
              <a:t> = </a:t>
            </a:r>
            <a:r>
              <a:rPr lang="en-US" sz="1600" dirty="0" err="1"/>
              <a:t>tombol.nextDouble</a:t>
            </a:r>
            <a:r>
              <a:rPr lang="en-US" sz="1600" dirty="0"/>
              <a:t>();</a:t>
            </a:r>
          </a:p>
          <a:p>
            <a:pPr marL="342900" indent="-342900">
              <a:buAutoNum type="arabicPlain" startAt="16"/>
            </a:pP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</a:t>
            </a:r>
            <a:r>
              <a:rPr lang="en-US" sz="1600" dirty="0"/>
              <a:t>("</a:t>
            </a:r>
            <a:r>
              <a:rPr lang="en-US" sz="1600" dirty="0" err="1"/>
              <a:t>Masukkan</a:t>
            </a:r>
            <a:r>
              <a:rPr lang="en-US" sz="1600" dirty="0"/>
              <a:t> </a:t>
            </a:r>
            <a:r>
              <a:rPr lang="en-US" sz="1600" dirty="0" err="1"/>
              <a:t>koefisien</a:t>
            </a:r>
            <a:r>
              <a:rPr lang="en-US" sz="1600" dirty="0"/>
              <a:t> x  (b) : ");</a:t>
            </a:r>
          </a:p>
          <a:p>
            <a:pPr marL="342900" indent="-342900">
              <a:buAutoNum type="arabicPlain" startAt="16"/>
            </a:pPr>
            <a:r>
              <a:rPr lang="en-US" sz="1600" i="1" dirty="0"/>
              <a:t>b</a:t>
            </a:r>
            <a:r>
              <a:rPr lang="en-US" sz="1600" dirty="0"/>
              <a:t> = </a:t>
            </a:r>
            <a:r>
              <a:rPr lang="en-US" sz="1600" dirty="0" err="1"/>
              <a:t>tombol.nextDouble</a:t>
            </a:r>
            <a:r>
              <a:rPr lang="en-US" sz="1600" dirty="0"/>
              <a:t>();</a:t>
            </a:r>
          </a:p>
          <a:p>
            <a:pPr marL="342900" indent="-342900">
              <a:buAutoNum type="arabicPlain" startAt="16"/>
            </a:pP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</a:t>
            </a:r>
            <a:r>
              <a:rPr lang="en-US" sz="1600" dirty="0"/>
              <a:t>("</a:t>
            </a:r>
            <a:r>
              <a:rPr lang="en-US" sz="1600" dirty="0" err="1"/>
              <a:t>Masukkan</a:t>
            </a:r>
            <a:r>
              <a:rPr lang="en-US" sz="1600" dirty="0"/>
              <a:t> </a:t>
            </a:r>
            <a:r>
              <a:rPr lang="en-US" sz="1600" dirty="0" err="1"/>
              <a:t>konstanta</a:t>
            </a:r>
            <a:r>
              <a:rPr lang="en-US" sz="1600" dirty="0"/>
              <a:t> (c)    : ");</a:t>
            </a:r>
          </a:p>
          <a:p>
            <a:pPr marL="342900" indent="-342900">
              <a:buAutoNum type="arabicPlain" startAt="16"/>
            </a:pPr>
            <a:r>
              <a:rPr lang="en-US" sz="1600" i="1" dirty="0"/>
              <a:t>c</a:t>
            </a:r>
            <a:r>
              <a:rPr lang="en-US" sz="1600" dirty="0"/>
              <a:t> = </a:t>
            </a:r>
            <a:r>
              <a:rPr lang="en-US" sz="1600" dirty="0" err="1"/>
              <a:t>tombol.nextDouble</a:t>
            </a:r>
            <a:r>
              <a:rPr lang="en-US" sz="1600" dirty="0"/>
              <a:t>();</a:t>
            </a:r>
          </a:p>
          <a:p>
            <a:pPr marL="342900" indent="-342900">
              <a:buAutoNum type="arabicPlain" startAt="16"/>
            </a:pPr>
            <a:r>
              <a:rPr 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3318570"/>
            <a:ext cx="670560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31"/>
            </a:pPr>
            <a:r>
              <a:rPr lang="en-US" sz="1600" dirty="0"/>
              <a:t>static void </a:t>
            </a:r>
            <a:r>
              <a:rPr lang="en-US" sz="1600" dirty="0" err="1"/>
              <a:t>hitung</a:t>
            </a:r>
            <a:r>
              <a:rPr lang="en-US" sz="1600" b="1" i="1" dirty="0" err="1"/>
              <a:t>Akar</a:t>
            </a:r>
            <a:r>
              <a:rPr lang="en-US" sz="1600" dirty="0"/>
              <a:t>(){//</a:t>
            </a: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akar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tampilkan</a:t>
            </a:r>
            <a:endParaRPr lang="en-US" sz="1600" dirty="0"/>
          </a:p>
          <a:p>
            <a:pPr marL="342900" indent="-342900">
              <a:buAutoNum type="arabicPlain" startAt="31"/>
            </a:pP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</a:t>
            </a:r>
            <a:r>
              <a:rPr lang="en-US" sz="1600" dirty="0" err="1"/>
              <a:t>Akar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"+</a:t>
            </a:r>
            <a:r>
              <a:rPr lang="en-US" sz="1600" i="1" dirty="0"/>
              <a:t>a</a:t>
            </a:r>
            <a:r>
              <a:rPr lang="en-US" sz="1600" dirty="0"/>
              <a:t>+" X2 + "+</a:t>
            </a:r>
            <a:r>
              <a:rPr lang="en-US" sz="1600" i="1" dirty="0"/>
              <a:t>b</a:t>
            </a:r>
            <a:r>
              <a:rPr lang="en-US" sz="1600" dirty="0"/>
              <a:t>+" X + "+</a:t>
            </a:r>
            <a:r>
              <a:rPr lang="en-US" sz="1600" i="1" dirty="0"/>
              <a:t>c</a:t>
            </a:r>
            <a:r>
              <a:rPr lang="en-US" sz="1600" dirty="0"/>
              <a:t>+ " = 0 </a:t>
            </a:r>
            <a:r>
              <a:rPr lang="en-US" sz="1600" dirty="0" err="1"/>
              <a:t>adalah</a:t>
            </a:r>
            <a:r>
              <a:rPr lang="en-US" sz="1600" dirty="0"/>
              <a:t>");</a:t>
            </a:r>
          </a:p>
          <a:p>
            <a:pPr marL="342900" indent="-342900">
              <a:buAutoNum type="arabicPlain" startAt="31"/>
            </a:pPr>
            <a:r>
              <a:rPr lang="en-US" sz="1600" dirty="0"/>
              <a:t> if (</a:t>
            </a:r>
            <a:r>
              <a:rPr lang="en-US" sz="1600" i="1" dirty="0"/>
              <a:t>D</a:t>
            </a:r>
            <a:r>
              <a:rPr lang="en-US" sz="1600" dirty="0"/>
              <a:t> &lt; 0)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akar</a:t>
            </a:r>
            <a:r>
              <a:rPr lang="en-US" sz="1600" dirty="0"/>
              <a:t> real");</a:t>
            </a:r>
          </a:p>
          <a:p>
            <a:pPr marL="342900" indent="-342900">
              <a:buAutoNum type="arabicPlain" startAt="31"/>
            </a:pPr>
            <a:r>
              <a:rPr lang="en-US" sz="1600" dirty="0"/>
              <a:t>else if (</a:t>
            </a:r>
            <a:r>
              <a:rPr lang="en-US" sz="1600" i="1" dirty="0"/>
              <a:t>D</a:t>
            </a:r>
            <a:r>
              <a:rPr lang="en-US" sz="1600" dirty="0"/>
              <a:t> == 0) {</a:t>
            </a:r>
          </a:p>
          <a:p>
            <a:pPr marL="800100" lvl="1" indent="-342900"/>
            <a:r>
              <a:rPr lang="en-US" sz="1600" i="1" dirty="0"/>
              <a:t>x1</a:t>
            </a:r>
            <a:r>
              <a:rPr lang="en-US" sz="1600" dirty="0"/>
              <a:t> = -</a:t>
            </a:r>
            <a:r>
              <a:rPr lang="en-US" sz="1600" i="1" dirty="0"/>
              <a:t>b</a:t>
            </a:r>
            <a:r>
              <a:rPr lang="en-US" sz="1600" dirty="0"/>
              <a:t>/(2*</a:t>
            </a:r>
            <a:r>
              <a:rPr lang="en-US" sz="1600" i="1" dirty="0"/>
              <a:t>a</a:t>
            </a:r>
            <a:r>
              <a:rPr lang="en-US" sz="1600" dirty="0"/>
              <a:t>);</a:t>
            </a:r>
          </a:p>
          <a:p>
            <a:pPr marL="800100" lvl="1" indent="-342900"/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</a:t>
            </a:r>
            <a:r>
              <a:rPr lang="en-US" sz="1600" dirty="0" err="1"/>
              <a:t>Akarnya</a:t>
            </a:r>
            <a:r>
              <a:rPr lang="en-US" sz="1600" dirty="0"/>
              <a:t> </a:t>
            </a:r>
            <a:r>
              <a:rPr lang="en-US" sz="1600" dirty="0" err="1"/>
              <a:t>tunggal</a:t>
            </a:r>
            <a:r>
              <a:rPr lang="en-US" sz="1600" dirty="0"/>
              <a:t> </a:t>
            </a:r>
            <a:r>
              <a:rPr lang="en-US" sz="1600" dirty="0" err="1"/>
              <a:t>yakni</a:t>
            </a:r>
            <a:r>
              <a:rPr lang="en-US" sz="1600" dirty="0"/>
              <a:t> x1 = x2 = "+</a:t>
            </a:r>
            <a:r>
              <a:rPr lang="en-US" sz="1600" i="1" dirty="0"/>
              <a:t>x1</a:t>
            </a:r>
            <a:r>
              <a:rPr lang="en-US" sz="1600" dirty="0"/>
              <a:t>);</a:t>
            </a:r>
          </a:p>
          <a:p>
            <a:pPr marL="342900" indent="-342900">
              <a:buAutoNum type="arabicPlain" startAt="31"/>
            </a:pPr>
            <a:r>
              <a:rPr lang="en-US" sz="1600" dirty="0"/>
              <a:t>  }</a:t>
            </a:r>
          </a:p>
          <a:p>
            <a:pPr marL="342900" indent="-342900">
              <a:buAutoNum type="arabicPlain" startAt="31"/>
            </a:pPr>
            <a:r>
              <a:rPr lang="en-US" sz="1600" dirty="0"/>
              <a:t> else {</a:t>
            </a:r>
          </a:p>
          <a:p>
            <a:pPr marL="342900" indent="-342900">
              <a:buAutoNum type="arabicPlain" startAt="31"/>
            </a:pPr>
            <a:r>
              <a:rPr lang="en-US" sz="1600" dirty="0"/>
              <a:t>       </a:t>
            </a:r>
            <a:r>
              <a:rPr lang="en-US" sz="1600" i="1" dirty="0"/>
              <a:t>x1</a:t>
            </a:r>
            <a:r>
              <a:rPr lang="en-US" sz="1600" dirty="0"/>
              <a:t> = (-</a:t>
            </a:r>
            <a:r>
              <a:rPr lang="en-US" sz="1600" i="1" dirty="0"/>
              <a:t>b</a:t>
            </a:r>
            <a:r>
              <a:rPr lang="en-US" sz="1600" dirty="0"/>
              <a:t> + </a:t>
            </a:r>
            <a:r>
              <a:rPr lang="en-US" sz="1600" dirty="0" err="1"/>
              <a:t>Math.</a:t>
            </a:r>
            <a:r>
              <a:rPr lang="en-US" sz="1600" i="1" dirty="0" err="1"/>
              <a:t>sqrt</a:t>
            </a:r>
            <a:r>
              <a:rPr lang="en-US" sz="1600" dirty="0"/>
              <a:t>(</a:t>
            </a:r>
            <a:r>
              <a:rPr lang="en-US" sz="1600" i="1" dirty="0"/>
              <a:t>D</a:t>
            </a:r>
            <a:r>
              <a:rPr lang="en-US" sz="1600" dirty="0"/>
              <a:t>))/(2*</a:t>
            </a:r>
            <a:r>
              <a:rPr lang="en-US" sz="1600" i="1" dirty="0"/>
              <a:t>a</a:t>
            </a:r>
            <a:r>
              <a:rPr lang="en-US" sz="1600" dirty="0"/>
              <a:t>);</a:t>
            </a:r>
          </a:p>
          <a:p>
            <a:pPr marL="342900" indent="-342900">
              <a:buAutoNum type="arabicPlain" startAt="31"/>
            </a:pPr>
            <a:r>
              <a:rPr lang="en-US" sz="1600" i="1" dirty="0"/>
              <a:t>       x2</a:t>
            </a:r>
            <a:r>
              <a:rPr lang="en-US" sz="1600" dirty="0"/>
              <a:t> = (-</a:t>
            </a:r>
            <a:r>
              <a:rPr lang="en-US" sz="1600" i="1" dirty="0"/>
              <a:t>b</a:t>
            </a:r>
            <a:r>
              <a:rPr lang="en-US" sz="1600" dirty="0"/>
              <a:t> - </a:t>
            </a:r>
            <a:r>
              <a:rPr lang="en-US" sz="1600" dirty="0" err="1"/>
              <a:t>Math.</a:t>
            </a:r>
            <a:r>
              <a:rPr lang="en-US" sz="1600" i="1" dirty="0" err="1"/>
              <a:t>sqrt</a:t>
            </a:r>
            <a:r>
              <a:rPr lang="en-US" sz="1600" dirty="0"/>
              <a:t>(</a:t>
            </a:r>
            <a:r>
              <a:rPr lang="en-US" sz="1600" i="1" dirty="0"/>
              <a:t>D</a:t>
            </a:r>
            <a:r>
              <a:rPr lang="en-US" sz="1600" dirty="0"/>
              <a:t>))/(2*</a:t>
            </a:r>
            <a:r>
              <a:rPr lang="en-US" sz="1600" i="1" dirty="0"/>
              <a:t>a</a:t>
            </a:r>
            <a:r>
              <a:rPr lang="en-US" sz="1600" dirty="0"/>
              <a:t>);</a:t>
            </a:r>
          </a:p>
          <a:p>
            <a:pPr marL="342900" indent="-342900">
              <a:buAutoNum type="arabicPlain" startAt="31"/>
            </a:pPr>
            <a:r>
              <a:rPr lang="en-US" sz="1600" dirty="0"/>
              <a:t>      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</a:t>
            </a:r>
            <a:r>
              <a:rPr lang="en-US" sz="1600" dirty="0" err="1"/>
              <a:t>Akar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x1 = "+</a:t>
            </a:r>
            <a:r>
              <a:rPr lang="en-US" sz="1600" i="1" dirty="0"/>
              <a:t>x1</a:t>
            </a:r>
            <a:r>
              <a:rPr lang="en-US" sz="1600" dirty="0"/>
              <a:t>);</a:t>
            </a:r>
          </a:p>
          <a:p>
            <a:pPr marL="342900" indent="-342900">
              <a:buAutoNum type="arabicPlain" startAt="31"/>
            </a:pPr>
            <a:r>
              <a:rPr lang="en-US" sz="1600" dirty="0"/>
              <a:t>      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</a:t>
            </a:r>
            <a:r>
              <a:rPr lang="en-US" sz="1600" dirty="0" err="1"/>
              <a:t>Akar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x2 = "+</a:t>
            </a:r>
            <a:r>
              <a:rPr lang="en-US" sz="1600" i="1" dirty="0"/>
              <a:t>x2</a:t>
            </a:r>
            <a:r>
              <a:rPr lang="en-US" sz="1600" dirty="0"/>
              <a:t>);</a:t>
            </a:r>
          </a:p>
          <a:p>
            <a:pPr marL="342900" indent="-342900">
              <a:buAutoNum type="arabicPlain" startAt="31"/>
            </a:pPr>
            <a:r>
              <a:rPr lang="en-US" sz="1600" dirty="0"/>
              <a:t>    }</a:t>
            </a:r>
          </a:p>
          <a:p>
            <a:pPr marL="342900" indent="-342900">
              <a:buAutoNum type="arabicPlain" startAt="31"/>
            </a:pPr>
            <a:r>
              <a:rPr 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362200"/>
            <a:ext cx="53340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/>
              <a:t>27  static void </a:t>
            </a:r>
            <a:r>
              <a:rPr lang="en-US" dirty="0" err="1"/>
              <a:t>hitung</a:t>
            </a:r>
            <a:r>
              <a:rPr lang="en-US" b="1" i="1" dirty="0" err="1"/>
              <a:t>D</a:t>
            </a:r>
            <a:r>
              <a:rPr lang="en-US" dirty="0"/>
              <a:t>(){//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determinan</a:t>
            </a:r>
            <a:endParaRPr lang="en-US" dirty="0"/>
          </a:p>
          <a:p>
            <a:pPr marL="342900" indent="-342900">
              <a:buAutoNum type="arabicPlain" startAt="28"/>
            </a:pP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*</a:t>
            </a:r>
            <a:r>
              <a:rPr lang="en-US" i="1" dirty="0"/>
              <a:t>b</a:t>
            </a:r>
            <a:r>
              <a:rPr lang="en-US" dirty="0"/>
              <a:t> - 4 * </a:t>
            </a:r>
            <a:r>
              <a:rPr lang="en-US" i="1" dirty="0"/>
              <a:t>a</a:t>
            </a:r>
            <a:r>
              <a:rPr lang="en-US" dirty="0"/>
              <a:t> * </a:t>
            </a:r>
            <a:r>
              <a:rPr lang="en-US" i="1" dirty="0"/>
              <a:t>c</a:t>
            </a:r>
            <a:r>
              <a:rPr lang="en-US" dirty="0"/>
              <a:t>;</a:t>
            </a:r>
          </a:p>
          <a:p>
            <a:pPr marL="342900" indent="-342900">
              <a:buAutoNum type="arabicPlain" startAt="28"/>
            </a:pPr>
            <a:r>
              <a:rPr lang="en-US" dirty="0"/>
              <a:t>  }</a:t>
            </a:r>
          </a:p>
        </p:txBody>
      </p:sp>
      <p:cxnSp>
        <p:nvCxnSpPr>
          <p:cNvPr id="29" name="Curved Connector 28"/>
          <p:cNvCxnSpPr/>
          <p:nvPr/>
        </p:nvCxnSpPr>
        <p:spPr>
          <a:xfrm flipV="1">
            <a:off x="2646485" y="362875"/>
            <a:ext cx="2687518" cy="2336363"/>
          </a:xfrm>
          <a:prstGeom prst="curvedConnector3">
            <a:avLst>
              <a:gd name="adj1" fmla="val 50000"/>
            </a:avLst>
          </a:prstGeom>
          <a:ln w="254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2895600" y="2514600"/>
            <a:ext cx="2438400" cy="533400"/>
          </a:xfrm>
          <a:prstGeom prst="curvedConnector3">
            <a:avLst>
              <a:gd name="adj1" fmla="val 50000"/>
            </a:avLst>
          </a:prstGeom>
          <a:ln w="254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3124200" y="3276600"/>
            <a:ext cx="609600" cy="228600"/>
          </a:xfrm>
          <a:prstGeom prst="curvedConnector3">
            <a:avLst>
              <a:gd name="adj1" fmla="val 50000"/>
            </a:avLst>
          </a:prstGeom>
          <a:ln w="254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A00DA-6E73-4761-A316-9D5AA0EB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C8EC-42AA-4566-909E-EEB334D4FA58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BBA40-4AD9-4FA5-8CB3-A4EA9FD2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10: Subprogram/Metode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58B2-ABA4-47B1-B3DB-CD6A36B9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31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7460</TotalTime>
  <Words>2685</Words>
  <Application>Microsoft Office PowerPoint</Application>
  <PresentationFormat>Widescreen</PresentationFormat>
  <Paragraphs>361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Ink Free</vt:lpstr>
      <vt:lpstr>Wingdings</vt:lpstr>
      <vt:lpstr>Retrospect</vt:lpstr>
      <vt:lpstr>ALGORITMA DAN PEMROGRAMAN (ALGO101):  Subprogram/Metode</vt:lpstr>
      <vt:lpstr>Capaian Pembelajaran</vt:lpstr>
      <vt:lpstr>Konsep Black-Box (Kotak Hitam)</vt:lpstr>
      <vt:lpstr>Black-Box</vt:lpstr>
      <vt:lpstr>Contoh 1: Akar ax2 + bx +c = 0</vt:lpstr>
      <vt:lpstr>Diagram Berjenjang</vt:lpstr>
      <vt:lpstr>Program Awal Persamaan Kuadrat</vt:lpstr>
      <vt:lpstr>Akar Persamaan Kuadrat Moduler</vt:lpstr>
      <vt:lpstr>Pemanggilan Method</vt:lpstr>
      <vt:lpstr>Alur Kerja Subprogram/Metode</vt:lpstr>
      <vt:lpstr>Diagram Berjenjang  (Dive and Conquere / Devide et impera)</vt:lpstr>
      <vt:lpstr>Dua Fungsi Subprogram/Metode</vt:lpstr>
      <vt:lpstr>Dua Jenis Metode</vt:lpstr>
      <vt:lpstr>Format Metode</vt:lpstr>
      <vt:lpstr>Memanggil/memakai Metode</vt:lpstr>
      <vt:lpstr>Metode Tanpa Nilai Balikan (Return)</vt:lpstr>
      <vt:lpstr>Metode Dengan Nilai Balikan </vt:lpstr>
      <vt:lpstr>Contoh Kasus</vt:lpstr>
      <vt:lpstr>Pemanggilan Metode Faktorial</vt:lpstr>
      <vt:lpstr>Metode dan Fungsi Matematika</vt:lpstr>
      <vt:lpstr>Kaitan Parameter Formal dan Aktual</vt:lpstr>
      <vt:lpstr>Contoh</vt:lpstr>
      <vt:lpstr>Eksekusi Parameter Formal dan Aktual</vt:lpstr>
      <vt:lpstr>Contoh lain : Menghitung Kombinasi</vt:lpstr>
      <vt:lpstr>Metode Faktorial untuk Menghitung Kombinasi C(n,r)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Lenovo Ideapad</cp:lastModifiedBy>
  <cp:revision>318</cp:revision>
  <cp:lastPrinted>2018-08-14T07:26:30Z</cp:lastPrinted>
  <dcterms:created xsi:type="dcterms:W3CDTF">2015-12-16T04:56:04Z</dcterms:created>
  <dcterms:modified xsi:type="dcterms:W3CDTF">2020-11-13T04:43:52Z</dcterms:modified>
</cp:coreProperties>
</file>