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6A7D-229F-4D86-997F-83AB826DF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1D225-CF3B-4690-AF42-C5728E2C5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DFD38-D79F-4CAA-AA10-EF67862E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723FD-CA17-431B-8A91-142A2B47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1451-10C5-4AA3-A732-4B0075B6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8D8B-7444-424D-9129-9006A384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EBB81-AF2C-4E85-880A-95CD28888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EBA3C-D405-4293-B981-E00D5116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5730-4A1C-4745-8A57-1B0245E3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CAB9B-579E-4350-BB68-917EEBEF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DE1DA-DBCB-489A-B8AA-B3EB8DB5A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AD6CA-9179-4B9C-9C23-1F5D8BD2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44BF-9120-4665-BC68-460EBEBD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FAF1-E9A5-4F95-BC62-10234E76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49E5-03D9-4594-B21B-05DD7175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A6DE-ACFD-4414-B357-9FAF1DF9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C80F-5BE6-4E75-93DD-09DE2F1B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C0D82-FB5A-4858-8EDA-F86778A2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F6F6-4E94-4D6B-A885-91A745DE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2BE3-7361-4BCB-8527-1487D88F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1C4C-D028-46B0-8105-E29A3A00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6D2FD-6527-4433-AE72-DEDC0475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581A-683B-4934-93C7-648BBC23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4331A-484B-4ED9-B585-00FF2B03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FCD1-2193-4823-AA32-F2C65490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37F0-0F7F-4DA4-A490-C208B2FD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D002-94BB-436E-AE59-2AF9DC4D2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B8DB5-102C-44AE-8DE6-F0F11385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E0AD5-C225-44B7-AF5D-CE0C6554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5AFA5-9A36-46BA-9842-0F64B7A6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D6724-EF74-4EA4-A62D-0A339372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BCAB-2073-4DE3-B70D-6FBAADDF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5D812-3AF6-4CC7-A306-47BC9877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7F592-EF93-4C42-B1DB-13A7A6719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1B152-2081-4194-8C1E-87C90C5E2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360C5-A7C1-44FA-B4BC-E77DAAB71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777E6-867E-4A88-A929-DD235C78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6BB79-FDC9-44E6-B9E3-B47AD7A0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30A9F-D90D-4364-B0F3-549D141A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3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AB30-6856-4614-A0F3-B48DC045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B4593-A8D3-4F4F-8817-127CD880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EE58F-B1B4-4FE5-A1FB-FEE44748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7B119-F082-4CEA-B437-AE757461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2A976-3A27-4B0D-AE3E-CAFB1207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2D0-C3A8-4704-9631-FE0472AB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C230-E6CB-40DB-969B-BA7AEEA1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E916-39B0-4E8F-8CAC-EF7A008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D2AF-C243-4D8E-94FF-577D378E0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B9566-3DBE-4FD0-9006-1AB242BA1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343B-06B8-4051-B3B2-7814B9CE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64AC1-BD7B-4F78-A0B1-908A8F77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19861-A0C9-4663-B4F3-C2A78664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1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707C-7AEC-4D0C-BBB9-3915768B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E0FCB-D72F-49E5-9B1D-4F36266EA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DDB3-CCFB-4B50-A695-5AB79571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BEB93-E6CC-4A39-857E-E7ABC223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78925-77F6-4FA3-A375-3121511E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17F93-30E6-4CEE-A7E4-FE3D441C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E61B7-DDD6-49E4-A411-C758E633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915AB-7A89-40C7-8961-272E4146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A384-DB6B-42B2-91C6-D9D918227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AFAA-A334-48B9-A94F-B1D6479166F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7125-9BE6-4F8C-A777-548633815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0CF4-4AA0-4CEF-8490-093121646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4C98-1772-429B-852F-916D4E4E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6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7CF8-616B-4E5C-AB62-4957B33A1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CE81F-74CA-4955-8318-48E963001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0A3C-74E4-4506-9D0F-F833B509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748"/>
            <a:ext cx="10515600" cy="610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C(</a:t>
            </a:r>
            <a:r>
              <a:rPr lang="en-US" dirty="0" err="1"/>
              <a:t>n,r</a:t>
            </a:r>
            <a:r>
              <a:rPr lang="en-US" dirty="0"/>
              <a:t>) = n ! / [ r ! (n-r) !]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(5,2) = 5 ! / [ 2 ! (5 -2) !] = (5 x 4 x 3 x 2 x1 ) / [ (2 x 1) (3 x2 x1]=</a:t>
            </a:r>
          </a:p>
          <a:p>
            <a:pPr marL="0" indent="0">
              <a:buNone/>
            </a:pPr>
            <a:r>
              <a:rPr lang="en-US" dirty="0"/>
              <a:t>120 /[ 2 x 6] =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! = 1</a:t>
            </a:r>
          </a:p>
          <a:p>
            <a:pPr marL="0" indent="0">
              <a:buNone/>
            </a:pPr>
            <a:r>
              <a:rPr lang="en-US" dirty="0"/>
              <a:t>N !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programnya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/>
              <a:t>long n, </a:t>
            </a:r>
            <a:r>
              <a:rPr lang="en-US" dirty="0" err="1"/>
              <a:t>nfak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/>
              <a:t>If (n == 0 ) </a:t>
            </a:r>
            <a:r>
              <a:rPr lang="en-US" dirty="0" err="1"/>
              <a:t>nfak</a:t>
            </a:r>
            <a:r>
              <a:rPr lang="en-US" dirty="0"/>
              <a:t> = 1; </a:t>
            </a:r>
          </a:p>
          <a:p>
            <a:pPr marL="0" indent="0">
              <a:buNone/>
            </a:pPr>
            <a:r>
              <a:rPr lang="en-US" dirty="0"/>
              <a:t>    else for (int </a:t>
            </a:r>
            <a:r>
              <a:rPr lang="en-US" dirty="0" err="1"/>
              <a:t>i</a:t>
            </a:r>
            <a:r>
              <a:rPr lang="en-US" dirty="0"/>
              <a:t> =1;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nfak</a:t>
            </a:r>
            <a:r>
              <a:rPr lang="en-US" dirty="0"/>
              <a:t> = </a:t>
            </a:r>
            <a:r>
              <a:rPr lang="en-US" dirty="0" err="1"/>
              <a:t>nfak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0AD0DE-8D70-4C85-B8A9-E5231B719655}"/>
              </a:ext>
            </a:extLst>
          </p:cNvPr>
          <p:cNvCxnSpPr>
            <a:cxnSpLocks/>
          </p:cNvCxnSpPr>
          <p:nvPr/>
        </p:nvCxnSpPr>
        <p:spPr>
          <a:xfrm flipV="1">
            <a:off x="4075043" y="1908314"/>
            <a:ext cx="2176671" cy="309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87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167A-9610-4CD5-9CF4-98A57848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8"/>
            <a:ext cx="8733183" cy="6037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long n, </a:t>
            </a:r>
            <a:r>
              <a:rPr lang="en-US" dirty="0" err="1"/>
              <a:t>nfak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/>
              <a:t>If (n == 0 ) </a:t>
            </a:r>
            <a:r>
              <a:rPr lang="en-US" dirty="0" err="1"/>
              <a:t>nfak</a:t>
            </a:r>
            <a:r>
              <a:rPr lang="en-US" dirty="0"/>
              <a:t> = 1; </a:t>
            </a:r>
          </a:p>
          <a:p>
            <a:pPr marL="0" indent="0">
              <a:buNone/>
            </a:pPr>
            <a:r>
              <a:rPr lang="en-US" dirty="0"/>
              <a:t>    else for (int </a:t>
            </a:r>
            <a:r>
              <a:rPr lang="en-US" dirty="0" err="1"/>
              <a:t>i</a:t>
            </a:r>
            <a:r>
              <a:rPr lang="en-US" dirty="0"/>
              <a:t> =1;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nfak</a:t>
            </a:r>
            <a:r>
              <a:rPr lang="en-US" dirty="0"/>
              <a:t> = </a:t>
            </a:r>
            <a:r>
              <a:rPr lang="en-US" dirty="0" err="1"/>
              <a:t>nfak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</a:t>
            </a:r>
          </a:p>
          <a:p>
            <a:pPr marL="0" indent="0"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C(</a:t>
            </a:r>
            <a:r>
              <a:rPr lang="en-US" dirty="0" err="1"/>
              <a:t>n,r</a:t>
            </a:r>
            <a:r>
              <a:rPr lang="en-US" dirty="0"/>
              <a:t>) ?</a:t>
            </a:r>
          </a:p>
          <a:p>
            <a:pPr marL="514350" indent="-514350">
              <a:buAutoNum type="arabicPeriod"/>
            </a:pPr>
            <a:r>
              <a:rPr lang="en-US" dirty="0" err="1"/>
              <a:t>Hitung</a:t>
            </a:r>
            <a:r>
              <a:rPr lang="en-US" dirty="0"/>
              <a:t> n !</a:t>
            </a:r>
          </a:p>
          <a:p>
            <a:pPr marL="514350" indent="-514350">
              <a:buAutoNum type="arabicPeriod"/>
            </a:pPr>
            <a:r>
              <a:rPr lang="en-US" dirty="0" err="1"/>
              <a:t>Hitung</a:t>
            </a:r>
            <a:r>
              <a:rPr lang="en-US" dirty="0"/>
              <a:t> r !</a:t>
            </a:r>
          </a:p>
          <a:p>
            <a:pPr marL="514350" indent="-514350">
              <a:buAutoNum type="arabicPeriod"/>
            </a:pPr>
            <a:r>
              <a:rPr lang="en-US" dirty="0" err="1"/>
              <a:t>Hitung</a:t>
            </a:r>
            <a:r>
              <a:rPr lang="en-US" dirty="0"/>
              <a:t> (n-r) !</a:t>
            </a:r>
          </a:p>
          <a:p>
            <a:pPr marL="514350" indent="-514350">
              <a:buAutoNum type="arabicPeriod"/>
            </a:pPr>
            <a:r>
              <a:rPr lang="en-US" dirty="0" err="1"/>
              <a:t>Hitung</a:t>
            </a:r>
            <a:r>
              <a:rPr lang="en-US" dirty="0"/>
              <a:t> n! / (r ! (n-r) 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46EE-D87B-41A5-A2B7-97868293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04"/>
            <a:ext cx="7232374" cy="6778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long n,  </a:t>
            </a:r>
            <a:r>
              <a:rPr lang="en-US" sz="2400" dirty="0" err="1"/>
              <a:t>r,cnr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Baca n dan r;</a:t>
            </a:r>
          </a:p>
          <a:p>
            <a:pPr marL="0" indent="0">
              <a:buNone/>
            </a:pPr>
            <a:r>
              <a:rPr lang="en-US" sz="2400" dirty="0"/>
              <a:t>// </a:t>
            </a:r>
            <a:r>
              <a:rPr lang="en-US" sz="2400" dirty="0" err="1"/>
              <a:t>hitung</a:t>
            </a:r>
            <a:r>
              <a:rPr lang="en-US" sz="2400" dirty="0"/>
              <a:t> n !</a:t>
            </a:r>
          </a:p>
          <a:p>
            <a:pPr marL="0" indent="0">
              <a:buNone/>
            </a:pPr>
            <a:r>
              <a:rPr lang="en-US" sz="2400" dirty="0"/>
              <a:t>long </a:t>
            </a:r>
            <a:r>
              <a:rPr lang="en-US" sz="2400" dirty="0" err="1"/>
              <a:t>nfak</a:t>
            </a:r>
            <a:r>
              <a:rPr lang="en-US" sz="2400" dirty="0"/>
              <a:t> =1;</a:t>
            </a:r>
          </a:p>
          <a:p>
            <a:pPr marL="0" indent="0">
              <a:buNone/>
            </a:pPr>
            <a:r>
              <a:rPr lang="en-US" sz="2400" dirty="0"/>
              <a:t>if (n == 0 ) </a:t>
            </a:r>
            <a:r>
              <a:rPr lang="en-US" sz="2400" dirty="0" err="1"/>
              <a:t>nfak</a:t>
            </a:r>
            <a:r>
              <a:rPr lang="en-US" sz="2400" dirty="0"/>
              <a:t> = 1; </a:t>
            </a:r>
          </a:p>
          <a:p>
            <a:pPr marL="0" indent="0">
              <a:buNone/>
            </a:pPr>
            <a:r>
              <a:rPr lang="en-US" sz="2400" dirty="0"/>
              <a:t>    else for (int </a:t>
            </a:r>
            <a:r>
              <a:rPr lang="en-US" sz="2400" dirty="0" err="1"/>
              <a:t>i</a:t>
            </a:r>
            <a:r>
              <a:rPr lang="en-US" sz="2400" dirty="0"/>
              <a:t> =1;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  <a:r>
              <a:rPr lang="en-US" sz="2400" dirty="0" err="1"/>
              <a:t>nfak</a:t>
            </a:r>
            <a:r>
              <a:rPr lang="en-US" sz="2400" dirty="0"/>
              <a:t> = </a:t>
            </a:r>
            <a:r>
              <a:rPr lang="en-US" sz="2400" dirty="0" err="1"/>
              <a:t>nfak</a:t>
            </a:r>
            <a:r>
              <a:rPr lang="en-US" sz="2400" dirty="0"/>
              <a:t> * </a:t>
            </a:r>
            <a:r>
              <a:rPr lang="en-US" sz="2400" dirty="0" err="1"/>
              <a:t>i</a:t>
            </a:r>
            <a:r>
              <a:rPr lang="en-US" sz="2400" dirty="0"/>
              <a:t>; </a:t>
            </a:r>
          </a:p>
          <a:p>
            <a:pPr marL="0" indent="0">
              <a:buNone/>
            </a:pPr>
            <a:r>
              <a:rPr lang="en-US" sz="2400" dirty="0"/>
              <a:t>// </a:t>
            </a:r>
            <a:r>
              <a:rPr lang="en-US" sz="2400" dirty="0" err="1"/>
              <a:t>hitung</a:t>
            </a:r>
            <a:r>
              <a:rPr lang="en-US" sz="2400" dirty="0"/>
              <a:t> r !</a:t>
            </a:r>
          </a:p>
          <a:p>
            <a:pPr marL="0" indent="0">
              <a:buNone/>
            </a:pPr>
            <a:r>
              <a:rPr lang="en-US" sz="2400" dirty="0"/>
              <a:t>long </a:t>
            </a:r>
            <a:r>
              <a:rPr lang="en-US" sz="2400" dirty="0" err="1"/>
              <a:t>rfak</a:t>
            </a:r>
            <a:r>
              <a:rPr lang="en-US" sz="2400" dirty="0"/>
              <a:t> = 1;</a:t>
            </a:r>
          </a:p>
          <a:p>
            <a:pPr marL="0" indent="0">
              <a:buNone/>
            </a:pPr>
            <a:r>
              <a:rPr lang="en-US" sz="2400" dirty="0"/>
              <a:t>if (r == 0 ) </a:t>
            </a:r>
            <a:r>
              <a:rPr lang="en-US" sz="2400" dirty="0" err="1"/>
              <a:t>rfak</a:t>
            </a:r>
            <a:r>
              <a:rPr lang="en-US" sz="2400" dirty="0"/>
              <a:t> = 1; </a:t>
            </a:r>
          </a:p>
          <a:p>
            <a:pPr marL="0" indent="0">
              <a:buNone/>
            </a:pPr>
            <a:r>
              <a:rPr lang="en-US" sz="2400" dirty="0"/>
              <a:t>    else for (int </a:t>
            </a:r>
            <a:r>
              <a:rPr lang="en-US" sz="2400" dirty="0" err="1"/>
              <a:t>i</a:t>
            </a:r>
            <a:r>
              <a:rPr lang="en-US" sz="2400" dirty="0"/>
              <a:t> =1; </a:t>
            </a:r>
            <a:r>
              <a:rPr lang="en-US" sz="2400" dirty="0" err="1"/>
              <a:t>i</a:t>
            </a:r>
            <a:r>
              <a:rPr lang="en-US" sz="2400" dirty="0"/>
              <a:t> &lt;= r; </a:t>
            </a:r>
            <a:r>
              <a:rPr lang="en-US" sz="2400" dirty="0" err="1"/>
              <a:t>i</a:t>
            </a:r>
            <a:r>
              <a:rPr lang="en-US" sz="2400" dirty="0"/>
              <a:t>++) </a:t>
            </a:r>
            <a:r>
              <a:rPr lang="en-US" sz="2400" dirty="0" err="1"/>
              <a:t>rfak</a:t>
            </a:r>
            <a:r>
              <a:rPr lang="en-US" sz="2400" dirty="0"/>
              <a:t> = </a:t>
            </a:r>
            <a:r>
              <a:rPr lang="en-US" sz="2400" dirty="0" err="1"/>
              <a:t>rfak</a:t>
            </a:r>
            <a:r>
              <a:rPr lang="en-US" sz="2400" dirty="0"/>
              <a:t> * </a:t>
            </a:r>
            <a:r>
              <a:rPr lang="en-US" sz="2400" dirty="0" err="1"/>
              <a:t>i</a:t>
            </a:r>
            <a:r>
              <a:rPr lang="en-US" sz="2400" dirty="0"/>
              <a:t>;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hitung</a:t>
            </a:r>
            <a:r>
              <a:rPr lang="en-US" dirty="0"/>
              <a:t> (n-r) !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nrfak</a:t>
            </a:r>
            <a:r>
              <a:rPr lang="en-US" dirty="0"/>
              <a:t> =1;</a:t>
            </a:r>
          </a:p>
          <a:p>
            <a:pPr marL="0" indent="0">
              <a:buNone/>
            </a:pPr>
            <a:r>
              <a:rPr lang="en-US" dirty="0"/>
              <a:t>if (n == 0 ) </a:t>
            </a:r>
            <a:r>
              <a:rPr lang="en-US" dirty="0" err="1"/>
              <a:t>nrfak</a:t>
            </a:r>
            <a:r>
              <a:rPr lang="en-US" dirty="0"/>
              <a:t> = 1; </a:t>
            </a:r>
          </a:p>
          <a:p>
            <a:pPr marL="0" indent="0">
              <a:buNone/>
            </a:pPr>
            <a:r>
              <a:rPr lang="en-US" dirty="0"/>
              <a:t>    else for (int </a:t>
            </a:r>
            <a:r>
              <a:rPr lang="en-US" dirty="0" err="1"/>
              <a:t>i</a:t>
            </a:r>
            <a:r>
              <a:rPr lang="en-US" dirty="0"/>
              <a:t> =1; </a:t>
            </a:r>
            <a:r>
              <a:rPr lang="en-US" dirty="0" err="1"/>
              <a:t>i</a:t>
            </a:r>
            <a:r>
              <a:rPr lang="en-US" dirty="0"/>
              <a:t> &lt;= n-r;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nrfak</a:t>
            </a:r>
            <a:r>
              <a:rPr lang="en-US" dirty="0"/>
              <a:t> = </a:t>
            </a:r>
            <a:r>
              <a:rPr lang="en-US" dirty="0" err="1"/>
              <a:t>nrfak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C4E88-C480-4FDD-A681-C30B77305857}"/>
              </a:ext>
            </a:extLst>
          </p:cNvPr>
          <p:cNvSpPr txBox="1"/>
          <p:nvPr/>
        </p:nvSpPr>
        <p:spPr>
          <a:xfrm>
            <a:off x="8189843" y="526774"/>
            <a:ext cx="36973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//</a:t>
            </a:r>
            <a:r>
              <a:rPr lang="en-US" sz="2400" dirty="0" err="1"/>
              <a:t>hitung</a:t>
            </a:r>
            <a:r>
              <a:rPr lang="en-US" sz="2400" dirty="0"/>
              <a:t> C(</a:t>
            </a:r>
            <a:r>
              <a:rPr lang="en-US" sz="2400" dirty="0" err="1"/>
              <a:t>n,r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cnr</a:t>
            </a:r>
            <a:r>
              <a:rPr lang="en-US" sz="2400" dirty="0"/>
              <a:t> = </a:t>
            </a:r>
            <a:r>
              <a:rPr lang="en-US" sz="2400" dirty="0" err="1"/>
              <a:t>nfak</a:t>
            </a:r>
            <a:r>
              <a:rPr lang="en-US" sz="2400" dirty="0"/>
              <a:t> / (</a:t>
            </a:r>
            <a:r>
              <a:rPr lang="en-US" sz="2400" dirty="0" err="1"/>
              <a:t>rfak</a:t>
            </a:r>
            <a:r>
              <a:rPr lang="en-US" sz="2400" dirty="0"/>
              <a:t>*</a:t>
            </a:r>
            <a:r>
              <a:rPr lang="en-US" sz="2400" dirty="0" err="1"/>
              <a:t>nrfak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771B-CD7E-418E-95F5-50F1576F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870"/>
            <a:ext cx="7480852" cy="58290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loop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C(</a:t>
            </a:r>
            <a:r>
              <a:rPr lang="en-US" dirty="0" err="1"/>
              <a:t>n,r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C(0,0) </a:t>
            </a:r>
            <a:r>
              <a:rPr lang="en-US" dirty="0" err="1"/>
              <a:t>sampai</a:t>
            </a:r>
            <a:r>
              <a:rPr lang="en-US" dirty="0"/>
              <a:t> C(</a:t>
            </a:r>
            <a:r>
              <a:rPr lang="en-US" dirty="0" err="1"/>
              <a:t>n,r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Andaikan</a:t>
            </a:r>
            <a:r>
              <a:rPr lang="en-US" dirty="0"/>
              <a:t> n = 3 </a:t>
            </a:r>
          </a:p>
          <a:p>
            <a:pPr marL="0" indent="0">
              <a:buNone/>
            </a:pPr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for(int j=0; j&lt;=n;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hitung</a:t>
            </a:r>
            <a:r>
              <a:rPr lang="en-US" dirty="0"/>
              <a:t> C(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tampilkan</a:t>
            </a:r>
            <a:r>
              <a:rPr lang="en-US" dirty="0"/>
              <a:t> C(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cetak</a:t>
            </a:r>
            <a:r>
              <a:rPr lang="en-US" dirty="0"/>
              <a:t> baris </a:t>
            </a:r>
            <a:r>
              <a:rPr lang="en-US" dirty="0" err="1"/>
              <a:t>baru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C00E0-DA72-4EC9-BEF3-39DC223E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39" y="1262271"/>
            <a:ext cx="5031966" cy="29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9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46EE-D87B-41A5-A2B7-97868293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1" y="178904"/>
            <a:ext cx="8789504" cy="67784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long n,  r, </a:t>
            </a:r>
            <a:r>
              <a:rPr lang="en-US" sz="1800" dirty="0" err="1"/>
              <a:t>cnr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Baca n dan r;</a:t>
            </a:r>
          </a:p>
          <a:p>
            <a:pPr marL="0" indent="0">
              <a:buNone/>
            </a:pPr>
            <a:r>
              <a:rPr lang="en-US" sz="1800" dirty="0"/>
              <a:t>for (int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&lt;=n;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buNone/>
            </a:pPr>
            <a:r>
              <a:rPr lang="en-US" sz="1800" dirty="0"/>
              <a:t>           for(int j=0; j&lt;=</a:t>
            </a:r>
            <a:r>
              <a:rPr lang="en-US" sz="1800"/>
              <a:t>i; </a:t>
            </a:r>
            <a:r>
              <a:rPr lang="en-US" sz="1800" dirty="0" err="1"/>
              <a:t>j++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// </a:t>
            </a:r>
            <a:r>
              <a:rPr lang="en-US" sz="1800" dirty="0" err="1"/>
              <a:t>hitung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!</a:t>
            </a:r>
          </a:p>
          <a:p>
            <a:pPr marL="914400" lvl="2" indent="0">
              <a:buNone/>
            </a:pPr>
            <a:r>
              <a:rPr lang="en-US" sz="1800" dirty="0"/>
              <a:t>long </a:t>
            </a:r>
            <a:r>
              <a:rPr lang="en-US" sz="1800" dirty="0" err="1"/>
              <a:t>ifak</a:t>
            </a:r>
            <a:r>
              <a:rPr lang="en-US" sz="1800" dirty="0"/>
              <a:t> =1;</a:t>
            </a:r>
          </a:p>
          <a:p>
            <a:pPr marL="914400" lvl="2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i</a:t>
            </a:r>
            <a:r>
              <a:rPr lang="en-US" sz="1800" dirty="0"/>
              <a:t> == 0 ) </a:t>
            </a:r>
            <a:r>
              <a:rPr lang="en-US" sz="1800" dirty="0" err="1"/>
              <a:t>ifak</a:t>
            </a:r>
            <a:r>
              <a:rPr lang="en-US" sz="1800" dirty="0"/>
              <a:t> = 1; </a:t>
            </a:r>
          </a:p>
          <a:p>
            <a:pPr marL="914400" lvl="2" indent="0">
              <a:buNone/>
            </a:pPr>
            <a:r>
              <a:rPr lang="en-US" sz="1800" dirty="0"/>
              <a:t>    else for (int k =1; k &lt;= n; k++) </a:t>
            </a:r>
            <a:r>
              <a:rPr lang="en-US" sz="1800" dirty="0" err="1"/>
              <a:t>ifak</a:t>
            </a:r>
            <a:r>
              <a:rPr lang="en-US" sz="1800" dirty="0"/>
              <a:t> = </a:t>
            </a:r>
            <a:r>
              <a:rPr lang="en-US" sz="1800" dirty="0" err="1"/>
              <a:t>ifak</a:t>
            </a:r>
            <a:r>
              <a:rPr lang="en-US" sz="1800" dirty="0"/>
              <a:t> * k; </a:t>
            </a:r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// </a:t>
            </a:r>
            <a:r>
              <a:rPr lang="en-US" sz="1800" dirty="0" err="1"/>
              <a:t>hitung</a:t>
            </a:r>
            <a:r>
              <a:rPr lang="en-US" sz="1800" dirty="0"/>
              <a:t> j !</a:t>
            </a:r>
          </a:p>
          <a:p>
            <a:pPr marL="914400" lvl="2" indent="0">
              <a:buNone/>
            </a:pPr>
            <a:r>
              <a:rPr lang="en-US" sz="1800" dirty="0"/>
              <a:t>long </a:t>
            </a:r>
            <a:r>
              <a:rPr lang="en-US" sz="1800" dirty="0" err="1"/>
              <a:t>jfak</a:t>
            </a:r>
            <a:r>
              <a:rPr lang="en-US" sz="1800" dirty="0"/>
              <a:t> = 1;</a:t>
            </a:r>
          </a:p>
          <a:p>
            <a:pPr marL="914400" lvl="2" indent="0">
              <a:buNone/>
            </a:pPr>
            <a:r>
              <a:rPr lang="en-US" sz="1800" dirty="0"/>
              <a:t>if (j == 0 ) </a:t>
            </a:r>
            <a:r>
              <a:rPr lang="en-US" sz="1800" dirty="0" err="1"/>
              <a:t>jfak</a:t>
            </a:r>
            <a:r>
              <a:rPr lang="en-US" sz="1800" dirty="0"/>
              <a:t> = 1; </a:t>
            </a:r>
          </a:p>
          <a:p>
            <a:pPr marL="914400" lvl="2" indent="0">
              <a:buNone/>
            </a:pPr>
            <a:r>
              <a:rPr lang="en-US" sz="1800" dirty="0"/>
              <a:t>    else for (int k =1; k &lt;= j; k++) </a:t>
            </a:r>
            <a:r>
              <a:rPr lang="en-US" sz="1800" dirty="0" err="1"/>
              <a:t>jfak</a:t>
            </a:r>
            <a:r>
              <a:rPr lang="en-US" sz="1800" dirty="0"/>
              <a:t> = </a:t>
            </a:r>
            <a:r>
              <a:rPr lang="en-US" sz="1800" dirty="0" err="1"/>
              <a:t>jfak</a:t>
            </a:r>
            <a:r>
              <a:rPr lang="en-US" sz="1800" dirty="0"/>
              <a:t> * k; </a:t>
            </a:r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// </a:t>
            </a:r>
            <a:r>
              <a:rPr lang="en-US" sz="1800" dirty="0" err="1"/>
              <a:t>hitung</a:t>
            </a:r>
            <a:r>
              <a:rPr lang="en-US" sz="1800" dirty="0"/>
              <a:t> (</a:t>
            </a:r>
            <a:r>
              <a:rPr lang="en-US" sz="1800" dirty="0" err="1"/>
              <a:t>i</a:t>
            </a:r>
            <a:r>
              <a:rPr lang="en-US" sz="1800" dirty="0"/>
              <a:t>-j) !</a:t>
            </a:r>
          </a:p>
          <a:p>
            <a:pPr marL="914400" lvl="2" indent="0">
              <a:buNone/>
            </a:pPr>
            <a:r>
              <a:rPr lang="en-US" sz="1800" dirty="0"/>
              <a:t>long </a:t>
            </a:r>
            <a:r>
              <a:rPr lang="en-US" sz="1800" dirty="0" err="1"/>
              <a:t>ijfak</a:t>
            </a:r>
            <a:r>
              <a:rPr lang="en-US" sz="1800" dirty="0"/>
              <a:t> =1;</a:t>
            </a:r>
          </a:p>
          <a:p>
            <a:pPr marL="914400" lvl="2" indent="0">
              <a:buNone/>
            </a:pPr>
            <a:r>
              <a:rPr lang="en-US" sz="1800" dirty="0"/>
              <a:t>if ((</a:t>
            </a:r>
            <a:r>
              <a:rPr lang="en-US" sz="1800" dirty="0" err="1"/>
              <a:t>i</a:t>
            </a:r>
            <a:r>
              <a:rPr lang="en-US" sz="1800" dirty="0"/>
              <a:t>-j) == 0 ) </a:t>
            </a:r>
            <a:r>
              <a:rPr lang="en-US" sz="1800" dirty="0" err="1"/>
              <a:t>ijfak</a:t>
            </a:r>
            <a:r>
              <a:rPr lang="en-US" sz="1800" dirty="0"/>
              <a:t> = 1; </a:t>
            </a:r>
          </a:p>
          <a:p>
            <a:pPr marL="914400" lvl="2" indent="0">
              <a:buNone/>
            </a:pPr>
            <a:r>
              <a:rPr lang="en-US" sz="1800" dirty="0"/>
              <a:t>    else for (int </a:t>
            </a:r>
            <a:r>
              <a:rPr lang="en-US" sz="1800" dirty="0" err="1"/>
              <a:t>i</a:t>
            </a:r>
            <a:r>
              <a:rPr lang="en-US" sz="1800" dirty="0"/>
              <a:t> =k; k &lt;= </a:t>
            </a:r>
            <a:r>
              <a:rPr lang="en-US" sz="1800" dirty="0" err="1"/>
              <a:t>i</a:t>
            </a:r>
            <a:r>
              <a:rPr lang="en-US" sz="1800" dirty="0"/>
              <a:t>-j; k++) </a:t>
            </a:r>
            <a:r>
              <a:rPr lang="en-US" sz="1800" dirty="0" err="1"/>
              <a:t>ijfak</a:t>
            </a:r>
            <a:r>
              <a:rPr lang="en-US" sz="1800" dirty="0"/>
              <a:t> = </a:t>
            </a:r>
            <a:r>
              <a:rPr lang="en-US" sz="1800" dirty="0" err="1"/>
              <a:t>ijfak</a:t>
            </a:r>
            <a:r>
              <a:rPr lang="en-US" sz="1800" dirty="0"/>
              <a:t> * </a:t>
            </a:r>
            <a:r>
              <a:rPr lang="en-US" sz="1800" dirty="0" err="1"/>
              <a:t>i</a:t>
            </a:r>
            <a:r>
              <a:rPr lang="en-US" sz="1800" dirty="0"/>
              <a:t>; </a:t>
            </a:r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//</a:t>
            </a:r>
            <a:r>
              <a:rPr lang="en-US" sz="1800" dirty="0" err="1"/>
              <a:t>hitung</a:t>
            </a:r>
            <a:r>
              <a:rPr lang="en-US" sz="1800" dirty="0"/>
              <a:t> C(</a:t>
            </a:r>
            <a:r>
              <a:rPr lang="en-US" sz="1800" dirty="0" err="1"/>
              <a:t>I,j</a:t>
            </a:r>
            <a:r>
              <a:rPr lang="en-US" sz="1800" dirty="0"/>
              <a:t>)</a:t>
            </a:r>
          </a:p>
          <a:p>
            <a:pPr marL="914400" lvl="2" indent="0">
              <a:buNone/>
            </a:pPr>
            <a:r>
              <a:rPr lang="en-US" sz="1800" dirty="0" err="1"/>
              <a:t>cij</a:t>
            </a:r>
            <a:r>
              <a:rPr lang="en-US" sz="1800" dirty="0"/>
              <a:t> = </a:t>
            </a:r>
            <a:r>
              <a:rPr lang="en-US" sz="1800" dirty="0" err="1"/>
              <a:t>ifak</a:t>
            </a:r>
            <a:r>
              <a:rPr lang="en-US" sz="1800" dirty="0"/>
              <a:t> / (</a:t>
            </a:r>
            <a:r>
              <a:rPr lang="en-US" sz="1800" dirty="0" err="1"/>
              <a:t>jfak</a:t>
            </a:r>
            <a:r>
              <a:rPr lang="en-US" sz="1800" dirty="0"/>
              <a:t>*</a:t>
            </a:r>
            <a:r>
              <a:rPr lang="en-US" sz="1800" dirty="0" err="1"/>
              <a:t>ijfak</a:t>
            </a:r>
            <a:r>
              <a:rPr lang="en-US" sz="1800" dirty="0"/>
              <a:t>);</a:t>
            </a:r>
          </a:p>
          <a:p>
            <a:pPr marL="914400" lvl="2" indent="0">
              <a:buNone/>
            </a:pPr>
            <a:r>
              <a:rPr lang="en-US" sz="1800" dirty="0" err="1"/>
              <a:t>Cetak</a:t>
            </a:r>
            <a:r>
              <a:rPr lang="en-US" sz="1800" dirty="0"/>
              <a:t>(</a:t>
            </a:r>
            <a:r>
              <a:rPr lang="en-US" sz="1800" dirty="0" err="1"/>
              <a:t>cij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C4E88-C480-4FDD-A681-C30B77305857}"/>
              </a:ext>
            </a:extLst>
          </p:cNvPr>
          <p:cNvSpPr txBox="1"/>
          <p:nvPr/>
        </p:nvSpPr>
        <p:spPr>
          <a:xfrm>
            <a:off x="7971182" y="526774"/>
            <a:ext cx="3697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0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7623-5721-486E-8BCF-A79EDC19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59D9-3E46-4068-A52F-277009B6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9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Bernadeta Ratri Dewi</dc:creator>
  <cp:lastModifiedBy>Bernadeta Ratri Dewi</cp:lastModifiedBy>
  <cp:revision>1</cp:revision>
  <dcterms:created xsi:type="dcterms:W3CDTF">2021-11-10T01:32:34Z</dcterms:created>
  <dcterms:modified xsi:type="dcterms:W3CDTF">2021-11-10T01:33:34Z</dcterms:modified>
</cp:coreProperties>
</file>