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70" r:id="rId3"/>
    <p:sldId id="271" r:id="rId4"/>
    <p:sldId id="272" r:id="rId5"/>
    <p:sldId id="273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69" d="100"/>
          <a:sy n="69" d="100"/>
        </p:scale>
        <p:origin x="696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11/30/2021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11/30/2021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11/30/2021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11/30/2021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11/30/2021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deed.com/career-advice/interviewing/most-common-behavioral-interview-questions-and-answ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deed.com/career-advice/interviewing/most-common-behavioral-interview-questions-and-answ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THE FINAL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00E5-0770-48CF-95F5-961321C1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C6800-724F-40B9-B22C-82817B90B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You’ll work in groups of 10 and the grouping is based on the order in the attendant list.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There will be one behavioural interview you have to answer in the final test. 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Speak no more than 3 minutes.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After the interview, please stay in the room until everyone finishes with the test.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Remember to apply STAR Method (Situation/Task – Action – Result)</a:t>
            </a:r>
          </a:p>
        </p:txBody>
      </p:sp>
    </p:spTree>
    <p:extLst>
      <p:ext uri="{BB962C8B-B14F-4D97-AF65-F5344CB8AC3E}">
        <p14:creationId xmlns:p14="http://schemas.microsoft.com/office/powerpoint/2010/main" val="415456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0EFE-19A7-42A3-A6BC-9F9A4F34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are the questions for group 1-5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A4CF4-F5C1-4A34-9FB8-7B1838B6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Tell me about a time when you handled a challenging situation.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Tell me about a time when you made a mistake. What did you do to correct it?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Tell me about a time when you were in conflict with a peer and how the situation was resolved.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Tell me about how you work under pressure.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1700" dirty="0"/>
              <a:t>Source: </a:t>
            </a:r>
            <a:r>
              <a:rPr lang="en-US" sz="1700" dirty="0">
                <a:hlinkClick r:id="rId2"/>
              </a:rPr>
              <a:t>35 Behavioral Interview Questions to Prepare For (with Example Answers) | Indeed.com</a:t>
            </a: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271631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BED4-E616-4C73-A867-F87ECEB3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are the following questions for group 6 - 10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44348-7BFC-45FF-AB5B-1B2C5FDD2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Give me an example of how you set goals.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Share an example of how you were able to motivate a coworker, your peers or your team.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Tell me about a goal you set and reached and how you achieved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Tell me about a goal you failed to achieve.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1800" dirty="0"/>
              <a:t>Source: </a:t>
            </a:r>
            <a:r>
              <a:rPr lang="en-US" sz="1800" dirty="0">
                <a:hlinkClick r:id="rId2"/>
              </a:rPr>
              <a:t>35 Behavioral Interview Questions to Prepare For (with Example Answers) | Indeed.com</a:t>
            </a:r>
            <a:endParaRPr lang="en-ID" sz="1800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8887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8186-A18E-438E-B321-03D32200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assess: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E117A-8551-4410-BEBD-D3DC4EB06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delivery: how confident you sound when telling </a:t>
            </a:r>
            <a:r>
              <a:rPr lang="en-US"/>
              <a:t>the story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Eye contact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Selling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use of STAR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836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11</TotalTime>
  <Words>267</Words>
  <Application>Microsoft Office PowerPoint</Application>
  <PresentationFormat>Custom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Consolas</vt:lpstr>
      <vt:lpstr>Corbel</vt:lpstr>
      <vt:lpstr>Chalkboard 16x9</vt:lpstr>
      <vt:lpstr>ABOUT THE FINAL TEST</vt:lpstr>
      <vt:lpstr>PROCEDURES</vt:lpstr>
      <vt:lpstr>Here are the questions for group 1-5</vt:lpstr>
      <vt:lpstr>Here are the following questions for group 6 - 10</vt:lpstr>
      <vt:lpstr>Things to assess: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FINAL TEST</dc:title>
  <dc:creator>Ciciclia Dwi Setyorini</dc:creator>
  <cp:lastModifiedBy>Ciciclia Dwi Setyorini</cp:lastModifiedBy>
  <cp:revision>1</cp:revision>
  <dcterms:created xsi:type="dcterms:W3CDTF">2021-11-30T02:25:01Z</dcterms:created>
  <dcterms:modified xsi:type="dcterms:W3CDTF">2021-11-30T02:36:13Z</dcterms:modified>
</cp:coreProperties>
</file>