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5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27T06:30:51.4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3448 15825,'-25'0,"75"-74,-26 74,-24-25,25 25,0-25,0 25,0 0,-1 0,-24 25,25-25,0 25,0 0,-25 0,0-1,25 26,-25-25,0 0,0 24,0 1,0-25,0 49,0-24,0-1,0-24,-25 25,25-26,0 1,-25-25,25 25,0 0,-25-25,0-25</inkml:trace>
  <inkml:trace contextRef="#ctx0" brushRef="#br0" timeOffset="177.0006">3597 15503,'0'0</inkml:trace>
  <inkml:trace contextRef="#ctx0" brushRef="#br0" timeOffset="483.9961">3870 15726,'0'25,"24"25,-24-26,25-24,-25 25,0 25,25-25,-25-1,0 26,0-25,25 0,-25 24,0-24,0 0</inkml:trace>
  <inkml:trace contextRef="#ctx0" brushRef="#br0" timeOffset="651.6111">3845 15429,'25'0,"-25"24</inkml:trace>
  <inkml:trace contextRef="#ctx0" brushRef="#br0" timeOffset="1323.8302">4068 15429,'0'0,"0"24,0 1,25 25,-25-1,0 1,25-25,-25 0,0 49,0-49,24 24,-24-24,0 0,25 0,-25 0,25-1,-25 1,25-25,0 0,-1 0,1-25,0 1,-25-1,50 0,-50 0,24 0,-24 1,25-1,-25 0,0 50,0 0,0-1,124 125,-99-149,0-25,0 1,-1 24,1-50,0 50,-25-25,25 0,-25-24,25 49,-50 0,25 25,-25-25,0 49,25-24,-25 25,25-26,25-48,0 24,-25-25,25 0,0 0,-25 0,24 1,-24-1,0 50,25-1,-25 26,0-25,25 24,-25 1,25-25</inkml:trace>
  <inkml:trace contextRef="#ctx0" brushRef="#br0" timeOffset="2018.3906">5556 15503,'25'0,"-50"0,50-25,-25 50,0 0,0 0,0 24,25 1,-25 24,0 1,0-51,25 51,-25-50,0 24,0-24,24-25,1 0,50-124,-51 74,1 26,0-1,-25 0,25 25,-25 25,25 0,-25-1,25 26,-25-25,24 0,-24 24,0-24,25-25</inkml:trace>
  <inkml:trace contextRef="#ctx0" brushRef="#br0" timeOffset="2124.3694">5904 15602,'0'0,"0"25</inkml:trace>
  <inkml:trace contextRef="#ctx0" brushRef="#br0" timeOffset="2396.4923">6127 15627,'25'0,"-50"0,50 25,-50 0,25-1,0 1,-25-25,25 25,0 0,0 0,0-1,0 1,25 0,0 0,-25 0,49-1,-24-24,0 25,-25 0,25-25,-50 25,0-25,0 0</inkml:trace>
  <inkml:trace contextRef="#ctx0" brushRef="#br0" timeOffset="2619.2375">6350 15429,'0'-25,"0"50,0-25,0 24,0 1,0 0,0 25,25-1,0 50,-25-49,24 0,-24-1,25-24,-25 0,25 24,-25-24,0 0,25-25,-25 25,0 0</inkml:trace>
  <inkml:trace contextRef="#ctx0" brushRef="#br0" timeOffset="2781.2398">6350 15825,'0'-24,"25"24,0 0,-1-25,1 25,25 0,-25-25,24 25</inkml:trace>
  <inkml:trace contextRef="#ctx0" brushRef="#br0" timeOffset="3129.5412">6722 15801,'0'0,"0"24,0 1,0 0,25 0,-25 24,0-24,25 0,-25 0,0 0,0-50,0 0,0 0,49-99,-49 99,25 25,99 0,-99 0,-25 25</inkml:trace>
  <inkml:trace contextRef="#ctx0" brushRef="#br0" timeOffset="3315.54">7243 15801,'0'24,"0"-48,0 73,0-24,0 0,0 0,0-1,0 1,0 25,25-50,-25 25,0-1,0 1</inkml:trace>
  <inkml:trace contextRef="#ctx0" brushRef="#br0" timeOffset="3468.5402">7193 15503,'0'25</inkml:trace>
  <inkml:trace contextRef="#ctx0" brushRef="#br0" timeOffset="3860.6129">7317 15453,'0'0,"25"25,-25 0,0 0,25 49,-25 1,0-1,0-24,25 24,-25-49,0 24,25-49,74-49,-99 24,25 0,-1 0,-24 50,25-25,-25 50,25-25,-25-1,25 1,24 25,1-50,-25 0,24 25</inkml:trace>
  <inkml:trace contextRef="#ctx0" brushRef="#br0" timeOffset="5794.274">8657 15751,'0'0,"0"-25,25 25,-1 0,1 25,0 25,-25-1,25-24,-25 25,0-26,25 26,-25-25,24 24,-24-24,25-25,-25-25,0 1,25 24,-25-50,25 0,0-49,-1 50,-24-1,25 50,0 0,-25 25,25 0,0 24,-25-24,0 0,25-25,-25 25,0-1,24-24,-24 25,25 0,0-25,25-25,-26 0,1-24,25-1,24 1,-24 24,-25 25,-1-25,1 25,-25 25,25 0,-25 74,25-74,-25-1,0 1,25 0,-25-50,24 0,1-24,0 24,0-25,-25 26,25-1,-25 50,-25-1,25 1,0 0,0 0,25-25,-25 25,24-25,1 0,0 0,-25-25,25 25,-25-25,0 0,25 25,-25 25,0 0,0 0,24-25,-24 24,0 1,25-25,-25 25</inkml:trace>
  <inkml:trace contextRef="#ctx0" brushRef="#br0" timeOffset="6013.2986">9947 15429,'0'0,"0"24,0 1,0 0,0 25,0-1,0-24,24 0,-24 24,0-24,0 0,25 25,-25-26,0 1,0 0,25 49,-25-24,0-25,0 0</inkml:trace>
  <inkml:trace contextRef="#ctx0" brushRef="#br0" timeOffset="6282.8568">9947 15949,'0'0,"24"-24,-24-1,25 25,0-25,0 0,0 0,0 25,-1-24,1 24,0 0,0 0,-25 24,25 1,-25 0,24-25,-24 25,0 0,0-1,25 1,-25 25,25-1,-25-24,0 0</inkml:trace>
  <inkml:trace contextRef="#ctx0" brushRef="#br0" timeOffset="6410.8517">10220 15677,'-25'0,"25"24</inkml:trace>
  <inkml:trace contextRef="#ctx0" brushRef="#br0" timeOffset="7600.8876">11435 15850,'-25'0,"50"0,-75-25,26 25,24 25,-25-25,0 25,0 0,0 0,25-1,-24 1,24 0,0 0,0 0,24-25,1 0,0 0,0-25,24 0,-49 0,25 0,-25 1,25 24,-25-25,0 50,0 49,0-49,25 0,-25-1,0 1,0 0,25 0</inkml:trace>
  <inkml:trace contextRef="#ctx0" brushRef="#br0" timeOffset="7827.9944">11658 15503,'0'-25,"0"50,0-25,0 25,0 0,0-1,0 1,0 25,25-25,-25-1,0 1,0 0,25 49,-25-49,0 50,25-51,-25 76,0-76,0 1</inkml:trace>
  <inkml:trace contextRef="#ctx0" brushRef="#br0" timeOffset="8550.4677">11683 15875,'0'0,"25"0,0 0,24-25,1 25,-1 0,-24 0,25-25,-25 25,-1 0,26 0,0 0,-26 0,1 0,25 0,-25 0,-25 25,-25-25,0 25,25 0,-25-25,25 25,-25-1,1 1,-1 0,25 0,0 0,25-50,24 0,-49 0,25 0,0-24,-25 24,25 0,0 0,-25 50,0 0,-25 0,25 0,0 24,25-24,-25 0,24 0,1-25,0 0,0 0,0-25,-1 25,1-25,0 0,0 0,0 1,-25-1,24 0,-24 50,0 0,0-1,0 1,25 0,0-25,-25-25,25 25,0-25,-1 1,-24-26,25 25,0 0,-25 1,25 24,-25 24,0 26,0 0,0-26,25-24,-25 25,0 0,0 0,24-25,-24 25,0-1,25-24</inkml:trace>
  <inkml:trace contextRef="#ctx0" brushRef="#br0" timeOffset="9217.6149">13444 15850,'25'-25,"-50"50,75-74,-25 24,-25 0,24 25,1-25,0 25,0-25,0 25,-1 0,1 25,25 0,-25 25,-25 24,24 0,-24 1,0 24,0-74,0 24,-24 51,24-76,-25 1,25 0,0 0,-25-25,25 25,-25-25,0-50,25 25,0 0,0 1,0-1,-24 0,24 0,24-49,-24 49,25 0,0-49,-25 49,25 0,0 0,-1 1,1-1,25 25,-1 0,-24 0</inkml:trace>
  <inkml:trace contextRef="#ctx0" brushRef="#br0" timeOffset="9852.4278">14139 15850,'49'-25,"-98"50,123-74,-49 49,0-25,-50 25,0 0,0 0,-24 25,24-1,-25 1,50 0,-25-25,25 25,0 0,-24-1,24 1,24 0,-24 0,25-25,0 0,0 0,-25-25,25 0,-1 25,1-25,-25 1,25-1,-25 0,25 25,-25 25,0 0,0-1,0 1,0 0,25 0,-1-25,1 0,0-25,0-25,0 26,0-26,-1 25,-24 0,25 1,-25 48,0 1,0 0,25 0,-25 0,0-1,25-24,0 0,-1 0,-24-24,25-1,-25 0,25 0,0 25,-25-25,25 25,-1-24,1 24,0 0,0 24,0 1,-1 0,1 0,0 49,0-74,-25 25,0 0</inkml:trace>
  <inkml:trace contextRef="#ctx0" brushRef="#br0" timeOffset="9978.4284">14759 15602,'0'0,"0"25</inkml:trace>
  <inkml:trace contextRef="#ctx0" brushRef="#br0" timeOffset="10935.495">14932 15825,'0'0,"25"-24,-25-1,25 25,0-25,0 25,24-25,1 25,-25 0,-1 25,1-25,-25 25,25-25,-25 25,25-1,-25 1,0 0,25 49,-25-49,0 50,0-1,0-49,0 0,0 24,0-24,0 0,0 0,0-1,0 1,0-50,-25 25,25-24,-25-1,25-25,-25 25,25-49,25 49,-25 0,25-49,0 24,-1 1,1-1,25 25,-25 1,0 24,24-25,1 25,-25 0,-1 0,1 0,-25 25,-25-25,25 24,0 1,0 0,-24-25,24 25,24-50,1 25,-25-25,25 25,-25-25,25 1,0-1,-1 0,1 25,0 0,-25 25,0 0,25-1,-25 1,25-25,-25 25,24-25,1 0,0 0,0 0,0 0,24-25,-24 0,0 25,49 25,1 50,-26-51,-24 1,0-25,0 0,-1 25,1-25,0 0,0 0,0-25</inkml:trace>
  <inkml:trace contextRef="#ctx0" brushRef="#br0" timeOffset="11482.4971">16718 15701,'25'0,"0"25,0 0,-25 0,25 0,-1 24,-24 1,0-1,25-24,-25 0,0 0,0 0</inkml:trace>
  <inkml:trace contextRef="#ctx0" brushRef="#br0" timeOffset="11835.6377">17090 15751,'0'-25,"0"50,-24-50,24 50,0 0,0 0,24-25,-24 24,0 1,0 0,0 0,0 0,0-1,25-24,-25-24,25-1,0 0,24-49,-24 49,0 25,0 25,-25-1,0 26,0-25,25 24,-25-24,0 0,24 0</inkml:trace>
  <inkml:trace contextRef="#ctx0" brushRef="#br0" timeOffset="12071.6394">17462 15478,'0'0,"0"25,0 0,0 0,25-1,-25 26,25-25,-25 24,0-24,25 0,-25 25,25-26,-25 51,25-50,-1 49,-24-49,0 49</inkml:trace>
  <inkml:trace contextRef="#ctx0" brushRef="#br0" timeOffset="12653.6111">17512 15801,'0'0,"25"0,0 0,0 0,-1 0,26 0,-25 0,0 0,24-25,-24 25,0-25,0 25,-25-25,-25 0,0 25,0 0,0 25,25 0,-24 0,24 24,0 1,24 0,-24-26,25-24,0 50,0-50,-25 25,25-25,24 0,1-25,-1 0,-49 0,25-24,0 49,-25-25,25 0,0 0,-25 1,24 24,-24 24,0 1,0 0,0 0,0 0,25-1,-25 1,0-50,0 1,0-1,25-25,-25 25,25 1,-25-1,25 0,-1 25,1 0</inkml:trace>
  <inkml:trace contextRef="#ctx0" brushRef="#br0" timeOffset="13475.3127">18355 15825,'0'0,"25"0,-25-24,25 24,0 0,0 0,-1 0,1 0,-25 24,25 1,-25 0,0 0,25 0,-25-1,0 1,0 0,25-50,0 0,-1 1,1-26,0 50,-25-25,25 25,-25-25,0 50,25-25,-25 25,0 0,24 0,1-25,0 0,0 0,24-25,-24 25,0-25,-25 0,25 25,-25 25,25 0,-1-25,1 0,0 0,-25-25,0 0,25 25,-50-25,25 1,0-1,-25 25,0 0,1 0,24 49,-25 1,25-25,0 0,25 24,-1-24,26 0,-25-25,0 0,-1-25,1 25,0-25</inkml:trace>
  <inkml:trace contextRef="#ctx0" brushRef="#br0" timeOffset="13689.3886">19372 15453,'0'-49,"0"98,0-123,0 99,0 24,0 1,0 0,0-26,0 26,25-25,-25 49,25-49,-25 25,0-26,25 26,-25-25,25 0,-25-1,24 26,-24-25</inkml:trace>
  <inkml:trace contextRef="#ctx0" brushRef="#br0" timeOffset="13812.9131">19348 15726,'0'-25,"24"25,1 25</inkml:trace>
  <inkml:trace contextRef="#ctx0" brushRef="#br0" timeOffset="14583.9893">20117 15453,'24'0,"-24"-24,25 24,-25-25,25 25,0 0,-25 25,25-25,-25 49,24-24,-24 25,0-1,0 1,25-1,-25 1,0 0,0-1,0-24,0 0,-25 0,25-50,0 0,0 0,50-74,-25 74,0 0,-1 25,1 0,-25-24,50 24,-25 24,-1-24,1 50,0-25,0 0,-25-1,0 1,0 0,-25-25,0 25,25 0,-49-25,24 0,0 0,-25 0</inkml:trace>
  <inkml:trace contextRef="#ctx0" brushRef="#br0" timeOffset="15112.7783">20886 15776,'24'0,"-48"0,73-25,-49 0,-25 25,25-25,-24 1,-1-1,0 25,0 0,25 25,-25-1,1 1,24 0,0 25,0-1,0-24,24 0,1 0,0-1,0-24,0 0,-1 0,26-24,-25-1,0-25,-1 50,-24-49,25 24,-25 0,25 25,-25-25,25 25,-25 25,0 25,0-1,0-24,0 0,0 24,0-24,25-25,-25 25,24-50,-24-49,25 24,-25 1,0 24,25 0,-25 0,25 0,-25 1,25 24,-1 0,-24 24</inkml:trace>
  <inkml:trace contextRef="#ctx0" brushRef="#br0" timeOffset="15886.1889">21431 15726,'0'0,"0"25,0 0,0 0,25-25,-25 24,0 1,0 0,25-25,-25-25,25 0,-25 1,0-1,24 25,-24-25,25 25,-25-25,25 25,0 0,-25-25,25 25,-25 25,24-25,-24 25,0 0,0 24,0-24,0 0,0 0,0 0,0-1,25-24,-25-24,25-26,-25 25,50-24,-50 24,0 0,25 25,-25-25,24 0,1 1,0 24,0 0,-25 24,0 1,25 0,-25 0,0 0,0-1,24 1,-24 0,50-25</inkml:trace>
  <inkml:trace contextRef="#ctx0" brushRef="#br0" timeOffset="16458.6385">22225 15751,'0'0,"25"-25,0 25,-25-25,-25 1,0 24,0 24,25 1,-25-25,1 25,-1 0,25 0,0-1,-25 1,25 0,25-25,0 0,-1-25,1 0,25-24,-50 24,25 0,-25 50,0 0,0 0,0 24,0-24,0 0,49-25,-24 0,25-25,-26 0,26 0,0 1,-26-26,-24 25,25 0,-25 1,25 24,-25-25,0 0,-25 25,50 25,0 0,-25-1,25 1,-25 0,24 0,-24 0,0-1,0 26,0 0,-49-26,24-24,0 0,-24-49,24 24</inkml:trace>
  <inkml:trace contextRef="#ctx0" brushRef="#br0" timeOffset="17070.5908">23019 15677,'0'-25,"-25"25,25 25,-25-25,0 24,1 1,-26 25,25-25,0-1,1 26,24-25,24-25,1 0,0 0,25-25,-26 0,1 25,25-25,-25 1,-1-1,1 25,-25 25,0-1,0 1,-25 0,25 0,0 0,0-1,25-24,0 0,49-99,-49 25</inkml:trace>
  <inkml:trace contextRef="#ctx0" brushRef="#br0" timeOffset="17276.1231">23316 15379,'0'-25,"0"50,0-75,-24 50,24 25,0 0,0 0,0 0,0-1,0 1,0 0,24 25,-24 24,0-49,0 0,25 49,-25-49,0 0,25-1,-25 26,25-25,0 0,-1-25</inkml:trace>
  <inkml:trace contextRef="#ctx0" brushRef="#br0" timeOffset="17609.2123">23614 15776,'50'-25,"-100"50,100-75,-26 25,-24 1,0-1,0 0,0 0,-24 25,-1 25,25 0,-25 0,25-1,-25 1,25 0,0 0,0 0,25-25,0 0,0-25,-1 25,-24-25,25 0,0 25,-25-25,25 25,-25 25,0 0,-25 0,25 0,0 24,0 1,25-25,0-25,-1-25,-24 0</inkml:trace>
  <inkml:trace contextRef="#ctx0" brushRef="#br0" timeOffset="17967.7439">23887 15329,'0'-49,"0"98,0-123,-25 74,25 25,0-1,25 1,-25 50,0-1,0-24,25-1,-25 26,0-50,25-1,-25 1,24 0,1 0,0-25,-25-25,25 0,0 25,-25-25,24 25,1 0,0 0,-25 25,25 0,0 0,-1 0,1-1,-25 1,25 0,-25 0,25 0,0-25,-25 24,24-24</inkml:trace>
  <inkml:trace contextRef="#ctx0" brushRef="#br0" timeOffset="18637.7426">24805 15925,'24'24,"-48"-48,48 73,-24-24,0 0,0 0,0-1</inkml:trace>
  <inkml:trace contextRef="#ctx0" brushRef="#br0" timeOffset="20129.9818">25226 15602,'0'-25,"0"50,0-74,0 73,0 1,0 0,0 0,0 24,0-24,0 25,0-1,0 1,0-25,25-25,0-25,-25 0,0 0,25 1,-25-1,0 0,25 0,-25 0,0 1,24-1,1 0,-25 50,25-25,-25 25,25-1,-25 1,0 0,0 0,0 24,25-49,-25-24,24-1,1 0,0 0,0 0,0 1,-25-1,24 25,1-25,-25 50,0 0,0-1,0 1,0 0,25 0,-25 24,0-24,25-25,-25 25,25-25,-1 0,1-25,0 0,49 1,-49-1,0 0,25 0,-25 0,-1 1,1-26,-25 25,-25 25,25 25,-24-25,-76 124,75-99,25 0,0-1,0 1,25-25,0 0,0 0,0-49,0 24,-1 25,-24-25,25 0,-25 0,25 25,-25-24,0 48,0 1,0 0,0 0,0 0,0-1,25-24,24-49,-24-26</inkml:trace>
  <inkml:trace contextRef="#ctx0" brushRef="#br0" timeOffset="20309.1415">26194 15354,'0'-74,"0"49,0 0,0 0,0 0,0 50,0 0,0 25,25-26,-25 1,0 99,0-99,24 25,-24-1,0 1,0-25,0 0,0 24,0-24,0 0,0 0</inkml:trace>
  <inkml:trace contextRef="#ctx0" brushRef="#br0" timeOffset="20825.6374">26442 15553,'-25'-25,"50"50,-75-75,25 50,1 25,-1 0,0-25,0 24,25 1,0 0,0 0,0 0,25-1,25-24,-1 0,100 0,-99-24,-26 24,1 0,25-25,-25 25,-25-25,0 50,-25-25,0 25,25-1,-25-24,25 25,25-25,0 25,0-25,24-25,-24 0,0 1,0-1,-25 50,0-1,0 1,0 0,24-25,-24 25,0 0,0 24,25-24,-25 0,0 0</inkml:trace>
  <inkml:trace contextRef="#ctx0" brushRef="#br0" timeOffset="23512.3281">27831 15404,'0'-25,"0"0,0 50,0 0,-25-25,50 0,-25 25,0-50,0 50,0-1,0 1,0 25,25-1,-25 1,0 0,0-26,0 1,0 25,0-1,24-24,-24 0,0 0,0 0,0-1,0 1</inkml:trace>
  <inkml:trace contextRef="#ctx0" brushRef="#br0" timeOffset="23734.0863">27781 15801,'0'-25,"25"25,0-25,0 25,-1 0,1 0,0 0,0 0,0 0,-1 25,26-25,0 25,-25-25,-1 0</inkml:trace>
  <inkml:trace contextRef="#ctx0" brushRef="#br0" timeOffset="23906.0937">28178 15776,'0'0,"25"25,-25-1,0 1,25 0,-25 25,0-26,0 1,0 0,0 0</inkml:trace>
  <inkml:trace contextRef="#ctx0" brushRef="#br0" timeOffset="24057.0826">28302 15577,'0'0,"-25"0,25 25,0 0</inkml:trace>
  <inkml:trace contextRef="#ctx0" brushRef="#br0" timeOffset="24509.09">28674 15801,'0'-25,"-25"25,1-25,-1 25,-25 25,25 0,-24-1,24 1,0 25,0-25,25 24,0-24,25-25,-25 25,25-25,0 0,0 0,24-50,-24 50,25-74,-26 49,-24 0,25 0,-25-24,25-1,0-24,-25 24,0 25,0-24,0-1,0 25,0 1,0-26,0 25,0 0,0 0,0 1,-25 24,25 24,0 26,0 0,0-1,0 26,0-50,0-1,0 26,25-25,-25 0,0-1,25 26,-25 0,24-1</inkml:trace>
  <inkml:trace contextRef="#ctx0" brushRef="#br0" timeOffset="24925.8366">29071 15776,'0'-25,"0"0,-25 25,0 0,25 25,-24-25,24 25,-50 24,25 1,0 0,50-50,0 0,0-25,0 0,-1 25,1-25,0-24,0 24,-25 0,25 25,-25-25,0 50,0 25,0-26,0 26,0 0,0-26,0 1,25-25,-1 25</inkml:trace>
  <inkml:trace contextRef="#ctx0" brushRef="#br0" timeOffset="25168.8188">29344 15280,'0'-50,"0"100,-25-125,25 100,0 0,0 0,0 74,0-74,0 74,0-49,0-26,25 76,-25-26,25-24,-25-26,0 26,25-25,-25 0,0-1,0 1,24 0,-24-50,0 0</inkml:trace>
  <inkml:trace contextRef="#ctx0" brushRef="#br0" timeOffset="25335.0858">29418 15801,'-24'-100,"24"76,24 222,-24-272,-49-75,24 149,25 25,0-1,0 1,0 0,25 25,24-1,-24-24,50 25,-26-50,-24 0</inkml:trace>
  <inkml:trace contextRef="#ctx0" brushRef="#br0" timeOffset="26257.6809">30212 15230,'0'0,"0"-25,0 0,0 50,0 0,0 25,0-26,0 51,0-50,0 0,25 49,-25 0,25 1,-25-26,0 1,25-25,-25 0,0-50,0 0,24 0,1-24,25 24,-25 25,-1-25,1 25,0 25,0 0,-25-1,0 1,0 25,-25-25,25-1,0 1,-25 0,25 0,-25 0,1-1,-1-24,0 0,25-24,0-1,0 0,25-25,0 1,-1 24,1-25,0 26,0-1,24 0,-24 25,0 0,0 25,0 0,-1-1,1 26,-25-25,0 0,25-1,-25 1,0 0,0 25,25-26,-25 1</inkml:trace>
  <inkml:trace contextRef="#ctx0" brushRef="#br0" timeOffset="26387.6783">30783 15528,'0'0</inkml:trace>
  <inkml:trace contextRef="#ctx0" brushRef="#br0" timeOffset="26678.2999">30931 15478,'-99'25,"198"-50,-99 50,-24-25,-1 25,0 0,0-1,0-24,25 25,0 0,-24-25,24 25,0 0,24-1,-24 1,25 0,0 0,0 0,-25-1,25 1,-1 0,-24 0,0 0,0-1,0 1,-24-25,-1 0,25-25,0 1,0-26,25 50</inkml:trace>
  <inkml:trace contextRef="#ctx0" brushRef="#br0" timeOffset="26982.2884">31204 15677,'0'0,"25"0,0 0,-50 0,0 24,0-24,1 0,24 25,24-25,1 0,0 0,-25-25,25 25,0 0,0 0,-25 25,0 0,0 25,0-26,0 1,24 25,-24-25,25-1,-25 1,25 0,-25 0</inkml:trace>
  <inkml:trace contextRef="#ctx0" brushRef="#br0" timeOffset="28622.0982">4118 16966,'-25'0,"0"0,0 0,0 25,1-25,-26 25,50 0,-25 0,0-1,25 1,0 0,-24 0,24 0,0-1,0 1,24 0,1 0,0-25,25-25,-26 0,1 25,-25-25,50-24,-50 24,25 0,-1-49,-24 49,0-25,0 26,0-51,0 50,-24-24,24 24,0 0,0 0,-25 25,25-24,0 48,25 1,-1 0,-24 0,0 0,25-1,-25 1,25 25,0 24,-25-49,0 0,25 0,-25 24,0-24,0 0,0 0,24-1,-24-48,0-1,25 0,-25 0,25-24,-25 24,25-25,-25 25,25 25,-25 25,24 0,-24 0,0 24,25-49,-25 25,0 0,0 0,25 0,-25-1,25-24,-25 25</inkml:trace>
  <inkml:trace contextRef="#ctx0" brushRef="#br0" timeOffset="29014.951">4415 16818,'0'0,"-25"0,25 24,0 1,25-25,0 0,0 0,24-25,1 25,-25 0,0 25,-25 0,0 0,-25 0,25 24,0-24,-25 25,25-26,0 1,0 0,25 0,0-25,-1 25,1-25,0 0,0 24,-25 1,-25-25,0 0</inkml:trace>
  <inkml:trace contextRef="#ctx0" brushRef="#br0" timeOffset="29268.5148">4837 16644,'0'0,"0"25,0 0,0-1,25 51,-25-50,0 24,25-24,-25 49,24-24,1 49,-25-49,0-1</inkml:trace>
  <inkml:trace contextRef="#ctx0" brushRef="#br0" timeOffset="29835.872">5060 16917,'-25'0,"50"0,-50-25,1 25,-1 0,0 0,25 25,-25-25,25 25,0-1,0 1,0 0,0 25,25-50,0 24,-25 1,25-25,-1 0,1 0,25 0,-50-25,25 25,-1-24,1 24,-25-25,25 25,-25-25,25 25,-25-25,0 0,0 50,0 0,0 0,0 0,25-1,-25 1,24 0,1-25,0 0,25-25,-26 25,-24-25,25 1,-25-1,0 0,25 0,-25 0,0 1,0-1,0 50,0-1,0 26,0-25,0 0,0-1,25-24,-25 25,25 0,-25 0,24-25</inkml:trace>
  <inkml:trace contextRef="#ctx0" brushRef="#br0" timeOffset="30284.0356">5755 16917,'0'-25,"0"50,0-75,0 25,-25 25,0 25,25 0,-25-25,25 25,0 0,0-1,25 1,-25 0,25-25,-25 25,25-25,-25 25,24-25,1 0,-25 24,25-24,0 0,0 25,-25 0,25-25,-50 25,0-25,0 25,0-25,25-25,-25 25,25-25,25 0,-25-24,25 24,0-25,0 25,0 25,-25-24,24 24,51 49,-50-24,-1-25,1 50,-25-26,0 1,25 0,-25 0</inkml:trace>
  <inkml:trace contextRef="#ctx0" brushRef="#br0" timeOffset="30396.0385">6003 16793,'0'0,"-25"0</inkml:trace>
  <inkml:trace contextRef="#ctx0" brushRef="#br0" timeOffset="32264.1997">6747 16942,'25'-25,"-25"0,24 0,1 25,0 0,-25 25,25-25,-25 25,25 0,-25-1,0 1,25 0,-25 0,0 0,0-1,24-24,-24 25,25-25,-25-25,0 1,25-1,0 0,-25 0,25 0,-25 1,24-1,-24 50,0-1,25 1,-25 25,25-25,-25-1,25-24,-25 25,25-25,-1-25,1 25,0-24,0-1,-25 0,25 0,-1 0,-24 1,25 24,-25 24,0 1,25-25,-25 25,25 0,0 0,-1-1,1-24,0 0,0 0,0 0,-1-24,1-1,0 25,-25-25,25 0,-25 0,0 1,-25 24,25 24,-25-24,25 25,-25 0,25 0,0 0,0-1,0 1,25 0,0 0,0-25,0 0,-1 0,1 0,0 0,0-25,99-248,-124 248,0 1,0-26,0 25,-25 0,25 1,0-26,0 25,0 0,-25 25,25 25,25 25,-25-25,0 24,25-24,-25 0,0 24,0-24,25 0,-25 49,0-49,24 0,-24 0,25 24,-25-24,25-25,-25 25,25-25,0-25,0 0,-25 1,24-1,-24 0,0 0,0 50,25-25,-25 25,25 0,49-1,-49-24,0-24,0 24,24-25,-49 0,25 25,-25-25,25 25,-25-25,0 50,0 0,0 0,25-25,-25 25,25-25,-1 0,-24-25,25 25,0 0,-25-50,25 50,0-25,-25 1,24 24,-24 24,0 1,25 0,0-25,-25 25,25-25,0-25,-25 0,24 25,-24-25,25 25,-25-24,25 24,-25-25,25 50,-25-1,25 1,-1 25,1-25,-25-1,25 1</inkml:trace>
  <inkml:trace contextRef="#ctx0" brushRef="#br0" timeOffset="32390.8871">8657 16718,'0'0,"-25"25</inkml:trace>
  <inkml:trace contextRef="#ctx0" brushRef="#br0" timeOffset="33160.4295">9426 16867,'0'-25,"0"50,0-25,0 25,25 0,-1 0,-24-1,25-24,-25 25,25 0,-25 0,25-25,0 0,-1 0,-24-25,25 25,-25-25,0 0,25 25,-25-24,0-1,25 0,-25 0,0 50,0 0,0 24,25-24,-25 0,24 0,1 0,0-25,0 0,0 0,-1 0,26-25,-25 25,0-25,-1 25,-24-25,25 0,-25 1,25 24,-25-50,0 25,0 0,0 1,0-1,-25 0,0 25,1-25,24 50</inkml:trace>
  <inkml:trace contextRef="#ctx0" brushRef="#br0" timeOffset="33494.1041">10170 16917,'25'0,"-25"-25,25 25,-25-25,24 25,1-25,-25 1,25-1,-25 0,-25 25,0 0,1 0,-1 25,25 0,-25-25,25 49,0-24,0 0,0 0,25-1,0 1,-25 0,24-25,1 25,0-25,0 0,0 0,-1 0,1 0,0-25</inkml:trace>
  <inkml:trace contextRef="#ctx0" brushRef="#br0" timeOffset="33857.2394">10616 16520,'0'0,"-24"0,24-25,0 50,0 0,0 0,-25 123,25-73,0-1,25 1,-25-51,24 26,26-25,0 0,-26-50,1 0,0 0,-25 0,0 1,0-1,0 0,-25 25,25-25,-25 25,1 0,24-25,-25 25,25 25,-25-25,0 0,25 25,-25-25,1 50</inkml:trace>
  <inkml:trace contextRef="#ctx0" brushRef="#br0" timeOffset="34809.0767">11261 16892,'25'0,"-25"25,25 0,-25-1,25 1,-25 0,25 0,-25 0,24-1,-24 1,25 0,0-50,0 0,-25 1,49-26,-24 25,0-24,-25 24,0 50,0-1,0 1,25 0,-25 0,0 0,25-25,-1 0,1 0,-25-25,25 25,0-25,-25 0,25 0,-1 1,-24 48,25-24,-25 25,25 0,0 0,24-25,-49 25,25-25,0 0,0-25,0 25,-1 0,1-25,-25 0,25 0,-25 1,0-1,0 0,0 0,-25 25,0 0,1 0,24 25,-25 0,25 0,0-1,0 26,0-25,25-25,-1 25,1-25,0 0</inkml:trace>
  <inkml:trace contextRef="#ctx0" brushRef="#br0" timeOffset="35392.1576">12229 17066,'25'0,"-1"0,1-25,25 25,-25-25,24 0,-24 0,0 1,-25-1,0 0,-25 25,0 0,0 0,25 25,-24 0,24 24,0-24,0 25,24-26,26 1,-25-25,24 0,1-25,-25 25,-25-24,25 24,-1-25</inkml:trace>
  <inkml:trace contextRef="#ctx0" brushRef="#br0" timeOffset="35679.1545">12750 16842,'0'0,"24"0,-24 25,0 0</inkml:trace>
  <inkml:trace contextRef="#ctx0" brushRef="#br0" timeOffset="36335.7847">12849 16594,'0'0,"25"0,-1 25,-24 0,0 0,0 0,25-1,-25 1,0 0,0 0,0 24,25-24,-25 25,0-25,25 24,-25-24,0 0,0 0,0-1,0 1</inkml:trace>
  <inkml:trace contextRef="#ctx0" brushRef="#br0" timeOffset="36629.3124">12874 16917,'24'-25,"-48"50,73-75,-24 50,0-25,0 25,-1-24,1 24,0 0,25-25,-50 0,49 25,-24 0,0 0,-25 25,25 0,-25-1,25 26,-25 0,24-26,-24 26,25-50,-25 25,0 0,25-1</inkml:trace>
  <inkml:trace contextRef="#ctx0" brushRef="#br0" timeOffset="36779.4684">13246 16669,'0'0,"25"0,-1 0</inkml:trace>
  <inkml:trace contextRef="#ctx0" brushRef="#br0" timeOffset="37461.1899">13568 16842,'0'25,"-25"0,25 0,0 0,0-1,0 1,25 25,-25-25,25-25,0 0,0-25,-1 0,51-25,-50 26,-25-1,24 25,-24 25,0 24,0-24,25 0,0-25,0 0,24-50,-49 25,25 1,0 24,0 0,-25 24,25-24,-25 25,24 0,-24 0,0 0,25-25,-25 24,0 1,0 0,25 0,-25 24,0-24,-25 50,25-51,-25 1,1-25,-1 0,25-25,0-24,0-26,25 26,-1 24,1-25,0 50,-25-24,25-1,0 25,-1-25,1 25</inkml:trace>
  <inkml:trace contextRef="#ctx0" brushRef="#br0" timeOffset="39767.6029">2877 15850,'0'25,"0"0,25-25,-25-25,-25 25,25 25,-24-25,24 25,0-1,24-24,-24 25,25-25,-25-25,25 25,-25-24,0-1,-25 25,0 25,1-1,24 1,0 0,0 0,24-25,-24-25,50 0,-25 0,0 1,-25-26,-25 50,0 0,0 25,0-25,1 25,24-1</inkml:trace>
  <inkml:trace contextRef="#ctx0" brushRef="#br0" timeOffset="42899.0291">6003 16197,'0'25,"0"-50,25 50,-1-25,1 25,0-25,0 0,0 0,-1 0,26 0,-25 0,24 0,1 25,-25-25,24 0,-24 0,25 0,-25 0,-1 0,1 0,0 0,0 0,0 0,24 25,-24-25,0 0,0 0,24 0,-24 0,0 0,25 0,-26 24,1-24,25 0,49 0,-49 0,49 25,-25-25,25 0,-49 0,-25 0,49-25,-24 25,-25 0,74 0,-74 0,24 0,-24 0,49 0,-24 0,-25 0,74 0,-49 0,-1 0,26 0,-1 0,-24 0,24 0,-24 0,24 0,25 0,-74 0,74 0,-49 0,-25 0,24 0,26-24,-50 24,24 0,-24 0,25 0,-25 0,49 0,25 0,-24 0,-51 0,26 0,-25 0,24 0,26 24,-50-24,49 0,-24 0,-26 0,1 0,25 0,-25 25,-1-25,1 0,0 0,0 0,0 0,24 0,-24 0,0 0,0 0,0 0,-1 0,-48 0,24-25</inkml:trace>
  <inkml:trace contextRef="#ctx0" brushRef="#br0" timeOffset="44608.1358">14560 16470,'25'25,"0"-25,0 25,0-25,-1 0,1 0,0 0,0 0,0 0,-1 0,1 0,50 25,-26-25,-24 0,25 0,-26 0,1 0,50 0,-26 0,26 0,-1 25,50-25,-74 0,-1 0,-24 0,25 0,-1 0,26 0,49-25,-25 25,-49 0,24 0,25 0,-49 0,-1 0,1-25,49 25,1 0,-51 0,1 0,-25 0,24 0,1-25,-1 25,1 0,0 0,-1 0,50 0,-49 0,74 0,-74 0,-1 0,26 0,-26 0,1-25,74 25,-74 0,-1 0,1 0,-1 0,1 0,0 0,-1 0,75 25,-25-25,-49 0,124 0,-125 0,1 0,0 0,24 0,-24-25,24 25,-24 0,-1 0,26 0,-26 0,1 0,24 0,-24 0,-1 0,150 0,-25-24,-26 24,1 0,-25 0,25 0,-75 0,1 0,-26 0,26 0,-1 0,1 0,74 0,-1 0,1 0,-74 0,73 0,-73-25,-1 25,1 0,-1 0,0 0,1 0,-25 0,98 0,-73 0,-1 0,1 0,49-25,-50 25,75 0,0 0,-25-25,-75 25,26 0,-26 0,26 0,-26 0,1 0,49-25,-74 25,99 0,-99 0,24 0,-24 25,0-25,0 0,0 0,-1 0</inkml:trace>
  <inkml:trace contextRef="#ctx0" brushRef="#br0" timeOffset="51009.2633">3051 17884,'0'-25,"25"25,-25 25,0 0,0 0,25-25,-25-25,-25 25,25 25,0 0,0-1,25-24,-1 0,-24-24,0-1,-24 25,24-25,-25 25,25 25,25-25,-25-25,24 0,-24 0,-24 25,-1 0,25 25,-25 0</inkml:trace>
  <inkml:trace contextRef="#ctx0" brushRef="#br0" timeOffset="54388.1665">4217 17735,'0'-24,"25"24,-25-25,0 0,24 25,-24-25,25 25,-25 25,0 0,0 0,0-1,0 1,-25 0,25 0,0 0,0 24,0 1,0-25,0 24,25-24,-25 0,25 0,0-25,-25 24,25-24,-1 0,1 0,0-24,25-1,-26 0,1 0,0 0,-25 1,25 24,-25-25,25 25,-25-25,0 50,24-25,-24 25,0-1,25 1,-25 0,25 0,-25 0,0-1,25-24,-25 25</inkml:trace>
  <inkml:trace contextRef="#ctx0" brushRef="#br0" timeOffset="54527.1512">4614 17785,'-25'0</inkml:trace>
  <inkml:trace contextRef="#ctx0" brushRef="#br0" timeOffset="55036.4236">5011 17835,'-25'0,"25"24,-25-24,25 25,-25 0,25 0,0 0,0-1,25-24,25 50,-26-50,1 25,0-25,-25 25,-25-25,0 0,25 24,-49-24,24 25,0-25</inkml:trace>
  <inkml:trace contextRef="#ctx0" brushRef="#br0" timeOffset="55300.9313">5358 17537,'-25'0,"50"0,-50 25,25 0,25-25,-25 49,0 1,25 74,-25-50,0-49,0 25,0-26,24 1,-24 50,0-26,0-24</inkml:trace>
  <inkml:trace contextRef="#ctx0" brushRef="#br0" timeOffset="55505.0372">5283 17934,'25'0,"0"0,0 0,0-25,24 25,1-25,-1 25,1 0,-25-25,0 25</inkml:trace>
  <inkml:trace contextRef="#ctx0" brushRef="#br0" timeOffset="55878.8886">5829 17884,'0'25,"0"0,0 49,0-24,0-25,0-50,0 0,0 0,25-24,-25 24,0 0,25 0,0 25,-1 0,1 0,0 0,0 0,0 0,-1 0,1 25,0-25</inkml:trace>
  <inkml:trace contextRef="#ctx0" brushRef="#br0" timeOffset="56082.0134">6201 17859,'0'25,"0"0,-25-25,25 25,0 0,0-1,0 26,0-25,0 0,0 24,0-24,0 0,0 0</inkml:trace>
  <inkml:trace contextRef="#ctx0" brushRef="#br0" timeOffset="56248.8215">6201 17562,'-25'0,"50"0</inkml:trace>
  <inkml:trace contextRef="#ctx0" brushRef="#br0" timeOffset="56727.1349">6424 17462,'0'0,"25"0,0 0,0 25,-25 0,0 0,0 49,0-49,0 0,0 49,0-24,-25-25,25 0,0 49,0-49,0 0,0-1,0 1,25-25,0-25,-1 1,1-1,-25 0,25 0,-25 0,25 25,0 25,-25 0,0 25,24-26,-24 26,25-25,-25 0,0-1,25 26,0-25,0-25,-1 0</inkml:trace>
  <inkml:trace contextRef="#ctx0" brushRef="#br0" timeOffset="57712.1377">7813 17587,'0'0,"0"24,0 1,25 0,-25 99,25-50,-25 1,25-1,-25-49,0 49,0-49,0 25,25-25</inkml:trace>
  <inkml:trace contextRef="#ctx0" brushRef="#br0" timeOffset="57993.1499">7789 18008,'-25'0,"149"174,-223-348,99 149,24 25,-24-24,50 24,-50-25,25 25,0 0,24 0,-24 0,0 0,0 0,0 0,-1 0,1 25,0-25,25 49,-50-24,24 0,-24 0,0-1,25 1,-25 0,0 0,0 0</inkml:trace>
  <inkml:trace contextRef="#ctx0" brushRef="#br0" timeOffset="58132.1417">8161 17835,'0'0,"0"24,25-24</inkml:trace>
  <inkml:trace contextRef="#ctx0" brushRef="#br0" timeOffset="58655.5416">8657 17934,'0'-25,"0"50,-25-50,25 0,-25 25,25-25,-25 25,1 0,-1 0,0 0,25 25,-25 0,0 25,1-1,-1 26,25-51,0 26,25-50,-1 0,26-50,-25 26,-25-1,25-50,-1 51,-24-26,25 25,-25 0,25-49,-25 24,0 26,25-1,-25 0,0 0,0-24,0 73,0 1,0 0,0 0,0 0,25 74,-25-74,0 24,0-24,0 0,0 0,0-1,0 1,0 0,24 0,-24 0,0-1</inkml:trace>
  <inkml:trace contextRef="#ctx0" brushRef="#br0" timeOffset="59055.0054">8930 17835,'0'0,"-25"0,25 24,-25 1,0 25,0-25,25-1,-24 26,24-25,0 0,24-25,1 0,-25-25,25 0,0 0,0 0,-25 1,24-1,-24 0,25 25,-25 25,0 0,0-1,0 1,25 0,-25 0,0 0,0-1,25-24</inkml:trace>
  <inkml:trace contextRef="#ctx0" brushRef="#br0" timeOffset="59457.5277">9178 17587,'0'-25,"0"50,0-75,0 75,0 0,0-1,25 51,-25-50,0 24,0-24,0 49,-25-49,25 0,0 25,0-26,0 1,0 0,0 0,25-25,-1-25,-24 0,25 0,0 1,-25-1,0 0,25 25,-25-25,0 0,0 50,0 0,25 0,-25 0,0-1,24 1,1 25,0-25,0-1,-25 1,25 0,-1 0</inkml:trace>
  <inkml:trace contextRef="#ctx0" brushRef="#br0" timeOffset="60336.9324">10096 17835,'0'0,"24"0,1 0,-25 24,25 1,-25 0,25 0,-25 0,25 24,-25-24,0 0,0 24,0-24,24-25,-24-25,25 1,-25-1,25 25,-25-25,25 0,-25 0,25 1,-25-1,24 0,-24 0,25 0,-25 1,25 24,-25 24,25-24,-25 50,25 0,-25-26,24 1,1-25,0 0,0-25,0 1,-25-1,24 0,1 0,0 50,-25 0,0 0,25-1,0 26,-25-25,49 0,-24-25,0 0</inkml:trace>
  <inkml:trace contextRef="#ctx0" brushRef="#br0" timeOffset="60694.7077">11112 17859,'0'-24,"0"48,-24-48,-1 24,0 24,25 1,-25-25,25 25,-25 25,25-26,0 1,0 0,25-25,0-25,-25 0,25 25,-25-24,25 24,-25-25,24 25,-24-25,0 0,25 0,-25 50,0 0,0 0,25 0,-25-1,0 1,25 0,-25 0,25-50</inkml:trace>
  <inkml:trace contextRef="#ctx0" brushRef="#br0" timeOffset="60899.7267">11311 17636,'25'-99,"-50"198,50-173,-25 99,0-1,0 1,0 0,0 49,25-24,-25-25,0 0,0-1,0 26,0-25,0 0,24-1,-24 1,0 0,0 0,0 0,25-25</inkml:trace>
  <inkml:trace contextRef="#ctx0" brushRef="#br0" timeOffset="61197.7298">11311 17884,'0'0,"0"-25,25 25,0-24,-1 24,26-25,0 0,-1 25,-24 0,-25 25,25-25,-25 25,25-1,-25 1,0 25,0-25,24-1,-24 26,0-25,25 0,-25-1</inkml:trace>
  <inkml:trace contextRef="#ctx0" brushRef="#br0" timeOffset="61326.7252">11559 17711,'0'0,"0"-25</inkml:trace>
  <inkml:trace contextRef="#ctx0" brushRef="#br0" timeOffset="64322.7218">12601 18132,'0'0,"25"0,-25 25,0 0,0 0,0-1,-25-24,25 25</inkml:trace>
  <inkml:trace contextRef="#ctx0" brushRef="#br0" timeOffset="68255.3559">13965 17859,'25'0,"0"0,-1 0,-24-24,25 24,0 0,-25-25,25 25,0 0,-1 0,26 25,0 24,-26 1,1-1,-25-24,0 0,25 0,-25 24,0-24,0 0,0 0,0 49,0-49,0 0,0 24,0-24,-25-25,25 25,-25-25,25 25,-24-25,-1-25,0 0,25 0,-25 1,25-1,0 0,0 0,0 0</inkml:trace>
  <inkml:trace contextRef="#ctx0" brushRef="#br0" timeOffset="68714.0288">15007 17909,'-25'-25,"0"25,0-25,1 25,-1 0,0 0,0 0,0 25,1-25,24 25,-25-25,0 25,0 0,0-1,1 1,24 0,0 0,0 0,24-25,26 0,-25-25,0 0,-1 0,1 0,0 25,-25-24,25 24,-25-25,25 25,-25-25,0 50,0 74,24-74,-24 0,25-25,-25 24,25-24</inkml:trace>
  <inkml:trace contextRef="#ctx0" brushRef="#br0" timeOffset="69086.1178">15156 17959,'0'0,"0"24,0 1,0 0,24-25,-24 25,0-50,25 25,-25-25,25 0,0-24,0 49,-25-25,24 25,-24-25,25 25,0 0,0 0,0 25,0 0,-1-25,-24 25,25-25</inkml:trace>
  <inkml:trace contextRef="#ctx0" brushRef="#br0" timeOffset="69253.3044">15553 17909,'0'0,"0"25,0 0,0-1,24 1,-24 25,0-25,0-1,25 1,-25 0,0 0</inkml:trace>
  <inkml:trace contextRef="#ctx0" brushRef="#br0" timeOffset="69393.8439">15602 17735,'-25'-24,"50"48,-74-48</inkml:trace>
  <inkml:trace contextRef="#ctx0" brushRef="#br0" timeOffset="70314.7002">15875 17884,'25'0,"-25"25,0 0,0 0,0-1,25 26,-25-25,0 0,24-1,1-24,-25-24,25-1,0 25,0-25,-1 0,-24 0,25 1,0-1,0 0,0 0,-1 25,-24 25,0 0,0 0,25-1,-25 1,25-25,0 25,0-25,-1-25,1 25,0-25,-25 1,25 24,0-25,0 0,-1 0,1 0,0 50,0 0,-25 0,25 0,-25-1,0 1,24 0,-24 0,25 24,-25-24,0 0,25 49,-25-49,0 25,-25-25,25-1,-25-24,1 0,-1 0,0-24,0-1,25 0,-25-25,1 50,24-24,0-1,-25-25,50 25</inkml:trace>
  <inkml:trace contextRef="#ctx0" brushRef="#br0" timeOffset="70959.2336">16818 17859,'49'-24,"-396"222,719-396,-446 222,148-73,-99 49,0 0,25 25,-24-25,-1 49,0-24,0 0,50 0,0-50,0 25,-25-25,49 0,-24 0,0 25,0-24,-25-1,24 74,-24-24,0 0,25 0,-25 0,25-25,-25 24,25-24,0 0,-25-24,49 24,-49-25,25 25,25-25,-50 0,24 25,-24-25,25 25,0 0,-25 25,0 0,25 0,0-25,-1 0,1 0,-25-25,25 0,0 25,-25-25,25 25,-1 25,-24 0,25-25,-25 25,25 0,-25-1,25 1,-25 0,25 0</inkml:trace>
  <inkml:trace contextRef="#ctx0" brushRef="#br0" timeOffset="71453.6634">18306 17735,'25'0,"-50"0,74 25,-49 0,25 25,0-1,-25-24,0 0,25 0,-25-1,0 1,0 0</inkml:trace>
  <inkml:trace contextRef="#ctx0" brushRef="#br0" timeOffset="71608.6669">18281 17562,'0'-25,"99"521,-198-967,74 446,25 50</inkml:trace>
  <inkml:trace contextRef="#ctx0" brushRef="#br0" timeOffset="72022.754">18554 17661,'0'0,"0"25,0 0,0-1,0 1,0 0,0 25,25-26,-25 1,0 0,25-25,-25-25,24 0,1 1,0-26,0 50,-25-25,25 25,-1 0,1 0,-25 25,25 0,0 0,-25-1,25 1,-25 0,0 0,24 0,1-1,-25 1,25-25,0 0</inkml:trace>
  <inkml:trace contextRef="#ctx0" brushRef="#br0" timeOffset="72230.7487">19124 17438,'0'-25,"0"50,0-75,0 75,-24-25,24 49,0 51,24-75,-24 49,0-49,25 49,-25-49,0 25,25 24,-25-49,25 24,-25 1,25-25</inkml:trace>
  <inkml:trace contextRef="#ctx0" brushRef="#br0" timeOffset="72848.1934">19149 17785,'0'0,"25"0,0 25,24-25,1 0,24-25,-49 25,50-50,-51 50,1-24,0-1,-25 0,-25 25,0 0,1 0,-1 25,0 0,25-1,-25 1,25 0,0 0,0 0,25 24,-25-24,25 0,0 0,-1-25,1 0,0 0,0-25,0 25,-25-25,49-25,-49 26,25-1,0 25,-25-25,25 25,-25 25,0 0,0-1,0 1,0 25,0-75,0 0,0 0,0-24,0-1,25 25,-25 1,24-1,26 25,-25-25,0 25,-1 0</inkml:trace>
  <inkml:trace contextRef="#ctx0" brushRef="#br0" timeOffset="73786.2509">19918 17686,'25'0,"-50"0,50-25,0 25,-25 25,25-25,-25 25,0-1,24 1,-24 0,0 0,25 0,-25-1,25 1,0-25,0 25,-1-50,1 25,-25-25,25 25,-25-24,25-1,0 25,-25-25,24 0,1 0,0 1,0 24,-25-25,25 25,-25 25,0-1,24 1,-24 0,0 0,25-25,-25 25,25-1,0-24,0 0,-1 0,1 0,0 0,0-24,0 24,-1-25,1 25,-25-25,25 25,0-25,0 25,-25-25,49 25,-24 0,-25-24,25 24,-25-25,-25 25,25-25,-49 0,24 25,0 25,25 0,0 24,0-24,25 25,-25-25,25-25,-25 24,24 1,1-25,0 25,0-25,0 0,-1-25,1 0,-25 1,25 24,-25-25</inkml:trace>
  <inkml:trace contextRef="#ctx0" brushRef="#br0" timeOffset="73994.2381">21034 17338,'0'-74,"0"148,0-123,0 74,0-1,0 1,25 25,-25-25,25 24,-25 26,25-1,0 1,-1-1,-24-24,0-26,0 1</inkml:trace>
  <inkml:trace contextRef="#ctx0" brushRef="#br0" timeOffset="74146.7625">21059 17686,'0'-25,"0"50,0-25,25 0,0 0,0 0,-1 0,1 0</inkml:trace>
  <inkml:trace contextRef="#ctx0" brushRef="#br0" timeOffset="74960.8166">21927 17388,'0'0,"25"-25,-25 0,0 50,0 0,0 25,0 24,25 1,-25-26,0 75,0-99,25 49,-25-24,25 0,-25-26,-25-24</inkml:trace>
  <inkml:trace contextRef="#ctx0" brushRef="#br0" timeOffset="75204.9822">21903 17735,'49'-49,"-98"98,123-123,-49 74,0-25,24 25,-24 0,0-25,0 25,-1 0,1 0,-25 25,25-25,0 25,0-25,-1 25,-24 0,25-1,-25 1,25 0,-25 0,0 0,25-1,0 1,-25 0,24 0,-24 0,25-25</inkml:trace>
  <inkml:trace contextRef="#ctx0" brushRef="#br0" timeOffset="75310.5159">22349 17611,'74'248,"-148"-496,99 248</inkml:trace>
  <inkml:trace contextRef="#ctx0" brushRef="#br0" timeOffset="75730.4353">22771 17686,'49'0,"-98"0,74 0,-50 0,0 0,0 25,0-25,0 49,1-24,-1 0,25 0,-25 24,25-24,0 0,0 0,25-1,0-24,-1 0,1-24,0-1,0 25,0-50,0 1,-1-1,-24 0,25-49,-25 50,0 24,-25-50,25 1,0 24,-24 25,24 1,-25 24,25 24,25 26,-25 0,0-26,0 1,24 25,-24-25,0 49,25-24,0 24,-25-24,25-1</inkml:trace>
  <inkml:trace contextRef="#ctx0" brushRef="#br0" timeOffset="76098.1641">23242 17686,'0'0,"0"-25,0 0,-25 25,0 0,1 0,-1 25,0 0,0 0,0 24,1 1,24-25,0 49,0-49,24 0,1-25,0 0,0-25,0 0,-1 0,1-24,0-1,-25 25,0 50,0 25,0-26,0 1,0 25,0-25,25-25</inkml:trace>
  <inkml:trace contextRef="#ctx0" brushRef="#br0" timeOffset="76327.8056">23341 17438,'0'-25,"0"50,0-75,0 25,0 0,0 1,0 48,0 1,25 0,-25 0,0 0,0-1,0 1,0 25,0-25,25 49,-25-49,0 25,0-26,0 26,0-25,25 24,-25-24,0 0,0 0,24-25</inkml:trace>
  <inkml:trace contextRef="#ctx0" brushRef="#br0" timeOffset="76563.1458">23540 17587,'0'0,"0"-25,-25 25,0 0,0 0,0 25,1-1,24 26,-25-25,25 0,0-1,0 26,25-25,-1 0,1-1,0-24,0 0,0 25,24-25</inkml:trace>
  <inkml:trace contextRef="#ctx0" brushRef="#br0" timeOffset="77806.2898">24185 17214,'0'0,"0"-24,0 48,0 1,24 0,-24 25,0 24,0 0,25 1,-25-50,0 24,0-24,0 25,0-25,0 24,0-24,0 0,0 0,0-50,0 0,25 0,-25 0,25 25,49-99,-49 99,25 0,-26 0,1 25,0 0,-25 0,0 24,0 1,-25-25,0-25,25 24,-49-24,24 0,0 0,0 0,1 0,-1-24,25-1</inkml:trace>
  <inkml:trace contextRef="#ctx0" brushRef="#br0" timeOffset="78387.8382">24805 17785,'-25'-25,"50"50,-1-25,-24-25,0 0,0 1,0-26,25 25,-25 0,0 1,-25 24,25 24,-24 1,24 0,0 0,-25 0,25-1,0 1,0 0,0 0,0 0,0-1,0 1,25-25,-1 0,1 0,0-25,0-24,0 24,0 0,-25 0,24 1,-24-1,25 25,-25 25,0-1,0 1,0 0,0 0,0 0,25-1,-25 1,0-50,25-49,-25 24,25 26,-1-26,1 0,-25 26,25 24,0 0,0 0,-25 24</inkml:trace>
  <inkml:trace contextRef="#ctx0" brushRef="#br0" timeOffset="79822.0615">25350 17611,'25'0,"-50"0,75 0,-50 25,25-25,-25 25,0 0,0 0,0-1,-25 26,25-25,25-25,-25-25,25 25,-25-25,24 0,1 1,-25-1,25 25,0-25,0 0,-1 50,-24 0,25-25,-25 25,0-1,25 1,-25 0,25 0,0-25,-1-25,1-25,0 50,0-24,-25-1,25 0,-1 25,1-25,25 0,-25 25,-25 25,25 0,-25 0,0 0,24-1,-24 1,0 0,0 0,25-25,-25 25,25-25,0 0,0 0,-1-25,1 25,25-50,-25 25,-1 1,1-1,0 0,0 0,0 25,-25-25,24 1,-24-1,-24 50,-1-1,0 1,25 0,-25 0,0 0,25 24,-24-49,24 25,0 0,24-25,1 0,74-124,-74 99,0 0,0 25,-25-25,0 50,0 0,0 0,0 0,25 24,-1-49,1 0,25-25,-25 1,24-26,-24 25,0 0,24-49,-24 74,-25-25,25 0,-25 0,0 50,-25 0,25 0,0 0,25 74,-25-49,0-26,0 1,0 0,-25-25,0 0,1-25,-1 25,0-25</inkml:trace>
  <inkml:trace contextRef="#ctx0" brushRef="#br0" timeOffset="80396.903">27409 17587,'0'-25,"0"50,-25-50,25 0,-24 25,-26 25,0 0,26-1,-1 1,0 0,25 0,-25-25,25 25,-25-1,25 1,0 0,25-25,0 0,0-25,0 25,-1-25,1 1,0-1,0 0,0 25,-1-25,-24 0,0 50,0 0,0 49,0-49,0 0,25 25,0-26,0-24,0 0,-1 0,1 0,25-49</inkml:trace>
  <inkml:trace contextRef="#ctx0" brushRef="#br0" timeOffset="80613.4346">27856 17239,'0'-25,"0"50,0-74,0 73,-25-24,25 25,0 0,0 0,-25 24,25 1,0-25,-25 49,25-49,0 0,0 49,0-49,0 0,0 0,0 0,0-1,25 1</inkml:trace>
  <inkml:trace contextRef="#ctx0" brushRef="#br0" timeOffset="80950.5959">28104 17562,'25'-50,"-50"100,50-125,-25 100,-25 0,25 0,-25 0,0 24,0-24,25 0,0 0,25-25,25-25,-25 0,-1 0,1 0,0 1,0-1,-25 50,0-1,-25-24,25 50,0-25,0 0,0-1,0 1</inkml:trace>
  <inkml:trace contextRef="#ctx0" brushRef="#br0" timeOffset="81359.4366">28501 17214,'0'-24,"0"-1,0 50,0-1,24 1,-24 0,0 0,0 49,0-24,-24-1,-1 1,25-25,-25 25,0-50,25 24,-25 1,50-25,0 0,0 0,0 0,-1 0,76 0,-76 0,1 0,-25 25,0 0,0 0,0-1,25 26,-25 0,25-26,0 1,-1-25,1 0</inkml:trace>
  <inkml:trace contextRef="#ctx0" brushRef="#br0" timeOffset="81482.1569">29319 17636,'-372'199,"744"-398</inkml:trace>
  <inkml:trace contextRef="#ctx0" brushRef="#br0" timeOffset="89674.7002">2927 15949,'0'0,"-25"0,25 25,0 0,0 0,25 24,-25-24,0 0,25 0,0-25,-25-25,0 0,0 0,-25 25,25-49,-25 49,25 25,25 24,-25-24,25 25,-1-26,1 1,0-25,0 0,0-74,-25 49,0-25,0 26,-25-1,25 0,-25 0,0 0,0 25,1 0,-1 0,25 25,-25 0,0 25,25-1,0-24,0 0,25 24,0-49,0 0,-1-24,26-51,-25 50,-25 1,25-1,-25 0,0 0,0 0,-25 25,25-24,-25 24,0 24,0-24,1 25,24 25,-25-1,25-24,0 0,25-25,-25 25,24-25,1 0,0-25,-25 0,25-24,0 24,-25 0,0 0,0 0,-25 25,25 25,-25 74,25-49,0 0,25-26,0-24,-25-24,24-1,-24 0,25 0,-25 0,0 1,0-1,0 0,-25 0,1 0,-1 25,25 25,-25-25,25 25,0 0,-25 0,25 24,0-24</inkml:trace>
  <inkml:trace contextRef="#ctx0" brushRef="#br0" timeOffset="91256.6013">3175 17934,'-25'0,"50"0,-50-25,0 25,25-25,0 50,25 0,0-25,0 0,-25-25,-25-25,25 26,-25 24,25 24,0 1,0 0,25 0,-25 0,25-1,0-24,-25-24,24 24,-24-25,0 0,0 0,-24 25,24-25,0 1,-25-1,0 25,0 0,0 25,25 24,0 1,0-25,25-1,-25 1,25 0,0-25,0 0,-1 0,-24-25,25 25,0-25,-25 1,25-1,-25-25,0 25,0 1,0-1,-25 25,0-25,0 25,1 0,-1 25,0 0,25-1,0 26,0-25,0 0,0-1,0 1,0 0,0 0,25-25,0 0,-1 0,1-25,0 0,-25 0,0-24,0 24,-25-25,0 50,1-24,-1 24,0 0,0 24,0 1,25 0,25-25,-25 25,25-25,-25-25,-25 25,25-25,-25 25,1 0,24 25,-25-25,25 25,0 0,25-25</inkml:trace>
  <inkml:trace contextRef="#ctx0" brushRef="#br0" timeOffset="97669.1711">30162 16520,'0'0,"0"25,0 0,-24-1,24 76,-25-51,0 50</inkml:trace>
  <inkml:trace contextRef="#ctx0" brushRef="#br0" timeOffset="277440.0157">2679 2853,'-25'0,"0"0,50 0,-25-25,25 25,-25-25,25 25,-25-25,25 25,-1-25,1 25,0 0,0 0,0 0,-25 25,24 0,-24 0,0 148,0-123,0 24,-24-49,24 0,0 25,-25-26,25 1,-25 0,0 0,0 0,1-1,-1 1,0-25,0 0,0-25,0 25,1-24,24-1</inkml:trace>
  <inkml:trace contextRef="#ctx0" brushRef="#br0" timeOffset="277794.0855">3051 2828,'25'25,"-25"-1,25 1,-25 0,0 0,0 0,0-1,0 1,0 0,0 0</inkml:trace>
  <inkml:trace contextRef="#ctx0" brushRef="#br0" timeOffset="277974.6295">3051 2530,'0'0,"0"-25,-25 0</inkml:trace>
  <inkml:trace contextRef="#ctx0" brushRef="#br0" timeOffset="278244.6405">2803 2480,'0'25,"0"0</inkml:trace>
  <inkml:trace contextRef="#ctx0" brushRef="#br0" timeOffset="279230.2109">3299 2604,'0'0,"0"-24,25 24,-25 24,-25-24,25 25,0 0,0 25,0-25,-25 49,25-49,-25 24,25-24,0 0,0 0,-24-25,24 25,0-1,24-24,1 0,0 0,-25-24,25 24,0-25,-1 0,-24 0,25 25,-25-25,25 25,-25-24,0 48,0 1,0 0,0 0,0 0,25-1,-25 1,0 0,25-25,-1 25,1-25,0 0,0 0,0-25,-1 25,1 0,-25-25,25 0,0 1,0-1,-25 0,0 0,0 0,-25 25,25 25,0 0,-25-25,25 25,-25 0,25-1,0 1,0 0,25-50,0 0,-25 1,25 24,-25-25,25 25,-25-25,24 0,-24 50,0 0,-24 0,24 24,0 1,0-25,0-1,24 1,1-25,0 0,0 0,24 0</inkml:trace>
  <inkml:trace contextRef="#ctx0" brushRef="#br0" timeOffset="280235.4336">4812 2704,'0'-25,"-25"25,0 0,1 25,-1-25,25 25,-25-1,0-24,25 25,-25-25,25 25,0 0,25-25,-25 25,25-25,0 0,24 24,-24-24,0 25,0-25,0 25,-25 0,-25-25,0 25,0-25,0 0,1 0,24-25</inkml:trace>
  <inkml:trace contextRef="#ctx0" brushRef="#br0" timeOffset="281025.218">5085 2729,'0'24,"-25"-24,0 25,1 0,-1 0,0 0,25-1,-25 1,25 0,75-25,-51 0,-24-25,25 25,0-25,0 1,-25 48,25 1,-25 0,24-25,-24 25,25-25,0-25,0 0,-25 0,25 25,-25-24,24 24,-24-25,0 50,0-1,0 1,25 0,-25 0,25-25,0 0,0 0,-1-25,1 25,0-50,0 26,-25-1,25 25,-25-25,24 25,-24 25,0 0,0-1,0 26,0 24,0-24,0-25,0 24,0 26,0-50,0-1,-24 1,24 0,-25 0,0 0,0-25,0 0,1-25,-1 25,25-25,-25 0,25 0,25 1</inkml:trace>
  <inkml:trace contextRef="#ctx0" brushRef="#br0" timeOffset="281379.3207">5829 2877,'0'-24,"0"48,-25-24,0 0,25 25,0 0,-24-25,24 25,0 0,24-25,-24-25,25 25,0-25,0 0,0-24,0 73,-25 1,0 0,0 0,0 0,0-1,24 1,-24 0,0 0,25-25,-25 25,25-25,0 0</inkml:trace>
  <inkml:trace contextRef="#ctx0" brushRef="#br0" timeOffset="281810.9227">6623 2530,'0'0,"0"25,0 0,0-1,0 1,0 0,0 25,0-1,0-24,25 0,-25 25,0-26,0 1,24 0,-24 0,25 0,0-25,0 0</inkml:trace>
  <inkml:trace contextRef="#ctx0" brushRef="#br0" timeOffset="282165.2915">7069 2729,'0'0,"-24"0,24 24,-25-24,25 25,-25-25,25 25,-25-25,25 25,-25 0,25-1,-24-24,24 50,0-25,24-25,-24 25,25-25,-25-25,25 25,0-25,-25 0,25 25,-25-25,24 25,-24-24,0 48,0 1,0 0,25 0,0-25,-25-25,25 25</inkml:trace>
  <inkml:trace contextRef="#ctx0" brushRef="#br0" timeOffset="282347.5783">7268 2778,'25'248,"-50"-496,50 571,-25-299,0 26,0-25,0 0,0 24,0-24,0 0,0 0,0-1</inkml:trace>
  <inkml:trace contextRef="#ctx0" brushRef="#br0" timeOffset="282585.8473">7342 2803,'50'-25,"-100"50,125-50,-51 25,1 0,-25 25,0 0,0 0,-25 24,1-24,-1 0,0 0,0-1,0-24</inkml:trace>
  <inkml:trace contextRef="#ctx0" brushRef="#br0" timeOffset="282987.6368">7739 2803,'-25'0,"0"0,1 0,-1 25,-25 24,50-24,-25 0,25 0,25-25,0 0,0 0,0-25,-1 25,26-25,-50 0,25 1,0 24,-25-25,0 50,0-1,0 1,0 0,0 0</inkml:trace>
  <inkml:trace contextRef="#ctx0" brushRef="#br0" timeOffset="283231.6445">7962 2803,'25'74,"-149"-49,248 0,-149-149,50 273,-25-124,25-25,-25-25,0 0,25 0,-25 0,0 1,25 24,-25-25,24 0,1 25,-25-25,25 25,0 0</inkml:trace>
  <inkml:trace contextRef="#ctx0" brushRef="#br0" timeOffset="284087.0625">9103 2679,'0'0,"25"0,-25 25,25 24,-25-24,25 0,-25 0,0 0,25-25,-25-25,24 25,-24-25,25 25,-25-25,25 25,0-25,0 1,-1-1,1 25,0-25,0 25,0 25,-25 0,0 24,0-24,24-25,-24 25,0-50,25 25,-25-25,0 0,25 1,-25-1,25 25,-25-25,25 25,-1-25,1 25,-25 25,25-25,-25 25,25 24,0-24,-1 0,1-25</inkml:trace>
  <inkml:trace contextRef="#ctx0" brushRef="#br0" timeOffset="284418.2899">10145 2654,'-99'25,"198"-50,-223 75,99-50,0 25,1-1,24 1,0 0,0 0,49-50,-24 25,0-25,0 25,-25-25,49 1,-49 48,0 1,0 0,0 0,0 0,0-1,0 1,25-25</inkml:trace>
  <inkml:trace contextRef="#ctx0" brushRef="#br0" timeOffset="284625.3797">10319 2431,'0'0,"0"25,0-1,0 26,0-25,0 24,0-24,25 25,-25 0,0-1,0 1,0-25,0-1,0 26</inkml:trace>
  <inkml:trace contextRef="#ctx0" brushRef="#br0" timeOffset="285119.627">10542 2679,'-25'-25,"50"50,-75-50,26 25,-1 25,0-25,0 25,0 0,25-1,0 1,0 0,25 0,25 0,-1-1,-24-24,74-24,-49 24,-25 0,0-25,-1 25,-24-25,0 0,0 0,-24 25,-1 0,25 25,-25-25,25 25,25-25,0 0,-1 0,-24-25,25 25,-25-25,0 50,0 0,25-25,-25 25,0 0,25-1,-25 1,25 0,-1 0</inkml:trace>
  <inkml:trace contextRef="#ctx0" brushRef="#br0" timeOffset="285604.7697">11757 2654,'0'-25,"0"0,0 50,-24-25,-1 25,0-25,25 25,-25 0,25 0,0-1,0 1,25 0,0 25,0-50,-1 24,-24 1,-24-25,-26 25,0-25,26 0</inkml:trace>
  <inkml:trace contextRef="#ctx0" brushRef="#br0" timeOffset="286341.7617">12080 2679,'0'0,"-25"0,0 0,-24 0,49 25,-25-25,0 25,0-25,25 24,-25 1,25 0,-24 25,48-50,-24 24,25-24,0 0,0 0,0-24,-1 24,1-25,0 0,0 0,-25 0,0 50,0 0,0 0,0 0,0-1,0 1,25-25,-1 0,1 0,0-25,25 1,-25-1,-1 0,1 0,-25 0,25 25,-25 25,-25-25,25 25,0 0,0 0,0-1,25 1,0-25,0 0,24 0,-49-25,25 25,0-24,0-1,-1 0,1 0,-25 0,0 1,0 48,-25 1,25 0,0 0,0 0,0-1,0 26,0 0,-24-26,24 1,0 0,0 49,-25-24,25-25,-50 0,-49-100,99 50,-25 1,25-1</inkml:trace>
  <inkml:trace contextRef="#ctx0" brushRef="#br0" timeOffset="286707.5288">12898 2753,'0'-24,"-496"247,992-422,-520 175,24-1,-25 25,0 25,0-25,0 24,1 1,-1 0,25 0,-25 0,25-1,0 1,50-25,-26 0,1-25,0 1,0-1,0 25,-1-25,-24 0,0 50,0 0,0 0,0-1,0 1,0 0,0 0</inkml:trace>
  <inkml:trace contextRef="#ctx0" brushRef="#br0" timeOffset="287483.1265">13618 2729,'25'0,"-25"-25,0 50,0-1,0 1,0 0,0 0,0 0,0-1,0 1,0 0,0 0,0-50,24 25,-24-25,25 25,0-25,-25 1,25-1,0 0,-1 25,1 25,0 0,0-1,-25 1,25-25,-25-25,24 25,-24-24,25-1,0 0,49-25,-49 26,0 24,-25 24,25-24,-25 25,0 0,25 0,-25 0,0-1,24-24</inkml:trace>
  <inkml:trace contextRef="#ctx0" brushRef="#br0" timeOffset="287798.1227">14387 2778,'-25'-25,"-99"149,223-223,-49 99,-125 0,75 25,-25-25,25 25,-24 0,24-1,24-24,1-24,0 24,0-25,0 25,0-25,-1 25,-24-25,0 50,0 0,0 0,-24-1,24 1,0 0,24-25</inkml:trace>
  <inkml:trace contextRef="#ctx0" brushRef="#br0" timeOffset="288035.6621">14560 2406,'0'50,"0"-26,0 26,25-25,-25 24,0-24,0 0,0 0,0 0,0 0,0 49,0-49,0 0,0-1,0 51,0-50,0-1</inkml:trace>
  <inkml:trace contextRef="#ctx0" brushRef="#br0" timeOffset="288271.669">14759 2704,'-25'-25,"50"50,-75-50,25 25,1 0,-1 25,25 0,-25-1,25 1,0 0,0 0,25 0,0-1,-1-24,1 0,0 0,0 0,49 0</inkml:trace>
  <inkml:trace contextRef="#ctx0" brushRef="#br0" timeOffset="288913.7565">15106 2729,'0'-25,"0"50,-25-50,0 25,1 25,24-1,-25-24,0 50,25-25,-25-25,25 25,25-25,0 0,0-25,-1 25,26-50,-25 50,-25-25,25 25,-25-24,24 24,-24-25,0 50,-24-25,24 24,-25 1,25 0,0 0,25 0,24-50,-24 25,0-25,24 0,-24 0,-25 50,0 0,0 0,25-25,0 25,0-25,0-25,24 25,-24-25,0 0,0 0,-1 25,1-24,-25 48,0 1,25 0,-25 0,25 24,0-24,-1 0,26 0,-25-25,0 0</inkml:trace>
  <inkml:trace contextRef="#ctx0" brushRef="#br0" timeOffset="291022.1717">3249 3621,'-24'0,"-1"0,0 0,0 0,25 25,-25-25,1 25,24 0,-25 25,50-26,-1 1,1 0,0-25,0 25,0-25,-1 25,-24-1,25-24,-25 25,-25-25,1 25,-1-25,0 0,0 0,25 25,-25-25</inkml:trace>
  <inkml:trace contextRef="#ctx0" brushRef="#br0" timeOffset="291782.2614">3597 3646,'-25'0,"25"25,-25-25,-49 75,49-26,0 1,25-25,0-1,25 1,-25 0,49-25,-24 0,-25-25,25 0,0 1,24-26,-24 25,0 0,-25 50,-25-25,25 25,0 0,0 0,0-1,75 26,-75-75,25 25,-25-25,24 25,-24-24,25 24,0-50,0 25,-25 0,0 50,0 0,0 0,0 24,25-24,-1-25,26 0,-25-25,0 1,-1-1,1 0,0 0,-25 0,25 25,-25 25,25 0,-25 0,0 24,0-24,0 25,0-25,0 24,0 1,0-25,-25-1,25 1,0 0,-25-25,25 25,-25-25,0 0,1 0,-1-25,25 0</inkml:trace>
  <inkml:trace contextRef="#ctx0" brushRef="#br0" timeOffset="292115.4532">4440 3770,'-25'-24,"50"48,-50-24,0 0,25 25,0 0,0 0,0 0,0-1,25-24,0-24,0-26,0 25,-1 25,-24 25,0 0,0 0,0-1,0 1,0 0,0 25,0-26</inkml:trace>
  <inkml:trace contextRef="#ctx0" brushRef="#br0" timeOffset="292429.4528">5110 3572,'0'25,"0"-1,0 1,25 0,-25 25,0-1,0-24,0 25,0-25,0-1,24 1,-24 0,0 0</inkml:trace>
  <inkml:trace contextRef="#ctx0" brushRef="#br0" timeOffset="292680.9988">5085 3795,'25'0,"0"0,-1 0,1 0,0 0,0 0,0 0,-1 0,1 0,0 0,-25 25,25-25,0 25,-25 0,0 148,0-148</inkml:trace>
  <inkml:trace contextRef="#ctx0" brushRef="#br0" timeOffset="292841.0023">5383 3696,'24'0</inkml:trace>
  <inkml:trace contextRef="#ctx0" brushRef="#br0" timeOffset="297495.7705">6003 3770,'-25'0,"25"-24,-25 24,25-25,-25 25,1 0,-1 0,-50 49,50-24,-24 25,24-50,0 25,0-1,25 1,0 0,25-25,0 0,0 0,0-25,-1 25,1-25,0 1,0-1,0-25,0 50,-25-25,0 1,24 24,-24-25,25-25,-25 25,0 0,0 1,0-1,0 0,25 0,-25 0,0 50,0 0,0 25,0-26,0 1,0 0,0 0,0 0,0 0,0 24,0-24,0 0,0 0,0-1,25 1</inkml:trace>
  <inkml:trace contextRef="#ctx0" brushRef="#br0" timeOffset="297880.5189">6350 3671,'-25'0,"25"25,-25-25,1 50,-1-26,0 26,0-50,0 50,25-26,0 1,25-25,0-25,0 25,0-49,-1 24,1 0,0 0,-25 50,0 0,0 0,0 0,0-1,0 1,0 0,0 0,25-25,-25 25,25-25</inkml:trace>
  <inkml:trace contextRef="#ctx0" brushRef="#br0" timeOffset="298119.5229">6573 3448,'0'25,"0"-1,0 1,0 0,0 0,25 0,-25 24,0 1,0 49,0-49,-25-1,25-24</inkml:trace>
  <inkml:trace contextRef="#ctx0" brushRef="#br0" timeOffset="298350.5186">6772 3597,'-199'322,"398"-669,-199 372,-25-50,0 25,0 0,25 25,-49-1,-1 51,50-50,25 0,-25-1,25 1,-1 0,1 0,25-25,-25 0,-1 25</inkml:trace>
  <inkml:trace contextRef="#ctx0" brushRef="#br0" timeOffset="298794.5222">7665 3473,'0'24,"0"1,0 0,0 0,0 0,0 24,0-24,0 25,0-1,0-24,24 0,1 0,0-25,0-25,0 25</inkml:trace>
  <inkml:trace contextRef="#ctx0" brushRef="#br0" timeOffset="299135.5243">8111 3597,'-25'-25,"50"50,-50-25,1 0,-1 24,25 1,-25 0,0 0,25 0,-25 49,50-74,0 0,-25-25,25 25,0-24,-1-1,1 0,-25 0,25 25,-25 25,0 0,0 0,0-1,25 1</inkml:trace>
  <inkml:trace contextRef="#ctx0" brushRef="#br0" timeOffset="299363.5171">8310 3621,'0'100,"0"-200,0 225,0-101,0 1,0 0,24 49,-24 1,0 49,0-75,0 1,0-25</inkml:trace>
  <inkml:trace contextRef="#ctx0" brushRef="#br0" timeOffset="299597.0827">8409 3621,'25'0,"-125"497,175-994,-1 497,-49 0,0 0,-25 25,25-25,-25 50,0-25,-25 0,25-1,-25 26,0-50,0 25,1 0,-1-25,0 24</inkml:trace>
  <inkml:trace contextRef="#ctx0" brushRef="#br0" timeOffset="299873.6321">8855 3646,'0'0,"0"-25,-25 25,1 0,-1 25,0 0,0 0,25 0,-25 24,25-24,25-25,0 0,0-25</inkml:trace>
  <inkml:trace contextRef="#ctx0" brushRef="#br0" timeOffset="300045.712">8979 3597,'-25'74,"50"-148,-50 173,25-74,0 0,25-1,0-24,0 0,-25-24</inkml:trace>
  <inkml:trace contextRef="#ctx0" brushRef="#br0" timeOffset="300300.8267">9128 3646,'0'174,"0"-348,25 348,-25-199,25 0,-25 1,0-1,0 0,25 0,-25 0,24 25,1-25,0 25,0 0,24 0,-24 25,0-25</inkml:trace>
  <inkml:trace contextRef="#ctx0" brushRef="#br0" timeOffset="302248.606">16594 2803,'0'25,"25"-25,0 25,0-1,0-24,24 50,1-50,-25 25,-1 0,26-25,-25 24,24-24,51 25,-51 0,75 0,-25 0,-74-1,25 1,-1-25,-24 25,-25 0,-25-25,1 0,24 25,-25-1,0 26,0-25,-24 49,-26 25,-49 75,75-99,-26 49,26-50,-1-24,0-1,1 26,-1-1,25-49</inkml:trace>
  <inkml:trace contextRef="#ctx0" brushRef="#br0" timeOffset="313781.9034">18628 2952,'25'0,"-50"0,1 0,-1 0,25-25,-25 25,0 0,0 0,0 25,1-25,-1 25,0-1,25 1,-25 0,25 0,-25 24,25-24,50 50,-25-51,0 1,24 0,-24 0,0-25,0 25,0-1,-1-24,1 25,-25 0,25-25,-25 25,-25 0,0-25,25 24,-49-24,24 25,0-25,0 0,0 0,1 0,24-25</inkml:trace>
  <inkml:trace contextRef="#ctx0" brushRef="#br0" timeOffset="314593.1641">19000 3175,'0'0,"0"-25,-24 25,24-25,-25 25,0 0,0 0,0 25,1-25,-26 50,25-50,25 25,-25-1,1 1,-1-25,25 25,-25 0,25 0,0-1,0 1,25-25,0 0,-1 0,125-74,-124 49,25 0,-26 0,1 1,-25-1,0 0,-25 50,25 0,0-1,0 1,0 0,0 0,0 0,50-1,-25-24,-25-24,25 24,-1 0,1-25,-25 0,25 0,0 25,-25-25,25 1,-25-1,24 0,-48 50,24 0,0-1,0 1,0 0,0 0,24-25,1 25,0-25,0-25,0 0,24 0,1-49,-25 49,-25 0,0 50,0 0,0 0,0-1,0 26,24 24,-24-24,0-25,25 0,-25-1,0 1,0 0,-25 0,25 0,-24-25,24 24,-25-24,0 0,0-24,0 24,25-25,0 0</inkml:trace>
  <inkml:trace contextRef="#ctx0" brushRef="#br0" timeOffset="314922.2112">19869 3200,'-25'-25,"50"50,-75-50,25 50,0-25,1 25,-1-1,25 1,0 0,0 0,0-50,25 25,-1 0,1-25,25-24,-25 49,-1-25,1 25,-25 25,0-1,-25 1,25 0,0 25,0-26,0 26</inkml:trace>
  <inkml:trace contextRef="#ctx0" brushRef="#br0" timeOffset="315233.2123">20712 2877,'0'25,"0"0,0 25,0-26,0 26,0-25,25 24,-25 26,0-50,0 49,0-49,0 24,0-24,0 25,0-25</inkml:trace>
  <inkml:trace contextRef="#ctx0" brushRef="#br0" timeOffset="315485.3027">20712 3200,'223'-25,"-446"273,223-471,248 198,-223 25,-25 25,0 0,0-1,0 26,0-25,0 0,0-1,0 1,0 0,0 0</inkml:trace>
  <inkml:trace contextRef="#ctx0" brushRef="#br0" timeOffset="315604.303">21134 3101,'-149'272,"298"-544</inkml:trace>
  <inkml:trace contextRef="#ctx0" brushRef="#br0" timeOffset="316022.1445">21530 3175,'0'-25,"0"50,-24-50,-1 25,0 0,0 0,-24 25,24-25,-25 50,25-26,1 1,-1 0,0 0,25 0,25-25,0 0,-1-25,1 25,0 0,0-25,24 0,-24-24,0 24,0 0,0-25,-25 26,24-1,-24 0,25-25,-25 26,0-76,0 76,0-1,0 0,0 0,0 0,0 50,0 0,0 25,0-26,0 1,0 25,0-25,0-1,0 51,0-1,0-24,0-25,0 24,0-24,0 0,0 0,0-1</inkml:trace>
  <inkml:trace contextRef="#ctx0" brushRef="#br0" timeOffset="316397.2693">21977 3076,'0'-25,"0"50,-25-75,0 75,1-25,-1 25,0-25,0 49,0-49,1 25,24 0,-25-25,25 25,-25-25,25 25,0-1,25-24,0 0,-1-24,1 24,0 0,25-50,-26 50,1-25,-25 50,-25-25,25 50,0-26,-24 1,24 0,0 0,0 0,24-25,1 0,0 0,-25-25</inkml:trace>
  <inkml:trace contextRef="#ctx0" brushRef="#br0" timeOffset="316623.7935">22225 2679,'0'25,"0"-50,0 75,-25-26,25 51,0-26,0-24,-25 74,25-74,0 25,0-1,-24 26,24-26,-25 26,25-26,0-24,0 0</inkml:trace>
  <inkml:trace contextRef="#ctx0" brushRef="#br0" timeOffset="316830.7968">22349 2952,'0'0,"-25"0,0 0,1 0,24 25,-25-1,0 26,0-25,25 0,0-1,0 1,0 25,25-25,-25-1,25-24,0 25,-1 0</inkml:trace>
  <inkml:trace contextRef="#ctx0" brushRef="#br0" timeOffset="317642.2314">23192 3026,'0'25,"0"0,0 0,0-1,0 1,0 25,0-1,-24-49,24 25,0-50,24 1,-24-1,25 0,0 0,0 25,24-49,-24 24,0 25,0-25,0 25,-1 0,1 25,-25 0,0-1,0 1,0 0,0 0,0 0,25-50,0 0,0 0,-1 25,1-25,25 1,-25-1,-1 25,1-25,0 25,0 0,0 0,-25 25,0 24,-25 1,25-25,0 0,0-1,49-24</inkml:trace>
  <inkml:trace contextRef="#ctx0" brushRef="#br0" timeOffset="317997.415">24234 3051,'-149'50,"298"-100,-322 100,148-26,0 1,25 0,0 0,25-25,0 0,-1 0,-24-25,25 25,0 0,0 0,0-25,-1 25,1 0,-25 25,0 0,-25 0,25-1,0 1,0 25,0-25,25-25,0-25</inkml:trace>
  <inkml:trace contextRef="#ctx0" brushRef="#br0" timeOffset="318230.4109">24532 2704,'0'0,"0"25,0-1,0 1,0 25,0-1,0 1,-25 0,25-26,0 1,0 25,-25-25,25 24,-25 1,25 24,-24-49,24 0,-25 0</inkml:trace>
  <inkml:trace contextRef="#ctx0" brushRef="#br0" timeOffset="318502.6927">24755 3001,'-99'-49,"-75"396,298-669,25 346,-323-24,150 25,24 0,-25 0,25 0,0-1,49 51,-24-50,0-25,0 0,0 0,-1 0,1 0,0 0,25 0,-26 0</inkml:trace>
  <inkml:trace contextRef="#ctx0" brushRef="#br0" timeOffset="318877.1174">25028 3026,'-50'-25,"100"50,-124-50,49 25,0 25,-25 25,1-25,24 24,25-24,0 0,25-25,-1 0,1 0,-25-25,25 25,0-25,0 25,24-25,-24 25,0-24,-25-1,25 25,-25 25,-25-25,25 24,-25 1,25 0,0 0,0 0,25-25,0 0</inkml:trace>
  <inkml:trace contextRef="#ctx0" brushRef="#br0" timeOffset="319165.2679">25177 3101,'0'148,"0"-296,0 321,25-198,-25 1,24-1,1-25,25 25,-25 1,-1-1,1 0,0 25,0 0,0 25,-25 0,0 24,24-24,-24 25,0-26,0 1,0 0,0 0,0 0</inkml:trace>
  <inkml:trace contextRef="#ctx0" brushRef="#br0" timeOffset="319628.8301">25995 2530,'25'-25,"-50"50,50-75,0 50,0-24,0 24,-1 0,1 0,0 0,25 0,-1 0,-24 0,25 24,-26 1,1 0,-25 49,0-49,0 0,-25 25,1-25,-26 74,0 0,-24 0,24-49,26-1,-26 1,0 49,26-49</inkml:trace>
  <inkml:trace contextRef="#ctx0" brushRef="#br0" timeOffset="319941.8103">26070 3746,'0'0,"-25"0,0 0,0 0,1 0,-1 0,0 24,0 1,0-25,25 25,25-25,-25 25,25-25</inkml:trace>
  <inkml:trace contextRef="#ctx0" brushRef="#br0" timeOffset="341949.282">21357 2158,'25'0,"-25"25,0 0,24-1,-24 1,25 25,25-1,49 1,-25-25,1 0,-25-1,-26-24,26 25</inkml:trace>
  <inkml:trace contextRef="#ctx0" brushRef="#br0" timeOffset="342304.2762">22027 2108,'-25'0,"0"25,0-25,0 25,1-25,-51 50,50-26,-24 26,-1-25,0 0,-24 49,24-49,1 24,24-24,-25 0,26 0,-1 0,-25-1,50 1,-25-25,1 25,24 0,0-50</inkml:trace>
  <inkml:trace contextRef="#ctx0" brushRef="#br0" timeOffset="343287.274">21258 2133,'0'25,"24"0,1 0,0-1,0 26,0-25,-1 0,26 24,-25-24,0 0,49 24,-24-24,-26 0,26 0,-25-25,25 25,-26-1,1-24,0 25,0-25,0 25,-1-25,1 25,0-25,0 25,-25 0,-25-25</inkml:trace>
  <inkml:trace contextRef="#ctx0" brushRef="#br0" timeOffset="343727.1114">22299 2108,'0'0,"0"-24,-24 24,-1 0,25-25,-25 50,-25-25,26 24,-26 1,25 0,-74 49,0 1,0-1,49-49,-74 49,49-24,26-25,-26 0,26-1,-1 1,1 0,-1 0,25 0,0-25,1 0,24 25,0-50</inkml:trace>
  <inkml:trace contextRef="#ctx0" brushRef="#br0" timeOffset="344140.1091">21382 2108,'0'0,"0"25,0 0,24-25,1 25,0 24,0-24,0 0,74 74,-74-74,24 0,1 0,24 24,26 1,-76-50,51 49,-50-49,-1 25,1-25,0 25,0-25,-25 25,25-25</inkml:trace>
  <inkml:trace contextRef="#ctx0" brushRef="#br0" timeOffset="344475.6727">22250 2059,'-50'0,"-24"496,198-992,-199 496,51 25,-51-1,50 1,1 0,-26 25,0-26,1 26,-50 49,49-74,0 25,-49 49,74-74,-24 24,24-24,-25 25,25-1,1-49,24 25,-25-25,50-25,-25 1,24-1,1 0</inkml:trace>
  <inkml:trace contextRef="#ctx0" brushRef="#br0" timeOffset="348559.2108">5333 4142,'25'0,"-25"25,25-25,-1 0,1 0,0 0,49 0,-24 0,-25 0,24 0,-24 0,25 0,-25 0,24 0,1 0,-25 0,24 0,51-25,73 25,-74 25,-49-25,49 0,-24 0,-26 25,1-25,-1 0,150 25,-50-25,-75 0,75 0,-75 0,75 0,0-25,0 25,-25 0,0-25,-74 25,24 0,-49 25,0-25,-1 0,1 0,0 0,0 0,0 0,-50 0</inkml:trace>
  <inkml:trace contextRef="#ctx0" brushRef="#br0" timeOffset="356658.0247">5953 15081,'-25'0,"25"-25,-24 25,-1 0,25-24,-25 24,0 0,0 0,25 24,-25-24,1 0,-26 75,25-75,25 25,-25-1,1-24,-1 25,0 0,25 0,-25-25,0 25,25-1,0 1,-24-25,24 25,0 0,-25 25,0-26,25 1,0 0,0 0,0 0,0-1,0 1,0 0,0 0,0 0,0-1,0 1,0 0,0 0,0 0,25-1,-25 1,0 0,0 0,25 0,-25-1,24 1,1 0,-25 0,25-25,-25 25,25-25,-25 24,25-24,-1 25,1 0,0-25,0 25,0 0,-1-25,-24 24,25-24,0 0,0 25,0-25,49 25,-49 0,0-25,0 0,-1 25,1-25,25 0,-25 24,24-24,-24 0,0 0,0 0,-1 25,1-25,0 0,0 0,0 0,-1 25,26-25,-25 0,0 0,-1 0,1 0,25 25,-25-25,24 0,1 0,-1 0,-24 0,25 25,-25-25,0 0,-1 0,1 0,0 0,0 0,0 0,-1 0,1 0,0 0,0 25,0-25,-1 0,1 0,0 0,0 0,0 0,-25 24,24-24,1 0,0 0,0 0,0 0,24 0,1 25,-25-25,24 0,1 0,-1 25,1-25,24 0,-49 0,0 0,25 0,-26 0,51 0,-25 0,24 0,-24 0,24 0,25 0,25 0,-49 0,-1 0,-49 0,24-25,1 25,-25 0,24 0,1 0,-25 0,49 0,-24 0,24 0,-49 0,50 0,-26-25,-24 25,49 0,-24 0,24-24,-24 24,0 0,-26 0,26 0,-25-25,49 25,1 0,-1-25,-49 25,24 0,1-25,0 25,-25 0,-1-25,26 25,-25 0,0-25,-1 25,1 0,0 0,0-24,0 24,-1 0,1-25,25 25,-25-25,-1 25,1-25,0 25,0 0,0-25,-1 1,1 24,-25-25,25 25,0-25,0 0,-25 0,0-24,0-1,0 25,0 1,0-1,0 0,0 0,0 0,0 1,0-1,0 0,0 0,0 0,-25 1,25-1,-25 0,25 0,-25 0,25 1,-25-1,1 0,-1 0,0 0,0 1,0-1,1 0,-26 0,25-25,-24 1,24 49,0-25,0 0,0 0,1 25,-1-24,0-1,0 25,0-25,-24 0,24 25,0-25,0 25,0-24,-24 24,-1-25,-24 0,24 0,1 25,-51-25,26 25,-50-24,74 24,-49-25,74 25,-24 0,24 0,-25 0,26 0,-1 0,-50 0,1 0,-1 0,1 0,24 0,-49-25,50 25,-1 0,25 0,-24 0,24 0,-25 0,25 0,-24 0,-26 25,51-25,-76 0,-24 25,50-25,-25 0,49 0,-74 0,74 0,26 0,-26 0,-24 0,-1 0,1 0,-50 0,0 24,49-24,26 25,-1-25,25 0,-49 25,24-25,25 25,1-25,-1 0,0 0,0 0,0 25,1-25,-1 0,0 0,50 0</inkml:trace>
  <inkml:trace contextRef="#ctx0" brushRef="#br0" timeOffset="359253.7742">4986 17289,'-25'0,"0"0,25-25,-25 25,1 0,-1 0,0 0,0 0,0 0,0 0,1 0,24 25,-50-25,25 0,0 25,-24-1,24 1,0-25,0 25,1-25,-1 25,0-25,0 25,-24-1,24 1,0 0,25 0,-25-25,25 25,-25 0,25-1,-24 1,-1 50,0-51,25 1,-25 0,25 25,-25-1,1 1,24-25,-25 24,25 1,0-25,-25-1,25 1,0 0,25 0,-25 24,0-24,25 25,-1-1,1-24,25 25,-25-25,-1-1,1 1,0-25,0 25,0 0,-1 0,1-25,25 49,24-24,-49 0,0-25,0 25,24-25,-24 25,0-25,49 24,-24 1,99 25,-25-25,-50-1,25 1,-24 0,24-25,0 25,-24-25,-26 0,100 25,-124-25,25 0,-1 0,1 0,49 0,0 0,0 0,1-25,-1 25,25 0,-75 0,51 0,-26 0,-24 0,-1-25,26 25,49 0,-75 0,75 0,-74 0,0 0,24 0,-24 0,24 0,-24 0,74-25,0 25,-50 0,50 0,-74 0,24 0,-24 0,74 0,0 0,74 0,75 0,-223 0,24 0,50-25,-74 25,24 0,-24 0,74-24,0 24,-50 0,25-25,25 25,1 0,-26-25,174 0,-224 25,50-25,-49 25,49 0,-49 0,-1-24,-24 24,25 0,-1 0,1 0,-25 0,24 0,26-25,-1 25,-24 0,49-25,-49 0,-25 25,24-25,-24 25,-25-24,25 24,0 0,-25-25,49 0,-24 0,0 0,-25 0,25 25,-1-24,-24-1,25 0,-25 0,0 0,25 1,-25-26,0 0,25 26,-25-26,0 25,0-24,0 24,0 0,0 0,0 0,0 1,0-1,-25 25,25-25,0 0,-25-24,25 24,-25 0,25 0,0 0,-24 1,24-1,-25 25,25-25,-25 0,0 25,25-25,-25 1,1-1,-1 25,25-25,-50 0,-24-49,49 74,0-25,-24 0,24 25,0-25,-49 0,-249-49,249 49,-26 25,1 0,50 0,-100-25,74 25,26 0,-75 0,74 25,-74-25,0 0,74 0,-74 0,0 0,50 0,-50 0,50 0,-50 0,74 0,0 0,-24-25,24 25,-24 0,24 0,-24 0,24 0,-24 0,24 0,-24 0,-50 0,49 0,26 25,-26-25,1 0,24 0,-74 0,-25 25,75-25,0 0,-50 0,49 0,1 0,-50 25,49-25,-148 0,149 25,-75-25,74 24,1-24,-50 0,50 25,-1-25,-74 0,75 25,24-25,-98 0,73 25,-49-25,74 0,-49 25,50-25,-1 0,0 24,1-24,-26 0,51 0,-1 0,25 25,25 0</inkml:trace>
  <inkml:trace contextRef="#ctx0" brushRef="#br0" timeOffset="362644.3853">14412 14932,'0'0,"-25"-24,0 24,0 0,0 0,0 0,1 0,-1 0,0 0,-25 24,26 1,-1-25,0 25,-25 0,26 0,-26 24,25-24,-49 49,49-49,0 25,25-25,-25-1,25 1,0 0,-24 0,24 0,-25 49,0 1,25-51,0 26,-25 24,25-49,0 0,0 0,0 0,0-1,0 1,0 0,0 0,0 0,0 24,0-24,0 0,0 0,25-1,0 26,-25-25,25 24,-1-24,1 0,25 0,-50 0,25-1,24 1,-24-25,0 0,0 25,-1 0,76 0,-76-25,1 0,25 0,-25 25,-1-25,1 0,25 0,0 0,-1 0,-24 0,49 0,1 0,-26 0,-24 0,25 24,-1-24,-24 0,50 0,-1 25,-24-25,24 0,-24 0,-26 0,26 25,0-25,24 0,25 0,-49 0,0 0,-26 25,26-25,0 0,-1 0,26 25,-1-25,-24 0,-26 24,125-24,-124 0,25 25,-1-25,1 0,24 0,-24 0,0 25,-26-25,26 0,0 0,-1 0,-24 0,74 0,-74 0,25 0,24 25,-24-25,-1 0,-24 0,25 0,-1 0,-24 0,25 0,24 0,50 0,-25 0,-24 0,-26 0,26 0,-26 0,-24 0,25 0,24 0,-49 0,25 0,-26 0,26 0,0 0,24 0,0 0,-24 0,-25 0,74-25,-74 25,24 0,1 0,74-25,-74 25,-25 0,24 0,100 0,-99 0,-26 0,26 0,0 0,24 0,25 0,-49 0,-1 0,1 0,0 0,-1-25,1 25,0 0,-1 0,75-24,-74 24,49 0,-49-25,247 0,-198 0,-49 25,0 0,49 0,-50 0,1 0,49 0,1 0,-51 0,1 0,24-25,-24 25,-1 0,51 0,-51 0,26 0,24-24,-50 24,1 0,-25 0,24 0,51-25,-75 25,49 0,25 0,-74-25,49 25,-24 0,0 0,-26 0,26-25,74 25,0 0,-25-25,-74 25,25 0,-26 0,26 0,-25-25,49 25,-24 0,-25 0,49-24,-24 24,24-25,1 25,-26-25,26 25,-26-25,1 25,49-25,-49 25,24-24,25-1,-74 25,74-25,-74 0,74 0,-49 1,24-1,-49 0,25 0,-25 0,223-123,-224 148,1-25,0 0,0 25,0-25,-1 0,1 1,0-1,0 0,-25-25,0 1,0-1,0 25,-25 1,25-1,0 0,-25 0,25-25,-25 50,25-24,-24-1,-1 0,25 0,-25 0,0 1,-24-26,-26 0,1 1,49 49,-25-25,1 0,-1 25,1-25,-51 1,1-1,-25-25,0 25,50 25,-1-24,-74-1,75 0,0 25,-1-25,-98 0,98 25,-24-24,24 24,-24 0,-74-25,-26 0,100 25,0-25,0 25,-1 0,1-25,-99 25,98-24,-222-1,198 25,25-25,0 25,-125-25,100 25,0 0,25 0,-149 0,149 0,-25 0,0 0,0 0,0 0,0 0,0 0,-124 0,-25 0,25 25,99-25,25 25,0-25,-25 0,25 25,0-25,-25 0,-99 24,99-24,-248 50,149-50,-124 50,149-26,0 1,24 0,26 25,24-26,0-24,99 25,1-25,-26 25,26-25,24 25,-25-25,1 0,24 25,0-25,-24 0,24 0,0 0,25 24,-25-24,0 0,25-24,25 24,-50 0</inkml:trace>
  <inkml:trace contextRef="#ctx0" brushRef="#br0" timeOffset="366099.8394">14163 17487,'-24'-25,"-1"25,25-24,-25 24,25 24,-25-24,0 0,1 0,24 25,-25-25,0 0,0 25,0 0,-24 0,24 0,-49 24,24 1,25-25,25-1,-25 1,1 0,-1 0,25 24,-25-24,0 25,25-25,0 24,0-24,0 0,-25 24,25-24,0 0,0 0,25 0,-25-1,0 1,0 0,25-25,-25 50,25-50,-25 24,25 1,-1 0,-24 0,25-25,-25 25,25-1,0-24,0 25,-1 0,1-25,0 25,0-25,0 0,24 25,-24-25,0 25,0-25,-1 0,26 24,-25-24,24 25,26 0,24 0,0-25,-74 0,74 25,-74-25,74 0,1 24,-76-24,26 0,49 25,-49-25,24 0,25 25,25-25,-24 25,-1-25,-25 0,26 25,-51-25,1 0,24 0,-24 24,-25-24,24 0,1 0,-25 0,24 25,-24-25,25 0,-1 0,1 0,-25 0,24 25,1-25,0 0,-1 0,1 0,-1 0,51 0,-51 0,1 0,99 0,-25 0,-75 0,125 0,-125 0,75 0,-24 0,-26 0,-24 0,-1 0,26 0,-26 0,26 0,49 0,-75 0,26 0,-26 0,75 0,-49 0,49 0,-74 0,148 0,-148 0,74 0,24 0,-73-25,-26 25,274 0,-249 0,1 0,-26 0,26 0,-26 0,26 0,-26 0,75 0,0 0,-74 0,0 0,24 0,50 0,-74 0,-1 0,26 0,-26 0,26 0,-26 0,1 0,24 0,26 0,-51 0,26 0,-26 0,75 0,-74 0,-1 0,26 0,49 0,-25 0,-24-25,49 25,-75 0,26 0,123 0,-148 0,24-24,-24 24,24 0,-24 0,74 0,0 0,0 0,-75 0,75-25,-49 25,-26 0,26 0,49-25,-25 25,25 0,-25-25,25 25,-24 0,-26 0,-24 0,49-25,-25 25,-24 0,-1 0,75-24,-49 24,-26 0,1-25,24 25,-24 0,0-25,24 25,-24 0,-1-25,51 25,-51 0,1-25,74 25,-75-24,1 24,99-25,-100 25,51-25,-51 25,26-25,-1 0,25 25,-49-25,-25 25,74-24,-49 24,24 0,-49-25,24 25,1 0,24-25,50 0,-74 0,-25 25,24-24,1 24,-25-25,74 0,-24 0,-1 25,0-25,-49 1,25 24,-25-25,24 25,-24 0,49-25,1 0,-26 25,51-49,-51 49,-24 0,25-25,-1 0,26 0,-51 25,26-25,-25 25,0-24,0 24,24-25,1 0,-25 0,-1 0,26 1,-25 24,0-25,24 0,-49 0,25 0,0 25,24-49,-24 49,-25-25,25 25,0-25,-25 0,25 25,-25-24,24-1,-24 0,25 0,0 0,-25-24,25-1,-25 25,0 0,0 1,0-1,0 0,-25 0,25 0,0 1,-25 24,25-25,-25 0,1 0,-26-24,0 24,1 0,24 0,-25 25,1-25,-1 1,1 24,-1 0,-24-25,24 25,0-25,1 25,-51-25,1 0,50 25,-1 0,-49-24,49 24,-24 0,24 0,1-25,-26 25,26 0,-26 0,26 0,-1 0,-25 0,26 0,-1 0,-24-25,24 25,-24 0,24 0,1 0,-26 0,26 0,-26 0,26 0,-26 0,-49 25,75-25,-26 0,26 0,-26 0,-123 0,148 25,-148-25,123 0,-74 0,100 0,-26 24,-73-24,73 0,1 0,-75 0,74 0,-73 0,-1 0,74 25,-24-25,25 0,-1 0,-24 0,-75 25,-74-25,149 0,0 0,25 25,-26-25,1 0,0 0,0 0,24 0,-24 0,-99 0,98 0,-172 0,73 0,-74 0,174 0,-99 0,123 0,-123 0,-1 0,-98 0,98 0,1 0,-646-25,671 0,74 25,-75 0,75 0,-75 0,100 0,-1 0,1-25,-25 25,24 0,1 0,-1 0,-24 0,25 0,-1 0,1 0,-149 0,99 0,49 0,1 25,-50-25,49 0,1 0,24 0,-74 0,0 0,0 0,0 25,0-25,75 25,-125-25,124 25,1-25,-75 24,74-24,1 0,-1 25,0-25,-24 25,24-25,1 0,-1 25,0-25,1 25,-1-25,1 0,-51 24,51 1,-1-25,25 25,-74 0,50-25,24 25,-25-25,25 24,-24-24,-1 0,25 25,1-25,-26 25,25-25,-49 25,24-25,0 25,1-25,-75 49,74-49,25 25,1-25,-1 0,0 0,25 25,-25-25,0 0,1 0,-1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27T06:40:16.5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2654,'0'-25,"0"50,0 0,0 0,0 0,0-1,25-24,-25 25,0 0,0 0,25-25,-25 25,25-50,-1 0,26 0,-25 0,0-24,0 24,-1 0,1 0,25-24,-25 24,-1 0,-24 0</inkml:trace>
  <inkml:trace contextRef="#ctx0" brushRef="#br0" timeOffset="1359.0033">12824 2729,'0'24,"0"1,0 0,0 0,0 0,0-1,0 1,25 0,0-25,-1 0,-24-25,25 25,0-25,-25 1,25-1,0 0,49-25,-49 26</inkml:trace>
  <inkml:trace contextRef="#ctx0" brushRef="#br0" timeOffset="5041.5332">3423 4118,'0'24,"-25"-24,50 0</inkml:trace>
  <inkml:trace contextRef="#ctx0" brushRef="#br0" timeOffset="8037.0358">11584 3894,'0'25,"25"-25,-1 0,1 0,0 0,0 0,0 0,-1 0,1 0,0 0,0 0,0 0,-1 0,1 0,0 0,0 0,0 0,-1 0,1 0,0 0,0 0,0 0,-1 0,1 0,25 0,-25 0,0 0,-1 0,1 0,0 0,0 0,0 0,-1 0,1 0,0 0,0 0,0 0,-1 0,26 0,-25 0,0 0,-25-25,24 25,1 0,0 0,0 25,0-25,-1 0,51 0,-50 0,-1 0,1 0,0 0,0 0,0 0,-1 0,1 0,0 0,0 0,0 0,-1 0,1 0,0 0,-25-25,25 25,25 0,-26 0,1 0,0 0,0 0,0 0,-1 0,-48 0</inkml:trace>
  <inkml:trace contextRef="#ctx0" brushRef="#br0" timeOffset="13964.5614">3398 3646,'0'-25,"0"50</inkml:trace>
  <inkml:trace contextRef="#ctx0" brushRef="#br0" timeOffset="50843.2819">3448 4142,'25'0,"-25"25,0 0,-25-25,25 25,25-25,-25-25,0 0,0 0,-25 25,0 0,25 25,0 0,25-25,-25-25,0 0,-25 25,25 25,-25-25,25 25,0 0,0 0,25-25,0 0,-25-25,0 0,0 0,-25 25,0 25,25 0,25-25,0 0,-25-25,0 0,25 0,-50 1,25 48,-25-24,25 25,0 0,0 0,-25 0,50-25,0 0,-25-25,0 0,0 0,-25 25,0 25,25 0,0 0,0-1,25-24,-25-24,25-1,0 0,-50 25,25-25,-25 25,25 25,-25-25,25 25,-25-25,25 49,25-49,-25-24,0-1,-25 25</inkml:trace>
  <inkml:trace contextRef="#ctx0" brushRef="#br0" timeOffset="83908.5062">20365 3572,'0'0</inkml:trace>
  <inkml:trace contextRef="#ctx0" brushRef="#br0" timeOffset="114146.4476">3324 4217,'0'-25,"25"25,-25 25,24 0,-24-1,25 1,0 0,0 0,0 0,-1-25,1 0,0 0,0-25,0 0,-1 0,1 0,0 1,0-1,-25 0,25 0,0-24,24-1,-24 0</inkml:trace>
  <inkml:trace contextRef="#ctx0" brushRef="#br0" timeOffset="124389.4994">14163 3547,'0'-25,"0"50,0 0,25-25,-25 25,0-1,0 1,0 25,25-50,-25 50,0-26,25-24,-25 25,25-25,-1-25,1 25,0-24,50-26,-26 0,1 25,-25 1,24-1,26-25,-51 25,26-24,-25 24,0 25,-1-25</inkml:trace>
  <inkml:trace contextRef="#ctx0" brushRef="#br0" timeOffset="153027.7484">22721 6697,'0'0,"-25"0,25 25</inkml:trace>
  <inkml:trace contextRef="#ctx0" brushRef="#br0" timeOffset="160587.0776">27434 6449,'0'0,"0"-25,0 1,25 24,-25-25,0 0,0 50,0 0,0-1,0 1,0 25,0-25,0 24,-25-24,25 25,0-1,-25 1,25-1,-25 1,25 25,0-51,-24 1,24 0</inkml:trace>
  <inkml:trace contextRef="#ctx0" brushRef="#br0" timeOffset="161053.078">27657 6722,'0'-25,"-25"0,1 1,-1 24,-25 24,1 1,24 25,0-25,0-1,25 1,0 0,25 0,0 0,0 0,-1-1,51 1,-1 0,-24-25,-25 0,-1 0,1 0,25-50,-25 26,-25-1,24 0,-24 0,0 0,0 0,-24 25,24-24,-25 24,0 0,0 0,0 24,1 1,24 0,-25 25,25-25,0-1,25 1,-25 0,24 0,1 0,0-1,0-24,0 25,-1-25,26 25</inkml:trace>
  <inkml:trace contextRef="#ctx0" brushRef="#br0" timeOffset="161778.369">28699 6871,'0'-25,"-25"25,0 0,1 25,-1-25,0 25,0 0,25-1,-25 1,25 0,0 0,0 0,0-1,25-24,0 0,25-24,-26-1,1 25,0-25,0 0,0-24,-1 24,1 0,0-50,0 51,-25-76,0 51,0 24,-25 0,25 0,0 1,-25-1,0 0,1 25,-51 74,75-49,-25 25,25-25,0 24,0-24,0 0,0 0,0 24,25-24,-25 0,25 0,0 0,0 24,-1-49,1 25,0-25,49 0,-49 0,25-25,-25 25,24-25,1 1,-25-1,0 25,-50 25,0-1,25 1,0 0,25 0,-25 0,25-25,-1 0,1 0,0 0,0-25,0 0,-1 25,-24-25,25 0,-25 1,0-1,-25 25,25-50,-24 50,-1-25,0 25,0 0,0 0,1 0,24 25,24-25</inkml:trace>
  <inkml:trace contextRef="#ctx0" brushRef="#br0" timeOffset="162377.4915">29468 6449,'0'-25,"0"50,0-25,0 25,-25 74,25-74,0 25,-25-26,25 1,0 25,0-25,-24-1,24 26,0-25,0 0,0 0,0-1,0 1,0 0,24 0,1-25,0 0,0-25,0 25,-1 0,26-74,-25 74,0-50,-25 25,0 50,0 0,-25 0,25-1,25 1,-25 0,24 0,1-25,0-25,0 25,0-50,-1 26,1-1,-25 0,25 0,0-49,-25 49,25-50,24-197,-49 247,0 0,0 50,0 0,0-1,-25 150,25-75,0-24,0-1,0-49,-24 25,24-26,0 26,0-25,0 0,0-1</inkml:trace>
  <inkml:trace contextRef="#ctx0" brushRef="#br0" timeOffset="162962.3887">29890 6871,'0'174,"0"-348,24 174,1 0,0 0,25 0,-26 0,1 0,25-25,-25 25,24-25,26-49,-75 49,-25 0,0 25,0 0,25 25,-25-25,25 50,-24-50,24 49,0-24,0 0,24 25,1-26,0-24,50 0,-51-24,100-76,-124 125,0 25,0-25,0-1,0 1,25-25,0-25,-25 1,0-1,25 25,-25-50,25 25,-1 25,1-25,0 25,0 0,0 0,-1 0,1 25,0-25,0 0</inkml:trace>
  <inkml:trace contextRef="#ctx0" brushRef="#br0" timeOffset="171439.6712">17711 9029,'24'0,"-48"0,73 0,-49 25,25-25,0 0,0 0,-25 25,24-25,1 0,0 0,0 0,24 0,1 0,0 0,-26 0,76 0,-26-25,-24 25,49-25,-50 25,26 0,-25-25,-1 25,26 0,-26 0,26 0,49-25,-50 25,50 0,0 0,25 0,0 0,-75 0,174 0,-173 0,98 0,-98 0,-1 0,25 0,-24 0,24 0,0 0,-24 0,24 0,0 0,0 0,-24 0,421-25,-298 25,25-24,-123 24,-1 0,0 0,25 0,-25 0,0 0,26 0,-26 0,0 24,25-24,-25 0,124 0,1 0,-100 0,-25 0,0 0,25 0,-25 0,1 25,-1-25,25 0,-25 0,0 0,422 50,-422-50,224 25,-224-25,25 0,-25 0,25 25,0-25,-24 0,24 0,-25 0,25 0,-25 24,25-24,-25 0,125 0,-100 0,99 25,25-25,-124 0,868 25,-868 0,0-25,0 0,0 0,99 25,-99-25,0 0,0 24,-24-24,24 0,-25 0,25 0,-25 25,100-25,-1 0,-99 25,-24-25,24 0,-25 0,26 25,-26-25,100 0,-100 0,-24 0,24 0,-24 0,-1 0,1 0,24 0,1 0,-51 0,1 0,50-25,-75 0</inkml:trace>
  <inkml:trace contextRef="#ctx0" brushRef="#br0" timeOffset="180253.133">25474 6499,'-24'0,"24"-25,-25 25</inkml:trace>
  <inkml:trace contextRef="#ctx0" brushRef="#br0" timeOffset="192415.6067">18331 9426,'0'-25,"0"50,0 0,0-1,0 26,0-25,0 0,0 24,0 1,0-25,0 24,0-24,0 25,0-26,0 1,0 0,-25 0,25 0,0-1,0 1,0 0,0-50</inkml:trace>
  <inkml:trace contextRef="#ctx0" brushRef="#br0" timeOffset="192666.7898">18281 9723,'0'0,"25"0,-25-24,25 24,24 0,-24 0,25 0,-1 0,1 0,-25 0,-25 24,25-24,-1 0,1 25,0-25,-25 25,0 0,25 0,-25-1,0 1,0 0,0 25,-25-50,25 24,0 1</inkml:trace>
  <inkml:trace contextRef="#ctx0" brushRef="#br0" timeOffset="192794.3218">18728 9624,'-50'323,"100"-646,-26 323</inkml:trace>
  <inkml:trace contextRef="#ctx0" brushRef="#br0" timeOffset="193216.096">19124 9699,'25'0,"-322"-50,569 100,-247-75,-50 25,1 0,-1 25,0-1,0 1,-24 25,49-25,-25-1,25 1,0 0,0 0,0 0,25-25,-1 0,1-25,0 0,0 0,24-74,-49 74,25 0,-25-24,0 24,25 0,-25-24,0 24,0-99,0 99,0 0,0 0,0 50,0 0,0 0,0 0,0-1,0 26,0-25,0 0,0 24,0 1,25 74,-25-75,25-24</inkml:trace>
  <inkml:trace contextRef="#ctx0" brushRef="#br0" timeOffset="193559.6187">19472 9699,'0'-25,"0"50,-25-75,0 50,25 25,-25-25,0 74,1-74,24 50,-25-25,25-1,25 1,-1-25,1-25,50-24,-1-26,-74 51,25 24,-25-25,0 50,0-1,-25 26,25 0,0-26,0 26,0-25,0 0,25-25</inkml:trace>
  <inkml:trace contextRef="#ctx0" brushRef="#br0" timeOffset="193774.8065">19745 9351,'0'-24,"0"48,0 1,0 0,0 0,-25 0,25-1,0 51,0-26,0-24,0 25,0-25,0 24,0-24,0 0,0 0,0-1,0 1,0 0,0 0,0 0</inkml:trace>
  <inkml:trace contextRef="#ctx0" brushRef="#br0" timeOffset="193977.4556">19918 9599,'-25'0,"50"0,-74 0,24 0,25 25,-25 0,0 49,25-24,0-25,0 0,0-1,0 1,25 25,0-25,0-1,-1-24</inkml:trace>
  <inkml:trace contextRef="#ctx0" brushRef="#br0" timeOffset="194593.0609">20737 9351,'0'-24,"0"48,0-73,0 24,0 50,0 0,-25-1,25 1,-25 0,25 0,-25 24,25 1,-25 24,1-24,24 0,0 49,0-50,0-24,49 50,-24-51,25 1,-1-25,-24 0,0 0,49-25,-24 1,0-26,-50 25,24-24,-24 24,0 0,-24 25,-1 0,0 25,-25 0,26-1,-1 1,50-25,-1 0,1-25</inkml:trace>
  <inkml:trace contextRef="#ctx0" brushRef="#br0" timeOffset="194754.5906">21134 9723,'24'149,"-24"-124,-24-199,48 373,-48-174,24-1,0 1,0 0</inkml:trace>
  <inkml:trace contextRef="#ctx0" brushRef="#br0" timeOffset="194882.5942">21158 9599,'0'-24,"-24"396,48-720,1 324</inkml:trace>
  <inkml:trace contextRef="#ctx0" brushRef="#br0" timeOffset="195107.6758">21431 9550,'25'49,"-50"-98,25 123,0-49,-25-25,25 25,-24 24,24-24,-25 0,25 49,0-49,0 0,25 0,-25 0,24-1,1-24,-25 25,25-25</inkml:trace>
  <inkml:trace contextRef="#ctx0" brushRef="#br0" timeOffset="195443.2323">21803 9748,'0'-25,"-347"249,670-423,-299 199,-73 0,24 25,0 0,0-25,25 25,-25-1,1 1,24 25,49-50,-24-25,0 25,0-25,0-24,-1 24,1 25,-25 25,0-1,-25 26,25 0,0-26,0 1,-24 0,24 0,0 0,24 0</inkml:trace>
  <inkml:trace contextRef="#ctx0" brushRef="#br0" timeOffset="196090.1619">22547 9748,'25'-25,"-25"1,0 48,-25-24,1 50,-1-25,25 0,-50 24,50-24,-25 0,25 0,25-25,0 0,74-75,-49 26,-25-1,-25 25,24 0,1-24,-25 24,0-198,-49 223,24 0,-25 25,50-1,-25 1,1-25,24 25,-25 25,25-26,0 1,0 0,0 0,25 0,-25-1,49 1,-24 0,0-25,49 25,-24-25,-25 0,24 0,1-25,0 25,-50 25,0 0,0-1,0 1,-25-25,25 25,0 0,0 0,-25-1,25 1</inkml:trace>
  <inkml:trace contextRef="#ctx0" brushRef="#br0" timeOffset="196222.155">22969 9550,'0'-25,"-99"422,223-794,-149 422</inkml:trace>
  <inkml:trace contextRef="#ctx0" brushRef="#br0" timeOffset="196690.7942">23242 9550,'-198'-25,"396"50,-198 0,-25-25,25 24,-25-24,1 25,-26 50,25-51,25 26,0-25,0 0,25-1,25 1,-26-25,1 25,25 0,-25-25,-25 25,0-1,-25-24,0 0,-25 25,50-50,-24 25,24-24,0-1,24 0,-24 0,50 0,0-24,-1-1,-24 50,0-49,0 49,-1 0,1-25,0 25,-25 25,25-25,0 24,-25 1,24 0,-24 49,0-49,-24-25</inkml:trace>
  <inkml:trace contextRef="#ctx0" brushRef="#br0" timeOffset="196811.8022">23540 9599,'0'-24,"-25"296,50-520,-50 224</inkml:trace>
  <inkml:trace contextRef="#ctx0" brushRef="#br0" timeOffset="197509.9691">23713 9599,'0'0,"0"-24,25 48,-25 1,0 0,0 0,25 0,-25 24,-25 26,25-51,25-24,-25-24,25 24,-25-25,49 0,-24 0,0 25,0-25,0 1,-1 24,1-25,0 25,0-25,0 25,-25 25,24-25,-24 25,0-1,0 1,25 0,-25 0,0 0,25-25,0-25,-25 0,25 0,-1 25,-24-25,25 1,-25 48,0 1,0 0,0 0,25-25</inkml:trace>
  <inkml:trace contextRef="#ctx0" brushRef="#br0" timeOffset="197738.0297">24408 9649,'0'74,"0"-148,0 173,0-74,0 0,0 0,0-1,0 26,0-25,0 0,0 49,0-24,0 24,0-49,-25 25,25-26,0 1,0 50,0-51,0 1,-25-25</inkml:trace>
  <inkml:trace contextRef="#ctx0" brushRef="#br0" timeOffset="198299.8862">24433 9748,'24'-25,"-48"50,73-74,-24 49,0-25,0 25,-1 25,1-25,-25 24,25 1,-25 0,-25 0,25 24,-25-24,-24 50,24-75,25 24,-50 1,50-50,50-24,-25 24,-25 0,74-24,-49 24,0 0,0 0,-1 0,1 25,0-24,0 24,0 0,-25-25,24 25,-24 25,0-1,0 1,0 0,0 0,0 0,0-1,25-24,0 0,0-24,0-1,0 25,-1-50,1 50,-25 25,0 0,0 0,0-1,25-24,-25 25,0 0,25-25,0 0,-25-25,24 25,-24-25,25 1,-25-1,25 0</inkml:trace>
  <inkml:trace contextRef="#ctx0" brushRef="#br0" timeOffset="198473.9722">25226 9426,'0'99,"0"-198,0 223,0-75,-24-24,24 0,0 25,0-26,-25 51,25-50,0 49,0-49,-25-25,25 25,0-1</inkml:trace>
  <inkml:trace contextRef="#ctx0" brushRef="#br0" timeOffset="199305.7464">25400 9277,'0'0,"0"25,0 0,-25-25,25 24,0 1,0 0,0 25,0-26,0 1,-25 50,25-26,-24 26,24 24,0-74,0-1,0 26,0-25,0 0,24-25,26-50,-25 50,0-50,24 1,75-100,-124 124,-25 50,25 25,-24-1,24-24,0 0,24 0,1-1,0-24,25 0,-26 0,1-24,0 24,0-25,0 25,24-25,-49 0,25 25,-25-25,25 25,-25-24,-25 24,0 24,0-24,25 25,0 0,0 0,25-25,0 0,0 0,0 0,0-25,-1 25,1-25,0 0,0 25,-25-24,25 24,-25-25,24 25,-24 25,0-1,0 1,0 0,25-25,0 25,49 0,-49-25,0-25,25 25,-1 0,-24-25,25 25,-26 0,-24 25,0 0,0-1,25 1,-25 0,25-25,0 0</inkml:trace>
  <inkml:trace contextRef="#ctx0" brushRef="#br0" timeOffset="200122.9003">18628 10220,'0'0,"25"0,0 0,0 0,49-25,1 25,49 0,49 0,26-25,-100 25,50 0,148-25,-148 25,25 0,24 0,-24-25,446 25,-397 0,174 0,-174 0,-24 0,173 0,149 0,-224 0,-73 25,-26-25,-49 0,-50 0,-49 25,-25-25,-50 0,25-25</inkml:trace>
  <inkml:trace contextRef="#ctx0" brushRef="#br0" timeOffset="212773.0256">11534 5755,'0'0,"0"24,-25-24,50 0,0 0,0 25,0-25,-1 0,1 0,0 0,0 0,0 0,-1 0,1 0,25 0,-25 0,-1 0,1 0,0-25,0 25,0 0,-1 0,1 0,0 0,0-24,0 24,-1 0,1 0,25 0,-25 0,0 0,198-25,-198 25,-1 0,26-25,-25 25,0 0,-1 0,1 0,0 0,-25 25,25-25,0 0,49 0,-49 0,0 0,-1 0,1 0,0 0,0 0,0 0,-1 0,1 0,0 0,25 0,-26 0,1 0,0 0,0 0,0 0,0 0,24 0,-24 0,0 0,0 0,-1 0,1 0,0 0,0 0,0 0,24 0,-24 0,0 0,0 0,-1 0,1 0,0 0,-50 0,25-25</inkml:trace>
  <inkml:trace contextRef="#ctx0" brushRef="#br0" timeOffset="213558.0297">14039 5432,'0'0,"0"25,0 0,25 0,-25-1,0 1,25 0,-25 0,0 0,25-25,0 0,-1-25,-24 0,25 25,25-50,-25 26,24-1,51-50,-51 26,1 24,-1-25,1 26,24-1,-49 0,0 25,0-25,-25 50</inkml:trace>
  <inkml:trace contextRef="#ctx0" brushRef="#br0" timeOffset="221060.064">1836 6102,'24'0</inkml:trace>
  <inkml:trace contextRef="#ctx0" brushRef="#br0" timeOffset="221387.1461">3026 6201,'-25'0,"50"0,-50-25</inkml:trace>
  <inkml:trace contextRef="#ctx0" brushRef="#br0" timeOffset="221888.1381">3101 4266</inkml:trace>
  <inkml:trace contextRef="#ctx0" brushRef="#br0" timeOffset="222732.297">3026 6102,'0'0,"0"25,25-25,-25 25,0-1,25-24,-25 25,0 0,25-25,-25 25,24-25,1 0,0-25,0 0,0 25,-25-25,24 1,1 24,-25-25,25 0,0 25,-25-25,25 25,-25-25,24 25</inkml:trace>
  <inkml:trace contextRef="#ctx0" brushRef="#br0" timeOffset="223185.3146">2778 6127</inkml:trace>
  <inkml:trace contextRef="#ctx0" brushRef="#br0" timeOffset="223604.3045">3051 4142</inkml:trace>
  <inkml:trace contextRef="#ctx0" brushRef="#br0" timeOffset="231021.4591">1860 6176,'0'-24</inkml:trace>
  <inkml:trace contextRef="#ctx0" brushRef="#br0" timeOffset="231688.4541">2853 6251,'0'-25</inkml:trace>
  <inkml:trace contextRef="#ctx0" brushRef="#br0" timeOffset="396864.9156">16942 11658,'0'-25,"0"50,0 0,0 0,0 0,0-1,0 1,24-25,-24-25,25 25,-25-24,0-1,0 0,0 0,0 0,-25 1,25-1,-24 25,24 25,-25-25,25 24,25 26,-1-50,1 0,-25-25,-25 25,25-25,-24 25</inkml:trace>
  <inkml:trace contextRef="#ctx0" brushRef="#br0" timeOffset="397462.9885">17438 11633,'0'-24,"0"48,0-73,24 24,1 0,0 0,0 25,0 0,24 0,-24 25,-25 0,25 0,-25 0,0 24,0-24,0 25,0-26,0 26,0 0,0 49,0-25,-25-49,25 25,0-26,0 1,0 0,-25 0,25 0,0-50</inkml:trace>
  <inkml:trace contextRef="#ctx0" brushRef="#br0" timeOffset="397596.9854">17636 11237,'0'-25</inkml:trace>
  <inkml:trace contextRef="#ctx0" brushRef="#br0" timeOffset="397837.0958">17909 11460,'0'25,"0"-1,0 1,0 0,0 0,-25 0,25-1,0 1,0 0,25 49,-25-24,0-25</inkml:trace>
  <inkml:trace contextRef="#ctx0" brushRef="#br0" timeOffset="397995.0919">17909 11088,'-25'49,"75"497,-100-1067</inkml:trace>
  <inkml:trace contextRef="#ctx0" brushRef="#br0" timeOffset="398622.0224">18157 11212,'25'0,"-273"0,496 25,-273-1,25-73,0 123,0-49,-25 0,25 0,0-1,-25 51,1-26,24-24,0 50,0-1,0-49,0 0,24-1,1-24,0 0,0 0,0 0,24-74,-24 49,0 25,-25-25,25 1,-25-1,0 0,0 50,0 0,0-1,0 1,0 0,0 0,49 0,-24-25,0 0,0-25,24 0,-24 0,0 0,-25 1,25 24,-25-25,0 0,0 50,-25 0,25-1,0 1,0 0,0 0,25-25,-25-25,25 0,-1 25,-24-25,0 1,25-1,0 25,-25-25,0 50,0 24,25-24,-25 0,25 25,-25-26,24-24,-24 25</inkml:trace>
  <inkml:trace contextRef="#ctx0" brushRef="#br0" timeOffset="399196.5167">19596 11485,'0'-25,"0"50,0-75,0 25,-25 25,0 0,0 0,25 25,-25 0,1 0,-1-1,-25 51,50-50,0-1,25 1,0 0,24 0,-24 0,50-1,-50 1,-25 0,-50 74,25-74,0-25,50-25</inkml:trace>
  <inkml:trace contextRef="#ctx0" brushRef="#br0" timeOffset="400123.0455">19918 11584,'-25'25,"50"-50,-74 74,24-24,0 0,0 0,25 0,0-1,25-24,25-24,-26-1,1 25,0-25,-25 0,25 25,-25-25,25 25,-25-24,0 48,0 1,-25 0,25 0,0 0,0-1,0 1,25 0,-1-25,51-50,-50 26,-1 24,1-50,-25 25,25 25,-25-25,0 50,0 0,-25 0,25 0,0-1,25-24,0 25,0-25,-1 0,1 0,0-25,0 25,0-24,-1-1,1 0,-25 0,25 25,-50 0,25 25,0 0,0 0,0-1,0 1,-25 0,25 25,0-1,0 1,0-25,0-1,-24 125,-26-149,50-25,0 1,0-1,0 0,0 0,0 0,25 1,74-100,-74 74,24 0,1 26,-25-1,0 0,24 0,-24 0,0 1,0 24,-25-25,25 0,-1 25,-48 0,24 25,-25-25,25 25,-25-1,25 1,0 0,-25-25,25 25,25 0,0-25,0 0,-1-25,1 0,0 25,0-25,-25 50,0 0,0 0,0-1,0 1,0 0,0 25,25-26,-25 1,24-25</inkml:trace>
  <inkml:trace contextRef="#ctx0" brushRef="#br0" timeOffset="400491.1026">21530 11509,'25'-49,"-50"98,50-123,-50 74,1 25,-1 24,-25 1,50-25,0 0,0 24,0-24,25-25,-25 25,25-25,74 49,-124-24,0-25,25 25,-24-25,-1 0,25-25</inkml:trace>
  <inkml:trace contextRef="#ctx0" brushRef="#br0" timeOffset="401324.7535">21878 11559,'25'-25,"-224"124,373-173,-174 49,-25 50,0 0,25 0,0-1,25-24,0 0,0 0,-1-24,1-1,0 25,-25-25,0 50,0 24,0-24,25 25,0-25,-1-25,26-50,-25 25,0-24,-1 24,1 0,-25 0,0-24,25 24,-25-25,0 25,25-24,-25 24,0 0,0-24,25 24,-25 0,0 0,0 50,-25 0,25 0,0 24,0-24,0 49,0-49,0 25,0-1,25 1,-25-25,0 0,0-1,0 1,24-25,1-25,25 1,-25-1,-1 25,1-25,0 0,-25 50,0 0,25 0,-25-1,25 1,-1-25,-24 25,25-25,0-25,0 25,0 0,-25-25,24 25,26-24,-50-1,0 50,25-25,-25 49,25-24,0 0,-1 0,1-1</inkml:trace>
  <inkml:trace contextRef="#ctx0" brushRef="#br0" timeOffset="401449.7491">22820 11311,'-24'0</inkml:trace>
  <inkml:trace contextRef="#ctx0" brushRef="#br0" timeOffset="401646.7533">23068 11112,'0'25,"-223"124,446-323,-247 224,24-25,0 0,0 0,0-1,0 26,0-25,0 24,0-24,0 0,24 0,-24 24,0-24,0 0,0 25,0-26,0 1,0 0</inkml:trace>
  <inkml:trace contextRef="#ctx0" brushRef="#br0" timeOffset="401796.7581">22994 11460,'99'49,"-198"-98,223 98,-99-49,0 0,24 0</inkml:trace>
  <inkml:trace contextRef="#ctx0" brushRef="#br0" timeOffset="402541.5593">23912 11633,'25'0,"-50"0,50-24,-1 24,-24-25,25 25,-25-25,0 50,25-25,-25 25,0-1,0 1,0 0,0 0,0 0,0-1,0 1,0-50,25 25,0-24,-1-1,-24 0,25 25,-25-25,25 0,0 1,0 24,-25-25,24 25,1 74,-25-49,0 0,0 0,25-25,-25 24,0 1,25-25,0-25,-1 1,-24-1,25 25,0-25,25 0,-50 0,49 1,-24 24,0 0,0 0,-25 49,0-24,0 0,0 0,0-1,0-48</inkml:trace>
  <inkml:trace contextRef="#ctx0" brushRef="#br0" timeOffset="402749.9763">24705 11261,'25'75,"-50"-26,-99 175,248-572,-124 497,0-124,0 25,0-26,-24 1,24 25,0-25,-25 24,25 26,0-26,0-24,0 0,25-25</inkml:trace>
  <inkml:trace contextRef="#ctx0" brushRef="#br0" timeOffset="402923.9772">24904 11534,'-199'75,"398"-150,-398 174,199-74,0 0,0 0,25 0,0-1,0 1,0-25,24 25,1-25</inkml:trace>
  <inkml:trace contextRef="#ctx0" brushRef="#br0" timeOffset="403462.9778">25772 11509,'0'-24,"25"24,-50 24,50-73,-25 74,-50-1,1 1,-51 99,100-99,0 0,25 0,0-1,0-24,-25 25,25-25,-25 25,0 0,0 0,-25-25,25 24,-25 1,0 0</inkml:trace>
  <inkml:trace contextRef="#ctx0" brushRef="#br0" timeOffset="404167.3794">26144 11609,'-49'0,"98"0,-123 0,49 24,0-24,0 25,1 0,24 0,-25 24,50-24,-1-25,1 0,0 0,-25-25,50 1,-26-1,26 0,-50 0,0 50,-25-25,25 25,-25 24,25-24,25-25,-25 25,25-25,0 0,0-25,-1 0,26-24,-25 24,-25 0,25 25,-25-25,0 50,-25 0,25 0,0 0,25 24,-1-49,1 0,25-25,-25 1,-1 24,76-100,-76 76,-24-1,-24 74,24-24,-25 0,25 49,0-24,-25-25,25 49,0-24,-25 74,25-75,-25-24,25 0,-24-25,-1 0,0-25,0 0,25 1,-25-1,25 0,0 0,25 0,-25 1,25-1,0 0</inkml:trace>
  <inkml:trace contextRef="#ctx0" brushRef="#br0" timeOffset="404457.3799">26739 11658,'25'-25,"0"1,-75 73,100-24,-75 0,0 0,25-1,25-24,0 0,25-24,-26-1,1 0,0 0,-25 0,25 25,-25 25,0 0,-25 0,25 0,0-1,0 1,0 0,0 0</inkml:trace>
  <inkml:trace contextRef="#ctx0" brushRef="#br0" timeOffset="408553.5208">27880 11212,'0'25,"0"-1,0 1,0 0,0 0,0 74,0-49,-24-1,24-24,-25 74,25-74,-25 25,25-26,0 26,-25-25,25 0,-25 24,25 1,-24-50</inkml:trace>
  <inkml:trace contextRef="#ctx0" brushRef="#br0" timeOffset="408938.5076">28104 11485,'-100'-50,"200"100,-224-100,99 75,0-25,25 25,-25-25,-24 49,24 26,25-26,74 26,-49-75,25 24,-26-24,26 0,25-24,-51 24,51-25,-50 25,-1-25,1 0,-25 0,0 1,-25 24,1 0,-1 0,0 24,25 1,-50 25,50 24,0-24,0-25,0-1,25 1,0-25,-25 25,25-25,0 25,-1-25,1 0</inkml:trace>
  <inkml:trace contextRef="#ctx0" brushRef="#br0" timeOffset="409709.0552">29146 11683,'0'-25,"0"50,24-50,-24 0,-24 25,-76 100,75-100,1 24,-1 1,0 0,25 0,25-25,0 0,24-50,51-24,-51 24,1 1,-1-26,-49 50,0-24,0 24,0 0,0-49,-24 49,-1 0,0 0,0 25,0 25,1-25,-1 25,25 0,-25 0,0-1,25 1,0 0,-25 25,25-26,0 1,0 0,25 25,-25-26,25 26,25-25,-1 0,26-25,-26 0,-24-25,0 25,0-25,-1 25,26-50,-25 50,-25-24,0 48,-25 1,25 0,-25 0,25 24,0-24,0 0,0 0,25-25,-25 25,25-25,24-25,-24 25,0-25,25-25,-26 26,1-26,-25 25,-25 25,1-25,-1 25,0 0,0 0,0 25,-49-25,49 25</inkml:trace>
  <inkml:trace contextRef="#ctx0" brushRef="#br0" timeOffset="410218.1302">29890 11162,'0'0,"0"25,-25 0,25 24,-25 26,25-50,-25 74,0-25,25-49,0 0,0 24,0-24,0 0,25 0,-25 0,75-1,-51-48,26-1,-50 0,25 25,0-50,-1 26,-24-1,25 50,-50-1,25 1,0 25,25-25,-25-1,99-48</inkml:trace>
  <inkml:trace contextRef="#ctx0" brushRef="#br0" timeOffset="410412.1462">30386 11137,'-25'25,"50"-50,-50 75,25-25,-25 0,25-1,0 1,0 50,-25-1,25-24,0-26,0 51,0-50,0-1,0 51,-24-50</inkml:trace>
  <inkml:trace contextRef="#ctx0" brushRef="#br0" timeOffset="411004.1347">30262 11609,'74'24,"-148"-48,173 48,-74-24,0 0,-1 0,1-24,0 24,0 0,0 0,-1-25,1 25,0-25,0 25,0-25,-25 0,24 25,-24-24,0-1,0 0,-24 25,-1 0,0 0,0 25,-24 49,49 1,0-51,0 26,24-25,26 0,-25-25,0 0,24 0,-24-25,25 25,-26-25,1 25,-25-25,25 25,0-25,0 25,-25 25,0 0,-25 25,25-26,-25 1,25 0,0 0,25-25,0-25,-1 0,1 0,0 1,0-1,-25 0,25 0,24 0,-49 1,25 24,0 0,0 0,-1 0,-24 24</inkml:trace>
  <inkml:trace contextRef="#ctx0" brushRef="#br0" timeOffset="411895.6904">17140 12799,'0'-25,"0"50,0-74,-25 49,0 0,1 24,-26 26,50-25,-25-25,25 49,0-24,25-25,0 0</inkml:trace>
  <inkml:trace contextRef="#ctx0" brushRef="#br0" timeOffset="412186.3252">17884 12725,'0'-25,"0"50,25-50,-25 50,0 0,0-1,0 1,0 0,0 49,-25-24,25 24,-25-24,25-25,-24 24,-26 26,25-25,25-26,-25 1,1 25,-1-25,0-1,0 1,0-25</inkml:trace>
  <inkml:trace contextRef="#ctx0" brushRef="#br0" timeOffset="412321.3222">17909 12452,'0'-25,"-25"25,25 25,-25-25,25 25</inkml:trace>
  <inkml:trace contextRef="#ctx0" brushRef="#br0" timeOffset="412556.3252">18132 12750,'0'0,"25"24,-25 1,0 0,0 0,0 0,0-1,0 1,0 0,0 0,0 0,0-1,-25-24,25 25,-25-25</inkml:trace>
  <inkml:trace contextRef="#ctx0" brushRef="#br0" timeOffset="412692.3235">18231 12427,'-49'25</inkml:trace>
  <inkml:trace contextRef="#ctx0" brushRef="#br0" timeOffset="413293.7525">18430 12353,'-199'74,"150"1,297-224,-248 174,0-1,0 1,0 0,-25 25,25 49,0-25,0-24,0-25,0-1,0 26,0-25,0 24,0-24,25 0,0-25,49-25,-49-24,74-26,-49 26,-50 24,25 25,-25 25,-25-25,25 24,-25 26,25-25,0 0,-25-1,25 1,25 0,0-25,0 0,-1-25,1 25,0-25,0 1,0-1,-25 0,24 0,-24 0,0 1,0-1,0 50,0 24,-24-24,24 25,24-26,26 1,-25-25,-25 25,25-25,-1 25,1 0,-25-1</inkml:trace>
  <inkml:trace contextRef="#ctx0" brushRef="#br0" timeOffset="413749.7354">19844 12725,'0'-25,"0"50,0-75,0 25,-25 25,25 25,-25 0,-24 25,49-26,-25 1,25 0,0 0,25 0,-25-1,24-24,26 25,0 0,-26-25,1 25,0-25,-25 25,25-1,-50-24,0 0,0 25,1-25,-1 0,0 0,0 0</inkml:trace>
  <inkml:trace contextRef="#ctx0" brushRef="#br0" timeOffset="414448.2757">20241 12700,'-50'25,"100"-50,-125 50,75 0,-25-25,25 24,-24 1,-1 0,25 0,0 0,-25-1,50 1,0-25,-1 0,1 0,0-25,25 1,-26-1,1 0,0 0,-25 0,0 50,0 0,0 0,0 0,0-1,0 1,0 0,25-25,0 25,-1-25,26-25,0 0,-1-24,1 24,-25 0,-1 0,-24 0,0 50,0 0,0 25,0-26,0 1,50 0,0-50,-25 25,-1-25,1 25,-25-24,25 24,-25-25,25 0,0 0,-1 25,-24 25,0 0,0 0,0 24,0 26,25-26,-25-24,0 49,0-24,0-25,0 0,-25 24,25-24,0 0,-24 0,24 0,-25-25,0 24,0-48,0 24,25-25,-24 25,-1-50,25 25,-25 1,25-1,25-25,0 25</inkml:trace>
  <inkml:trace contextRef="#ctx0" brushRef="#br0" timeOffset="414734.7408">21258 12774,'-50'0,"100"0,-125 25,75 25,-25-25,25-1,0 1,0 0,0 0,0 0,25-25,0 0,-25-25,25 25,0-25,-1 0,-24 0,25 1,0-1,0 25,-25-25,0 50,0 24,0-24,0 0,-25 0,25 24,-25-49</inkml:trace>
  <inkml:trace contextRef="#ctx0" brushRef="#br0" timeOffset="415159.8131">22051 12452,'0'0,"0"25,-24 0,24-1,0 26,0-25,0 0,0-1,-25 26,25-25,0 74,0-25,-25-49,25 50,0-51</inkml:trace>
  <inkml:trace contextRef="#ctx0" brushRef="#br0" timeOffset="415506.8102">22374 12700,'0'-74,"-323"446,646-670,-348 199,0 99,-24 25,24-25,-25 24,1 26,24-25,0 49,50-49,0 0,24 0,1-1,-25-24,24 0,-24 0,25-24,-26 24,51-25,-26 25,-24-25,0 0,0 25,-25-25,-25 1,0-1,0 25,1 0,-1 0,0 0</inkml:trace>
  <inkml:trace contextRef="#ctx0" brushRef="#br0" timeOffset="416571.4667">23217 12799,'0'-25,"0"1,0-1,0 0,-25 25,1 0,-1 25,0 0,0-1,-24 26,24-25,25 0,-25-1,0 26,25-25,0 0,0-1,25-24,0 0,0 0,-1-24,1-1,0 25,0-25,0 0,-1 0,1-24,0 24,0 0,0-24,-1-26,1 26,-25 24,0-50,0 51,0-26,0 25,0 0,-25 1,1 24,24 24,-25 1,25 0,0 0,-25 0,25-1,0 1,0 25,-25-25,25-1,0 51,25-26,-25-24,0 25,0-1,25-49,-25 25,25 0,-1 0,1-25,0 0,25-50,-1 25,1-49,-25 49,-25 0,0 50,0 0,-25-25,25 25,0 0,-25-1,25 26,0-25,0 0,25-1,0-24,-1-24,26-1,-25 0,0 25,-1-50,-24 26,25-26,-50 25,25 0,0 1,-24 24,-1 0,0 0,0 24,0-24</inkml:trace>
  <inkml:trace contextRef="#ctx0" brushRef="#br0" timeOffset="416949.0438">23862 12353,'0'99,"0"-198,0 223,0-99,0-1,0 1,0 50,0-51,0 26,0 0,0-26,0 26,25-25,-25 0,25-25,0 0,-25-25,24 25,1-25,0 0,-25 0,25 1,0-1,-25 50,0-1,0 1,0 0,0 0,0 0,0-1,24-24,-24 25,25 0,0-25,0 0,0-25,-1 25</inkml:trace>
  <inkml:trace contextRef="#ctx0" brushRef="#br0" timeOffset="417171.2535">24358 12254,'-25'0,"-24"471,74-918,24 423,-98 73,49-24,0 0,0 0,0-1,0 1,0 50,0-1,0-49,0 99,0-99,0 24,0-24,0 0,0 24</inkml:trace>
  <inkml:trace contextRef="#ctx0" brushRef="#br0" timeOffset="417535.6474">24358 12849,'248'-50,"-496"100,521-125,-248 51,-25-1,0 0,-25 50,25 0,-25-1,25 1,-25 0,25 0,0 24,25-24,0-25,0 0,0-25,-1 25,1-24,-25-1,0 0,0-25,0 26,-25 24,1 0,24 24,-25 26,0-25,25 24,-25-49,25 25</inkml:trace>
  <inkml:trace contextRef="#ctx0" brushRef="#br0" timeOffset="418276.3115">25276 12898,'0'-24,"0"48,-25-73,25 24,0 0,25 50,-25 0,0 0,0-1,0 1,0 0,0 0,0 0,0-1,0 1,25-25,-25-25,25 25,-25-24,49-26,-24 25,25 0,-26 1,1 24,-25 24,0 1,0 0,25 25,-25-26,0 1,25 0,0-25,-25-25,0 0,24 25,-24-24,25 24,-25-25,25 0,0 0,-25 0,25 25,-1-24,1 24,-25 24,0 26,0-25,0 0,0-1,0 1</inkml:trace>
  <inkml:trace contextRef="#ctx0" brushRef="#br0" timeOffset="418662.7558">25946 12526,'0'-24,"0"48,0-24,0 25,0 0,0 25,0-26,0 26,0-25,0 49,0-49,0 0,0 0,0-1,0 1,0 0,0 0,25-25,-25 25,24-25,1 0,0 0,0-25,0 0,-1 0,51-24,-50-1,-1 50,-24 25,0 0,0-1,0 1,0 0,0 49,25-49,-25 0,25 0,0-25</inkml:trace>
  <inkml:trace contextRef="#ctx0" brushRef="#br0" timeOffset="419207.5236">27087 12725,'25'-25,"-50"50,50-75,-1 50,-24-25,-24 50,-1 0,0 0,25 0,-50-1,50 1,-25-25,25 50,0-25,0-1,0 1,25-25,-25 25,25 0,25 0,-25-25,-25 24,0 1,0 0,-25-25,0 25,0-25,0 25,0-25,25-25</inkml:trace>
  <inkml:trace contextRef="#ctx0" brushRef="#br0" timeOffset="419914.0057">27384 12799,'25'-25,"-50"50,25-25,-24 25,-1 0,-25 49,50-49,0 0,25 0,0-25,0-25,-1 25,1-25,0-25,25 26,-26 24,-24 24,-24 1,24 0,0 0,-25 0,25-1,25-24,-1 0,1 0,0 0,0-24,0-1,-1 25,1-50,0 50,0-49,-25 24,25 0,-25 50,-25 0,25-1,0 1,0 0,25 25,-1-50,1 24,0-24,0-24,0 24,-1-25,1 0,0 0,0 0,-25 1,0-1,0 50,0-1,0 1,0 0,0 25,-25-26,25 1,0 0,0 0,0 0,0 24,-25 1,25-25,-25 24,1 26,-1-50,0-25,0 0,0-25,25 0,0 0,0 0,0-24</inkml:trace>
  <inkml:trace contextRef="#ctx0" brushRef="#br0" timeOffset="420233.5556">28377 12799,'0'-25,"-25"50,-397 223,819-471,-347 198,-125 50,50 25,1-50,24 24,-25 1,25 0,0 0,25-25,-1 0,26 0,-25-25,0 25,-1-25,-24 0,25 25,-25-24,25 24,-25 24,0 1,-25 0,0 74,25-74</inkml:trace>
  <inkml:trace contextRef="#ctx0" brushRef="#br0" timeOffset="421841.476">29344 12750,'-25'24,"25"1,-25-25,-24 50,24-25,0-1,0 1,1 0,-1 0,0-25,-25 49,25-49,50 0,0-24,0 24,0-25,0 0,-1 0,1 0,50-74,-51 74,1-24,0-26,-25 26,0 24,0 0,0 0,0 1,-25 24,0 0,1 24,-1 1,0 0,0 0,0 49,25-49,0 0,0 0,0-1,0 1,25 0,0 0,25 0,-26-1,76-24,-26 0,0-24,1-1,-50 0,-1 0,-24 0,-24 25,-1 25,0 25,0-25,0 24,25-24,50-25,-25-25,0 25,-25-25,24 25,1-24,0-1,-25 0,25 25,-25-25,0 0,25 25,-50 25,25 0,-25 0,25 0,0 24,0-24,25-25,0 0,-1-25,1 0,0 25,-25-24,25-1,0 0,-25 50,-25 24,25-24,0 25,-25-25,25-1,0 1,0 25,-25-25,25 49,0-49,-25 0,25 0,0-1,0 1,-24 25,24-25,-25 24,25-74,0 1,49-249,-24 223,-25 25,25-24,0-1,-25 0,49 1,-49 24,25 0,0 0,0 1,0 24,-25-25,24 25,1 0,-25 25,25-25,-25 24,0 1,0 0,0 0,-50 0,26-1,-26 1,25 0,0-25,50-25,0 0,0 25,24-24,-24-1,0 0,25 25,-26-25,1 25,0 0,0 0,-25 25,0 0,0 0,-25-1,25 1,0 0,25-25,0 0,0-25,-1 25,-24-25,25 25,-25-24,0 48,0 1,-25 0,25 25,0-26,0 1,25-25,-25-25</inkml:trace>
  <inkml:trace contextRef="#ctx0" brushRef="#br0" timeOffset="422047.4842">30609 12477,'0'0,"0"0,0 25,0-1,0 1,0 0,0 0,0 0,0 24,0-24,0 0,0 24,0-24,-25 0,0 49,25-49</inkml:trace>
  <inkml:trace contextRef="#ctx0" brushRef="#br0" timeOffset="422226.4752">30460 12725,'0'0,"25"0,0 0,24 0,-24 0</inkml:trace>
  <inkml:trace contextRef="#ctx0" brushRef="#br0" timeOffset="422698.0323">31229 12626,'0'-25,"0"50,-25-50,-24 99,24-24,0-25,0-1,0 26,25 0,0-26,100-24,-51-24,-24 24,0-25,25 0,-1-25,-24 26,25-26,-50 25,0 0,0 1,0-1,-50 0,25 25,0 0,25 25,-24-25,-1 0,0 0</inkml:trace>
  <inkml:trace contextRef="#ctx0" brushRef="#br0" timeOffset="423096.7511">31601 12303,'-25'124,"-148"-49,346-125,-173 75,25-199,-50 373,25-150,0-24,0 0,0 0,0 24,0 1,0-25,0-1,-24 26,24-25,0 24,0-24,0 0,24-25,-24 25,25 0,0-25,0 0,0 0,-1 0,26-50,-25 0,-25 26,0-1,0 0,0 0,0 0,0 1,-25-1,0 25,0 0,-24 49,24-24,25 0,0 0,25-25,-25 25</inkml:trace>
  <inkml:trace contextRef="#ctx0" brushRef="#br0" timeOffset="423467.8938">32023 12774,'-50'-24,"100"48,-125-48,75 48,-24 1,-1 0,0 0,25 0,0-1,25 1,0-25,24-25,-24 25,0-49,0 49,-25-25,0 50,0 0,0-1,-25-24,25 25,0 0,0 0,25-25,-25-25,0 0,24-24,1-1,-25 25</inkml:trace>
  <inkml:trace contextRef="#ctx0" brushRef="#br0" timeOffset="423681.8924">32122 12601,'0'-124,"25"99,-50 174,50-348,-25 224,0 74,0-74,0 0,0 25,25-26,-25 26,0-25,0 49,24 1,-24-51,0 26,0 0,0-26</inkml:trace>
  <inkml:trace contextRef="#ctx0" brushRef="#br0" timeOffset="423833.558">32097 12626,'99'24</inkml:trace>
  <inkml:trace contextRef="#ctx0" brushRef="#br0" timeOffset="425611.5596">19695 12278,'25'0,"-25"25,25-25,-1 0,1 0,0 0,25 0,-26 0,1-25,0 25,0 0,0 0,-1 0,26 0,24 0,-24 0,-25 0,24 0,-24 0,0 0,25 0,-26 0,150 0,-75 0,1 0,-1 0,0-24,-49 24,-26 0,76 0,-51 0,1 0,-1 0,-24 0,25 0,24 0,-24 0,-25 24,24-24,1 0,-25 0,24 0,75-24,-74 24,0 0,-1 0,1-25,-1 25,-24 0,74-25,-49 25,49 0,-49-25,-1 25,1 0,49-25,-24 25,198-25,-224 25,1 0,-25 0,-1 0,26 0,0 0,-26 0,1 0,0 0,0 0,0 0,-1 0</inkml:trace>
  <inkml:trace contextRef="#ctx0" brushRef="#br0" timeOffset="426271.5631">21059 10864,'0'-24,"0"48,0-73,0 24,25 25,-25 25,0 0,0 24,0-24,0 0,0 0,0-1,25 51,-25-50,0-1,0 1,0 0,0 0,0 0,25 0,-25-50</inkml:trace>
  <inkml:trace contextRef="#ctx0" brushRef="#br0" timeOffset="426504.5605">21084 10889,'0'-49,"0"98,25-98,198 49,-223 24,-25 1,25 0,-49 0,49 0,-50-1,25-24,0 25,1-25</inkml:trace>
  <inkml:trace contextRef="#ctx0" brushRef="#br0" timeOffset="426980.1053">21134 10542,'-25'0,"25"25,-25-25,0 25,0-1,1 26,-1-25,0 0,0 49,0-49,25 0,-24 49,24-24,-25-1,25 50,25-49,-25 0,0-1,24-24,1 25,25 24,74 1,-99-75,24 24,1-24,-1-24,26 24,-26-25,51 0,-51 0,-24-24,25 24,-26 0,1-25,0 1,0 24,0-25,-25 25,0-24,0-1,0 25,-50-49,50 24,-25 26,-49-26,49 25,0 0,-74-24,74 49,0 0,1-25,-1 25,0 0</inkml:trace>
  <inkml:trace contextRef="#ctx0" brushRef="#br0" timeOffset="428091.7473">25871 12154,'25'0,"0"0,0 0,0 0,-1 0,1 0,50 0,-26 0,26 0,-51 0,51 0,24 0,-25 0,-24 0,0 0,148-25,-148 25,-1 0,75 0,-74 0,24 0,-24 0,24 0,1-24,74 24,-75 0,75 0,-100 0,26 0,74 0,-25-25,0 25,-50 0,75 0,-25 0,25 0,-75 0,1 0,-1 0,0 0,75 0,0 0,0 0,0 0,124-25,-199 25,-24 0,24-25,-24 25,-26 0,51 0,-50-25,0 25,-1 0,1 0</inkml:trace>
  <inkml:trace contextRef="#ctx0" brushRef="#br0" timeOffset="429177.7516">28401 10641,'-24'0,"24"-25,-25 25,0 0,0 0,0 0,1 0,-26 25,25 0,0 0,-24 0,24-25,25 24,0 1,0 0,25-25,24 0,-24 0,25-25,-50 0,25 25,-1 0,-24-24,25 24,-25-25,25 0,0 25,-25-25,0 0,25 25,-50 0,25 25,0 0,-25 0,-25 148,26-98,24-50,-25 24,25-24,0 0,0 0,-25-1,25 1,0 0,0-50,25 25,-25-25</inkml:trace>
  <inkml:trace contextRef="#ctx0" brushRef="#br0" timeOffset="429699.7591">28178 10344,'0'0,"-25"-25,1 25,-1 0,-25 25,25-1,0-24,25 25,-74 0,49 25,0-26,1 26,-1-25,0 0,0 24,0 1,1 123,24-98,0-50,24 49,1-24,50-1,-1 1,50-50,-74 0,-1 0,26 0,49-25,25-25,-100 26,1-1,-25 0,-1 0,1 0,0-24,0 24,-25 0,0-24,0-1,0 25,0-24,-25-1,25 25,-25-24,0 24,1-50,-200-49,200 124,-1 0,0 0</inkml:trace>
  <inkml:trace contextRef="#ctx0" brushRef="#br0" timeOffset="431450.2894">19645 13494,'0'0,"25"0,0 0,0 0,0 0,-1 0,1 0,0 0,0 0,0 0,24 25,-24-25,0 0,0 0,-1 24,1-24,0 0,25 0,-26 0,26 0,0 0,222 0,-197 25,24-25,0 0,1 0,-26 0,-24 0,49 0,-25 0,-24-25,24 25,-24 0,24 0,-24 0,24 0,150-24,-26-1,-148 25,24-25,348 0,-348 25,0 0,1 0,-1 0,-24-25,24 25,1 0,-1 0,1 0,-1 0,0 0,-24 0,0 0,-1 0,1 0,49 0,-74 25,24-25,26 0,-26 0,-24 0,25 0,-25 0,0 0,49 0,-49 0,0 0,-1 0,-24-25,25 25,-25-24</inkml:trace>
  <inkml:trace contextRef="#ctx0" brushRef="#br0" timeOffset="432086.9397">22076 13891,'0'-25,"0"0,0 0,-25 25,1 25,-1-25,25 25,-25-25,0 25,25-1,-25-24,-24 50,49-25,-25 0,25-1,25-24,0 0,24-24,-24-1,0 0,24 0,-49 0,25 25,0-24,-25-1,25 25,-25-25,0 25,0 25,-25-25,25 25,0-1,-25 1,25 50,-25-26,1 1,24-1,0 1,0-25,0 24,0-24,0 0,0 25,0-25,0-50</inkml:trace>
  <inkml:trace contextRef="#ctx0" brushRef="#br0" timeOffset="432461.9398">21927 13618,'-99'74,"273"422,-373-942,175 520,172-272,-321 446,148-199,0 1,0 0,25-1,-25 26,25-26,0 1,25 49,-25-49,25-25,0 24,25-24,-26 0,26-25,0 0,-26 0,51 0,24-50,-49 25,-1 1,50-51,-24-24,-50 74,-1-25,1 1,-25 24,25-25,-25 26,-25-26,25 25,-49-49,24 24,-50-24,51 49,-26 25,25 0,0 0,-24 0,24 0,0 25</inkml:trace>
  <inkml:trace contextRef="#ctx0" brushRef="#br0" timeOffset="433827.5264">27062 13395,'25'0,"0"0,-1 0,1 0,0 0,0 0,24 0,-24 0,0 0,0 0,0 0,-1 0,1 0,0 24,0-24,49 0,25 0,-24 0,24 0,-25-24,1 24,24 0,-49 0,24 0,-24 0,24 0,-24 0,24 0,50 0,-49 0,49 0,-25 0,-25 0,1 0,24 0,124-25,-124 25,273 0,-24 0,-100 0,-149 0,199 0,-224 0,0 0,125 0,-150 0,1 0,-25 0,0 0,0 0,-1 0,1 0,0 0</inkml:trace>
  <inkml:trace contextRef="#ctx0" brushRef="#br0" timeOffset="434604.5163">29270 13940,'24'0,"-48"0,48 25,-24 0,0 0,0-1,0 26,0-25,-24 74,24-74,0 0,0-1,0 1,0 0,-25-25,25-25,0 0,0 1,0-1,0 0,0 0,0 0,0 1,25-26,-1-49,1 74,0 0,25-24,-1 49,1-25,-25 25,-1 0,1 0,-25 25,25-25,0 0,-25 24,25-24,-25 25,24-25,-48 0</inkml:trace>
  <inkml:trace contextRef="#ctx0" brushRef="#br0" timeOffset="436100.52">19323 15056,'0'25,"0"0,0 0,0 0,0-1,0 51,0-26,0-24,0 25,0 0,0-26,0 26,0-25,0 49,0-49,25 0,-25 0,0-1,0 1,24-25,-24-25,-24 25</inkml:trace>
  <inkml:trace contextRef="#ctx0" brushRef="#br0" timeOffset="436379.0589">19298 15081,'74'-49,"-148"98,173-98,-74 49,0 24,24-24,-24 25,0-25,-25 25,25-25,-25 25,0 0,25-1,-50 1,0 0,0 0,-24 0,-26 24,50-49,1 25,-1-25,0 25,0-25</inkml:trace>
  <inkml:trace contextRef="#ctx0" brushRef="#br0" timeOffset="436845.595">19943 15354,'0'0,"-25"0,50 0,0 0,0 0,24 0,-24 0,0 0,24 0,-24 0,25 0,-25 0,49 0,-24 0,-1 0,-24 0,0 25,0-25,24 0,-24 0,0 0,0 0,-1 0</inkml:trace>
  <inkml:trace contextRef="#ctx0" brushRef="#br0" timeOffset="437059.5906">20637 15205,'75'0,"-150"0,175 25,-100 0,0 0,0 24,0-24,-50 50,50-51,-25 1,0 0,25 0</inkml:trace>
  <inkml:trace contextRef="#ctx0" brushRef="#br0" timeOffset="437559.7412">21282 15304,'0'0,"0"-24,-24 24,24-25,-25 25,0 0,0 0,25 25,-25-25,25 24,-24-24,24 25,-25 0,25 0,-25 0,25 0,0-1,0 1,0 0,25-25,0 0,-1 0,1 0,25-25,-25-24,-1 49,1-25,-25 0,0 0,25 25,-25-25,0 0,25 25,-25-24,0 48,0 1,0 0,0 50,0-26,0-24,0 49,0-49,0 0,0 0,0 0,0-1,0 1,25 0,-25 0,0 0</inkml:trace>
  <inkml:trace contextRef="#ctx0" brushRef="#br0" timeOffset="438260.2835">18380 15379,'0'0,"25"0,-25 25,0-50,-25 25,25 25,0 0,0-1,0 1,25-25,0 0,0 0,-25-25,-25 25,0-24,0 24,0 0,1 0</inkml:trace>
  <inkml:trace contextRef="#ctx0" brushRef="#br0" timeOffset="439866.8432">16892 11757,'0'0,"-25"0,0 0,1 0,-1 25,0-25,25 25,-25 0,-24 49,24-49,0 0,0 24,25-24,-25 0,1 0,24 24,-25-24,0 0,25 0,-25 25,25-26,-25 1,25 25,-24 24,-1 1,25-1,-25 50,0 0,25-50,0 1,0-26,-25 26,25-50,0-1,0 26,0-25,0 0,0 0,25 24,-25-24,0 0,0 0,25-1,-25 1,0 0,25 0,-25 0,25-1,-25 1,24 0,-24 0,25 0,-25-1,0 1,25 0,-25 0,25 0,-25-1,25 26,-1 0,1-50,0 49,0-24,0 0,-25 0,24-1,1 1,-25 0,25-25,0 25,-25 0,0-1,25-24,-25 25,24 0,51 74,-50-74,-1-25,1 25,0 0,0-25,-25 25,25-25,-1 24,1-24,-25 25,25 0,0 0,49 49,-49-49,0 0,49 24,-49-24,0 0,0 0,-25 0,24-25,1 24,0 1,0-25,0 25,0 0,-1 0,1-1,50 26,-51-25,1 0,0-1,0 1,0 0,-1 0,1-25,-25 25,25-1,0 1,0-25,-1 25,1 0,0 0,0-1,-25-48,0-1</inkml:trace>
  <inkml:trace contextRef="#ctx0" brushRef="#br0" timeOffset="440226.8383">18182 15007,'0'-25,"-124"174,248-273,-124 74,0 75,0 0,0 0,25-1,-25 1,0 0,24 0,-24 0,0-1,0 1,0 0,0 0,0 0,-24-1,24 1,-25 0,0 0,0 0,-24-25,-1 25,0-25,26 24,-1-24,0 0,0 0</inkml:trace>
  <inkml:trace contextRef="#ctx0" brushRef="#br0" timeOffset="441798.377">17016 12824,'0'25,"0"0,-25-1,25 1,-25 0,25 0,-24 0,24-1,-25 26,0-25,0 24,25-24,-25 0,25 0,-24 25,-1-26,25 1,-25 0,0 25,25-26,-25 26,25-25,-24 49,-1-49,25 25,-25-26,25 1,-25 50,0-1,25-49,-24 24,24-24,0 0,-25 25,25-26,0 51,-25-50,25-1,0 1,0 0,0 0,-25 24,25-24,0 0,-25 50,25-26,0 1,0-1,-24-24,24 0,0 99,0-74,0-1,0 1,0-25,0-1,24 1,-24 0,0 25,25-1,-25-24,25 25,-25-26,25 1,-25 25,25-1,-25-24,24 25,-24-25,25 24,0-24,-25 0,25 25,0-1,-1-24,1 0,0 24,0-24,0 0,-25 0,24 0,1-1,-25 1,25 0,0-25,0 50,-1-26,1-24,0 50,25-25,-26 0,26-1,-25 1,0-25,24 50,26-25,-26-1,50 1,-49 0,0-25,-25 25,-1-25,1 25,0-1,0-24,0 25,-1-25,1 0,0 25,0-25,0 0,-1 0,1 25,0-25,25 0,-1 0,100-25,-124 25,0 0,-1 0,1 0,-25-25</inkml:trace>
  <inkml:trace contextRef="#ctx0" brushRef="#br0" timeOffset="442062.3771">18331 16148,'24'0,"-48"0,48 25,1-25,-25 24,25-24,-25 25,25 0,0 0,-1 0,-24-1,0 1,0 0,-24 0,-1 0,25 0,-25-1,0-24,0 25,-24 25</inkml:trace>
  <inkml:trace contextRef="#ctx0" brushRef="#br0" timeOffset="443829.3695">22002 14213,'25'0</inkml:trace>
  <inkml:trace contextRef="#ctx0" brushRef="#br0" timeOffset="444829.373">19521 16297,'25'0,"-50"0,50-25,-50 25,25-25,-25 25,25-25,-24 25,-1 0,0 25,0 0,25 0,-25 49,1-49,24 49,0-49,0 0,0 0,24 0,26-25,-50-25,25 0,0 25,-25-25,24 0,-24 1,25-1,-25 0,0 0,25-25,-25 26,0 48,0 26,0-25,0 0,0 0,0-1,0 76,-25 48,25-98,-25 0,25-1,0 1,0-1,0 1,0 24,0-24,0-25,25 0,0-25</inkml:trace>
  <inkml:trace contextRef="#ctx0" brushRef="#br0" timeOffset="445112.8892">20067 16495,'25'0,"-25"25,25-25,49 0,-49 0,24 0,-24 0,25 0,24-25,-24 25,-1 0,-24 0,25 0,148-25,-173 25</inkml:trace>
  <inkml:trace contextRef="#ctx0" brushRef="#br0" timeOffset="445341.8892">20861 16346,'25'0,"-50"0,74 0,-49 25,25 0,0 0,-25 0,0-1,0 1,0 0,0 25,-25-1,0-24,1 0,-1-25,25 25</inkml:trace>
  <inkml:trace contextRef="#ctx0" brushRef="#br0" timeOffset="445952.8941">21406 16371,'-24'-25,"24"50,0 0,0 0,0 0,0-1,0 1,0 0,0 0,0 24,0 1,0 0,0-26,0-48,0-1,0 0,0 0,24 0,-24-24,0 24,25 0,0-24,-25 24,50-25,-1 25,-49 0,25 25,0 0,24 0,-24 0,0 0,0 0,0 0,0 0,-1 0,-24 25,25-25</inkml:trace>
  <inkml:trace contextRef="#ctx0" brushRef="#br0" timeOffset="446951.4343">18926 17264,'0'0,"25"0,0 0,-1 0,1 0,25 25,-25-25,24 0,1 0,74 0,-50 0,1 25,-1-25,25 0,1 0,-1 0,25 0,124 0,0-25,769 0,-868 25,124-25,-125 25,-24 0,25-25,-25 25,-25 0,25 0,75-24,-100 24,50 0,-99 0,-1 0,-24 0,0 0,0 0,-1 0,-48 0,24-25</inkml:trace>
  <inkml:trace contextRef="#ctx0" brushRef="#br0" timeOffset="447572.4376">19298 17810,'0'25,"25"-25,0 0,-1 0</inkml:trace>
  <inkml:trace contextRef="#ctx0" brushRef="#br0" timeOffset="447740.4365">19745 17760,'0'50,"0"-100,-25 100,25-25,0-1</inkml:trace>
  <inkml:trace contextRef="#ctx0" brushRef="#br0" timeOffset="447904.438">19472 17636,'0'-25</inkml:trace>
  <inkml:trace contextRef="#ctx0" brushRef="#br0" timeOffset="449061.4418">20389 17686,'-24'0,"48"0,-48-25,48 25,-24 25,0 0,25-1,-25 26,25 24,-25-49,25 25,-25-25,0 24,0-24,25 0,-25 24,0 1,0-25,0 24,0-24,0 0,0 0,0 0,-25-25,25-25</inkml:trace>
  <inkml:trace contextRef="#ctx0" brushRef="#br0" timeOffset="449308.4433">20389 17711,'298'-25,"-596"50,596-25,-298 24,-25 1,0 0,1-25,24 25,-25 0,-25-1,25-24,1 25,-26-25,25 25,0-25,1 0</inkml:trace>
  <inkml:trace contextRef="#ctx0" brushRef="#br0" timeOffset="450052.4328">20910 17884,'-24'0,"48"0,1 0,0 0,0 0,0 0,49 0,-24 0,-1 0,1 0,24 0,-49 0,0 0,0 0,-1 0,1 0,0 0,0 0,0 0,-1 0,1 0,0 0,-25-25,25 25,-25-24,0-1</inkml:trace>
  <inkml:trace contextRef="#ctx0" brushRef="#br0" timeOffset="450289.441">21456 17711,'248'148,"-446"-272,396 273,-446-322,496 371,-273-198,25 25,0 0,-25-1,25 1,-24 0,-1 0,0-25</inkml:trace>
  <inkml:trace contextRef="#ctx0" brushRef="#br0" timeOffset="450722.434">22051 17711,'0'-25,"0"50,-24-50,24 50,0-1,24 1,-24 0,0 0,0 0,25-1,-25 26,0-25,0 24,0-73,0-1,0 0,25 0,-25-24,0-1,0 25,50-74,-26 99,1 0,0 25,0-25,0 25,-1-25,1 0,0 0</inkml:trace>
  <inkml:trace contextRef="#ctx0" brushRef="#br0" timeOffset="453461.4356">22895 17686,'0'-25,"25"25,-25-25,24 0,-24 1,0-1,25 25,-25-50,0 25,25 25,-25-25,0 1,0-1,25 0,-25 0,0 0,0-24,25 24,-25-25,0 26,0-1,0 0,0-25,0 1,-25-1,25 1,0-1,0 25,0 0,0 1,0-1,0-50,0 51,0-26,0 25,25-24,-25 24,0-25,0 25,24-49,1 24,-25 25,0 1,0-1,0 0,0-25,0 26,0-1,0 0,0 0,25-24,-25 24,25-99,0 0,24 25,-24 24,0 26,-25 24,49-50,-24 1,0 24,0 25,-25 1,0-1</inkml:trace>
  <inkml:trace contextRef="#ctx0" brushRef="#br0" timeOffset="453712.4402">23242 15180,'99'0,"-198"0,223 0,-124 25,25 0,0-25,-25 25,24 0,-24-1,25 1,-25 0,0 0,0 0,-25 0,25-1,0 1</inkml:trace>
  <inkml:trace contextRef="#ctx0" brushRef="#br0" timeOffset="454456.446">23937 15032,'0'0,"-25"0,25-25,0 0,0 0,25 25,-25-25,24 25,1-24,25-1,-25 25,24-25,-24 25,0 25,0 0,-1 148,-24-148,0 25,0-1,-24 50,24-24,0-25,-25-26,25 1,0 25,-25-25,25-1,-25 1,0-25,25-25</inkml:trace>
  <inkml:trace contextRef="#ctx0" brushRef="#br0" timeOffset="454662.4439">24160 14635,'0'-50,"0"100,0-75</inkml:trace>
  <inkml:trace contextRef="#ctx0" brushRef="#br0" timeOffset="454950.9624">24309 14883,'24'-25,"-172"-74,272 223,-75-149,-49 50,0 0,25-25,-25 24,25 26,0 24,-25-24,0-25,24 0,-24-1,0 1,0 0,-24-25</inkml:trace>
  <inkml:trace contextRef="#ctx0" brushRef="#br0" timeOffset="455129.9657">24358 14486,'-25'-50,"50"100,-50-75</inkml:trace>
  <inkml:trace contextRef="#ctx0" brushRef="#br0" timeOffset="455963.2973">24482 14387,'-25'74,"50"-148,-25 223,0-125,0 26,0 0,0-26,25 51,-25-50,0 24,0-24,0 49,0-49,25 0,-25 0,0 0,0-1,0 1,0 0,0-50,25 25,-1-25,-24 1,50-1,-25 0,24 0,-24 0,0-24,0 24,0 0,-1 25,1-25,-25 1,25 24,-25-25,25 25,-25 25,-25-25,25 24,0 1,0 0,-25 0,0 99,25-99,0-1,25 1,25 25,-25-50,24 0,-24 0,0 0,0 0,0-25,-1 25,1 0,-25-25,25 0,-25 1,0-1,0 0,0 0,0 0,-25 25,0 0,25 25,25-25,0 0,0-25,0 25,-25-24,24 24,-24-25,25 25,0 0,-25 25,0-1,0 1,0 0,0 25,0-26,0 1,0 0,0 0,0 24,25-24,-25 0,25-25</inkml:trace>
  <inkml:trace contextRef="#ctx0" brushRef="#br0" timeOffset="456600.2961">25971 14858,'0'0,"0"-25,24 0,-24 1,25 24,-25-25,0 50,-25-25,25 24,-24-24,-1 25,0 0,-25 25,25-1,25-24,25-25,0 25,0-25,0 25,24-1,1-24,-25 25,0 0,-25 0,24-25,-24 25,0-1,-24-24,24 25,-25-25,0 0,0 0,25-25</inkml:trace>
  <inkml:trace contextRef="#ctx0" brushRef="#br0" timeOffset="457330.1016">26392 14858,'-173'149,"173"-124,0-100,173-24,-346 297,197-198,1 0,0 0,0-24,0-1,-1 25,1-25,0 0,0 25,-50 0,25 25,0 0,0 0,0-1,0 1,0 0,0 0,25-25,-25 25,25-25,-1 0,-24-25,25 25,0-25,-25 0,74-49,-49 49,0 0,-25 50,0 0,0 0,0-1,0 1,0 0,25-25,-25 25,25-25,-1 0,1 0,0 0,0 0,0-25,-1-25,1 26,-25-1,25 0,-25 0,25 25,-25-25,0 50,0 0,0 0,0 0,0 24,0-24,0 0,0 0,0 99,0-100,0 26,-25 25,25-51,-25 26,0-25,1 0,-1-25,0 24,-25-48,26 24,-26-25,25 25,25-25,-25 25,25-25,-24 25,24-25,0 1,0-1,24 0,1 0</inkml:trace>
  <inkml:trace contextRef="#ctx0" brushRef="#br0" timeOffset="457640.4152">27211 14982,'-149'124,"298"-248,-298 273,174-149,0 0,-1 0,-24-25,25 0,25 0,-25 1,-1-1,-24 50,0-1,0 1,25 0,-25 25,0-26,0 1,0 0</inkml:trace>
  <inkml:trace contextRef="#ctx0" brushRef="#br0" timeOffset="458168.1105">28029 14883,'0'0,"0"-25,0 0,0 0,-25 1,1 24,24 24,-25-24,0 25,-25 25,26-1,24-24,0 0,0 0,24 0,-24-1,25-24,50 75,-75-50,24-25,-24 24,0 1,0 0,-24-25,24 25,-25-25,0 0,0 0,25-25</inkml:trace>
  <inkml:trace contextRef="#ctx0" brushRef="#br0" timeOffset="458539.8234">28302 14957,'25'-25,"-75"50,75-25,-99 174,99-174,-1 0,1-25,0 0,0 25,-25-25,25 25,-1-24,1 24,-25-25,0 50,0-1,0 1,0 0,0 0,0 0,25-1,0-48,-25-1,25 0,-1-49,-24-1,25 50</inkml:trace>
  <inkml:trace contextRef="#ctx0" brushRef="#br0" timeOffset="459030.8158">28575 14734,'25'-149,"-50"298,25 149,0-274,0 1,25-25,-25 25,25-25,-1 0,-24-25,25 25,25-49,-1-1,-24 25,-25 0,25 25,-25 0,0 25,0 0,0 0,25-25,-25 25,25-25,-1 0,1 0,0 0,0-25,0 0,-1 25,1-25,-25 0,25 25,-25 25,0 0,0 0,25 0,-25-1,0 1,0 0,0 0,25-25,-25 25,0-1</inkml:trace>
  <inkml:trace contextRef="#ctx0" brushRef="#br0" timeOffset="459206.8283">29021 14784,'25'-25</inkml:trace>
  <inkml:trace contextRef="#ctx0" brushRef="#br0" timeOffset="459389.8221">29096 14635,'50'-99,"-175"545,448-248,-646-594,646 817,-323-371,-248-670,471 1265,-248-645</inkml:trace>
  <inkml:trace contextRef="#ctx0" brushRef="#br0" timeOffset="459538.8186">29170 14982,'372'-25</inkml:trace>
  <inkml:trace contextRef="#ctx0" brushRef="#br0" timeOffset="461458.8254">26219 15453,'-25'0,"25"25,-25-25,50 0,0 25,-1-25,51 0,-26-25,51 25,-26 0,25-25,0 25,1 0,123-24,-99-1,124 25,-124-25,25 25,273-25,-298 0,0 25,0-25,74 1,-49 24,-25-25,-99 25,-1 0,1 0,-25 25,0-50</inkml:trace>
  <inkml:trace contextRef="#ctx0" brushRef="#br0" timeOffset="462479.246">30336 14883,'-25'-25,"25"0,-24 25,24 25,0 0,0 0,0-1,0 26,-25 24,25-49,0 0,-25 25,25-26,-25 1,25 0,25-25,-25-25,50-49,-50 49,24 0,1 0,-25 1,0-1,25 0,-25 0,25 25,-25 25,25-25,-25 25,0 0,0-1,24-24,-24-24,25 24,-25-25,25 0,0 0,0 0,-1 1,1-1,0 25,-25 25,0-1,0 1,0 0,0 0,0 0,25 24,-25-24,0 0,25 0,-1-1,-24 1,25-25,-25 25,25-25</inkml:trace>
  <inkml:trace contextRef="#ctx0" brushRef="#br0" timeOffset="462910.7717">30931 14511,'0'99,"0"-198,0 248,0-100,0-24,0 0,0 24,0-24,0 0,0 0,0 0,0 24,0 1,0-25,0-1,0 1,0-50,25 25,-25-24,25 24,0-25,0 0,-1 0,1 0,50-24,-26 24,1-25,-50 100,0-25,0 0,0-1,0 1,-25 0,25 25,25-26,-25 1,0 0,25-25,-25 25,25-25,-1 25,1-25,0 24,0-24,0 0,-1 0</inkml:trace>
  <inkml:trace contextRef="#ctx0" brushRef="#br0" timeOffset="466497.9252">29617 13593,'0'-25,"-25"25,25-25,-25 25,0 0,1 0,-1 0,25 25,-25-25,0 0,0 25,1-25,-1 0,0 25,-49 0,49-25,-25 24,25 1,1-25,24 25,-25 0,0 0,0-25,0 49,0-24,1 0,-1 0,25-1,-25 26,0 0,25-1,-25 1,50-1,-25 26,25-50,-25-1,25 1,0 0,-1 0,1 0,50 0,-26-25,75 24,-74-24,49 0,-74 0,25 0,-1 0,-24 0,25 0,-26-24,1 24,25-25,-25 25,24-50,50-49,-49 0,-25 49,-25 0,25-49,-1 50,-24-75,-24 74,-1-74,-25 50,50 49,-49 0,24 25,0-25,0 25,0 0,1 25,-1-25,0 25,0-25</inkml:trace>
  <inkml:trace contextRef="#ctx0" brushRef="#br0" timeOffset="467757.9303">24581 15949,'0'-24,"-24"24,-1 24,0 1,-25 25,26-1,24-24,-25 25,25-25,0-1,0 1,25-25,-25 25,24-25,1 25,0-25,0 25,0-25,-25 24,24 1,-24 0,0 0,-24 0,-1 0,0-1,0-24,0 25,1-25,-1 0</inkml:trace>
  <inkml:trace contextRef="#ctx0" brushRef="#br0" timeOffset="468503.9331">24954 16148,'-125'99,"250"-198,-274 223,149-99,0-1,0 1,0 0,0 0,0 0,24 0,1-25,0-25,0 0,25-25,-26 50,-24-25,25 1,-25 48,0 1,0 0,25-25,-25 25,25-25,0 0,-1 0,1-25,0 25,-25-25,25 0,0 25,-25-24,24-1,1 0,-25 0,25 25,-25-25,25 1,-25-1,0 50,0-1,0 26,-25-25,25 0,0-1,0 1,25-25,-25 25,25-25,-1 0,1 0,0-25,0 25,0 0,-1-25,100-99,-99 124,-25-24,25 24,-25 24,0 1,0 0,-25 25,25-26,0 26,0 0,-25-25,25 24,0 1,-24-25,-1 99,25-100,-25 1,25 0,0 0,-25 0,0-25,1 0,24-25,-25 0,0 0,25 0,0-24,0 24,0 0</inkml:trace>
  <inkml:trace contextRef="#ctx0" brushRef="#br0" timeOffset="468832.0292">26119 16049,'-223'124,"446"-248,-446 272,248-172,0-1,0 25,-25-25,49-25,-24 50,-25-24,25 24,0-25,-25 50,0-1,0 1,0 0,0 0,0 0,0-1,0 1,24-25,-24 25,0 0,0 0</inkml:trace>
  <inkml:trace contextRef="#ctx0" brushRef="#br0" timeOffset="469544.8344">27012 15999,'0'0,"0"0,0 25,-25 0,25-1,-24 1,24 0,-25 0,25 0,0-1,25-24,-1-24,1-1,0 0,0 0,0-49,0 49,-25 0,24 0,-24-24,25 24,-25-49,0 49,0 0,-25 25,25-25,-24 0,-1 25,25 25,-25 0,0 49,25-49,-25 74,25-74,0 0,0 0,25 0,-25-1,25 1,0 0,-25 0,25-25,-1 0,1 0,0 0,0 0,24-25,-24 25,0-25,0 25,0-25,-1 1,1-1,0 0,-50 50,25 0,-25-25,1 24,24 1,-25-25,25 25,25-50,-1 25,-24-25,25 25,-25-24,25 24,0-25,0 25,-1-25,1 25,-25 25,-25 0,25-1,0 1,0 0,25-25</inkml:trace>
  <inkml:trace contextRef="#ctx0" brushRef="#br0" timeOffset="469750.894">27682 16024,'-50'719,"75"-1438,0 719,-75 694,26-694</inkml:trace>
  <inkml:trace contextRef="#ctx0" brushRef="#br0" timeOffset="469962.9037">27632 16098,'224'-49,"-224"73,-273 200,521-423,-447 199,398 25,-224 0,0-25,0 25,1-1,-26 1,25 0,0-25,25 25,-24-25,-1 0</inkml:trace>
  <inkml:trace contextRef="#ctx0" brushRef="#br0" timeOffset="470357.894">28228 15999,'-248'74,"99"-24,546-174,-670 223,273-74,-25-25,25 25,0 0,0-1,25 1,0-25,-1 0,1-25,50 1,-75-1,74-25,-49 25,0 25,-25 25,0 0,0 0,0 0,0-1,0 1,0 0</inkml:trace>
  <inkml:trace contextRef="#ctx0" brushRef="#br0" timeOffset="470578.4147">28525 15726,'0'149,"0"-99,-173 123,346-322,-173-74,0 496,0-248,0 0,0 24,0-24,0 0,0 24,0-24,0 25,0-25,-24-1</inkml:trace>
  <inkml:trace contextRef="#ctx0" brushRef="#br0" timeOffset="470747.4065">28426 15999,'223'25</inkml:trace>
  <inkml:trace contextRef="#ctx0" brushRef="#br0" timeOffset="471237.4207">29468 15900,'0'-25,"0"50,25-50,-50 25,25 25,0 0,0-1,-50 76,50-26,0-24,0-26,0 1,25 0,0-25,-25 25,25-25,0 0,24-25,-24 25,0-25,0 0,24-24,-24 24,25-25,-26 1,-24 24,0 0,-24-24,-1 24,0 0,0 25,-24 0,24 25,-25-25</inkml:trace>
  <inkml:trace contextRef="#ctx0" brushRef="#br0" timeOffset="471617.4121">29939 15528,'-74'173,"148"-346,-148 396,74-149,-25-24,25-25,0 24,0 1,0 0,0 24,0-24,25-26,-25 26,25-25,-1 0,1-25,25 24,-25-24,49 0,-24-24,-26 24,26-50,-25 25,0 0,-25 1,0-1,0 0,0 0,-25 25,0 0,0 0,-24 0,24 25,-25 0,25-25,1 25,-26-1,50 1,-25 0</inkml:trace>
  <inkml:trace contextRef="#ctx0" brushRef="#br0" timeOffset="471975.3834">30535 15999,'-199'99,"398"-198,-398 223,174-99,25 0,0-1,25-24,0 0,25 0,-1-24,-24-1,25-25,-26 25,1 25,0-24,0-1,-25 50,0-1,0 1,-25 0,25 0,0 0,0-1,0 1,0 0,25-50,0 0</inkml:trace>
  <inkml:trace contextRef="#ctx0" brushRef="#br0" timeOffset="472202.3947">30783 15825,'49'25,"-24"0,-25 0,0 24,0 1,0-25,0 49,25-49,-25 0,0 99</inkml:trace>
  <inkml:trace contextRef="#ctx0" brushRef="#br0" timeOffset="472360.3843">30807 16049,'323'-25</inkml:trace>
  <inkml:trace contextRef="#ctx0" brushRef="#br0" timeOffset="497691.7896">14957 7590,'-25'0,"25"-25,0 1,0 48,25-24,-25 25,25 0,-25 0,25 0,-25-1,25 1,-25 0,0 0,24-25,1 0,-25-25,25-25,-25 26,0-1,25 0,-25 0,25 0,-1-24,26-50,0 24,-26 50</inkml:trace>
  <inkml:trace contextRef="#ctx0" brushRef="#br0" timeOffset="608495.1498">14808 9500,'0'-25,"-24"25,24 25,0 0,0 0,0 0,0-1,0 1,0 0,24 74,1-99,-25 25,0-50,0 0,25 1,0-1,0 0,-1 0,1 0,0 1,25-26,-1 25,-49 0,25 1,0-1,0 25,-25-25,24 25,-24-25,0 50</inkml:trace>
  <inkml:trace contextRef="#ctx0" brushRef="#br0" timeOffset="629321.921">2183 12030,'25'0,"-1"0,1 0,-25-25,0 50,-25-25,1 25,48-25,1-25,0 25,0-25,0 25</inkml:trace>
  <inkml:trace contextRef="#ctx0" brushRef="#br0" timeOffset="691035.7054">13469 11385,'0'25,"25"0,-25 0,0 0,0-1,25 1,-25 0,24-25,-24 25,50-25,-25-25,0 25,-1-25,26 0,-25 1,49-26,-24 25,24-49,-24 49,-1-25,-24 26,25-1,-25 0</inkml:trace>
  <inkml:trace contextRef="#ctx0" brushRef="#br0" timeOffset="700324.7827">14089 12626,'0'24,"0"1,25-25,-25 25,0 0,0 0,25-1,-1-24,-24-24,25 24,0-25,25-25,-26 25,1 1,0-1,0 25,25-50,-26 25,26 1,-25-1</inkml:trace>
  <inkml:trace contextRef="#ctx0" brushRef="#br0" timeOffset="704899.8594">1910 12477,'-25'0</inkml:trace>
  <inkml:trace contextRef="#ctx0" brushRef="#br0" timeOffset="705613.8474">2580 12502</inkml:trace>
  <inkml:trace contextRef="#ctx0" brushRef="#br0" timeOffset="706186.8509">1860 12477,'25'0</inkml:trace>
  <inkml:trace contextRef="#ctx0" brushRef="#br0" timeOffset="706864.3764">2555 12502</inkml:trace>
  <inkml:trace contextRef="#ctx0" brushRef="#br0" timeOffset="707442.3704">1885 12502,'25'0</inkml:trace>
  <inkml:trace contextRef="#ctx0" brushRef="#br0" timeOffset="707886.3735">2704 12502</inkml:trace>
  <inkml:trace contextRef="#ctx0" brushRef="#br0" timeOffset="764480.266">13891 13990,'0'25,"24"-25,-24 24,0 1,0 0,0 25,25-1,-25-24,0 0,0 0,25-25,0 0,-25-25,25 0,-1 0,1 0,0 1,25-1,-1-25,-24 25,99-49,-74 24,247-123,-272 173,0 0,-25-25,25 25,0 0</inkml:trace>
  <inkml:trace contextRef="#ctx0" brushRef="#br0" timeOffset="773400.2479">1488 2604,'0'-24,"0"-1,0 0,-25 25,25-25,0 50,-24-25,-1 0,-25 25,25 0,1-1,24 1,-25 0,0 0,25 0,-25-25,25 25,-25-1,25 1,-24 0,24 0,0 0,0-1,0 1,24 0,-24 0,0 0,25-25,-25 24,25-24,0 25,0 0,-1 0,1 0,-25-1,25-24,0 25,0 0,-1-25,1 25,0-25,49 25,-49-25,50 0,-50 0,-1 0,1 0,50 0,-51 0,1 0,0 0,0 0,0 0,24 0,1 0,-25-25,24 25,-24 0,0 0,0-25,-1 25,1 0,0 0,-25-25,50 25,-26-25,1 25,-25-24,75-26,-51 25,-24 0,25 1,-25-1,0 0,0-25,0 26,0-1,0 0,0 0,0 0,0 1,0-1,-25 25,25-50,0 25,0 0,-24 1,-26-51,25 50,0 25,25-24,-24-1,-1 25,0-25,0 25,0-25,1 25,-76-49,76 49,-1 0,0 0,0 0,0 0,-24-25,-1 25,25 25,1-25,-1 0,0 0,0 0,0 24,1-24,-1 0,0 25,0-25,0 0,0 0,1 25,-26 0,25-25,0 25,1-25,24 24,-25-24,0 25,0 0,0-25,25 25,-24 0</inkml:trace>
  <inkml:trace contextRef="#ctx0" brushRef="#br0" timeOffset="779676.4481">11782 2406,'-25'0,"1"0,-1 0,0 0,25-25,-25 25,0 0,1 0,-1 0,0 25,0-25,0 0,1 25,-1-25,25 25,-25-25,0 0,25 24,-25-24,1 25,-1-25,25 25,-25 0,0-25,0 25,1-25,24 24,-25-24,0 25,0 0,0 0,25 0,-25-25,25 25,0-1,-24 1,-1 50,25-51,0 1,0 0,-25 0,25 0,0-1,0 1,0 0,0 0,25 0,-25-1,25-24,-25 25,0 0,24-25,-24 25,25 0,0-25,-25 24,25-24,0 25,0-25,24 25,-24-25,25 0,-1 25,174 0,-148-25,-1 0,-49 0,74 24,-74-24,0 0,49 0,1 0,-1 0,-49 0,0 0,0 0,24 0,-24 0,0 0,24-24,-24 24,50-25,-51 25,26 0,0-25,-26 25,1-25,0 25,0-25,0 1,-25-1,24 25,1-50,0 50,0-25,-25 1,25-1,-1 0,-24 0,25 0,-25 1,25 24,-25-50,0 25,0 0,0 1,0-1,-25-50,25 51,-25 24,25-25,-49 0,49 0,-25 25,-25-25,1 0,-1 1,-24-1,-1 25,-24-25,0 0,25 0,-1 25,1-24,-1 24,50 0,-24 24,24-24,0 25</inkml:trace>
  <inkml:trace contextRef="#ctx0" brushRef="#br0" timeOffset="799323.1517">13519 15875,'0'25,"0"0,0-1,0 1,0 0,0 0,0 24,0-24,0 0,24 0,-24 0,25-25,0 0,0 0,0-25,-1 0,1 0,25 0,-1 1,51-76,24 1,-50 50,25-26,-49 50,-1 1,1-1,-25 0,0 25,0-25,-1 25,-48 0</inkml:trace>
  <inkml:trace contextRef="#ctx0" brushRef="#br0" timeOffset="803169.1607">1960 15999</inkml:trace>
  <inkml:trace contextRef="#ctx0" brushRef="#br0" timeOffset="805075.1537">2208 16570</inkml:trace>
  <inkml:trace contextRef="#ctx0" brushRef="#br0" timeOffset="841254.4938">11088 18107,'0'0,"-25"0,0 0,50 0,0 0,-1 0,1 25,0-25,0 0,0 0</inkml:trace>
  <inkml:trace contextRef="#ctx0" brushRef="#br0" timeOffset="841633.5055">11683 17760,'0'0,"0"25,0 0,0 0,25 49,-25-49,0 49,0 1,0-26,0 26,25 98,-25-123,0-25,0-1,0-48</inkml:trace>
  <inkml:trace contextRef="#ctx0" brushRef="#br0" timeOffset="841867.0197">11683 17810,'248'99,"-496"-198,496 223,-273-124,25 25,-25-25,25 24,-49 1,24-25,25 25,-25-25,0 0</inkml:trace>
  <inkml:trace contextRef="#ctx0" brushRef="#br0" timeOffset="842465.2168">12105 18083,'0'0,"124"-224,-124 200,-25 24,0 0,0 24,0 1,25 0,0 25,0-26,0 1,0 0,0 0,25 0,-25-1,25-24,0 25,0-25,0 0,-25-25,24 25,-24-24,25 24,-25-25,25 0,-25 0,25-24,0 24,-25 50,24-25,-24 24,25 1,-25 0,0 0,25-25,-25-25,0 0,0 0,0 1,0-26,25 50,-25-25,25 0,-1 25,1-24,0 24,-25 24,25 1,0-25</inkml:trace>
  <inkml:trace contextRef="#ctx0" brushRef="#br0" timeOffset="843551.6641">12750 17959,'0'-25,"0"50,24-25,-24 24,25 1,-25 25,25-25,-25-1,25-24,0 0,-25-24,24-26,-24 0,25 26,-25-1,25 0,-25 0,25 50,-25 0,0 0,25-1,-1 1,-24 0,25-25,0 25,0-25,-25-25,25 0,-1 0,-24 1,25-1,0 25,-25 25,25-25,-25-25,25 25,-25-25,0 0,25 25,-25 25,24 0,-24 0,25-1,-25 51,25-26,0 51,-25-51,0-24,0 0,0 0,0-1,-25 26,25-25,-25-25,25 25,-25-25,1 0,-1 0,0 0,0-25,0 0,25 0,-25 25,25-25,25 1</inkml:trace>
  <inkml:trace contextRef="#ctx0" brushRef="#br0" timeOffset="843898.4661">13667 17859,'-74'100,"148"-200,-123 200,49-76,25-24,-1-24,1-1,0 0,0 0,-25 0,25 25,-25 25,0 0,0 0,0 24,0-24,0 0,24-25</inkml:trace>
  <inkml:trace contextRef="#ctx0" brushRef="#br0" timeOffset="844091.7812">13891 17562,'74'471,"-49"-446,-174-348,298 671,-248-869,198 1066</inkml:trace>
  <inkml:trace contextRef="#ctx0" brushRef="#br0" timeOffset="844265.7768">13915 17884,'174'25</inkml:trace>
  <inkml:trace contextRef="#ctx0" brushRef="#br0" timeOffset="844933.4916">14436 17835,'-198'49,"421"-49,-446 25,421-99,-421 173,223-74,0-1,0 1,0 0,25-25,-25-25,74-49,-49 49,0 0,0 0,-25 50,0 25,25-25,-1 24,1-24,0-25,0 0,0 0,-1-25,1 0,0 25,0-24,-25-1,25 25,-1 0,1 0,-25 25,25-25,0 0,0 0,-25-25,24 25,1-25,-25 0,25 25,-25 25,25 25,-25-26,0 26,25 0</inkml:trace>
  <inkml:trace contextRef="#ctx0" brushRef="#br0" timeOffset="845493.8828">15453 17686,'0'25,"0"-1,-24 1,24 0,0 25,0-1,-25-24,25 0,0 24,0-24,0 0,25 49,-25-49,0 0,24 0,1 0,0-25,25 0,-26-25,1 0,25-25,-25 26,24-125</inkml:trace>
  <inkml:trace contextRef="#ctx0" brushRef="#br0" timeOffset="845693.0464">15379 17636,'0'0,"273"-74,-248 74</inkml:trace>
  <inkml:trace contextRef="#ctx0" brushRef="#br0" timeOffset="845874.0371">15429 17934,'322'-124</inkml:trace>
  <inkml:trace contextRef="#ctx0" brushRef="#br0" timeOffset="846095.0462">15850 17438,'75'545,"-75"-520,-149-372,223 124,1 868,-51-621,-24 1</inkml:trace>
  <inkml:trace contextRef="#ctx0" brushRef="#br0" timeOffset="846752.3215">16098 17661,'-49'0,"98"0,-123 0,74 25,-25-25,25 25,-25-1,0 51,25-26,0-24,0 0,25 0,-25 0,25-25,0 24,0 1,24-25,1 0,-1-25,-24 1,25-1,-25 0,-1-25,1 1,-25 24,25 0,-25 0,-25 25,25 25,0 0,0 0,25 0,-25-1,0 1,25-25,-25 25,25-25,-25 25,25-25,-1 0,1-25,-25 0,25-24,0 24,-25 0,0 0,0 0,25 25,-25-24,0 48,0 76,0-76,0 1,0 0,24 0,-24 0,0-1,25-24</inkml:trace>
  <inkml:trace contextRef="#ctx0" brushRef="#br0" timeOffset="846957.3237">16718 17711,'100'297,"-200"-594</inkml:trace>
  <inkml:trace contextRef="#ctx0" brushRef="#br0" timeOffset="847134.3253">16768 17487</inkml:trace>
  <inkml:trace contextRef="#ctx0" brushRef="#br0" timeOffset="848274.0777">16917 17711,'0'24,"25"76,-50-150,25-24,25 148,-25-49,0 0,24-1,-24 1,25 0,-25 0,0 0,25-25,-25 24,25-24,-25 25,25-25,-1 0,-24-25,75-74,-75 74,0 1,25-26,-25 25,24 0,-24 1,0-1,25 25,0 0,0 0,0 0,-1 0,1 0,0-25,0 25,-25-25,25 25,-25 25,0 0,-25-25,25 74,-25-49,25 25,-25-50,25 24,25 1,0-50,-25 1,25-1,-1 0,-24 0,25 25,-25-25,0 50,25 0,-25 25,25-26,-25 1,25-25,99-49,-99-1,-25 25,24-24,-24 24,25-50,-25 51,0-26,0 0,0 1,0 24,0-25,0 25,-25 25,25 25,-24 0,24 0,-25 49,25-49,-25 25,25 49,0-74,0 0,25 24,0-24,-25 0,24 0,1-1,0-24,0 0,24 0,-24-24,0 24,0-25,0 25,-25-25,24 0,-24 0,25 25,-25 25,25-25,-25 25,0 0,25-25,0 25,-1-25,1 0,0 0,0 0,-25 24</inkml:trace>
  <inkml:trace contextRef="#ctx0" brushRef="#br0" timeOffset="899118.6978">16842 2208,'0'-25,"0"50,25-50,-50 25,25 25,-24-25,24 24,0 1,24-25,1 0,-25-25,25 25,-25-24,0-1,-25 25,0 0,50 0</inkml:trace>
  <inkml:trace contextRef="#ctx0" brushRef="#br0" timeOffset="904157.7978">18033 2084</inkml:trace>
  <inkml:trace contextRef="#ctx0" brushRef="#br0" timeOffset="905227.9569">18182 2208,'0'-25,"0"0,25 25,-25-25,24 0,1 25,-25-24,25 24,0 0,-25 24,25-24,-25 25,24 0,1-25,0 25,0 0,0-25,-1 24,1-24,0 0,0-24,0 24,-25-25,25 25,-25-25,0 0</inkml:trace>
  <inkml:trace contextRef="#ctx0" brushRef="#br0" timeOffset="905578.4876">18852 2034,'0'25,"0"0,0-1,0 76,0-51,0-24,0 25,0-26,0 26,0-25,0 0,0-1,24 26,-24-25,0 0,25 49,-25-49,0 0,25-50</inkml:trace>
  <inkml:trace contextRef="#ctx0" brushRef="#br0" timeOffset="905889.7396">18876 2133,'0'-49,"50"520,-75-967,0 570,75-173,-25 99,0-25,-1 0,1 25,0 0,0 0,0 0,-1 25,-24 0,0 0,0 0,0-1,0 1,-24 0,-1 25,0-50,0 24,0 1,1-25,-1 0,0 0,0 0</inkml:trace>
  <inkml:trace contextRef="#ctx0" brushRef="#br0" timeOffset="906601.3998">19472 2084,'0'-25,"24"25,-24-25,25 50,-25 0,0-1,25 1,-25 0,0 0,25-25,-25 25,0-1,25 1,-25 0,25 0,-1-25,1 0,-25-25,25 25,0-25,0 0,-1 25,-24-24,25-1,25 0,-25-25,-1 26,-24-1,25 25,-25-25,-25 25</inkml:trace>
  <inkml:trace contextRef="#ctx0" brushRef="#br0" timeOffset="907254.1298">20513 2034,'0'-25,"-24"25,-1 0,0 0,0 0,0 25,1 0,-26 0,25-1,0 1,1 0,24 0,0 0,-25-25,25 24,25-24,-1 0,1 0,25-24,-25-1,-1 0,1 0,0 0,0 1,0 24,-25-25,24 25,-48 0,24 25,0-1,0 1,24 50,-24-26,0 1,0-1,0-24,0 25,0-25,0 24,0-24,25-25</inkml:trace>
  <inkml:trace contextRef="#ctx0" brushRef="#br0" timeOffset="908685.6456">18926 3200,'0'-25,"-25"25,25-25,0 0,25 25,-25 25,0 0,0 0,0 0,0-1,0 1,25 0,-25 25,0-26,0 1,0 0,0 74,0-49,0-1,0-24,0 25,0-25,0 0,25-25,-25-25,0 0,-25 25</inkml:trace>
  <inkml:trace contextRef="#ctx0" brushRef="#br0" timeOffset="909718.5608">18976 3200,'0'-25,"0"0,24 25,-24-25,25 25,0-24,0 24,0-25,-1 25,26 0,-25 0,0 0,-1 0,-24 25,25-25,-74 99,24-74,0-25,0 24,0-24,-24 25,24 0,0-25,0 0,1 0,48 0,-24-25</inkml:trace>
  <inkml:trace contextRef="#ctx0" brushRef="#br0" timeOffset="912303.6364">17413 3522,'0'25,"25"-25,-1 0,1 0,-25-25,-25 25,1 0,24-25,24 25,-24-24,0-1,-24 25,24 25,-25-25,-50 49,51-49,24 25,24-25,-24-25,25 25,-25-25,25 25,-25 25,25-50,0 25,-50 0,0 0,25 25</inkml:trace>
  <inkml:trace contextRef="#ctx0" brushRef="#br0" timeOffset="914121.6605">17041 4142,'25'0,"-25"-24,24 24,1 0,0 0,0 0,0 0,-1 0,1-25,0 25,0 0,0 0,-1 0,1 0,0 0,0 0,0 0,-1 0,1 0,0 0,74 0,-74 0,0 0,0 0,0-25,-1 25,1 0,0 0,0 0,24 0,-24 0,0-25,0 25,0 0,-1 0,26 0,-25 0,24 0,-24 0,0 0,0 0,0 0,-1 0,1-25,0 25,25 0,-26 0,1-24,0 24,0 0,0 0,-1 0,1 0,0 0,0 0,25 0,-1-25,-24 25,0 0,24 0,-24-25,50 25,-1-25,-49 25,0 0,-1 0,26 0,-25 0,0 0,-1 0,26 0,-25 0,0 0,24-25,1 25,-1 0,-24 0,0 0,0 0,0 0,-1 0,1 0,0 0,0 0,0 0,0 0,24 0,1 0,-25 0,24 0,-24 0,25 0,-26 0,26 0,0 0,-26 0,26 0,-25-24,24 24,1 0,-25 0,24 0,-24 0,0 0,0 0,0 0,-1 0,26 0,-25 0,0 0,-1 0,26 0,0 0,-26 0,1 0,25 0,-25 0,24 0,-24-25,25 25,24 0,1 0,-26 0,26 0,-51 0,26 0,-25 0,49 0,1 0,-51 0,26 0,-25 0,0 0,-1 0,1 0,25 25,-25-25,24 0,26 0,-50 0,-1 0,1 0,0 0,0 0</inkml:trace>
  <inkml:trace contextRef="#ctx0" brushRef="#br0" timeOffset="956087.3054">23118 1984,'0'0,"0"-24,0 48,-25-24,25 25,25-25,-25 25,0 0,0 0,0-1,0 26,0-25,0 0,0-1,0 1,0 0,25 0,-25 24,0-24,0 0,0 25,25-26,-25 51,0-50,0 24,24-24,-24 25,0-25,0 24,0-24,25 25,-25-26,0 26,0-25,0 24,0-24,25 50,-25-26,0-24,0 25,0-26,0 26,0-25,0 24,25 1,-25 24,0 26,0-76,0 101,0-26,25-25,-25 1,0-26,0 26,0 24,0 0,0-25,24-49,-24 25,0-25,0 24,0-24,0 25,0 24,0-49,0 24,0-24,0 25,0-25,0 0,0 49,25-24,-25-1,0 1,0-25,0-1,0 26,0-25,0 0,0 24,0-24,25 25,-25-1,0-24,0 0,0 0,0-1,0 26,0-25,0 0,0-1,0 51,0 99,0-150,0 26,0 0,0-26,0 1,0 0,0 25,0-26,-25 51,25-26,0 1,0 0,0 24,-25-24,25-26,0 26,0-25,0 0,0-1,0 1,0 0,0 25,0-26,0 26,0-25,0 0,0 0,0-1,0 1,0 0,-24 49,24-49,0 25,0-25,0-1,0 26,24 24,-24-24,0-25,0 24,0 1,25-25,-25 24,0-24,0 0,0 0,0 0,0-1,0 1,0 0,0 0,0 0,-25-1,25 1,0 0,0 25,0 24,0-24,0-25,0-1,0 1,0 25,0-25,0-1,0 1,0 0,25 0,-25 24</inkml:trace>
  <inkml:trace contextRef="#ctx0" brushRef="#br0" timeOffset="963152.2119">19943 1860,'0'-24,"0"-1,0 0,0 0,25 0,-25 1,25 24,-25-25,24 25,-24-25,25 25,-25-25,25 25,0-25,0 25,-1-25,1 25,0 0,0-24,0 24,-1-25,1 25,0-25,0 0,0 25,-1 0,1-25,0 25,25-24,-1 24,-24-25,0 25,24 0,-24-25,0 25,0 0,0-25,0 25,-1 0,1 0,0-25,25 25,-26 0,1-24,0 24,0 0,24-25,-24 25,0 0,0 0,0-25,24 25,1 0,-25 0,-1 0,1 0,0 0,0-25,24 25,1 0,0 0,-26 0,1 0,0 0,0 0,0 0,-1 0,51 0,-25-25,-1 25,1 0,-25 0,-1 0,26-24,24 24,-24 0,-25 0,223 0,-223 0,-1 0,1 0,0 0,0 0,24 0,-24 0,0 0,0 0,24 0,1 0,0 0,-25 0,24-25,-24 25,25 0,-1 0,-24 0,25 0,-1 0,-24 0,74 25,-74-25,25 0,24 0,-49 0,24 0,1 24,0-24,-26 0,26 0,-25 0,24 0,-24 0,0 25,25-25,-26 0,26 0,-25 0,0 25,24-25,-24 0,25 0,24 0,-24 25,24-25,1 25,-26-1,-24-24,74 50,-74-50,0 25,0 0,-1-1,1 1,25 0,-25 0,-1 0,26-1,-25-24,0 25,-1-25,-24 25,25-25,-25 25,0-50,0 0</inkml:trace>
  <inkml:trace contextRef="#ctx0" brushRef="#br0" timeOffset="963629.3552">24954 1513,'0'25,"0"0,0-1,0 1,0 25,0-25,0 0,0-1,-25 1,25 0,0 0,-25 0,0-25,0 24,0-24,1 0,-1 0,25-24,-25 24,-25 0,26 0</inkml:trace>
  <inkml:trace contextRef="#ctx0" brushRef="#br0" timeOffset="967811.2128">23961 2232,'0'-24,"0"-1,0 50,0-1,0 1,0 25,0 49,25-49,-25-26,0 1,0 25,0-25,0 24,25 1,-25-25,0 0,0-1,0 1,0 0,25-25,-25 25</inkml:trace>
  <inkml:trace contextRef="#ctx0" brushRef="#br0" timeOffset="968211.992">23937 2257,'0'-49,"0"98,24-98,-24 24,25 25,0-25,0 25,0 0,-25 25,24-25,1 25,0-1,-25 1,25 25,-25-1,-25-24,0 0,0 0,1 0,-1-25,0 0,25 24,-25-24,25-24,-25 24</inkml:trace>
  <inkml:trace contextRef="#ctx0" brushRef="#br0" timeOffset="968827.3114">24507 2381,'25'0,"0"0,-1 0,1 0,0 0,25 0,49 0,-50 0,1 0,-25 0,25 0,-1 0,-24 0,25 0,-26 0,1 0,0 0,0 0,0 0,-1 0,1 0,0 0,0 0,0 0,-25-25,24 25</inkml:trace>
  <inkml:trace contextRef="#ctx0" brushRef="#br0" timeOffset="969080.3068">25226 2183,'50'0,"-100"0,125 0,-75 25,25-25,-1 24,1 1,-25 0,0 0,0 0,-25 24,25-24,-24-25,24 25,0 0,-25-25,0 24,0 1,25 0,-25-25</inkml:trace>
  <inkml:trace contextRef="#ctx0" brushRef="#br0" timeOffset="969805.2488">25946 2232,'0'-24,"-25"24,0 0,0 0,0 0,1 24,24 1,-50 0,25 0,0 0,25-1,-24 1,24 0,0 0,0 0,0-1,0 1,24 0,76-75,-76 26,1-1,0 0,-25 0,25 0,-25 1,25-26,0 25,-25 50,0 0,0 0,0 24,0-24,0 49,0-24,0 0,0-1,0 26,0-50,0 24,24-24,-24 0,0 0,0-1,0 1,0-50,0 1</inkml:trace>
  <inkml:trace contextRef="#ctx0" brushRef="#br0" timeOffset="983917.63">24135 3373,'0'-24,"-25"24,25-25,0 0,25 25,-25 25,0 0,0-1,25 51,-25-50,0 74,0-50,0-24,0 0,0 25,0-25,0 24,25 1,-25-25,0-1,0 1,0 0,0 0,0 0</inkml:trace>
  <inkml:trace contextRef="#ctx0" brushRef="#br0" timeOffset="984222.6261">24160 3349,'74'-50,"-173"621,124-1092,74 471,-74 50,-25-25,25 25,-1 0,1 25,0-25,-25 25,0 0,0 24,0-24,-25 0,25 0,0-1,-25-24,1 25,-1 0,0 0,-25 0,26-25,24 24,-25-24,-25 25</inkml:trace>
  <inkml:trace contextRef="#ctx0" brushRef="#br0" timeOffset="985014.3763">23788 3994,'24'0,"1"0,0 0,0 0,0 0,0 0,49 0,-24 0,-1 0,75 0,-49 0,24 0,-25-25,-24 25,24 0,-24-25,24 25,1 0,-1-25,100 0,297-24,-347 49,-50-25,26 25,-1-25,0 25,50 0,-75-25,1 25,-1 0,1 0,24 0,-25 0,-24 0,-25 0,-1 0,1 0,-50 0,50 0,-25-24,-25 24</inkml:trace>
  <inkml:trace contextRef="#ctx0" brushRef="#br0" timeOffset="988656.6902">24606 4514</inkml:trace>
  <inkml:trace contextRef="#ctx0" brushRef="#br0" timeOffset="993308.7431">24705 4490,'0'0,"-24"0,24-25,-25 25,0 0,0 0,0 0,1 25,-1-25,0 49,0-49,0 25,25 0,-24 24,-1-24,25 0,-25 0,25 0,0-1,0 1,0 0,0 0,25 0,0-25,-1 0,26-50,0 0,-50 26,24-1,1-25,0 1,0 24,-25 0,0 0,25 0,-25 1,0 48,0 1,0 0,0 0,0 0,0 74,0-50,0 1,0 49,0-49,0 24,0-24,0 0,-25-1,25-24,0 25,0-26,0 1,0 25,25-25,-25-1,0 1,-25-50</inkml:trace>
  <inkml:trace contextRef="#ctx0" brushRef="#br0" timeOffset="1.00332E6">23986 6003,'0'-25,"0"0,0 0,0 1,0 48,25 1,-25 0,0 0,0 24,0 1,0 0,0-26,0 1,0 0,0 0,0 0,0-1,0 1,-25-25,25-25,25 25,-25-24,25-26,-25 25,25-24,-1 24,-24 0,0 0,25-24,-25 24,0 0,25 25,-25-25,0 50,0 0,0 0,25-1,-25 1,0 0,25 0,-25 0,24-25,-24 24,25 1,0-25,0 0,-25-25,25 25,-25-24,24-1,-24 0,25 0,-25 0,25 25,-25-24,0-1,25 25,-25-25,25 25,-25-25,0 50,0 0,0 0,0-1,0 1,0 25,0-25,0 123,0-123,0 0,0 0,0 0,24-25</inkml:trace>
  <inkml:trace contextRef="#ctx0" brushRef="#br0" timeOffset="1.00361E6">24606 5953,'0'-25,"0"50,0-25,0 25,25 25,-25-26,0 26,-25 24,25-24,0 0,0-1,-25-24,25 0,0 0,0-1,0 1,0 0,0 0,0-50,0 0</inkml:trace>
  <inkml:trace contextRef="#ctx0" brushRef="#br0" timeOffset="1.00388E6">24581 5953,'273'-124,"-570"571,619-894,-297 472,-348 74,671-198,-323 124,-1 0,-24-1,0 1,0 0,-24 0,-1 0,-25-1,-24 1,24 0,25-25,0 0,1 0,-1 0,0 0</inkml:trace>
  <inkml:trace contextRef="#ctx0" brushRef="#br0" timeOffset="1.00522E6">24234 5631,'-25'0,"1"0,-1 0,0 0,25 24,-25-24,-24 25,24-25,0 25,0 0,0 0,1-1,-1-24,25 25,-25-25,0 25,0 0,0 0,1 0,24-1,-25-24,0 50,0-25,25 0,-25-1,25 1,-24 25,24-25,0-1,-25 1,25 0,-25 25,25-1,0-24,0 0,0 0,0-1,0 1,0 0,0 0,0 0,25-25,-25 24,0 1,0 0,25-25,-25 25,24 0,-24-1,25 26,0-25,-25 0,25-25,0 24,-1-24,1 25,0-25,0 0,-25 25,25-25,0 0,-1 25,26-25,0 25,-1-25,1 0,-1 25,-24-25,0 0,0 0,0 0,-1 0,26 0,0 0,-26 0,1 0,0 0,0 0,0-25,-1 25,1 0,0 0,25 0,-26-25,1 25,50 0,-51-25,51 25,-50-25,24 25,-24-25,0 25,0 0,0-24,-1 24,1 0,0-25,0 25,0-25,-1 0,1 25,0-25,0 25,0-49,24-1,-24 25,0 25,-25-24,25-1,-1 0,-24 0,25 0,0 1,-25-1,25-25,-25 25,25-24,-1 24,-24 0,25 0,-25 1,0-1,0 0,0 0,-49-124,24 100,0 24,0 0,-24 25,24-25,0 0,-25 1,1 24,24 0,0-25,0 25,1 0,-26 0,25-25,0 25,-24 0,24 0,-25 0,1-25,24 25,-74 0,-25 0,99 0,-99 25,74-25,25 0,-49 0,24 0,26 0,-1-25,0 25</inkml:trace>
  <inkml:trace contextRef="#ctx0" brushRef="#br0" timeOffset="1.01954E6">17983 3473,'0'-25,"-24"0,48 0,-24 0,25 1,-25-1,25 25,-25-25,25 25,-25 25,25-25,-25 25,24-1,-24 1,25 0,-25 0,0 0,25-25,-25 24,25 1,0-25,-1 25,1-25,0-25,0 0,-25 1</inkml:trace>
  <inkml:trace contextRef="#ctx0" brushRef="#br0" timeOffset="1.02008E6">18554 3125,'-25'-24,"25"48,-25 1,25 25,-25-25,25-1,0 1,0 50,0-26,0-24,0 0,0 24,25 75,0-99,0 0,-25 0,25 0,0 0,-1-1,1-24,0 0</inkml:trace>
  <inkml:trace contextRef="#ctx0" brushRef="#br0" timeOffset="1.02044E6">18628 3398,'0'-25,"25"25,-25-24,25 24,0 0,0 24,-1 1,1 50,0-75,0 24,0 1,-1-25</inkml:trace>
  <inkml:trace contextRef="#ctx0" brushRef="#br0" timeOffset="1.02107E6">19372 2902,'0'-25,"25"25,-25 25,25 0,0 0,-25 0,25 24,-1 1,-24-1,25 100,0-99,-25 24,-50 100,50-149,-49 74,49-74,-25-25,25 25,-25-25,25 24</inkml:trace>
  <inkml:trace contextRef="#ctx0" brushRef="#br0" timeOffset="1.02424E6">18504 2232</inkml:trace>
  <inkml:trace contextRef="#ctx0" brushRef="#br0" timeOffset="1.02517E6">18579 2257,'0'0,"0"-25</inkml:trace>
  <inkml:trace contextRef="#ctx0" brushRef="#br0" timeOffset="1.02545E6">19075 2406,'0'0,"0"-25</inkml:trace>
  <inkml:trace contextRef="#ctx0" brushRef="#br0" timeOffset="1.02571E6">20265 2232,'0'0</inkml:trace>
  <inkml:trace contextRef="#ctx0" brushRef="#br0" timeOffset="1.02967E6">19844 4316,'0'0,"-25"-25,0 25,0 0,1 0,-1 25,25 0,-25-25,-49 74,74-49,-50 25,50-26,0 1,0 0,0 0,0 0,25-25,0-25,-1 25,51-25,-75 0,25 0,-1 1,1-1,0 0,0 0,-25 0,25 1,-25-1,24 25,-24-25,0 50,0 0,0-1,25 26,-25-25,0 0,0 24,0 1,0-25,0 74,-25-25,25 1,0-26,0-24,0 0,0 0,0 0,25 49,-25-49,0 0,0-1,25-24,-25-24,-25 24,25-25</inkml:trace>
  <inkml:trace contextRef="#ctx0" brushRef="#br0" timeOffset="1.0354E6">1935 9029,'-25'0,"25"-25,-25 25,0 0,1 0,24 25,-25-25,0 0,25 25,-25-25,0 0,1 25,-1-25,0 24,0-24,0 50,0-25,1 0,-1-1,25 1,-25 0,0 0,25 0,-25-25,25 24,-24 1,24 0,-25 0,25 0,0-1,-25-24,25 25,0 0,0 0,-25 0,25 49,-25-49,25 0,0-1,-24 1,24 0,0 0,-25 24,25 1,-25 0,25-26,0 1,0 25,25-25,-25 0,0-1,0 1,0 0,25 0,-25 0,0-1,0 1,0 0,24 49,1-74,-25 25,0 0,25-25,-25 25,25 0,0 24,-25-24,24-25,-24 25,25 0,0-1,0 1,0 0,-1 0,1 0,0-25,0 24,0-24,0 25,24-25,-24 25,25-25,-26 0,1 0,0 25,0-25,0 0,-1 0,1 0,-25 25,50-25,-1 0,1 0,-25 0,0 0,24 0,-24-25,0 25,0 0,-1 0,1 0,-25-25,50 25,-25 0,49-25,-24 25,-1-25,1 25,-25-24,0 24,-1-25,1 25,25-25,-25 0,24-24,1 24,-25 0,24 0,-24 0,25-24,-26 24,1 0,-25 0,50-24,-25 24,-25 0,49-24,-49 24,75-99,-51 124,-24-25,0 0,25 0,0 0,-25 1,25 24,-25-25,0-25,25 50,-25-25,0 1,0-1,0 0,0 0,0 0,0 1,0-1,0 0,0 0,0 0,0-24,-25 24,25 0,0-24,-25 24,25 0,-25 0,25 0,-25 25,25-24,-24-26,-1 25,0 25,0-49,0 24,1 25,-1-25,-50-49,51 74,-1-25,0 25,0-25,-24 25,24 0,-25-25,-99 25,125 0,-1 0,-25 0,25 0,0 0,1 0,-51-25,50 25,1 0,-1 0,0 0,0 0,0 0,1 0,-1 0,0 0,-173 50,173-50,-25 25,25-25,-24 25,-26-1,1 26,-50 0,99-50,-25 49</inkml:trace>
  <inkml:trace contextRef="#ctx0" brushRef="#br0" timeOffset="1.04628E6">1910 9550</inkml:trace>
  <inkml:trace contextRef="#ctx0" brushRef="#br0" timeOffset="1.04672E6">2753 9451,'0'0</inkml:trace>
  <inkml:trace contextRef="#ctx0" brushRef="#br0" timeOffset="1.0512E6">1910 9203,'0'-25,"-25"25,25-25,-25 25,1 25,-1 0,0-25,25 24,-25-24,25 25,-25-25,25 25,0 0,-24-25,24 25,0-1,0 1,0 0,0 0,0 0,0-1,0 1,0 0,24-25,-24 25,0 0,25-25,-25 24,25-24,-25 25,25-25,0 0,-1 0,1 0,0 0,0 0,0 0,-25-25,24 25,1 0,-25-24,25 24,-25-25,25 25,-25-25,25 25,-25-25,0 0,24 25,-24-24,0-1,0 0,25 25,-25-25,0 0,0 1,-25 24,25-25,0 0,0 0,-24 25,24-25,0 1,-25 24,25-25,-25 0,25 0,-25 25,25-25,-25 25,1 0,-1 0,0 0,0 0,0 0,25 25,-24-25,-1 0,25 25,-25-25,25 25,-25-25,25 25,-25-25,25 24,0 1,-24-25,24 25,0 0,0 0,24-25,-24 24,0 1,25-25,-25 25,50 0,-50 0</inkml:trace>
  <inkml:trace contextRef="#ctx0" brushRef="#br0" timeOffset="1.05638E6">18604 1811,'-25'0,"0"0,0 0,0 0,0 0,1 0,-1 0,0 0,0 0,0 0,1 0,-1 0,0 0,25 25,-25-25,0 0,1 24,-1-24,25 25,-25-25,0 0,0 0,25 25,-24-25,-1 0,25 25,-25-25,25 25,-25-25,25 24,-25 1,25 0,-24-25,24 25,0 0,-25-1,25 1,0 0,-25-25,25 25,0 0,0-1,0 1,0 0,0 0,0 0,0-1,0 1,0 0,0 0,25-25,-25 25,0-1,25-24,-25 25,0 0,24-25,-24 25,25-25,-25 25,0-1,25-24,-25 25,25-25,0 0,-25 25,24-25,1 0,-25 25,25-25,0 0,0 25,-1-25,1 0,-25 25,25-25,0 0,0 0,-25 24,49-24,-24 0,-25 25,25-25,0 0,24 0,-24 0,0 25,0-25,0 0,-1 0,1 0,0-25,0 25,0 0,-1 0,1 0,0 0,0 0,0 0,-1 0,1 0,0 0,-25-25,25 25,0 0,49-24,-49 24,0 0,-1 0,-24-25,25 25,0 0,0 0,-25-25,25 25,-1 0,1-25,0 0,0 25,-25-25,25 25,-25-24,24 24,-24-50,0 25,25 25,-25-25,0 1,0-1,25 25,-25-25,0 0,0 0,0 1,0-1,0 0,0 0,-25-24,25 24,0 0,0 0,-25 0,25 1,0-1,-24 25,24-25,0 0,-25 25,25-25,-25 1,0-1,0 25,25-25,-24 25,-1 0,25-25,-25 25,0-25,0 25,1-24,-1 24,0 0,0 0,0-25,1 25,-1 0,0 0,0 0,0 0,25-25,-24 25,-1 0,0 0,0 0,0 0,-24 0,24 0,0 0,0 0,25 25,-24-25,-1 0,0 0,25 25,-25-25,0 0,0 0,1 0,-1 0,25 24</inkml:trace>
  <inkml:trace contextRef="#ctx0" brushRef="#br0" timeOffset="1.06005E6">18926 2977,'-25'0,"0"0,1 0,-1 0,0 0,0 0,0 0,1 0,24 24,-25-24,0 0,0 0,0 25,1-25,24 25,-25-25,-25 74,25-49,25 0,-25-25,25 25,0 0,0-1,-24 1,24 0,0 0,0 0,-25-25,25 24,0 1,0 0,0 0,0 0,0-1,0 1,0 0,0 0,25 0,-25-1,0 1,24-25,-24 25,0 0,25-25,-25 25,25-25,-25 25,25-25,-25 24,25-24,0 0,-1 25,1-25,0 0,-25 25,25-25,0 0,-1 0,1 0,-25 25,25-25,49 0,-49 0,0 0,0 0,0 0,-1 0,1 0,0 0,0 0,0 0,-1 0,1 0,0 0,0 0,0 0,-1 0,1 0,0-25,0 25,0 0,-25-25,24 25,1 0,-25-25,25 25,0 0,-25-24,25 24,-1-25,1 25,-25-25,25 25,-25-25,25 0,-25 0,25 1,-25-1,0 0,25 25,-25-50,0 26,0-26,0 25,0 0,0 1,0-1,0 0,0 0,0 0,-25-24,25 24,0 0,0 0,0 1,-25-1,25-25,-25 25,25 1,-25-1,0 0,1 25,24-25,-25 25,0 0,0-25,0 25,-24 0,24 0,0 0,0 0,1 0,-1 0,0 0,0 0,0 25,1-25,-1 0,0 0,0 25,0-25,1 0,-1 0,0 0,-25 25,26-25,-1 0,0-25,0 25,25-25</inkml:trace>
  <inkml:trace contextRef="#ctx0" brushRef="#br0" timeOffset="1.06619E6">19943 4242,'-25'0,"0"0,1 0,-1 24,0-24,0 0,25 25,-25-25,1 25,-1 0,25 0,-25-25,25 24,0 1,-25 0,25 0,-25 0,25-1,25-24,-25 25,25 0,0 0,0-25,-25-25,24 25,1-25,-25 0,25 25,-25-24,25 24,-25-25,49-25,-24 25,-25 1,25-1,0 25,-25-25,0 0,25 25,-25-25,0 1,24 24,-24 24,-24-24,24 50,0-25,0 0,0-1,0 1,0 0,-25 25,25-26,0 26,0 0,0-1,-25 50,25-24,0 24,0-24,0-26,0-24,0 25,0-26,0 26,0-25,0 0,0-1,0-48</inkml:trace>
  <inkml:trace contextRef="#ctx0" brushRef="#br0" timeOffset="1.08922E6">19000 5804,'0'-25,"0"150,-24-299,48 248,-48-173,24 74,0 0,0 125,0-76,24 1,-24 25,0-25,0 24,25-24,-25 0,0 25,50 24,-1-49,1 0,74-50,0-50,0-24,-25 50,-24-26</inkml:trace>
  <inkml:trace contextRef="#ctx0" brushRef="#br0" timeOffset="1.09016E6">25871 4911,'0'25,"0"0,0 0,0 0,0 24,0-24,0 25,0-26,25 1,0-25,0 0,99-25,-75 1,100-26,-74 0,-1 1,199-125,-199 124,1 1,-1-1</inkml:trace>
  <inkml:trace contextRef="#ctx0" brushRef="#br0" timeOffset="1.15683E6">17413 10616,'-25'0,"25"25,-25-25,0 25,1-25,-1 25,-25 0,25-1,1 1,-1-25,0 25,0 0,0 0,25-1,-49 1,49 0,-25-25,25 25,-25 0,25-1,0 1,-74 99,49-99,25 0,-25 25,0-26,1 26,24-25,0 0,-25-1,25 1,0 0,0 0,-25 0,25 24,0-24,0 0,-25 0,25-1,0 1,0 0,0 0,0 24,0-24,-25 0,25 25,0-26,0 1,0 0,0 0,25-25,-25 49,0-24,0 0,25 25,-25-26,0 1,25 0,-25 0,0 0,25-25,-25 25,24-1,-24 1,25-25,-25 25,0 0,25 0,0-1,0 1,-25 0,24-25,1 25,0 0,0-25,0 24,-25 1,24-25,1 25,0 0,-25 0,25-25,0 49,-1-24,1 0,-25 0,25-25,0 24,0 1,-25 0,24-25,-24 25,25-25,0 25,-25-1,25-24,0 25,-1 0,-24 0,25-25,0 49,0-49,0 25,0 0,-1 0,1-25,0 25,0-25,24 24,-49 1,25-25,0 0,25 25,-50 0,24-25,26 25,0-25,-26 25,51-1,-50 1,-1-25,1 0,0 0,0 25,24-25,1 25,-25-25,24 25,-24-25,0 24,25-24,-50 25,24-25,1 0,0 25,0-25,0 0,0 0,-1 25,1-25,0 0,0 25,0-25,24 24,1-24,-1 0,175 50,-200-25,1-25,25 0,24 25,-49-25,0 0,24 0,-24 0,0 0,49 24,-49-24,50 0,-50 0,-1 0,26 0,-25 25,24-25,-24 0,50 0,-26 0,26 0,-1 0,25 25,348 0,-423-25,26 0,0 0,-25 0,123 0,-24 0,-49 0,-26 0,-24 25,25-25,-1 0,-24 0,25 0,-1 0,-24 24,25-24,24 0,-24 0,-1 0,-24 25,25-25,-25 0,24 0,-24 0,25 0,-25 25,24-25,1 0,-25 0,24 0,26 25,-26-25,1 0,-1 0,75 25,-74-25,0 0,24 0,-24 0,24 24,-24-24,-1 0,1 0,0 0,-26 0,76 0,-1 0,-50 0,1 0,49 0,-49 0,24 0,25 0,-49 0,0 0,-26 0,26 0,0 0,-1 0,51 0,-51 0,1 0,-25 0,24 0,1 0,-1 0,1 0,-25 25,24-25,26 0,-26 0,1 0,0 0,24 0,-24 0,-1 0,26 0,24-25,-25 25,1 0,-26 0,-24 0,0 0,49 0,1 0,-50 0,-1 0,51 0,-1-24,-24 24,-1 0,-24 0,0 0,0 0,0 0,-1 0,26 0,-25 0,0-25,-1 25,26 0,0 0,-25 0,49 0,0-25,-49 25,25 0,-25 0,24 0,-24 0,25 0,24 0,50-25,-74 25,-26 0,26-25,-25 25,0 0,49-24</inkml:trace>
  <inkml:trace contextRef="#ctx0" brushRef="#br0" timeOffset="1.15768E6">17636 10790</inkml:trace>
  <inkml:trace contextRef="#ctx0" brushRef="#br0" timeOffset="1.15867E6">17611 10840,'25'-25,"-50"25,25 25,50-50,-50 0,25 25,0 0,-1-25,26 25,0-25,-1 1,-24 24,0 0,0 0,-1 0,1 0,0-25,0 25,0 0,-1 0,1 0,0-25,49 25,-24 0,-25 0,0 0,-1-25,26 25,-25 0,74 0,-24 0,-51 0,26 0,0-25,-1 25,1 0,24 0,-49 0,25-24,-1 24,1 0,-1 0,-24 0,174-25,-100 25,-50 0,1 0,49-25,-49 25,0 0,24 0,25 0,0 0,-49 0,24 0,-24 0,0 0,-1 0,1 25,-1-25,75 0,-74 0,49 0,-49 0,99 0,-50 0,0 25,-49-25,-25 0,24 0,75 0,-74 0,-1 0,1 0,49 0,-24 0,-26 0,51 0,48 0,-48 0,-51 0,125 0,-125 0,1 0,0 0,-1 0,50 0,-49 0,0 0,-1 0,51 0,-51 0,1 0,-1 0,1 0,0 0,-1 0,50 0,-24 0,-26 0,51 0,24 24,-75-24,1 0,24 0,50 0,0 0,25 0,-74 0,73 0,1 0,198 25,-272-25,-25 0,24 25,0-25,-24 0,24 0,-24 25,0-25,24 0,-24 0,-1 25,50-25,-49 0,0 0,-1 0,1 0,24 0,-24 0,0 0,-26 0,1 0,0 24,0-24</inkml:trace>
  <inkml:trace contextRef="#ctx0" brushRef="#br0" timeOffset="1.64403E6">11485 12948,'0'-25,"0"50,24-25,1 0,0 0,25 0,-26-25,26 25,0 0,-1 0,75-25,-25 25,-24-24,24 24,0-25,25 25,-24 0,24-25,124 25,74-25,-123 25,-51 0,-73 0,24 0,0-25,-49 25,-1 0,-24 25,0-25,-25-25,-25 25,25-24</inkml:trace>
  <inkml:trace contextRef="#ctx0" brushRef="#br0" timeOffset="1.64736E6">2629 12675,'0'0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27T07:00:18.8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19298 4465,'25'0,"0"0,-1 0,1 0,25 0,-25 0,-1 0,1 0,0 0,0 0,25 0,-1 0,26 0,24 0,-50 0,75-25,0 25,-49 0,74 0,-75 0,149 25,-148-25,-26 0,1 0,0 0,-1 0,1 0,-1 0,1 0,-25 0,49 0,-24 0,-25 0,49 0,-99 0</inkml:trace>
  <inkml:trace contextRef="#ctx0" brushRef="#br0" timeOffset="9335.0701">12725 1984,'25'0,"-25"-24,24 24,-24-25,0 0,0 50,0 0,0-1,0 1,0 0,0 0,0 0,0-1,0 1,0 0</inkml:trace>
  <inkml:trace contextRef="#ctx0" brushRef="#br0" timeOffset="10342.8998">12675 1786,'-25'0,"1"0,24 25,-25 0,25-1,-25-24,25 25,0 0,-25-25,25 25,0 0,0-1,0 1,0 0,0 0,0 0,0-1,0 1,25 0,-25 0,25-25,-25 25,25-25,-25 24,24-24,1 25,0-25,0 0,0 0,-1 0,1 0,0 0,0 0,0 0,-1-25,1 25,-25-24,25 24,0 0,0-25,-25 0,0 0,24-24,-24 24,25 25,-25-50,0 25,0 1,0-1,0 0,-25 0,1-24,-1 24,0 25,25-25,-25 25,-49-50,49 50,0 0,0 0</inkml:trace>
  <inkml:trace contextRef="#ctx0" brushRef="#br0" timeOffset="23483.5045">6648 3076,'24'0,"-24"-25,25 25,0 0,-25 25,0 0,0-1,-25-24,25 25,0 0,-25-25,25 25,-24-25,24 25,0-1,24-24,-24 25,25-25,0 0,0 0,0 0,-1 0,-24-25,25 25</inkml:trace>
  <inkml:trace contextRef="#ctx0" brushRef="#br0" timeOffset="24199.7947">6697 2977,'-25'0,"1"0,-1 0,25 24,-25-24,25 25,-25-25,25 25,-25 0,25 0,-24-25,24 24,0 1,0 0,0 0,0 0,0 24,0-24,24 0,-24 0,25-1,-25 1,25 0,0 0,0 0,-1-25,1 0,0 0,0 0,0 0,-1-25,26 0,-50 0,50 0,-25-49,-1 49,-24-24,0-1,0 25,0 0,0 1,0-1,-24 0,24 0,-25 0,0 25,0-24,-25 24,26 0,-1 0</inkml:trace>
  <inkml:trace contextRef="#ctx0" brushRef="#br0" timeOffset="32616.5174">21828 3076,'0'-25,"0"0,-25 25,25-25,0 1,25 24,0 0,0 0,0 0,-25 24,0 1,0 0,-25-25,-25 50,50-26,25-24,0 0,0 0,-1 0,-24 25,0 0,0 0,0 0,-24-25,24 24,-25 1,0-25,0 25,0-25,25 25,-24-25</inkml:trace>
  <inkml:trace contextRef="#ctx0" brushRef="#br0" timeOffset="33213.0826">21828 2927,'-25'0,"25"-25,-24 25,-1-25,0 25,0 0,0 0,0 0,1 25,-1 0,0 0,0 0,0-1,25 1,-24-25,24 25,-25 49,0-49,25 0,0 25,0-26,25 51,0-50,-1-1,1 1,0 0,0-25,0 25,24-25,-24 25,25-25,-25 0,24 0,1 0,24-25,-24 25,-1-25,-24 25,25-25,-25 25,-1-25,26 1,-25-26,0 25,-25 0,0-49,0 49,0-24,0 24,-25-25,0 1,-25-26,1 50,-50-24,-1 49</inkml:trace>
  <inkml:trace contextRef="#ctx0" brushRef="#br0" timeOffset="39536.26">11906 4366,'-25'0,"25"24,0 1,25-25,-25 25,0 0,0 0,25-25,-25 24,25-24,0 0,-1 0,-24-24,25 24,0-25,-25 0,0 0,0 0,0 50,0 0,0 0,0 0,0-1,0 1,0 0,0 0,0 0,25-25,-25 24</inkml:trace>
  <inkml:trace contextRef="#ctx0" brushRef="#br0" timeOffset="40170.2634">11881 4266,'0'0,"-24"0,-1 0,25 25,0 0,0 0,-25-25,0 74,0-24,25-25,0 24,-24 1,48-1,-24-24,25 25,0-25,0-1,0-24,-1 25,26 0,-25-25,0 0,-1 0,1 0,0 0,25 0,49-25,-74 0,0 25,-1-24,1-1,0 25,-25-25,25-25,-25 26,25-1,-25 0,0 0,-25-24,25-1,0 25,-25 0,0 1,25-1,-49 0,24 0,0 25,-25 25</inkml:trace>
  <inkml:trace contextRef="#ctx0" brushRef="#br0" timeOffset="51589.5107">22448 4539,'-25'0,"1"0,48 0,1 0,0 0,0 0,49 0,-24 0,-1 0,1 0,25 0,-26-25,26 25,-1 0,348-24,-348 24,0 0,50 0,-24 0,-26 0,-24 0,-25 0,-1 0,-24 24,-24-24,-1 0</inkml:trace>
  <inkml:trace contextRef="#ctx0" brushRef="#br0" timeOffset="53366.8902">1290 5259,'25'0,"-1"0,1 0,0 0,0 0,0 0,-1 0,1 0,0 0,0 0,0 0,-1 0,26 0,-25 0,0 0,24 0,-24 0,0 0,25 0,-26 0,1 0,25 0,-25 0,49 0,0 0,-24 0,0 0,-1 0,-24 0,49 0,-24 0,99 0,-100 0,-24 0,25 0,0 0,-26 0,26 0,0 0,-26 0,26 0,0 0,-26 0,51 0,-26 0,26 0,-50 0,24 0,26-25,-51 25,26 0,-25 0,0 0,49 25,-24-25,-26 0,1 0,50 0,-26 0,-24 0,0 0,74-25,-74 25,25 0,-26 0,1 0,0 0,0 0,0 0,24 0,50 0,-49 0,-25 0,0 0,-1 0,1 0,0 0,0 0,0 0,-1 0,1 0,0 0</inkml:trace>
  <inkml:trace contextRef="#ctx0" brushRef="#br0" timeOffset="99740.2319">14387 2356,'-25'0,"0"0,25 25,-25-25,0 0,1 0,24 25,-25-25,0 0,0 0,25 25,-25-25,25 25,-24-25,24 24,-25-24,25 25,-25-25,25 25,-25 0,25 0,-25-25,25 24,-24 1,24 0,0 0,-25-25,25 25,0 0,0-1,0 1,-25-25,25 25,0 0,0 0,0-1,25-24,-25 25,0 0,25-25,-25 25,24-25,1 0,-25 25,25-25,0 24,0-24,-25 25,24-25,1 0,0 25,0-25,0 0,-1 25,1-25,0 0,0 0,0 0,0 0,-1 0,-24 25,25-25,25 0,-25 0,24 0,-24 0,0 0,0 0,24 0,-24 0,0 0,0-25,-1 25,1 0,0 0,0 0,0 0,-1-25,1 25,25-25,-25 25,-1 0,1 0,0 0,-25-25,25 25,-25-24,25 24,-25-25,0 0,0 0,0 0,0 1,0-1,0 0,0 0,0 0,0 1,0-1,-25 0,25 0,0 0,-25 25,25-25,0 1,0-1,-25 25,25-25,-25 0,1 0,-1 1,0 24,25-25,-25 25,25-25,-25 25,1 0,-1 0,0 0,0-25,0 25,1 0,-1 0,0 0,0 0,0 0,1 0,-1 0,0 0,0 0,0 0,1 25,-1-25,0 0,0 0,0 0,1 0,-1 0</inkml:trace>
  <inkml:trace contextRef="#ctx0" brushRef="#br0" timeOffset="111579.7493">8285 3026,'25'0,"-1"0,1 0,0 0,0 0,0 0,-1 0,1 0,0 0,0 0,24 0,-24 0,25 0,-25 0,-25 25,24-25,1 0,-50 0,25-25</inkml:trace>
  <inkml:trace contextRef="#ctx0" brushRef="#br0" timeOffset="116626.7489">1240 5755,'-25'0,"25"-25,25 25,-25 25,0-1,0 1,0 0,0 198,0-173,0-25,0 24,0-24,-25-25,25 25</inkml:trace>
  <inkml:trace contextRef="#ctx0" brushRef="#br0" timeOffset="117002.8397">1215 5829,'0'-25,"0"0,0 1,25 24,-25-25,25 25,-25-25,25 25,0 0,-1 0,-24 25,25-25,0 25,-25-1,25 1,-25 0,-25-25,25 25,0 0,-25-25,25 25,-25-25,1 0,24 24,-25-24,0 0,0 0,0 0,25-24</inkml:trace>
  <inkml:trace contextRef="#ctx0" brushRef="#br0" timeOffset="117341.1437">1662 5779,'0'-24,"0"48,-25-24</inkml:trace>
  <inkml:trace contextRef="#ctx0" brushRef="#br0" timeOffset="117487.3203">1662 6003,'0'0,"0"25</inkml:trace>
  <inkml:trace contextRef="#ctx0" brushRef="#br0" timeOffset="119961.5447">2232 5904,'0'-25,"0"0,25 25,-25-25,-25 25,25-25,0 50,-24-25,24 25,-25 0,25 0,0-1,25-24,-25 25,24-25,-24 25,25-25,0 25,0-25,-25 25,25-25,-25 24,24-24,-24 25,0 0,0 0,0 0,-24-25,24 24,-25-24,25-24,0-1,0 0,25 0,-1-24,26-26,-25 50,0 25,-1-24,1 24,0 0,0 24,0 51,-25-26,0-24</inkml:trace>
  <inkml:trace contextRef="#ctx0" brushRef="#br0" timeOffset="120091.5555">2530 5779</inkml:trace>
  <inkml:trace contextRef="#ctx0" brushRef="#br0" timeOffset="120717.7671">2952 5904,'-25'0,"50"0,-50-25,0 25,25-25,-25 25,1 0,-1 25,-74 99,74-75,25-24,25-25,-1 0,1 0,-25-25,25 25,0-24,0-1,-1 25,1-25,-25 0,25 0,-25 1,0 48,25-24,-25 25,0 0,25-25,-25 25,24-25,-24 25</inkml:trace>
  <inkml:trace contextRef="#ctx0" brushRef="#br0" timeOffset="121106.0522">3101 5879,'24'0,"-24"25,0-1,0 1,0 0,25-25,-25-25,25 0,0 1,-25-1,25 25,-25-25,24 25,-24 25,25 0,-25-1,0 1,0 0,0 0,25-25,-25 25,25-25,-25 24,25-24,-1-24,1-1</inkml:trace>
  <inkml:trace contextRef="#ctx0" brushRef="#br0" timeOffset="121460.585">3547 5879,'25'-25,"-50"50,25-25,0 25,-25-25,25 24,0 1,-25-25,50 0,0 0,0-25,0 1,-1-1,1 0,0 0,-25 50,0 0,0 0,0-1,0 1,0 0,0 0,0 0,0-1,0 1,0 0,0 0,-25 0,25-1,0 1,-25 0,1 0,-1 0,-74-25,74 0,-25 0,50-25</inkml:trace>
  <inkml:trace contextRef="#ctx0" brushRef="#br0" timeOffset="121757.2514">4018 5879,'0'0,"25"25,-25-1,25 1,-25 0,0 0,0 24,0-24,-25-25</inkml:trace>
  <inkml:trace contextRef="#ctx0" brushRef="#br0" timeOffset="121878.7874">4043 5705,'0'0,"0"25</inkml:trace>
  <inkml:trace contextRef="#ctx0" brushRef="#br0" timeOffset="122274.974">4266 5829,'0'25,"0"-50,-24 75,24-25,0-1,-25 1,25 0,0 0,0 0,25-25,-25-25,24 0,-24 0,50-24,-25 24,0 25,-1 0,-24 25,25-25,-25 24,0 1,0 25,25-50,-25 25,25-25,-25-25</inkml:trace>
  <inkml:trace contextRef="#ctx0" brushRef="#br0" timeOffset="122469.35">4638 5879,'0'0,"0"25,0-1,0 1,0 0,0 0,0 0,0-1,0 1,0 0,25-25</inkml:trace>
  <inkml:trace contextRef="#ctx0" brushRef="#br0" timeOffset="122607.3372">4663 5705,'-25'0</inkml:trace>
  <inkml:trace contextRef="#ctx0" brushRef="#br0" timeOffset="123135.8575">5308 5854,'0'-25,"-25"25,25-25,-24 25,-1 0,0 0,0 0,0 0,-24 25,24 0,-25 25,50-1,0-24,0 0,25 24,25-24,-25-25,-1 25,1-25,25 0,-25 0,-1 0,1-25,0 25,0 0,24-25,-24 1</inkml:trace>
  <inkml:trace contextRef="#ctx0" brushRef="#br0" timeOffset="123455.8659">5407 6028,'25'0,"0"-25,0 25,24-25,1 0,-25 0,0 1,-25-1,-25 25,25-25,-25 25,0 25,0-25,25 25,-24-25,24 24,0 1,0 0,0 0,24-25,-24 25,25-1,25 26,-25-50</inkml:trace>
  <inkml:trace contextRef="#ctx0" brushRef="#br0" timeOffset="123734.968">5730 5953,'0'-25,"0"50,25-25,-25 25,0 0,0 0,24-25,-24 24,0-48,0-1,0 0,0 0,25 0,0 1,-25-1,25 25,0 0,0 0,-1 0,1 0,0 0,0 0</inkml:trace>
  <inkml:trace contextRef="#ctx0" brushRef="#br0" timeOffset="124063.9183">6176 5879,'-24'0,"24"-25,-25 25,0 0,0 25,0-25,25 25,-24-25,24 24,0 1,-25-25,25 25,0 0,25-25,-1 0,1 0,0-25,0 25,-25-25,25 25,-1-25,-24 50,0 0,-24 0,24 0,0-1,24-24</inkml:trace>
  <inkml:trace contextRef="#ctx0" brushRef="#br0" timeOffset="124467.5614">6276 5606,'0'0,"24"0,1 0,-25 25,25-1,-25 1,0 25,0-25,0 24,0 1,0-25,0 0,0-1,0 1,0 0,0 0,25-25,0 0,-1 0,-24-25,25 25,0-25,0 25,-25-25,49 25,-49-24,25 48,-25 1,0 0,25 0,-25 0,25-1,-25 1,25-25,-1 0</inkml:trace>
  <inkml:trace contextRef="#ctx0" brushRef="#br0" timeOffset="131616.7801">1364 6598,'0'-25,"-25"25,1 0,-1 0,0 0,25 25,-25-25,25 25,-25-25,1 25,24-1,-25 1,25 0,0 0,0 0,25-1,-25 1,49-25,-49-25,25 25,0-24,0-1,-1 0,1-25,0 26,-25-1,0 50,0-1,0 1,0 0,0 0,0 24,-25 26,25-1,0-49,0 25,-25-25,25 49,0-24,0-26,0 1,0 0,25-25</inkml:trace>
  <inkml:trace contextRef="#ctx0" brushRef="#br0" timeOffset="131889.7793">1736 6623,'0'25,"-24"-25</inkml:trace>
  <inkml:trace contextRef="#ctx0" brushRef="#br0" timeOffset="132024.3092">1736 6896,'0'0</inkml:trace>
  <inkml:trace contextRef="#ctx0" brushRef="#br0" timeOffset="138612.4942">2456 6648,'-25'0,"25"-25,-25 25,0 0,0 0,1 0,24 25,0-1,24 1,-24 0,25 0,0 0,-25-1,25-24,0 25,-25 0,24-25,-24 25,-24-25,-1 25,0-25,0 0,25 25,-25-25,25-25,0 0,25 25,-25-25</inkml:trace>
  <inkml:trace contextRef="#ctx0" brushRef="#br0" timeOffset="138818.1179">2580 6672,'24'0,"-24"25,25 0,-25 0,0 0,0-1,25-24,-25 25,0 0,0 0,0 0</inkml:trace>
  <inkml:trace contextRef="#ctx0" brushRef="#br0" timeOffset="138955.7031">2629 6548</inkml:trace>
  <inkml:trace contextRef="#ctx0" brushRef="#br0" timeOffset="139396.8677">2977 6697,'-25'0,"25"-25,-25 25,0 0,25 25,-25-25,1 50,-1-25,25 24,-25-24,25 0,0 0,25-25,-25 25,25-25,-1-25,1 0,0-25,-25 25,0 1,25 24,-25-25,0 50,0-1,0 1,25 0,-25 0,0 0,24-25</inkml:trace>
  <inkml:trace contextRef="#ctx0" brushRef="#br0" timeOffset="139746.0277">3150 6697,'0'25,"0"0,0 0,0-1,0 1,0 0,0 0,25-25,-25-25,25 25,-25-25,25 0,-1 1,-24 48,25-24,-25 50,0-25,25 0,0 0,0-25,-1-25</inkml:trace>
  <inkml:trace contextRef="#ctx0" brushRef="#br0" timeOffset="140094.2702">3547 6772,'0'24,"0"-48,-25 73,25-24,-25 0,25 0,25-50,-25 0,25 0,-25 0,25 1,0 24,-25 24,0 1,24 0,-24 0,0 25,0-26,0 1,-24 124,-1-99,25-1,-25 1,-25-25,26-1,-1-24,-25 0,25 0,1-24,24-1,0 0,0 0</inkml:trace>
  <inkml:trace contextRef="#ctx0" brushRef="#br0" timeOffset="140326.0727">3944 6747,'0'0,"0"25,-25-25,25 24,0 1,0 0,0 0,-25 0,25 0,0-1,0 1</inkml:trace>
  <inkml:trace contextRef="#ctx0" brushRef="#br0" timeOffset="140444.2652">3894 6623,'25'-25,"-25"50</inkml:trace>
  <inkml:trace contextRef="#ctx0" brushRef="#br0" timeOffset="140813.3258">4068 6796,'0'25,"0"0,-25-25,25 25,0 0,0 0,-25-1,50-24,-25-24,25-1,-25 0,25 0,49-25,-49 50,-25 25,0 0,25-25,-25 25,0 0,0 0,25-25</inkml:trace>
  <inkml:trace contextRef="#ctx0" brushRef="#br0" timeOffset="140967.8573">4415 6796,'0'25,"0"0,0 0,0 0,0 0,25-1,-25 1</inkml:trace>
  <inkml:trace contextRef="#ctx0" brushRef="#br0" timeOffset="141083.3912">4490 6573</inkml:trace>
  <inkml:trace contextRef="#ctx0" brushRef="#br0" timeOffset="141556.3907">5035 6524,'0'-25,"0"50,0-1,0 1,25 0,-25 25,0-1,0-24,-25 25,25-26,0 1,0 0,0 0,0 0,0 0</inkml:trace>
  <inkml:trace contextRef="#ctx0" brushRef="#br0" timeOffset="141847.7531">5184 6871,'25'0,"-25"25,25-25,0-25,-1 25,1 0,-25-25,25 25,-25-25,25 25,-25-25,25 25,-25-24,24-1,-48-25,24 25,-25 25,25-24,-25 24,0 24,25 1,-25 0,25 0,-24 0,24-1,0 1,0 0,0 0,24 0,-24 0,25-25,0 0,0 0,0 0,-1 0</inkml:trace>
  <inkml:trace contextRef="#ctx0" brushRef="#br0" timeOffset="142450.2346">5531 6400,'0'0,"0"24,25 1,-25 0,0 0,0 0,0-1,25 26,-25-25,0 0,0 24,0 26,0-51,0 1,0 0,0-50,0 0,0 1,25 24,-25-25,25 25,-25-25,24 25,1-25,0 25,0 25,-25 0,0 0,0-1,-25 1,25 0,-25 0,0 0,1 24,-1-49,25 25,0-50,0 1,49-51,-24 50,-25 0,25 1,0-1,0 0,24 0,-24 25,0 0,0 0,-25 25,25 0,-25 0,24-1,-24 1,0 25,0-25,0 0,-24-1</inkml:trace>
  <inkml:trace contextRef="#ctx0" brushRef="#br0" timeOffset="142582.2379">5879 6573,'0'0,"25"0</inkml:trace>
  <inkml:trace contextRef="#ctx0" brushRef="#br0" timeOffset="142945.2432">6127 6400,'25'0,"-25"24,24 1,-24 0,0 25,25-26,-25 26,0-25,0 24,0-24,-25 0,25 0,0 0,0-1,0 1,25-50,0 1,0-1,24-25,-24 50,-25-25,25 25,0 0,-25 25,0 25,0-25,0 24,0-24,0 50</inkml:trace>
  <inkml:trace contextRef="#ctx0" brushRef="#br0" timeOffset="143659.3541">7020 6672,'0'-24,"0"48,25-48,-25 48,-25-24,0 25,25 0,-25 0,0 0,1-1,24 1,24-25,1-25,0 1,0-1,0-25,-1 25,1-49,-25 24,0-24,0 0,-25 49,1 25,-1 0,0 25,0-1,25 1,0 0,-25 0,25 24,25 1,0 0,0-26,49 1,-49-25,25 0,-26 0,1 0,0 0,0-25,0 25,-1 0,-24 25,0 0,0 0,0 0,0-1,0 1,0 0</inkml:trace>
  <inkml:trace contextRef="#ctx0" brushRef="#br0" timeOffset="143779.354">7342 6499</inkml:trace>
  <inkml:trace contextRef="#ctx0" brushRef="#br0" timeOffset="144873.6966">7417 6573,'24'0,"1"0,0 0,-25 25,25-25,-25 25,25-25,-25 25,0-1,0 1,0 0,0 0,0 0,0-50,24 25,1 0,-25-25,25 25,0-25,0 0,-1 1,1-1,0 25,-25-25,25 25,0 0,-1 25,-24 0,25-1,-25 1,25-25,-25 25,25-25,0 25,-1-25,1-25,0 25,25-25,-25 0,-1 1,-24-1,25 0,-25 0,-25 25,1 0,24 25,-25-25,25 25,-25 0,25-1,0 1,25-25,0 0,-1 0,1-25,0 1,0-1,0 25,-25 25,0-1,0 1,0 25,0-1,0-24,0 0,0 0,0 0,0 0,-25-1,25 1,-25-25,25-25,-25 1,25-1,0 0,0 0,25 0</inkml:trace>
  <inkml:trace contextRef="#ctx0" brushRef="#br0" timeOffset="145047.0722">8409 6548,'0'25,"0"0,0 0,0 0,0-1,0 1,0 0,0 0,0 0</inkml:trace>
  <inkml:trace contextRef="#ctx0" brushRef="#br0" timeOffset="145179.0685">8434 6400,'0'0,"0"24</inkml:trace>
  <inkml:trace contextRef="#ctx0" brushRef="#br0" timeOffset="145518.7107">8607 6623,'0'0,"0"25,0-1,0 1,0 0,0 0,0 0,0-1,0-48,25 24,0-25,-25 0,25 25,-25-25,49-24,-24 24,0 25,0 0,-25 25,0-1,0 1,0 50,24-75,-24 49</inkml:trace>
  <inkml:trace contextRef="#ctx0" brushRef="#br0" timeOffset="146218.2229">9500 6573,'0'0,"-25"0,1 0,-51 50,50-25,1-1,-1-24,0 25,25 0,0 0,0 0,50-1,24-73,-24 24,-26 0,26 0,-25 1,0-1,-25-25,24 25,1 1,-25-1,25 0,-25-49,0 24,0 25,-25 25,25-25,-25 25,1 0,24 25,0 0,0 25,0-26,0 1,0 25,0-25,24 49,-24-24,25-26,0 26,-25-25,0 0,25-1,0-24</inkml:trace>
  <inkml:trace contextRef="#ctx0" brushRef="#br0" timeOffset="146564.916">9897 6598,'0'-25,"-25"25,50 25,-75-50,26 25,24 25,-25-25,0 25,25 0,-25-1,25 1,0 0,0 0,0 0,50-25,-25-25,-1 25,1-25,-25 0,25 0,-25 1,25 24,-25-25,0 50,0-1,0 1,0 0,0 0,0 0,25-25,-1 0</inkml:trace>
  <inkml:trace contextRef="#ctx0" brushRef="#br0" timeOffset="146885.0067">10071 6623,'0'25,"0"-1,0 26,0-25,25-25,-25 25,0-50,0 0,24 25,-24-25,25 0,-25 1,25 24,0-25,0 25,-1 0,1 0,0 0,0 0,-25 25,25-25,-25 24,0 1,0 25,0-25,0 24,0-24</inkml:trace>
  <inkml:trace contextRef="#ctx0" brushRef="#br0" timeOffset="147017.0053">10368 6474</inkml:trace>
  <inkml:trace contextRef="#ctx0" brushRef="#br0" timeOffset="147619.2798">10864 6350,'0'25,"0"0,0-1,0 1,25 0,-25 25,0-26,0 26,0-25,0 24,0-24,0 0,0 0,0 0,0-1,0 1,0 0</inkml:trace>
  <inkml:trace contextRef="#ctx0" brushRef="#br0" timeOffset="149102.1596">11137 6623,'0'-25,"0"50,0-75,0 25,-25 25,-24-24,-1 48,25 1,1-25,24 25,-25 0,25 0,0-1,25 51,24-50,-24-25,25 24,-26-24,1 0,50-24,-26-1,-24 25,0-25,-25 0,25 0,-25 1,-25-1,25 0,-25 0,-24 25,24 0,25 25,-25 0,25 0,0-1,25 26,0-25,-1-25,1 25,0-25,25 0,-26 0,1 0,0-25,0 0,-25 0,25 25,-25-25,24 1,-24-1,0 0,25 25,-25 25,0 0,0-1,25 26,-25-25,25-25,0-25,-25 0,24 0,-24 1,25-1,-25 0,25 25,-25-25,0 50,25-25,-25 25,0 0,0-1,0 1,0 0,0 0,25-25,-1 0,1 0,25-25,-25 0,-1 25,1-25,0 25,0 0,0-24,-25-1,0 0,-25 50,0-25,25 25,-25-25,25 24,0 1,0 0,25-25,0 0,0 0,-25-25,24 25,1-25,-25 1,25 24,-25-25,0 50,25-1,-25 1,0 0,25-25,-25 25,24-25,1 0,-25-25,25 25,0-50,0 26,0-1,-25 0,24 0,-24 50,0 0,0 0,0-1,0 1,0 0,0-50,0 0,25 1,-25-1,25 0,0 0,0 25,-1 0,1 25,-25 0,25-25,-25 25,0 24,0-24,0 0,25 0,-25-1,25-24,-1 0,1-24</inkml:trace>
  <inkml:trace contextRef="#ctx0" brushRef="#br0" timeOffset="149258.1563">12427 6325,'25'0,"0"0</inkml:trace>
  <inkml:trace contextRef="#ctx0" brushRef="#br0" timeOffset="152158.8222">13271 5259,'0'0,"0"24,0 26,0 0,0-26,0 26,0-25,0 0,0-1,0 26,0-25,0 24,0-24,0 0,0 25,0-26,0 1,0 25,0-25,0 0,0-1,0 1,0 0,0 25,0-26,0 1,0 0,0 0,0 0,0-1,-25 1,25 0,0 25,-25-1,25-24,0 0,0 24,0-24,-25-25,25 25,0 0,0 0,25-1,-25 1,0 0,0 0,0 0,25 24,-25-24,0 0,0 0,0 24,0-24,0 0,0 0,0 0,0-1,0 1,0 0,0 0,0 0,0-1,0 1,0 0,0 0,0 0,0-1,0 1,0 25,0-1,25-24,-25 0,0 0,0 0,0-1,-25 76,25-76,0 1,0 0,0 0,0 0,0-1,0 1,0 25,25-25,-25-1,0 1,0 0,0 0,0 24,0-24,0 0,0 0,0 0,0 0,0-1,0 1,24 0,-24 0,0 24,0-24,25 0,-25 0,0 0,25 99,-25-100,0 1,0 0,0 25,0-26,25 1,-25 0,0 25,0-26,0 1,0 0,0 0,0 0,0-1,0 1,0 0,0 0,0 49,-25-49,25 0,0 0,0 0,0-1,0 1,-25 25,25-25,0-1,0 1,0 0,0 0,-25-25,25 25,0-1,0 1,0 0,0 0,0 0,0-1,0 1,-24 25,24-25,0-1,0 1,0 0,0 25,24-26,-24 1,0 0,0 0,0 0,0-1,0 1,0 0,0 0,0 0,0-1,0 1,0 0,0 0,0 0,0 0,0-1,0 1,0 0,0 49,0-49,0 0</inkml:trace>
  <inkml:trace contextRef="#ctx0" brushRef="#br0" timeOffset="164192.1624">14461 5755,'0'-25,"0"0,0 0,25 25,-25-25,25 25,-25-24,25 24,-25 24,24-24,1 25,0-25,25 50,-26-25,26-25,-25 24,0-24,-1 25,26-25,-25 0,24-25,-24 1,0-1,-25 0,0 0,0 0</inkml:trace>
  <inkml:trace contextRef="#ctx0" brushRef="#br0" timeOffset="164616.1571">15156 5531,'24'0,"-24"25,0 0,25 0,-25 0,0 24,25-24,-25 0,0 24,0 26,0-50,0 0,0-1,25-24,-25 25,0 0,0 0,0 0,0-1,0 1</inkml:trace>
  <inkml:trace contextRef="#ctx0" brushRef="#br0" timeOffset="164973.2582">15180 5655,'0'-24,"0"48,0-73,0 24,25 0,0 0,0 1,0 24,-1-25,26 50,-25-25,-25 24,25 1,0 0,-25 0,0 0,0-1,-25-24,0 25,0-25,-49 25,49-25,0 0,0 0,0 0,1-25</inkml:trace>
  <inkml:trace contextRef="#ctx0" brushRef="#br0" timeOffset="165800.2395">13742 5631,'0'0,"0"-25,0 50,0-1,0 1,-25 25,25-25,0-1,0 1,0 0,0 0</inkml:trace>
  <inkml:trace contextRef="#ctx0" brushRef="#br0" timeOffset="166691.2976">13667 5457,'0'0,"0"25,-24-25,24 25,-25-25,25 24,-25-24,25 25,-25 0,25 0,0 0,0-1,0 1,0 25,0-25,0-1,0 1,0 0,0 0,0 0,0 0,25-25,-25 24,0 1,25-25,-25 25,25-25,-1 0,1 25,0-25,0 0,0-25,-1 25,1-25,0 25,0-25,0 25,-1-24,1-1,0 25,0-25,-25 0,0 0,0 0,0 1,-25-26,25 25,-25-24,0 49,25-25,-24 0,-1 0,0 0,0 25,0-24,1 24,-1 0,0 0</inkml:trace>
  <inkml:trace contextRef="#ctx0" brushRef="#br0" timeOffset="168109.3064">15825 5854,'25'-25,"-25"0,25 0,-25 1,25-1,0 0,-25 0,24 0,-24 1,25 24,-25-25,0 0,25 25,-25 25,25-25,-25 25,25-1,-25 1,24-25,-24 25,25 25,-25-26,25 1,0 25,-25-25,0 0,0-1,25-24,-25 25,0-50,-25 25</inkml:trace>
  <inkml:trace contextRef="#ctx0" brushRef="#br0" timeOffset="169347.5875">16818 5680,'0'-25,"-25"25,0 0,25-24,-25 24,0 0,1 0,-1 0,-50 49,75-24,-24 0,-1 24,0-24,25 0,0 0,25-25,-25 25,25-25,-1 0,1 0,0-25,0 0,0 25,-25-25,24 25,-24-25,25 25,-25-24,25-1,-25 0,0 0,0 0,0 1,0 48,0 1,25-25,-25 25,0 0,0 24,25-24,-25 75,24-51,-24-24,25 74,-25-74,0 99,0-149</inkml:trace>
  <inkml:trace contextRef="#ctx0" brushRef="#br0" timeOffset="185302.6232">4787 3770,'0'-24,"25"24,0 0,0 0,-25 24,25-24,-1 0,1 0,0 0,0 0,0 0,-1 0,1 0,0 0,25 0,-26 0,1 0,0 0,0 0,0 0,-1 0,1-24,0 24,0 0,0 0,-1 0,1 0,0-25,0 25,0 0,-1 0,1 0,0 0,0 0,0 0,-1 0,1 0,0 0,0 0,0 0,-1 0,1 0,0 0,25 0,-25 0,-1 0,1 0,0 0,-25 25,25-25,-50 0,25-25</inkml:trace>
  <inkml:trace contextRef="#ctx0" brushRef="#br0" timeOffset="187295.6249">21605 2059,'0'-25,"25"25,-25-25,24 25,1 0,0 0,0 0,0 0,-25 25,25-25,-25 25,24 0,-24 24,0-24,0 0,0 0,-24-1,24 1,0 0,-25 25,25-26,-50 26</inkml:trace>
  <inkml:trace contextRef="#ctx0" brushRef="#br0" timeOffset="187569.3921">21878 2108,'0'25,"0"0,0 0,0 0,0-1,0 1,0 0,0 0,-25 0,25-1,0 1</inkml:trace>
  <inkml:trace contextRef="#ctx0" brushRef="#br0" timeOffset="187730.395">21977 1910,'0'0,"0"25,25-25</inkml:trace>
  <inkml:trace contextRef="#ctx0" brushRef="#br0" timeOffset="188006.3879">22076 1935,'25'25,"-50"-50,50 74,-25-24,-25-25,25 25,-25 0,1 24,24-24,-25-25,25 25,0 0,0 0,25-25,24 0,-24 0,0 0,0 0,-1-25,1 25,0 0,-25 25,0-1,0 1,25 0</inkml:trace>
  <inkml:trace contextRef="#ctx0" brushRef="#br0" timeOffset="201604.1941">6945 5854</inkml:trace>
  <inkml:trace contextRef="#ctx0" brushRef="#br0" timeOffset="209850.0054">1215 7689,'0'0,"0"25,0 0,0 0,0 0,0-1,25 26,-25 0,0-1,0 1,0-25,0 0,0-50,0 0,-25 0,25 0,0 0,0-24,0 24,0 0,0 0,0 1,25-1,-25 0,0 0,25 0,-25 1,0-1,25 25,-25-25,25 0,-1 25,1 0,0 0,0 0,0 0,-1 0,1 25,0-25</inkml:trace>
  <inkml:trace contextRef="#ctx0" brushRef="#br0" timeOffset="210241.5343">1712 7689</inkml:trace>
  <inkml:trace contextRef="#ctx0" brushRef="#br0" timeOffset="210422.5385">1712 7913,'0'0</inkml:trace>
  <inkml:trace contextRef="#ctx0" brushRef="#br0" timeOffset="211852.0672">2332 7541,'0'0,"0"-25,0 50,24 49,-24-49,0 24,0-24,0 0,0 0,0 24,0-24,0 0,0 0,0-50,25 25,-25-25,25-49,0 49,-25 0,25 25,-1-49,1 49,0 24,-25 1,25 0,-25 0,0 0,25 24,-1 1,26-1,-25-49,-25-24,25 24</inkml:trace>
  <inkml:trace contextRef="#ctx0" brushRef="#br0" timeOffset="212190.3718">2902 7665,'-25'0,"50"0,-50-25,1 25,24 25,-25-25,25 24,-25 1,0-25,0 50,25-1,0-24,0 0,0 0,25-25,0 0,0 0,0-25,-1 0,1-24,-25 24,25 25,-25-25,0 50,0 0,25-25,-25 24,49 26</inkml:trace>
  <inkml:trace contextRef="#ctx0" brushRef="#br0" timeOffset="212545.0235">3051 7764,'25'25,"-100"24,125-123,-25 123,0-49,-25 25,24-25,-24 25,25-25,-25-25,0 0,25 1,0-26,-25 25,25 25,-1-25,1 25,0 25,-25 0,25 0,0 0,-25-1,24 1,-24 0,0 0,25-25</inkml:trace>
  <inkml:trace contextRef="#ctx0" brushRef="#br0" timeOffset="212694.0211">3299 7590,'0'25,"25"-25</inkml:trace>
  <inkml:trace contextRef="#ctx0" brushRef="#br0" timeOffset="213109.0233">3919 7714,'0'25,"0"0,0 0,0-1,0 1,0 0,-25-25</inkml:trace>
  <inkml:trace contextRef="#ctx0" brushRef="#br0" timeOffset="213269.0191">3870 7541,'0'0,"0"24,24-24</inkml:trace>
  <inkml:trace contextRef="#ctx0" brushRef="#br0" timeOffset="213779.8008">4068 7739,'0'25,"0"0,0-1,0 1,25-25,0-25,-1 1,-24-1,25 25,-25-25,25 25,-25 25,0 0,25-25,-25 24,25 1,-25 0,24-25,1 0,-25-25,25 0,0 25,0-24,-25-1,24 0,1 0,-25 50,25 0,-25 0,25-25,-25 24,0 1,25-25,-25 25</inkml:trace>
  <inkml:trace contextRef="#ctx0" brushRef="#br0" timeOffset="213919.8069">4390 7466,'0'0</inkml:trace>
  <inkml:trace contextRef="#ctx0" brushRef="#br0" timeOffset="214438.0701">5035 7466,'0'25,"25"-25,-25 25,0 0,0-1,0 26,25-25,-25 0,0 24,25 75,-25-99,0 0,0 0</inkml:trace>
  <inkml:trace contextRef="#ctx0" brushRef="#br0" timeOffset="214829.3098">5283 7665,'0'-25,"0"0,-24 0,-1 25,0 0,0 25,0-25,1 50,24-26,24 1,1 0,0 0,0-25,0 0,-1 0,1 0,0-25,25-25,-26 50,-24 25,25 0,-25 0,25 0,-25-1,25 1,-25 0</inkml:trace>
  <inkml:trace contextRef="#ctx0" brushRef="#br0" timeOffset="214954.4607">5383 7516,'0'25,"24"-25</inkml:trace>
  <inkml:trace contextRef="#ctx0" brushRef="#br0" timeOffset="215177.4625">5581 7268,'0'25,"0"-1,0 1,0 0,0 0,0 24,25-24,-25 0,0 0,0 0,0-1,25 1,-25 0,0 0,24 49,1-49,-25 0,0 0,25-1</inkml:trace>
  <inkml:trace contextRef="#ctx0" brushRef="#br0" timeOffset="215607.015">5556 7640,'25'0,"74"173,-223-346,174 173,-25 0,-1 0,1 0,0-25,0 25,24 0,-24-25,0 25,0 0,25-25,24 25,-49 0,-50 0,25 25,-25-25,25 25,-25 25,25-26,0 1,0 0,25-25,0-25,0 0,-25 1,25-26,-1 50,-24-25,0 0,0 50,0 0,0 0,25 0,0 49,-25-49,0 24</inkml:trace>
  <inkml:trace contextRef="#ctx0" brushRef="#br0" timeOffset="216156.7197">6499 7367,'0'0,"0"-25,0 50,0 0,0 0,25-1,-25 1,0 0,0 25,0-26,0 1,24 50,-24-1,0-49,25 24,0-24,0 0,0-25,-1 0,1-50,-25 26,25-26,-25 25,-50-49,26 74,-1 0,25 25,-25-25,25 24,-25 1,25 0,0 0,25 0</inkml:trace>
  <inkml:trace contextRef="#ctx0" brushRef="#br0" timeOffset="216668.2605">6796 7813,'0'0,"25"0,0-24,0 24,0-25,0-25,-1 25,-24 1,0-26,-24 50,-1 0,25 25,-25 0,0-1,25 1,0 0,0 0,0 0,25-1,0-24,-25 25,25-25,-1 0,1 0,0 0,-25-25,25 1,24-51,-49 50,25 1,-25-1,0 0,0 50,25-25,-25 25,0-1,0 1,25-25,-25 25,0 0,25 0,-25-50,0 0,0 0,0 0,0 1,24-1,-24 0,25 25,0 0</inkml:trace>
  <inkml:trace contextRef="#ctx0" brushRef="#br0" timeOffset="217749.4445">7367 7739,'25'0,"0"0,-25-25,24 25,-24-25,25 1,-25-1,25 0,-50-25,0 50,25 25,-24 50,24-51,0 1,24 0,1 0,0-25,0 0,0 0,-1-25,-24 0,25 0,-25 1,25-1,-25 50,25-25,-25 24,25 1,-1-25,26-25,-25 1,24-26,-24 75,-25 0,25-1,0 1,0 0,24-25,-24 0,0-25,0 25,0-25,-1 1,-24-1,0 50,0-1,0 1,25-25,0 0,-25-25,25 25,-25-24,25 24,-25-25,0 50,24-1,-24 1,25-25,-25 25,25-25,0 0,-25-25,25 25,-25-25,24 25,-24 25,0 0,0 0,25 24,-25-24,0 0,25 0,-25 24,0-24,0 25,0-25,0 24,0-24,0 25,-25-25,25 24,-25-24,25 0,-24 0,24-1,-50-24,25 0,0 0,1 0,-26-49,25 24,25 0</inkml:trace>
  <inkml:trace contextRef="#ctx0" brushRef="#br0" timeOffset="227319.2707">13767 6573,'0'0,"-25"0,25-25,25 25,-25-24,24-1,1 25,0 0,0 0,-25 25,0-1,0 1,0 0,-25-25,25 25,0 0,-25-25,0 49,1-24,-1-25,25 25,-25-25,50 0,0 0,-1 0,-24-25,50 25,0 0,-26 0,1 0</inkml:trace>
  <inkml:trace contextRef="#ctx0" brushRef="#br0" timeOffset="228085.2364">13742 6375,'-25'0,"25"25,-25-25,25 24,-25-24,25 25,-24-25,24 25,-25-25,25 25,0 0,-25-25,0 49,25-24,0 0,0 0,0-1,0 1,25-25,-25 25,0 0,0 0,25-25,-25 24,25 1,-1-25,-24 25,25-25,0 0,0 25,24-25,-24 0,0 0,0-25,0 25,-1 0,26-25,-25 0,0 1,-1-26,26-49,-50 49,0 1,0 24,0-25,-25 25,-24-24,24 49,-25-25,25 25,1 0,-1 0,-25 0</inkml:trace>
  <inkml:trace contextRef="#ctx0" brushRef="#br0" timeOffset="252946.6832">15180 6449,'0'-25,"0"1,0 48,25 1,-25 74,0-49,0 49,0-49,0-25,0-1,0-48,0-1,0 0,0 0,0 0,0-24,25 24,-25 0,0 0,0 1,25-1,-25 0,25 0,-1 25,-24-25,25 25,0 0,-25-24,50 24,-25 24,-1-24,-24 25,25-25,-25 25,25-25</inkml:trace>
  <inkml:trace contextRef="#ctx0" brushRef="#br0" timeOffset="253579.3096">15776 6598,'25'0,"-1"0,1 0,0 0,49 25,1-25,-26 0,1-25,0 25,-1 0,1 0,-25 0,24 0,26 0,-50 0,24 0,-24 0,0 0,-25-25</inkml:trace>
  <inkml:trace contextRef="#ctx0" brushRef="#br0" timeOffset="253855.317">16520 6375,'0'0,"0"25,25-25,0 0,-25 24,24-24,1 25,-25 0,25 74,-25-74,0 0,-25-25,25 25,0-1,-25-24,1 25,-1-25,25 25</inkml:trace>
  <inkml:trace contextRef="#ctx0" brushRef="#br0" timeOffset="254550.3108">17090 6400,'0'24,"25"-24,-25 25,0 0,0 25,25-1,0 249,-25-248,0-26,0 1,0 0,0 25,0-26,0 26,0-75</inkml:trace>
  <inkml:trace contextRef="#ctx0" brushRef="#br0" timeOffset="254874.3239">17115 6424,'25'-24,"-50"48,50-73,0 49,99-25,-99 25,24 0,-49 25,25-25,0 25,-25-1,0 1,0 0,-25-25,-49 74,24-74,25 25,-24-25,-1 25,0-25</inkml:trace>
  <inkml:trace contextRef="#ctx0" brushRef="#br0" timeOffset="279871.9246">1364 8632,'-25'0,"1"0,-1 0,0 25,0-25,25 25,-25-1,50 76,0-76,-25 1,25-25,-25 25,0 0,25-25,-25 25,24-25,-24 24,0 1,25-25,-25 25,0 0,-25-25,1 0,-1 0,0 0,0 0,0 0,1-25</inkml:trace>
  <inkml:trace contextRef="#ctx0" brushRef="#br0" timeOffset="280279.9243">1712 8657</inkml:trace>
  <inkml:trace contextRef="#ctx0" brushRef="#br0" timeOffset="280426.9292">1736 8880,'0'0</inkml:trace>
  <inkml:trace contextRef="#ctx0" brushRef="#br0" timeOffset="285090.5195">2555 8533,'0'-25,"25"25,-25 25,0-50,0 50,-25-25</inkml:trace>
  <inkml:trace contextRef="#ctx0" brushRef="#br0" timeOffset="286039.1226">2629 8806,'-25'-25,"25"0,-24 0,24 0,-25 25,25-24,-25 24,0 0,0 0,1 0,-26 99,25-50,25-24,0 0,0 0,25 0,-25-1,0 1,25-25,-25 25,49 0,-24-25,0 25,25-25,-26 0,1 0,0-25</inkml:trace>
  <inkml:trace contextRef="#ctx0" brushRef="#br0" timeOffset="286467.2838">2952 8781,'0'0,"0"-25,0 0,-25 25,0 0,0 25,25 0,-24-25,24 25,-25-1,25 1,-25 0,25 0,0 0,0-1,0 1,0 0,25-25,-25 25,25-25,-1 0,-24-25,25 25,-25-25,25 0,25-74,-50 74,0 50,0 0,0 0,0 0,0-1,24 1,-24 0</inkml:trace>
  <inkml:trace contextRef="#ctx0" brushRef="#br0" timeOffset="287188.1194">3150 8756,'-124'223,"248"-446,-124 248,0 0,25 24,-25-24,0 0,25 0,-25-1,0 1,0-50,0 1,25-1,-25-25,24 25,-24 1,25-1,0 0,-25 0,25 25,0 0,-25 25,24-25,1 25,-25 0,0-1,0 1,0 25,0-25,0-1,25-24,-25 25,0-50,25 25,0-24,74-125,-99 174,0-1,0 1,25 0,-25 0,24 0,1-1,0-24,0 0,0-24,0-1,-1 0,-24 0,0 0,0 1,0-1,-24 25,24-25,-25 25,0-25,0 25,0 0,25 25,-25 0,1-25</inkml:trace>
  <inkml:trace contextRef="#ctx0" brushRef="#br0" timeOffset="287586.9031">3894 8979,'0'0,"25"-25,0 25,-25-24,25-1,0 0,-1 0,-24 0,0 1,0-1,-24 25,-1 0,0 0,25 25,0-1,0 1,0 25,0-25,25 49,0-49,-1 0,1-25,0 0,0 0</inkml:trace>
  <inkml:trace contextRef="#ctx0" brushRef="#br0" timeOffset="288124.0559">4812 8483,'0'0,"25"0,-25 25,0 0,0 24,0 26,0 74,0-125,25 1,0 25,-25-25,24-25,1 0,0 0,0-25,0 0,49-49</inkml:trace>
  <inkml:trace contextRef="#ctx0" brushRef="#br0" timeOffset="288283.7744">4787 8731,'25'0,"0"0,25-25,-26 25,1 0,0-24,0 24,0 0</inkml:trace>
  <inkml:trace contextRef="#ctx0" brushRef="#br0" timeOffset="288585.7014">5209 8682,'0'24,"0"-48,25 48,-25 1,0 0,0 0,25-25,-25 49,0-24,0 0,0-50,0 0,0 1,0-1,0 0,24-49,1 49,0 0,0 25,-25-25,25 25,-1 0</inkml:trace>
  <inkml:trace contextRef="#ctx0" brushRef="#br0" timeOffset="288782.6789">5631 8657,'0'25,"24"-25,-24 24,0 76,0-51,0-24,0 0</inkml:trace>
  <inkml:trace contextRef="#ctx0" brushRef="#br0" timeOffset="288913.6795">5606 8508,'0'25</inkml:trace>
  <inkml:trace contextRef="#ctx0" brushRef="#br0" timeOffset="289210.839">5829 8582,'25'0,"-25"25,0 0,25-25,-25 25,0 24,25 1,-25 0,0-26,24 26,-24 0,0-26,0 1,0 25,25-25,-25 0,0-1,0 1,0 0,-25-25,25-25</inkml:trace>
  <inkml:trace contextRef="#ctx0" brushRef="#br0" timeOffset="289408.8359">5879 8558,'25'-50,"-1"50,1 0,-25-25,25 25,0 0,0 0,24 25,-24-25,0 74,-50-24,0 0,-24-1,-51 26,26-26</inkml:trace>
  <inkml:trace contextRef="#ctx0" brushRef="#br0" timeOffset="292957.8621">13767 7491,'0'-25,"24"25,1-25,0 25,0 0,0-24,-1 24,1 0,0 0,-25 24,0 1,-25 25,25-25,-25-25,1 0,24 24,0-48,24 24,1 0,0 0,0 0,0 24,-25 1,24-25,-24 25,-74 0,49-25,25 25,-25-25,1 0,-1 0,0 0,0 0,25-25</inkml:trace>
  <inkml:trace contextRef="#ctx0" brushRef="#br0" timeOffset="293454.4401">13866 7218,'-25'0,"0"0,25 25,-25-25,1 25,-1 0,0-1,0 1,0 0,25 0,-24 0,24-1,0 1,0 0,0 0,0 49,0-24,24-25,1-1,0 1,25 0,-26-25,1 25,25-25,74 0,-99-25,49 0,-49 25,24-49,-24 24,0 0,-25-74,0 74,0 0,-25 0,25-24,-25-1,1 25,24 1,-25-1,0 0,0 0</inkml:trace>
  <inkml:trace contextRef="#ctx0" brushRef="#br0" timeOffset="306842.9693">14808 7466,'0'25,"0"-50,25 25,-25-25,25 25,-25-24,25-1,0 25,-1 0,-24 25,25-1,-25 1,25 25,-25-25,25-25,0 24,-25 1,24-25,1 0,0 0,0-25,0-24,-1 24</inkml:trace>
  <inkml:trace contextRef="#ctx0" brushRef="#br0" timeOffset="307339.2684">15304 7342,'0'25,"0"0,0 0,0-1,25 26,-25-25,0 0,0-1,0 1,0 0,25 0,-25 0,0-1,0-48,0-1,0 0,0 0,-25 25,25-25,0 1,25-1,-25 0,0 0,25 0,-25 1,25-1,0 25,-1 0,-24-25,25 25,0 0,0 0,-25 25,25-25,-1 0</inkml:trace>
  <inkml:trace contextRef="#ctx0" brushRef="#br0" timeOffset="308809.8892">16173 7491,'0'-25,"0"50,24-25,1 0,0 0,0 0,-25 25,25-25,-1 0,1 0,0 0,99 0,-49 0,-51 0,51 0,-26 0,-24 0,25 0,-25 0,-1 0,26 0,-25 0,0 0,-25 25,0-50</inkml:trace>
  <inkml:trace contextRef="#ctx0" brushRef="#br0" timeOffset="309228.89">16842 7342,'25'25,"0"-25,-25 25,25 0,0-25,-1 24,-24 1,25 0,-50 49,25-49,-24-25,-1 25,0 0,0-25,0 0,25 25,-24-25</inkml:trace>
  <inkml:trace contextRef="#ctx0" brushRef="#br0" timeOffset="312080.7566">17462 7417,'25'0,"-25"-25,0 0,-25 25,25-25,-24 25,-1 0,0 0,0 25,0-25,25 25,0 0,0-1,0 1,0 0,25 0,0 0,0-1,0-24,-25 25,24-25,1 25,0 0,-25 0,-25-25,0 24,1 1,-1-25,25 25,-25-25,0 0,0-25,1 25,24-25</inkml:trace>
  <inkml:trace contextRef="#ctx0" brushRef="#br0" timeOffset="314865.228">13940 8235,'0'-25,"25"25,-25 25,-25-25,25 25,-25 0,25 0,-24-25,24 24,-25 1,0 0,25 0,25-25,0 0,-1 0,1-25,0 25,0 0,0 0,-1 0,1 0,-25-25</inkml:trace>
  <inkml:trace contextRef="#ctx0" brushRef="#br0" timeOffset="315174.1134">14039 8186,'25'99,"-50"-198,25 123,0 1,0 0,0 0,0 0,0-1,-24 1,24 0,0 0,0 49,0-49,0 0,0 0,0-1,0 1,0 0,-25-25,25-25</inkml:trace>
  <inkml:trace contextRef="#ctx0" brushRef="#br0" timeOffset="315730.1234">13940 8111,'-25'0,"1"25,-1-25,0 0,0 25,25 0,-49 74,49-50,-25-24,25 25,0-25,0 24,0 50,25-24,-25-50,24 24,1-24,25 0,-1 0,-24-25,0 0,0 0,24-25,26 0,-50 0,-1 0,51-24,-50 24,24 0,-24 0,-25 1,25-26,0 25,-25-24,0-26,0 50,-25-24,0 49,0-50,0 50,-24-25,24 1,-25 24,26 0,-1 0,0 0</inkml:trace>
  <inkml:trace contextRef="#ctx0" brushRef="#br0" timeOffset="325526.9794">1364 9376,'0'0,"0"-25,0 50,-25-25,25 25,0 0,-24 74,24-25,-25-24,25-25,0 0,0 49,0-49,0 0,0 24,25-49,-25 25,24-25,-24 25,50-25,-25-25,0 25,-25-25,24 25,-24-49</inkml:trace>
  <inkml:trace contextRef="#ctx0" brushRef="#br0" timeOffset="325750.9807">1166 9599,'0'0,"25"-24,-1 24,1 0,0 0,-25-25,25 25,0 0,-1 0,1 0</inkml:trace>
  <inkml:trace contextRef="#ctx0" brushRef="#br0" timeOffset="326086.181">1836 9599</inkml:trace>
  <inkml:trace contextRef="#ctx0" brushRef="#br0" timeOffset="326202.1703">1836 9699,'-25'-75,"50"150</inkml:trace>
  <inkml:trace contextRef="#ctx0" brushRef="#br0" timeOffset="327740.9625">1860 9922,'0'-25,"0"50,0 0,25-25,-25 24,0-48,-25 24,25-25,0 0,-24 25</inkml:trace>
  <inkml:trace contextRef="#ctx0" brushRef="#br0" timeOffset="329685.9642">2580 9525,'0'-25,"0"50,0-25,-25 0,25 50,0-26,0 1,0 0,0 0,0 24,0-24,0 0,0 25,0-26,25 1,-25 0,24-25,1 25,0-25,0 0,0 0,-25-25,25 25,-25-25</inkml:trace>
  <inkml:trace contextRef="#ctx0" brushRef="#br0" timeOffset="329882.2603">2505 9773,'25'0,"0"-25,0 25,-1 0,1-25,25 25,0-24,-26 24</inkml:trace>
  <inkml:trace contextRef="#ctx0" brushRef="#br0" timeOffset="330089.2601">2853 9699,'0'0,"24"0,-24 24,0 1,0 0,0 25,0-26,0 1,0 0,0 0,0 0,0-1,25-24</inkml:trace>
  <inkml:trace contextRef="#ctx0" brushRef="#br0" timeOffset="331204.154">2108 9327,'0'24,"0"1,0 0,0 0,25 24,-25 1,0 74,0-74,0-26,0 1,0 0,0 0,0 0,25-1</inkml:trace>
  <inkml:trace contextRef="#ctx0" brushRef="#br0" timeOffset="331646.7117">2307 9500,'0'-25,"0"50,-25-50,0 25,25 25,0 0,-25-25,25 25,0 0,-24-1,24 1,0 0,0 0,0 0,24-25,-24 24,50-24,-25-24,0 24,-25-25,24 25,-24-25,25 25,-25-25,0 50,25 0,-25 0,0-1,25 1,-25 0,25 0,-25 0,0-1,24-24,-24 25,-24-25,24 25</inkml:trace>
  <inkml:trace contextRef="#ctx0" brushRef="#br0" timeOffset="332640.8589">3175 9773,'0'0,"-25"0,25-25,0 0,-25 25,25-24,-24 24,-1 0,0 0,25 24,-25-24,0 50,1-25,24 24,-25 1,25 0,25-50,-1 0,1-25,0 25,-25-25,25 25,-25-25,25 0,-25 1,24-1,-24 0,0 50,0 0,0-1,0 1,0 0,0 0,0 0,25-1</inkml:trace>
  <inkml:trace contextRef="#ctx0" brushRef="#br0" timeOffset="332888.8549">3572 9351,'0'0,"0"25,0 0,25 49,-25-49,0 74,0-74,0 0,0 0,0 0,0-1,24 100,-24-99</inkml:trace>
  <inkml:trace contextRef="#ctx0" brushRef="#br0" timeOffset="333122.0649">3547 9723,'25'-24,"-25"172,25-296,-75 172,124-73,-49 49,0 0,0 0,0 0,24 49,-24 1,-25-25,0 0,0-1,0 1,-25 0</inkml:trace>
  <inkml:trace contextRef="#ctx0" brushRef="#br0" timeOffset="333260.0602">3820 9599,'-99'248,"198"-496,-124 248</inkml:trace>
  <inkml:trace contextRef="#ctx0" brushRef="#br0" timeOffset="333624.7393">3870 9327,'24'49,"-123"75,198-223,-123 25,48 173,1-74,-25 24,0-24,0 0,0 74,0-74,0 0,0 24,0-24,-25 0,25 0,0-1,0 1,0 0,25 0,-25 0,50-25,-25-25,24 0,-24-25,0 50,-25-24,25-1,-25 0,0 0,0 0,-25 25,0 0,0 25,0 0,1 0,-1 0,25-1</inkml:trace>
  <inkml:trace contextRef="#ctx0" brushRef="#br0" timeOffset="333928.0252">4316 9624,'-25'0,"0"0,25 25,-24-25,24 25,-25-25,25 25,0-1,0 1,25-25,-1 0,1-25,25-24,-50 24,25 25,-25-25,24 25,-24 25,-24 0,24 0,0 49,0-49,0 0,24-25</inkml:trace>
  <inkml:trace contextRef="#ctx0" brushRef="#br0" timeOffset="334471.3135">4911 9575,'0'-25,"0"50,0-25,0 24,0 1,0 0,0 25,0-26,0 1,0 0,0 0,0 0,25-50,0 0,-25 0,25-24,0-26,-1 50,-24 1,0-26,25 25,-25-24,-25-1,25 25,0 0,-24 1,24-1,-25 25,0 0,25 25,0-1,-25 26,25-25,0 24,0-24,0 0,25 25,0-26,0-24,-1 25,1-25,0 0,0-25,0 25,-1 0,1 0,-25 25,25 50,-25-51,0 1,0 0,0 0,0 0</inkml:trace>
  <inkml:trace contextRef="#ctx0" brushRef="#br0" timeOffset="334613.32">5234 9475,'-25'0,"25"-24,-25 24</inkml:trace>
  <inkml:trace contextRef="#ctx0" brushRef="#br0" timeOffset="335855.0486">5680 9451,'0'0,"0"-25,0 50,0-1,0 1,0 25,0-1,0 1,0-25,0 24,0-24,0 0,0 0,0 0,25-25,-25-25,25-50,0 26,-25-1,24 25,-24 1,0-1,0 0,25 0,0 0,0 25,25 25,-26 0,1-25,0 0,0-25,0 25,-1 0,-24 25,25 25,-25-26,0 1,25-25,-25 25,0 0,25-25,0 0,-1-25,1 0,25-49,-50 24,25 50,-25-25,0 50,0 0,0 0,0 0,24-1,-24 1,25-25,0 0,0 0,0 0,-1-25,-24 1,25 24,-25-25,25 0,0 25,-25 25,0 0,0-1,25 26,-1-50,1 0,0 0,-25-25,25 25,0 0,-1 0,-24-25,25 25,0 0,0 0,-25-24,25 24,-25 24,24-24,1 0,0 25,0-25,-25 25,25-25,0 50,-1-26</inkml:trace>
  <inkml:trace contextRef="#ctx0" brushRef="#br0" timeOffset="336466.0164">7888 9426,'0'0,"-25"0,0 0,0 25,1-1,-1 1,25 0,-25 0,25 0,0-1,0 1,0 0,25-25,-25 25,25-25,-1 25,1-25,0 24,0-24,0 75,-25-50,-25-1,0 1,0-25,25 25,0-50,0 0</inkml:trace>
  <inkml:trace contextRef="#ctx0" brushRef="#br0" timeOffset="336748.1285">8161 9550,'0'74,"-149"-24,273-75,-99-74,-75 248,50-125,0 1,0 0,0 0,0 0,25-25,-25-25,25 0,0 0,-25 0,0-24,0 24,0 0,-25 25,0 0,0 0,50 0,0 0</inkml:trace>
  <inkml:trace contextRef="#ctx0" brushRef="#br0" timeOffset="337218.2812">8334 9500,'75'223,"-150"-446,150 471,-75-223,0-50,0 0,0 1,0-1,25-25,-1 25,-24-24,25 49,0 0,-25-25,25 25,0 0,-1 0,26 25,-25 0,24-1,-24-24,-25 25,25-25,0 0,0 0,-1 0,-24-25,25 25,0-24,-25-1,25 0,-25 0,0 0,-25 1,0 24,0 0,1 24,-1 1,25 0,-25 0,25 0,0-1,0 1,0 0,0 0,25 0,-25-1,25-24,-25 25,24-25,1 0,0 25,0-25</inkml:trace>
  <inkml:trace contextRef="#ctx0" brushRef="#br0" timeOffset="338121.122">9401 9178,'0'0,"25"-25,0 25,-25 25,24-25,1 74,-25 1,0-26,0 26,0-1,0-49,0 0,0-1,0 1,0 0,0 0,25-50,-25 0,25 0,0 1,-25-1,24 0,1 0,25 0,-25 1,-1 24,1 0,0 0,-25 24,0 1,25 0,-25 25,0-26,25 26,-1-25,1 0,0-25,0-25,24 0,-49 0,25 25,0-25,-25 1,25 24,-25-25,0 0,25 25,-25-25,0 0,-25 1,0 48,0 1,25 0,0 0,-25-25,25 49,25-49,-25 25,25-25,0-25,0 25,-25-24,25 24,-25-25,0 0,24 25,-24-25,0 0,25 25,-25 50,0-25,0 0,25 49,0-74,0 0,24 0</inkml:trace>
  <inkml:trace contextRef="#ctx0" brushRef="#br0" timeOffset="338482.379">10368 9500,'25'50,"-50"-100,50 125,-25-51,0 1,25-25,0-25,0 25,-25-24,24-1,1 0,50-25,-75 26,0 48,24-24,-24 25,25 0,-25 0,25 24,0 1,-25-25,25 0,-1-1,1-24,0-24,-25-1,25 0,0 0</inkml:trace>
  <inkml:trace contextRef="#ctx0" brushRef="#br0" timeOffset="338606.9095">10616 9252,'0'0</inkml:trace>
  <inkml:trace contextRef="#ctx0" brushRef="#br0" timeOffset="343606.4214">15553 8285,'24'0,"-24"-25,0 0,-24 25,24-25,-25 50,0-25,0 0,25 25,-25 0,1 0,24-1,0 1,0 0,24-25,-24 25,25-25,0 25,0-25,-25 24,25-24,-1 0,26 25,-25-25,0 0,-25 25,24-25,-24 25,-24-25,-1 0,0 25,0-25,0 0,1 0,-1 24,0-24,0 0,0 0,1 0,-1 0,25-24,-25 24,0 0,25-25</inkml:trace>
  <inkml:trace contextRef="#ctx0" brushRef="#br0" timeOffset="344578.405">16148 8533,'0'-25,"0"50,25-25,-1 0,1 0,25 0,24 0,1 0,49 0,-50 0,1 0,-51 0,1 0,0 0,0 0,0 0,-25 25,24-25,-24-25,25 25</inkml:trace>
  <inkml:trace contextRef="#ctx0" brushRef="#br0" timeOffset="344816.5405">16793 8334,'0'0,"25"0,-25 25,24-25,1 25,0 0,0 0,-25-1,0 1,0 0,0 0,-25 0</inkml:trace>
  <inkml:trace contextRef="#ctx0" brushRef="#br0" timeOffset="348701.8937">17462 8161,'0'-25,"0"0,0 0,-24 25,24 25,0 0,0 0,0 24,0 1,0 0,-25-1,25-24,0 25,0-26,0 1,0 25,25-25,-1 49,1-49,0-25,0 0,25-25,-26 25,1-25,0 25,0-25,-25 1,25 24,-1-25</inkml:trace>
  <inkml:trace contextRef="#ctx0" brushRef="#br0" timeOffset="348886.8957">17338 8384,'25'0,"0"-25,0 25,24 0,26 0,-1-25</inkml:trace>
  <inkml:trace contextRef="#ctx0" brushRef="#br0" timeOffset="354959.0823">16892 4490,'0'-25,"0"50,25-25,0 0,-1 0,1 0,25 0,-25 0,-1 24,1-24,0 0,25 0,-26 0,51 0,-50 0,-1 0,1 0,124-24,-124 24,25 0,-26 0,26-25,-25 25,0 0,-1 0,1 0,25 0,-25 0,-1 0,1 0,25 0,-25 0,-1 0,1 0,25 0,-25-25,-1 25,1 0,0 0,0 0,24 0,-24 0,0 0,25 0,-26 0,1 0,25 0,-25 0,74-25,-74 25,24 0,-24 0,0 0,49 0,-49 0,0 0,0 0,24 0,-24 0,0 0,0 0,0 0,24 0,26 0,-51 0,26 0,24-25,-24 25,-25 0,24 0,-24 0,25 0,-25 0,24 0,-24 0,25 0,-25 0,-1 0,26 0,0 0,-26 0,1 0,0 0,0 25,-25-50</inkml:trace>
  <inkml:trace contextRef="#ctx0" brushRef="#br0" timeOffset="359264.7866">1191 9277,'-25'0,"25"25,0 0,-25-25,25 24,-25 1,25 0,-25 0,25 0,-24 49,-1-49,25 0,0-1,0 1,0 0,-25 0,25 0,0-1,0 1,-25 25,25-25,0-1,0 1,0 0,0 0,0 74,0-74,25 0,-25 0,0-1,25 1,0 0,-1 0,1 0,0-25,0 24,0-24,-1 0,51 0,-26 0,1 0,-25 0,0-24,-1 24,1-25,25 0,-1-49,-24 74,-25-25,25 0,0 0,0 0,-25 0,25 1,-1-1,-24 0,25 0,0-24,-25 24,0-223,-25 223,25 0,-25-24,25 24,-24 0,-1 0,25 0,-25 1,0-1,-25-25,26 50,24-25,-25 25,-25-24,25 24,1 0,-1 0,0 0,0 0,0 24,1 1,-1-25,-25 25</inkml:trace>
  <inkml:trace contextRef="#ctx0" brushRef="#br0" timeOffset="361634.3281">21506 5011,'0'-25,"24"25,-24 25,25-25,-25 24,0 1,0 0,0 49,0-49,25 25,-25-25,0-1,0 1,0 0</inkml:trace>
  <inkml:trace contextRef="#ctx0" brushRef="#br0" timeOffset="362606.6318">21828 5085,'0'-50,"-223"298,446-446,-248 148,1 50,-1 0,-25 25,25 0,0-25,-24 25,24 0,25-1,0 1,0 0,0 0,25-25,0 0,-1 25,1-25,0 0,0 0,0 0,0 0,24 0,-24 0,0 0,0 0,-1 0,-24-25,50 25,-25 0,-25-25,25 25,-25-25,24 0,-24 1,0-1,0 0,-24 25,24-25,-25 25,25 25,-25-25,25 25,-25 0,25-1,0 125,25-149,0 25,0-25,-1 0,26-25,-25 25,24-25,1 1,0-26,-26 50,1-50,0 50,-25-24,25-1,-25 0,0 0,0 0,0 1,-25 24,25 24,-25 1,25 0,0 0,0 0,0-1,0 1,25 0,0-25,0 25,-1-25,1 25,0-25,-25 24,0 1,-25-25,0 0,25 25,0-50,25 0,0 1,0-1,0 0,-1 25,1-25,0 25,0 0,-25 25,0 25,0-26,25 26,-25-25,0 0</inkml:trace>
  <inkml:trace contextRef="#ctx0" brushRef="#br0" timeOffset="362742.6235">22622 5060,'0'25,"25"149,-50-373</inkml:trace>
  <inkml:trace contextRef="#ctx0" brushRef="#br0" timeOffset="363597.6477">22796 5085,'24'-25,"-24"0,0 50,0 0,0 0,0 0,25-25,-25 49,25-24,0 0,0-25,-25-25,24 0,-24 0,25 25,-25 25,25-25,-25 25,25 0,0-25,-1 0,1 0,0 0,-25-25,50-49,-26 74,-24 24,0 1,0 0,25-25,-25 25,0 0,25-1,0-24,0 0,-25-24,24-1,-24 0,25 0,-25 0,25 1,-25-1,25 25,-25-25,0 50,0 0,25 49,-25-49,0 0,24 49,1 0,-25-24,0 0,0-26,0 1,0-50</inkml:trace>
  <inkml:trace contextRef="#ctx0" brushRef="#br0" timeOffset="364802.6708">23416 5159,'99'-99,"-198"198,223-198,-100 99,1 0,-25 25,25 0,-25 0,0-1,-25 1,25 0,-25-25,1 25,24-50,24 25,1-25,0 0,-25 1,50-1,-26 25,-24-25,25 25,0 0,-25 25,0 0,0-1,25-24,-25 25,25-25,-1 0,1-25,-25 1,25-1,0 0,-25 0,0 50,0 0,25 0,-25-1,0 1,25-25,-25 25,24-25,-24-25,25 25,-25-25,25 1,0-1,-25-25,25 25,-25 1,0-51,0 50,0 1,24-26,-24 25,0 0,0 0,0 1,-24 48,24 1,-25 0,25 0,0 0,0 0,0-1,0 1,0 50,0-26,25 1,24 24,-24-49,0-25,0 0,-1 0,1 0,-25-25,25 25,0-25,-25 1,25-1,-25 0,-25 25,25 25,0 0,25-1,-1-24,1 0,0 0,-25-24,25 24,-25-25,25 0,-25 50,0 0,0-1,24-24,-24 25,25-25,0 25,0-25,-25-25,0 0,25 25,-1-24,1 24,0 0,0 0,-25 24,0 1,0 0,0 0,0 0,0-1,25-24,-25 25,24-50</inkml:trace>
  <inkml:trace contextRef="#ctx0" brushRef="#br0" timeOffset="365034.1915">25053 4911,'0'0,"25"0,-25 25</inkml:trace>
  <inkml:trace contextRef="#ctx0" brushRef="#br0" timeOffset="365173.192">25053 5159,'25'-99,"-50"198</inkml:trace>
  <inkml:trace contextRef="#ctx0" brushRef="#br0" timeOffset="365802.7288">25846 4688,'0'0,"0"-25,0 50,0 0,0 0,25-1,-25 26,0 0,-25-25,25-1,0 1,0 0,0 25,0-26,25 1,0 0,0-25,0 0,0 0,-1 0,1 0,0 0,0 0,0-25,-1 0,1 25</inkml:trace>
  <inkml:trace contextRef="#ctx0" brushRef="#br0" timeOffset="365986.7377">25673 4837,'0'0,"25"0,-1 0,1 0,0 0,0 0,0 0,24 0,-24 0,25 0</inkml:trace>
  <inkml:trace contextRef="#ctx0" brushRef="#br0" timeOffset="366965.9232">25673 5234,'25'0,"-1"0,26 0,0-25,24 25,-24 0,-25 0,24 0,-24 0,0 0,24 0,-24 0,0 0,0 0,-25 25,-25-25,0 25,-24-25,-1 24,-24-24,-51 25,76 0,74-25,-1 0,26-25,-25 25,49 0,-24 0,-25-25,24 25,-24 0,0 0,0 0,0 0,-1 0,-48 0,-1 0,0 25,-25-25,26 0,-1 0,0 25,-74-25,124 0,-1 0</inkml:trace>
  <inkml:trace contextRef="#ctx0" brushRef="#br0" timeOffset="391029.1031">13990 9376,'25'0,"-50"0,25 25,0 0,-25-25,25 25,0-1,0 1,0 0,0 0,25-25,-25 25,74 24,-49-49,0 25,-25 0,25 0,-25-1,0 1,0 0,0 0,-50 0,25-1,0-24,25-24,-24 24</inkml:trace>
  <inkml:trace contextRef="#ctx0" brushRef="#br0" timeOffset="391346.101">13990 9451,'25'0,"-1"0,1 0,0 0,0 0,49 0,-49 0,0 0,0 0,-1 0</inkml:trace>
  <inkml:trace contextRef="#ctx0" brushRef="#br0" timeOffset="392973.0924">13915 9302,'0'-25,"-24"25,24 25,-25 0,25-1,0 1,-25-25,25 25,-25 0,25 0,-25-1,25 1,0 0,-24-25,24 25,0 0,0 24,0-24,0 0,0 0,0-1,0 1,0 0,24-25,-24 25,0 0,0-1,25-24,-25 25,25-25,-25 25,0 0,25-25,0 0,-25 25,24-25,-24 24,25-24,0 0,0 25,0-25,-1 0,1 0,0 0,0 0,0 0,-1 0,-24-25,25 25,0 0,-25-24,25 24,0-25,-1 0,1 25,-25-25,25 25,-25-25,25 25,-25-24,25-1,-25 0,0 0,25 0,-25 1,0-1,0 0,24 0,-24 0,0 1,0-1,-24 0,24 0,0 0,0 1,-25 24,25-25,0 0,-25 25,25-25,0 0,-25 1,0 24,25-25,-25 25,1-25,-1 25,0-25,0 25,0 0,1 0,-1 0,-50 0,51 0,-1 0</inkml:trace>
  <inkml:trace contextRef="#ctx0" brushRef="#br0" timeOffset="396798.4001">17810 5779,'-25'0,"25"-24,-25 24,25-25,-25 25,25-25,0 50,25-25,-25 25,25-25,0 24,0 1,-1 0,26 0,0 0,-26 0,1-1,25-24,198 124,-174-99,-49 0,0-25,0 25,-1-25,1 0,0 25,0-25,-25 24,-25-24,25 25,0 0,0 0,-25 0,25-1,0 1,-25 0,25 0,0 0,-24-1,24 1,-25 0,25 0,0 0,-25-1,25 1,-25 25,25-25,0-1,0 1,-25 0,25 0,0 0,0-1,-24-24,24 25,0 0,0 0,-25 0,25 0,0-1,0 1,-25-25,25 25,0 49,0-49,-25 0,25 0,0 0,0-1,0 1,0 0,0 0,0 0,-25-1,25 1,0 0,0 0,0 0,0-1,-24 1,24 0,0 0,0 0,0-1,-25 1,25 0,-25 74,0-74,25 0,0 0,-49 74,49-74,0 24,-25-24,25 0,0 0,-25-25,25 49,0-24,0 0,-25 0,25 0,0-1,0 26,-25-25,25 0,0 24,-24-24,24 0,0 0,-25-1,25 1,0 0,0-50,0 0</inkml:trace>
  <inkml:trace contextRef="#ctx0" brushRef="#br0" timeOffset="397657.3314">18951 5978,'0'0,"-25"0,0 0,25-25,-25 25,25-25,0 50,0 0,0 0,25 0,-25-1,0 1,0 0,0 0,0 0,0-1,25 26,-25 0,0-26,0 26,25-25,-25 0,0-1,0-48</inkml:trace>
  <inkml:trace contextRef="#ctx0" brushRef="#br0" timeOffset="398243.8719">18876 6052,'0'0,"0"-24,0-1,0 0,25 25,0-25,0 25,0 0,-1 0,1 0,-25 25,25-25,0 0,0 25,-1-25,-24 25,25-1,-25 1,25-25,-25 25,0 0,0 0,0 24,0-24,0 0,-25 0,25-1,-25 1,-24 0,49-50,0 0,0 1,25 24,-25-25,24 0,-24 0,25 25,0-25,0 1,0-1,-1 25,-24-25,25 25,0 0,0 0,-25 25,25-25,-25 25,0-1,24 26,-24 0,25-26,-25 1,0 0,0 0,25-25,-25-25</inkml:trace>
  <inkml:trace contextRef="#ctx0" brushRef="#br0" timeOffset="398398.9411">19372 5953,'0'0,"0"-25</inkml:trace>
  <inkml:trace contextRef="#ctx0" brushRef="#br0" timeOffset="398635.1989">19521 5730,'0'0,"0"25,0-1,0 1,0 0,0 0,0 0,0 24,0-24,25 0,-25 0,0 24,0 1,0-25,25 24,-25-24,0 0,0 0,25 0,-25-1,0 1,0 0,0 0</inkml:trace>
  <inkml:trace contextRef="#ctx0" brushRef="#br0" timeOffset="399235.8367">19844 6052,'0'0,"-25"-24,25-1,-25 25,25-25,-25 25,1 0,-1 0,0 25,0-25,25 25,-25-1,1 1,24 0,-25-25,124 149,-74-124,0-25,-1 0,51 0,-50 0,-1 0,1-25,0 25,-25-25,25 0,-25 0,25 25,-25-24,-25-1,0 25,0 0,0 0,1 0,24 25,-25-1,25 1,0 0,0 0,0 0,25-25,-25 24,24-24,-24 25,25-25,0 0,0 25,0-25,-1 0,26 0,-25-25,0 0,-1 1,1-1</inkml:trace>
  <inkml:trace contextRef="#ctx0" brushRef="#br0" timeOffset="399499.8281">20191 5829,'-25'-50,"50"100,-50-124,25 98,0 1,25 0,-25 0,0 0,0 0,0-1,0 1,25 0,-25 0,0 0,0-1,0 26,25-25,-25 0,0-1,24 1,-24 0,0 0,0 0,25-25,-25 24,0 1</inkml:trace>
  <inkml:trace contextRef="#ctx0" brushRef="#br0" timeOffset="399678.8291">20166 6102,'99'-25,"-148"199,123-348,-49 174,-174 25,348-50,-150 25,-24 0,0 0,0 0</inkml:trace>
  <inkml:trace contextRef="#ctx0" brushRef="#br0" timeOffset="400042.8356">20637 6077,'-24'-25,"-1"25,25 25,-25-25,0 25,0 0,1-25,24 25,-50 24,50-24,25-25,0 0,-1 0,-24-25,25 25,0-25,0 1,0-1,49-25,-74 75,0 0,0 0,0-1,0 1,0 0,0 0,25 0,0-25</inkml:trace>
  <inkml:trace contextRef="#ctx0" brushRef="#br0" timeOffset="400519.8149">20762 5705,'0'0,"0"0,0 25,0 0,0-1,0 26,0-25,0 0,0 0,0 24,24-24,-24 25,0-26,25 26,-25 0,0-26,25 1,-25 0,0-50,25 0,-25 1,25-1,-1 0,1 0,0 25,-25 25,25-25,-25 25,0 0,25-1,-25 51,24-75,-24 25,0-1,25-24,-25 25,0-50,25 25</inkml:trace>
  <inkml:trace contextRef="#ctx0" brushRef="#br0" timeOffset="401088.3589">21183 6077,'25'50,"-50"-100,50 125,-25-51,25 1,-25 0,0 0,25-25,-25-25,0 0,24 25,1-49,0 24,-25 0,25 0,-25 50,0 0,0 0,0-1,0 1,0 0,0 0,25-25,-25 25,24-25,1-25,0 0,0 0,49-99,-49 124,-25-25,0 50,0 0,0 0,0 0,25 24,-25-24,25 0,-25 0,24-1,1-24,0 0,0 0,0 0,-25-24,25-1</inkml:trace>
  <inkml:trace contextRef="#ctx0" brushRef="#br0" timeOffset="401220.8838">21530 5928,'149'25</inkml:trace>
  <inkml:trace contextRef="#ctx0" brushRef="#br0" timeOffset="403459.9326">19100 6623,'0'-25,"0"50,24-25,1 25,0-25,25 0,49 0,-25-25,-24 25,49 0,-24 0,24-25,0 25,124 0,-124-25,174 25,-149-25,0 25,0 0,0 0,0-24,75 24,-26 0,-98 0,-26 0,1-25,0 25,-26 0,1 0,0 0</inkml:trace>
  <inkml:trace contextRef="#ctx0" brushRef="#br0" timeOffset="424034.2519">15280 9475,'0'-24,"-25"24,50 0,-25-25,24 0,-24 0,25 25,0 0,0 0,0 0,0 0,-1 0,-24 25,0 0,25 0,0-1,-25 1,0 0,25-25,-25 25,25-25,-25 25,24-25,26-25,-25 0,-25 0,25 25,-25-25,24 1,-24-1,0 0</inkml:trace>
  <inkml:trace contextRef="#ctx0" brushRef="#br0" timeOffset="424535.781">15949 9302,'25'0,"-25"25,0-1,0 1,0 0,0 0,0 0,0-1,0 1,0 0,0 0,0 0,0 24,0-24,25 25,-25 24,0-24,0-1,0-24,0 25,0-26,0 1,0 0,0 0</inkml:trace>
  <inkml:trace contextRef="#ctx0" brushRef="#br0" timeOffset="424940.9518">15974 9426,'0'0,"0"-25,0 0,25 0,25 1,-26-1,1 25,0 0,0-25,0 25,-1 0,26 25,-25-25,-25 25,25-25,-25 24,0 1,24-25,-24 25,0 0,0 0,-24-1,24 1,-25-25,-25 50,25-50,1 0,-1 0,-25 25,25-25,-24 0,24-25,0 25,0 0,25-25</inkml:trace>
  <inkml:trace contextRef="#ctx0" brushRef="#br0" timeOffset="426735.5465">19050 9153,'25'0,"-25"-25,0 0,25 25,-25-24,24 24,-24-25,0 0,0 50,0 0,0-1,0 26,0 0,0-1,0-24,0 0,0 0,0-1,0 26,-24-50,24 25,0-50</inkml:trace>
  <inkml:trace contextRef="#ctx0" brushRef="#br0" timeOffset="427212.9912">19050 8930,'0'0,"0"-25,-25 25,0 0,1 25,-1-1,25 1,-25 0,-25 50,50-1,-24 25,24-74,0 49,0-24,0-25,24 0,1 49,0-49,49 24,-49-49,0 0,0 0,0 0,-1 0,1-24,0 24,25-25,-26 0,1 0,0 0,-25 1,25-26,0 25,-25 0,0 1,0-26,0 25,0-49,-25 49,25-49,-25 49,25 0,-25 0,0 25,25-25,-24 0,-1 25,0-24,0 24,0 0</inkml:trace>
  <inkml:trace contextRef="#ctx0" brushRef="#br0" timeOffset="428131.3184">19893 8954,'0'-24,"0"-1,-24 25,-1 0,0 0,25 25,-25-25,0 49,1-49,24 25,-25 0,25 0,0 0,0-1,0 1,0 0,49 25,-24-26,0 1,99 74,-124-74,-25-25,25 25,-25-25,-24 0,24 0,25-25,-25 25,25-25,25-24,25-1,-1 1,1 24,-25 0,-1 0,1 25,0 0,0 0,0 25,-25 0,24-25,-24 99,0-74,0 0,-24-1,24 1,0 0</inkml:trace>
  <inkml:trace contextRef="#ctx0" brushRef="#br0" timeOffset="428288.8536">20166 8930,'-49'347,"98"-694,-74 347,25 24</inkml:trace>
  <inkml:trace contextRef="#ctx0" brushRef="#br0" timeOffset="428935.4012">20265 9103,'0'25,"0"0,0 0,0 0,0-1,0 1,0 0,0 0,0 49,0-99,0 1,25-1,-25 0,25 0,0 0,-25 1,25 24,-25-25,24 0,1 0,-25 50,25-25,-25 25,0 0,0-1,0 1,0 0,0 0,0 0,0-1,0-48,25 24,-25-25,25 25,-25-25,24 0,1 0,-25 1,25 24,-25-25,25 25,-25-25,0 0,25 25,-25 25,24-25,-24 25,0 0,0-1,0 1,0 0,0 0,0 0,0-1</inkml:trace>
  <inkml:trace contextRef="#ctx0" brushRef="#br0" timeOffset="429217.0857">20762 9054,'-100'223,"200"-446,-76 223,-24 25,0-1,0 1,0 0,0 0,0 0,0-1,0 1,0 0,0 25,0 24,0 0,0 1,0-1,-24-24,24-25,0-1,0 1,0 0,-25-25,25-25</inkml:trace>
  <inkml:trace contextRef="#ctx0" brushRef="#br0" timeOffset="429497.7082">20762 9203,'74'-124,"-49"124,-124 124,223-248,-100 124,1 0,0 0,-25 24,25 1,-25 0,0 0,-25-25,25 25,-25 24,25-24,-25-25,25 25,-24 0,-1-1,0-24,25-24,25-1</inkml:trace>
  <inkml:trace contextRef="#ctx0" brushRef="#br0" timeOffset="430241.106">21109 8806,'0'-25,"0"50,25-50,-25 50,0-1,0 1,0 25,0-25,0-1,-25 26,25 0,0-1,0 1,-25-25,25 0,0-1,0 1,0 0,0 0,0 0,25-1,0-24,24-74,-24 49,0 0,0 1,-1-26,-24 25,25 0,-25 50,25-50</inkml:trace>
  <inkml:trace contextRef="#ctx0" brushRef="#br0" timeOffset="432040.821">21406 9153,'0'25,"0"0,0-1,0 26,0-25,0 0,0-1,0-48</inkml:trace>
  <inkml:trace contextRef="#ctx0" brushRef="#br0" timeOffset="432171.8252">21481 8930,'0'-25,"0"50,0-25</inkml:trace>
  <inkml:trace contextRef="#ctx0" brushRef="#br0" timeOffset="432455.5149">21754 8880,'-224'74,"448"-148,-224 99,-25 0,25-1,0 26,0 25,0-1,0-49,0 24,0-24,0 25,0-25,0 99,0-100,0 1,0 0,0 0,0 0,0-1,-25 1,25 0,-25-25,25 25,-25-25,1 0,-1 0</inkml:trace>
  <inkml:trace contextRef="#ctx0" brushRef="#br0" timeOffset="432724.0441">21729 9153,'50'-25,"-175"224,200-373,24 149,-74 25,0 0,0 0,-1 25,1-25,0 25,-25 124,0-125,-25 1,0-25</inkml:trace>
  <inkml:trace contextRef="#ctx0" brushRef="#br0" timeOffset="432874.0538">22027 8954,'-25'-24,"50"48</inkml:trace>
  <inkml:trace contextRef="#ctx0" brushRef="#br0" timeOffset="433376.5958">22151 8682,'0'148,"0"-296,0 321,0-123,0-25,0-1,0 26,0-25,0 25,0-26,0 1,0 50,0-51,0 26,0-25,0 0,0-1,0-48,24-1,-24 0,25 0,-25 0,25 1,0-1,0-25,-1 25,-24 1,25-26,0 25,0 0,0 25,-50 0,25 25,0 0,-25 0,25 0,0-1,0 1,0 0,0 0,0 0,25-1,-25 1,25 0,-25 0,24-25,1 0,0-25</inkml:trace>
  <inkml:trace contextRef="#ctx0" brushRef="#br0" timeOffset="434227.6567">22671 9054,'-24'-50,"-1"224,74-298,-98 99,49 50,-25-25,0 25,0 24,25-24,0 0,0 0,25-25,0 0,0-25,0 0,-1 0,1 0,-25 50,0 0,0 0,0 0,0-1,0 1,0 0,0 0,25-25,0 0,0 0,0-25,-1 0,1 0,25-49,-25 49,-1-24,-24-1,25 25,-25 0,0 0,-25 25,25 25,-24 0,24 25,0-25,0-1,0 1,0 0,24 0,1 0,0-1,0 1,0 0,-1 0,-24 0,0-1,-24 1,-1-25,0 0,0 0,0 0,1 0,24-25,0 1,24-1,1 0,0 25,-25-25,25 25,0 0,-25-25,24 25,1 0,0 0,0 0,0 0,-1 0,1 25,0-25,-25 25,25-25,0 25,-25 0,0-1,-25 26,25-25,-25-50</inkml:trace>
  <inkml:trace contextRef="#ctx0" brushRef="#br0" timeOffset="434363.6573">23292 9004,'0'0,"-25"0,0 0</inkml:trace>
  <inkml:trace contextRef="#ctx0" brushRef="#br0" timeOffset="453927.9703">23589 5631,'-25'0,"25"-25,0 50,0-1,-24 1,24 0,0 0,-25-25,25 25,0 24,0-24,0 0,-25-25,25 25,0 0,0-1,0 1,0 0,-25 0,25 0,0-1,0 1,0 0,0 0,0 24,0-24,0 0,0 0,0 0,0-1,0 1,0 0,0 0,0 0,0-1,0 1,0 0,0 0,0 0,0-1,0 1,25 0,-25 0,0 0,0-1,0 1,0 0,0 0,25-25,-25 25,0-1,0 1,0 0,0 0,25 0,-25 0,0-1,0 1,0 0,0 0,0 0,24-25,-24 24,0 1,0 0,0 49,0-49,0 0,0 0,0 0,0-1,0 1,0 0,0 0,0 0,0-1,0 1,0 0,0 0,0 0,0-1,25 1,-25 0,0 0,0 0,0-1,25-24,-25 25,0 0,0 0,25 0,-25-1,0 1,0 0,25 25,-25-26,0 1,0 0,0 0,0 0,0 0,0-1,0 1,24-25,-24 25,0 0,0 0,0-1,0 1,0 0,0 0,0 0,0-1,0 1,0 0,0 0,0 0,0-1,0 1,25-25,-25 25,0 0,0 0,25-1,-25 1,0 0,0 0,0 0,25-1,-25 1,0 0,0 0,0 0,25-1,-25 1,0 0,0 0,0 0,24-25,-24 49,0-24,0 0,0 0,0 0,25-1,-25 1,0 0,0 0,0 0,-25-1,25 1,0 0,0 0,0 0,0-1,0 1,0 50,0-51,0 1,0 0,0 0,0 0,0-1,0 1,0 0,0 0,-24 0,24-1,0 1,0 0,0 0,0 0,0-1,0 1,0 25,0-25,0-1,0 1,0 0,0 0,0 0,0 0,0-1,0 1,-25-25,25 25,0-50,0 0,25 1</inkml:trace>
  <inkml:trace contextRef="#ctx0" brushRef="#br0" timeOffset="456475.7234">23986 5804,'0'-25,"0"1,0-1,0 50,-25-25,25 24,-24-24,24 25,-25-25,25 25,-25 0,25 0,-25-25,25 25,0-1,0 1,0 0,0 0,0 0,25-1,0-24,0 25,-1-25,1 0,0-25,0 25,0 0,-1 0,1 0,-25-24,25 24,-25-25,25 25,-25-25,0 0,-25 25,0 0,0 0,1 0,-1 0,0 0,-99 50,124-25,0-1,25 1</inkml:trace>
  <inkml:trace contextRef="#ctx0" brushRef="#br0" timeOffset="457259.7966">23961 5655,'-24'0,"-1"0,25 25,-25-25,0 0,25 25,-25-25,25 25,-25 0,1-25,24 24,-25 1,25 0,-25 0,0 25,25-26,0 51,0-50,0-1,0 1,25 0,-25 0,25 0,-25-1,25 1,24 0,-24 0,25-25,-25 0,-1 0,1 0,25 0,-25-25,24 25,-24 0,0-25,24 0,1 1,-25 24,0-25,-25 0,24 25,-24-25,25 0,-25 1,0-1,25 0,-25 0,0 0,0-24,0 24,-25-50,0 75,1-24,-1-26,0 50,-25-25,26 25,-26-25,0 25,26 0</inkml:trace>
  <inkml:trace contextRef="#ctx0" brushRef="#br0" timeOffset="463022.8613">13866 6672</inkml:trace>
  <inkml:trace contextRef="#ctx0" brushRef="#br0" timeOffset="463691.4827">14139 9500,'24'0</inkml:trace>
  <inkml:trace contextRef="#ctx0" brushRef="#br0" timeOffset="464351.4884">13940 6672,'0'25,"25"-25,-25 25</inkml:trace>
  <inkml:trace contextRef="#ctx0" brushRef="#br0" timeOffset="464991.4912">14114 9847</inkml:trace>
  <inkml:trace contextRef="#ctx0" brushRef="#br0" timeOffset="465634.4851">13891 6697,'24'0</inkml:trace>
  <inkml:trace contextRef="#ctx0" brushRef="#br0" timeOffset="466297.9976">14139 9575,'0'0,"0"24,0-48</inkml:trace>
  <inkml:trace contextRef="#ctx0" brushRef="#br0" timeOffset="466890.9978">13891 6598,'24'0,"-24"-25,0 50</inkml:trace>
  <inkml:trace contextRef="#ctx0" brushRef="#br0" timeOffset="467566.0036">14089 9599</inkml:trace>
  <inkml:trace contextRef="#ctx0" brushRef="#br0" timeOffset="468143.9994">13742 6772,'25'0</inkml:trace>
  <inkml:trace contextRef="#ctx0" brushRef="#br0" timeOffset="468726.9955">13990 9575,'25'0</inkml:trace>
  <inkml:trace contextRef="#ctx0" brushRef="#br0" timeOffset="484659.754">24879 5928,'-25'0,"50"0,-25-24,25 24,-25-25,25 25,-25 25,25-25,-1 0,1 0,0 24,74 1,-74-25,0 0,0 0,-1 0,-24 25,25-25,-25-25</inkml:trace>
  <inkml:trace contextRef="#ctx0" brushRef="#br0" timeOffset="485548.1499">25425 5779,'0'0,"25"0,-25 25,0 0,0 0,24 0,-24 0,0-1,25 1,-25 0,0 0,25 0,-25-1,0 1,0 0,0 0,25-25,-25 25,0-50,0 0,0 0,0 0,-25 1,25-26,0 25,0-24,25 24,-25 0,25 0,-1 0,1 25,25-25,-25 25,-1 0,1 0,25 25</inkml:trace>
  <inkml:trace contextRef="#ctx0" brushRef="#br0" timeOffset="490579.0243">27955 5829,'0'-25,"25"25,-1 0,1 0,0 0,0 0,0 0,0 0,-1 0,26 25,-25-25,24 25,-49 0,0 0,0-1,0 1,-24 0,24 0,-25 0,25-1,-25 1,25 0,25-25,-25 25,25-25,-1 0,1 0,0 0,0 0,0-25,-1 25,1 0</inkml:trace>
  <inkml:trace contextRef="#ctx0" brushRef="#br0" timeOffset="492797.0094">28178 5705,'-25'0,"25"-25,-24 25,-1 0,0 0,25 25,-25 0,0 0,0-1,1 1,24 25,-25-25,25 24,-25 26,50-1,0 25,24-49,1-25,124 0,-100-25,-49 0,148-100,-173 76,25-26,-25 25,0 0,0 1,-25-26,1 25,24 0,-25 1,0-1,0 0,0 0,1 25,24-25,-50 25,25-25,0 25,1 0</inkml:trace>
  <inkml:trace contextRef="#ctx0" brushRef="#br0" timeOffset="493292.5495">29170 5904,'-24'0,"48"0,-48-25,-1 25,0 0,0 0,0 25,-24-1,-1 26,25 0,0-26,25 1,0 0,0 0,25-25,0 0,0 0,0-25,-1 0,26 0,-25 1,0-26,0 0,-25 1,24 24,-48-99,24 99,-25 0,0 25,25-25,-25 25,0 25,25 0,-25 25,25-1,0-24,0 0,0 0,0 0,25-1,-25 1,0 0,25 0,0 24,0-24,24 0,-24-25,25 0</inkml:trace>
  <inkml:trace contextRef="#ctx0" brushRef="#br0" timeOffset="493911.0268">29443 5953,'-99'0,"198"0,-198 25,74 0,25 24,0-24,25 0,0-25,0 0,-25-25,24 25,1-25,25-24,-50 24,0 50,0 0,-25-25,25 24,0 1,0 0,25-25,-25-25,25 0,-1 25,-24-24,25 24,-25-25,25 25,-25-25,25 25,-25 25,0 0,0-1,25-24,-25-24,24 24,-24-25,25 0,-25 0,25 25,0 0,-25-25,0 50,25 25,-25-25,0-1</inkml:trace>
  <inkml:trace contextRef="#ctx0" brushRef="#br0" timeOffset="494273.5555">30063 5705,'25'0,"-50"0,25 25,0 0,-25-1,25 1,0 0,0 0,0 0,25-25,-25 25,25-1,0-24,0 25,-1 0,-24 0,25-25,-25 25,-25-1,1-24,24 25,-25-25,0 0,25 25,-25-25,-24-50</inkml:trace>
  <inkml:trace contextRef="#ctx0" brushRef="#br0" timeOffset="494426.5573">30038 5804,'199'-49,"-398"98,423-98,-199 49</inkml:trace>
  <inkml:trace contextRef="#ctx0" brushRef="#br0" timeOffset="494805.251">30038 5507,'-49'0,"98"0,-123 0,49 24,0 1,1 0,-1 25,0 24,0-24,0-1,25-24,0 50,25-26,-25-24,50 49,-25-49,-1 0,51 0,-26 0,-24-25,25 24,49-48,-49 24,-25-25,-1 0,1 0,0-24,0 24,-25 0,25 0,-25-49,0 24,0-24,-25-1,25 50,-50-24,25 49,1 0,-1 0,0 0</inkml:trace>
  <inkml:trace contextRef="#ctx0" brushRef="#br0" timeOffset="499316.6317">30882 5730,'0'-25,"0"0,0 50,0 0,0 0,0-1,0 26,0-25,0 49,0-49,0 25,0-25,0-1,0 1,0 25,0-25,0-50,0 0,25 0,-25 0,0 1,0-1,24 0,-24-49,25-1,0 25,-25 26,25-1,-25 0,0 0,25 25,-25-25,0 50,0 0,0 0,24 24,-24-24,0 25,25-25,-25 0,0-1,0 1,25 0,-25 0,25-25,-25-25,25 25,-25-25,24 0,1-24,0 24,-25-25,25 50,-25-25,0 1,25 24,-25-25,25 0,-25 50,0 0,0-1,0 1,0 0,0 0,0 0,0 24,0-24,0 0,0 74,0-74,0 0,0 0,0-50,0 0,0 0</inkml:trace>
  <inkml:trace contextRef="#ctx0" brushRef="#br0" timeOffset="501224.6398">31527 5705,'25'0,"-25"25,0-50,24 25,1 0,0 0,0 0,24 0,-24 0,0 0,0 0,0 0,49 0,-49 0,0 0,24 0,-24 0,-25-25</inkml:trace>
  <inkml:trace contextRef="#ctx0" brushRef="#br0" timeOffset="502801.099">31800 5755,'0'24,"0"1,0 25,0-25,0 49,0-49,0 25,0 24,0-49,0 24,24 1,-24 0,0-26,0 1,0 0,0-50,0 0,25 25</inkml:trace>
  <inkml:trace contextRef="#ctx0" brushRef="#br0" timeOffset="510047.7693">23961 6796,'25'0,"-25"25,25-25,0 0,0 0,24 0,-24-25,0 25,0 0,-1 0,-24 25,0 0,-24 0,-1 49,0-49,25 0,0 0,-25 0,25-1,-25-24,25 25,-24 0,24 0,0 0,0-1,0 1,0 0,-25 0,25-50,0 0</inkml:trace>
  <inkml:trace contextRef="#ctx0" brushRef="#br0" timeOffset="510863.3967">24061 6623,'-25'0,"25"25,-25-25,25 24,-25 1,0-25,25 25,-24-25,24 25,-25-25,25 25,-25-1,0 1,25 0,-25 0,25 0,-25 24,25-24,0 0,0 0,-24 24,24-24,0 0,0 0,0 0,0 24,24-24,-24 0,0 0,25-25,0 24,0 1,0 0,0-25,-1 0,1 25,0-25,0 0,0 0,24-25,-24 25,25-25,-1-24,75-100,-124 99,25 25,-25-24,0 24,0 0,0 0,0 1,0-1,-25-25,25 25,0 0,-25 25,25-24,-24-1,-1 25,0-25,0 25,0 0,1 0,-1 0,-25 25,25-25,-24 0,49 25</inkml:trace>
  <inkml:trace contextRef="#ctx0" brushRef="#br0" timeOffset="521473.5074">28302 6945,'0'-24,"25"24,0 0,0 0,-1 0,1 0,0 0,0 24,0 1,-25 0,0 0,-25 0,0 24,25-24,25-25,-25 25,25-25,-1 0,-24 25,25-25,-25 24,25 1,-25 0,-25-25,25 25,-25 0,1-25,-1 0,0 0,0 0,25-25,-25 25,1-25</inkml:trace>
  <inkml:trace contextRef="#ctx0" brushRef="#br0" timeOffset="522124.0468">28352 6846,'-25'0,"25"-25,-25 25,0 0,1 0,24 25,-25-25,0 25,0 0,0 0,25-1,-24-24,-1 50,25-25,0 0,-25-1,25 1,0 0,0 25,0-26,0 1,0 0,0 0,25 49,0-24,-1-50,1 25,-25-1,25-24,0 0,24 25,-24-25,174-49,-175 24,1 0,25 0,-25 0,-1-24,1 24,-25-25,0 26,0-26,0 25,-25-24,25 24,-24 0,-1 0,0 0,0 1,0 24,1-25,-1 25,-25-25,25 25,1 0,24 25</inkml:trace>
  <inkml:trace contextRef="#ctx0" brushRef="#br0" timeOffset="522727.3807">29220 7020,'-25'0,"25"-25,-25 25,1 0,-1 0,0 25,0 0,25-1,-50 1,26 0,24 0,-25 0,0-1,25 1,-25 25,25-25,25-1,149-48,-100-1,-49 0,0-25,0 26,-1 24,-24-25,0 0,0 0,0 0,0 1,0-26,0 25,0 0,0-24,-24-1,-1 25,25 0,-25 1,25-1,-25 25,25 25,0-1,0 1,0 0,0 0,0 0,0 24,0-24,0 25,0-25,0 24,0-24,0 49,25-24,-25-25,25-25</inkml:trace>
  <inkml:trace contextRef="#ctx0" brushRef="#br0" timeOffset="523439.7192">29542 7020,'0'0,"-24"-25,-1 25,25 25,-25-25,25 25,-25 24,-24 1,49-25,0 24,0-24,24-25,1 0,0 0,0 0,0-25,-1 25,1-25,0-24,0 24,-25-25,0 75,-25 0,25 0,0 0,0-1,0 1,0 0,0 0,0-50,25 25,-25-25,25 0,-25 1,24 24,-24-25,25 0,-25 50,0 0,25-1,-25 1,0-50,25 1,-25-1,25 0,-1 0,1 25,-25-25,25 25,-25 25,0 0,0 0,0 0,0-1,0 1,25 0</inkml:trace>
  <inkml:trace contextRef="#ctx0" brushRef="#br0" timeOffset="523876.7836">30262 6772,'25'0,"-25"-25,0 50,0-1,-25-24,25 25,-25 50,-74 148,99-198,0 24,0-24,0 0,24-25,-24 25,50-25,-25 0,0-25,24 0,-24 0,-25 1,0-1,0 0,-25 25,1 0,-26 25,25 0,0-25,0 24,1-24</inkml:trace>
  <inkml:trace contextRef="#ctx0" brushRef="#br0" timeOffset="524448.8273">30162 6623,'0'0,"0"25,-24-1,24 1,-25 0,25 0,-25 0,0-1,-24 51,24-50,0 0,25-1,0 1,-25 0,25 0,0 0,-25-1,25 51,0-50,0-1,0 1,0 0,0 0,25 0,-25 24,25-24,0 0,0-25,-1 25,26-25,0 0,-26 0,1 0,25-25,-25 25,49-25,-49 25,-25-25,50 0,-26 1,-24-1,25 0,-25 0,0 0,25-24,-25 24,0 0,0-24,0 24,-25-50,25 51,-25-1,1 0,24 0,-25 25,0-25,0 25,0-25,1 25,-1 0</inkml:trace>
  <inkml:trace contextRef="#ctx0" brushRef="#br0" timeOffset="540807.3721">25722 6921,'0'-25,"0"50,0-50,-24 25,24-25,-25 25,25-25,-25 25,0 0,-24 25,24-25,0 25,0-25,0 25,1-25,24 24,-25-24,25 25,0 0,25 0,-1 0,1-25,-25 24,25-24,0 0,-25 25,49 25,-24-25,0-1,0 1,-25 0,0 0,0 0,-25-25,0 0,0 24,1-24,-1 0,0-24,0 24,0 0,1 0,-1 0,0-25,0 25,25-25,-25 25,1 0,-1 0,25-25,-25 25</inkml:trace>
  <inkml:trace contextRef="#ctx0" brushRef="#br0" timeOffset="544017.9024">31155 6921,'0'-25,"24"25,-24 25,-24-1,24 1,0 0,0 0,0 0,0-1,0 1,0 0,-25 0,25 0,0-1,0 1,0 0,0 0,0 0,0-1,0 1,0-50,25 25,-25-24,0-1,0 0,24 25,-24-25,0 0,0 1,0-1,25 0,-25 0,0 0,25 1,-25-1,0 0,25 25,-25-25,0 0,25 25,-25-24,25-1,-25 50,0-1,0 1,24 0,-24 0,0 0,0-1,0 1,0 0,0 0,25 0,-25-1,0 1,0 0,25-25,-25 25,25 0,0-25,-25-25,24 25,1-25,0 0,0 0,-25 1,25-26,24-49,-49 74,0 50,-25-25,25 25,0-1,0 26,0-25,0 0,0-1,0 1,0 0,0 0,0 0,0-1,0 1,0 0,25-25,-25-25</inkml:trace>
  <inkml:trace contextRef="#ctx0" brushRef="#br0" timeOffset="545237.9707">31775 6995,'25'0,"-25"-25,0 0,0 50,0 0,0 0,0 0,0-1,0 26,0-25,0 74,0-49,0-1,0-24,0 0,0 0,0-1,0 1,0 0,0-50</inkml:trace>
  <inkml:trace contextRef="#ctx0" brushRef="#br0" timeOffset="545567.0477">31775 6995,'0'-25,"0"0,25 25,-25-24,24-1,1 25,0 0,0-25,0 25,-1 0,1 25,0-25,-25 25,25-1,0-24,-25 25,0 0,24-25,-24 25,0 0,0-1,-24-24,24 25,-25-25,-124 25,124-25</inkml:trace>
  <inkml:trace contextRef="#ctx0" brushRef="#br0" timeOffset="552643.0126">25846 4390,'-24'0,"-1"0,0 0,0 25,0-25,1 0,24 25,-25-25,0 0,25 25,-25-25,25 25,-49-1,24 1,0 0,25 0,-25-25,25 25,0-1,-25-24,25 25,0 0,-24 0,24 0,0-1,-25-24,25 25,0 0,0 0,0 0,-25-25,25 25,0-1,0 1,0 0,0 0,0 0,0-1,0 1,0 0,0 0,25-25,-25 25,0-1,25-24,-25 25,24-25,-24 25,25-25,-25 25,25-25,-25 25,25-25,0 24,-1-24,1 0,-25 25,25-25,0 0,0 0,-25 25,24-25,1 0,0 0,0 0,-25 25,25-25,-1 0,1 0,0 0,0 0,-25 25,25-25,0 0,-1 0,1 0,0 0,0 0,-25-25,25 25,-1 0,1 0,0 0,-25-25,25 25,0 0,-1 0,1 0,-25-25,25 25,0 0,0 0,-25-25,24 25,1-24,0 24,-25-25,25 25,0-25,-1 25,-24-25,25 0,0 25,-25-49,25 24,-25 0,0 0,0 1,0-1,0 0,0 0,25 0,-25 1,0-1,0 0,0 0,0 0,0 0,0 1,0-1,-25 25,25-25,0 0,0 0,0 1,-25 24,25-25,0 0,0 0,-25 25,25-25,-25 25,1 0,24-24,-25 24,25-25,-25 25,0-25,0 25,1 0,24-25,-25 25,0 0,0 0,25-25,-25 25,1 0,-1 0,0 0,0 0,0 0,1 0,-1 0,0 0,0 0,0 0,1 0,-1 0,0 0,25 25,-25-25,0 0,0 0,1 0,-1 25,0-25,0 0,25 25,-25-25,1 0,24 25,-25-25,0 24,0-24,25 25,-25-25,1 25,-1 0,0 0,25-1,-25-24,25 25,0 0,-25 25,25-26,-24-24,24 25,0 0,0 0,0 0,0 0,0-1,0 1,0 0,0 0,0 0,0-1,0 1,0 0,24-25,-24 25,0 0,25-25,-25 24,25-24,-25 25,25-25,-25 25,0 0,25-25,-1 0,-24 25,25-25,0 24,0-24,-25 25,25-25,-1 0,1 0,-25 25,25-25,0 0,0 0,-1 0,1 0,0 0,0 0,0 0,0 0,-1 0,1 0,0 0,0 0,0 0,-25-25,24 25,1 0,0 0,0-25,0 25,-1 0,1-24,0 24,0 0,-25-25,25 25,-25-25,24 25,1-25,-25 0,25 25,-25-24,25 24,0-50,-25 25,24 25,-24-25,0 1,0-1,25 0,-25 0,0 0,0 1,0-1,0 0,0 0,25 25,-25-25,0 0,0 1,0-1,0 0,0 0,0 0,0 1,0-1,0 0,0 0,0 0,0 1,-25 24,25-25,-25 25,25-25,-24 25,-1 0,25-25,-25 25,0 0,0-25,1 25,-1 0,25-24,-25 24,0 0,0 0,1 0,-1 0,0 0,0 0,0 0,1 0,-1 0,0 0,0 0,0 0,1 0,24 24,-25-24,0 0,0 0,0 0,0 25,1-25,-1 0</inkml:trace>
  <inkml:trace contextRef="#ctx0" brushRef="#br0" timeOffset="555581.2928">24234 8086,'0'25,"-25"0,1 49,-1-49,25 0,0 0,0 0,25-25,-1 0,1 0,-25-25,50 25,-50-25,25 25,-1-25,-24 0,0 1,0-1,0 0,0 0,-24 0,-1 1,0-1,-25 0,26 0,-1 0,0 0,0 1,25-1,0 0,25 25,-25-25,25 25,0-25,-1 25,1 0,-25 25,25 50,-50-26,25-24,-25 25,25-25,0-1,-24-24,24 25,0 0</inkml:trace>
  <inkml:trace contextRef="#ctx0" brushRef="#br0" timeOffset="556035.3842">24110 7764,'-25'0,"25"25,-49 49,49-49,-25 0,25-1,-25 26,25-25,-25 25,25-1,0 26,0-26,0-24,0 0,0 24,25 1,0-25,25 0,-26-25,1 24,25-24,-25 0,-1-24,26 24,0-25,24-25,-49 25,0-24,-1-1,-24 25,0-24,0-26,0 51,0-26,-24-25,-51 1,50 24,-24 26,24-1,0 25,0 0,1 0,-1 0,0 0</inkml:trace>
  <inkml:trace contextRef="#ctx0" brushRef="#br0" timeOffset="564076.6975">28873 8136,'0'0,"-25"0,25 25,-25-25,25 25,-25-25,25 24,-25 1,1 0,-26 0,25 0,25-1,-25-24,25 25,-24-25,24 25,24-25,1 0,0 0,0 0,0 0,-1 0,1 0,0 0,-25-25,25 0</inkml:trace>
  <inkml:trace contextRef="#ctx0" brushRef="#br0" timeOffset="564335.2409">28897 8210,'-49'75,"98"-150,-98 175,49-76,0 1,-25 25,25-25,0-1,0 1,0 0,-25 0,25 0,0-1,0 1</inkml:trace>
  <inkml:trace contextRef="#ctx0" brushRef="#br0" timeOffset="564832.3807">28749 8012,'0'0,"0"25,-25-25,0 25,0-1,0 1,25 0,-49 25,24-26,25 1,-25 0,0 25,1-1,24 1,0-25,0 24,0-24,0 0,0 0,0-1,24 1,1 0,-25 0,25-25,0 25,24-25,-24 0,0 0,49 0,50-50,25 0,-99-24,-50 49,0 0,0-24,0-1,0 25,0 1,-25-1,25 0,-25 0,25 0,-25 1,1-1,-1 25,25-25,-25 25,50 25</inkml:trace>
  <inkml:trace contextRef="#ctx0" brushRef="#br0" timeOffset="565433.698">29766 8235,'0'-25,"-25"25,0 0,0 0,25 25,-25 0,-24 0,24 0,25-1,-25 1,25 0,0 0,0 0,25-25,0 0,-25-25,49 25,-24-25,25-25,-1 1,-24-26,-25 26,0 24,0 0,0 0,0 1,0-1,0 0,0 0,-25 0,1 0,-1 25,25-24,-25 24,25 24,0 1,-25 0,25 25,-25-1,25-24,0 0,0 0,0 0,0-1,0 1,0 0,0 0,0 0,25-1,-25 1,25 0,0-25,0 25,-1-25,1 0,0-25,25 0</inkml:trace>
  <inkml:trace contextRef="#ctx0" brushRef="#br0" timeOffset="565832.0504">30014 8235,'0'-25,"0"50,-50 0,25 0,25 0,-25-1,25 1,0 0,25-25,0 0,0-25,0 25,-25-25,24 1,1-1,0 25,-25-25,25 0,-25 0,0 50,0 0,0 0,0 0,0-1</inkml:trace>
  <inkml:trace contextRef="#ctx0" brushRef="#br0" timeOffset="566205.0524">30187 8186,'25'99,"-75"-149,75 1,25 148,-50-124,25 0,0 0,-1 1,1 24,-25 24,0 1,0 0,0 0,0 0,0-1,0 1,0 0,0 0,25-25</inkml:trace>
  <inkml:trace contextRef="#ctx0" brushRef="#br0" timeOffset="566745.0498">30510 7962,'-75'323,"150"-646,-75 348,25-25,-1 25,26-25,-25 0,0 0,-1 0,1 0,0 0,0 0,-25-25,0 0,0 50,0 0,-25 0,25 0,-25 49,25-49,0 49,-25-24,25-25,-24 49,24-49,0 0,0 24,0-24,24-25,-24-25,-24 25</inkml:trace>
  <inkml:trace contextRef="#ctx0" brushRef="#br0" timeOffset="574966.0476">14287 8434</inkml:trace>
  <inkml:trace contextRef="#ctx0" brushRef="#br0" timeOffset="577759.5881">25648 7962,'25'0,"-25"-25,0 1,0-1,0 0,0 50,0 0,-25-25,25 24,0 26,0-25,-25 25,25-1,0-24,-25 25,25-26,-24 1,24 25,0-25,-25 24,25 1,0-25,0-1,0 1,25-25,-25 25,24-25,1 0,0 0,25 0,-26 0,1 0,0-25,0 25,0-25,-1 25,1-24,25-26,-25 25,0 0,-1-24</inkml:trace>
  <inkml:trace contextRef="#ctx0" brushRef="#br0" timeOffset="578009.5959">25499 8136,'0'0,"25"0,0 25,0-25,24 0,-24 0,0-25,0 25,-1 0,1 0,0 0,0 0,0-25,-1 25,1 0,-25-25</inkml:trace>
  <inkml:trace contextRef="#ctx0" brushRef="#br0" timeOffset="580521.5108">31477 8136,'0'-25,"0"0,25 25,-25-24,25 24,-25-25,25 25,-25-25,24 25,-48 0,24 25,0 0,0-1,-25 1,25 0,0 0,-25 24,25-24,-25 0,25 0,0 0,-25-1,25 1,0 0,0 0,0 0,0-50,25 25,-25-25,25 0,0-24,-25 24,25 0,-25-25,24 26,1-26,-25 25,25 25,-25-25,0 1,25-1,-25 0,25 25,-25 25,0 0,24-1,-24 1,0 0,0 0,0 0,0-1,25-24,-25 50,0-25,25 0,-25-50,25 25,-25-25,49-25,26-49,-75 74,25 1,-1-1,1-25,-25 75,0 0,0 0,0 24,-25 26,25-51,0 1,0 25,0-25,-24 24,24-24,0 25,0-26,0 1,0-50</inkml:trace>
  <inkml:trace contextRef="#ctx0" brushRef="#br0" timeOffset="580888.6884">32122 7987,'25'0,"-25"25,0 0,0 0,0-1,-25 1,25 0,0 0,0 0,0-1,0 26,0 0,-25-1,25-24,0 0,0 0,0-1,0 1,0 0,-25 0,25-50,0 0</inkml:trace>
  <inkml:trace contextRef="#ctx0" brushRef="#br0" timeOffset="581190.1901">32147 7937,'74'-49,"-49"24,-223 422,297-720,25 249,-74 74,-50 25,24-25,1 0,0 25,0-1,0 26,-25 0,-25-25,25-1,-25 1,0-25,0 0,1 25,-1-25,0 0,0 25,-25-25,26 0,-26 25,25-25,-24 0,24 0</inkml:trace>
  <inkml:trace contextRef="#ctx0" brushRef="#br0" timeOffset="582944.797">15528 8483,'0'25</inkml:trace>
  <inkml:trace contextRef="#ctx0" brushRef="#br0" timeOffset="583821.3909">17760 8607,'0'-25</inkml:trace>
  <inkml:trace contextRef="#ctx0" brushRef="#br0" timeOffset="585129.7532">25524 7169,'25'0,"-25"24,-25-24,25-24,25 24</inkml:trace>
  <inkml:trace contextRef="#ctx0" brushRef="#br0" timeOffset="588890.3858">26144 4614,'0'0,"0"-25</inkml:trace>
  <inkml:trace contextRef="#ctx0" brushRef="#br0" timeOffset="591287.3415">25425 7714,'0'0,"-25"0,25 25,-25-25,25 25,-25-25,1 49,-1-24,25 0,-50 25,50-26,-25 1,1 50,-1-26,0 1,0 0,25-26,-25 1,25 0,0 25,0-26,-24 1,24 0,0 0,0 0,0-1,0 1,0 0,0 0,0 0,0-1,0 1,0 0,0 0,24 24,1-24,-25 25,25-50,0 49,0-24,24 0,1 25,-25-50,-1 24,26 1,-25-25,0 0,24 25,-24-25,0 0,24 0,-24 0,25 0,-25 0,148 0,-148 0,25 0,-25 0,24-25,-24 25,0 0,49-25,-49 25,0 0,24-24,-24-1,0 0,0 25,0-25,-1 25,1-25,0 1,0-1,-25 0,49-25,-24 1,0-1,-25 1,25-1,0 25,-25 0,0 1,0-1,24 0,-24-25,0 1,0 24,0-25,0 26,-24-1,24-25,-25 1,25-1,-25 0,0 1,25 24,-25 0,-24-25,-1 26,25-1,1 25,-1-25,-25 25,25-25,-24 25,24 0,-25 0,26 0,-26 0,0 0,26 0,-51 0,25 25,26-25,-1 0</inkml:trace>
  <inkml:trace contextRef="#ctx0" brushRef="#br0" timeOffset="592486.6786">24309 10021,'-25'0,"25"-25,0 0,0 1,25 24,-25-25,24 0,1 0,0 25,0-25,0 1,-1 24,26 0,-25-25,0 25,-1 25,1-25,0 24,-25 76,0-51,0-24,0 25,-25-1,25-24,-25 74,1-74,-1 25,0-1,25-24,-25 0,25 0,-25-25,25 25,-24-25,24-25,-25 0,25 0,0 0</inkml:trace>
  <inkml:trace contextRef="#ctx0" brushRef="#br0" timeOffset="593322.2698">24954 9897,'-100'74,"200"-148,-225 173,101-74,-1 0,25 0,-25-25,25 25,25-25,0 0,-1-25,26 0,-25 0,49-25,-49 50,0-24,-25 48,0 1,0 0,-25 0,25 0,25-50,0 25,-25-25,49 0,-24 25,25-49,-25 49,-25-25,24 25,-24-25,25 25,-25 25,0 0,-25 49,25-49,25-25,0 0,0-25,-25 0,25 25,24-49,-49 24,25 0,0 0,-25 0,0 1,0-1,0-50,0 51,0-26,-25 50,25-25,-25 25,0 0,1 0,-26 50,0-25,26 24,24-24,0 0,24-25,51 49,-50-49,-1 0,26 0,-25 0,0 0,-1 0,1-24,25 24,-25 0,-1 24,1-24,0 25,0-25,-25 25,25 0,-25 0,24-25,-24 24,0 1,25-25,-25 25,-25-25</inkml:trace>
  <inkml:trace contextRef="#ctx0" brushRef="#br0" timeOffset="593479.7797">25797 9699,'-124'24</inkml:trace>
  <inkml:trace contextRef="#ctx0" brushRef="#br0" timeOffset="593630.3104">24457 9475,'0'0</inkml:trace>
  <inkml:trace contextRef="#ctx0" brushRef="#br0" timeOffset="596106.4465">26392 9699,'0'-25,"0"50,0-75,25 50,-25-25,0 0,0 50,0 0,0 0,-25 0,25 24,0 1,-25-25,25 24,-24 26,24-51,0 1,0 25,0-25,0 0,0-1,24-24</inkml:trace>
  <inkml:trace contextRef="#ctx0" brushRef="#br0" timeOffset="596995.9678">26715 9748,'-149'-49,"298"98,-298-74,124 50,25 0,-25 25,25-26,0 1,25 0,-25 0,0 0,25-1,0 1,-1-25,1 25,0-25,0 0,0 0,24 0,1-25,-25 25,74-74,-74 49,-25 0,24 0,-48 1,24-1,-25 0,0 25,0 0,0 0,1 25,-1 0,25-1,-25-24,25 50,0-25,0 0,0-1,0 1,0 0,25 0,0 0,-1-25,26 0,-25 0,24-25,-24 25,0-25,0 0,49-24,-49 24,0 25,0-25,0 0,-1 0,1 1,0-1,0 0,0-25,-25-24,-25 74,0 0,0 25,0-25,25 25,0-1,0 1,25 50,0-51,0 1,-25 0,25-25,-25 25,24 0,-24-1,25-24,-50 50,25-25,-24-25,-1-25,0 25,0-25,25 0,0 1,25-1,-25 0,25 25,0-25,-25 0,24 1,26-1,-25 0,24 25,1 0,-25 0,0 25,24 24,-49-24,0 0,0 0,0 0,0-1,-25-24</inkml:trace>
  <inkml:trace contextRef="#ctx0" brushRef="#br0" timeOffset="597143.9609">27682 9525,'-25'74</inkml:trace>
  <inkml:trace contextRef="#ctx0" brushRef="#br0" timeOffset="597592.6032">27806 9674,'0'198,"-50"-446,100 298,-50 123,25-173,0-24,-25-1,24 0,1 25,0-50,-25 26,25 24,0 0,-25 24,0 1,0 0,-25 0,25 0,25-1,-25 1,24-25,1 0,0-25,0 1,25-1,-50 50,0-1,24-24,1 0,0 0,-25-24,25 24</inkml:trace>
  <inkml:trace contextRef="#ctx0" brushRef="#br0" timeOffset="597786.679">28401 9649,'75'546,"-75"-521,0-1,-25-24,25-24</inkml:trace>
  <inkml:trace contextRef="#ctx0" brushRef="#br0" timeOffset="598360.7294">28377 9922,'0'-50,"-25"125,50-100,272-124,-322 149,25 25,-24-25,-1 25,0-25,25 24,-25-24,50-24,0 24,-25-25,49 0,-24 0,25 0,-25 1,-1 24,1-25,0 25,0-25,0 25,-25 25,0 0,24-25,-24 24,0 1,25-25,0 0,0-25,0 1,-1-1,1 0,0 0,-25 50,0 0,0 0,0-1,25-24,-25 25,25 0,0-25,-25 25,24-25,1 0,0 0,0-25,0 0,-25 0,0 1,24-1</inkml:trace>
  <inkml:trace contextRef="#ctx0" brushRef="#br0" timeOffset="599266.9465">29344 9252,'-25'397,"25"-372,0 0,25 24,-25-24,25 0,0-25,-1 0,26 0,0-50,-26 50,1-49,0 49,0-25,-25 0,25 25,-25-25,24 0,-24 50,0 0,25-25,-25 25,25-25,-25 25,25-25,0 0,-1 0,1 0,0 0,0 0,0-25,-1 0,1 0,0 25,-25-25,0 50,25 0,-25 0,25-25,-1 0,1 0,0 0,0 0,0-25,-1 0,1 25,0 0,0 0,0 0,0 0,-25 25,49-25,1 25,-25-25,-1 0,1 0,0 0,25-50,-26 50,-24-25,25 25,-25 25,25 0,0 0,-25 0,25-1,-1 1,-24 0,25 25,0-1,-25-24,0 0,0 0,0-1,-25-24,0 0,25-24,0-1,0 0</inkml:trace>
  <inkml:trace contextRef="#ctx0" brushRef="#br0" timeOffset="599436.9395">30807 9351,'25'0</inkml:trace>
  <inkml:trace contextRef="#ctx0" brushRef="#br0" timeOffset="599752.4508">31155 9401,'-25'198,"50"-198,-75-198,124 372,-98-348,73 348,-24-199,0 25,-25-25,25 0,0 25,-25 25,24-25,-24 25,25 0,0-1,25 26,-1-25,-24 0,25-25,-26 24,26-24</inkml:trace>
  <inkml:trace contextRef="#ctx0" brushRef="#br0" timeOffset="607355.4884">25871 10616,'25'0,"-25"-24,25 24,-25 24,0 1,0 0,0 0,0 24,-25 1,25-25,0 0,0-1,0 1,-25 0,25 0,0 0,0-1</inkml:trace>
  <inkml:trace contextRef="#ctx0" brushRef="#br0" timeOffset="607744.0214">26095 10716,'-124'24,"148"100,-48-223,148 50,-248 123,124-49,24 0,1-1,0-24,0 25,24-25,-24 0,25 0,-25 0,-1-25,1 25,0-24,0 24,-25-25,25 25,-25 49,0-24,0 0,0 0,0 0,-25-25</inkml:trace>
  <inkml:trace contextRef="#ctx0" brushRef="#br0" timeOffset="607887.0191">26367 10666,'-24'25</inkml:trace>
  <inkml:trace contextRef="#ctx0" brushRef="#br0" timeOffset="608096.0228">26566 10492,'-50'372,"-24"-669,148 669,-24-819,-100 919,50-448</inkml:trace>
  <inkml:trace contextRef="#ctx0" brushRef="#br0" timeOffset="608513.4936">26541 10765,'397'0,"-868"124,967-248,-918 124,868 0,-446-25,25 25,-50 25,1-25,-1 25,0-25,0 25,0-25,25 25,-24-25,24 24,-25-24,25 25,25-25,-1 0,1 0,0-25,0 1,0 24,24-25,-24 0,-25 0,25 25,-25-25,25 25,-25 25,-25-25,25 25,0 0,0 0,-25 24,25-24,0 0,0 0,0-1</inkml:trace>
  <inkml:trace contextRef="#ctx0" brushRef="#br0" timeOffset="608757.0471">27608 10468,'-25'173,"0"-148,-248 99,546-223,-223-124,-75 495,25-247,0 0,0 0,0 0,25-1,-25 1,0 0,0 0,0 0</inkml:trace>
  <inkml:trace contextRef="#ctx0" brushRef="#br0" timeOffset="609016.5807">27583 10765,'223'25,"-446"-50,471 50,-248 0,25 0,-25-1,0 1,0 0,0 0,0 0,0-1,0 1,0 0</inkml:trace>
  <inkml:trace contextRef="#ctx0" brushRef="#br0" timeOffset="609172.6401">27856 10641,'0'-25</inkml:trace>
  <inkml:trace contextRef="#ctx0" brushRef="#br0" timeOffset="609531.7135">28054 10344,'-25'272,"25"-222,0-25,-49-273,98 545,-24-693,-50 867,25-446,0 24,25-24,-25 0,25 0,0-1,0 1,24-25,-24 0,0-25,24 1,-49-1,25 0,-25-25,0 26,-25 24,1 0,-1 0,0 24,0 1,0-25,1 25,-1 0,50-25,-1 0</inkml:trace>
  <inkml:trace contextRef="#ctx0" brushRef="#br0" timeOffset="609872.7603">28550 10740,'-74'149,"49"-223,75 148,-1-223,-98 273,73-124,1 0,-25-24,25 24,0-25,0 25,-25-25,24 25,1-25,0 0,-25 50,0 0,0 0,0 0,0-1,25 1,-25 0,25 0,-1-25</inkml:trace>
  <inkml:trace contextRef="#ctx0" brushRef="#br0" timeOffset="610932.8312">29270 10641,'0'-25,"0"50,24-50,-48 25,24 25,-25-25,25 25,-25 0,0-25,0 25,25-1,-24 1,-1-25,25 25,-25 0,25 0,25-25,0 0,24 0,50-50,-74 25,25-24,-1 24,-49 0,25-25,0 1,0 24,-25-25,0 26,25-26,-25 0,-25 26,25-1,-25 0,0 0,0 25,1 0,-1 0,25 25,-25-25,0 0,0 50,1-26,24 1,0 50,49-26,-24-49,-25 25,74 0,-49-25,0 0,25 25,-26-25,26 0,0 24,-1 26,-24-25,-25 49,0-49,0 0,-25 0,0-25,1 0</inkml:trace>
  <inkml:trace contextRef="#ctx0" brushRef="#br0" timeOffset="611098.8271">29691 10393,'-25'25</inkml:trace>
  <inkml:trace contextRef="#ctx0" brushRef="#br0" timeOffset="612600.8349">30113 10592,'25'-25,"-25"50,-273-25,521 0,-223 24,-25 1,0 0,0 0,0 0,0-1,0 1,0-50,0 1,0-1,24 0,-24 0,25-24,0-1,0 25,0 0,0 1,-1 24,1 0,-25 24,25-24,-25 25,25-25,0 0,-1 0,-24 25,0 0,0 0,0-1,0 1,0 0,50-25,-25 0,0-25,-1 25,1-25,0 1,-25-1,25 25,0-25,-25 0,24 25,-24-25,0 50,0 0,0 0,25 0,-25-1,25-24,0 0,-25-24,25 24,-25-25,24 25,1-25,0 0,0 25,-25-25,25 25,-25 25,0 0,0 0,24-25,1 0,0 0,0-25,0 25,-1-25,1 25,-25-25,25 25,-25 25,0 0,0 0,0 0,25-1,0-24,-1 0,1 0,-25 25,25-25,0 0,0-25,24-24,-24 24,-25 0,25-24,-25 24,25 0,49-173,-74 148,25 25,0-24,-25 24,0 0,0 0,0 50,0 0,-25 0,25-1,-25 51,25-50,-25 24,25-24,-24 0,24 0,0 24,0-24,0 0,0 0,0-1,0 1,24-25,-24 25,25-25,-25 25,25-25,0-25,0 25,-1 0,-24-25,25 25,0-25,0 25,0 0,-25-24,24 48,-24 1,25-25,-25 25,25-25,0 25,0 0,-1-25,26 49,0-49,-1 25</inkml:trace>
  <inkml:trace contextRef="#ctx0" brushRef="#br0" timeOffset="614284.2812">26938 11237,'0'-25,"-25"25,0 0,25 25,-25-25,-24 74,49-49,25 24,-1-24,-24 0,50 49,-25-49,0 25,-1-25,-24-1,0 1,-24 0,-1-25,25 25,-25-25,25-25,-25 25,50-25,-25 0,25 1,0-1,-1 0,1 0,0 0,0 25,-25-24,50-1,-26 0,1 0,0 25,-25 25,-25-25,25 25,0 0,0-1,0 1,25-25,-25 25,25-25,0-25,-1 25,1-25,0 25,-25-24,25 24,-25-25,0 0,0 0,-25 25,25-25,-25 25,-24 0,24 25,0-25,0 25,0-25,25 25,25-25,0 0,0 0,0 0,123-50,-123 25,0 25,0 0,0 0,-1 0,-24 25,0 0,0 0,25 0,-25-1,0 26,0-25,0 0,25-50,-25 0,25 0,-25-24,25 24,-1-25,1 25,0 1,0 24,0 0,-1 0,1 0,-25 24,25-24,-25 25,25-25,0 25,-25 0,24 0,1-1,0-24,0 0,0-24,-1 24,1-25,25-25,-50 25,0 1,0-1,0 0,-25 0,0 50,0-25,1 25,24 0,-50 74,50-74,0-1,0 1,124 50,-99-51,25-24,-26 0,1-24,0 24</inkml:trace>
  <inkml:trace contextRef="#ctx0" brushRef="#br0" timeOffset="614806.9519">28724 11162,'0'0,"25"-25,-25 0,0 50,0 0,0 0,0 0,0 0,0-1,0 1,0 0,0 74,0-49,0-1,0-24,-25 0,25 0,0 0,25-25,-1-25,1 0,-25 0,25 25,0-25,-25 1,25 24,-1-25,1 0,0 25,0 0,0 25,-1 24,-24-24,25 0,-25 0,25-25,-25 25,25-25,-25 24,25-24,24 0,1 0,-25 0</inkml:trace>
  <inkml:trace contextRef="#ctx0" brushRef="#br0" timeOffset="615572.8352">29493 11509,'25'-24,"-50"48,-223 100,273-124,-1 0,1 0,0 0,0-24,0 24,-25-25,24 25,1-25,0 25,0-25,-25 50,0 0,0 0,-25 24,50-24,-25 0,25-25,-1 0,1-50,0 25,0 25,0-24,-1-1,-24 0,25 25,-25-25,0 0,25 25,-25-24,0 48,0 1,0 0,0 0,0 0,0-1,0 1,25-25,-25 25,25-25,-25-25,0 0,24 1,1-1,0-25,0 25,0 25,-1-24,1-1,0 25,0 0,0 25,-1-25,-24 24,50 26,-50-25,0 0,0-1,0 1,25 0,-25 0,25 0,-1-25,1 24,0-24,0 0,25 0,-1 0,-24-24,-25-26</inkml:trace>
  <inkml:trace contextRef="#ctx0" brushRef="#br0" timeOffset="615736.8271">30113 11286,'149'-25</inkml:trace>
  <inkml:trace contextRef="#ctx0" brushRef="#br0" timeOffset="616456.3831">25722 12105,'0'-25,"0"50,25-75,0 50,0 0,0-25,74 25,-74 0,99 0,-50 0,50 25,-25-25,125 0,-100 0,173 25,596-25,-496 25,-198-25,-1 0,0 24,-24-24,25 0,-1 25,-24-25,24 0,-24 0,-1 25,150-25,-174 0,-25 0,223 0,-173 25,-100-25,25 0,0 25,-74-25</inkml:trace>
  <inkml:trace contextRef="#ctx0" brushRef="#br0" timeOffset="665573.8078">496 2530,'25'0,"0"0,-50 0,25 25,0 0,0-1,0 1,-25 25,25-25,-25 24,25-24,0 0,-25 0,1 24,24-24,0 0,-25 25,25-26,-25-24</inkml:trace>
  <inkml:trace contextRef="#ctx0" brushRef="#br0" timeOffset="665923.8121">248 3026,'0'25,"0"-50,25 50,0-25,-1 0,1 0,0 0,0-25,0 25,24-25,-24 25,0-24,25 24,-26-25,1 25,0-25,0 25,0-25,-25 0</inkml:trace>
  <inkml:trace contextRef="#ctx0" brushRef="#br0" timeOffset="666124.4155">372 2580,'149'-100,"-298"200,372-249,-198 149,0 0</inkml:trace>
  <inkml:trace contextRef="#ctx0" brushRef="#br0" timeOffset="667631.4163">298 10344,'-25'0,"25"24,25-24,-25 25,24-25,-24 25,25 0,-25 0,0-1,0 1,0 0,0 25,0-26,0 1,0 0,0 0,0 0,0-1,0 1,0 0,-25-25</inkml:trace>
  <inkml:trace contextRef="#ctx0" brushRef="#br0" timeOffset="667948.4934">496 10418,'0'50,"-99"49,198-174,-99 1,0 173,0-74,25 0,-25 0,0 24,0-24,0 0,0 0,0-1,0 1,0 0,0 0</inkml:trace>
  <inkml:trace contextRef="#ctx0" brushRef="#br0" timeOffset="668182.4986">347 10939,'174'-50,"-348"100,373-125,-174 75,-1 0,-24-24,25 24,-25-25,25 25,-25-25</inkml:trace>
  <inkml:trace contextRef="#ctx0" brushRef="#br0" timeOffset="668435.4937">74 10344,'-24'0,"48"0,-24 0,25 0,0-25,0 25,99-25,-50 25,-49-25,49 25,-49-25,25 25,0-24,-26 24,1 0</inkml:trace>
  <inkml:trace contextRef="#ctx0" brushRef="#br0" timeOffset="697601.9532">17487 10096,'25'-50,"-50"100,50-125,-25 50,-25 25,25 25,0 0,0 0,-25-25,25 25,0-1,0 1,-24 0,24 0</inkml:trace>
  <inkml:trace contextRef="#ctx0" brushRef="#br0" timeOffset="697995.4815">17462 9922,'-99'25,"198"-50,-223 74,124-24,0 0,-24 0,-1 25,25-26,-25 1,25 0,0 0,0 0,0-1,25 1,-25 0,25 0,-1 0,26-25,-25 24,24-24,26-24,-50-1,0 25,-1-25,51-25,-50 26,-1-26,1 25,0 0,-25-24,0-26,0 26,-25 24,0-25,1 25,-1 25,0 0,0 0,0 0</inkml:trace>
  <inkml:trace contextRef="#ctx0" brushRef="#br0" timeOffset="702728.9909">16123 10988,'0'-24,"25"24,0 0,-25-25,24 25,1 0,0 0,0 0,-25 25,0-1,-25-24,25 25,0 0,-25 0,25 0,0 24,25-49,0 0,0 0,-1 0,1-25</inkml:trace>
  <inkml:trace contextRef="#ctx0" brushRef="#br0" timeOffset="703366.154">16148 10840,'0'24,"-25"-24,25 25,-25 0,25 0,-25-25,25 25,0-1,0 1,0 0,0 0,0 0,0-1,50 51,-25-75,0 0,-1 0,1 0,0 0,25-25,-1 0,-24 0,0 1,0-1,0 0,-25 0,24 0,-24 1,0-26,-24 50,24-25,-25 25,25-25,-25 25,0 0,0-24,0 24</inkml:trace>
  <inkml:trace contextRef="#ctx0" brushRef="#br0" timeOffset="707754.3303">9897 11733,'0'-25,"25"0,0 25,-1 0,1 0,0 0,-25 25,0 0,0-1,-25-24,25 25,25-25,0 0,0 0,-25 25,25 0,-25 0,0-1,-25-24,25 25,-25-25,0 0,25 25</inkml:trace>
  <inkml:trace contextRef="#ctx0" brushRef="#br0" timeOffset="708146.8657">9897 11609,'-25'0,"124"198,-173-396,49 222,0 1,25 0,-24 49,24-49,0 25,24 99,-24-125,25 1,-25 0,25 0,0-25,0 25,-1-25,1 0,0 0,0 0,0 0,24-25,-24 0,25 0,-25 0,-1-24,1 24,-25 0,0 0,25 1,-25-1,0-25,-25 25,25 1,0-1,-25 25,25-25,-24 0,-1 25,0 0,0-25,0 50</inkml:trace>
  <inkml:trace contextRef="#ctx0" brushRef="#br0" timeOffset="1.20469E6">1513 13593,'0'-25,"0"50,0 0,0 0,25-1,-25 1,0 0,0 0,0 0,0-1,0 1,0 0,0 0,-25-25,25-25</inkml:trace>
  <inkml:trace contextRef="#ctx0" brushRef="#br0" timeOffset="1.20576E6">1513 13444,'-25'0,"25"-25,-25 50,1 0,24 0,-25-25,25 25,0-1,-25-24,25 25,0 0,-25 0,25 0,0-1,0 1,-25 0,25 0,0 124,0-125,0 1,25-25,-25 25,0 0,50 24,-25-49,-1 25,1-25,0 0,0 25,0-25,-1 0,1 0,0 0,0-25,25 25,-26-25,1 25,0-24,-25-1,25 25,-25-25,0 0,25 0,-25 1,0-26,0 0,0-24,-25 49,25 0,0 1,-25-26,0 25,25 0,-49-24,24 24,0 0,0 25,-25 0,26 0,-51 0</inkml:trace>
  <inkml:trace contextRef="#ctx0" brushRef="#br0" timeOffset="1.21498E6">8830 10964,'-24'0,"-1"0,0 0,0 0,50 0,0 0,-25 24,25-24,-1 0,1 0,0 0,0 0,0 0,-1 0,1 0,0 0,-25-24,25 24,0 0,0 0,-1 0,1 0,0 0,0 0,0 0,-1 0,1 0,0 0,0 0,0 0,-1 0,1-25,0 25,0 0,0 0,-1 0,1 0,0 0,-25-25,25 25,0 0,-1 0,1 0,0 0,0 0,0 0,-1 0,1 0,0 0,0 0,0 0,-1 0,100-25,-99 25,0 0,0 0,0 0,0 0,-1 0,26 0,-25 0,0 0,-1 0,1 0,0 0,0 0,-25-25,25 25,-1 0,26 0,-25 0,0 0,74 0,-74 0,-1 0,26 0,-25 0,0 0,-1 0,1 0,0 0,0 0,0 0,-1 0,1 0,0 0,0 0,0 0,-1 0,1 0,0 0,0 0,0 0,-1-24,1 24,0 0,-25 24,25-24,0 0,0 0,-1 0,1 0,0 0,0 0,0 0,-1 0,1 0,0 0,0 0,0 0,-1 0,1 0,-25-24,25 24,0 0,0 0,-1 0,1 0,0 0,0 0,0-25,-1 25,1 0,0 0,0 0,0 0,-1 0,1 0,0 0,0 0,0 0,-1 0,1 0,99-25,-99 25,0 0,0 0,0 0,-1 0,1 0,0 0,0 0,49-25,-49 25,0 0,0 0,-1 0,26 0,-25 0,0 0,-1 0,1 0,0 0,0 0,0 0,-1 0,1 0,0 0,0 0,0 0,-1 0,1 0,0 0,49 0,-49 0,0 0,0 0,0 0,-1 0,1 0,0 0,0 0,0 0,0 0,-1 25,1-25,0 0,0 0,0 0,-1 0,1 0,0 0,0 0,0 0,-1 0,1 0,0 0,0 0,0 0,-1 0,1 0,0 0,0 0,0 0,-1 0,1 0,0 0,0 25,0-25,24 0,-24 0,0 0,0 0,-1 0,1 0,25 0,-25 0,99 0,-100 0,1 0,0 0,0 0,0 0,0 0,24 25,-24-25,0 0,0 0,24 0,-24 0,0 0,0 0,-1 0,1 0,0 0,25 0,-26 0,26 24,-25-24,0 0,-1 0,1 0,0 0,0 0,0 0,-1 0,1 0,0 0,0 0,0 0,-25-24,24 24,1 0,0 0,0 0,0 0,-1 0,1 0,0 0,0 0,0 0,0 0,-1 0,1 0,0 0,0 0,0 0,-1 0,1 0,0 0,0 0,0 0,-1 0,1-25,0 25,0 0,0 0,-1 0,1 0,0 0,0 0,0 0,-1 0,1 0,0 0,0 0,0 0,-1 0,1 0,0 0,0 0,0 0,-1 0,1 0,25-25,-25 25,-1 0,1 0,50 0,-50 0,-1 0,26 0,-75 0</inkml:trace>
  <inkml:trace contextRef="#ctx0" brushRef="#br0" timeOffset="1.21765E6">2530 13593,'0'-25,"0"50,25-25,-25 25,0 0,0-1,0 26,0 24,0 1,0-50,0-1,0 26,0-25,0 0,0-1,0 26,0-25,0 0,0-1,25-24,-25 25,0 25,0-25,0-1,-25-24</inkml:trace>
  <inkml:trace contextRef="#ctx0" brushRef="#br0" timeOffset="1.21799E6">2505 13667,'124'-74,"-248"148,248-173,-74 99,-25 0,0 0,-1 0,1 25,0-25,0 25,-25 0,25-1,-25 1,0 0,-25 0,0 24,0-49,-173 100,173-100</inkml:trace>
  <inkml:trace contextRef="#ctx0" brushRef="#br0" timeOffset="1.21847E6">3249 13692,'-24'0,"48"0,-24 25,25-25,0 0,0 0,74 0,-49 0,24 0,-24 0,24 0,-49 25,0-25,0 0,-1 0,1 0,0 0,0 0,0 0,-1 0,1 0</inkml:trace>
  <inkml:trace contextRef="#ctx0" brushRef="#br0" timeOffset="1.21871E6">3795 13618,'124'149,"-248"-298,248 322,-149-148,1 0,24 0,-25 0,25-1,-25-24,25 25,-25-25</inkml:trace>
  <inkml:trace contextRef="#ctx0" brushRef="#br0" timeOffset="1.2193E6">4465 13618,'0'-25,"0"0,-25 25,0 0,0 50,1-25,-26 49,50-24,0-26,0 26,0-25,25-25,0 0,-1 0,26-25,-25-25,0 26,-1-26,1 0,0 1,-25 24,0 50,0 223,-25-99,25-75,0-24,0 49,0-74,0 24,0-24,0 0,25 0,-25 0,-25-25</inkml:trace>
  <inkml:trace contextRef="#ctx0" brushRef="#br0" timeOffset="1.22093E6">12105 9947,'0'-25,"24"25,-24 25,0-1,25 1,-25 0,25 74,0-24,-25-1,0-49,0 0,0 0,0-50,-25 0</inkml:trace>
  <inkml:trace contextRef="#ctx0" brushRef="#br0" timeOffset="1.22112E6">12129 9971,'149'25,"-298"-50,298 75,-173-50,-1 25,0 0,0 0,0-25,0 0,1 24,-1-24</inkml:trace>
  <inkml:trace contextRef="#ctx0" brushRef="#br0" timeOffset="1.22351E6">18752 10864,'25'0,"0"0,0 0,0 0,-1 0,1-24,0 24,0 0,0 0,24 0,50 0,-74 0,124-25,-124 25,0 0,74 0,-74 0,-1 0,1 0,0 0,25 0,-25 0,24 0,-24 0,0 0,24 0,-24 0,0 0,0 0,0 0,-1 0,1 0,0 0,0 0,49 0,-24-25,-1 25,1 0,0 0,24 0,-24-25,-26 25,1 0,0 0,0 0,0 0,-1 0,26 0,-25 0,49 0,1 0,-26 0,-24 0,198 0,-173 0,-25 0,0 0,173 0,-124 0,-49 0,50-25,-51 25,1 0,25 0,-25 0,24 0,1 0,24 0,1 0,-1 0,-49 0,25 0,-26 0,26 0,-25 0,24 0,1 0,-25 0,24 0,1 0,24 0,50 0,-49 0,-26 0,1 0,-25 0,25 0,-1 0,1 0,-1 0,-24 0,25 0,-1 0,1 0,0 0,-26 0,26 0,0 0,-1 0,-24 0,49-24,-24 24,-25 0,0 0,-1 0,1 0,0 0,0 0,0 0,-1 0,1 0,-50 0</inkml:trace>
  <inkml:trace contextRef="#ctx0" brushRef="#br0" timeOffset="1.22518E6">1439 11708,'-25'0,"50"0,-1 25,1-25,0 0,0 0,0 0,-25 24,24-24,1 0,0 0,0 0,25 0,24-24,-24 24,-1 0,1 0,-1 0,26 0,-26 0,100-25,-99 25,24 0,-24-25,24 25,-24 0,-1 0,26-25,-50 25,24 0,26 0,98-25,-197 25,-1 0,0 0</inkml:trace>
  <inkml:trace contextRef="#ctx0" brushRef="#br0" timeOffset="1.2262E6">2828 11013,'-25'-25,"25"1,-25 24,0 0,25 24,-24 1,24 0,-25 49,25-49,0 0,0-50,49-24,-24 49,-25-25,25 0,-25 0,25 0,-25 25,0 25,0 0,0 0,0 0,0 24,0-24,0 25,0-25,0-1,0 1,0 0,0 0,0 0,0-50</inkml:trace>
  <inkml:trace contextRef="#ctx0" brushRef="#br0" timeOffset="1.22812E6">1488 14908,'0'-25,"25"25,-25-25,25 25,-25-25,0 0,25 25,-1-24,1 24,-25-25,25 25,-25 25,25-25,-25 24,0 1,0 0,0 0,0 0,-25 24,25-24,-25-25,25 25,-25 0,50-25,0 0,0 0,74 0,-74 0,0 0,0 0</inkml:trace>
  <inkml:trace contextRef="#ctx0" brushRef="#br0" timeOffset="1.22867E6">1563 14684,'-50'0,"273"273,-471-521,323 223,-175 75,100-25,-24 0,24-1,-25 1,25 25,0-1,-25 1,25-25,0 0,0 24,0 26,25-1,-25-49,25 0,-25-1,24 1,26 0,-25 0,99-50,-74 0,-1-24,-24 24,0 0,-25 0,49-74,-24 74,-25-49,0 49,-25-25,1 1,-1 49,25-25,-75-25,51 26,-26 24,25 0,0 0,0 24</inkml:trace>
  <inkml:trace contextRef="#ctx0" brushRef="#br0" timeOffset="1.23236E6">2431 14957,'-25'0,"25"-25,0 1,0-1,25 0,-25 0,25 25,-1 0,-24 25,25-25,0 25,0 0,74 24,-74-49,0 0,0 0,-1 0,-24-25</inkml:trace>
  <inkml:trace contextRef="#ctx0" brushRef="#br0" timeOffset="1.23274E6">2853 14709,'0'0,"0"25,24 0,-24 0,25-1,-25 1,25 25,-25 24,0-24,0-25,0 24,0-24,0 0,0 0,25 24,-25-24,0 0,0 0,0-1,0 1,0 0,0 25,0-25</inkml:trace>
  <inkml:trace contextRef="#ctx0" brushRef="#br0" timeOffset="1.23303E6">2853 14833,'198'75,"-396"173,396-472,-223 224,-148-99,346 223,-198-99,25 0,-24-25,-1 25,0-25</inkml:trace>
  <inkml:trace contextRef="#ctx0" brushRef="#br0" timeOffset="1.23374E6">3373 14932,'25'0,"0"0,0 0,49 0,1 0,222-49,-272 49,0 0,0 0,0 0,-1 0,1 0,0 0,0 0</inkml:trace>
  <inkml:trace contextRef="#ctx0" brushRef="#br0" timeOffset="1.23396E6">4043 14759,'99'297,"-198"-569,99 247,75 372,-100-322,0 0</inkml:trace>
  <inkml:trace contextRef="#ctx0" brushRef="#br0" timeOffset="1.23501E6">4490 14833,'0'0,"0"25,24 0,-24 0,0-1,25 51,-25-50,0-1,0 1,0 0,0 0,25-25,-25 25,0-50,-25 25,25-75,0 51,0-1,-25-25,25 25,0 1,0-1,0 0,50 0,-50 0,25 25,0-24,-1 24,1 0,0 0,0-25,0 25,-1 0,1 0,-25 25</inkml:trace>
  <inkml:trace contextRef="#ctx0" brushRef="#br0" timeOffset="1.2428E6">5829 11782,'25'0,"0"0,0 0,-1 0,1 0,0 0,0 0,24 0,-24 0,0 0,0 25,24-25,-24 0,50 0,24 0,-50 0,1 0,0-25,-1 25,1 0,-1 0,1 0,24 0,-24 0,74 0,-74 0,74 0,25 0,-100-25,75 25,-49 0,-26 0,26 0,-26 0,1-24,49 24,-25 0,-24 0,-25 0,0 0,-50 0,25-25</inkml:trace>
  <inkml:trace contextRef="#ctx0" brushRef="#br0" timeOffset="1.24341E6">7888 11187,'-25'-25,"25"0,0 0,0 1,25 24,-25-25,25 25,-25 25,24-25,-24 24,25 1,0-25,-25 25,25-25,0 0,-25 25,25-25,-1 0,1 0</inkml:trace>
  <inkml:trace contextRef="#ctx0" brushRef="#br0" timeOffset="1.24387E6">8260 11013,'0'-25,"0"50,0 0,0 0,0 0,0-1,0 1,0 0,0 0,0 0,0 0,0-1,0 1,0 0,0 0,0 0,0-1,0-48</inkml:trace>
  <inkml:trace contextRef="#ctx0" brushRef="#br0" timeOffset="1.2441E6">8235 11038,'75'74,"-150"-148,125 148,-50-49,-25 0,0 0</inkml:trace>
  <inkml:trace contextRef="#ctx0" brushRef="#br0" timeOffset="1.25187E6">1612 15974,'0'-25,"25"25,-25-24,0-1,25 25,-25-25,25 25,0 0,-1 0,1 0,0 25,-25 0,25-1,-25 1,0 0,0 0,-25 0,25-1,-25-24,25 25,-25 0,25-50,25 25,-25-25,50 25,-25 0,-25 25,24-25,-24 25,0 0,0 0,0-1,-24-24,24 25,-25 0,0-25,-25 0,26 25,-1-25,0 0,0 0,25 25,-25-25,0 0</inkml:trace>
  <inkml:trace contextRef="#ctx0" brushRef="#br0" timeOffset="1.2526E6">1637 15801,'0'0,"-25"0,0 0,1 24,24 1,-25-25,25 25,0 0,0 0,-25-1,25 1,0 0,0 0,-25 0,25-1,25 26,0 99,0-149,-25 25,24-1,-24 1,25 0,0 0,0-25,-25 25,25-25,24 25,1-25,-25 0,0 0,74-50,-74 25,-1 0,1 0,0 1,25-51,-50 50,0-123,-25 123,25-25,-25 25,25 1,-25-1,25-25,-25 25,-99-74,100 99,-1 0,0 0,0 0,0 25</inkml:trace>
  <inkml:trace contextRef="#ctx0" brushRef="#br0" timeOffset="1.25954E6">2902 15925,'0'24,"25"-24,-25 25,0 0,0 0,0 24,25-24,-25 0,0 0,0 0,0-1,0 1,0 25,0-25,0-1,0 1,0 0,0-50,0 0,-25 1,25-1,-25 25,25-25,0 0,0 0,0 1,0-1,0-25,25 1,0 24,0 0,-1 0,1 25,0-25,0 25,0 0,-1-24,1 24,0 0,0 0</inkml:trace>
  <inkml:trace contextRef="#ctx0" brushRef="#br0" timeOffset="1.26054E6">3696 16098,'25'0,"0"0,-1 0,1 0,25-25,-25 25,-1 0,26 0,-25-24,24 24,-24 0,25 0,-25 0,49-25,-24 25,-26 0,26 0,-25 0,0 0,-1 0,26 0,-25 0,0 0,-1 0,1 0,0 0,-25-25,25 25,-50 0</inkml:trace>
  <inkml:trace contextRef="#ctx0" brushRef="#br0" timeOffset="1.26084E6">4390 15825,'149'124,"-248"-148,223 73,-298-198,373 323,-199-149,0 0,0-1,0 1,0 0,-25-25,25 25,-25 0,0-1,1 1,24 0,-25-25,0 25</inkml:trace>
  <inkml:trace contextRef="#ctx0" brushRef="#br0" timeOffset="1.26691E6">5135 15776,'-25'0,"0"0,0 0,0 0,25 25,-24-25,24 24,-25-24,25 25,0 0,0 0,-25-25,25 25,0-1,25 1,-25 0,25 0,-1-25,-24 25,25-25,0 0,-25 24,25-24,0 0,-25 25,24-25,-24 25,25-25,-25 25,50 24,-50-24,25 0,-25 0,0 0,-25-25,25 24,-25-24,0 25,0-25,1 0,-1 0,0 0,0-25,0 25,-24 0,24-24,0 24,0 0,25-25</inkml:trace>
  <inkml:trace contextRef="#ctx0" brushRef="#br0" timeOffset="1.27201E6">16495 12427,'-25'0,"25"25,-24 0,24 0,-25-1,25 1,0 0,0 25,49 297,-49-322,25-1,-25 1,25-25,-25 25,25-25,-25 25</inkml:trace>
  <inkml:trace contextRef="#ctx0" brushRef="#br0" timeOffset="1.27618E6">16768 12750,'0'-25,"25"25,-25-25,0 0,25 25,-25-25,24 25,-24-24,25 24,-25 24,25-24,0 25,0 0,-1 0,26 0,-25-25,0 24,-1-24,1 0,-25 25,25-25,0 0,0 0,-1 0,-24-25,25 25,0 0,-25-24</inkml:trace>
  <inkml:trace contextRef="#ctx0" brushRef="#br0" timeOffset="1.27705E6">17661 12526,'0'-24,"0"48,-25-48,0 24,25 24,-24-24,24 25,-25-25,25 25,-25 0,0 0,25 24,-25-24,25 0,0 0,0-1,25-24,-25 25,25-25,0 0,0 0,-1 0,1-25,-25 1,25-1,-25 0,25-49,-25 98,25-24,-25 50,0 0,0 98,0-98,0-25,-25 0,25-1,0 1,0 0,0 0,0 24,0-24,25 0,-25-50</inkml:trace>
  <inkml:trace contextRef="#ctx0" brushRef="#br0" timeOffset="1.2784E6">18207 12750,'24'0,"1"0,0 0,25 0,-26 0,76 0,-76 0,1 0,25 0,0 0,-1-25,26 25,-26 0,26-25,-51 25,-24-25</inkml:trace>
  <inkml:trace contextRef="#ctx0" brushRef="#br0" timeOffset="1.27871E6">18852 12452,'24'149,"-48"-298,24 174,24-25,1 25,0-1,-25 1,25 0,-25 0,0 24,0-24,-25 0,25 0,-25-25,25 25,-25-25,-24 49,24-24,0-25,25 25</inkml:trace>
  <inkml:trace contextRef="#ctx0" brushRef="#br0" timeOffset="1.28208E6">19521 12551,'0'0,"0"-25,0 1,-25 24,1 0,-1 0,0 0,0 24,0-24,1 25,-1 0,25 0,0 0,25-1,-25 1,49 0,1 0,-25-25,-1 25,1-1,0-24,-25 25,25 0,0-25,-25 25,-25-25,0 0,0 25,0-25,1 0,-1 0,-50 0,75-25,-24 25</inkml:trace>
  <inkml:trace contextRef="#ctx0" brushRef="#br0" timeOffset="1.28241E6">19695 12278,'0'0,"25"0,-25 25,25 0,-25 25,24-1,-24 1,0 24,0-49,0 0,0 24,-24-24,24 0,0 25,0-26,-25 1,25 25,-25-25,25-1,-25 26,0-25,1 24,-1-24,0-25,25 25</inkml:trace>
  <inkml:trace contextRef="#ctx0" brushRef="#br0" timeOffset="1.28529E6">20092 12675,'0'0,"0"25,25-25,-25 25,24-25,-24-25,25 25,-25-25,25 25,-25-25,0 50,-25-25,25 25,0 0,0 0,25-50,-25 0,0 0,25 25,-25-25,-25 50,25 0,0 0,-25-25,25 25,25-25,0 0,0-25,-25 0,24 0,-24 0,-24 25,-1 0,25 25,-25-25,25 25,0 0,-25 0,25-1,25-24,0 0,0-24,-25-1,24 0,-24 0,0 0,-24 25,-1 0,0 25,0-25,25 25,-25-25,25 25,-24 0,24-1,0 1,49-25,-24 0,0-25,0 25,-1-24,-24-1,25 25,-25-25,-25 25,25-25,-24 50,-26 0,25-25,25 25,0-1,25-24,0-24,0 24,-1-25,-24 0,25 0,-50 0,1 25,-1 0,0 0,25 25,-25 0,0-25,25 25,-24-25,24 25,-25-1,25 1,0 0,25-25,-1 0,1-25,0 25,0-25,0 1,24-26,-24 0,-25 26,-25 24,25 24,-74 51,74-50,25-25,-1-25,26 0,-25 0,-25 0,25 1,-50 24,25 24,-25-24,0 25,0-25,1 50,-1-25,0-1,25 1,25-25,0-25,-1 25,1-24,0-1,0 25,-25-25,0 0,-25 25,25 25,-25-25,25 25,-25-25</inkml:trace>
  <inkml:trace contextRef="#ctx0" brushRef="#br0" timeOffset="1.28735E6">5085 13841,'0'0,"-25"0,50 0,-25 25,25-25,0 25,24-1,-24 1,0-25,0 25,24 0,1 0,-25-25,74 49,-74-49,24 0,1 25,-1-25,-24 0,25 25,-25-25,24 0,1 25,-25-25,24 24,-24-24,0 25,-25 0,0 0,-25 0,25-1,0 26,0-25,0 0,-25 24,25 1,0 24,0 1,-24-50,24 49,0-49,0 0,0 24,0-24,-25 0,25 24,0-24,0 0,0 25,0-26,0 26,0-25,0 24,0-24,-25 0,25 25,0-26,0 26,0-25,0 0,0 0,0 24,0 26,0-26,0-24,-25 25,25-26,0 1,0 0,0 0,-25 49,25-49,-25 173,25-173,-24 0,24 0,0 24,0-24,0 0,-25 0,25 0,0-50</inkml:trace>
  <inkml:trace contextRef="#ctx0" brushRef="#br0" timeOffset="1.28794E6">6375 14139,'0'0,"0"-25,-25 25,25-25,0 0,0 50,0 0,0 0,0-1,0 1,0 0,0 25,0-26,0 1,0 0,0 0,0 0,0 24,0-24,0 0,0-50,0 0</inkml:trace>
  <inkml:trace contextRef="#ctx0" brushRef="#br0" timeOffset="1.28848E6">6350 14089,'273'50,"-546"-100,546 149,-273-74,0 0,0 0,0-1,0 1,0 0,0 25,0-25,-25-1,0 1,0-25,1 0,-1 0,25-25,0 1,0-1,0 0,25 0,-25 0,24 0,1 1,25-1,-25 0,74-49,-74 74,-1-25,1 25,25 25,-25-25,-25 24,25 26,-25-25,0 0,0 24,0-24,0 0,0 0,0 0,0-1,-25-24</inkml:trace>
  <inkml:trace contextRef="#ctx0" brushRef="#br0" timeOffset="1.2887E6">6896 13866,'-25'0</inkml:trace>
  <inkml:trace contextRef="#ctx0" brushRef="#br0" timeOffset="1.28895E6">7045 13692,'-224'397,"299"-620,123 719,-198-471,-49-720,98 1415,-49-696,0 1,0-50</inkml:trace>
  <inkml:trace contextRef="#ctx0" brushRef="#br0" timeOffset="1.28918E6">7094 14139,'273'-174,"-546"348,571-348,-273 149,-1 25,1-25</inkml:trace>
  <inkml:trace contextRef="#ctx0" brushRef="#br0" timeOffset="1.28974E6">7193 14089,'0'25,"0"-50,25 75,-25-26,25-24,0 25,0 25,-1-50,1 49,0-49,0 25,0-25,-1 0,1 0,0 0,0 0,0-25,-1 1,-24-1,25 0,-25 0,0-24,0 24,-49-50,24 51,0-1,0 25,25 25,-25-1,25 1,0 0,-24 0,24 49,24-24,-24-25,50 49,-50-49,25-25,0 0,-25 25,24-25,1 0,0 0,0-25,0 25,24-50</inkml:trace>
  <inkml:trace contextRef="#ctx0" brushRef="#br0" timeOffset="1.28999E6">7838 13717,'0'422,"0"-844,0 868,0-421,25 0,-25 25,0-26,25-24,-25 25,0 0</inkml:trace>
  <inkml:trace contextRef="#ctx0" brushRef="#br0" timeOffset="1.2902E6">7813 14114,'373'-99</inkml:trace>
  <inkml:trace contextRef="#ctx0" brushRef="#br0" timeOffset="1.29067E6">8310 13990,'-100'74,"-297"-24,770-100,-398 100,25-25,149-149,-298 272,124-98,199-273,-348 471,174-223,0-1,0 1,25-25,-25 25,25-25,-25-25,24 25,-24-25,25 25,-25-24,25-1,0 0,0-25,-25 26,24-1,-24 0,0 0,0 0,25 25,-25 25,0 0,25 0,-25 0,0 24,0-24,0 25,25-26,-25 1,0 0,0-50,25 0</inkml:trace>
  <inkml:trace contextRef="#ctx0" brushRef="#br0" timeOffset="1.29164E6">8458 13593,'50'446,"-100"-892,75 917,-25-446,0 0,0 0,0-1,0 1,0 0,0 0,25 0,-25-1,0-48,0-1,50-25,-26 1,1 49,0-25,-25 0,25 0,0 0,-1 25,-24 25,25-25,-25 25,0 0,0 0,0-1,0 1,0 99,25-99,25 0,-50-50,24 0,1 0,0 25,-25-24,0-1,25 0,-25 0,25 0,-1-24,1 24,-25 0,25 25,-25 25,0 0,0 0,0-1,0 51,25-50,0 24,0-49,-1 0,-24-25,25 1,0-26,0 50,-25-50,25 26,-25-1,24 25,-24-25,25 0,0 50,-25 0,0 0,0-1,0 1,0 0,0 0,0 0,25-1,0 1,-1-25,1 0,0 0,0 0,0-25,-1 1,1-1,-25 0</inkml:trace>
  <inkml:trace contextRef="#ctx0" brushRef="#br0" timeOffset="1.29184E6">9302 13816,'49'0</inkml:trace>
  <inkml:trace contextRef="#ctx0" brushRef="#br0" timeOffset="1.29983E6">1910 17214,'0'0,"0"25,-25-25,25 25,0 0,-25 0,25-1,-24 1,24 0,-25-25,25 25,-25 0,25-1,-25-24,50 0,0 0,0 0,-1 25,1-25,0 0,0 0,0 0,-1 0,1 0,-25-25</inkml:trace>
  <inkml:trace contextRef="#ctx0" brushRef="#br0" timeOffset="1.30017E6">1960 17289,'24'198,"-48"-347,48 323,-48-397,48 471,-24-223,0 0,0-1,0 26,0-25,0 0,0-1,0 1,0-50</inkml:trace>
  <inkml:trace contextRef="#ctx0" brushRef="#br0" timeOffset="1.30117E6">1736 17041,'-24'0,"-1"25,0-25,25 24,-25-24,25 25,-25-25,25 25,0 0,-25-25,25 25,-24-1,24 1,0 0,0 0,0 0,0-1,0 1,0 0,24 25,-24-26,0 1,0 0,25-25,-25 25,0 0,0 0,50-1,-50 1,25-25,-25 25,25 0,-1 0,1-1,0-24,0 25,0-25,-1 0,1 0,0 0,0 0,0 0,-1-25,1 25,0 0,0-24,0-1,-1 25,1-25,0 0,0-24,0 24,-1-50,-24 50,25 1,-25-1,0 0,0-25,0 26,0-1,0 0,-25-25,1 1,-1 24,25 0,-50 0,25 1,-24-1,24 25,0 0,0 0,25-25,-24 25,-1 0,0 0</inkml:trace>
  <inkml:trace contextRef="#ctx0" brushRef="#br0" timeOffset="1.32107E6">6995 17041,'25'0,"-25"-25,25 25,-1 0,1 0,0 0,0 25,-25 0,0-1,0 1,0 0,-25 0,25 0,-25-1,0 1,25 0,-24-25,24 25,-25-25,25 25,-25-25,0 24,50-24,0 0,0 0,-1 0,1-24,0 24,0 0,49 0,-49 0,0 0,0 0,-50-25</inkml:trace>
  <inkml:trace contextRef="#ctx0" brushRef="#br0" timeOffset="1.32175E6">7020 16966,'-25'-24,"50"48,-75-48,50-1,-25 25,25 25,-24-25,-1 0,0 0,25 24,-25-24,0 25,0 0,25 0,0 24,-24-49,24 50,0-25,0 0,0 24,24-24,-24 0,0 0,25-1,-25 1,25 0,0 0,0 0,0-1,-1 1,26-25,0 25,24-50,-24 0,-1 1,-24 24,0-25,0 0,-1 0,-24 0,25 25,-25-24,0-1,25 0,-25 0,-25-24,25 24,0-25,-25 50,25-25,-24 25,-1-24,0-1,0 25,0-25,1 25,-1 0,0 0,0-25,0 25,-49 25</inkml:trace>
  <inkml:trace contextRef="#ctx0" brushRef="#br0" timeOffset="1.32265E6">8086 17140,'0'-25,"0"50,-24-25,-1 0,0 0,0 0,0 0,0 25,1-25,-1 25,0-1,0 1,25 0,0 0,0 0,25-1,0-24,0 0,24 0,1-24,0-1,-1-50,-49 51,0-1,25 0,-25 0,0 0,0 1,0-1,0 0,0 0,0 0,0 1,-25-1,25 0,0 0,0 0,-25 25,25 25,25-25,-25 50,0-25,0-1,0 1,0 0,0 0,25 0,-25-1,0 1,0 0,0 0,0 0,0-1,0 1,25 0,-25 0,25-25</inkml:trace>
  <inkml:trace contextRef="#ctx0" brushRef="#br0" timeOffset="1.32319E6">8434 17115,'-75'-25,"50"125,25-200,0 125,100-25,-224 25,99 0,25 0,0-1,-25 1,25 0,0 0,0 0,0-1,25-24,0 0,-25-24,24 24,26-100,-50 76,0-1,25 25,-25-25,0 50,0 0,0-1,25 1,-25 0,0 0,24-25,-24-25</inkml:trace>
  <inkml:trace contextRef="#ctx0" brushRef="#br0" timeOffset="1.32352E6">8533 17140,'74'50,"-49"-75,0 0,0 0,-25 50,24-25,-24 25,0 0,25-25,-25 24,0 1,0 0,0 0,0 0,25-25</inkml:trace>
  <inkml:trace contextRef="#ctx0" brushRef="#br0" timeOffset="1.324E6">9079 17115,'24'-49,"1"49,-199 124,299-199,-51 1,-49 74,0 0,-25 25,0-1,0 1,0 0,-25 0,25 0,25-25,-1 0,1 0,0 0,-25 24,25-24,-25 25,0 0,-25-25,25 25,-25-25,0 0</inkml:trace>
  <inkml:trace contextRef="#ctx0" brushRef="#br0" timeOffset="1.32436E6">9153 16917,'-99'347,"198"-694,-173 719,74-347,24-1,1 1,0-25,0 25,0-25,24-25,1 0,-25 25,24-49,-24 24,0-25,0 26,-25-1,0-25,0 1,0 24,-25-25,0 50,25-25,-25 25,25-24,-25 24,1 0,-1 0,0 0</inkml:trace>
  <inkml:trace contextRef="#ctx0" brushRef="#br0" timeOffset="1.32665E6">2877 17264,'0'-25,"25"25,-25-25,25 25,-25-24,25 24,0 24,-1 1,1-25,-25 25,25-25,0 25,0 0,-1-25,1 0,0 0,0 0,0 0</inkml:trace>
  <inkml:trace contextRef="#ctx0" brushRef="#br0" timeOffset="1.32813E6">3299 17165,'0'-25,"-25"75,50-75,-25 25,0 25,0-1,25-24,-25 25,0 0,0 0,0 0,0 24,0 1,0-25,0-1,25 1,-25 0,0 50,0-26,0-24,0 0</inkml:trace>
  <inkml:trace contextRef="#ctx0" brushRef="#br0" timeOffset="1.32857E6">3274 17214,'0'-49,"50"371,-75-644,0 371,50-123,0 74,0 0,-1-25,1 25,25 0,-1 25,1-25,-50 25,25-25,-25 25,0-1,0 1,-50 25,25-25,-24-1,24-24,0 25,0-25,1 25,-1-25,0 0</inkml:trace>
  <inkml:trace contextRef="#ctx0" brushRef="#br0" timeOffset="1.33336E6">3969 17338,'25'0,"-1"0,1 0,-25 25,75-25,-51 0,1 0,25 0,-1 0,1 0,-25 0,74 0,-74 0,99-25,-99 25,-1 0,1 0,0 0,0 0,-50 0</inkml:trace>
  <inkml:trace contextRef="#ctx0" brushRef="#br0" timeOffset="1.33363E6">4589 17190,'149'148,"-249"-247,224 198,-297-247,346 321,-173-148,-24 0,24 0,-25-1,-25 26</inkml:trace>
  <inkml:trace contextRef="#ctx0" brushRef="#br0" timeOffset="1.33435E6">5184 17115,'0'0,"0"-25,-25 25,1 0,-1 25,0 0,0-25,0 25,25 0,25-1,0-24,0 25,0 0,49 0,-49 0,0-1,-1 1,1-25,-25 25,25 0,-25 0,0-1,-25-24,25 25,-25-25,1 25,-1-25,-25 25,25-25,-24 0,24-25,0 25</inkml:trace>
  <inkml:trace contextRef="#ctx0" brushRef="#br0" timeOffset="1.33972E6">10269 17016,'-25'0,"1"0,-1 0,0 0,25 25,-25-25,0 0,25 25,-24-25,24 24,-25-24,25 25,0 0,-25 0,50 0,-25-1,25-24,-1 25,1 0,0-25,25 25,-26-25,-24 25,25-25,0 24,0-24,-25 25,25-25,-25 25,0 0,-25 0,-25-1,50 1,-25-25,1 0,-1 0,0 0,0-25,0 25,25-24,-24 24,24-25,0 0,0 0,0 0</inkml:trace>
  <inkml:trace contextRef="#ctx0" brushRef="#br0" timeOffset="1.34034E6">10567 16991,'0'25,"25"0,-25 0,0-1,0 51,0-50,0-1,0 1,0 0,0 49,0-49,0 0,0 0,0 0,0-1,0 1,0-50,0 1,0-1,24 25</inkml:trace>
  <inkml:trace contextRef="#ctx0" brushRef="#br0" timeOffset="1.34064E6">10567 17165,'173'0,"-346"0,371 0,-173 0,0 0,0 0,-1 0</inkml:trace>
  <inkml:trace contextRef="#ctx0" brushRef="#br0" timeOffset="1.34101E6">10889 16917,'-25'595,"25"-1141,0 1117,25-1191,-50 1265,25-670,-24 25,24-25</inkml:trace>
  <inkml:trace contextRef="#ctx0" brushRef="#br0" timeOffset="1.34329E6">2927 15131,'25'0</inkml:trace>
  <inkml:trace contextRef="#ctx0" brushRef="#br0" timeOffset="1.34377E6">4812 15131,'-25'0,"50"0,-50 0,25 25</inkml:trace>
  <inkml:trace contextRef="#ctx0" brushRef="#br0" timeOffset="1.34487E6">3101 16321,'24'0,"1"0</inkml:trace>
  <inkml:trace contextRef="#ctx0" brushRef="#br0" timeOffset="1.3452E6">5234 16123,'0'-25,"0"50</inkml:trace>
  <inkml:trace contextRef="#ctx0" brushRef="#br0" timeOffset="1.34638E6">3001 14957</inkml:trace>
  <inkml:trace contextRef="#ctx0" brushRef="#br0" timeOffset="1.34878E6">12452 13791,'25'0,"-50"0,25 25,0 0,0 0,-25-25,25 49,0-24,0 0,25 0,0 0,0-25,24 24,-24-24,0 0,0 0,-1 0,-24 25,25-25,0 0,-25 25,-25 0,0 0,1-25,24 24,-25-24,0 0,0 0,0 0,1 0</inkml:trace>
  <inkml:trace contextRef="#ctx0" brushRef="#br0" timeOffset="1.34916E6">12452 13816,'25'0,"24"174,-123-348,124 174,-26 0,1 0,25 0,-25-25,24 25,-24 0,0 0,0 0,-1 0,1 0,0 0</inkml:trace>
  <inkml:trace contextRef="#ctx0" brushRef="#br0" timeOffset="1.3499E6">12427 13643,'-25'0,"323"148,-571-296,224 148,24 0,25 24,-25 1,25 0,-25 0,25 0,-25 24,25-24,0 0,-24 24,24-24,24 0,-24 0,0 24,0-24,25-25,-25 25,25 0,-25 0,25-25,-25 24,25-24,-25 25,24-25,1 25,0-25,99 50,-99-50,0 0,-1 0,1 24,0-24,0 0,0 0,-1 0,1 0,0 0,0 0,24-24,1-1,0 0,-26 25,26-25,-50 0,50 1,-26-1,-24 0,25 0,-25 0,0 1,0-1,0 0,0 0,0 0,-25 1,25-1,-24-25,-1 1,-74-1,74 25,0 25,0-25,0 25,1 0,-1 0,-25 0,25 0,-24 0,24 0,0 0,0 0,1 0,-1 25,0-25,-25 25</inkml:trace>
  <inkml:trace contextRef="#ctx0" brushRef="#br0" timeOffset="1.37264E6">14089 13990,'-25'0,"25"-25,0 0,25 25,-25-25,0 1,25 24,-25-25,25 25,-1 0,-24 25,25-25,0 0,-25 24,25-24,-25 25,25-25,-1 0,-24 25,25-25,0 25,0-25,0 25,0-25,-25-25,0 0,0 0,0 0,0 1</inkml:trace>
  <inkml:trace contextRef="#ctx0" brushRef="#br0" timeOffset="1.37369E6">14908 13841,'0'0,"0"-25,-25 25,0 0,25-25,-25 25,0 0,1 0,-1 25,0-25,0 25,0-25,1 25,-26 74,50-74,0 0,0-1,25-24,-25 25,25-25,-25 25,24-25,1 0,0 0,0 0,0 0,-1-25,1 0,-25 1,50-76,-25 100,-25-24,0-1,0 50,0-1,24 1,-24 25,0-25,0-1,0 1,0 0,0 0,0 24,0-24,0 0,0 25,0-1,0 26,0-50,25-1,-25 26,0-25,0 0,0-1,0 1</inkml:trace>
  <inkml:trace contextRef="#ctx0" brushRef="#br0" timeOffset="1.3754E6">15453 14089,'25'0,"0"0,0 0,24 0,26 0,-50 0,-1 0,51 0,-26 0,1-25,-25 25,49 0,-24 0,-1 0,1 25,-25-25,24 0,-24 0,0 0,0 0,0 0,-1 0,1-25,0 25,-50 0</inkml:trace>
  <inkml:trace contextRef="#ctx0" brushRef="#br0" timeOffset="1.37587E6">16247 13866,'74'124,"-148"-248,99 124,0 0,-1 0,26 0,-25 0,0 25,0-25,24 49,-24-24,-25 0,0 0,0-1,0 1,-25 0,0 0,25 0,-24-25,-1 24,0 1,0-25,25 25,-50 0,26 0,24-50</inkml:trace>
  <inkml:trace contextRef="#ctx0" brushRef="#br0" timeOffset="1.37664E6">17115 14139,'0'-25,"0"0,0 0,25 25,-25-25,25 25,-25-24,25-1,-1 25,-24-25,25 25,0 0,0 0,-25 25,25 0,-1-25,-24 24,25 1,0-25,-25 25,50 0,-26-25,1 25,0-25,0 0,0 0,0 0,-1-50,1 25</inkml:trace>
  <inkml:trace contextRef="#ctx0" brushRef="#br0" timeOffset="1.37699E6">17785 13841,'50'198,"-100"-396,124 446,-74-223,0 0,0-1,25 26,-25 0,0-1,0 1,0-25,25 49,-25-49,0 0,25-25</inkml:trace>
  <inkml:trace contextRef="#ctx0" brushRef="#br0" timeOffset="1.37732E6">17760 13940,'273'-124,"-546"248,571-223,-273 124,-1 0,-24-1,25 1,-25 0,0 0,-25 0,1-25,24 24,-25-24,0 25,0-25,-24 25,-26-25,26 0</inkml:trace>
  <inkml:trace contextRef="#ctx0" brushRef="#br0" timeOffset="1.38847E6">20141 13940,'0'-25,"0"1,25 24,-25-25,0 0,25 25,-25 25,-25-25,25 25,0-1,0 1,0 0,0 0,-25 0,25-1,0 1,0 0,0 0,0 0</inkml:trace>
  <inkml:trace contextRef="#ctx0" brushRef="#br0" timeOffset="1.38921E6">20092 13742,'49'248,"-98"-496,24 248,25 25,-25-25,0 24,1 1,-1 0,25 0,-25 0,0-1,0 1,1-25,24 25,-25-25,25 25,0 0,-25-1,25 1,0 0,25 25,-25-26,25-24,-1 50,1-25,0 0,25-1,-1-24,1 0,-25 0,-1 0,1 0,0 0,0-24,0 24,-1 0,26-50,0 25,-26-24,1 24,0-25,0 25,0 1,-25-26,0 25,0 0,0 1,0-1,0 0,-25 0,0 0,0 25,0-24,1 24,-1 0,-50-25,51 25,-1 0,0 0,0 0</inkml:trace>
  <inkml:trace contextRef="#ctx0" brushRef="#br0" timeOffset="1.38993E6">21183 13692,'0'-25,"25"25,-25 25,0 0,0 0,0 0,-25-1,0 200,25-200,0 1,0 0,0 0,0 0</inkml:trace>
  <inkml:trace contextRef="#ctx0" brushRef="#br0" timeOffset="1.3902E6">21208 13866,'372'-199,"-744"497,372-397,397-100</inkml:trace>
  <inkml:trace contextRef="#ctx0" brushRef="#br0" timeOffset="1.39063E6">21258 13841,'49'-25,"-98"50,98-25,-49 25,50 0,-50-1,25-24,-1 50,1-50,0 25,0 0,0-25,-1 24,1-24,0 25,0-25,0 0,-1 0,1 0,-50 0</inkml:trace>
  <inkml:trace contextRef="#ctx0" brushRef="#br0" timeOffset="1.39111E6">21878 13767,'0'-50,"0"100,0-75,-25 50,25-1,-25 26,0 74,25-99,25 24,0-49,0 0,24-24,-24 24,0-25,0 0,0 25,-25-25,24 0,-24 1,0-1,0 0,0-25,-24 1,-1 49,25-25,-25 25,25-25,-25 25,0 0,25 25</inkml:trace>
  <inkml:trace contextRef="#ctx0" brushRef="#br0" timeOffset="1.39165E6">22275 13692,'0'75,"0"-150,0 174,24-74,-24 0,0 0,0 0,0-1,0 1,0 0,0-50,0 0,25 25,0-74,0 49,0-24,-1 24,1 25,-25-25,25 25,0 0,-25 25,0 0,25-1,-25 1,0 0,0 0,24 49,-24-49,0 0,0-50</inkml:trace>
  <inkml:trace contextRef="#ctx0" brushRef="#br0" timeOffset="1.39196E6">22746 13419,'0'298,"-99"-397,198 248,-99-125,0-396,0 769,0-372,0 0,0 0,25-1,-25 1,0 0,0 0,0-50</inkml:trace>
  <inkml:trace contextRef="#ctx0" brushRef="#br0" timeOffset="1.39219E6">22622 13791,'273'-24</inkml:trace>
  <inkml:trace contextRef="#ctx0" brushRef="#br0" timeOffset="1.39264E6">22994 13717,'25'149,"-25"-124,-25-199,50 397,0-198,-25 0,0 0,0-1,0-48,24 24,-24-25,0 0,0 0,0 0,0 1,0-1,25-25,-25 25,25 1,0-1,0 25,-1 0,-24 25,25-25,0 0,0 0</inkml:trace>
  <inkml:trace contextRef="#ctx0" brushRef="#br0" timeOffset="1.39335E6">23465 13742,'0'0,"-25"25,25-1,-24 1,24 0,-25 0,25 0,-25-1,25 1,0 0,25-25,0 0,-1 0,1-25,0 0,25 1,-1-1,-24 0,-25 0,25 25,-25-25,0 50,0 0,-25 0,25 0,0-1,0 26,0-25,25 0,-25-1,0-48</inkml:trace>
  <inkml:trace contextRef="#ctx0" brushRef="#br0" timeOffset="1.39362E6">23812 13717,'50'595,"-100"-1190,100 1215,-50-645</inkml:trace>
  <inkml:trace contextRef="#ctx0" brushRef="#br0" timeOffset="1.3939E6">23837 13841,'224'50,"-448"-100,448 124,-224-49,-25-25,25 25,-25-25,25 25,-25 0,25-50</inkml:trace>
  <inkml:trace contextRef="#ctx0" brushRef="#br0" timeOffset="1.39425E6">24284 13742,'149'198,"-348"-396,422 396,-396-396,346 347,-148-174,-25 0,0 0,-25 0,25 1,-24-1,-1 0,0 25,0 0,50 0</inkml:trace>
  <inkml:trace contextRef="#ctx0" brushRef="#br0" timeOffset="1.3947E6">24805 13618,'-100'99,"100"-74,-74-100,248 26,-274 198,100-125,0 1,25-25,0 50,0-25,0-1,-1 1,1 0,-25 0,25-25,-25 25,-25-25,25 24,-25-24,1 0,-1 0,25-24,0-1,25 0,-1 0,-24 0</inkml:trace>
  <inkml:trace contextRef="#ctx0" brushRef="#br0" timeOffset="1.39494E6">25003 13742,'25'0,"-50"0,124 248</inkml:trace>
  <inkml:trace contextRef="#ctx0" brushRef="#br0" timeOffset="1.3952E6">25127 13568</inkml:trace>
  <inkml:trace contextRef="#ctx0" brushRef="#br0" timeOffset="1.39556E6">25400 13643,'25'-25,"-323"25,621 347,-646-744,646 819,-299-422,-24 25,-74-397,148 768,-74-371,-24-25,-1 25,0-25,0 0,0 0,25-25,0 0,0 1,25-1,-25 0,25 0</inkml:trace>
  <inkml:trace contextRef="#ctx0" brushRef="#br0" timeOffset="1.39581E6">25598 13667,'25'-24,"-50"48,224 348,-199-396</inkml:trace>
  <inkml:trace contextRef="#ctx0" brushRef="#br0" timeOffset="1.39605E6">25747 13444,'25'0</inkml:trace>
  <inkml:trace contextRef="#ctx0" brushRef="#br0" timeOffset="1.3984E6">12774 14982,'0'25,"-24"-25,24 25,-25-1,0-24,25 25,-25-25,25 25,0 0,-25-25,25 25,0-1,-24-24,24 25,0 0,0 0,0 0,0-1,0 26,0 25,24-26,1 1,0-25,0-25,0 0,24 24,-24-24,0-24,24 24,-24-25,-25 0,50 0,-25 0,-25-24,0 24,-25 25,25-25,-25 25,25 25,-25-25,0 25,1 0,-1-1,0 1,0 0,0 0,1 0</inkml:trace>
  <inkml:trace contextRef="#ctx0" brushRef="#br0" timeOffset="1.39894E6">12750 14833,'-50'0,"199"447,-248-894,24 447,50 25,1 0,24 0,-25-1,0 1,25 0,-25 0,25 0,-25-1,1 26,-1 24,0-24,0 24,25-24,-25 0,25-1,0 1,0 0,0-1,25 1,-25-1,25-24,49 50,-49-51,25 1,-1-25,1 0,74 0,-74 0,-1-25,26 1,-26-1,1 0,-1-25,1 26,0-26,-25 0,-1 1,1-1,0 25,0-74,-25 49,0 1,0-1,-25 1,-25-26,26 1,-1 49,0 0,-50-24,51 49,-1 0,0 0,0-25,0 25,1 0,-1 25,0-25</inkml:trace>
  <inkml:trace contextRef="#ctx0" brushRef="#br0" timeOffset="1.40072E6">14833 14139,'-25'0</inkml:trace>
  <inkml:trace contextRef="#ctx0" brushRef="#br0" timeOffset="1.40315E6">18008 14337,'0'-25</inkml:trace>
  <inkml:trace contextRef="#ctx0" brushRef="#br0" timeOffset="1.40382E6">14957 14139</inkml:trace>
  <inkml:trace contextRef="#ctx0" brushRef="#br0" timeOffset="1.40913E6">14536 15329,'0'-25,"0"1,24 24,-24-25,25 0,0 25,-25-25,0 0,25 1,0 24,-1 0,-24-25,25 25,0 25,-25-1,25-24,0 25,-1 0,-24 0,50 0,-25-1,0 1,-1 0,1-25,0 25,0-25,0 0,-1 0,1 0,0 0,0 0,-25-25</inkml:trace>
  <inkml:trace contextRef="#ctx0" brushRef="#br0" timeOffset="1.40991E6">15577 15081,'-24'0,"24"-25,-25 25,0 0,0 0,25 25,-25-25,1 25,-1 0,25 0,-25 24,0-24,0 0,0 24,25-24,0 0,0 0,0 0,25-25,-25 25,25-25,0 0,0 0,0 0,-1-25,1 0,0 0,0 0,0-24,-1 24,-24 0,25 25,-25-25,0 0,25 25,-25-24,0-1,0 50,0-1,25 1,-25 0,0 25,0-26,0 1,0 25,0-25,0 49,0-24,0-25,0 74,25-74,-25-1,0 26,0-25,0 0,0 24,0-24,0 25,0-26,0 1,0 0,0 0,24-25,-24-25</inkml:trace>
  <inkml:trace contextRef="#ctx0" brushRef="#br0" timeOffset="1.41073E6">16173 15354,'24'0,"1"0,0 0,25 0,-1 0,-24 0,25 0,-1 0,1 0,0 0,-1 0,75 0,-99 0,25 0,-26 0,26 0,-25 0,0 0,-1 0,1 0,0 0</inkml:trace>
  <inkml:trace contextRef="#ctx0" brushRef="#br0" timeOffset="1.41101E6">16892 15106,'149'471,"-273"-818,223 719,-223-868,223 1017</inkml:trace>
  <inkml:trace contextRef="#ctx0" brushRef="#br0" timeOffset="1.41219E6">18207 15081,'0'-25,"0"1,0-1,-25 25,0 0,0 0,0 0,25 25,-24-25,-26 24,25 1,25 99,0-99,25 0,0 0,0-25,49 49,-24 1,-26-50,26 99,-25-74,-25 0,0 0,-25-25,25 24,-25-24,0 0,1 0,-1 0,-25 0,25 0,1-24,-1 24,0 0,0-25,0 25,1-25,-1 25,0 0</inkml:trace>
  <inkml:trace contextRef="#ctx0" brushRef="#br0" timeOffset="1.41541E6">20538 14908,'0'0,"0"24,-25 1,-24 25,24-25,25-1,0 1,25-25,0 0,24 0,1 0,-25 0,-1 0,1 0,0 0,0 0,0 0,0 0,-25-25,0 1</inkml:trace>
  <inkml:trace contextRef="#ctx0" brushRef="#br0" timeOffset="1.41564E6">20687 14883,'0'0,"-25"645</inkml:trace>
  <inkml:trace contextRef="#ctx0" brushRef="#br0" timeOffset="1.41613E6">20563 14734,'-347'595,"793"-744,-545-297,-248 1091,347-620,0 24,0-24,0 0,25 25,-1-26,1 1,0 0,25-25,24 25,-49-25,24-25,1 25,-25-25,24 25,51-49,-75 24,-1 0,26 0,-25-24,0 24,-25-25,49-49,-49 0,0-1,0 76,-25-1,25-25,-24 25,-1 1,0-1,0 0,0 25,1 0,24-25,-25 25,0 0,0 0,0 0,0 25,1 0</inkml:trace>
  <inkml:trace contextRef="#ctx0" brushRef="#br0" timeOffset="1.4174E6">21803 15106,'0'-25,"25"25,-25-25,-25 25,1 25,-1-25,25 25,-50 0,25 0,-24 24,49-24,-25 0,0 0,25-1,0 1,25-25,0 0,-1 0,1 0,0-25,50-24,-26-26,1 51,-25-26,-25 25,0 0,0 1,24-1,-24 0,0 0,0 0,0 1,0-26,0 25,0 0,0 1,-24 24,24 24,0 1,0 0,0 0,0 24,0-24,0 0,0 25,0-26,0 26,0 0,0-26,0 1,0 0,0 0,0 0,0-1,24-24,-24 25,0 0,25-25,0 25,0-25,-25-25,25 25,-25-25</inkml:trace>
  <inkml:trace contextRef="#ctx0" brushRef="#br0" timeOffset="1.41787E6">22299 15032,'-148'248,"148"-224,24 1,1-25,0-25,0 1,0-1,-25 0,24 25,26-50,-50 26,25-1,0 25,-1-50,1 50,-25-25,0 50,0 0,0 0,-25 24,25-24,0 25,0 24,0-49</inkml:trace>
  <inkml:trace contextRef="#ctx0" brushRef="#br0" timeOffset="1.41827E6">22547 15056,'25'0,"-25"-24,99 172,-223-272,273 248,-149-148,25-1,0 0,0 0,0 0,-1 25,-24-24,25 24,-25 24,0 1,25 0,-25 0,0 0,0-1,0 26,0-25,0 0,0-1,0 1</inkml:trace>
  <inkml:trace contextRef="#ctx0" brushRef="#br0" timeOffset="1.41877E6">23292 14957,'49'-25,"-247"174,347-273,-100 124,-74 25,25 0,-24-25,24 25,0-1,-25 1,25 0,0 0,25-25,-1 25,1-25,0 0,25 0,-26 0,1 0,0 0,0 0,49 24,-49-24,-25 25,0 0,-25 0,25 0,-25-25,25 24,-24-24,-1 25,25 0,-25-25,25 25,-25-25,0 0,25-25</inkml:trace>
  <inkml:trace contextRef="#ctx0" brushRef="#br0" timeOffset="1.4195E6">23292 14932,'0'25,"74"198,-148-471,98 273,1-25,0 0,0 0,24 0,26-25,-50 25,-1 0,1 0,0 0,0 0,0 0,-50 0</inkml:trace>
  <inkml:trace contextRef="#ctx0" brushRef="#br0" timeOffset="1.42024E6">23316 14684,'-49'0,"297"174,-447-348,125 174,49 0,25 25,-25-25,25 25,-24-25,24 25,-25-25,25 25,-25-1,0 1,0 0,25 0,-24-25,24 25,-25-1,25 1,0 0,-25-25,25 25,0 0,0 24,0 1,0-25,0-1,0 1,25 0,-25 0,25 24,-1 1,1-25,-25 0,25 0,0-25,24 49,1-24,-25-25,49 25,1 0,24-25,-25-25,-24 25,-1-25,26 0,-50 0,-1 1,1-1,0 0,25-25,-25-24,-25 24,24-223,-48 249,24-1,-25 0,0 0,0 0,0 25,0-24,1 24,-1-25,0 25,0 0,0 0,-24-25,24 25,0 0,0 0,-24 0,24 0,0 0,0 0,1 0</inkml:trace>
  <inkml:trace contextRef="#ctx0" brushRef="#br0" timeOffset="1.42169E6">25003 14858,'0'0,"0"-25,25 25,-25-25,0 1,-25 24,0 0,1 24,-26-24,0 25,1 0,24 0,25 0,0-1,0 1,0 0,25 0,24 49,-24-49,0 0,0-25,0 25,-1-1,1 1,0 0,0 25,0-26,-25 1,24 25,-24 0,-24-1,-1-49,0 0,-25 0,26 0,-1 0,0 0,0 0,0-25,0 25,1 0,24-24</inkml:trace>
  <inkml:trace contextRef="#ctx0" brushRef="#br0" timeOffset="1.42245E6">25574 14908,'0'-25,"24"25,-24-25,0 50,0 0,-24-1,24 51,-25-1,25-49,-25 49,25 1,0-26,0-24,0 25,0-25,0 0,0-1,0 1,0 0,0 0,0 0,0-50,25 0,-25 0</inkml:trace>
  <inkml:trace contextRef="#ctx0" brushRef="#br0" timeOffset="1.42273E6">25499 15205,'546'-25,"-521"25,-596 25,1142-74,-596 49,25-25,0 0</inkml:trace>
  <inkml:trace contextRef="#ctx0" brushRef="#br0" timeOffset="1.42309E6">26095 14883,'-25'0,"50"0,-25-25,-75 769,75-769,0 1</inkml:trace>
  <inkml:trace contextRef="#ctx0" brushRef="#br0" timeOffset="1.42636E6">14932 14213,'0'25,"0"-50,25 25,-25-25,25 25</inkml:trace>
  <inkml:trace contextRef="#ctx0" brushRef="#br0" timeOffset="1.4276E6">18157 14387,'0'25,"25"-25,-50 0</inkml:trace>
  <inkml:trace contextRef="#ctx0" brushRef="#br0" timeOffset="1.42909E6">3423 17338,'25'0</inkml:trace>
  <inkml:trace contextRef="#ctx0" brushRef="#br0" timeOffset="1.43028E6">5655 17438</inkml:trace>
  <inkml:trace contextRef="#ctx0" brushRef="#br0" timeOffset="1.43243E6">15503 15329,'0'25,"25"-25,-50 0,50 0</inkml:trace>
  <inkml:trace contextRef="#ctx0" brushRef="#br0" timeOffset="1.43936E6">26715 15677,'-25'-25,"25"50,25-25,-25 24,0 1,0 0,0 0,0 0,0-1,0 51,0-50,0-1,24-24,1 0,0 0,-25-24,50 24,-26-25,1 0,25 0,-1-24,1 24,0 0,74-49,25-1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27T07:25:22.5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1414 2356,'0'-24,"0"-1,-25 0,25 50,0 0,-25-1,25 1,-25-25,25 25,0 0,-24 0,24-1,-25-24,25 25,0 0,-25 0,25 0,0-1,-25-24,25 25,0 0,0 0,-25 0,25 0,0-1,0 1,-24-25,24 25,0 0,0 0,0-1,-25-24,25 25,0 0,0 0,0 0,0-1,0 1,-25 25,25-1,0-24,0 25,0-25,0-1,0 1,0 0,0 0,0 0,0-1,25-24,-25 25,0 0,0 0,0 0,25-1,-25 1,0 0,0 0,0 0,24-25,-24 24,0 1,25 0,-25 0,0 0,25-25,-25 25,25-1,0 1,-1-25,1 0,-25 25,25-25,0 0,0 0,-1 0,-24-25,25 25,0 0,-25-25,25 25,0-24,-1 24,-24-25,25 0,0 25,-25-25,25 0,0 25,-25-25,25 1,-1-1,1 0,0-25,0 26,-25-1,25 0,-25 0,0 0,49-123,-49 123,0 0,25 0,-25 0,0 1,0-1,25 25,-25-25,0-25,25 50,-25-49,0 24,24 0,-24-24,0 24,0 0,0 0,0 0,0 1,0-1,0 0,0 0,0 0,0 0,0 1,0-1,-24 25,24-25,0 0,0 0,-25-24,0 24,0 25,25-25,0 0,-25 25,25-24,-24 24,-1-25,0 25,0-25,0 25,1-25,-1 25,0 0,0-25,0 25,0 0,1 0,-1 0</inkml:trace>
  <inkml:trace contextRef="#ctx0" brushRef="#br0" timeOffset="7354.4839">2208 2257,'24'0,"1"0,-25 25,25-25,0 0,0 0,-1 0,1 0,0 0,0 0,24-25,1 25,24 0,-49 0,50 0,-26 0,75-25,-74 25,0 0,-26 0,1-24,25 24,-25 0,-1 0,26 0,-25 0,0 0,24 0,-24 0,25 0,-26 0,26 0,-25 0,24 0,-24 0,25 0,-25 0,24 0,-24 0,25 0,-1 0,1 0,0 0,-26 0,1 0,0 0,0-25,0 25,-1 0,1 0,-25 25,0-50</inkml:trace>
  <inkml:trace contextRef="#ctx0" brushRef="#br0" timeOffset="71515.3433">16148 2108,'0'25,"0"0,0 0,25-25,-25 25,0-1,0 51,0-50,0 24,0-24,24 49,-24-49,0 0,0 25,0-26,0 1,0 0,25 0,-25 0,0 0,0-1,0 1,0 0,0 0,25 0,-25-1,0 1,0 0,0 0,0 0,0-1,0 1,0 0,0 0,0 0,0-1,0 1,0 0,25 25,-25-26,0 1,0 0,0 0,0 0,0-1,0 1,0 0,0 0,0 0,0-1,0 1,0 0,0 0,0 0,0-1,0 1,0 0,0 0,0 25,25-26,-25 1,0 0,0 0,0 0,-25-1,25 26,0-25,0 0,0-1,0 1,0 0,0 0,0 0,0 24,0-24,0 0,0 0,0 24,0 1,0-25,0 49,0-49,0 0,0-1,0 1,0 0,0 0,0 0,0-1,0 26,0-25,0 0,0-1,0 1,-25 25,25-25,0 24,0-24,0 0,0 0,0 0,0-1,0 1,0 25,-25-25,25 24,0-24,0 0,-25 173,25-148,0-25,0-1,0 1,0 0,0 74,0-74,0 0,0 0,0-1,0 1,0 0,-24-25,24 25,0 25,0-26,0 1,0 0,0 0,0 0,0-1,0 1,0 0,0 0,0 24,0 1,0 0,0-1,0 1,0-25,0 24,0 1,0-1,0-24,0 25,0-25,0-1,0 1,0 0,0 0,0 0,0 24,0-24,0 0,0 0,0 0,0-1,0 1,0 0,24 25,-24-26,0 1,0 0,0 25,0-26,0 1,0 0,0 0,0 0,0 24,0 1,0-25,0 24,0-24,0 25,0-26,0 1,25 0,-25 0,0 0,0 24,0 1,0-25,0-1,0 1,0 0,25 0,-25 0,0-1,0 51,0-25,0-1,0 1,0 49,25-74,-25 0,0 24,0-24,0 0,25 24,-25 1,0-25,0 24,0-24,0 0,24 0,-24 24,0 1,0 99,25-75,-25-24,0 0,0-26,0 1,25 0,-25 0,0 0,0 24,0-24,0 0,0 49,0-49,0 0,0 0,0-1,0 1,0 0,-25 25,25 24,0 0,-25 50,25-99,0 0,0 0,0 24,0-24,0 0,0 0,-24 25,24-26,0 51,0-50,0-1,0 1,-25 25,25-25,0 24,0-24,0 0,0 49,0-49,0 0,0 0,0 49,0-49,0 24,0 1,0 0,0-26,0 26,0-25,0 0,0-1,0 1,0 0,0 0,0 0,0-1,0 26,25-25,-25 0,0 124,0-125,0 1,24 25,-24-25,0-1,0 1,0 0,0 0,0 0,0 24,0-24,0 0,0 0,25-1,-25 1,0 0,0 0,0 0,0-1,0 1,0 0,25 0,-25 24,0-24,0 25,0-1,0 1,0-25,0 124,0-124,0-1,-25 1,25 0,0 0,0 0,0-1,0 26,0 99,0-124,0-1,0 1,0 0,0 0,0 24,0-24,0 0,0 0,0 24,0-24,0 0,0 25,0-26,0 1,0 0,0 0,0 25,-25-50,25 49,0 1,0-25,0-1,0 1,0 0,25 25,-25-26,0 1,0 0,25 0,-25 0,0-1,0 1,0 0,25 0,-25 24,0-24,0 25,0-25,25-1,-25 1,0 0,0 0,25 49,-25-49,0 0,24-25,-24 25,0-1,0 1,0 0,0 0,0 0,0-1,0 1,0 0,0 0,0 0,0 24,0-24,0 0,0 25,0-26,0 1,0 25,0-25,0-1,0 26,0-25,0 24,0-24,25 25,-25-25,0-1,0 1,0 25,0-25,0-1,0 1,0 0,0 0,0 0,0-1,0 1,0 25,25-25,-25-1,0 101,0-101,-25 1,25 25,0-25,0-1,0 1,0 0,0 25,0-26,0 26,0-25,0 0,0-1,0 1,0 0,0 0,0 0,0-1,0 1,-25 25,25-25,0 49,0-24,0-26,0 1,0 0,0 25,0-26,0 1,0 0,0 0,0 0,0 0,0-1,0 1,0 0,0 0,0 0,0-1,0 1,0 0,0 0,0 0,-24-25,24 24,0 1,0 0,-25-25,25 25,0 0,0-1,0 1,0 0,25-25</inkml:trace>
  <inkml:trace contextRef="#ctx0" brushRef="#br0" timeOffset="79613.3006">16991 2431,'0'-25,"0"50,0 0,0-1,-25 1,25 25,0-1,0 1,0-25,-24 0,24 0,0-1,0 1,0-50</inkml:trace>
  <inkml:trace contextRef="#ctx0" brushRef="#br0" timeOffset="80374.9653">16892 2332,'-25'-25,"25"50,-25-25,25 24,-24 1,-1 0,0 25,0-50,25 24,-25 1,25 0,0 25,-24-26,24 1,0 0,0 0,0 0,0 0,0-1,24-24,-24 25,25 25,-25-25,25-25,0 24,0 1,-1 0,1-25,0 25,0-25,0 0,24-25,1 25,-25-25,173-124,-173 100,-25 24,25 0,-25 0,0-24,0 24,0-25,-25 25,25 1,-25-1,25 0,-25 25,25-25,-25 0,1 1,-100-1,74 50</inkml:trace>
  <inkml:trace contextRef="#ctx0" brushRef="#br0" timeOffset="86732.3342">2232 2952,'25'0,"0"0,0 0,-25 25,25-25,-1 0,1 0,0 0,0 0,0 0,-1 0,26 0,24 0,-49 0,0 0,25 0,-25-25,24 25,-24 0,0 0,0 0,-1 0,1 0,0 0,0 0,0 0,-1 0,1 0,0 0,49 25,-49-25,0 0,0 0,0 0,-1 0,1 0,0 24,0-24,0 0,-1 0,1 0,0 0,0 0,0 25,-1-25,1 0,50 0,-51 0,1 0,0 0,0 0,25 0,-26 0,1 0,0 0,-25-25,25 25,0 0,-1 0,1 0,0 0,0 0,24 0,-24 0,0 0,25 0,-1 0,-24 0,0 0,24 0,-24 0,25 0,-25-24,-1 24,1 0,25 0,-25 0,-1 0,26 0,-25 0,0 0,-1 0,1 0,0 0,0 0,0 0,-1 0,26 0,-25 0,124 24,-100-24,-24 0,25 0,-25 0,-1 0,1 0,50 0,-51 0,26-24,-25 24,24 0,-24 0,0 0,0 0,0 0,-1 0,1 0,25 0,-25 0,-1 0,26 0,-25 0,0 0,-1 0,1 0,0 0,0 0,0 0,0 0,-1 0,1 0,0 0,0 0,0 0,-1 0,-48 0,-1 0</inkml:trace>
  <inkml:trace contextRef="#ctx0" brushRef="#br0" timeOffset="87760.8671">5283 2183,'25'0,"-25"25,0-1,0 1,0 0,0 25,0 24,0-49,0 0,0-1,0 26,0-75</inkml:trace>
  <inkml:trace contextRef="#ctx0" brushRef="#br0" timeOffset="88072.4118">5308 2208,'0'-25,"25"25,0-25,0 25,-1 0,1 0,-25 25,25 0,-50 24,0-24,25 0,-24-25,-1 25,0-25,0 0,0 0</inkml:trace>
  <inkml:trace contextRef="#ctx0" brushRef="#br0" timeOffset="88665.3349">5333 2034,'-25'0,"50"0,-75 0,50 25,-24-25,24 25,-25-1,25 1,-25 0,25 0,0 0,-25-1,25 1,0 0,-25 0,25 0,0-1,0 1,0 0,25 25,-25-26,25 1,-25 0,25 0,49 24,1-49,-26 0,-24-24,0 24,0-25,-1 25,1-25,0 25,-25-25,25-24,0 24,-25-124,-25 99,0 26,25-1,-25 25,25-25,-25 0,1 25,24-25,-25 25,0 0,0 0</inkml:trace>
  <inkml:trace contextRef="#ctx0" brushRef="#br0" timeOffset="90422.5278">18380 2431,'0'-25,"0"0,25 25,-25-25,0 50,0 0,25-25,-25 25,0 0,0 24,25-24,-25 0,0 0,0 49,0-49,0 0,0 24,24-24,-24 0,0 0,0 0,0-1,0 1,0 0</inkml:trace>
  <inkml:trace contextRef="#ctx0" brushRef="#br0" timeOffset="90782.7967">18405 2456,'0'-25,"0"50,0-75,0 25,25 25,-25-25,25 1,-1 24,1-25,25 25,0-25,-26 25,26 25,-25-25,0 25,-25-1,24-24,-24 25,-24 0,-1 0,0 0,0-25,0 24,-24 1,24-25,-25 25,25-25,1 0,-1 0</inkml:trace>
  <inkml:trace contextRef="#ctx0" brushRef="#br0" timeOffset="95078.4893">19273 2431,'0'-25,"25"25,-25 25,0 0,0-1,25-24,-25 25,0 0,0 0,25 0,-25 24,24 1,-24-25,25 0,-25-1,25-24,-25 25,0 0,25-25,-25 25,0-50,0 0,25 0,-1-24,1 24,25-50,0 1,-26 24,1 26,0-1,-25 0,25 25,-50 0</inkml:trace>
  <inkml:trace contextRef="#ctx0" brushRef="#br0" timeOffset="100187.111">7392 2902,'25'0,"-25"25,24-25,1 0,25 0,-25 0,-1 0,26 0,-25 0,0 0,-1 0,1 0,0 0,0 0,0 0,-1 0,1 0,-50 0</inkml:trace>
  <inkml:trace contextRef="#ctx0" brushRef="#br0" timeOffset="103549.4816">8210 2431,'0'25,"0"-1,0 1,0 0,0 0,0 0,0-1,0 1,0 0,0 0,0 0,-24-25,24 25,0-1,0 1,0 0,0 0,0 0,0-1,24-24,-24 25,0 0,25-25,-25 25,25 0,0-25,-25 24,25-24,-25 25,24-25,1 0,-25 25,25-25,0 0,0 0,-1 0,-24 25,25-25,0 0,0 0,0 0,-1 0,1 0,124 25,-124-25,0 0,-1 0,1 0,25 0,-25 0,-1 0,1 0,0 0,0 0,0 0,0 0,-1 0,1 0,0 0,0 0,0-25,24 25,-24 0,0 0,0 0,-1 0,1 0,-25 25,50-25,-25 0,-1 0,1 0,25 0,-25 0,24 0,26 0,-26 0,-24 0,25 0,49 0,-50 0,26 0,-50 0,49 0,-49 0,25 0,-26 0,1 0,0 0,0 0,0 0,24 0,-24 0,25 0,-26 0,51 0,-50 0,24 0,1-25,-25 25,49 0,-24 0,-26 0,26 0,-25 0,0 0,-1 0,26 0,0 0,-26 0,26 0,-25 0,25 0,-26 0,26 0,-25 0,0 0,-1 0,1 0,25 0,24 0,-24 0,-25 0,-1 0,26 0,-25 0,0 0,-1 0,1 0,0 0,0 0,0 0,-1 0,1 0,0 0,25 0,49 0,-74 25,-1-25,1 0,0 0,0 0,0 0,49 0,-49 0,0 0,0 0,-1 0,26 0,-25 0,0 0,-1 0,1 0,0 24,0-24,0 0,24 0,-24 0,0 0,0 0,-1 0,26 0,-25 0,0 0,-1 0,1 0,0 0,0 0,24 0,1 0,-25 0,0 0,24 0,-24 0,0 0,0 0,0 0,-1 0,1 0,0 0,-25-24,25 24,0 0,-1 0,26 0,-25-25,24 25,1-25,-25 25,0 0,24-25,-24 25,0 0,0-25,-1 25,1 0,0 0,0 0,0 0,-1-24,1 24,0 0,0 0,0 0,-1 0,-24-25,25 25,0 0,0 0,0-25,-1 25,1 0,0-25,0 25,0 0,-25-25,-25 25,0-24</inkml:trace>
  <inkml:trace contextRef="#ctx0" brushRef="#br0" timeOffset="105858.4687">12874 2034,'0'-25,"-25"25,0 0,0 0,0 0,25 25,-24-25,24 25,-25-25,0 25,25-1,-25 1,25 0,-25 0,50-25,-25 25,25-50,0 25,0-25,-1 0,1 25,-25-25,25 1,0-1,0 25,-25-25,24 25,-24 25,0 0,0-1,0 1,-24 50,24-26,-25 26,0-1,25 0,0-24,0-25,0-50</inkml:trace>
  <inkml:trace contextRef="#ctx0" brushRef="#br0" timeOffset="113233.6765">20340 2555,'0'-25,"25"25,-25-25,0 0,24 25,-24-24,25 24,-25-25,25 25,-25 25,25-25,0 24,-1 1,26 0,-50 0,25 0,0-25,-1 0,1 24,25-24,0 0,-26-24,1 24,-25-25,25 25,-25-25,0 0,0 0,0 1,-25 24,25-25,0 0</inkml:trace>
  <inkml:trace contextRef="#ctx0" brushRef="#br0" timeOffset="114720.3172">21431 2356,'-25'-24,"1"24,-1 0,-25 0,50 24,-25-24,1 0,24 25,-25-25,0 25,0 0,0 0,1-1,-1-24,25 25,-25 0,25 0,-25-25,25 25,0-1,25 1,0-25,0 0,-1 0,1-25,0 1,25 24,-1-50,1 25,-25 0,-1 1,-24-1,0 0,25 0,-25 0,0 50,0 0,0 0,0 49,0-49,0 0,0 24,0 1,0-25,0 25,0-1,0 26,0-26,-25-24,25 25,0-26,0 1,0 0,0 0,0 0,0-1,0 1,0-50,0 1,0-1</inkml:trace>
  <inkml:trace contextRef="#ctx0" brushRef="#br0" timeOffset="119007.8175">16842 3497,'25'0,"-25"-24,25 24,-25-25,25 25,-25-25,25 25,-1 0,1 0,-25-25,25 25,0 0,-25 25,25-25,-25 25,24 0,-24-1,-24 1,24 0,-25 0,0 0,25-1,-25-24,0 25,1-25,24 25,-25-25,25 25,-25-25,50 0,0 0,-1 0,1 0,0 0,0 0,24 0,-24 0,0 0,0 0,0 0,-1 0,-24-25,25 25,-25-25</inkml:trace>
  <inkml:trace contextRef="#ctx0" brushRef="#br0" timeOffset="119968.8302">16942 3299,'-25'0,"0"0,25 25,-25-25,25 25,-25-25,25 24,-24-24,24 25,-25 0,25 0,-25-25,25 25,0-1,0 1,-25-25,25 25,0 0,0 0,0-1,0 1,0 0,25-25,-25 50,0-25,0-1,25 1,-25 0,25 0,-25 0,24 24,1-24,0 0,0-25,-25 25,25-25,-1 24,1-24,0 0,25 0,-26 0,1 0,0 0,25 0,24-24,-49 24,0 0,24-25,-24 25,0-25,0 0,24 0,-24 1,0 24,-25-25,25 0,-25 0,25 0,-25 1,0-1,0 0,0-25,0 25,0 1,0-1,-25 0,25 0,-25 0,-25-24,1 24,24 25,-74-25,74 25,0 25,0-25</inkml:trace>
  <inkml:trace contextRef="#ctx0" brushRef="#br0" timeOffset="122126.7658">2332 3671,'0'25,"24"-25,1 0,0 0,0 25,0-25,24 0,-24 0,0 0,0 0,-1 0</inkml:trace>
  <inkml:trace contextRef="#ctx0" brushRef="#br0" timeOffset="122975.3855">8086 3671,'25'0,"0"0,99 25,-50-25,-49 0,25 0,-1 25,51-25,-76 0,26 0,24 0,-24 0,-25 0,0 0,-1 25,1-25,0 0,0 0,-50 0,25-25</inkml:trace>
  <inkml:trace contextRef="#ctx0" brushRef="#br0" timeOffset="123632.1214">2431 3795,'25'0</inkml:trace>
  <inkml:trace contextRef="#ctx0" brushRef="#br0" timeOffset="130697.3739">3026 3671,'25'0,"0"0,0 0,-1-25,1 25,0 0,0 0,0 0,-1 0,1 0,0 0,0 0,0 0,-1 0,1 0,0 0,0 0,0 0,-1 0,1 0,0 0,0 0,0 0,-1 0,1 0,0 0,0 0,0 0,-25-25,49 25,-24 0,0 0,0 0,0 0,-1 0,1 0,0 0,0 25,0-25,-1 0,1 0,0 0,0 0,0 0,-1 0,1 0,25 0,-1 0,-24 0,-25 25,50-25,-25 0,-1 0,1 0,0 0,0 0,0 0,-1 0,26 0,0 0,-26 0,1 0,0 25,0-25,0 0,-1 0,26 0,-25 0,0 0,0 0,-1 0,1 0,25 0,-25 0,-1-25,1 25,0 0,0 0,0 0,-1 0,1 0,0 0,0 0,0 0,-1 0,1 0,25 0,-1 0,-24 0,0 0,25 0,-26 0,1 0,0 25,0-25,0 0,-1 0,1 0,0 0,49 0,-49 0,0 0,25 0,-25 0,-1 0,1 0,0 0,0 0,24 0,-24 0,25 0,-25 0,-1 0,1 0,25 0,-25 0,-1-25,1 25,0 0,0 0,0 0,24 0,-24 0,25 0,-26 0,1 0,0 0,0 0,0 0,-1 0,1 0,0 0,0 0,0 0,-1 0,1 0,0 0,0 0,0 0,0 0,-1 0,1 0,0 0,25 0,-26 0,1 0,0 0,0 0,-50 0,0 0,25-25</inkml:trace>
  <inkml:trace contextRef="#ctx0" brushRef="#br0" timeOffset="131785.8893">5730 3820,'25'0,"-25"25,0 0,0-1,0 1,0 0,0 0,0 0,0-1,0-48,0-1,-25 25,25-25,0 0,0 0,25 25,-25-24,0-1,24 25,-24-25,25 25,-25-25,25 25,0 0,0 0,0 0,-1 0,1 0,0 25,0-25,0 0,-25 25,24-25</inkml:trace>
  <inkml:trace contextRef="#ctx0" brushRef="#br0" timeOffset="132748.3655">5680 3621,'-25'0,"25"25,-24-25,24 25,-25-25,25 25,-25 25,25-26,0 1,-25-25,25 25,25 0,-25 0,0-1,0 1,25 0,-25 0,0 0,25-25,-25 24,24-24,-24 25,25-25,-25 25,25-25,0 25,0-25,-1 0,1 0,0 0,0 0,0-25,0 25,-1 0,1 0,0-25,0 25,0 0,49-49,-49 49,-25-25,25 25,-25-25,24 25,-24-25,0 0,0 1,0-1,0 0,0 0,0 0,0 1,-24-26,-1 25,25 0,-25 25,0 0,-74-49,74 49,0 0,1 0,-1 0</inkml:trace>
  <inkml:trace contextRef="#ctx0" brushRef="#br0" timeOffset="139197.15">9575 3696,'-25'0,"50"0,-1 0,1 0,0 0,0 0,0 0,24 0,-24 0,0 0,24 0,-24 0,0 0,74 0,-74-25,0 25,0 0,0 0,49 0,-49 0,74 0,-74-25,24 25,1 0,0 0,-26 0,1 0,0 0,0 0,0 0,-1 0,1 0,74-25,-74 25,0 0,25 0,24 0,-49 0,0-24,-1 24,1 0,0 0,25 0,-26 0,26 0,0 0,-1 0,-24 0,0 0,0 0,0 0,24 0,-24 0,49-25,-49 25,25 0,-25 0,-1 0,1 0,0 0,0 0,0 0,24 0,1 0,-25 0,24 0,-24 0,0 0,24 0,100-25,-99 25,-25 0,0 0,-1 0,1 0,0 0,25 0,-26 0,1 0,25 0,-25 0,-1 0,1-25,25 25,-1 0,-24 0,0 0,25 0,-26 0,1 0,0 0,25-25,-1 25,-24 0,0 0,24 0,-24 0,0 0,0 0,0-24,-1 24,1 0,0 0,0 0,25-25,-1 25,-24 0,0 0,0 0,24 0,-24 0,0 0,49 0,-49 0,0 0,0 0,-1 0,1 0,25 0,-25 0,-1 0,-48 0,-1 0,25-25</inkml:trace>
  <inkml:trace contextRef="#ctx0" brushRef="#br0" timeOffset="140086.1445">11584 3820,'0'-25,"25"25,-25-25,24 25,-24-24,25 24,-25-25,25 25,-25 25,25-25,-25 24,25-24,49 50,-74-25,25-25,0 0,-1 0,1 0,0-25,0 0,-25 0,0 1,0-1</inkml:trace>
  <inkml:trace contextRef="#ctx0" brushRef="#br0" timeOffset="143024.0187">12229 3746,'0'-25,"0"0,25 25,-25-25,0 50,0 0,0 0,24-25,-24 24,0 1,0 25,0-25,25 24,-25-24,0 25,0-1,0-24,0 0,0 0,0-1,25 1,-25 0,0 0,0-50</inkml:trace>
  <inkml:trace contextRef="#ctx0" brushRef="#br0" timeOffset="143311.0215">12303 3646,'0'0,"0"-25,25 25,0-24,0 24,-1 0,1 0,25 49,-50-24,-25-25,25 25,-25-25,25 25,-74 0</inkml:trace>
  <inkml:trace contextRef="#ctx0" brushRef="#br0" timeOffset="145960.7731">18777 3473,'0'-25,"25"25,-25 25,0-1,0 1,0 0,0 0,25 0,-25-1,0 1,0 0,0 0,0 0,0 0,0-1,0 1,25-25,-50 0,25-25,0 1,-25-1,25 0,-25-25,25 25,0 1,25-26,0 25,-25-24,25 49,-25-25,24 25,-24-25,25 25,0 0,0 0,0 0,-25 25,24-25</inkml:trace>
  <inkml:trace contextRef="#ctx0" brushRef="#br0" timeOffset="146654.1034">19571 3572,'-25'0,"50"0,0 0,0 0,446-50,-422 50,-24 0,25 0,-25 0,-1 0,1 0,0 0,0 0,0 0,-25-25</inkml:trace>
  <inkml:trace contextRef="#ctx0" brushRef="#br0" timeOffset="146883.2566">20290 3299,'25'0,"-25"25,25 0,-25-1,25 1,-1 25,1-25,-25-1,0 1,25-25,-25 25,0 0,0 0,-25-25,25 24,-25 1,1-25,24 25,-25-25,0 25</inkml:trace>
  <inkml:trace contextRef="#ctx0" brushRef="#br0" timeOffset="147874.987">20935 3547,'25'0,"-25"-25,25 25,-25-25,25 25,-25-24,24 24,1 0,-25-25,25 25,-25 25,25-25,-25 24,25 1,24 25,-24-50,25 25,24-25,0 0,-49-25,-25 0,0 0,0 0,0 1</inkml:trace>
  <inkml:trace contextRef="#ctx0" brushRef="#br0" timeOffset="148838.9882">21704 3448,'0'-25,"25"25,-25-25,0 0,0 1,25 24,-25 24,0 1,0 0,0 0,0 0,0-1,0 51,0-50,0 24,0-24,0 0,0 25,0-26,0 26,25 49,-25-74,0 0,0 0,0-1,24 1,-24 0,0 0,-24-25,24-25</inkml:trace>
  <inkml:trace contextRef="#ctx0" brushRef="#br0" timeOffset="149118.0991">21779 3423,'24'-50,"-48"100,73-124,-24 74,49 0,-49 24,0-24,0 0,0 25,-1 0,-24 0,0 0,0-1,0 1,-24-25,-1 25,0 0,-49 0,49-1,0-24</inkml:trace>
  <inkml:trace contextRef="#ctx0" brushRef="#br0" timeOffset="153029.6423">3969 7565,'0'0,"0"-24,0 48,0 1,0 0,-25 49,0-24,25-25,-25 24,25 1,0 0,0-26,25 1,-25 0,0 0,0 0,25 0,-25-1,25 1,-25 0,25-25,-25 25,24-25,-24-25</inkml:trace>
  <inkml:trace contextRef="#ctx0" brushRef="#br0" timeOffset="190652.3351">4688 7838,'-25'0,"0"-25,1 25,-1 0,25 25,-25 0,0 0,0 49,1-49,24 0,-25 0,25 0,0-1,25-24,-1 0,1 0,-25-24,25 24,0-50,0 25,-25 0,24 25,-24-25,25 1,-25-1,25 0,-25 0,25 50,-25 0,0 0,0 24,25 1,-25 24,0 26,0-26,0-49,0 24,0-24,0 0,-25 0,25 0,0-1,0 1,0-50</inkml:trace>
  <inkml:trace contextRef="#ctx0" brushRef="#br0" timeOffset="191469.3477">5209 8012,'25'0,"0"0,-1 0,1 0,50 0,-51 0,1 0,0 0,25 0,-1 0,-24 0,0 0,0 0,-1 0,1 0,0 0,-25-25,0 0</inkml:trace>
  <inkml:trace contextRef="#ctx0" brushRef="#br0" timeOffset="191727.3389">5680 7764,'0'25,"25"-25,-25 24,25-24,0 25,-25 0,24 25,1-50,-25 49,0-24,0 0,0 0,-25 0,1-1,24 1,-25 0,0 0</inkml:trace>
  <inkml:trace contextRef="#ctx0" brushRef="#br0" timeOffset="195837.6346">6424 7937,'25'0,"-25"-24,25-1,-25 0,25 25,-25-25,25 25,-1 0,-24 25,25 0,0 0,0-1,0-24,-25 25,24-25,1 0,0 0,-25-25</inkml:trace>
  <inkml:trace contextRef="#ctx0" brushRef="#br0" timeOffset="197289.3163">6945 7838,'0'-25,"0"50,0 0,0 0,0 24,25 26,-25-50,0 0,0 24,0-24,0 0,0 0,0-50,-25 0,25 0,0 0,0 1,0-76,0 75,0 1,50-26,-25 25,0 25,-1-25,1 25,0 0,0 0,0 0,-1 0</inkml:trace>
  <inkml:trace contextRef="#ctx0" brushRef="#br0" timeOffset="197713.393">7342 7541,'0'0,"25"0,0 24,0 1,-1 0,1 0,0 0,0 74,0-50,-25 26,24 49,-24-99,-24 0,24-1,0 1,0 0,-25 0,25 24,-25-24</inkml:trace>
  <inkml:trace contextRef="#ctx0" brushRef="#br0" timeOffset="203967.6588">4787 9178,'-25'0,"25"25,-24-25,24 24,0 1,-25-25,25 25,0 0,0 0,-25 24,25-24,0 0,0 24,0-24,0 74,0-49,0-25,25 0,-25-1,0 1,0 0,25-25,-25 50,0-26,24-24,-24 25,25-25,0 0</inkml:trace>
  <inkml:trace contextRef="#ctx0" brushRef="#br0" timeOffset="210541.2787">5060 9575,'0'-25,"25"25,-25-25,0 0,25 25,0 0,-1 0,1 0,-25 25,25-25,0 25,0-25,-1 25,1-1,0-24,0 0,0 0,-1 0,1 0,0-24,-25-1,0 0,0 0</inkml:trace>
  <inkml:trace contextRef="#ctx0" brushRef="#br0" timeOffset="211367.9894">5680 9426,'0'0,"0"25,0-1,0 1,25 74,-25-74,0 0,0 0,0 0,0-1,0 1,0-50,0 1,0-1,0 0,0-49,0 49,0 0,0 0,0 0,25 25,-25-24,25 24,-1 0,1 0,0 0</inkml:trace>
  <inkml:trace contextRef="#ctx0" brushRef="#br0" timeOffset="212058.5269">6300 9525,'25'0,"0"0,0 25,0-25,-1 0,1 0,25 0,24 0,-49 0,49 0,1 0,-50 0,49 0,-49 0,0 0,0 0,-1 0,26 0,0 0,-26-25,1 25,0 0,0 0,-25 25</inkml:trace>
  <inkml:trace contextRef="#ctx0" brushRef="#br0" timeOffset="212326.561">7069 9351,'0'25,"25"-25,0 25,0-25,0 25,-25 0,24-1,1 1,-25 0,0 0,0 0,0 24,-25-49,1 50,-1-25</inkml:trace>
  <inkml:trace contextRef="#ctx0" brushRef="#br0" timeOffset="220067.8228">7838 9525,'0'-25,"0"0,25 25,-25-24,25-1,-25 0,25 25,-1-25,1 25,-25 25,25-25,0 74,0-49,0 25,-1-25,26-25,-25 24,0-24,-1 0,-24-24,25 24,-25-25,0 0,25 25,-25-25</inkml:trace>
  <inkml:trace contextRef="#ctx0" brushRef="#br0" timeOffset="221406.3598">8657 9376,'0'-25,"0"1,-25 24,0 0,0 0,25 24,-24 1,-1-25,25 25,-25 0,0 0,25-1,-25 1,1 0,24 0,0 0,0-1,24-24,1 0,0 0,-25-24,25-1,0 0,-25 0,24 0,1 1,0-1,-25 0,25 0,-25 0,0 1,25 24,-25 24,0 1,0 0,0 0,0 0,0-1,0 1,0 0,0 25,0-26,-25 1,25 25,0-1,0 1,0 0,0-26,0 1,0 0,0 0,25 0,-50-25,25-25</inkml:trace>
  <inkml:trace contextRef="#ctx0" brushRef="#br0" timeOffset="221936.9701">8954 9103,'0'25,"25"-25,-25 25,25-25,0 25,0 0,0-1,-25 1,24 0,-24 0,25 24,0-24,-25 0,0 0,0 24,25-24,-25 0,0 0,-25 0,25-1,0 1,-25 25,25-25,-25-25,25 24,-24 1,-1 25,0-25,25-1,-25-24</inkml:trace>
  <inkml:trace contextRef="#ctx0" brushRef="#br0" timeOffset="228361.6019">14610 10046,'0'25,"-25"-25,25 25,0-1,-25 26,1 0,-1 98,25-123,0 25,0-1,0 1,25-25,24 24,1 1,-25-25,24-25</inkml:trace>
  <inkml:trace contextRef="#ctx0" brushRef="#br0" timeOffset="234037.3008">14833 10344,'0'-25,"25"0,-25 0,25 25,0-25,-1 25,1 0,0 0,0 25,-25 0,25-25,-25 25,0 0,24-1,1 1,0 0,0 25,0-26,-1-24,1 0,-25-24,25 24,-25-25,25 0,-25 0</inkml:trace>
  <inkml:trace contextRef="#ctx0" brushRef="#br0" timeOffset="235130.9769">15478 10220,'0'24,"25"-24,-25 25,0 0,0 0,0 0,0-1,0 51,0-50,0-1,0 1,0 0,0-50,0 0,-25 25,25-24,0-1,0 0,0 0,0-24,25-1,0 0,0 26,-1-1,1 25,0-25,0 25,0 0,-1-25,1 25,-25 25</inkml:trace>
  <inkml:trace contextRef="#ctx0" brushRef="#br0" timeOffset="238195.5244">15825 10145,'25'0,"-25"25,0 0,25 24,-25-24,25 0,-25 0,0 0,0-1,0 1,25 0,-25 0,24-50,1 0,0 0,0 1,24-26,-24 25,0 0,0 1,0-1,-1 0,1 25,25-50,-25 26,-1-1</inkml:trace>
  <inkml:trace contextRef="#ctx0" brushRef="#br0" timeOffset="241115.5632">16396 10195,'25'0,"0"0,-25-25,24 25,-24-25,25 25,-25-25,25 50,-25 0,0 0,0 0,0-1,0 26,0 0,0-1,25-24,-25 0,0 74,0-25,0-49,0 0,0 0,0 0,0-1,0 1,0 0,-25-25,25-50</inkml:trace>
  <inkml:trace contextRef="#ctx0" brushRef="#br0" timeOffset="241524.507">16520 10145,'0'-25,"0"50,0-74,25 49,-25-25,25 25,-1-25,1 25,0 0,0 0,0 0,-1 0,26 0,-25 25,-25 0,25-25,-25 24,-25-24,25 25,-25-25,0 25,-49 25,24-26,1 1,-1 0</inkml:trace>
  <inkml:trace contextRef="#ctx0" brushRef="#br0" timeOffset="241921.8839">16917 9897,'0'-25,"0"50,25-50,-25 50,24-25,1 25,0 0,0-25,24 49,-24-24,0 50,0-1,0-49,-25 24,0 26,0-26,0-24,0 25,-25-1,0 1,25-25,-50 24,50-24</inkml:trace>
  <inkml:trace contextRef="#ctx0" brushRef="#br0" timeOffset="248521.4651">1339 11212,'-24'0,"24"-25,-25 25,0 0,0 0,0 25,1-25,24 25,-25-25,0 0,25 24,-25-24,0 25,1 0,-1 0,0-25,25 25,-25-1,0-24,25 25,-24 0,-1 0,0 0,25-1,-25 1,25 0,-25-25,25 25,0 0,0-1,0 1,0 0,0 0,0 0,0 49,0-49,0 0,0 24,-24 1,24-1,0 1,0 24,0-49,0 0,0 25,0-1,0-24,0 25,0-25,0-1,0 1,0 0,0 0,0 0,0-1,0 51,0-26,0 1,0-25,0 49,0-49,0 0,0 0,0-1,0 1,0 25,0-25,-25 24,25-24,0 0,0 0,0-1,-25 1,25 0,0 0,0 25,0-26,0 1,0 0,0 0,0 0,25-1,-25 1,25 0,-1 0,-24 0,25-25,50 24,-51 1,1-25,0 0,25 0,-26 25,1-25,0 0,-25 25,25-25,0 0</inkml:trace>
  <inkml:trace contextRef="#ctx0" brushRef="#br0" timeOffset="248783.3591">1240 13395,'25'24,"-25"1,0 0,0 0,0 0,0-1,25 26,-25 24,-25-24,25 0,0-1,-25-24,25 0,0 0,-25-25,25 24,-24 1,24 0,-25-25</inkml:trace>
  <inkml:trace contextRef="#ctx0" brushRef="#br0" timeOffset="249424.4491">1712 13469,'0'25,"-25"-25,25 25,-25-1,25 1,-25 25,25-25,-25-1,25 1,-25 25,25-1,0 1,-24-25,24 24,0 1,-25 74,25-99,25 24,-25-24,24 50,1-26,0 1,0-25,0 0,0-1,24 1,-49 0</inkml:trace>
  <inkml:trace contextRef="#ctx0" brushRef="#br0" timeOffset="253729.2167">2108 14114,'0'-25,"25"25,-25-25,0 0,25 25,-25-24,25 24,-25 24,25-24,-25 25,24-25,1 25,0 0,0-25,0 25,-1-25,1 0,0 0,0 0,0 0,-25-25</inkml:trace>
  <inkml:trace contextRef="#ctx0" brushRef="#br0" timeOffset="254759.6842">2729 13940,'0'-25,"0"1,0 48,24-24,-24 25,0 0,0 25,0 24,0 0,0 26,0-51,0 26,0-26,0-24,0 25,0-25,0 24,0 1,0-25,0-1,0 1,0-50</inkml:trace>
  <inkml:trace contextRef="#ctx0" brushRef="#br0" timeOffset="255158.6869">2704 13965,'0'0,"0"-25,0 0,25 25,-25-24,24 24,1 0,0-25,0 25,0-25,-1 25,26 0,-25 0,0 25,-1-25,26 49,-25-24,-25 0,-25 0,0 0,0-1,1 1,-1 0,0-25,25 25,-50-25,26 0</inkml:trace>
  <inkml:trace contextRef="#ctx0" brushRef="#br0" timeOffset="260822.6061">3473 14064,'0'-25,"-25"25,50 0,-25 25,24 0,-24 0,0 0,25 24,-25-24,0 25,0-26,0 1,0 0,0 25,25-50,-25 49,0-24,25-25,0-25,24-24,1-26,24 26,-49 24,0-25,0 25,0 1,-25-1,24 25,1-25,0 0,-25 0,25 25,-25-24,25 24</inkml:trace>
  <inkml:trace contextRef="#ctx0" brushRef="#br0" timeOffset="263517.1478">4490 14213,'-25'0,"25"-25,0 0,0 1,25 24,-25-25,24 25,-24-25,25 25,-25-25,25 25,0 25,0 0,-1 0,51 49,-50-74,24 25,-24-25,0 0,0 0,0 0,-1 0,1-25,0 0,-25 0,0 1,0-1,-25 25</inkml:trace>
  <inkml:trace contextRef="#ctx0" brushRef="#br0" timeOffset="264002.6313">5283 13965,'0'25,"0"0,0-1,0 1,0 0,0 0,0 0,0-1,0 26,0 0,0-26,0 1,0 0,0-50,0 0,0 1,0-1,-24 0,24 0,0 0,24-99,-24 100,25-1,0 0,0 25,-25-25,25 25,-1 0,1 0,25 0,-25 0,-1 0,1 25,0-25</inkml:trace>
  <inkml:trace contextRef="#ctx0" brushRef="#br0" timeOffset="264524.826">5755 13667,'24'25,"-24"0,25-25,-25 25,25 0,0-25,-25 24,25 1,0 0,-1 0,1 0,-25-1,25 1,-25 0,25 25,-25-1,0 75,-75 50,51-149,-1 0,25-1,-25-24,25 25,-25-25,25 25</inkml:trace>
  <inkml:trace contextRef="#ctx0" brushRef="#br0" timeOffset="266761.9162">1463 12303,'0'25,"-24"-25,24 25,-25-25,0 25,0-1,0 1,1 0,-1-25,25 25,-25-25,0 25,0-25,25 24,-24-24,-1 25,0-25,25 25,-25-25,25 25,-25-25,1 0,24 25,-25-25,25 24,-25-24,25 25,-25-25,25 25,-25-25,25 25,-24-25,24 25,-25-25,25 24,-25-24,25 25,-25-25,25 25,-25 0,25 0,-24 24,-1-24,25 0,0 0,-25-1,25 1,0 0,0 0,-25-25,25 25,0-1,0 1,0 0,-25 50,25-51,0 1,0 25,0-25,0-1,0 1,-24-25,24 50,0-25,0-1,0 26,0-25,0 0,0-1,0 1,0 0,0 149,0-150,0 1,0 0,0 25,0-1,0-24,0 0,0 0,0 123,0-123,24-25,-24 25,0 0,0 0,0 0,0-1,0 1,0 0,0 25,0-26,0 1,0 25,0-25,0-1,0 1,0 0,0 25,0-26,0 1,0 25,0-25,0-1,0 1,0 25,0-25,0-1,0 1,0 0,0 25,0-26,0 26,0-25,0 0,0-1,0 1,0 0,0 0,0 0,0 0,0-1,25 26,-25-25,0 0,0-1,0 1,25-25,-25 25,0 0,25 0,0-1,-1-24,1 25,0-25,25 25,-1-25,26 0,24 0,-50 0,-24 0,25 0,-25 0,-1 0,1 0,0 0,0 0,0 0,-25 25,0-50</inkml:trace>
  <inkml:trace contextRef="#ctx0" brushRef="#br0" timeOffset="267017.9481">1414 15478,'25'0,"-25"25,24-25,-24 25,25 24,0-24,-25 0,25 0,-25 24,-25 1,25-25,-25 0,25 24,-25-24,1-25,24 25,-25 24</inkml:trace>
  <inkml:trace contextRef="#ctx0" brushRef="#br0" timeOffset="277064.1047">2059 15280,'0'-25,"0"50,-25-25,25 24,-25 1,0 0,25 0,-24 25,-1-26,-25 100,25-99,25 0,0 25,-24 24,24 0,0 75,0-74,49 24,-49-74,25 24,0-24,-25 0,25 0,24 24,-24-49,0 25,-25 0,25-25,-1 25</inkml:trace>
  <inkml:trace contextRef="#ctx0" brushRef="#br0" timeOffset="278699.8203">2679 15825,'0'-24,"0"-1,0 0,0 0,25 0,-25 1,0-1,25 25,-1 25,26-1,-25 1,0 0,-1-25,1 25,50 0,-26-1,-24-24,0 0,0 0,-1 0</inkml:trace>
  <inkml:trace contextRef="#ctx0" brushRef="#br0" timeOffset="279287.7041">3522 15602,'0'-25,"0"50,-25-50,1 25,24 25,0 0,-25 0,25 0,-25 24,25-24,0 0,-25 0,25 24,0-24,0 0,0 0,0-1,25-24,0-24,-25-1,25-25,-1 25,26-99,-50 100,0-1,0 0,25 0,-25 50,0 0,0 24,25 26,-25 49,0-75,0 26,0-26,0 1,0-25,0 24,0-24,0 0,0 0,0 0,0-1,0 1,0 0,0 0,0-50</inkml:trace>
  <inkml:trace contextRef="#ctx0" brushRef="#br0" timeOffset="282468.2979">4043 15900,'25'0,"0"0,0 0,-1 0,26 0,-25 0,0 0,24 0,1 0,-1 0,51-25,-1 25,-50 0,100-25,-124 25,0 0,49 0,-49 0,0 0,0 0,0 0,-1 0,1 0</inkml:trace>
  <inkml:trace contextRef="#ctx0" brushRef="#br0" timeOffset="282676.4551">5011 15677,'0'0,"24"24,-24 1,25 0,-25 0,25 24,0-24,-25 0,0 25,0-1,0-24,-25 0,25 0,0-1,-25 1,0 0</inkml:trace>
  <inkml:trace contextRef="#ctx0" brushRef="#br0" timeOffset="286327.9573">12626 12303,'0'25,"24"-25,-24-25,25 25,0 0,0 0,0 0,-1 0,1 0,0 0,0 0,0-25,24 25,-24 0,25 0,-26 0,1-24,0 24,0 0,0 0,24 0,-24 0,0 0,0 0,0 0,24-25,-24 25,0 0,0 0,-1 0,1-25,0 25,0 0,0 0,-1 0,26-25,-25 25,24 0,-24 0,0 0,0 0,0 0,-25 25,-25-25,0 0,0 0,-24 0,49 25,-100 0,51-25,24 0,0 24,0-24,1 0,-1 0,0 0,0 0,0 0,-24 0,24 0,0 0,0 0,-49 0,49 0,0 0,0 0,1 0,-1 0,0 0,0 0,0 0,1 25,-1-25,0 0,0 0,0 0,50 0,0 0,0 0,0 0,-1 0,1 0,25-25,24 25,1 0,-26 0,1-24,0 24,98 0,-123 0,0-25,0 50,-50-25,0 0,-24 0,-1 0,25 0,0 0,-24 24,24-24,0 0,-25 25,1-25,24 0,0 25,-49-25,49 0,0 0,-24 25,-1-25,0 0,26 0,-1 0,0 0,0 0,25 25,-25-25,1 0,48 0,1 0,0 0,0-25,24 25,26 0,49 0,-75 0,51-25,-26 25,-24 0,-25 0,24 0,-24 0,0 0,-50 0,0 0,0 0,-24 0,24 0,-25 25,25-25,-24 0,24 0,-25 0,26 0,-26 0,25 0,-24 0,-26 0,26 0,-1 0,25 0,0 0,1 0,48 0,1 0,25 0,198 0,-149 0,-25 0,1 0,-50 0,0 0,-1 0,1 0,0 0,-50 0,0 0,1-25,-1 25,-25 0,25 0,-49 0,-75 0,75 0,24 0,25 0,0 0,-24 25,24-25,50 0,124 25,-100-25,-24 0,25-25,49 25,-50 0,-24 0,25 0,-25-25,0 25,-1 0,1 0,0 0,0 0,-50 0,0 0,0-25,1 25,-1 0,0 0,0 0,0 0,0 0,1 0,-1 0,50 0,-25 25</inkml:trace>
  <inkml:trace contextRef="#ctx0" brushRef="#br0" timeOffset="290531.3754">7218 13271,'0'0,"25"0,0 0,0 0,-1 0,1 0,0 0,0 0,0 0,-1 0,1 0,-25-25,25 25,-50 0</inkml:trace>
  <inkml:trace contextRef="#ctx0" brushRef="#br0" timeOffset="290808.4994">7367 13122,'0'24,"0"1,0 0,0 0,0 0,0 24,0-24,-25 74,25-74</inkml:trace>
  <inkml:trace contextRef="#ctx0" brushRef="#br0" timeOffset="291495.1291">7243 13097,'-25'0,"25"25,-25-25,25 24,-24 1,24 0,-25-25,25 25,0 0,-25-25,25 25,0-1,0 1,0 0,0 0,0 0,25-1,-25 1,25 0,-1 0,1 0,0-1,25 1,-26-25,1 0,0 0,0 0,0 0,-25-25,24 25,1-24,0-1,25 0,-1-25,-24 26,-25-26,25 25,-25-49,0 49,0 0,-25 25,25-25,-25 0,0 1,-123 24,123 0,0 24</inkml:trace>
  <inkml:trace contextRef="#ctx0" brushRef="#br0" timeOffset="301775.3501">5779 15875,'0'-25,"0"0,0 1,0-1,0 0,25 0,0 25,-25 25,25-25,0 25,0 0,-1-25,-24 24,50 1,-50 0,25 0,0-25,-25 25,24-1,1-24,0 0,-25-24,0-1,0 0</inkml:trace>
  <inkml:trace contextRef="#ctx0" brushRef="#br0" timeOffset="302653.419">6325 15677,'0'-25,"0"50,25-25,-25 24,0 1,0 0,0 0,0 24,0 1,0-25,0 0,0 24,0-24,0 0,0 0,0-1,0 1,25-25,-50 0,25-25,0 1,0-1,0-50,0 51,0-1,0 0,0-25,0 26,25-26,-25 25,25 0,-1 1,1 24,0 0,25 0,-26 0</inkml:trace>
  <inkml:trace contextRef="#ctx0" brushRef="#br0" timeOffset="303679.4108">7268 15801,'0'24,"25"-24,-1 0,1 0,25 0,-1 0,-24 0,0-24,0 24,0 0,-1 0,1 0,0 0,0-25,0 25</inkml:trace>
  <inkml:trace contextRef="#ctx0" brushRef="#br0" timeOffset="303946.1265">7491 15602,'-25'0,"25"25,0 0,0 0,0-1,25 1,-25 0,0 25,0-1,0 1,0-1,0 1,0-25</inkml:trace>
  <inkml:trace contextRef="#ctx0" brushRef="#br0" timeOffset="304455.1425">7342 15528,'-25'0,"25"25,-24-25,-1 49,25-24,0 25,-25-1,25 199,25-149,0-24,-1-50,1-1,0 1,0-25,0 0,99 0,-100-25,76-24,-76 24,1 0,25 0,-1-49,-24 0,-25 24,0 0,0 26,-25-26,-49-49,49 74,-24-25,-1 50,25 0,0 0,1 0</inkml:trace>
  <inkml:trace contextRef="#ctx0" brushRef="#br0" timeOffset="307407.1989">8434 15825,'0'-24,"0"-1,0 0,0 0,24 0,-24 1,25 24,-25-25,25 25,-25 25,25-1,0-24,-25 25,24 0,26 25,-25-26,0 1,-1 0,1 0,0 0,0-25,0 0,-1 24,1-24,0 0,0-24,0-1,-1-25,-24 25,0-49,0 49,-24 25</inkml:trace>
  <inkml:trace contextRef="#ctx0" brushRef="#br0" timeOffset="307751.7362">9128 15602,'0'0,"25"0,-25 25,0 0,0 0,0-1,0 1,25 25,-25-1,25 1,-25 24,0 26,24-26,-24 0,0-24,0 0,0-26,0 1,0 0,0 0,0-50</inkml:trace>
  <inkml:trace contextRef="#ctx0" brushRef="#br0" timeOffset="308031.7357">9103 15701,'0'-24,"0"48,25-73,-25 24,0 0,25 25,-25-25,25 25,-25-24,49 24,-49-25,25 25,25 49,-25-24,-1 0,-24 0,25 24,-25 1,-25-25,1 24,-1-24,25 0,-25 0,-25 0,26-25</inkml:trace>
  <inkml:trace contextRef="#ctx0" brushRef="#br0" timeOffset="309135.1538">9922 15081,'25'0,"-25"25,24-25,-24 25,25 0,0-1,-25 1,25 0,0 0,0 24,-1 1,26 74,-25-99,0 49,-25 1,24-1,-24 1,0-26,25-24,-25 25,0-26,0 26,-25-25,25 24,0-24,-24 25,24-25,-50 148,25-148,25 0,-25-25,25 25,0 0,-24-25,24 24</inkml:trace>
  <inkml:trace contextRef="#ctx0" brushRef="#br0" timeOffset="310564.2427">7441 15528,'-24'0,"24"25,0-1,-25-24,25 25,-25 0,0 0,25 0,-25-25,25 24,0 1,0 0,-24-25,24 25,0 0,0-1,-25-24,25 25,0 0,0 0,0 0</inkml:trace>
  <inkml:trace contextRef="#ctx0" brushRef="#br0" timeOffset="362442.9181">17438 1687,'0'-25,"0"0,24 25,-24-25,0 0,-24 25,-1 25,0-25,25 25,-50 0,26 0,-1 0,0-1,0 1,25 0,0 0,0 0,25-1,0-24,0 0,-1 0,1-24,0 24,-25-25,50 0,-26 25,-24-25,25 25,-25-25,25 1,-25-1,0 0,25 25,-25-25,0 50,0 0,0 0,0-1,-25 26,25-25,0 0,0 24,0-24,0 0,25-25,-25-25</inkml:trace>
  <inkml:trace contextRef="#ctx0" brushRef="#br0" timeOffset="362922.5159">17487 1414,'0'0,"-25"-25,1 25,-1 0,0 0,0 25,0-25,25 25,-24-25,-1 0,25 24,-25-24,0 25,25 0,-49 0,49 0,-25-1,25 1,-25 0,25 0,-25 0,25 0,-25 24,25-24,0 49,0-49,0 0,25 0,-25 0,25-1,-25 1,74 0,-24-25,0 0,74-25,-75 25,26-49,49-26,-75 26,1-1,-50 0,25 26,-25-1,0-25,0 25,0 0,-25 1,0-1,25 0,-25 0,1 0,-1 25,-25-24,25 24,-24-25,24 50,-25-25,25 24,25 1,-24-25</inkml:trace>
  <inkml:trace contextRef="#ctx0" brushRef="#br0" timeOffset="364251.6593">17041 4688,'0'-25,"25"25,-25-25,24 25,1 0,-25-24,25 24,0 0,-25-25,25 25,-1 0,26 74,-50-49,-25 0,25 0,-25-25,25 24,-24 1,24 0,24-25,1 0,0 0,0 0,0 25,-1-25,-24 25,25-25,-25 25,0-1,-25-24,25 25,-24-25,-1 0,25 25,-25-25,0 0,0 0,1 0,24-25</inkml:trace>
  <inkml:trace contextRef="#ctx0" brushRef="#br0" timeOffset="364618.3395">17165 4490,'0'0,"-25"0,25-25,-25 25,0-25,25 50,-24-25,24 25,-25-1,25 1,-25 0,25 0,-25 0,25 24,-25-24,25 25,-24 49,24-25,24 1,26-26,0-24,-26 0,1-25,25 0,-25-25,24 25,-24 0,25-25,-26 1,1-1,25 0,-25 0,-1 0,1-49,-25-25,0 49,-49-24,24 24,0 50,0-25,0 25,1 0</inkml:trace>
  <inkml:trace contextRef="#ctx0" brushRef="#br0" timeOffset="375648.149">23416 4440,'0'-25,"24"25,-24-25,0 50,0 0,0 0,0 0,0-1,0 26,0-25,0 0,0-1,0 1,-24 25,24-25,0-1,0 1,0-50</inkml:trace>
  <inkml:trace contextRef="#ctx0" brushRef="#br0" timeOffset="376450.7421">23416 4316,'-25'0,"25"25,-25-25,0 0,25 25,-25-25,1 0,-1 24,25 1,-25-25,25 25,0 0,-25-25,25 25,0-1,0 51,-25-50,25-1,0 1,0 0,25 0,0 49,0-49,-25 0,25-25,24 50,-24-50,0 0,0 0,-1 0,1 0,0 0,0-25,0 25,-1-25,1 25,0-25,25 0,-26 0,-24 1,25-26,0 0,-25 26,0-1,0-25,0 25,0 1,-25-26,25 25,-25 0,25 1,-24-1,-26-25,25 50,25-25,-25 25,1 0,24 25,-25-25</inkml:trace>
  <inkml:trace contextRef="#ctx0" brushRef="#br0" timeOffset="377207.7357">24358 4465,'0'-25,"0"0,0 50,0 0,0 0,0-1,0 1,0 0,0 25,0-26,0 1,0 0,0 0,0 0,0-50</inkml:trace>
  <inkml:trace contextRef="#ctx0" brushRef="#br0" timeOffset="377402.7365">24383 4266,'0'0,"25"0</inkml:trace>
  <inkml:trace contextRef="#ctx0" brushRef="#br0" timeOffset="378185.1515">24557 4465,'0'-25,"0"50,0 0,0-1,0 1,0 25,0-25,0-1,0 1,0-50,0 1,24 24,-24-25,0 0,25 0,-25 0,25 1,-25-1,25 0,0 25,-25-25,24 25,-24 25,25-25,-25 25,25 24,-25-24,0 0,0 0,0 0,0-1,0-48,0-1,25 25,-25-25,25 25,-1-50,-24 26,25 24,-25-25,25 25,-25-25,25 25,-25-25,25 25,0 0,-25 25,24 0,-24 0,0 24,25-24,-25 0,0 0,25 24,-25-24,0 0</inkml:trace>
  <inkml:trace contextRef="#ctx0" brushRef="#br0" timeOffset="378473.1511">25202 4390,'-149'224,"298"-448,-149 249,0 0,0 0,24-25,-24 25,0-1,0 1,0 25,0-25,0 49,0-49,0 49,0-49,0 25,0-1,0 1,0-25,0 24,0-24,0 0,0 0,-24-25</inkml:trace>
  <inkml:trace contextRef="#ctx0" brushRef="#br0" timeOffset="378776.7659">25251 4490,'0'0,"0"-25,25 25,-25-25,25 25,-25-25,25 25,-1 0,1 0,25 25,-50 0,25-25,-25 25,0 24,0-24,0 25,-25-1,25-24,-25-25,0 25,25 0,-25-25,1 0,-1 0</inkml:trace>
  <inkml:trace contextRef="#ctx0" brushRef="#br0" timeOffset="379137.2939">25673 4018,'0'-24,"0"48,0-24,0 25,0 0,0 0,0 24,0-24,0 0,0 0,0 0,0 24,0 1,0-25,0-1,0 1,0 0,0 49,0-49,0 0,0 0,0 0,0-1</inkml:trace>
  <inkml:trace contextRef="#ctx0" brushRef="#br0" timeOffset="379424.8398">25822 4390,'24'0,"-24"25,0 0,25 0,-25 24,0-24,0 0,0 0,0 0,-25-1,25 1,0 0,0 0,0 0,0-50,-24 25</inkml:trace>
  <inkml:trace contextRef="#ctx0" brushRef="#br0" timeOffset="379608.3715">25946 4018,'0'25</inkml:trace>
  <inkml:trace contextRef="#ctx0" brushRef="#br0" timeOffset="379932.9029">26070 3870,'0'0,"0"24,0 1,0 0,25 0,-25 24,0-24,0 0,0 25,0-26,0 26,0-25,0 24,0-24,0 50,-25-51,25 1,0 25,0-25,0-1,0 1,0 0,0 0,0 0,0-1,0 1,0 0,-25 0</inkml:trace>
  <inkml:trace contextRef="#ctx0" brushRef="#br0" timeOffset="380313.458">26268 4341,'25'-25,"-50"50,50-75,-25 25,-25 25,0 25,1-25,24 25,-25-25,25 25,-25-25,25 25,-25-1,25 1,0 0,0 0,25 0,0-25,0 0,-1 24,1-24,0 0,0 0,0 0,-1 0,1 0,0 0</inkml:trace>
  <inkml:trace contextRef="#ctx0" brushRef="#br0" timeOffset="380791.228">26640 4266,'-25'0,"50"0,-74 0,24 0,25 25,-25-25,-25 75,26-26,-1-24,25 0,0 0,-25-25,25 24,0 1,0 0,25-25,0 0,-1-25,1 0,0 1,0-1,0-25,-1 25,1 1,-25-1,0 50,0-1,0 1,0 0,0 0,0 0,25-1,-25 1,0 0,25-25</inkml:trace>
  <inkml:trace contextRef="#ctx0" brushRef="#br0" timeOffset="381416.5768">26913 4291,'0'0,"0"-25,0 50,-25-25,0 25,1 0,24 0,-25-25,25 24,0 1,0 0,0 0,25-25,-25 25,24-1,-24 1,25 0,-25 0,0 0,0-1,-25-24,1 0,24-24,0-1,0 0,49-25,-24 26,0-26,0 25,-1 25,1-25,0 25,-25 25,0 0,25-25,-25 25,0 0,0-1,0 1,0 0,0 0,0 0,0-50</inkml:trace>
  <inkml:trace contextRef="#ctx0" brushRef="#br0" timeOffset="381552.5834">27087 4217</inkml:trace>
  <inkml:trace contextRef="#ctx0" brushRef="#br0" timeOffset="388301.5825">18529 4589,'0'-25,"25"25,-25-25,0 0,25 25,0 0,24 50,-24-25,0 0,24-1,-24 1,0-25,0 0,24 0,-24 0,0 0,0-25,0 25,-25-24</inkml:trace>
  <inkml:trace contextRef="#ctx0" brushRef="#br0" timeOffset="388594.0669">19124 4390,'25'0,"-25"25,0 0,25 0,-25 0,25 24,-25-24,25 25,-25-1,0 1,24-25,-24 24,0-24,0 25,0-25,0 49,0-49,0 0,0 24,0-24,25-25,-25 25,0 0,0-50</inkml:trace>
  <inkml:trace contextRef="#ctx0" brushRef="#br0" timeOffset="388853.6087">19199 4465,'25'0,"-50"0,74-25,-24 0,0 25,0 0,0 0,-1 0,26 0,-25 0,0 25,-1 0,1 0,-25-1,0 1,0 0,-25 0,1 0,-1-25,-25 49,1-24,-26 0,50-25,1 25</inkml:trace>
  <inkml:trace contextRef="#ctx0" brushRef="#br0" timeOffset="390134.2395">19819 4638,'-25'0,"50"0,0 0,24 0,26 0,-1 0,-24 0,49 0,-25 0,-24-24,24 24,-24 0,0 0,223-50,-249 50,-24-25,-24 25</inkml:trace>
  <inkml:trace contextRef="#ctx0" brushRef="#br0" timeOffset="390390.4193">20662 4415,'25'0,"0"25,0 0,0 0,-1 99,-24-100,-24 1,24 0,-75 49,50-74</inkml:trace>
  <inkml:trace contextRef="#ctx0" brushRef="#br0" timeOffset="391729.7087">21158 4614,'25'0,"-25"-25,0 0,25 25,-25-25,25 25,0-49,-1 49,-24-25,25 25,-25 25,0-1,0 1,25-25,-25 25,25-25,-25 25,25-25,-25 25,24-25,-24 24,50 1,-25-25,0 0,-1 25,1-25,0 0,0-25,0 25,-1 0,-24-25,25 25</inkml:trace>
  <inkml:trace contextRef="#ctx0" brushRef="#br0" timeOffset="392321.7872">21952 4390,'0'-24,"25"24,-25-25,-25 25,0 25,1-1,-1 51,-25-26,50-24,-25 0,25 0,0 0,-24-1,24 1,0 0,24 0,1-25,0 0,0 0,-25-25,25 25,-1-25,-24 0,25 25,-25-24,25-1,-25 0,25 0,-25 0,0 1,25 24,-25-25,0 0,0 50,0 0,0-1,0 1,0 25,0-1,24 299,-24-323,0-1,25 1,-25 0,0 0,0-50,25 25,-25-25</inkml:trace>
  <inkml:trace contextRef="#ctx0" brushRef="#br0" timeOffset="399108.6409">17289 5730,'-25'0,"25"25,0-1,-25 1,25 0,-25 0,1 25,-1-26,25 1,-25-25,25 25,0-50,25 25,0 0,-1 0,1 0,0 0,0 0,0 0,-1 0,1 0,-25-25,25 25,-25-24</inkml:trace>
  <inkml:trace contextRef="#ctx0" brushRef="#br0" timeOffset="399393.6368">17363 5705,'0'0,"0"25,0 0,0-1,25 1,-25 25,0 24,-25 1,25-26,0-24,0 0,0 0,-25 24,25-24,0-50</inkml:trace>
  <inkml:trace contextRef="#ctx0" brushRef="#br0" timeOffset="399910.3047">17214 5531,'-24'0,"-1"0,0 0,25 25,-25-25,25 25,-25 0,1 0,24-1,-25 1,25 0,0 0,-25 0,25-1,0 26,0-25,-25 0,25 24,0-24,25 0,-25 25,25-26,0 26,148 49,-148-99,25 0,-26 0,26 0,49-49,-24 24,24-50,-49 26,24-26,-49 51,-25-1,25 0,-25-25,0 25,0 1,0-1,-50-50,25 26,-49-1,49 50,0-25,-24 25,24 0,0-24</inkml:trace>
  <inkml:trace contextRef="#ctx0" brushRef="#br0" timeOffset="409760.7836">23490 5655,'0'-24,"0"-1,25 25,0 0,-1 0,1 0,0 0,0 0,-25 25,25-25,-25 24,0 1,0 0,-25 0,0 0,25-1,-25 1,0 0,1-25,24 25,-25-25,25 25,25 0,-1-25,1-25,0 25,0 0,0 0,-1-25,1 25,0 0,0 25,-25-50</inkml:trace>
  <inkml:trace contextRef="#ctx0" brushRef="#br0" timeOffset="410208.1007">23564 5457,'-49'0,"98"0,-123 0,49 0,0 0,1 25,-1 24,0-24,25 50,-25-26,25 26,-25-51,25 1,0 25,0-25,0 49,0-24,0-25,25-1,0 1,49 0,-49-25,0 0,49-25,-49 25,50-49,-51 49,1-25,0 25,0-25,0 0,-25 0,24 1,-24-51,-24 25,24 1,-25 24,0-25,0 50,25-24,-25 24,1-25,-1 25</inkml:trace>
  <inkml:trace contextRef="#ctx0" brushRef="#br0" timeOffset="410861.3216">24507 5705,'0'0,"-25"0,0 0,25 25,-24-25,-1 25,0-1,0 1,25 0,-25-25,1 25,24 0,-25 0,25-1,25-24,-25 25,24-25,1-25,0 25,0-24,0 24,-1-25,1-25,0 25,0 0,0-24,-25-1,24 25,-24 1,-24-26,24 25,0 0,-25 25,25-24,-25-1,0 0,0 25,25 25,-24 0,24-1,0 1,0 0,0 0,0 0,0-1,0 1,0 0,0 0,24 24,-24 1,50 0,-25-25,24-1,-24-24,0 25,0-25,0 0,-1-25,1 25,0 0,0-24,0 24</inkml:trace>
  <inkml:trace contextRef="#ctx0" brushRef="#br0" timeOffset="411272.3711">25003 5655,'0'0,"-25"-24,1 24,24 24,-25 1,0 0,0 0,0 0,25-1,0 1,-25 0,25 0,0 0,25-25,0 0,0 0,0-25,0 0,24-49,-49 49,0 50,0-1,25-24,-25 25,0 0,0 0,25-25,-25-25</inkml:trace>
  <inkml:trace contextRef="#ctx0" brushRef="#br0" timeOffset="411620.0789">25202 5680,'0'0,"0"25,0 0,0 24,0-24,0 0,0 0,0-50,24 25,1-74,-25 49,25 25,-25-25,25 25,-25-25,0 50,25 0,-25 0,24-1,-24 1,0 25,0-25</inkml:trace>
  <inkml:trace contextRef="#ctx0" brushRef="#br0" timeOffset="412059.1343">25623 5606,'0'0,"25"0,0 0,0 0,-1 0,-24 25,0-1,0 1,0 0,0 0,0 0,25-25,0 24,0-24,0 0,-25 25,24-25,-24 25,0 0,0 0,-24-25,-1 25,0-1,0-24</inkml:trace>
  <inkml:trace contextRef="#ctx0" brushRef="#br0" timeOffset="412420.134">25722 5432,'-24'-25,"48"50,-73-25,24 0,0 25,0 0,1 0,-1 49,25-49,-25 0,25 24,-25 1,25-25,0 24,0-24,0 25,25-25,0 49,297 0,-272-98,-25 24,0-25,24 0,-24 0,0 0,0 1,-25-1,24-25,-24 25,0-24,0 24,-24-50,-1 51,0-51,0 50,0 1,1 24,-1-25,0 25,0 0,0 0,0 0</inkml:trace>
  <inkml:trace contextRef="#ctx0" brushRef="#br0" timeOffset="416169.9654">18951 5779,'0'0,"0"-24,25 24,-25 24,24 26,-24-25,25 0,-25 0,25 24,-25-24,0 0,0 0,0-50,0 0,0 0,0 0,0 1,0-26,0 0,25-24,0 49,-1 0,1 25,-25-25,25 25,0 0,0 0,-1 0,26-24,-25 24,24 0,1 24</inkml:trace>
  <inkml:trace contextRef="#ctx0" brushRef="#br0" timeOffset="416731.2751">20042 5829,'0'25,"25"-25,0 0,0 0,-1 0,1-25,25 25,-25 0,24 0,-24 0,25 0,-1-25,1 25,49 0,-25 0,-49 0,0 0,0 0,0 0,0 0,-1 0,1 0,0 0,0 0</inkml:trace>
  <inkml:trace contextRef="#ctx0" brushRef="#br0" timeOffset="416977.2735">20712 5581,'124'174,"-248"-348,149 174,-25 25,25-25,-1 0,1 25,0-1,-25 1,25-25,0 50,-25-1,0-24,0 0,0 0,-75 74,50-74,1 0,-1 0</inkml:trace>
  <inkml:trace contextRef="#ctx0" brushRef="#br0" timeOffset="418123.3458">21481 5854,'0'-25,"-25"25,25-25,25 25,-25-25,0 1,25 24,-1-25,-24 0,25 25,0 25,0-25,0 25,-1-1,76 26,-100-25,25-25,-25 25,24-25,1 0,50 0,-51-25</inkml:trace>
  <inkml:trace contextRef="#ctx0" brushRef="#br0" timeOffset="418978.3412">22275 5606,'0'-25,"-25"25,0 25,0-25,0 25,1-25,-1 24,0 26,0 0,0-1,25-24,25 25,25-50,-25 0,-1 0,-24-25,25 25,0-25,0 0,-25 0,25 25,-25-24,0-1,0 0,0 0,0 0,0 50,24-25,-24 50,0-25,25-1,-25 1,0 0,0 0,25 0,-25 24,0 51,0-76,25 1,-25 0,0 25,0 49,0-74,0-1,0 1,0 0,0 0,25 0,-25-50</inkml:trace>
  <inkml:trace contextRef="#ctx0" brushRef="#br0" timeOffset="421073.3648">26739 5531,'0'-24,"0"-1,-24 25,24-25,-25 50,0-25,25 25,-50-1,50 1,-24-25,24 25,0 0,0 0,0-1,24 1,-24 0,25 0,-25 0,50-1,-50 1,25 0,-1 0,1 0,-25 0,25-1,-25 1,-25-25,0 0,25 25,-24-25,-1 0,0 0,0 0,-24 0,24-25,0 25,25-25</inkml:trace>
  <inkml:trace contextRef="#ctx0" brushRef="#br0" timeOffset="421863.923">26963 5507,'0'-25,"0"50,0-1,0 1,0 25,0-25,0-1,0 1,0 0,0 25,0-26,0 1,0 0,0 0,0 0,0 0,0-1</inkml:trace>
  <inkml:trace contextRef="#ctx0" brushRef="#br0" timeOffset="422146.4434">26938 5730,'0'-25,"0"50,25-25,-1 0,1 0,0 0,0 0,0 0,0 0,-1 0,1 0,0 0,-25-25</inkml:trace>
  <inkml:trace contextRef="#ctx0" brushRef="#br0" timeOffset="422515.6318">27161 5507,'0'24,"0"1,25 0,-25 0,0 49,0-49,0 74,0-74,0 0,25-25,-25 25,0 0,0-1,0 1,0 0,0-50,25 0</inkml:trace>
  <inkml:trace contextRef="#ctx0" brushRef="#br0" timeOffset="428618.3556">17363 6970,'0'0,"-25"25,25 0,0 0,25-1,-25 1,25 25,0-50,0 25,-25-1,24-24,26 25,-50 0,50 0,-50 0,25-25,-25 24,0 1,-25 0,0 0,0 0,0-25,0 24,1-24,24-24,-25 24</inkml:trace>
  <inkml:trace contextRef="#ctx0" brushRef="#br0" timeOffset="428905.9095">17363 6995,'0'0,"25"0,0-25,0 25,24 0,1 0,-25 0,24 0,1 0,-25 0,0 0,-1 0,1 0</inkml:trace>
  <inkml:trace contextRef="#ctx0" brushRef="#br0" timeOffset="429329.9124">17438 6772,'-25'0,"50"0,-75 0,25 0,25 24,-25-24,25 25,-24 0,24 0,-25 0,0 0,0 74,25-25,-25-24,25-1,0 75,0-74,25 0,-25-26,25 26,49 24,-24-49,-25-25,24 25,1-25,25 0,-26 0,1 0,148-74,-148 49,-25 0,24-49,-49 49,25 0,-25 0,0-24,0 24,-25-25,25 25,-49-49,24 24,-50 1,1-1,49 50,0-25</inkml:trace>
  <inkml:trace contextRef="#ctx0" brushRef="#br0" timeOffset="432644.2122">24532 6747,'0'25,"-25"-25,25 24,-25 1,25 0,-49 0,24 25,-25-1,50-24,25-25,-25 25,25-25,0 0,-1 0,1 0,0 0,0 0,0 0,-1-25,1 25,0 0,0 0</inkml:trace>
  <inkml:trace contextRef="#ctx0" brushRef="#br0" timeOffset="432919.2969">24681 6772,'-25'173,"50"-346,-50 197,25 1,0 0,0 0,0 0,0 24,0 1,0-25,0 24,0-24,0 0,0 0,0 0,0 24,0-24,25 49,-25-24,0-25</inkml:trace>
  <inkml:trace contextRef="#ctx0" brushRef="#br0" timeOffset="434098.3023">24433 6672,'-25'0,"25"-24,-25 24,0 0,25 24,-25-24,1 25,-1 0,-50 74,75-74,-24 0,-1 0,25 0,-25-1,25 26,-25-25,25 0,0-1,0 26,0-25,0 24,25-24,-25 25,50-1,-26-24,1 0,0 0,0 0,49-1,-24-24,-25 0,24 0,1 0,-25-24,24 24,50-25,-49-25,0 25,-26 1,26-1,-50 0,25 0,-25 0,0-49,0 49,0 0,0-24,0 24,-25-49,0-1,0 1,1 49,-26-25,-49 25,74 25,25 25</inkml:trace>
  <inkml:trace contextRef="#ctx0" brushRef="#br0" timeOffset="434600.9303">25251 6598,'0'25,"0"0,0-1,25 125,-25-99,0-25,25 49,-25-49,0 0,0 0,0-1,0 1,0 0,0-50,0 0,124-99,-99 75,-1 24,1 0,0 0,0 25,0-25,24 1,-24-1,0 0,-50 25,0 0</inkml:trace>
  <inkml:trace contextRef="#ctx0" brushRef="#br0" timeOffset="434854.5689">25400 6846,'0'0,"25"0,-25 25,25-25,-1 25,-24 0,25-1,0 1,0 0,-25 0,25-25,-25 25,24-1,-24 1,25-25,0 25,0-25</inkml:trace>
  <inkml:trace contextRef="#ctx0" brushRef="#br0" timeOffset="435199.7945">25747 6846,'-49'199,"98"-398,-74 224,25 0,0 0,0-1,0 26,0-25,0 0,25-1,-25 1,25-25,-25 25,25-25,0 0,-1 0,1-25,25-49,-50 49,0 0,0 0,-25 1,0-1,0 25,1-25,-1 25,0 0,0 25,25 0</inkml:trace>
  <inkml:trace contextRef="#ctx0" brushRef="#br0" timeOffset="435603.4849">25995 6846,'0'50,"0"-100,0 125,0-51,0 1,0 0,25 0,-25 0,0-50,0 0,0 0,0 0,25 1,-25-1,25 25,-25-25,25 0,-1 25,1 0,0 0,-25 25,0 0,0 0,0-1,0 1,0 0,0 0,0 0,0-1,0 1</inkml:trace>
  <inkml:trace contextRef="#ctx0" brushRef="#br0" timeOffset="435859.1162">26318 6573,'0'25,"0"0,0 0,0 49,0-49,0 0,0-1,0 1,0 0,0 0,0 0,0 24,0-24,25 0,-25 0,0 0,0-1,0 1,24 0</inkml:trace>
  <inkml:trace contextRef="#ctx0" brushRef="#br0" timeOffset="436045.68">26243 6871,'0'0,"25"0,0 0,0 0,24-25,-24 25,25 0,-25 0,-1 0,1 0</inkml:trace>
  <inkml:trace contextRef="#ctx0" brushRef="#br0" timeOffset="436408.8227">26516 6871,'25'0,"-25"25,0 0,0-1,0 1,0 0,0 0,0-50,0 0,0 0,0 1,0-1,0 0,25 0,0 25,-1-25,26 25,-25 0,-25 25,25-25,-25 25,24-25</inkml:trace>
  <inkml:trace contextRef="#ctx0" brushRef="#br0" timeOffset="436757.8152">26863 6821,'-24'0,"48"0,-73 0,49 25,-25 0,0-25,25 25,0 24,0-24,25-25,0 0,0 0,-1-25,1 1,0-1,-25 0,0 50,0 0,0-1,-25-24,25 25,0 0,0 0,25-25</inkml:trace>
  <inkml:trace contextRef="#ctx0" brushRef="#br0" timeOffset="436994.8167">27012 6821,'25'0,"-50"0,50 25,-25 0,0 25,0-26,0 1,0 0,0 0,-25 0,25 49,0-49,0 24,0 1,0-25,0 0,0-1,0 1,0 0,-25 0</inkml:trace>
  <inkml:trace contextRef="#ctx0" brushRef="#br0" timeOffset="437232.8172">27037 6846,'25'-25,"-50"50,50-75,0 50,0 0,-1 0,-24 50,0-25,0 0,-24 24,-1-24,0 0,0 0,0-25,0 0,25 25</inkml:trace>
  <inkml:trace contextRef="#ctx0" brushRef="#br0" timeOffset="437545.3442">27260 6796,'0'25,"-24"-25,24 25,-25 0,25 0,0 0,-25 24,50-24,0-25,-1 0,1 0,0-25,-25 0,25 1,-25-1,-50-50,25 75,1 0,-1 0,0 0,25 25,-25-25</inkml:trace>
  <inkml:trace contextRef="#ctx0" brushRef="#br0" timeOffset="438411.4887">27260 6449,'0'-25,"0"50,-24-25,24 25,-25-25,25 25,0 0,-25-25,25 24,0 1,25 0,-25 0,25 0,-1 24,-24-24,25-25,-25 25,0 0,-25-25,25-25,-24 25,24-25,0 0,24 0,1 25,-25-24,25-1,0 25,0-25,-1 25,1-25,-25 50,0 0,0 0,0-1,-25 1,25 0,0 0,0 0,0-50</inkml:trace>
  <inkml:trace contextRef="#ctx0" brushRef="#br0" timeOffset="438755.2069">27409 6424,'25'-24,"-75"272,75-472,25 200,-50 48,0 1,0 0,0 0,25 0,-25-1,0 1,0 0,24 25,-24-26,25 1,-25 0,0 0,-25-25,1 0,-1 0,0 0,0-25</inkml:trace>
  <inkml:trace contextRef="#ctx0" brushRef="#br0" timeOffset="438987.2041">27558 6524,'0'24,"0"1,0 0,0 0,0 0,0-1,0 1,0 0,0 0,0 0</inkml:trace>
  <inkml:trace contextRef="#ctx0" brushRef="#br0" timeOffset="439114.1952">27484 6325,'0'-25,"0"50</inkml:trace>
  <inkml:trace contextRef="#ctx0" brushRef="#br0" timeOffset="452788.4868">19596 6970,'0'0,"0"-25,0 1,-25-1,0 25,0 25,0-25,25 24,-24 1,-1-25,25 25,-25 0,0 0,25-1,-25 1,25 0,-24 25,24-26,24 26,-24-25,25 0,0-25,0 0,0-25,24-25,-24 25,0-49,0 49,-25 0,25 1,-25-1,0 0,0 50,0 0,0-1,24 224,-24-148,0-51,0 1,0-25,0 24,0 1,0-25,0 24,0-24,25 25,-25-26,0 1,0 25,0-25,0-1,0 1,0 0,0-50</inkml:trace>
  <inkml:trace contextRef="#ctx0" brushRef="#br0" timeOffset="453428.489">20340 7268,'25'0,"-1"0,1 0,0 0,25 25,49-50,-25 25,100-25,-100 25,1-25,74 25,-100 0,1 0,-1 0,26 0,-26 0,-24 0,0 0,0 25,-25-50</inkml:trace>
  <inkml:trace contextRef="#ctx0" brushRef="#br0" timeOffset="453649.5162">21382 6995,'24'0,"26"99,-100-173,26 49,73 75,-24-26,-25 1,25 0,-25 0,25 0,-25-1,0 26,0-25,-25 0,25 24,-25-24,0 0,0 0,1-1</inkml:trace>
  <inkml:trace contextRef="#ctx0" brushRef="#br0" timeOffset="454422.037">21977 7144,'0'-25,"0"50,25-75,-25 25,25 25,-25-24,24 24,-24 24,25-24,-25 25,25-25,-25 25,25 0,0 0,-1-1,26 1,-25 0,0-25,-1 0,1 0,0 0,0 0,0 0,-1-25,1 0,-25 1</inkml:trace>
  <inkml:trace contextRef="#ctx0" brushRef="#br0" timeOffset="454880.6992">22647 6945,'0'0,"24"0,-24 25,0 0,0 0,0 0,0-1,0 1,0 0,0 25,0-26,25 1,-25 74,0 25,25-99,-25 0,0 0,-25-25,0-50,25 25,0-49,-24 24,24-24,24-25,26 0,-25 74,-25 0,25 0,0 25,-1-25,76 1,-51 24,26 0,-51 24,1-24</inkml:trace>
  <inkml:trace contextRef="#ctx0" brushRef="#br0" timeOffset="458979.8949">7962 7962,'0'-25,"0"50,0 0,25-25,-25 25,0 0,25-25,-25 25,25-1,-25 1,25 0,-25 0,24-25,-24 25,25-25,0 0,0-25,0 0,-1 0,26-49,-25 49,0 0,24-25,-24 26,0-1,0 0,24 0,-24 0,99-74,-149 124</inkml:trace>
  <inkml:trace contextRef="#ctx0" brushRef="#br0" timeOffset="462271.3017">19819 7590,'-25'0,"50"0</inkml:trace>
  <inkml:trace contextRef="#ctx0" brushRef="#br0" timeOffset="500449.7251">9922 7789,'0'-25,"0"0,25 25,-25-25,0 0,24 25,1 25,-25 0,25 49,0-49,-25 0,0 0,25 0,-25-1,0 26,25-25,-25 0,0 0,24-1,-24 1,50-50,-25 1,0-1,-1-25,1 25,0-24,0-1,24 25,-49 0,25 1,-25-1,25 25,0-25,0 25,-25-25,24 25,-24-25,25 25</inkml:trace>
  <inkml:trace contextRef="#ctx0" brushRef="#br0" timeOffset="500985.2484">10840 7689,'-25'-24,"0"24,0 24,0-24,1 25,24 0,-25-25,25 25,-25-25,25 25,-25-1,25 26,-25-25,25 0,0 24,0-24,25-25,-25 25,25-25,0 0,0 0,-1 0,1 0,0-25,0 0,-25 0,25 25,-25-24,24-26,-24 25,25 0,-25 1,0-1,0 0,-25 25,25 25,25 49,-25-49,0 0,0 0,25-1,-25 1,0 0,0 0,0 0,0 0,25-50</inkml:trace>
  <inkml:trace contextRef="#ctx0" brushRef="#br0" timeOffset="501276.2463">11063 7565,'0'-24,"0"-1,-99 372,198-645,-99 274,0 48,25-24,-25 25,0 0,24 25,1-1,-25 26,0-51,0 26,0-25,0 24,0 1,0 0,0-1,25-24</inkml:trace>
  <inkml:trace contextRef="#ctx0" brushRef="#br0" timeOffset="501513.7877">11286 7764,'25'25,"-149"198,223-471,-74 297,-25-24,0 0,0 0,0 0,25-1,-25 1,0 0,0 0,0 0,0 24,0-24,0 0,0 0,0-50</inkml:trace>
  <inkml:trace contextRef="#ctx0" brushRef="#br0" timeOffset="501642.8817">11311 7714,'0'-25,"0"50</inkml:trace>
  <inkml:trace contextRef="#ctx0" brushRef="#br0" timeOffset="502158.1371">11757 7813,'0'-24,"-24"-1,-1 25,0 25,25-1,-25-24,25 25,-25 0,25 0,-24 0,24-1,0 1,0 0,0 0,0 0,24-25,1 0,0 0,99-124,-99 74,0 25,-25 0,24-49,-24 49,0-24,0 24,0-25,0 25,-24 1,24-1,-25 25,0-50,0 50,0 0,1 0,24 25,-25 0,25 24,-25-24,25 0,0 0,0 24,0-24,25 0,-25 25,0-26,25 1,24 25,-24-1,0-24,24 0,-24-25,0 25,49-25</inkml:trace>
  <inkml:trace contextRef="#ctx0" brushRef="#br0" timeOffset="502664.1395">10170 8558,'0'0,"0"-25,25 25,0 0,-25-25,24 25,51-25,24 0,0-24,-49 49,99-50,-50 25,-25 25,25-24,1-1,-1 0,0 0,0 25,25-25,-49 1,24-1,-25 25,75-25,-99 25,-1-25,1 25,24 0,-49 0,25 0,-25 25</inkml:trace>
  <inkml:trace contextRef="#ctx0" brushRef="#br0" timeOffset="503075.1363">10592 8781,'-25'0,"50"0,-75 0,75 0,24-25,26 0,-26 0,26 25,-1-24,100-51,-75 50,0-24,125-26,-125 51,0-26,0 25,75-24,-100 24,50 0,-74 0,0 25,-1 0,-24 0,-50 0,25-25</inkml:trace>
  <inkml:trace contextRef="#ctx0" brushRef="#br0" timeOffset="509315.1848">17066 8830,'24'0,"1"0,0 0,25 0,-1 0,1 0,-25 0,-1 0,1 0,25 0,-25 0,-1 0,26 0,25 0,-51 0,26-24,0 24,-1 0,1 0,-1 0,1 0,0 0,24 0,0 0,-24 0,99-25,-100 25,100 0,-74 0,74 0,24 0,1-25,-100 25,100 0,-75-25,0 25,298-49,-174 24,-99 25,-24 0,24-25,-25 25,25-25,124 25,-124-25,25 25,-25 0,0-24,25 24,-25-25,25 25,-1 0,-24 0,174-25,124 0,-125 25,1-25,124 1,-273 24,148-25,-173 25,25 0,99 0,571 0,-621-25,-99 25,1 0,-1 0,-25 0,100 0,-100 0,1 0,-1 0,-24 0,24 0,-24 0,-1 0,1 0,-25 0,49 0,-24 0,-25 0,-1 0</inkml:trace>
  <inkml:trace contextRef="#ctx0" brushRef="#br0" timeOffset="511236.0459">17909 10815,'0'0,"0"-25,-25 25,25-25,-25 25,1 0,-1-25,0 50,0-25,0 25,25 0,-24-25,24 25,-25-1,0 1,25 25,-25-25,25 24,-25 1,25-25,-24 49,24-24,0-1,0 1,0 0,0 24,24-24,-24-1,25-24,25 25,-25-26,49 26,-24-50,-1 0,1 0,24 0,-24 0,-1 0,1-25,0 0,-1 1,1-1,-25 0,24-25,-24 26,0-26,0 0,-25-24,0-25,0 49,-25 0,-25-24,25 49,1 0,-125-49,99 74,-99 25,125-25</inkml:trace>
  <inkml:trace contextRef="#ctx0" brushRef="#br0" timeOffset="513296.0439">19422 11162,'25'0,"-50"0,50-25,-25 0,0 50,25 0,-25 0,0 25,0-26,24 1,-24 0,0 0,0 24,0-24,0 50,0-51,0 1,0-50</inkml:trace>
  <inkml:trace contextRef="#ctx0" brushRef="#br0" timeOffset="513655.6143">19397 10964,'0'0,"-25"0,1 0,24 24,-25 1,0 0,-25 149,50-125,-24 1,24 0,0-1,0-24,24 25,-24-1,25-24,0 49,0-49,24-25,-24 25,0-25,25 0,-26 0,26 0,0-25,-25 0,24 1,-24-1,25 0,-26 0,1-24,25-26,-25 50,-25-49,0 24,-25-24,0 49,0 0,0 0,1 1,-1-1,-25 25,25 0,1 0,-1 25,0-1</inkml:trace>
  <inkml:trace contextRef="#ctx0" brushRef="#br0" timeOffset="514098.18">20811 11013,'25'-25,"-25"50,0 0,0 0,0 0,0 24,0-24,0 25,0-25,25 24,-25 1,25 99,-25-100,24 50,-24-74,0 0,0-50</inkml:trace>
  <inkml:trace contextRef="#ctx0" brushRef="#br0" timeOffset="514332.8184">20811 11013,'50'-124,"-100"248,125-248,-51 124,1 0,0 0,-25 25,25-25,0 25,-1 0,-24-1,-24 26,-1 0,0-1,0-24,-49 25,49-50,0 0</inkml:trace>
  <inkml:trace contextRef="#ctx0" brushRef="#br0" timeOffset="514738.2469">21555 10939,'0'0,"0"25,0-1,75 76,-75-51,24-49,-24 25,25 0,-25 0,25 0,0-1,0-24,-25-49,25 24,-1 0,1-25,-25 26,25-26,-25 25,25-24,0-1,-25 25,24 25</inkml:trace>
  <inkml:trace contextRef="#ctx0" brushRef="#br0" timeOffset="515113.9784">22597 10988,'0'0,"-25"0,25-24,0-1,0 0,0 0,25 0,0 1,0 24,-1 0,1 24,0 1,0 0,0 0,0 0,-1-1,1-24,0 25,0-25,0 0,24 0,-24 0</inkml:trace>
  <inkml:trace contextRef="#ctx0" brushRef="#br0" timeOffset="515518.5379">23490 10790,'0'0,"0"-25,-25 25,0 0,1 0,24 25,-25-25,0 25,0 0,25-1,-25 1,25 25,0-25,0-1,0 1,25-25,0 0,25-25,-26 1,1 24,0-25,-25 0,25 25,-25-25,0 0,25 25,-25 25,0 0,0 0,-25 74,25-49,0-26,0 76,25 49,-25-125,0 26,24 0,-24-26,0 1,0 0,0 0,25-25,-25 25</inkml:trace>
  <inkml:trace contextRef="#ctx0" brushRef="#br0" timeOffset="517067.6045">19571 12427,'0'-25,"-25"25,25-24,25 24,-25-25,50 0,-26 0,26 0,-25 1,0 24,-1 0,-24 24,0 1,0 25,-24-50,24 25,0-1,-25 1,25 0,-25 25,25-26,-25-24,25 25,0 0,25-25,0 25,0-25,-1 0,1 0,0-25,0 25,0 0,-1 0,1-25,0 25,0 0,0-25</inkml:trace>
  <inkml:trace contextRef="#ctx0" brushRef="#br0" timeOffset="517462.2469">19695 12005,'-25'-24,"50"48,-75-48,26 24,-1 24,-25 1,25 25,0-50,-24 99,49-74,-25 49,25-24,0-25,0 24,25 51,0-26,24 0,-24-24,50 0,-26-26,-24-24,25 25,-1-25,1 0,-1 0,-24-25,50-24,-26 49,-24-50,0 25,0 1,-1-1,-24-25,25 25,-25 1,0-26,0 0,-25 1,1 24,24 0,-25 0,0 25,0-24,25-1,-25 25,1 0</inkml:trace>
  <inkml:trace contextRef="#ctx0" brushRef="#br0" timeOffset="518651.3368">21109 12254,'0'-25,"0"50,25-25,-25 24,0 1,0 0,0 0,0 0,0 24,24 1,-24-25,0-1,0 1,0-50,0 1,0-100,0 99,0 0,0 0,0 0,0 1,25 24,-25-25,0 0,0 0,25 25,0 0,24-25,-24 25</inkml:trace>
  <inkml:trace contextRef="#ctx0" brushRef="#br0" timeOffset="519026.3393">22027 12328,'-25'0,"50"0,24 0,1-25,24 25,25-25,-24 25,-26 0,1-24,0 24,-1 0,1 0,-1 0,-24-25,25 25,-25 0,0 0,-1 25,1-25,0 0,0 0,0 0</inkml:trace>
  <inkml:trace contextRef="#ctx0" brushRef="#br0" timeOffset="519230.3387">22845 12030,'25'25,"25"99,-75-223,-25 49,100 149,-25-74,-25 25,0-25,0 0,0-1,0 1,0 0,0 0,0 0,-25-1,25 1,-25 0,0 0</inkml:trace>
  <inkml:trace contextRef="#ctx0" brushRef="#br0" timeOffset="519981.3344">23515 12328,'0'-25,"0"0,25 25,-25-24,24 24,-24-25,25 0,0 25,0-25,0 25,-1 0,1 50,-25-25,25-1,0 1,-25 0,25-25,-25 25,24 0,1-25,0 24,0-24,0 0,0 0,-1 0,1 0,25 0,-25 0</inkml:trace>
  <inkml:trace contextRef="#ctx0" brushRef="#br0" timeOffset="520236.3356">24284 12055,'0'50,"0"-100,0 124,0-49,25 25,-25-25,0 24,0-24,0 25,0-25,24 173,-24-173,25 0,-25-1,0 26,0 24,0-49,0 0</inkml:trace>
  <inkml:trace contextRef="#ctx0" brushRef="#br0" timeOffset="520473.3357">24284 12129,'74'-99,"-123"670,123-1167,-173 720,248-248,-125 124,1 25,0-25,0 0,0 50,-25-25,0 24,0-24,-25 74,-25-49,25-25,1 24,-26-24,25 0</inkml:trace>
  <inkml:trace contextRef="#ctx0" brushRef="#br0" timeOffset="556428.5948">10418 9153,'0'0,"0"25,0 0,0-1,25 1,-25 0,0 0,0 0,0 24,0-24,0 74,0-74,0 25,0-1,0-24,0 25,0-1,0 26,25-51,-25 1,0 0,0 0,0 0</inkml:trace>
  <inkml:trace contextRef="#ctx0" brushRef="#br0" timeOffset="556709.1194">10220 9699,'0'-25,"24"25,26-25,49-25,-74 26,0 24,0 0,24-25,-24 25,0 0,0 0,-1 0,1 25,0-25,25 24,-50 1,24 0</inkml:trace>
  <inkml:trace contextRef="#ctx0" brushRef="#br0" timeOffset="556877.1283">10790 9624,'50'174,"-100"-348,100 373,-50-175,0 1,0 0</inkml:trace>
  <inkml:trace contextRef="#ctx0" brushRef="#br0" timeOffset="557042.1228">10815 9401,'0'471,"0"-942</inkml:trace>
  <inkml:trace contextRef="#ctx0" brushRef="#br0" timeOffset="557590.2454">11336 9624,'-25'0,"50"0,-50-25,0 1,0-1,1 0,-1 25,25-25,-25 25,0 25,0-25,0 50,1-1,-1 1,25-1,0-24,0 0,25 0,-1 0,1-25,0 0,0-25,25 0,-26 0,-24 0,25-24,25-26,-25 1,-25 24,24 1,-24 24,0-25,0 1,0 24,0-49,0-1,-24 50,24 50,0 0,0 0,0 0,0 24,0 26,0-51,0 51,0-50,0-1,24 26,-24-25,0 0,0-1,25 1,-25 0,0 0,25 0,-25-1,25 1</inkml:trace>
  <inkml:trace contextRef="#ctx0" brushRef="#br0" timeOffset="557980.5707">11708 9451,'-50'-75,"100"150,-100-125,25 50,25 50,-24-26,24 1,0 0,0 25,0-26,0 1,0 0,0 0,24-25,1 0,0-50,25 25,-50 1,24-51,1 50,-25 1,25-1,-25 0,0 50,0 0,0 24,0-24,0 25,0-26,0 1,0 0,0 0,25 0,-25-1,25-24</inkml:trace>
  <inkml:trace contextRef="#ctx0" brushRef="#br0" timeOffset="558454.667">11956 9004,'0'25,"0"-50,0 75,0-25,0-1,25 1,-25 0,0 0,0 0,0-1,24 26,-24-25,0 49,0-49,25 99,-25-99,0 49,0-24,0-25,0-1,0 1,25-50,-25 1,50-51,-26 26,1-26,-25 50,25 1,-25-1,0 0,25 0,-25 0,0 1,0-1,-25 50,25-1,-25-24,25 25,0 0,0 0,0 0,0-1,0 26,25 0,25-1,-50-24,49 25,-24-50,0 0</inkml:trace>
  <inkml:trace contextRef="#ctx0" brushRef="#br0" timeOffset="559156.203">12948 9401,'0'0,"25"25,0 0,-1-1,-24 1,25 0,-25 0,25 0,0 24,-25-24,0 0,25 0,-25-1,0 1,24 0,1 0,0-25,-25-50,25 50,-25-25,0 1,25-26,-25 25,25 0,-25-49,24 24,1-49,0 74,-25 1,0-1,25 50,-25-1,25-24</inkml:trace>
  <inkml:trace contextRef="#ctx0" brushRef="#br0" timeOffset="560008.9704">13717 9302,'-50'0,"100"0,-124 25,49-1,0 1,0 0,0 49,1-49,24 0,0 0,0 0,24-25,1 0,0 0,0-25,0-25,-1 25,1 1,-25-1,25 0,-25 0,25 25,-25-25,0 1,0 48,0 1,0 0,0 0,0 24,0-24,0 0,0 25,0-26,25-24,-25 25,24 0,1-25,0 0,-25-25,25 25,-25-25,25-24,-25 24,24 0,-24 0,0-24,25-26,-25 51,0-26,0 0,0-24,-25 49,25-24,0 24,0 0,0 0,0 0,0 50,0 0,0 0,0 24,0-24,25 0,-25 25,0-26,25 1,-25 0,0 0,25 0,-25-1,0 1,25 25,-1-25,1 49,-25-49,25-25,-25-25,0 0,25 0,-25 1,25-26,-25 0,24 26,-24-26,0 75,0 0,25-1,-25 1,0 0,0 0,25-25,-25 49,0-24,25 0,-25 0,0 0,0-1,0-48,0-1</inkml:trace>
  <inkml:trace contextRef="#ctx0" brushRef="#br0" timeOffset="560144.9705">14188 9153,'25'0,"-50"0,75 0</inkml:trace>
  <inkml:trace contextRef="#ctx0" brushRef="#br0" timeOffset="560618.635">14585 9029,'0'25,"0"0,0-1,0 1,-25-25,25 25,-24 49,24-49,-25 25,0-1,25-24,0 25,0-25,25-25,0 24,-1-48,1 24,-25-25,25-25,25-24,-26-1,-24 51,0-1,0-25,0 1,-24-51,24 75,-25-49,25 49,-25 0,0 1,0 24,1 0,-1 0,25 24,-25 1,25 25,25 24,0-49,-1 0,1 25,25-1,-1-24,-24-25,25 25,-25 0,24-25,26 0</inkml:trace>
  <inkml:trace contextRef="#ctx0" brushRef="#br0" timeOffset="561302.5233">11336 10418,'0'0,"25"0,-1 0,1-25,25 25,-25-25,74 1,25-26,-50 25,348-124,-298 125,0-26,25 25,0-25,-25 26,24-26,125-24,-25 24,-24-24,371-75,-570 149,0 0,-50 0,25-25,-25 25</inkml:trace>
  <inkml:trace contextRef="#ctx0" brushRef="#br0" timeOffset="561698.2676">12551 10269,'-25'0,"50"0,-25 0,25 0,0 0,0-25,24 25,1-24,-1-1,26 0,-1 0,25 0,-24-24,24 24,25 0,-25-25,125-24,-125 49,74-49,-98 49,-1 0,-24 0,-1 25,1-24,-25 24,0-25,-1 25,-24-25</inkml:trace>
  <inkml:trace contextRef="#ctx0" brushRef="#br0" timeOffset="610165.318">18083 11261,'-25'0,"25"-24,0-1,0 50,0-1,0 1,0 0,25-25,-25-25,0 0,0 1,-25 24,25 24,0 1,25-25,-25-25,24 25,-24-24,0-1,-24 25,-1 25,0-1,25 1,0 0,0-50,25 25,-25-25,0 1,0-1,-25 25,25 25,0-1,-25 1,25 0,0 0,25-25,-25-25,0 0,-25 25,25 25,0 0,25-25,-25-25,25 0,-25 0,-25 25,25-24,-50-1,26 50,-1-1,0 1,25 0,-25-25,25 25,-25 0,25-1,-24 1,24 0,0 0,-25 0,50-1,-1 1,1 0,0-25,49 0,50 0,-49 0,-1-25</inkml:trace>
  <inkml:trace contextRef="#ctx0" brushRef="#br0" timeOffset="663837.6811">19720 13444,'0'-25,"25"25,-25-24,49 24,-24 0,0 0,0 0,-1 0,1 24,-25 1,0 0,0 0,-25 0,25-1,-24 1,48-50,26 25,-25 0,0 0,-1-24,1 24,0 0,0 24,0 1,-25 0,0 0,-25 0,25-1,-25 1,0 0,0 0,-24 0,-1-1,25-24,1 0,-1 0,0 0,25-24</inkml:trace>
  <inkml:trace contextRef="#ctx0" brushRef="#br0" timeOffset="664568.8148">19720 13246,'-25'0,"0"0,0 0,1 0,-1 0,25 25,-25-25,0 0,25 24,-25 1,0 0,1 25,-1-1,25 224,25-199,-25-49,24 25,76 24,-75-49,123 0,1-25,-99-25,49-25,-49 26,24-51,-24 26,-1-26,-49 1,0 24,-25 1,-272-125,272 174,-99 50,25-26,49 1,25 0</inkml:trace>
  <inkml:trace contextRef="#ctx0" brushRef="#br0" timeOffset="667204.0838">22448 13494,'0'-25,"0"50,25-25,-25 25,25-1,0 76,-25-76,24 51,51 49,-50-124,-1 0,1-25,25-25,-50 1,25 24,0 0,-1 0,-24-24,25 24,25-25,-25 1,-1 24,-24 0,25 25,-25-25,0 1,25 24,-50 0,25 24</inkml:trace>
  <inkml:trace contextRef="#ctx0" brushRef="#br0" timeOffset="673692.1178">21134 13742,'-25'0,"50"0,-25 0,0-25,0 0,24 0,-24 1,25-1,0 0,0 0,-25 0,25 25,-25-24,24 24,51 74,-50-24,-1-26,1 26,0-25,0 0,0-1,-1-24,1 25,0-25,-25 25,25-25,0 0,-1 0,1-25,0 25</inkml:trace>
  <inkml:trace contextRef="#ctx0" brushRef="#br0" timeOffset="674115.5212">21952 13395,'0'0,"0"24,0 1,25 0,-25 0,0 0,0-1,0 1,0 0,0 25,25 74,-25-75,0-24,0 0,0 0,0-1,25-24,-25-24,-25-1,25 0,0 0,0-24,0-26,0 1,0 24,25 25,-25 1,0-1,24 0,1-25,0 26,0-1,0 25,-25 25,24-25</inkml:trace>
  <inkml:trace contextRef="#ctx0" brushRef="#br0" timeOffset="676088.7495">23490 13643,'0'-25,"25"0,-25 0,25 25,-25-25,0 1,24 24,-24-25,25 25,-25 25,0-1,25 1,-25 0,50 49,-26-49,1 25,0-50,49 25,-74-1,25-24,0 0,0 0,-25-24,25 24,-25-25,25 25,-25-25,0 0,0 0,0 1</inkml:trace>
  <inkml:trace contextRef="#ctx0" brushRef="#br0" timeOffset="676504.5041">24259 13320,'0'0,"0"25,0 0,0 0,25-1,-25 1,0 0,0 0,0 0,0 24,0 1,0-1,0-24,0 25,0-25,0 24,0 50,0-49,0-25,0 0,0-1,0 1,0 0,-25-25,25-25</inkml:trace>
  <inkml:trace contextRef="#ctx0" brushRef="#br0" timeOffset="676841.0622">24185 13419,'0'-24,"0"48,0-73,24 24,1 0,0 25,0-25,0 25,-1 0,26 0,-25 0,24 50,-49-25,0 0,0-1,0 1,-99 50,74-51,1-24</inkml:trace>
  <inkml:trace contextRef="#ctx0" brushRef="#br0" timeOffset="715572.9942">17859 9550,'25'0,"-25"-25,0 0,0 0,25 25,-25 25,0 0,25 49,-25-49,0 0,25 25,-25-26,0 26,0-25,24 24,-24-24,0 0,25 0,-25 0,0 24,0-24,25 0,-25 0,25 0,-25-1</inkml:trace>
  <inkml:trace contextRef="#ctx0" brushRef="#br0" timeOffset="716030.0007">17859 9847,'50'0,"24"174,-123-348,74 174,-125 0,224 0,-99 0,0 0,-25-24,25 24,0 0</inkml:trace>
  <inkml:trace contextRef="#ctx0" brushRef="#br0" timeOffset="716277.5358">18207 9723,'49'174,"-198"-298,249 74,-51 249,-24-174,-25-1,0 1,25 0,0 25,-25-75</inkml:trace>
  <inkml:trace contextRef="#ctx0" brushRef="#br0" timeOffset="716887.54">18207 9575,'24'0</inkml:trace>
  <inkml:trace contextRef="#ctx0" brushRef="#br0" timeOffset="717356.2013">18653 9723,'-49'-49,"24"49,-273-75,596 175,-323-100,124 24,-223 1,99 0,25 0,-25-25,25 25,0-1,0 1,25 0,0-50,50-49,-51 49,1 0,0-24,-25 24,-25-347,25 397,0-1,50 348,-25-347,-25 0,24 0,26 24,-25-49</inkml:trace>
  <inkml:trace contextRef="#ctx0" brushRef="#br0" timeOffset="718022.9045">19075 9525,'-99'99,"198"-198,-198 223,99-99,0 0,24-25,-24 24,25-24,0-24,0 24,0-25,-1 0,-24 0,25 0,0 1,0-1,-25 50,0 49,0-49,25 0,-25-1,0 1,24-25,1-25,-25 1,25-51,-25 26,0-26,25 1,-25 49,-25-49,25 49,0 0,0 0,-25-24,25 73,0 1,25 50,0-51,-25 26,25 0,-25-26,24 1,-24 0,25 0,0-25,0 25,0-50,49-50,-74 51,25 24,-25-25,0 0,0 50,0 0,0-1,0 1,0 0,0 0,0 0,25-1,-25 1,0 0,25-25,-25 25,24-25,1 0,0 0</inkml:trace>
  <inkml:trace contextRef="#ctx0" brushRef="#br0" timeOffset="718425.0629">20166 9277,'0'-25,"0"50,25-25,-25 25,0 0,25 24,0-24,-25 0,24 0,1-1,0 1,0 0,0-25,-1 0,1 0,25-99,-25 74,-25 0,24 0,-24 1,0-1,25 0,-25-25,0 26,25 24</inkml:trace>
  <inkml:trace contextRef="#ctx0" brushRef="#br0" timeOffset="719125.9634">20910 9178,'-99'149,"-25"-273,248 272,-25-321,-198 371,124-198,0 0,0 0,-25-25,24 25,-24-24,25 24,0-25,-25 0,25 0,-25 0,0 50,-25 0,25 0,0 0,0-1,0 1,25 0,0-25,-1 0,1 0,0-25,25-24,-1 24,-49 0,50-173,-50 148,0 0,0 1,-50-100,50 174,-25-1,1 26,24 24,0-24,0-25,0 0,24 24,1-24,-25 0,25 0,25 0,-26-25,26 24,-25-24,0-24,-1 24,1 0,0 0,0-25,0 25,-1 0,26 25,-50-1,25 1,0 0,-1 0,-24 0,25-1,-25 1,0-50</inkml:trace>
  <inkml:trace contextRef="#ctx0" brushRef="#br0" timeOffset="719254.9532">21654 8930</inkml:trace>
  <inkml:trace contextRef="#ctx0" brushRef="#br0" timeOffset="719622.4948">22051 8979,'-49'100,"-75"-225,223 274,-124-99,124-224,-223 398,124-200,0 1,0 0,75-75,-1 1,-49-1,-25 1,25 24,-25-25,25 25,-25-99,0 75,0-1,0 25,-25-24,25-1,-25 0,0 50,0 25,25 0,-24 0,24 0,-25-1,25 1,0 25,0-25,25 49,24 0,-24-24,99 25,-99-51,24-24,1 25,0-25,-26 25</inkml:trace>
  <inkml:trace contextRef="#ctx0" brushRef="#br0" timeOffset="721650.9095">15553 11162,'24'0,"-24"25,0 0,0 0,0-1,0 26,0-25,0 0,25-1,-25 1,25-25,0-25,74-24,-74 24,0-25,24 26</inkml:trace>
  <inkml:trace contextRef="#ctx0" brushRef="#br0" timeOffset="722403.9866">15106 12526,'0'25,"0"0,0 0,25 0,-25-1,0 1,25 0,-1-25,1 0,25-25,-25 0,-1 1,1-1,50-25,-26 1,-24 24,25-25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27T07:39:07.8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13543 7913,'25'0,"0"0,0 0,24 0,51 0,-76 0,26 0,0 0,-1 0,26 0,-1 0,149-25,-148 25,24 0,-25 0,26 0,-1 0,-25 25,75-25,-75 24,1-24,-26 25,26-25,-26 0,1 0,0 0,24 0,-24 0,-25 0,24-25,-24 25,0 0,24-24,-24 24,-25-25,25 25,-50-25</inkml:trace>
  <inkml:trace contextRef="#ctx0" brushRef="#br0" timeOffset="1235.4686">2729 8806,'-25'0,"50"0,-75 0,75 0,0 0,-1 0,1-25,25 25,-1 0,51-25,24 25,49-25,50 0,1 1,49-1,99 0,-50 0,-148 25,-50 0,-75 0,125 25,-149-25,0 0,-1 0,-24 25,50-25,-25 0,-25-25,0 0</inkml:trace>
  <inkml:trace contextRef="#ctx0" brushRef="#br0" timeOffset="3541.4878">16123 3597,'0'24,"25"-24,-25 25,99 0,-74 0,24-25,-24 25,0-25,25 25,-25-25,-1 0,1 0,0 24,0-24,0 0,-1 25,1-25,-50-25,1 25,-1-24,0 24,0 0,0 24,1-24,-1 25,0 0,0 25,0-26,25 1,-25 25,25-1,-24-24,24 25,0-1,0 51,0-76,0 26,24 0,1-26,-25 26,25-25,25 49,-25-49,-1 0,26 0,0-1,-26 1,1-25,0 0,0 0,0 0,-25-25,0 1,0-1,-25 25,0 0,25 25,-25-25,25 24,-25 51,1-50,24 24,-25 1,25 74,0-74,0 24,0 0,0 1,0-1,25 149,-1-148,-24-26,0 26,25-1,-25 1,0-26,0 1,-25 0,25 49,-24-50,-1 26,0-26,0-24,0 0,1 25,-1-26,0 1,0 0,0 0,25 0,-25-1,25 1,0 25,-24-75,-1 25,25 25,-25-25,25 25,-25-25,50 0,-25 24,-25-24,25 25,-25-25,25 25,0 0,-24 0,24-1,-25-24,25 25,0 0,0-50</inkml:trace>
  <inkml:trace contextRef="#ctx0" brushRef="#br0" timeOffset="13696.7168">3076 9525,'0'25,"0"0,0-1,-25-24</inkml:trace>
  <inkml:trace contextRef="#ctx0" brushRef="#br0" timeOffset="13824.7949">3001 9996,'0'25,"0"-50,0 75,0-25,0 0,0-1,0 1,0 0,0 0,0 0</inkml:trace>
  <inkml:trace contextRef="#ctx0" brushRef="#br0" timeOffset="13947.7881">3051 10765,'0'0,"25"25</inkml:trace>
  <inkml:trace contextRef="#ctx0" brushRef="#br0" timeOffset="14711.793">3001 12204,'0'25,"-24"-25,24 25</inkml:trace>
  <inkml:trace contextRef="#ctx0" brushRef="#br0" timeOffset="23172.7175">6573 8136,'0'0,"-25"0,25 25,-24 0,-1-1,25 1,-25 0,0 25,0-1,1-24,-26 25,0-1,1 1,-1 24,1-24,24-1,0-24,25-50,0 1,25 24</inkml:trace>
  <inkml:trace contextRef="#ctx0" brushRef="#br0" timeOffset="23515.1032">6672 8210,'0'0,"25"0,-50 0,25 25,-24 0,-1 0,0 24,-273 274,274-298,24-1,-25 1,0 0,25 0,0-50,25 25,-25-25,49 0,-24 1,25-1,-25 0,24-25,-24 26,25-1,-26-25,26 25,0 1,-50-1,24 25,-24 25,-24-25,-1 24,25 1,-25 0,0 0,0 0,1-1,-51 26,50-25,1 0,-1-1,0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CE1EB-2F87-4827-9E75-798B82E326F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562F-6BAB-4C62-8B4E-923C96EC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6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CE1EB-2F87-4827-9E75-798B82E326F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562F-6BAB-4C62-8B4E-923C96EC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2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CE1EB-2F87-4827-9E75-798B82E326F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562F-6BAB-4C62-8B4E-923C96EC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1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CE1EB-2F87-4827-9E75-798B82E326F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562F-6BAB-4C62-8B4E-923C96EC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2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CE1EB-2F87-4827-9E75-798B82E326F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562F-6BAB-4C62-8B4E-923C96EC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2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CE1EB-2F87-4827-9E75-798B82E326F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562F-6BAB-4C62-8B4E-923C96EC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7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CE1EB-2F87-4827-9E75-798B82E326F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562F-6BAB-4C62-8B4E-923C96EC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6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CE1EB-2F87-4827-9E75-798B82E326F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562F-6BAB-4C62-8B4E-923C96EC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7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CE1EB-2F87-4827-9E75-798B82E326F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562F-6BAB-4C62-8B4E-923C96EC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CE1EB-2F87-4827-9E75-798B82E326F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562F-6BAB-4C62-8B4E-923C96EC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2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CE1EB-2F87-4827-9E75-798B82E326F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562F-6BAB-4C62-8B4E-923C96EC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9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CE1EB-2F87-4827-9E75-798B82E326F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F562F-6BAB-4C62-8B4E-923C96EC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6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03443"/>
            <a:ext cx="9144000" cy="80652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ATURAN PENARIKAN KESIMPULAN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439875"/>
          </a:xfrm>
        </p:spPr>
        <p:txBody>
          <a:bodyPr/>
          <a:lstStyle/>
          <a:p>
            <a:r>
              <a:rPr lang="en-US" dirty="0" smtClean="0"/>
              <a:t>LOGIKA PROPOSISI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6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9843" y="1443841"/>
            <a:ext cx="110523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berdiskusi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agenda </a:t>
            </a:r>
            <a:r>
              <a:rPr lang="en-US" dirty="0" err="1" smtClean="0"/>
              <a:t>perkuliahan</a:t>
            </a:r>
            <a:r>
              <a:rPr lang="en-US" dirty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WA. </a:t>
            </a:r>
            <a:r>
              <a:rPr lang="en-US" dirty="0" err="1" smtClean="0"/>
              <a:t>Pertama</a:t>
            </a:r>
            <a:r>
              <a:rPr lang="en-US" dirty="0" smtClean="0"/>
              <a:t>-tama,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menanyakan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agenda </a:t>
            </a:r>
            <a:r>
              <a:rPr lang="en-US" dirty="0" err="1" smtClean="0"/>
              <a:t>perkuliahan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minggu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. </a:t>
            </a:r>
            <a:r>
              <a:rPr lang="en-US" dirty="0" err="1" smtClean="0"/>
              <a:t>Dosen</a:t>
            </a:r>
            <a:r>
              <a:rPr lang="en-US" dirty="0" smtClean="0"/>
              <a:t> pun </a:t>
            </a:r>
            <a:r>
              <a:rPr lang="en-US" dirty="0" err="1" smtClean="0"/>
              <a:t>menjawab</a:t>
            </a:r>
            <a:r>
              <a:rPr lang="en-US" dirty="0" smtClean="0"/>
              <a:t> </a:t>
            </a:r>
            <a:r>
              <a:rPr lang="en-US" dirty="0" err="1" smtClean="0"/>
              <a:t>pertanyaannya</a:t>
            </a:r>
            <a:r>
              <a:rPr lang="en-US" dirty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. “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besok</a:t>
            </a:r>
            <a:r>
              <a:rPr lang="en-US" dirty="0" smtClean="0"/>
              <a:t> </a:t>
            </a:r>
            <a:r>
              <a:rPr lang="en-US" dirty="0" err="1" smtClean="0"/>
              <a:t>listrik</a:t>
            </a:r>
            <a:r>
              <a:rPr lang="en-US" dirty="0" smtClean="0"/>
              <a:t> di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mati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internet </a:t>
            </a:r>
            <a:r>
              <a:rPr lang="en-US" dirty="0" err="1" smtClean="0"/>
              <a:t>bermasalah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membahas</a:t>
            </a:r>
            <a:r>
              <a:rPr lang="en-US" dirty="0" smtClean="0"/>
              <a:t> agenda </a:t>
            </a:r>
            <a:r>
              <a:rPr lang="en-US" dirty="0" err="1" smtClean="0"/>
              <a:t>perkuliahan</a:t>
            </a:r>
            <a:r>
              <a:rPr lang="en-US" dirty="0" smtClean="0"/>
              <a:t> </a:t>
            </a:r>
            <a:r>
              <a:rPr lang="en-US" dirty="0" err="1" smtClean="0"/>
              <a:t>bersama-sama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/>
              <a:t> </a:t>
            </a:r>
            <a:r>
              <a:rPr lang="en-US" dirty="0" smtClean="0"/>
              <a:t>web meeting. </a:t>
            </a:r>
            <a:r>
              <a:rPr lang="en-US" dirty="0" err="1" smtClean="0"/>
              <a:t>Tolong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dibantu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dibuatkan</a:t>
            </a:r>
            <a:r>
              <a:rPr lang="en-US" dirty="0" smtClean="0"/>
              <a:t> link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diskusinya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jaga-jaga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persiapan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.”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membuatkan</a:t>
            </a:r>
            <a:r>
              <a:rPr lang="en-US" dirty="0" smtClean="0"/>
              <a:t> link web meeting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diskusi</a:t>
            </a:r>
            <a:r>
              <a:rPr lang="en-US" dirty="0" smtClean="0"/>
              <a:t> </a:t>
            </a:r>
            <a:r>
              <a:rPr lang="en-US" dirty="0" err="1" smtClean="0"/>
              <a:t>besok</a:t>
            </a:r>
            <a:r>
              <a:rPr lang="en-US" dirty="0" smtClean="0"/>
              <a:t> </a:t>
            </a:r>
            <a:r>
              <a:rPr lang="en-US" dirty="0" err="1" smtClean="0"/>
              <a:t>pagi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dikirimkan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Keesokan</a:t>
            </a:r>
            <a:r>
              <a:rPr lang="en-US" dirty="0" smtClean="0"/>
              <a:t> </a:t>
            </a:r>
            <a:r>
              <a:rPr lang="en-US" dirty="0" err="1" smtClean="0"/>
              <a:t>harinya</a:t>
            </a:r>
            <a:r>
              <a:rPr lang="en-US" dirty="0" smtClean="0"/>
              <a:t>,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bergabung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platform </a:t>
            </a:r>
            <a:r>
              <a:rPr lang="en-US" dirty="0" err="1" smtClean="0"/>
              <a:t>webmeeting</a:t>
            </a:r>
            <a:r>
              <a:rPr lang="en-US" dirty="0" smtClean="0"/>
              <a:t>. Akan </a:t>
            </a:r>
            <a:r>
              <a:rPr lang="en-US" dirty="0" err="1" smtClean="0"/>
              <a:t>tetapi</a:t>
            </a:r>
            <a:r>
              <a:rPr lang="en-US" dirty="0" smtClean="0"/>
              <a:t>, </a:t>
            </a:r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bergabung</a:t>
            </a:r>
            <a:r>
              <a:rPr lang="en-US" dirty="0" smtClean="0"/>
              <a:t>.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menunggu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15 </a:t>
            </a:r>
            <a:r>
              <a:rPr lang="en-US" dirty="0" err="1" smtClean="0"/>
              <a:t>menit</a:t>
            </a:r>
            <a:r>
              <a:rPr lang="en-US" dirty="0" smtClean="0"/>
              <a:t>, </a:t>
            </a:r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bergabung</a:t>
            </a:r>
            <a:r>
              <a:rPr lang="en-US" dirty="0" smtClean="0"/>
              <a:t>. </a:t>
            </a:r>
            <a:r>
              <a:rPr lang="en-US" dirty="0" err="1" smtClean="0"/>
              <a:t>Akhirnya</a:t>
            </a:r>
            <a:r>
              <a:rPr lang="en-US" dirty="0" smtClean="0"/>
              <a:t>,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perwakilan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menghubungi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WA. “Pak, </a:t>
            </a:r>
            <a:r>
              <a:rPr lang="en-US" dirty="0" err="1" smtClean="0"/>
              <a:t>apakah</a:t>
            </a:r>
            <a:r>
              <a:rPr lang="en-US" dirty="0" smtClean="0"/>
              <a:t> di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Bapak</a:t>
            </a:r>
            <a:r>
              <a:rPr lang="en-US" dirty="0" smtClean="0"/>
              <a:t>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mati</a:t>
            </a:r>
            <a:r>
              <a:rPr lang="en-US" dirty="0" smtClean="0"/>
              <a:t> </a:t>
            </a:r>
            <a:r>
              <a:rPr lang="en-US" dirty="0" err="1" smtClean="0"/>
              <a:t>listrik</a:t>
            </a:r>
            <a:r>
              <a:rPr lang="en-US" dirty="0" smtClean="0"/>
              <a:t>?”, </a:t>
            </a:r>
            <a:r>
              <a:rPr lang="en-US" dirty="0" err="1" smtClean="0"/>
              <a:t>tanya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. 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di </a:t>
            </a:r>
            <a:r>
              <a:rPr lang="en-US" dirty="0" err="1" smtClean="0"/>
              <a:t>balas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, “Di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listrik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mati</a:t>
            </a:r>
            <a:r>
              <a:rPr lang="en-US" dirty="0" smtClean="0"/>
              <a:t>.”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memberanikan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bertanya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, “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internet di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bapak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?”. </a:t>
            </a:r>
            <a:r>
              <a:rPr lang="en-US" dirty="0" err="1" smtClean="0"/>
              <a:t>Dosen</a:t>
            </a:r>
            <a:r>
              <a:rPr lang="en-US" dirty="0" smtClean="0"/>
              <a:t> pun </a:t>
            </a:r>
            <a:r>
              <a:rPr lang="en-US" dirty="0" err="1" smtClean="0"/>
              <a:t>segera</a:t>
            </a:r>
            <a:r>
              <a:rPr lang="en-US" dirty="0" smtClean="0"/>
              <a:t> </a:t>
            </a:r>
            <a:r>
              <a:rPr lang="en-US" dirty="0" err="1" smtClean="0"/>
              <a:t>membalas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, “</a:t>
            </a:r>
            <a:r>
              <a:rPr lang="en-US" dirty="0" err="1" smtClean="0"/>
              <a:t>Jaringan</a:t>
            </a:r>
            <a:r>
              <a:rPr lang="en-US" dirty="0" smtClean="0"/>
              <a:t> internet di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. </a:t>
            </a:r>
            <a:r>
              <a:rPr lang="en-US" dirty="0" err="1" smtClean="0"/>
              <a:t>Sekarang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sedang</a:t>
            </a:r>
            <a:r>
              <a:rPr lang="en-US" dirty="0" smtClean="0"/>
              <a:t> streaming </a:t>
            </a:r>
            <a:r>
              <a:rPr lang="en-US" dirty="0" err="1" smtClean="0"/>
              <a:t>pertandingan</a:t>
            </a:r>
            <a:r>
              <a:rPr lang="en-US" dirty="0" smtClean="0"/>
              <a:t> bola”.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jawaban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,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merasa</a:t>
            </a:r>
            <a:r>
              <a:rPr lang="en-US" dirty="0" smtClean="0"/>
              <a:t> </a:t>
            </a:r>
            <a:r>
              <a:rPr lang="en-US" dirty="0" err="1" smtClean="0"/>
              <a:t>dibohongi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. </a:t>
            </a:r>
            <a:r>
              <a:rPr lang="en-US" dirty="0" err="1" smtClean="0"/>
              <a:t>Mahasiswa</a:t>
            </a:r>
            <a:r>
              <a:rPr lang="en-US" dirty="0" smtClean="0"/>
              <a:t> pun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memutuskan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menton</a:t>
            </a:r>
            <a:r>
              <a:rPr lang="en-US" dirty="0" smtClean="0"/>
              <a:t> </a:t>
            </a:r>
            <a:r>
              <a:rPr lang="en-US" dirty="0" err="1" smtClean="0"/>
              <a:t>pertandingan</a:t>
            </a:r>
            <a:r>
              <a:rPr lang="en-US" dirty="0" smtClean="0"/>
              <a:t> bola </a:t>
            </a:r>
            <a:r>
              <a:rPr lang="en-US" dirty="0" err="1" smtClean="0"/>
              <a:t>bersama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0086" y="463826"/>
            <a:ext cx="46250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CERITA PENDEK KULIAH DARING</a:t>
            </a:r>
            <a:endParaRPr lang="en-US" sz="22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28800" y="741240"/>
              <a:ext cx="10367640" cy="60904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9440" y="731880"/>
                <a:ext cx="10386360" cy="610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195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55" y="487702"/>
            <a:ext cx="5401917" cy="58825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28760" y="419760"/>
              <a:ext cx="11198160" cy="62330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9400" y="410400"/>
                <a:ext cx="11216880" cy="625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973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29" y="769662"/>
            <a:ext cx="8532123" cy="12372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45" y="3568562"/>
            <a:ext cx="8532123" cy="118863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18000" y="624960"/>
              <a:ext cx="11662560" cy="57690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40" y="615600"/>
                <a:ext cx="11681280" cy="578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88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72" y="257174"/>
            <a:ext cx="5215729" cy="450035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50200" y="500040"/>
              <a:ext cx="9671040" cy="55814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840" y="490680"/>
                <a:ext cx="9689760" cy="560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210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61" y="555555"/>
            <a:ext cx="5515380" cy="287344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964440" y="1294920"/>
              <a:ext cx="5045760" cy="31168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080" y="1285560"/>
                <a:ext cx="5064480" cy="313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577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234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ATURAN PENARIKAN KESIMPULAN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ATURAN PENARIKAN KESIMPULAN</dc:title>
  <dc:creator>Windows User</dc:creator>
  <cp:lastModifiedBy>Windows User</cp:lastModifiedBy>
  <cp:revision>4</cp:revision>
  <dcterms:created xsi:type="dcterms:W3CDTF">2021-09-27T05:38:52Z</dcterms:created>
  <dcterms:modified xsi:type="dcterms:W3CDTF">2021-09-27T07:44:07Z</dcterms:modified>
</cp:coreProperties>
</file>