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6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3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0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129C5-692F-4583-A1E7-9815744569BF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631C-E18D-4717-90DF-B1F7E09E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14987"/>
            <a:ext cx="9144000" cy="814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PENERAPAN LOGIKA PROPOSISI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396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74" y="1229139"/>
            <a:ext cx="9630251" cy="38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42" y="1559859"/>
            <a:ext cx="4852929" cy="34021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77" y="134470"/>
            <a:ext cx="598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TEKA TEKI LOGIKA (</a:t>
            </a:r>
            <a:r>
              <a:rPr lang="en-US" sz="2800" i="1" dirty="0" smtClean="0"/>
              <a:t>LOGIC PUZZLES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67554" y="920621"/>
            <a:ext cx="63694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Di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pulau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dihuni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suku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keunikan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tersendiri</a:t>
            </a:r>
            <a:r>
              <a:rPr lang="en-US" sz="2000" dirty="0" smtClean="0"/>
              <a:t>. </a:t>
            </a:r>
            <a:r>
              <a:rPr lang="en-US" sz="2000" dirty="0" err="1" smtClean="0"/>
              <a:t>Penghuni</a:t>
            </a:r>
            <a:r>
              <a:rPr lang="en-US" sz="2000" dirty="0" smtClean="0"/>
              <a:t> </a:t>
            </a:r>
            <a:r>
              <a:rPr lang="en-US" sz="2000" dirty="0" err="1" smtClean="0"/>
              <a:t>pulau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. </a:t>
            </a:r>
            <a:r>
              <a:rPr lang="en-US" sz="2000" dirty="0" err="1" smtClean="0"/>
              <a:t>Sebagian</a:t>
            </a:r>
            <a:r>
              <a:rPr lang="en-US" sz="2000" dirty="0" smtClean="0"/>
              <a:t> </a:t>
            </a:r>
            <a:r>
              <a:rPr lang="en-US" sz="2000" dirty="0" err="1" smtClean="0"/>
              <a:t>penghuni</a:t>
            </a:r>
            <a:r>
              <a:rPr lang="en-US" sz="2000" dirty="0" smtClean="0"/>
              <a:t> </a:t>
            </a:r>
            <a:r>
              <a:rPr lang="en-US" sz="2000" dirty="0" err="1" smtClean="0"/>
              <a:t>menamai</a:t>
            </a:r>
            <a:r>
              <a:rPr lang="en-US" sz="2000" dirty="0" smtClean="0"/>
              <a:t> </a:t>
            </a:r>
            <a:r>
              <a:rPr lang="en-US" sz="2000" dirty="0" err="1" smtClean="0"/>
              <a:t>diri</a:t>
            </a:r>
            <a:r>
              <a:rPr lang="en-US" sz="2000" dirty="0" smtClean="0"/>
              <a:t>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kesatria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sebagian</a:t>
            </a:r>
            <a:r>
              <a:rPr lang="en-US" sz="2000" dirty="0" smtClean="0"/>
              <a:t> </a:t>
            </a:r>
            <a:r>
              <a:rPr lang="en-US" sz="2000" dirty="0" err="1" smtClean="0"/>
              <a:t>lagi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penjahat</a:t>
            </a:r>
            <a:r>
              <a:rPr lang="en-US" sz="2000" dirty="0" smtClean="0"/>
              <a:t>. </a:t>
            </a:r>
            <a:r>
              <a:rPr lang="en-US" sz="2000" dirty="0" err="1" smtClean="0"/>
              <a:t>Kesatria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selalu</a:t>
            </a:r>
            <a:r>
              <a:rPr lang="en-US" sz="2000" dirty="0" smtClean="0"/>
              <a:t> </a:t>
            </a:r>
            <a:r>
              <a:rPr lang="en-US" sz="2000" dirty="0" err="1" smtClean="0"/>
              <a:t>berkata</a:t>
            </a:r>
            <a:r>
              <a:rPr lang="en-US" sz="2000" dirty="0" smtClean="0"/>
              <a:t> </a:t>
            </a:r>
            <a:r>
              <a:rPr lang="en-US" sz="2000" dirty="0" err="1" smtClean="0"/>
              <a:t>jujur</a:t>
            </a:r>
            <a:r>
              <a:rPr lang="en-US" sz="2000" dirty="0" smtClean="0"/>
              <a:t>, </a:t>
            </a:r>
            <a:r>
              <a:rPr lang="en-US" sz="2000" dirty="0" err="1" smtClean="0"/>
              <a:t>sebaliknya</a:t>
            </a:r>
            <a:r>
              <a:rPr lang="en-US" sz="2000" dirty="0" smtClean="0"/>
              <a:t> </a:t>
            </a:r>
            <a:r>
              <a:rPr lang="en-US" sz="2000" dirty="0" err="1" smtClean="0"/>
              <a:t>penjahat</a:t>
            </a:r>
            <a:r>
              <a:rPr lang="en-US" sz="2000" dirty="0" smtClean="0"/>
              <a:t> </a:t>
            </a:r>
            <a:r>
              <a:rPr lang="en-US" sz="2000" dirty="0" err="1" smtClean="0"/>
              <a:t>selalu</a:t>
            </a:r>
            <a:r>
              <a:rPr lang="en-US" sz="2000" dirty="0" smtClean="0"/>
              <a:t> </a:t>
            </a:r>
            <a:r>
              <a:rPr lang="en-US" sz="2000" dirty="0" err="1" smtClean="0"/>
              <a:t>berkata</a:t>
            </a:r>
            <a:r>
              <a:rPr lang="en-US" sz="2000" dirty="0" smtClean="0"/>
              <a:t> </a:t>
            </a:r>
            <a:r>
              <a:rPr lang="en-US" sz="2000" dirty="0" err="1" smtClean="0"/>
              <a:t>bohong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hari</a:t>
            </a:r>
            <a:r>
              <a:rPr lang="en-US" sz="2000" dirty="0" smtClean="0"/>
              <a:t> </a:t>
            </a:r>
            <a:r>
              <a:rPr lang="en-US" sz="2000" dirty="0" err="1" smtClean="0"/>
              <a:t>kamu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</a:t>
            </a:r>
            <a:r>
              <a:rPr lang="en-US" sz="2000" dirty="0" smtClean="0"/>
              <a:t> </a:t>
            </a:r>
            <a:r>
              <a:rPr lang="en-US" sz="2000" dirty="0" err="1" smtClean="0"/>
              <a:t>undian</a:t>
            </a:r>
            <a:r>
              <a:rPr lang="en-US" sz="2000" dirty="0" smtClean="0"/>
              <a:t> </a:t>
            </a:r>
            <a:r>
              <a:rPr lang="en-US" sz="2000" dirty="0" err="1" smtClean="0"/>
              <a:t>berhadiah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berlibur</a:t>
            </a:r>
            <a:r>
              <a:rPr lang="en-US" sz="2000" dirty="0" smtClean="0"/>
              <a:t> </a:t>
            </a:r>
            <a:r>
              <a:rPr lang="en-US" sz="2000" dirty="0" err="1" smtClean="0"/>
              <a:t>sekeluarga</a:t>
            </a:r>
            <a:r>
              <a:rPr lang="en-US" sz="2000" dirty="0" smtClean="0"/>
              <a:t> di </a:t>
            </a:r>
            <a:r>
              <a:rPr lang="en-US" sz="2000" dirty="0" err="1" smtClean="0"/>
              <a:t>pulau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 </a:t>
            </a:r>
            <a:r>
              <a:rPr lang="en-US" sz="2000" dirty="0" err="1" smtClean="0"/>
              <a:t>Tentunya</a:t>
            </a:r>
            <a:r>
              <a:rPr lang="en-US" sz="2000" dirty="0" smtClean="0"/>
              <a:t> </a:t>
            </a:r>
            <a:r>
              <a:rPr lang="en-US" sz="2000" dirty="0" err="1" smtClean="0"/>
              <a:t>kamu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senang</a:t>
            </a:r>
            <a:r>
              <a:rPr lang="en-US" sz="2000" dirty="0" smtClean="0"/>
              <a:t> </a:t>
            </a:r>
            <a:r>
              <a:rPr lang="en-US" sz="2000" dirty="0" err="1" smtClean="0"/>
              <a:t>sekali</a:t>
            </a:r>
            <a:r>
              <a:rPr lang="en-US" sz="2000" dirty="0" smtClean="0"/>
              <a:t>. </a:t>
            </a:r>
            <a:r>
              <a:rPr lang="en-US" sz="2000" dirty="0" err="1" smtClean="0"/>
              <a:t>Setibanya</a:t>
            </a:r>
            <a:r>
              <a:rPr lang="en-US" sz="2000" dirty="0" smtClean="0"/>
              <a:t> di </a:t>
            </a:r>
            <a:r>
              <a:rPr lang="en-US" sz="2000" dirty="0" err="1" smtClean="0"/>
              <a:t>pulau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kamu</a:t>
            </a:r>
            <a:r>
              <a:rPr lang="en-US" sz="2000" dirty="0" smtClean="0"/>
              <a:t> </a:t>
            </a:r>
            <a:r>
              <a:rPr lang="en-US" sz="2000" dirty="0" err="1" smtClean="0"/>
              <a:t>bertemu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orang </a:t>
            </a:r>
            <a:r>
              <a:rPr lang="en-US" sz="2000" dirty="0" err="1" smtClean="0"/>
              <a:t>penghuni</a:t>
            </a:r>
            <a:r>
              <a:rPr lang="en-US" sz="2000" dirty="0" smtClean="0"/>
              <a:t> </a:t>
            </a:r>
            <a:r>
              <a:rPr lang="en-US" sz="2000" dirty="0" err="1" smtClean="0"/>
              <a:t>pulau</a:t>
            </a:r>
            <a:r>
              <a:rPr lang="en-US" sz="2000" dirty="0" smtClean="0"/>
              <a:t>, </a:t>
            </a:r>
            <a:r>
              <a:rPr lang="en-US" sz="2000" dirty="0" err="1" smtClean="0"/>
              <a:t>sebut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Jarwo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Tarjo</a:t>
            </a:r>
            <a:r>
              <a:rPr lang="en-US" sz="2000" dirty="0" smtClean="0"/>
              <a:t>. </a:t>
            </a:r>
            <a:r>
              <a:rPr lang="en-US" sz="2000" dirty="0" err="1" smtClean="0"/>
              <a:t>Jarwo</a:t>
            </a:r>
            <a:r>
              <a:rPr lang="en-US" sz="2000" dirty="0" smtClean="0"/>
              <a:t> </a:t>
            </a:r>
            <a:r>
              <a:rPr lang="en-US" sz="2000" dirty="0" err="1" smtClean="0"/>
              <a:t>berkata</a:t>
            </a:r>
            <a:r>
              <a:rPr lang="en-US" sz="2000" dirty="0" smtClean="0"/>
              <a:t>, “</a:t>
            </a:r>
            <a:r>
              <a:rPr lang="en-US" sz="2000" dirty="0" err="1" smtClean="0"/>
              <a:t>Tarjo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kesatria</a:t>
            </a:r>
            <a:r>
              <a:rPr lang="en-US" sz="2000" dirty="0" smtClean="0"/>
              <a:t>.”.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Tarjo</a:t>
            </a:r>
            <a:r>
              <a:rPr lang="en-US" sz="2000" dirty="0" smtClean="0"/>
              <a:t> </a:t>
            </a:r>
            <a:r>
              <a:rPr lang="en-US" sz="2000" dirty="0" err="1" smtClean="0"/>
              <a:t>berkata</a:t>
            </a:r>
            <a:r>
              <a:rPr lang="en-US" sz="2000" dirty="0" smtClean="0"/>
              <a:t>, “Kami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.”</a:t>
            </a:r>
          </a:p>
          <a:p>
            <a:pPr algn="just"/>
            <a:r>
              <a:rPr lang="en-US" sz="2000" dirty="0" err="1" smtClean="0"/>
              <a:t>Siapakah</a:t>
            </a:r>
            <a:r>
              <a:rPr lang="en-US" sz="2000" dirty="0" smtClean="0"/>
              <a:t> </a:t>
            </a:r>
            <a:r>
              <a:rPr lang="en-US" sz="2000" dirty="0" err="1" smtClean="0"/>
              <a:t>sesungguhnya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dirty="0" err="1" smtClean="0"/>
              <a:t>penghuni</a:t>
            </a:r>
            <a:r>
              <a:rPr lang="en-US" sz="2000" dirty="0" smtClean="0"/>
              <a:t> </a:t>
            </a:r>
            <a:r>
              <a:rPr lang="en-US" sz="2000" dirty="0" err="1" smtClean="0"/>
              <a:t>pulau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penjahat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5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77" y="134470"/>
            <a:ext cx="598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TEKA TEKI LOGIKA (</a:t>
            </a:r>
            <a:r>
              <a:rPr lang="en-US" sz="2800" i="1" dirty="0" smtClean="0"/>
              <a:t>LOGIC PUZZLES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492" y="698031"/>
            <a:ext cx="5479228" cy="3635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6824" y="4854388"/>
            <a:ext cx="10219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Jarwo</a:t>
            </a:r>
            <a:r>
              <a:rPr lang="en-US" sz="2000" dirty="0" smtClean="0"/>
              <a:t> </a:t>
            </a:r>
            <a:r>
              <a:rPr lang="en-US" sz="2000" dirty="0" err="1" smtClean="0"/>
              <a:t>berkata</a:t>
            </a:r>
            <a:r>
              <a:rPr lang="en-US" sz="2000" dirty="0" smtClean="0"/>
              <a:t>, “Paling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diantara</a:t>
            </a:r>
            <a:r>
              <a:rPr lang="en-US" sz="2000" dirty="0" smtClean="0"/>
              <a:t> kami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penjahat</a:t>
            </a:r>
            <a:r>
              <a:rPr lang="en-US" sz="2000" dirty="0" smtClean="0"/>
              <a:t>”. </a:t>
            </a:r>
            <a:r>
              <a:rPr lang="en-US" sz="2000" dirty="0" err="1" smtClean="0"/>
              <a:t>Tarjo</a:t>
            </a:r>
            <a:r>
              <a:rPr lang="en-US" sz="2000" dirty="0" smtClean="0"/>
              <a:t> </a:t>
            </a:r>
            <a:r>
              <a:rPr lang="en-US" sz="2000" dirty="0" err="1" smtClean="0"/>
              <a:t>diam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Jarwo</a:t>
            </a:r>
            <a:r>
              <a:rPr lang="en-US" sz="2000" dirty="0" smtClean="0"/>
              <a:t> </a:t>
            </a:r>
            <a:r>
              <a:rPr lang="en-US" sz="2000" dirty="0" err="1" smtClean="0"/>
              <a:t>berkata</a:t>
            </a:r>
            <a:r>
              <a:rPr lang="en-US" sz="2000" dirty="0" smtClean="0"/>
              <a:t>, “Kami </a:t>
            </a:r>
            <a:r>
              <a:rPr lang="en-US" sz="2000" dirty="0" err="1" smtClean="0"/>
              <a:t>berdua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kesatria</a:t>
            </a:r>
            <a:r>
              <a:rPr lang="en-US" sz="2000" dirty="0" smtClean="0"/>
              <a:t>”. </a:t>
            </a:r>
            <a:r>
              <a:rPr lang="en-US" sz="2000" dirty="0" err="1" smtClean="0"/>
              <a:t>Tarjo</a:t>
            </a:r>
            <a:r>
              <a:rPr lang="en-US" sz="2000" dirty="0" smtClean="0"/>
              <a:t> </a:t>
            </a:r>
            <a:r>
              <a:rPr lang="en-US" sz="2000" dirty="0" err="1" smtClean="0"/>
              <a:t>berkata</a:t>
            </a:r>
            <a:r>
              <a:rPr lang="en-US" sz="2000" dirty="0" smtClean="0"/>
              <a:t>, “</a:t>
            </a:r>
            <a:r>
              <a:rPr lang="en-US" sz="2000" dirty="0" err="1" smtClean="0"/>
              <a:t>Jarwo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penjahat</a:t>
            </a:r>
            <a:r>
              <a:rPr lang="en-US" sz="2000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Jarwo</a:t>
            </a:r>
            <a:r>
              <a:rPr lang="en-US" sz="2000" dirty="0" smtClean="0"/>
              <a:t> </a:t>
            </a:r>
            <a:r>
              <a:rPr lang="en-US" sz="2000" dirty="0" err="1" smtClean="0"/>
              <a:t>berkata</a:t>
            </a:r>
            <a:r>
              <a:rPr lang="en-US" sz="2000" dirty="0" smtClean="0"/>
              <a:t>, “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penjahat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Tarjo</a:t>
            </a:r>
            <a:r>
              <a:rPr lang="en-US" sz="2000" dirty="0" smtClean="0"/>
              <a:t> </a:t>
            </a:r>
            <a:r>
              <a:rPr lang="en-US" sz="2000" dirty="0" err="1" smtClean="0"/>
              <a:t>kesatria</a:t>
            </a:r>
            <a:r>
              <a:rPr lang="en-US" sz="2000" dirty="0" smtClean="0"/>
              <a:t>”. </a:t>
            </a:r>
            <a:r>
              <a:rPr lang="en-US" sz="2000" dirty="0" err="1" smtClean="0"/>
              <a:t>Tarjo</a:t>
            </a:r>
            <a:r>
              <a:rPr lang="en-US" sz="2000" dirty="0" smtClean="0"/>
              <a:t> </a:t>
            </a:r>
            <a:r>
              <a:rPr lang="en-US" sz="2000" dirty="0" err="1" smtClean="0"/>
              <a:t>diam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Jarwo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Tarjo</a:t>
            </a:r>
            <a:r>
              <a:rPr lang="en-US" sz="2000" dirty="0" smtClean="0"/>
              <a:t> </a:t>
            </a:r>
            <a:r>
              <a:rPr lang="en-US" sz="2000" dirty="0" err="1" smtClean="0"/>
              <a:t>berkata</a:t>
            </a:r>
            <a:r>
              <a:rPr lang="en-US" sz="2000" dirty="0" smtClean="0"/>
              <a:t>, “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kesatria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40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026">
            <a:off x="7241220" y="1878535"/>
            <a:ext cx="4562006" cy="34215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77" y="174812"/>
            <a:ext cx="598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MASA KECIL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7554" y="920621"/>
            <a:ext cx="63694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Dua</a:t>
            </a:r>
            <a:r>
              <a:rPr lang="en-US" sz="2400" dirty="0" smtClean="0"/>
              <a:t> orang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bersaudara</a:t>
            </a:r>
            <a:r>
              <a:rPr lang="en-US" sz="2400" dirty="0" smtClean="0"/>
              <a:t>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bermain</a:t>
            </a:r>
            <a:r>
              <a:rPr lang="en-US" sz="2400" dirty="0" smtClean="0"/>
              <a:t> di </a:t>
            </a:r>
            <a:r>
              <a:rPr lang="en-US" sz="2400" dirty="0" err="1" smtClean="0"/>
              <a:t>halaman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.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bermain</a:t>
            </a:r>
            <a:r>
              <a:rPr lang="en-US" sz="2400" dirty="0" smtClean="0"/>
              <a:t> </a:t>
            </a:r>
            <a:r>
              <a:rPr lang="en-US" sz="2400" dirty="0" err="1" smtClean="0"/>
              <a:t>lumpur</a:t>
            </a:r>
            <a:r>
              <a:rPr lang="en-US" sz="2400" dirty="0" smtClean="0"/>
              <a:t>.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sepengatahuan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, </a:t>
            </a:r>
            <a:r>
              <a:rPr lang="en-US" sz="2400" dirty="0" err="1" smtClean="0"/>
              <a:t>ternyata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dahi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lumpur</a:t>
            </a:r>
            <a:r>
              <a:rPr lang="en-US" sz="2400" dirty="0" smtClean="0"/>
              <a:t>.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</a:t>
            </a:r>
            <a:r>
              <a:rPr lang="en-US" sz="2400" dirty="0" smtClean="0"/>
              <a:t> </a:t>
            </a:r>
            <a:r>
              <a:rPr lang="en-US" sz="2400" dirty="0" err="1" smtClean="0"/>
              <a:t>bermain</a:t>
            </a:r>
            <a:r>
              <a:rPr lang="en-US" sz="2400" dirty="0" smtClean="0"/>
              <a:t>, Ayah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berkata</a:t>
            </a:r>
            <a:r>
              <a:rPr lang="en-US" sz="2400" dirty="0" smtClean="0"/>
              <a:t>, “Paling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diantara</a:t>
            </a:r>
            <a:r>
              <a:rPr lang="en-US" sz="2400" dirty="0" smtClean="0"/>
              <a:t> kalian </a:t>
            </a:r>
            <a:r>
              <a:rPr lang="en-US" sz="2400" dirty="0" err="1" smtClean="0"/>
              <a:t>dahinya</a:t>
            </a:r>
            <a:r>
              <a:rPr lang="en-US" sz="2400" dirty="0" smtClean="0"/>
              <a:t> </a:t>
            </a:r>
            <a:r>
              <a:rPr lang="en-US" sz="2400" dirty="0" err="1" smtClean="0"/>
              <a:t>berlumpur</a:t>
            </a:r>
            <a:r>
              <a:rPr lang="en-US" sz="2400" dirty="0" smtClean="0"/>
              <a:t>.”</a:t>
            </a:r>
          </a:p>
          <a:p>
            <a:pPr algn="just"/>
            <a:r>
              <a:rPr lang="en-US" sz="2400" dirty="0" err="1" smtClean="0"/>
              <a:t>Kemudian</a:t>
            </a:r>
            <a:r>
              <a:rPr lang="en-US" sz="2400" dirty="0" smtClean="0"/>
              <a:t> Ayah </a:t>
            </a:r>
            <a:r>
              <a:rPr lang="en-US" sz="2400" dirty="0" err="1" smtClean="0"/>
              <a:t>bertanya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orang </a:t>
            </a:r>
            <a:r>
              <a:rPr lang="en-US" sz="2400" dirty="0" err="1" smtClean="0"/>
              <a:t>anaknya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“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dahi</a:t>
            </a:r>
            <a:r>
              <a:rPr lang="en-US" sz="2400" dirty="0" smtClean="0"/>
              <a:t> kalian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lumpur</a:t>
            </a:r>
            <a:r>
              <a:rPr lang="en-US" sz="2400" dirty="0" smtClean="0"/>
              <a:t>?”. Si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menjawab</a:t>
            </a:r>
            <a:r>
              <a:rPr lang="en-US" sz="2400" dirty="0" smtClean="0"/>
              <a:t>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jawaban</a:t>
            </a:r>
            <a:r>
              <a:rPr lang="en-US" sz="2400" dirty="0" smtClean="0"/>
              <a:t> “</a:t>
            </a:r>
            <a:r>
              <a:rPr lang="en-US" sz="2400" dirty="0" err="1" smtClean="0"/>
              <a:t>Iya</a:t>
            </a:r>
            <a:r>
              <a:rPr lang="en-US" sz="2400" dirty="0" smtClean="0"/>
              <a:t>” </a:t>
            </a:r>
            <a:r>
              <a:rPr lang="en-US" sz="2400" dirty="0" err="1" smtClean="0"/>
              <a:t>atau</a:t>
            </a:r>
            <a:r>
              <a:rPr lang="en-US" sz="2400" dirty="0" smtClean="0"/>
              <a:t> “</a:t>
            </a:r>
            <a:r>
              <a:rPr lang="en-US" sz="2400" dirty="0" err="1" smtClean="0"/>
              <a:t>Tidak</a:t>
            </a:r>
            <a:r>
              <a:rPr lang="en-US" sz="2400" dirty="0" smtClean="0"/>
              <a:t>”,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menjawab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bersamaan</a:t>
            </a:r>
            <a:r>
              <a:rPr lang="en-US" sz="2400" dirty="0" smtClean="0"/>
              <a:t>. </a:t>
            </a:r>
            <a:r>
              <a:rPr lang="en-US" sz="2400" dirty="0" err="1" smtClean="0"/>
              <a:t>Jika</a:t>
            </a:r>
            <a:r>
              <a:rPr lang="en-US" sz="2400" dirty="0" smtClean="0"/>
              <a:t> ayah </a:t>
            </a:r>
            <a:r>
              <a:rPr lang="en-US" sz="2400" dirty="0" err="1" smtClean="0"/>
              <a:t>bertanya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kali, </a:t>
            </a:r>
            <a:r>
              <a:rPr lang="en-US" sz="2400" dirty="0" err="1" smtClean="0"/>
              <a:t>bagaimanakah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menjawab</a:t>
            </a:r>
            <a:r>
              <a:rPr lang="en-US" sz="2400" dirty="0" smtClean="0"/>
              <a:t> agar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dahi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lumpur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50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3" y="183665"/>
            <a:ext cx="2851490" cy="783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36" y="967408"/>
            <a:ext cx="9520652" cy="2490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614" y="3839402"/>
            <a:ext cx="7592771" cy="17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3" y="183665"/>
            <a:ext cx="2851490" cy="7837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763" y="623473"/>
            <a:ext cx="6674464" cy="1629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67" y="2494582"/>
            <a:ext cx="10663276" cy="91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92" y="5072451"/>
            <a:ext cx="5553941" cy="1478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979" y="4857013"/>
            <a:ext cx="4746143" cy="2000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92" y="3426422"/>
            <a:ext cx="6312920" cy="11200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767" y="2100676"/>
            <a:ext cx="3705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LATIHAN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47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314">
            <a:off x="6504198" y="2768865"/>
            <a:ext cx="4058769" cy="2705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577" y="174812"/>
            <a:ext cx="598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SUDOKU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67783" y="1301121"/>
          <a:ext cx="4658958" cy="46828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517662"/>
                <a:gridCol w="517662"/>
                <a:gridCol w="517662"/>
                <a:gridCol w="517662"/>
                <a:gridCol w="517662"/>
                <a:gridCol w="517662"/>
                <a:gridCol w="517662"/>
                <a:gridCol w="517662"/>
                <a:gridCol w="517662"/>
              </a:tblGrid>
              <a:tr h="52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5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7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6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9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3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309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PENERAPAN LOGIKA PROPOSISI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LOGIKA PROPOSISI</dc:title>
  <dc:creator>Windows User</dc:creator>
  <cp:lastModifiedBy>Windows User</cp:lastModifiedBy>
  <cp:revision>9</cp:revision>
  <dcterms:created xsi:type="dcterms:W3CDTF">2019-09-16T05:08:53Z</dcterms:created>
  <dcterms:modified xsi:type="dcterms:W3CDTF">2021-09-20T01:14:23Z</dcterms:modified>
</cp:coreProperties>
</file>