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  <p:sldMasterId id="2147483733" r:id="rId2"/>
    <p:sldMasterId id="2147483734" r:id="rId3"/>
  </p:sldMasterIdLst>
  <p:notesMasterIdLst>
    <p:notesMasterId r:id="rId41"/>
  </p:notesMasterIdLst>
  <p:sldIdLst>
    <p:sldId id="590" r:id="rId4"/>
    <p:sldId id="592" r:id="rId5"/>
    <p:sldId id="595" r:id="rId6"/>
    <p:sldId id="620" r:id="rId7"/>
    <p:sldId id="598" r:id="rId8"/>
    <p:sldId id="609" r:id="rId9"/>
    <p:sldId id="519" r:id="rId10"/>
    <p:sldId id="529" r:id="rId11"/>
    <p:sldId id="530" r:id="rId12"/>
    <p:sldId id="610" r:id="rId13"/>
    <p:sldId id="578" r:id="rId14"/>
    <p:sldId id="596" r:id="rId15"/>
    <p:sldId id="599" r:id="rId16"/>
    <p:sldId id="544" r:id="rId17"/>
    <p:sldId id="579" r:id="rId18"/>
    <p:sldId id="619" r:id="rId19"/>
    <p:sldId id="580" r:id="rId20"/>
    <p:sldId id="546" r:id="rId21"/>
    <p:sldId id="611" r:id="rId22"/>
    <p:sldId id="581" r:id="rId23"/>
    <p:sldId id="612" r:id="rId24"/>
    <p:sldId id="582" r:id="rId25"/>
    <p:sldId id="615" r:id="rId26"/>
    <p:sldId id="583" r:id="rId27"/>
    <p:sldId id="613" r:id="rId28"/>
    <p:sldId id="584" r:id="rId29"/>
    <p:sldId id="614" r:id="rId30"/>
    <p:sldId id="597" r:id="rId31"/>
    <p:sldId id="600" r:id="rId32"/>
    <p:sldId id="586" r:id="rId33"/>
    <p:sldId id="587" r:id="rId34"/>
    <p:sldId id="605" r:id="rId35"/>
    <p:sldId id="618" r:id="rId36"/>
    <p:sldId id="588" r:id="rId37"/>
    <p:sldId id="589" r:id="rId38"/>
    <p:sldId id="601" r:id="rId39"/>
    <p:sldId id="616" r:id="rId40"/>
  </p:sldIdLst>
  <p:sldSz cx="9144000" cy="6858000" type="screen4x3"/>
  <p:notesSz cx="6858000" cy="9144000"/>
  <p:custDataLst>
    <p:tags r:id="rId42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  <a:srgbClr val="B2B2B2"/>
    <a:srgbClr val="DDDDDD"/>
    <a:srgbClr val="CCCCFF"/>
    <a:srgbClr val="99CCFF"/>
    <a:srgbClr val="2CB843"/>
    <a:srgbClr val="3399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F840CE-526C-34EA-C30B-A257CF498870}" v="1" dt="2022-08-10T07:59:44.801"/>
    <p1510:client id="{7BF2E440-0954-FD5D-551D-E07954EFF386}" v="35" dt="2022-08-10T06:53:51.775"/>
    <p1510:client id="{9B34E026-9350-A1DA-C482-710CB8737FF0}" v="56" dt="2022-08-10T06:03:13.896"/>
    <p1510:client id="{FFDE1747-65EF-1304-43EB-E5558568F4C2}" v="12" dt="2022-08-29T02:00:09.9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6" autoAdjust="0"/>
    <p:restoredTop sz="94716" autoAdjust="0"/>
  </p:normalViewPr>
  <p:slideViewPr>
    <p:cSldViewPr>
      <p:cViewPr>
        <p:scale>
          <a:sx n="100" d="100"/>
          <a:sy n="100" d="100"/>
        </p:scale>
        <p:origin x="-1158" y="-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ags" Target="tags/tag1.xml"/><Relationship Id="rId47" Type="http://schemas.microsoft.com/office/2015/10/relationships/revisionInfo" Target="revisionInfo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presProps" Target="pres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tableStyles" Target="tableStyles.xml"/><Relationship Id="rId20" Type="http://schemas.openxmlformats.org/officeDocument/2006/relationships/slide" Target="slides/slide17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>
            <a:extLst>
              <a:ext uri="{FF2B5EF4-FFF2-40B4-BE49-F238E27FC236}">
                <a16:creationId xmlns:a16="http://schemas.microsoft.com/office/drawing/2014/main" id="{FE582EEB-6865-1C0B-36A4-67FD1E9621F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460803" name="Rectangle 3">
            <a:extLst>
              <a:ext uri="{FF2B5EF4-FFF2-40B4-BE49-F238E27FC236}">
                <a16:creationId xmlns:a16="http://schemas.microsoft.com/office/drawing/2014/main" id="{B8D0AA66-87E1-3249-0F7E-DB8EC7BC660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460804" name="Rectangle 4">
            <a:extLst>
              <a:ext uri="{FF2B5EF4-FFF2-40B4-BE49-F238E27FC236}">
                <a16:creationId xmlns:a16="http://schemas.microsoft.com/office/drawing/2014/main" id="{130A5127-8398-1852-975B-181C63B7E7ED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60805" name="Rectangle 5">
            <a:extLst>
              <a:ext uri="{FF2B5EF4-FFF2-40B4-BE49-F238E27FC236}">
                <a16:creationId xmlns:a16="http://schemas.microsoft.com/office/drawing/2014/main" id="{03082629-B1DD-42A5-E07D-90DA9F40C57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60806" name="Rectangle 6">
            <a:extLst>
              <a:ext uri="{FF2B5EF4-FFF2-40B4-BE49-F238E27FC236}">
                <a16:creationId xmlns:a16="http://schemas.microsoft.com/office/drawing/2014/main" id="{EBFB7ABD-30CF-4D10-41FB-E7E2EB5633B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460807" name="Rectangle 7">
            <a:extLst>
              <a:ext uri="{FF2B5EF4-FFF2-40B4-BE49-F238E27FC236}">
                <a16:creationId xmlns:a16="http://schemas.microsoft.com/office/drawing/2014/main" id="{7F80A6C0-CF91-116B-CAD4-761DD8677CB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Times New Roman" panose="02020603050405020304" pitchFamily="18" charset="0"/>
              </a:defRPr>
            </a:lvl1pPr>
          </a:lstStyle>
          <a:p>
            <a:fld id="{1D6CDA7D-ABB3-4E81-A043-AFD78ADA1DA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452E969E-5169-574E-9617-1F58CD06575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BAE0DB-914C-47F5-BBF8-2E37AED6052A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605186" name="Rectangle 2">
            <a:extLst>
              <a:ext uri="{FF2B5EF4-FFF2-40B4-BE49-F238E27FC236}">
                <a16:creationId xmlns:a16="http://schemas.microsoft.com/office/drawing/2014/main" id="{38C048DC-7DF4-635E-1BE2-6ADF4618C6F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5187" name="Rectangle 3">
            <a:extLst>
              <a:ext uri="{FF2B5EF4-FFF2-40B4-BE49-F238E27FC236}">
                <a16:creationId xmlns:a16="http://schemas.microsoft.com/office/drawing/2014/main" id="{68D003C6-D8AB-03BA-D144-7D0C5A640C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2E4E2E6A-C9B4-9530-5AE7-CA0D5FE5132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3D1AB1-7F8F-4393-AAAC-BC45FC463B8A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580610" name="Rectangle 2">
            <a:extLst>
              <a:ext uri="{FF2B5EF4-FFF2-40B4-BE49-F238E27FC236}">
                <a16:creationId xmlns:a16="http://schemas.microsoft.com/office/drawing/2014/main" id="{14E68CDF-2D50-A213-877C-170370A6A72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0611" name="Rectangle 3">
            <a:extLst>
              <a:ext uri="{FF2B5EF4-FFF2-40B4-BE49-F238E27FC236}">
                <a16:creationId xmlns:a16="http://schemas.microsoft.com/office/drawing/2014/main" id="{E4EFD538-61F4-0761-1EC2-271F237E37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62DF8C39-695A-0206-F454-6C5D08EBCC7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94650E-2E19-4DEE-8F09-59D616A11D6E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619522" name="Rectangle 2">
            <a:extLst>
              <a:ext uri="{FF2B5EF4-FFF2-40B4-BE49-F238E27FC236}">
                <a16:creationId xmlns:a16="http://schemas.microsoft.com/office/drawing/2014/main" id="{B2C7D909-E29B-611F-481E-C01DA231DD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9523" name="Rectangle 3">
            <a:extLst>
              <a:ext uri="{FF2B5EF4-FFF2-40B4-BE49-F238E27FC236}">
                <a16:creationId xmlns:a16="http://schemas.microsoft.com/office/drawing/2014/main" id="{92C34879-CAC8-F2D4-4A9E-94993A2BFC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25C7A1D1-0ACA-22F8-3565-661D2FA88D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D3CECD-D792-4331-99CA-63E29A4B214B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625666" name="Rectangle 2">
            <a:extLst>
              <a:ext uri="{FF2B5EF4-FFF2-40B4-BE49-F238E27FC236}">
                <a16:creationId xmlns:a16="http://schemas.microsoft.com/office/drawing/2014/main" id="{F1CA0CB1-6D32-2B71-9201-2318FB25FA5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5667" name="Rectangle 3">
            <a:extLst>
              <a:ext uri="{FF2B5EF4-FFF2-40B4-BE49-F238E27FC236}">
                <a16:creationId xmlns:a16="http://schemas.microsoft.com/office/drawing/2014/main" id="{72335AC4-3E75-6D9E-A0B5-1DDD0C2C2B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FC6911F7-9829-14B7-2DB7-A7DB07AD23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74C5F5-F98E-46B3-9EE3-8B47425FC862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555010" name="Rectangle 2">
            <a:extLst>
              <a:ext uri="{FF2B5EF4-FFF2-40B4-BE49-F238E27FC236}">
                <a16:creationId xmlns:a16="http://schemas.microsoft.com/office/drawing/2014/main" id="{093E7260-809F-0B65-A3F0-EBDA95AC544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5011" name="Rectangle 3">
            <a:extLst>
              <a:ext uri="{FF2B5EF4-FFF2-40B4-BE49-F238E27FC236}">
                <a16:creationId xmlns:a16="http://schemas.microsoft.com/office/drawing/2014/main" id="{ACD667A1-D568-F83C-8BC6-641D3B3E33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24C9745E-60ED-51E4-81F9-F450931CA67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4541B3-1795-40AA-9286-EFB2ADB17B64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582658" name="Rectangle 2">
            <a:extLst>
              <a:ext uri="{FF2B5EF4-FFF2-40B4-BE49-F238E27FC236}">
                <a16:creationId xmlns:a16="http://schemas.microsoft.com/office/drawing/2014/main" id="{C92A36C7-841D-A32C-840C-FCCDE9D81E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2659" name="Rectangle 3">
            <a:extLst>
              <a:ext uri="{FF2B5EF4-FFF2-40B4-BE49-F238E27FC236}">
                <a16:creationId xmlns:a16="http://schemas.microsoft.com/office/drawing/2014/main" id="{23D7FAD3-5838-12F0-7284-5B80588503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263DB099-288B-52C0-C9BF-7C2BF16A2BF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5A635F5-9487-4DA7-9B0A-545413AC16E5}" type="slidenum">
              <a:rPr lang="en-US" altLang="en-US" b="0"/>
              <a:pPr/>
              <a:t>16</a:t>
            </a:fld>
            <a:endParaRPr lang="en-US" altLang="en-US" b="0"/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FEB43EAC-D4A1-ECF8-CAE2-029E52B341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A2879D0B-E4AD-6B16-CB5F-BC28C23B9A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FBE712D8-18DE-9FCF-3CAA-988E30C53FC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B2708F-2988-4776-8392-3C92D7F6E183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584706" name="Rectangle 2">
            <a:extLst>
              <a:ext uri="{FF2B5EF4-FFF2-40B4-BE49-F238E27FC236}">
                <a16:creationId xmlns:a16="http://schemas.microsoft.com/office/drawing/2014/main" id="{7B448657-22CE-B24A-3296-70A067573F1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4707" name="Rectangle 3">
            <a:extLst>
              <a:ext uri="{FF2B5EF4-FFF2-40B4-BE49-F238E27FC236}">
                <a16:creationId xmlns:a16="http://schemas.microsoft.com/office/drawing/2014/main" id="{1F0D2F76-AA5D-F9EB-EA6C-026BB6E3C1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441D232E-5FF7-8580-197D-F36DEFE7AEC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6969C4-67DD-4D9F-9143-AD12EAE40A25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557058" name="Rectangle 2">
            <a:extLst>
              <a:ext uri="{FF2B5EF4-FFF2-40B4-BE49-F238E27FC236}">
                <a16:creationId xmlns:a16="http://schemas.microsoft.com/office/drawing/2014/main" id="{2232118D-EF6F-BA74-6D7B-FE68514725E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7059" name="Rectangle 3">
            <a:extLst>
              <a:ext uri="{FF2B5EF4-FFF2-40B4-BE49-F238E27FC236}">
                <a16:creationId xmlns:a16="http://schemas.microsoft.com/office/drawing/2014/main" id="{2B049708-6393-901A-A0E3-AA2D3D0ABB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FDC8EF1-0A9D-5429-8539-52261F0E66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226C94-2CCC-46BB-A078-0B52D26C0390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707586" name="Rectangle 2">
            <a:extLst>
              <a:ext uri="{FF2B5EF4-FFF2-40B4-BE49-F238E27FC236}">
                <a16:creationId xmlns:a16="http://schemas.microsoft.com/office/drawing/2014/main" id="{A34D8066-660D-9376-B2CE-541817296C9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7587" name="Rectangle 3">
            <a:extLst>
              <a:ext uri="{FF2B5EF4-FFF2-40B4-BE49-F238E27FC236}">
                <a16:creationId xmlns:a16="http://schemas.microsoft.com/office/drawing/2014/main" id="{CBA01DAF-CCC3-C345-A67D-E44FCC139E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2C186CAE-41EC-7895-9B63-CA79F325A6B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D3DB52-2F4E-4F2D-8840-512E30E70E3B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586754" name="Rectangle 2">
            <a:extLst>
              <a:ext uri="{FF2B5EF4-FFF2-40B4-BE49-F238E27FC236}">
                <a16:creationId xmlns:a16="http://schemas.microsoft.com/office/drawing/2014/main" id="{CC78FA3B-6532-84FD-45DF-12A862F406D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6755" name="Rectangle 3">
            <a:extLst>
              <a:ext uri="{FF2B5EF4-FFF2-40B4-BE49-F238E27FC236}">
                <a16:creationId xmlns:a16="http://schemas.microsoft.com/office/drawing/2014/main" id="{A7FB9981-BEEF-5EBD-C5E4-AF1FE8A37F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619144F8-A927-52FB-27CF-CBF76EC8FC2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259D9D-9BE2-4168-96E6-24893660C178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609282" name="Rectangle 2">
            <a:extLst>
              <a:ext uri="{FF2B5EF4-FFF2-40B4-BE49-F238E27FC236}">
                <a16:creationId xmlns:a16="http://schemas.microsoft.com/office/drawing/2014/main" id="{DFB0491C-6A93-6403-B647-6AA49E6158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>
            <a:extLst>
              <a:ext uri="{FF2B5EF4-FFF2-40B4-BE49-F238E27FC236}">
                <a16:creationId xmlns:a16="http://schemas.microsoft.com/office/drawing/2014/main" id="{D1902847-0A89-E2B5-69DA-D97D7861A1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EF8849BC-3C23-A584-4534-091B7DB366A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6D1E0C-FE56-4BE7-B2E1-4985B8760DBF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709634" name="Rectangle 2">
            <a:extLst>
              <a:ext uri="{FF2B5EF4-FFF2-40B4-BE49-F238E27FC236}">
                <a16:creationId xmlns:a16="http://schemas.microsoft.com/office/drawing/2014/main" id="{4D0B3B57-C308-B6A0-0682-A67DC8441BD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9635" name="Rectangle 3">
            <a:extLst>
              <a:ext uri="{FF2B5EF4-FFF2-40B4-BE49-F238E27FC236}">
                <a16:creationId xmlns:a16="http://schemas.microsoft.com/office/drawing/2014/main" id="{EDC7A597-9398-2ED0-C9F3-D2867502C9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C0DA22B1-A8D1-7C65-7B6D-79F595472A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070FD2-69F2-4B63-91BC-AC86E649D613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588802" name="Rectangle 2">
            <a:extLst>
              <a:ext uri="{FF2B5EF4-FFF2-40B4-BE49-F238E27FC236}">
                <a16:creationId xmlns:a16="http://schemas.microsoft.com/office/drawing/2014/main" id="{D858A7C0-9E18-5C73-8B75-B93870915C1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8803" name="Rectangle 3">
            <a:extLst>
              <a:ext uri="{FF2B5EF4-FFF2-40B4-BE49-F238E27FC236}">
                <a16:creationId xmlns:a16="http://schemas.microsoft.com/office/drawing/2014/main" id="{7C10C481-9995-6D88-2735-EFE98CE9DF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2B87AAD-444C-5195-5AC7-0FC3506E0E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E5B011-3A50-4E10-A101-A16949E5D0D8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715778" name="Rectangle 2">
            <a:extLst>
              <a:ext uri="{FF2B5EF4-FFF2-40B4-BE49-F238E27FC236}">
                <a16:creationId xmlns:a16="http://schemas.microsoft.com/office/drawing/2014/main" id="{1522C642-D709-6193-B35B-2DEA16A1839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5779" name="Rectangle 3">
            <a:extLst>
              <a:ext uri="{FF2B5EF4-FFF2-40B4-BE49-F238E27FC236}">
                <a16:creationId xmlns:a16="http://schemas.microsoft.com/office/drawing/2014/main" id="{F746729C-02E2-3A77-ADA0-DDE7F0BC65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D65A6965-E9D6-A352-426A-1964F350D6B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F1B821-F72D-4DF9-A378-18C1859B20B9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590850" name="Rectangle 2">
            <a:extLst>
              <a:ext uri="{FF2B5EF4-FFF2-40B4-BE49-F238E27FC236}">
                <a16:creationId xmlns:a16="http://schemas.microsoft.com/office/drawing/2014/main" id="{1C1D1885-6D15-8AD6-42D9-6EF8A667BAC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0851" name="Rectangle 3">
            <a:extLst>
              <a:ext uri="{FF2B5EF4-FFF2-40B4-BE49-F238E27FC236}">
                <a16:creationId xmlns:a16="http://schemas.microsoft.com/office/drawing/2014/main" id="{98C5ADB3-ADBF-011F-50DD-E72DC39E90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DA5541D7-2BBD-B42C-B496-A0D346A3E36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AB9CB6-DC02-4211-916B-5799A07F23B1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711682" name="Rectangle 2">
            <a:extLst>
              <a:ext uri="{FF2B5EF4-FFF2-40B4-BE49-F238E27FC236}">
                <a16:creationId xmlns:a16="http://schemas.microsoft.com/office/drawing/2014/main" id="{AC80067C-CD9A-3E60-27AD-BBB1CA505F1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1683" name="Rectangle 3">
            <a:extLst>
              <a:ext uri="{FF2B5EF4-FFF2-40B4-BE49-F238E27FC236}">
                <a16:creationId xmlns:a16="http://schemas.microsoft.com/office/drawing/2014/main" id="{BE3C7520-009E-436A-DB40-5D977A0A2F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A66F67A-4441-37A0-B6EF-B6A18E2F27A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38D3C9-33CD-4CAE-8FDB-B40F2B05B6D8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592898" name="Rectangle 2">
            <a:extLst>
              <a:ext uri="{FF2B5EF4-FFF2-40B4-BE49-F238E27FC236}">
                <a16:creationId xmlns:a16="http://schemas.microsoft.com/office/drawing/2014/main" id="{52C9894E-65C8-88D9-4EA9-BC6FE6C5D49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2899" name="Rectangle 3">
            <a:extLst>
              <a:ext uri="{FF2B5EF4-FFF2-40B4-BE49-F238E27FC236}">
                <a16:creationId xmlns:a16="http://schemas.microsoft.com/office/drawing/2014/main" id="{422A0453-CA10-7E12-53B0-ADDE15C793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66455066-15AC-825F-75ED-B88A7AF0A6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C90548-5514-4423-9F87-DACB17444C09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713730" name="Rectangle 2">
            <a:extLst>
              <a:ext uri="{FF2B5EF4-FFF2-40B4-BE49-F238E27FC236}">
                <a16:creationId xmlns:a16="http://schemas.microsoft.com/office/drawing/2014/main" id="{227B9C5D-E6AB-A916-73DA-2D90DFD3B34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3731" name="Rectangle 3">
            <a:extLst>
              <a:ext uri="{FF2B5EF4-FFF2-40B4-BE49-F238E27FC236}">
                <a16:creationId xmlns:a16="http://schemas.microsoft.com/office/drawing/2014/main" id="{C19C56DC-E4CF-EBD9-A279-4F6927F124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9E1CC3BC-77A3-A2C2-78D9-234C6249193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EE8048-0D55-408A-B5B2-E802C6F3B59E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621570" name="Rectangle 2">
            <a:extLst>
              <a:ext uri="{FF2B5EF4-FFF2-40B4-BE49-F238E27FC236}">
                <a16:creationId xmlns:a16="http://schemas.microsoft.com/office/drawing/2014/main" id="{3CDE35B6-1F4C-88C9-C4D2-FBC4A9225D2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1571" name="Rectangle 3">
            <a:extLst>
              <a:ext uri="{FF2B5EF4-FFF2-40B4-BE49-F238E27FC236}">
                <a16:creationId xmlns:a16="http://schemas.microsoft.com/office/drawing/2014/main" id="{0B9B887A-4FCF-43F2-225D-95B9C2FB9D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F00EB62C-367F-AFFF-D829-3A0A77BEBD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7BA07E-F0C7-4103-8E3B-162A6D815496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627714" name="Rectangle 2">
            <a:extLst>
              <a:ext uri="{FF2B5EF4-FFF2-40B4-BE49-F238E27FC236}">
                <a16:creationId xmlns:a16="http://schemas.microsoft.com/office/drawing/2014/main" id="{C987B741-FFDF-60B2-407F-7FD88F81E97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7715" name="Rectangle 3">
            <a:extLst>
              <a:ext uri="{FF2B5EF4-FFF2-40B4-BE49-F238E27FC236}">
                <a16:creationId xmlns:a16="http://schemas.microsoft.com/office/drawing/2014/main" id="{4D97BF7B-E831-BB08-6F6F-9BE75592FB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4A658DF2-D2B1-B37C-8725-67732750C1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70B6D1-E096-410C-B456-24FA278F2169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596994" name="Rectangle 2">
            <a:extLst>
              <a:ext uri="{FF2B5EF4-FFF2-40B4-BE49-F238E27FC236}">
                <a16:creationId xmlns:a16="http://schemas.microsoft.com/office/drawing/2014/main" id="{1AD3F329-1E8E-C57A-44EE-9488B606B5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6995" name="Rectangle 3">
            <a:extLst>
              <a:ext uri="{FF2B5EF4-FFF2-40B4-BE49-F238E27FC236}">
                <a16:creationId xmlns:a16="http://schemas.microsoft.com/office/drawing/2014/main" id="{EBB35C98-F634-D816-6C06-B83F797B91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34631EBB-3B24-803A-2913-7BA5962958C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B7D9C7-A594-4FD1-A6C4-AA4E0076B5DD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617474" name="Rectangle 2">
            <a:extLst>
              <a:ext uri="{FF2B5EF4-FFF2-40B4-BE49-F238E27FC236}">
                <a16:creationId xmlns:a16="http://schemas.microsoft.com/office/drawing/2014/main" id="{44F73B0F-60CB-9820-A902-E558882BB1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7475" name="Rectangle 3">
            <a:extLst>
              <a:ext uri="{FF2B5EF4-FFF2-40B4-BE49-F238E27FC236}">
                <a16:creationId xmlns:a16="http://schemas.microsoft.com/office/drawing/2014/main" id="{0410A4BA-F75F-F87B-0229-018EFC96A6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D052871B-044F-C928-F45A-A8CE5C8C4F9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B0EC45-6D4C-40AB-AC51-67881F6ADBCF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599042" name="Rectangle 2">
            <a:extLst>
              <a:ext uri="{FF2B5EF4-FFF2-40B4-BE49-F238E27FC236}">
                <a16:creationId xmlns:a16="http://schemas.microsoft.com/office/drawing/2014/main" id="{DC4CC53B-2952-6731-C9C4-2A7C599174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9043" name="Rectangle 3">
            <a:extLst>
              <a:ext uri="{FF2B5EF4-FFF2-40B4-BE49-F238E27FC236}">
                <a16:creationId xmlns:a16="http://schemas.microsoft.com/office/drawing/2014/main" id="{6AEF5D53-1722-1C20-4A18-89264EF173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0682A125-9132-AC57-7B2B-D254CAEC32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A52335-BD66-4269-BB64-CB2E2DED20D0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695298" name="Rectangle 2">
            <a:extLst>
              <a:ext uri="{FF2B5EF4-FFF2-40B4-BE49-F238E27FC236}">
                <a16:creationId xmlns:a16="http://schemas.microsoft.com/office/drawing/2014/main" id="{8F493EBF-18E8-DAC5-245F-DA5F4EF26A2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5299" name="Rectangle 3">
            <a:extLst>
              <a:ext uri="{FF2B5EF4-FFF2-40B4-BE49-F238E27FC236}">
                <a16:creationId xmlns:a16="http://schemas.microsoft.com/office/drawing/2014/main" id="{08886125-9F50-B0F8-D186-FA85F62B07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EA47D44E-B34F-F0A6-6A66-BC77195FD4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9E157029-DC54-42A0-BC08-F31D8A8449EA}" type="slidenum">
              <a:rPr lang="en-US" altLang="zh-TW" b="0">
                <a:latin typeface="Times New Roman" panose="02020603050405020304" pitchFamily="18" charset="0"/>
              </a:rPr>
              <a:pPr/>
              <a:t>33</a:t>
            </a:fld>
            <a:endParaRPr lang="en-US" altLang="zh-TW" b="0">
              <a:latin typeface="Times New Roman" panose="02020603050405020304" pitchFamily="18" charset="0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9758A0F7-EE00-3B05-F631-C3E7BABA72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A44386A4-7BB5-49BF-1BC9-3F9C0E31D4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FFFFF28-00F4-883E-504B-57A1FC439A7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E42F9D-2042-44B4-9B29-604E11C51F71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601090" name="Rectangle 2">
            <a:extLst>
              <a:ext uri="{FF2B5EF4-FFF2-40B4-BE49-F238E27FC236}">
                <a16:creationId xmlns:a16="http://schemas.microsoft.com/office/drawing/2014/main" id="{7129DCB3-BEB6-CBAF-80BD-7D77F5DE346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1091" name="Rectangle 3">
            <a:extLst>
              <a:ext uri="{FF2B5EF4-FFF2-40B4-BE49-F238E27FC236}">
                <a16:creationId xmlns:a16="http://schemas.microsoft.com/office/drawing/2014/main" id="{C40B8EBF-4BA0-D2CF-F72E-9C24C083B3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67C57BDF-7466-3E88-D1B7-A92D48E2DA1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4610AB-58A4-410F-BFEE-150C142712C2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603138" name="Rectangle 2">
            <a:extLst>
              <a:ext uri="{FF2B5EF4-FFF2-40B4-BE49-F238E27FC236}">
                <a16:creationId xmlns:a16="http://schemas.microsoft.com/office/drawing/2014/main" id="{3F814EA6-3155-4EA4-2CEC-BDC7BAD3F57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3139" name="Rectangle 3">
            <a:extLst>
              <a:ext uri="{FF2B5EF4-FFF2-40B4-BE49-F238E27FC236}">
                <a16:creationId xmlns:a16="http://schemas.microsoft.com/office/drawing/2014/main" id="{F611649C-96C6-0C21-E3FE-52C3F2E8B9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218827D4-2545-639E-38E9-FB3E2B345BC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E6C579-FED5-48EF-8938-335A85F8C607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629762" name="Rectangle 2">
            <a:extLst>
              <a:ext uri="{FF2B5EF4-FFF2-40B4-BE49-F238E27FC236}">
                <a16:creationId xmlns:a16="http://schemas.microsoft.com/office/drawing/2014/main" id="{462F1593-3C04-5E6C-B347-49C8CF6C8E1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9763" name="Rectangle 3">
            <a:extLst>
              <a:ext uri="{FF2B5EF4-FFF2-40B4-BE49-F238E27FC236}">
                <a16:creationId xmlns:a16="http://schemas.microsoft.com/office/drawing/2014/main" id="{2C3FA12F-3ACA-B97C-75B6-F8304F7940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8BDBBBB1-3182-75C7-9450-CAEC627B0E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395489-55FE-40F5-A6FA-363FCF3DC619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717826" name="Rectangle 2">
            <a:extLst>
              <a:ext uri="{FF2B5EF4-FFF2-40B4-BE49-F238E27FC236}">
                <a16:creationId xmlns:a16="http://schemas.microsoft.com/office/drawing/2014/main" id="{B842854C-E285-361F-4228-26E2F7C78A0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827" name="Rectangle 3">
            <a:extLst>
              <a:ext uri="{FF2B5EF4-FFF2-40B4-BE49-F238E27FC236}">
                <a16:creationId xmlns:a16="http://schemas.microsoft.com/office/drawing/2014/main" id="{FD33F36A-4F41-977A-827F-ED5A0DFBA1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4EBA0C2A-64DF-2C61-D40A-3C29737824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66E85E-185C-4D01-8078-E6FCEAE9FEC7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623618" name="Rectangle 2">
            <a:extLst>
              <a:ext uri="{FF2B5EF4-FFF2-40B4-BE49-F238E27FC236}">
                <a16:creationId xmlns:a16="http://schemas.microsoft.com/office/drawing/2014/main" id="{6C68C098-624B-9B8D-97C1-4C829436F5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3619" name="Rectangle 3">
            <a:extLst>
              <a:ext uri="{FF2B5EF4-FFF2-40B4-BE49-F238E27FC236}">
                <a16:creationId xmlns:a16="http://schemas.microsoft.com/office/drawing/2014/main" id="{E32908FD-3F92-DAA6-589D-42FE947383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1A36A7E7-F6DA-8302-8D95-95E2076D017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54FD2B-3139-4512-81C6-45C852D6CEAD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703490" name="Rectangle 2">
            <a:extLst>
              <a:ext uri="{FF2B5EF4-FFF2-40B4-BE49-F238E27FC236}">
                <a16:creationId xmlns:a16="http://schemas.microsoft.com/office/drawing/2014/main" id="{CD52A967-F93F-D9E3-78CA-5D78A0B756A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3491" name="Rectangle 3">
            <a:extLst>
              <a:ext uri="{FF2B5EF4-FFF2-40B4-BE49-F238E27FC236}">
                <a16:creationId xmlns:a16="http://schemas.microsoft.com/office/drawing/2014/main" id="{212F0767-5C39-5F7A-7174-F5F5C60862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247C8576-6A5F-5A87-FB97-57B540F709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3CDF09-EC93-4793-B2A0-1B0C72CFBA13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534530" name="Rectangle 2">
            <a:extLst>
              <a:ext uri="{FF2B5EF4-FFF2-40B4-BE49-F238E27FC236}">
                <a16:creationId xmlns:a16="http://schemas.microsoft.com/office/drawing/2014/main" id="{D3BF00BB-7DE3-EE8C-B9CF-0EF38E0A94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4531" name="Rectangle 3">
            <a:extLst>
              <a:ext uri="{FF2B5EF4-FFF2-40B4-BE49-F238E27FC236}">
                <a16:creationId xmlns:a16="http://schemas.microsoft.com/office/drawing/2014/main" id="{11065766-20A9-AB36-DF86-9502AD449F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47839341-2C0F-C52C-2335-938352D65B6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70B02D-8D51-4377-AD7C-CCB123DCB3FE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535554" name="Rectangle 2">
            <a:extLst>
              <a:ext uri="{FF2B5EF4-FFF2-40B4-BE49-F238E27FC236}">
                <a16:creationId xmlns:a16="http://schemas.microsoft.com/office/drawing/2014/main" id="{70DB631E-F0FA-0FA5-1C1E-9663C14CA4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5555" name="Rectangle 3">
            <a:extLst>
              <a:ext uri="{FF2B5EF4-FFF2-40B4-BE49-F238E27FC236}">
                <a16:creationId xmlns:a16="http://schemas.microsoft.com/office/drawing/2014/main" id="{46B55F93-01C1-26C6-59D0-045928F1CF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898EEF7C-4259-E94B-27A9-E6F5ED6DD11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E332C3-ED59-42D2-82A1-6B4A1C67A030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536578" name="Rectangle 2">
            <a:extLst>
              <a:ext uri="{FF2B5EF4-FFF2-40B4-BE49-F238E27FC236}">
                <a16:creationId xmlns:a16="http://schemas.microsoft.com/office/drawing/2014/main" id="{A282486C-9EB5-931F-10BB-4794EDCBF7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6579" name="Rectangle 3">
            <a:extLst>
              <a:ext uri="{FF2B5EF4-FFF2-40B4-BE49-F238E27FC236}">
                <a16:creationId xmlns:a16="http://schemas.microsoft.com/office/drawing/2014/main" id="{7B869D01-C20B-A7C9-0FF2-3DBD7A3DF8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8BF7E41E-8B65-A6E1-7C60-17787A01AF2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C8CE85-64E3-41AA-8E4F-F58141FB8043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705538" name="Rectangle 2">
            <a:extLst>
              <a:ext uri="{FF2B5EF4-FFF2-40B4-BE49-F238E27FC236}">
                <a16:creationId xmlns:a16="http://schemas.microsoft.com/office/drawing/2014/main" id="{470280CB-D11E-180E-85D2-DF94E2784E6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5539" name="Rectangle 3">
            <a:extLst>
              <a:ext uri="{FF2B5EF4-FFF2-40B4-BE49-F238E27FC236}">
                <a16:creationId xmlns:a16="http://schemas.microsoft.com/office/drawing/2014/main" id="{2822596B-FC06-2384-504E-5C36F20CE4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946" name="Group 2">
            <a:extLst>
              <a:ext uri="{FF2B5EF4-FFF2-40B4-BE49-F238E27FC236}">
                <a16:creationId xmlns:a16="http://schemas.microsoft.com/office/drawing/2014/main" id="{EBA1A6B9-5F1D-7DA5-8AC3-740142C3DB60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210947" name="Group 3">
              <a:extLst>
                <a:ext uri="{FF2B5EF4-FFF2-40B4-BE49-F238E27FC236}">
                  <a16:creationId xmlns:a16="http://schemas.microsoft.com/office/drawing/2014/main" id="{A9B7A619-90B6-59B5-35D4-F4930A95C0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210948" name="Rectangle 4">
                <a:extLst>
                  <a:ext uri="{FF2B5EF4-FFF2-40B4-BE49-F238E27FC236}">
                    <a16:creationId xmlns:a16="http://schemas.microsoft.com/office/drawing/2014/main" id="{511022B2-C888-CA83-5769-8CD222F5BF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0949" name="Rectangle 5">
                <a:extLst>
                  <a:ext uri="{FF2B5EF4-FFF2-40B4-BE49-F238E27FC236}">
                    <a16:creationId xmlns:a16="http://schemas.microsoft.com/office/drawing/2014/main" id="{889665E2-859D-D68C-73CE-2F93C7588C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10950" name="Group 6">
              <a:extLst>
                <a:ext uri="{FF2B5EF4-FFF2-40B4-BE49-F238E27FC236}">
                  <a16:creationId xmlns:a16="http://schemas.microsoft.com/office/drawing/2014/main" id="{7EB33A84-A234-A59F-86CC-71F5DC2216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210951" name="Rectangle 7">
                <a:extLst>
                  <a:ext uri="{FF2B5EF4-FFF2-40B4-BE49-F238E27FC236}">
                    <a16:creationId xmlns:a16="http://schemas.microsoft.com/office/drawing/2014/main" id="{7A1C9D6B-8AF6-1EA7-6B63-6188FA4460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0952" name="Rectangle 8">
                <a:extLst>
                  <a:ext uri="{FF2B5EF4-FFF2-40B4-BE49-F238E27FC236}">
                    <a16:creationId xmlns:a16="http://schemas.microsoft.com/office/drawing/2014/main" id="{D4C679C3-EA9E-56D1-59B2-581448E3D0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10953" name="Rectangle 9">
              <a:extLst>
                <a:ext uri="{FF2B5EF4-FFF2-40B4-BE49-F238E27FC236}">
                  <a16:creationId xmlns:a16="http://schemas.microsoft.com/office/drawing/2014/main" id="{4E878738-6549-BA62-8834-2DD22C9181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954" name="Rectangle 10">
              <a:extLst>
                <a:ext uri="{FF2B5EF4-FFF2-40B4-BE49-F238E27FC236}">
                  <a16:creationId xmlns:a16="http://schemas.microsoft.com/office/drawing/2014/main" id="{374FA8BF-B5B5-A049-C873-74AD357921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955" name="Rectangle 11">
              <a:extLst>
                <a:ext uri="{FF2B5EF4-FFF2-40B4-BE49-F238E27FC236}">
                  <a16:creationId xmlns:a16="http://schemas.microsoft.com/office/drawing/2014/main" id="{509F479D-A639-93C1-EA91-87EDFA5F658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0956" name="Rectangle 12">
            <a:extLst>
              <a:ext uri="{FF2B5EF4-FFF2-40B4-BE49-F238E27FC236}">
                <a16:creationId xmlns:a16="http://schemas.microsoft.com/office/drawing/2014/main" id="{2E2C703E-B58C-CB88-F161-6E88FDE732F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990600" y="1676400"/>
            <a:ext cx="7772400" cy="146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210957" name="Rectangle 13">
            <a:extLst>
              <a:ext uri="{FF2B5EF4-FFF2-40B4-BE49-F238E27FC236}">
                <a16:creationId xmlns:a16="http://schemas.microsoft.com/office/drawing/2014/main" id="{98F383A0-4C01-F2F4-CF70-F0F68A5504C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210958" name="Rectangle 14">
            <a:extLst>
              <a:ext uri="{FF2B5EF4-FFF2-40B4-BE49-F238E27FC236}">
                <a16:creationId xmlns:a16="http://schemas.microsoft.com/office/drawing/2014/main" id="{0C9172B8-0FD7-75BD-5FC5-9A46D077002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solidFill>
                  <a:schemeClr val="bg2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210959" name="Rectangle 15">
            <a:extLst>
              <a:ext uri="{FF2B5EF4-FFF2-40B4-BE49-F238E27FC236}">
                <a16:creationId xmlns:a16="http://schemas.microsoft.com/office/drawing/2014/main" id="{E2BD3314-C537-935C-1E35-834CFC0EF19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 algn="ctr">
              <a:defRPr sz="1400" b="0">
                <a:solidFill>
                  <a:schemeClr val="bg2"/>
                </a:solidFill>
              </a:defRPr>
            </a:lvl1pPr>
          </a:lstStyle>
          <a:p>
            <a:r>
              <a:rPr lang="en-US" altLang="en-US"/>
              <a:t>TCP/IP Protocol Suite</a:t>
            </a:r>
          </a:p>
        </p:txBody>
      </p:sp>
      <p:sp>
        <p:nvSpPr>
          <p:cNvPr id="210960" name="Rectangle 16">
            <a:extLst>
              <a:ext uri="{FF2B5EF4-FFF2-40B4-BE49-F238E27FC236}">
                <a16:creationId xmlns:a16="http://schemas.microsoft.com/office/drawing/2014/main" id="{1E3DB538-46E4-5619-8916-41D6C6AC348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6986DEE1-CEF7-4190-A30F-24E2410CC4D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0961" name="Text Box 17">
            <a:extLst>
              <a:ext uri="{FF2B5EF4-FFF2-40B4-BE49-F238E27FC236}">
                <a16:creationId xmlns:a16="http://schemas.microsoft.com/office/drawing/2014/main" id="{64C685B3-C5F6-579B-2050-C527FF7BA54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553200"/>
            <a:ext cx="2209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1400" b="0">
                <a:latin typeface="McGrawHill-Italic" pitchFamily="2" charset="0"/>
              </a:rPr>
              <a:t>McGraw-Hill</a:t>
            </a:r>
            <a:endParaRPr lang="en-US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210962" name="Text Box 18">
            <a:extLst>
              <a:ext uri="{FF2B5EF4-FFF2-40B4-BE49-F238E27FC236}">
                <a16:creationId xmlns:a16="http://schemas.microsoft.com/office/drawing/2014/main" id="{BD1D9CEE-B70B-FD22-2EBD-2B05214EC4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572000" y="6553200"/>
            <a:ext cx="4572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buFontTx/>
              <a:buChar char="©"/>
            </a:pPr>
            <a:r>
              <a:rPr lang="en-US" altLang="en-US" sz="1400" b="0">
                <a:latin typeface="McGrawHill-Italic" pitchFamily="2" charset="0"/>
              </a:rPr>
              <a:t>The McGraw-Hill Companies, Inc., 2000</a:t>
            </a:r>
            <a:endParaRPr lang="en-US" altLang="en-US" sz="2400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45BFD-3650-EBDF-46FF-7B819C334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459546-1673-4B93-20D4-74A94DEEF4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27A020-1F13-CFE7-1A58-9E6EC9EAD7A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TCP/IP Protocol Suite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E37DEC-496F-9337-DD6C-86F632B133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4D7AD9E-FC94-4A74-9069-F7A60642FC3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0957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4DAD45-1C4A-D276-88EE-65368F4E88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861F54-78AF-B9C4-70BE-CE009700E5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445B4D-69C1-C468-8F7F-DAA49730DE8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TCP/IP Protocol Suite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7557AC-81B0-D69D-62E6-F9AC8103E5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B7E6119-F6A3-477B-9872-FE730FB3772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43749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6F2F4-2728-9815-54F6-EA1224DCE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390A4C70-FECA-3B10-F233-D9B150ECB6C2}"/>
              </a:ext>
            </a:extLst>
          </p:cNvPr>
          <p:cNvSpPr>
            <a:spLocks noGrp="1"/>
          </p:cNvSpPr>
          <p:nvPr>
            <p:ph type="tbl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2D0FFB-BCB4-256D-0F65-CCDCFD9D937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6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TCP/IP Protocol Suite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D7DB95-0F7F-1C0F-62F1-852B0E773A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0421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458F4D66-57BB-45F9-9DD7-4F14A2A07A4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61185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1FBCF-C173-CD7D-5207-5B99F692A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martArt Placeholder 2">
            <a:extLst>
              <a:ext uri="{FF2B5EF4-FFF2-40B4-BE49-F238E27FC236}">
                <a16:creationId xmlns:a16="http://schemas.microsoft.com/office/drawing/2014/main" id="{CDADFC62-BC6E-6BC4-1A6B-78725CBF6F36}"/>
              </a:ext>
            </a:extLst>
          </p:cNvPr>
          <p:cNvSpPr>
            <a:spLocks noGrp="1"/>
          </p:cNvSpPr>
          <p:nvPr>
            <p:ph type="dgm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D5980C-3734-11E1-D04A-7C75F6E9183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6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TCP/IP Protocol Suite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B0DBD5-2653-1DB0-5BAC-59E52E5D72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0421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8BEA019C-06DC-4499-8CA0-809F8055681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15208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A28DDA82-D616-3974-60DD-AC1638C769A9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" name="Group 3">
              <a:extLst>
                <a:ext uri="{FF2B5EF4-FFF2-40B4-BE49-F238E27FC236}">
                  <a16:creationId xmlns:a16="http://schemas.microsoft.com/office/drawing/2014/main" id="{085275A1-5665-A58E-090D-3E78868BBB9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0" name="Rectangle 4">
                <a:extLst>
                  <a:ext uri="{FF2B5EF4-FFF2-40B4-BE49-F238E27FC236}">
                    <a16:creationId xmlns:a16="http://schemas.microsoft.com/office/drawing/2014/main" id="{3315210F-0594-A08B-FF66-C67A25A3AF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defRPr/>
                </a:pPr>
                <a:endParaRPr lang="zh-TW" altLang="en-US">
                  <a:ea typeface="新細明體" panose="02020500000000000000" pitchFamily="18" charset="-120"/>
                </a:endParaRPr>
              </a:p>
            </p:txBody>
          </p:sp>
          <p:sp>
            <p:nvSpPr>
              <p:cNvPr id="11" name="Rectangle 5">
                <a:extLst>
                  <a:ext uri="{FF2B5EF4-FFF2-40B4-BE49-F238E27FC236}">
                    <a16:creationId xmlns:a16="http://schemas.microsoft.com/office/drawing/2014/main" id="{565158A3-A753-251E-D52F-A258246FC2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defRPr/>
                </a:pPr>
                <a:endParaRPr lang="zh-TW" altLang="en-US">
                  <a:ea typeface="新細明體" panose="02020500000000000000" pitchFamily="18" charset="-120"/>
                </a:endParaRPr>
              </a:p>
            </p:txBody>
          </p:sp>
        </p:grpSp>
        <p:grpSp>
          <p:nvGrpSpPr>
            <p:cNvPr id="4" name="Group 6">
              <a:extLst>
                <a:ext uri="{FF2B5EF4-FFF2-40B4-BE49-F238E27FC236}">
                  <a16:creationId xmlns:a16="http://schemas.microsoft.com/office/drawing/2014/main" id="{48BB28A2-0DC0-89B5-8DBF-2ACBCCD0D0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CD8D034-89FD-05AD-86C1-D9B59BA6D4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defRPr/>
                </a:pPr>
                <a:endParaRPr lang="zh-TW" altLang="en-US">
                  <a:ea typeface="新細明體" panose="02020500000000000000" pitchFamily="18" charset="-120"/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72F0500-8CAE-5377-8055-7D8E6BBD8A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defRPr/>
                </a:pPr>
                <a:endParaRPr lang="zh-TW" altLang="en-US">
                  <a:ea typeface="新細明體" panose="02020500000000000000" pitchFamily="18" charset="-120"/>
                </a:endParaRPr>
              </a:p>
            </p:txBody>
          </p:sp>
        </p:grpSp>
        <p:sp>
          <p:nvSpPr>
            <p:cNvPr id="5" name="Rectangle 9">
              <a:extLst>
                <a:ext uri="{FF2B5EF4-FFF2-40B4-BE49-F238E27FC236}">
                  <a16:creationId xmlns:a16="http://schemas.microsoft.com/office/drawing/2014/main" id="{0FDB5EDB-D76E-2BBE-537A-CFEE0BB3C2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defRPr/>
              </a:pPr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6" name="Rectangle 10">
              <a:extLst>
                <a:ext uri="{FF2B5EF4-FFF2-40B4-BE49-F238E27FC236}">
                  <a16:creationId xmlns:a16="http://schemas.microsoft.com/office/drawing/2014/main" id="{CD3D2981-EABE-8FBB-CEC5-D83ACB3B54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defRPr/>
              </a:pPr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7" name="Rectangle 11">
              <a:extLst>
                <a:ext uri="{FF2B5EF4-FFF2-40B4-BE49-F238E27FC236}">
                  <a16:creationId xmlns:a16="http://schemas.microsoft.com/office/drawing/2014/main" id="{2AC8EA75-622C-9462-40D9-390C01CD307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defRPr/>
              </a:pPr>
              <a:endParaRPr lang="zh-TW" altLang="en-US">
                <a:ea typeface="新細明體" panose="02020500000000000000" pitchFamily="18" charset="-120"/>
              </a:endParaRPr>
            </a:p>
          </p:txBody>
        </p:sp>
      </p:grpSp>
      <p:sp>
        <p:nvSpPr>
          <p:cNvPr id="12" name="Text Box 17">
            <a:extLst>
              <a:ext uri="{FF2B5EF4-FFF2-40B4-BE49-F238E27FC236}">
                <a16:creationId xmlns:a16="http://schemas.microsoft.com/office/drawing/2014/main" id="{5E7653AC-E42F-73BE-EBFC-2834C809736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553200"/>
            <a:ext cx="2209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1400" b="0">
                <a:latin typeface="McGrawHill-Italic" pitchFamily="2" charset="0"/>
              </a:rPr>
              <a:t>McGraw-Hill</a:t>
            </a:r>
            <a:endParaRPr lang="en-US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13" name="Text Box 18">
            <a:extLst>
              <a:ext uri="{FF2B5EF4-FFF2-40B4-BE49-F238E27FC236}">
                <a16:creationId xmlns:a16="http://schemas.microsoft.com/office/drawing/2014/main" id="{34663158-9A55-3023-1E28-AAFDE5CFFA7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572000" y="6553200"/>
            <a:ext cx="4572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Char char="©"/>
              <a:defRPr/>
            </a:pPr>
            <a:r>
              <a:rPr lang="en-US" altLang="en-US" sz="1400" b="0">
                <a:latin typeface="McGrawHill-Italic" pitchFamily="2" charset="0"/>
              </a:rPr>
              <a:t>The McGraw-Hill Companies, Inc., 2000</a:t>
            </a:r>
            <a:endParaRPr lang="en-US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210956" name="Rectangle 12"/>
          <p:cNvSpPr>
            <a:spLocks noGrp="1" noChangeArrowheads="1"/>
          </p:cNvSpPr>
          <p:nvPr>
            <p:ph type="ctrTitle"/>
          </p:nvPr>
        </p:nvSpPr>
        <p:spPr bwMode="auto">
          <a:xfrm>
            <a:off x="990600" y="1676400"/>
            <a:ext cx="7772400" cy="146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lvl="0"/>
            <a:r>
              <a:rPr lang="en-US" altLang="zh-TW" noProof="0"/>
              <a:t>Click to edit Master title style</a:t>
            </a:r>
          </a:p>
        </p:txBody>
      </p:sp>
      <p:sp>
        <p:nvSpPr>
          <p:cNvPr id="210957" name="Rectangle 1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zh-TW" noProof="0"/>
              <a:t>Click to edit Master subtitle style</a:t>
            </a: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28AE6100-F9B5-4EC6-688D-A8D73AA3D5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solidFill>
                  <a:schemeClr val="bg2"/>
                </a:solidFill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DB543E5C-26AD-346F-699F-822A28A9302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 algn="ctr">
              <a:defRPr sz="1400" b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 altLang="zh-TW"/>
              <a:t>TCP/IP Protocol Suite</a:t>
            </a:r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5C79BF8D-00A7-949F-6793-CF755B3C5D5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D0ED01D-4A40-4A89-87E4-C62093329C2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594944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E90546F4-430F-3E7F-1C03-0E69C1D5CA1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TCP/IP Protocol Suite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C79C0CEE-49D0-030D-7D06-D64EB775F8A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769035-3E19-47CD-B546-615B7AE48F1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775201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184F6858-869C-90FD-ADD8-C4D97A81BCD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TCP/IP Protocol Suite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86BBE327-E536-2367-3AD3-050B950C81C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250595-A493-464A-8EF5-99BF805A5B2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707260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38F0D17C-9649-815E-9C7F-750291F155B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TCP/IP Protocol Suite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A7C73EB4-C2E6-99E4-2F26-3BBB35B90F5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A7830E-6379-4817-A8D0-6F2B1B0742A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540368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04C714C4-7F95-3436-F599-6EF773930F9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TCP/IP Protocol Suite</a:t>
            </a:r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CB894FE5-9CBC-0C77-600B-CC3EF82EDB0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E756E1-822B-4BEB-9C79-CEA0B0C0E291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966534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6FC31122-0C7C-C641-28C4-5AA1D33432A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TCP/IP Protocol Suite</a:t>
            </a: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203FF7CC-92B7-4B73-8E5F-C81E9ED222A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2CC7D3-02FC-408D-8655-AC70F3495A56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02933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2A2BC-5F21-FC29-6D5A-5745009D6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7C5B1-098F-70CA-AD82-EF0CFDCD5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C686B3-ADCE-4F5F-A363-40698A99642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TCP/IP Protocol Suite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5E87F1-393A-3716-D4C0-CFCE7D2E2A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46FF2D0-D2DF-4AFB-8F1F-57B252E18DB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85197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F91258AA-7A8B-9F46-5D3D-E2392DEA469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TCP/IP Protocol Suite</a:t>
            </a:r>
          </a:p>
        </p:txBody>
      </p:sp>
      <p:sp>
        <p:nvSpPr>
          <p:cNvPr id="3" name="Rectangle 13">
            <a:extLst>
              <a:ext uri="{FF2B5EF4-FFF2-40B4-BE49-F238E27FC236}">
                <a16:creationId xmlns:a16="http://schemas.microsoft.com/office/drawing/2014/main" id="{C7EC197C-58A9-556E-C046-04FB640A3D7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F6F2D9-7B6B-44BF-AC25-3B46ED162580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890216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1C593665-A940-0195-2139-ED306E85924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TCP/IP Protocol Suite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5E1BD6E7-D75F-620D-89A9-89AAF2B40D6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A8004-BD43-4740-8D0D-62F1913C874A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685112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7F5A011B-4AD3-4BA0-A266-B2BCDE6A937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TCP/IP Protocol Suite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7D2D8949-B5E1-C500-4D33-828943973E8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A52AB1-67D1-493C-9A2C-73CDE271C54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722396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7D524728-057B-E380-8EC3-4B89783676A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TCP/IP Protocol Suite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A1C25067-59CF-C282-5B7F-152F5F7A1AE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C3CDC0-5A9A-4346-949F-662B5CEA04D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358879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4DE43AE7-4DC7-9794-3656-DCCECCB5059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TCP/IP Protocol Suite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2EFC77A3-2332-1B31-14EE-BB7468170B3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AA694E-71D7-4863-9996-E619FDA3335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800480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endParaRPr lang="zh-TW" altLang="en-US" noProof="0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B103A1C0-DC30-6C8F-466B-461A0B8758C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TCP/IP Protocol Suite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667536D3-D2CF-94E6-39C0-86B873807EC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2BA479-F1EF-4F59-9DA3-288018B0E4B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5369813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標題及圖表或組織圖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SmartArt 版面配置區 2"/>
          <p:cNvSpPr>
            <a:spLocks noGrp="1"/>
          </p:cNvSpPr>
          <p:nvPr>
            <p:ph type="dgm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endParaRPr lang="zh-TW" altLang="en-US" noProof="0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87554751-095E-7912-7D35-D59B9A31166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TCP/IP Protocol Suite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130E1D63-BE5A-A249-FBBF-CE980DC806E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BA4583-7DFD-40F1-B952-8BC8DC16853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4295205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6550A372-B1D9-6B85-44C2-7D80105118CE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" name="Group 3">
              <a:extLst>
                <a:ext uri="{FF2B5EF4-FFF2-40B4-BE49-F238E27FC236}">
                  <a16:creationId xmlns:a16="http://schemas.microsoft.com/office/drawing/2014/main" id="{8137FB5D-3417-B523-EBBC-7B7C6E7C48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0" name="Rectangle 4">
                <a:extLst>
                  <a:ext uri="{FF2B5EF4-FFF2-40B4-BE49-F238E27FC236}">
                    <a16:creationId xmlns:a16="http://schemas.microsoft.com/office/drawing/2014/main" id="{EAE6F57D-8EF4-BA6A-0977-C1CA344213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ID" altLang="en-US"/>
              </a:p>
            </p:txBody>
          </p:sp>
          <p:sp>
            <p:nvSpPr>
              <p:cNvPr id="11" name="Rectangle 5">
                <a:extLst>
                  <a:ext uri="{FF2B5EF4-FFF2-40B4-BE49-F238E27FC236}">
                    <a16:creationId xmlns:a16="http://schemas.microsoft.com/office/drawing/2014/main" id="{4AEEE523-D502-6D48-86D8-C6819B287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ID" altLang="en-US"/>
              </a:p>
            </p:txBody>
          </p:sp>
        </p:grpSp>
        <p:grpSp>
          <p:nvGrpSpPr>
            <p:cNvPr id="4" name="Group 6">
              <a:extLst>
                <a:ext uri="{FF2B5EF4-FFF2-40B4-BE49-F238E27FC236}">
                  <a16:creationId xmlns:a16="http://schemas.microsoft.com/office/drawing/2014/main" id="{45C247BB-F8C4-8F64-AD81-B94D9659F7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34C52A2-2478-977C-E0ED-7A35402049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ID" alt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65CD528-1437-7D85-3A71-ED2F1F8D3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ID" altLang="en-US"/>
              </a:p>
            </p:txBody>
          </p:sp>
        </p:grpSp>
        <p:sp>
          <p:nvSpPr>
            <p:cNvPr id="5" name="Rectangle 9">
              <a:extLst>
                <a:ext uri="{FF2B5EF4-FFF2-40B4-BE49-F238E27FC236}">
                  <a16:creationId xmlns:a16="http://schemas.microsoft.com/office/drawing/2014/main" id="{F508F480-D85C-997F-E22D-3445419BAC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ID" altLang="en-US"/>
            </a:p>
          </p:txBody>
        </p:sp>
        <p:sp>
          <p:nvSpPr>
            <p:cNvPr id="6" name="Rectangle 10">
              <a:extLst>
                <a:ext uri="{FF2B5EF4-FFF2-40B4-BE49-F238E27FC236}">
                  <a16:creationId xmlns:a16="http://schemas.microsoft.com/office/drawing/2014/main" id="{C8DD47D8-83BF-D141-9AA9-E857C15F0C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ID" altLang="en-US"/>
            </a:p>
          </p:txBody>
        </p:sp>
        <p:sp>
          <p:nvSpPr>
            <p:cNvPr id="7" name="Rectangle 11">
              <a:extLst>
                <a:ext uri="{FF2B5EF4-FFF2-40B4-BE49-F238E27FC236}">
                  <a16:creationId xmlns:a16="http://schemas.microsoft.com/office/drawing/2014/main" id="{5E4CB235-AD64-D568-DB2C-368120A3B49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ID" altLang="en-US"/>
            </a:p>
          </p:txBody>
        </p:sp>
      </p:grpSp>
      <p:sp>
        <p:nvSpPr>
          <p:cNvPr id="12" name="Text Box 17">
            <a:extLst>
              <a:ext uri="{FF2B5EF4-FFF2-40B4-BE49-F238E27FC236}">
                <a16:creationId xmlns:a16="http://schemas.microsoft.com/office/drawing/2014/main" id="{BD685C48-341A-28AF-0118-71DA3691A98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553200"/>
            <a:ext cx="2209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 b="0">
                <a:latin typeface="McGrawHill-Italic" pitchFamily="2" charset="0"/>
              </a:rPr>
              <a:t>McGraw-Hill</a:t>
            </a:r>
            <a:endParaRPr lang="en-US" altLang="en-US" sz="2400" b="0"/>
          </a:p>
        </p:txBody>
      </p:sp>
      <p:sp>
        <p:nvSpPr>
          <p:cNvPr id="13" name="Text Box 18">
            <a:extLst>
              <a:ext uri="{FF2B5EF4-FFF2-40B4-BE49-F238E27FC236}">
                <a16:creationId xmlns:a16="http://schemas.microsoft.com/office/drawing/2014/main" id="{2C422A1D-34DD-D24F-567A-DB1D886530F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572000" y="6553200"/>
            <a:ext cx="4572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Char char="©"/>
            </a:pPr>
            <a:r>
              <a:rPr lang="en-US" altLang="en-US" sz="1400" b="0">
                <a:latin typeface="McGrawHill-Italic" pitchFamily="2" charset="0"/>
              </a:rPr>
              <a:t>The McGraw-Hill Companies, Inc., 2000</a:t>
            </a:r>
            <a:endParaRPr lang="en-US" altLang="en-US" sz="2400" b="0"/>
          </a:p>
        </p:txBody>
      </p:sp>
      <p:sp>
        <p:nvSpPr>
          <p:cNvPr id="210956" name="Rectangle 12"/>
          <p:cNvSpPr>
            <a:spLocks noGrp="1" noChangeArrowheads="1"/>
          </p:cNvSpPr>
          <p:nvPr>
            <p:ph type="ctrTitle"/>
          </p:nvPr>
        </p:nvSpPr>
        <p:spPr bwMode="auto">
          <a:xfrm>
            <a:off x="990600" y="1676400"/>
            <a:ext cx="7772400" cy="1462088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210957" name="Rectangle 1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14" name="Date Placeholder 14">
            <a:extLst>
              <a:ext uri="{FF2B5EF4-FFF2-40B4-BE49-F238E27FC236}">
                <a16:creationId xmlns:a16="http://schemas.microsoft.com/office/drawing/2014/main" id="{ECEDC831-E2D7-289A-A7DF-A9ACB92ACCA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solidFill>
                  <a:schemeClr val="bg2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5" name="Footer Placeholder 15">
            <a:extLst>
              <a:ext uri="{FF2B5EF4-FFF2-40B4-BE49-F238E27FC236}">
                <a16:creationId xmlns:a16="http://schemas.microsoft.com/office/drawing/2014/main" id="{E326E81C-6702-A2F9-87BA-FF36748917E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>
                <a:solidFill>
                  <a:schemeClr val="bg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altLang="en-US"/>
              <a:t>2.#</a:t>
            </a:r>
          </a:p>
        </p:txBody>
      </p:sp>
      <p:sp>
        <p:nvSpPr>
          <p:cNvPr id="16" name="Slide Number Placeholder 16">
            <a:extLst>
              <a:ext uri="{FF2B5EF4-FFF2-40B4-BE49-F238E27FC236}">
                <a16:creationId xmlns:a16="http://schemas.microsoft.com/office/drawing/2014/main" id="{0583DD01-5E39-98F2-8C46-2FF6CA9238D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 algn="r">
              <a:defRPr sz="1400" b="0" smtClean="0">
                <a:solidFill>
                  <a:schemeClr val="bg2"/>
                </a:solidFill>
                <a:latin typeface="+mn-lt"/>
              </a:defRPr>
            </a:lvl1pPr>
          </a:lstStyle>
          <a:p>
            <a:pPr>
              <a:defRPr/>
            </a:pPr>
            <a:fld id="{A899864C-6C1E-4FC8-A198-3A7F2BAD55D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150144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8D3A7032-99B5-143B-B8C8-98B7E4D7441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2.</a:t>
            </a:r>
            <a:fld id="{E7C35EBA-24F5-4CF7-844F-8BFDD5F9017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717136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EE8D0BBB-761F-5DF1-24C3-C64F1FE0316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2.</a:t>
            </a:r>
            <a:fld id="{A3379490-9E7F-4EB1-8822-D1D39628501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5992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0745C-8AF4-87AB-E759-4B69F354A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406CBE-CFA6-EDBF-965F-9E910CA01B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AA0A97-3FD6-CBA3-70FA-75AB0CF44C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TCP/IP Protocol Suite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035749-4A1C-3D76-5B2F-54C72F286B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D37E2CF-9188-47FC-BE65-4E89ED60E00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058530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7EFEA654-DD6D-15F9-F6F6-D9F20A99B86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2.</a:t>
            </a:r>
            <a:fld id="{B691736F-997A-46F8-836A-C36BDF3E6E9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205948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EE15EA95-3B1A-CD63-70BF-19594804BD0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2.</a:t>
            </a:r>
            <a:fld id="{6924A653-02A3-450E-A67E-FF51C8F0FB6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789238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Rectangle 13">
            <a:extLst>
              <a:ext uri="{FF2B5EF4-FFF2-40B4-BE49-F238E27FC236}">
                <a16:creationId xmlns:a16="http://schemas.microsoft.com/office/drawing/2014/main" id="{FD5A149D-8DB6-539B-99FB-F3BBE205C76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2.</a:t>
            </a:r>
            <a:fld id="{1A1E537E-AB44-4927-8091-B58ADC06280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053518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>
            <a:extLst>
              <a:ext uri="{FF2B5EF4-FFF2-40B4-BE49-F238E27FC236}">
                <a16:creationId xmlns:a16="http://schemas.microsoft.com/office/drawing/2014/main" id="{1233D77C-634D-DDA1-EC2E-BC7F5428433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2.</a:t>
            </a:r>
            <a:fld id="{00BFA1FE-3001-4A53-A6DC-FC22F6BE53F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91550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92520064-0801-2F97-994A-E9E2849C645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2.</a:t>
            </a:r>
            <a:fld id="{49C0DDEC-2F15-4A46-80CC-8ED9DB11AAD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842375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D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118814BA-75D9-0DBD-E0AC-8249F8ADCB6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2.</a:t>
            </a:r>
            <a:fld id="{4D1288AD-324D-4056-86D1-AF3B935B0A9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868897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EC23468B-FCC7-7546-84E0-7CD74F156B2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2.</a:t>
            </a:r>
            <a:fld id="{2BBBE46E-3DDF-4222-91B4-649513B9423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882566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97B53F20-38E2-993C-ABAE-E4E3D20AA24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2.</a:t>
            </a:r>
            <a:fld id="{9E7F83ED-07FE-46BE-BBA1-08B203D5501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527115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28650" y="365125"/>
            <a:ext cx="7886700" cy="5811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3" name="Rectangle 13">
            <a:extLst>
              <a:ext uri="{FF2B5EF4-FFF2-40B4-BE49-F238E27FC236}">
                <a16:creationId xmlns:a16="http://schemas.microsoft.com/office/drawing/2014/main" id="{075A7D08-48E8-0F3C-9238-994B484A5BD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2.</a:t>
            </a:r>
            <a:fld id="{AFCA8D93-4A44-4270-A6BC-974A64E74B1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402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AE82E-9F5E-1123-FF49-3D3D4642C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7A0C6-54A1-5DE0-0CA6-3874290CFA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F09F00-75B0-FA70-8FA9-3CF0207C86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3BCBC-E56D-37AD-E493-B5B5AA8354A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TCP/IP Protocol Suite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95FF1-1FDF-82C0-696D-FAB1F92273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00EBD6D-D359-47D7-95A6-10A44600F00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1694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8B78C-8BAA-F903-BFFF-0B2F72C34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88C81-00A3-3F18-AE16-66DFC97ECB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2F89C8-881E-996F-8C38-0969E2ECE7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540183-A41E-377B-C2EE-7152F2BAB2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4DFB56-14A1-ED22-4741-3F3C4B092F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9AE15D7-E70B-C0A4-0B45-0DDED66681F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TCP/IP Protocol Suite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9552DFD-AC63-48C4-9954-96FB1548BB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C2D3E57-04D9-4B4A-9F0F-FDB6392C86F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1665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E40DB-7267-AD2B-A8F7-9C15BFA5B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40B621-0174-C18D-C58B-FB9AE580588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TCP/IP Protocol Suite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70FCD1-7F1F-C8B1-F689-335D688ADF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0493828-C1A6-4B1D-9527-9A53B3DCE8B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3955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44B76BB-D146-6BDD-B81B-FFA0DA702A6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TCP/IP Protocol Suite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4CF925-C1C6-3082-DDB1-FA4FFEE853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C128C07-5E89-4C89-87E9-68268DBA4D5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3173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926C1-FD37-6A61-6C29-8B5B28310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0F812-C880-51B2-42B9-72E68B01E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95C14E-8B16-D20D-1763-60CD217577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2E80E-54B8-0492-2CD2-0BB536FC334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TCP/IP Protocol Suite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9277F-2A86-88AD-4E4C-4AC345DF73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919833E-6F3F-449E-B100-FC2B153395E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7986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9ED6C-12E5-56A5-DEC5-C801E90A6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BB97ED-709B-B43A-B049-A947C815C3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86B137-4B11-5084-8D0D-BDCC76DA95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B821E-83D8-3D4F-F4BD-D1A14DD440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TCP/IP Protocol Suite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D6C981-EAA6-6541-C4D5-F67E43DF55A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718C5EA-823C-4CF8-82D6-522EF3D3B94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4942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32" name="Rectangle 12">
            <a:extLst>
              <a:ext uri="{FF2B5EF4-FFF2-40B4-BE49-F238E27FC236}">
                <a16:creationId xmlns:a16="http://schemas.microsoft.com/office/drawing/2014/main" id="{026DA4CD-D2F9-44B8-E535-58FF7361FE5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r>
              <a:rPr lang="en-US" altLang="en-US"/>
              <a:t>TCP/IP Protocol Suite</a:t>
            </a:r>
          </a:p>
        </p:txBody>
      </p:sp>
      <p:sp>
        <p:nvSpPr>
          <p:cNvPr id="209933" name="Rectangle 13">
            <a:extLst>
              <a:ext uri="{FF2B5EF4-FFF2-40B4-BE49-F238E27FC236}">
                <a16:creationId xmlns:a16="http://schemas.microsoft.com/office/drawing/2014/main" id="{27B2C373-08C5-7F85-26F6-17BDCF42155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0"/>
            </a:lvl1pPr>
          </a:lstStyle>
          <a:p>
            <a:fld id="{8C5DCC94-A340-47F8-A2AE-DB218BA97E1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32" name="Rectangle 12">
            <a:extLst>
              <a:ext uri="{FF2B5EF4-FFF2-40B4-BE49-F238E27FC236}">
                <a16:creationId xmlns:a16="http://schemas.microsoft.com/office/drawing/2014/main" id="{64F23AB9-596B-B2EA-C27A-2438C994799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r>
              <a:rPr lang="en-US" altLang="zh-TW"/>
              <a:t>TCP/IP Protocol Suite</a:t>
            </a:r>
          </a:p>
        </p:txBody>
      </p:sp>
      <p:sp>
        <p:nvSpPr>
          <p:cNvPr id="209933" name="Rectangle 13">
            <a:extLst>
              <a:ext uri="{FF2B5EF4-FFF2-40B4-BE49-F238E27FC236}">
                <a16:creationId xmlns:a16="http://schemas.microsoft.com/office/drawing/2014/main" id="{1C169AF3-8E36-8F87-EB4C-3AB5B9AA3AC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0">
                <a:ea typeface="新細明體" panose="02020500000000000000" pitchFamily="18" charset="-120"/>
              </a:defRPr>
            </a:lvl1pPr>
          </a:lstStyle>
          <a:p>
            <a:fld id="{A413E0B2-4F34-4D72-AD6D-6B11C943219B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33" name="Rectangle 13">
            <a:extLst>
              <a:ext uri="{FF2B5EF4-FFF2-40B4-BE49-F238E27FC236}">
                <a16:creationId xmlns:a16="http://schemas.microsoft.com/office/drawing/2014/main" id="{EDD8ECB3-BBB6-9ED4-CF7E-C69362E88A7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20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2.</a:t>
            </a:r>
            <a:fld id="{E4D164DB-1492-482B-9B2E-D84C91736BD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3" Type="http://schemas.openxmlformats.org/officeDocument/2006/relationships/image" Target="../media/image19.png"/><Relationship Id="rId7" Type="http://schemas.openxmlformats.org/officeDocument/2006/relationships/image" Target="../media/image23.emf"/><Relationship Id="rId12" Type="http://schemas.openxmlformats.org/officeDocument/2006/relationships/image" Target="../media/image28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emf"/><Relationship Id="rId11" Type="http://schemas.openxmlformats.org/officeDocument/2006/relationships/image" Target="../media/image27.emf"/><Relationship Id="rId5" Type="http://schemas.openxmlformats.org/officeDocument/2006/relationships/image" Target="../media/image21.emf"/><Relationship Id="rId10" Type="http://schemas.openxmlformats.org/officeDocument/2006/relationships/image" Target="../media/image26.emf"/><Relationship Id="rId4" Type="http://schemas.openxmlformats.org/officeDocument/2006/relationships/image" Target="../media/image20.emf"/><Relationship Id="rId9" Type="http://schemas.openxmlformats.org/officeDocument/2006/relationships/image" Target="../media/image25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emf"/><Relationship Id="rId3" Type="http://schemas.openxmlformats.org/officeDocument/2006/relationships/image" Target="../media/image19.png"/><Relationship Id="rId7" Type="http://schemas.openxmlformats.org/officeDocument/2006/relationships/image" Target="../media/image32.emf"/><Relationship Id="rId12" Type="http://schemas.openxmlformats.org/officeDocument/2006/relationships/image" Target="../media/image37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emf"/><Relationship Id="rId11" Type="http://schemas.openxmlformats.org/officeDocument/2006/relationships/image" Target="../media/image36.emf"/><Relationship Id="rId5" Type="http://schemas.openxmlformats.org/officeDocument/2006/relationships/image" Target="../media/image30.emf"/><Relationship Id="rId10" Type="http://schemas.openxmlformats.org/officeDocument/2006/relationships/image" Target="../media/image35.emf"/><Relationship Id="rId4" Type="http://schemas.openxmlformats.org/officeDocument/2006/relationships/image" Target="../media/image29.emf"/><Relationship Id="rId9" Type="http://schemas.openxmlformats.org/officeDocument/2006/relationships/image" Target="../media/image34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emf"/><Relationship Id="rId5" Type="http://schemas.openxmlformats.org/officeDocument/2006/relationships/image" Target="../media/image39.emf"/><Relationship Id="rId4" Type="http://schemas.openxmlformats.org/officeDocument/2006/relationships/image" Target="../media/image38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emf"/><Relationship Id="rId5" Type="http://schemas.openxmlformats.org/officeDocument/2006/relationships/image" Target="../media/image42.emf"/><Relationship Id="rId4" Type="http://schemas.openxmlformats.org/officeDocument/2006/relationships/image" Target="../media/image41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emf"/><Relationship Id="rId5" Type="http://schemas.openxmlformats.org/officeDocument/2006/relationships/image" Target="../media/image45.emf"/><Relationship Id="rId4" Type="http://schemas.openxmlformats.org/officeDocument/2006/relationships/image" Target="../media/image44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2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emf"/><Relationship Id="rId5" Type="http://schemas.openxmlformats.org/officeDocument/2006/relationships/image" Target="../media/image50.emf"/><Relationship Id="rId4" Type="http://schemas.openxmlformats.org/officeDocument/2006/relationships/image" Target="../media/image49.e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emf"/><Relationship Id="rId5" Type="http://schemas.openxmlformats.org/officeDocument/2006/relationships/image" Target="../media/image56.emf"/><Relationship Id="rId4" Type="http://schemas.openxmlformats.org/officeDocument/2006/relationships/image" Target="../media/image55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7" Type="http://schemas.openxmlformats.org/officeDocument/2006/relationships/image" Target="../media/image62.e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1.emf"/><Relationship Id="rId5" Type="http://schemas.openxmlformats.org/officeDocument/2006/relationships/image" Target="../media/image60.emf"/><Relationship Id="rId4" Type="http://schemas.openxmlformats.org/officeDocument/2006/relationships/image" Target="../media/image59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B11F7F8-178C-6652-0B58-50DE4DD5FE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TCP/IP Protocol Suite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90FA30-52BA-CFD8-3DEA-20F0EBD950A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170B36-720A-4BA0-9C09-4E6414F1ECC4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604162" name="Text Box 2">
            <a:extLst>
              <a:ext uri="{FF2B5EF4-FFF2-40B4-BE49-F238E27FC236}">
                <a16:creationId xmlns:a16="http://schemas.microsoft.com/office/drawing/2014/main" id="{3610F39D-0B4D-4DC0-4E1F-E396E1E95A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4500" y="6604000"/>
            <a:ext cx="5656263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833" tIns="51417" rIns="102833" bIns="51417">
            <a:spAutoFit/>
          </a:bodyPr>
          <a:lstStyle>
            <a:lvl1pPr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143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287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430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000" b="0">
                <a:latin typeface="Arial" panose="020B0604020202020204" pitchFamily="34" charset="0"/>
              </a:rPr>
              <a:t>Copyright </a:t>
            </a:r>
            <a:r>
              <a:rPr lang="en-US" altLang="en-US" sz="1000" b="0">
                <a:latin typeface="Arial" panose="020B0604020202020204" pitchFamily="34" charset="0"/>
                <a:cs typeface="Times New Roman" panose="02020603050405020304" pitchFamily="18" charset="0"/>
              </a:rPr>
              <a:t>© </a:t>
            </a:r>
            <a:r>
              <a:rPr lang="en-US" altLang="en-US" sz="1000" b="0">
                <a:latin typeface="Arial" panose="020B0604020202020204" pitchFamily="34" charset="0"/>
              </a:rPr>
              <a:t>The McGraw-Hill Companies, Inc. Permission required for reproduction or display.</a:t>
            </a:r>
          </a:p>
        </p:txBody>
      </p:sp>
      <p:pic>
        <p:nvPicPr>
          <p:cNvPr id="604163" name="Picture 3">
            <a:extLst>
              <a:ext uri="{FF2B5EF4-FFF2-40B4-BE49-F238E27FC236}">
                <a16:creationId xmlns:a16="http://schemas.microsoft.com/office/drawing/2014/main" id="{A60C722C-4C47-D006-8943-419F660AC5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4164" name="Text Box 4">
            <a:extLst>
              <a:ext uri="{FF2B5EF4-FFF2-40B4-BE49-F238E27FC236}">
                <a16:creationId xmlns:a16="http://schemas.microsoft.com/office/drawing/2014/main" id="{3DE9A3F7-85DF-F830-531B-53A418B608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325" y="914400"/>
            <a:ext cx="4156075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 anchor="t">
            <a:spAutoFit/>
          </a:bodyPr>
          <a:lstStyle/>
          <a:p>
            <a:pPr algn="ctr" eaLnBrk="1" hangingPunct="1"/>
            <a:r>
              <a:rPr lang="en-US" altLang="en-US" sz="4800" dirty="0">
                <a:latin typeface="Times"/>
                <a:cs typeface="Times"/>
              </a:rPr>
              <a:t>Chapter 2</a:t>
            </a:r>
            <a:endParaRPr lang="en-US" altLang="en-US" sz="4800" dirty="0">
              <a:latin typeface="Times" panose="02020603050405020304" pitchFamily="18" charset="0"/>
              <a:cs typeface="Times"/>
            </a:endParaRPr>
          </a:p>
        </p:txBody>
      </p:sp>
      <p:pic>
        <p:nvPicPr>
          <p:cNvPr id="604165" name="Picture 5">
            <a:extLst>
              <a:ext uri="{FF2B5EF4-FFF2-40B4-BE49-F238E27FC236}">
                <a16:creationId xmlns:a16="http://schemas.microsoft.com/office/drawing/2014/main" id="{0F1EEA8E-89D1-4E7F-DF34-3C20AF931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700" y="1066800"/>
            <a:ext cx="4076700" cy="516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4166" name="Text Box 6">
            <a:extLst>
              <a:ext uri="{FF2B5EF4-FFF2-40B4-BE49-F238E27FC236}">
                <a16:creationId xmlns:a16="http://schemas.microsoft.com/office/drawing/2014/main" id="{2F331460-5511-EB0A-1E5F-1154E6D2AB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525" y="2209800"/>
            <a:ext cx="4156075" cy="301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4800">
                <a:solidFill>
                  <a:schemeClr val="folHlink"/>
                </a:solidFill>
                <a:latin typeface="Times" panose="02020603050405020304" pitchFamily="18" charset="0"/>
              </a:rPr>
              <a:t>The OSI Model and the TCP/IP Protocol Suite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FE4A169-9AF0-6719-CA84-DFB8DE131D6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TCP/IP Protocol Suite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767DB3-59B5-48A6-DB54-FA126AB638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DFDE10-9E98-49B3-B426-A29DB36AE6AB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704514" name="Rectangle 2">
            <a:extLst>
              <a:ext uri="{FF2B5EF4-FFF2-40B4-BE49-F238E27FC236}">
                <a16:creationId xmlns:a16="http://schemas.microsoft.com/office/drawing/2014/main" id="{94F6F3B3-CAEF-D205-E4CB-6E38DDD66D4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704515" name="Rectangle 3">
            <a:extLst>
              <a:ext uri="{FF2B5EF4-FFF2-40B4-BE49-F238E27FC236}">
                <a16:creationId xmlns:a16="http://schemas.microsoft.com/office/drawing/2014/main" id="{58FD3E46-D80A-9AF9-8729-D8C19590047B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704516" name="Rectangle 4">
            <a:extLst>
              <a:ext uri="{FF2B5EF4-FFF2-40B4-BE49-F238E27FC236}">
                <a16:creationId xmlns:a16="http://schemas.microsoft.com/office/drawing/2014/main" id="{DFAE42D2-806F-50B5-CD39-950A7B95F63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704517" name="Rectangle 5">
            <a:extLst>
              <a:ext uri="{FF2B5EF4-FFF2-40B4-BE49-F238E27FC236}">
                <a16:creationId xmlns:a16="http://schemas.microsoft.com/office/drawing/2014/main" id="{C3C06343-F8EF-5F81-B819-07ED177DBF7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704518" name="Rectangle 6">
            <a:extLst>
              <a:ext uri="{FF2B5EF4-FFF2-40B4-BE49-F238E27FC236}">
                <a16:creationId xmlns:a16="http://schemas.microsoft.com/office/drawing/2014/main" id="{EBEA7EDE-4A50-B7A9-D76D-594474E6542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704519" name="Rectangle 7">
            <a:extLst>
              <a:ext uri="{FF2B5EF4-FFF2-40B4-BE49-F238E27FC236}">
                <a16:creationId xmlns:a16="http://schemas.microsoft.com/office/drawing/2014/main" id="{11F300B7-D5F3-6905-1979-834F9FBB2CD0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704520" name="Rectangle 8">
            <a:extLst>
              <a:ext uri="{FF2B5EF4-FFF2-40B4-BE49-F238E27FC236}">
                <a16:creationId xmlns:a16="http://schemas.microsoft.com/office/drawing/2014/main" id="{40847A4D-DB39-A3E3-3E05-558C4AEF4C4E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704521" name="Line 9">
            <a:extLst>
              <a:ext uri="{FF2B5EF4-FFF2-40B4-BE49-F238E27FC236}">
                <a16:creationId xmlns:a16="http://schemas.microsoft.com/office/drawing/2014/main" id="{E7B5A266-E412-F8F7-0C2D-26CBADD466C6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2971800"/>
            <a:ext cx="8153400" cy="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4522" name="Line 10">
            <a:extLst>
              <a:ext uri="{FF2B5EF4-FFF2-40B4-BE49-F238E27FC236}">
                <a16:creationId xmlns:a16="http://schemas.microsoft.com/office/drawing/2014/main" id="{45FADF78-CBE8-C406-B263-7AADB62E217E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4724400"/>
            <a:ext cx="8153400" cy="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4523" name="Rectangle 11">
            <a:extLst>
              <a:ext uri="{FF2B5EF4-FFF2-40B4-BE49-F238E27FC236}">
                <a16:creationId xmlns:a16="http://schemas.microsoft.com/office/drawing/2014/main" id="{79A0A478-F374-6AD6-6A1F-06144EC29D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" y="3063875"/>
            <a:ext cx="8077200" cy="15541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3200" i="1">
                <a:solidFill>
                  <a:schemeClr val="bg1"/>
                </a:solidFill>
                <a:latin typeface="Arial" panose="020B0604020202020204" pitchFamily="34" charset="0"/>
              </a:rPr>
              <a:t>The physical layer is responsible for moving individual bits from one</a:t>
            </a:r>
          </a:p>
          <a:p>
            <a:pPr algn="ctr"/>
            <a:r>
              <a:rPr lang="en-US" altLang="en-US" sz="3200" i="1">
                <a:solidFill>
                  <a:schemeClr val="bg1"/>
                </a:solidFill>
                <a:latin typeface="Arial" panose="020B0604020202020204" pitchFamily="34" charset="0"/>
              </a:rPr>
              <a:t>(node) to the next.</a:t>
            </a:r>
          </a:p>
        </p:txBody>
      </p:sp>
      <p:grpSp>
        <p:nvGrpSpPr>
          <p:cNvPr id="704524" name="Group 12">
            <a:extLst>
              <a:ext uri="{FF2B5EF4-FFF2-40B4-BE49-F238E27FC236}">
                <a16:creationId xmlns:a16="http://schemas.microsoft.com/office/drawing/2014/main" id="{E635F020-42C8-3791-DBDB-0C7BCB3BD367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2133600"/>
            <a:ext cx="1143000" cy="566738"/>
            <a:chOff x="1200" y="1248"/>
            <a:chExt cx="720" cy="357"/>
          </a:xfrm>
        </p:grpSpPr>
        <p:pic>
          <p:nvPicPr>
            <p:cNvPr id="704525" name="Picture 13">
              <a:extLst>
                <a:ext uri="{FF2B5EF4-FFF2-40B4-BE49-F238E27FC236}">
                  <a16:creationId xmlns:a16="http://schemas.microsoft.com/office/drawing/2014/main" id="{18233316-DB9F-7D66-7E79-92641455F0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04526" name="Text Box 14">
              <a:extLst>
                <a:ext uri="{FF2B5EF4-FFF2-40B4-BE49-F238E27FC236}">
                  <a16:creationId xmlns:a16="http://schemas.microsoft.com/office/drawing/2014/main" id="{68BD5DD1-3CE6-5682-53F9-09E8FEA5A1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Note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704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704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6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704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704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452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BE9569-45DF-98EC-74CF-CF9258046E9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TCP/IP Protocol Suite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E444917-F492-3C49-FFD0-900283CCD5D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D6C074-E4E3-449D-9068-32871166ADA6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579586" name="Text Box 2">
            <a:extLst>
              <a:ext uri="{FF2B5EF4-FFF2-40B4-BE49-F238E27FC236}">
                <a16:creationId xmlns:a16="http://schemas.microsoft.com/office/drawing/2014/main" id="{7B43A61E-DB8F-D1C4-CCE7-5A395E032F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90488"/>
            <a:ext cx="571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0000FF"/>
                </a:solidFill>
                <a:latin typeface="Times New Roman" panose="02020603050405020304" pitchFamily="18" charset="0"/>
              </a:rPr>
              <a:t>Figure 2.6</a:t>
            </a:r>
            <a:r>
              <a:rPr lang="en-US" altLang="en-US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en-US" i="1">
                <a:latin typeface="Times New Roman" panose="02020603050405020304" pitchFamily="18" charset="0"/>
              </a:rPr>
              <a:t>Summary of OSI Layers</a:t>
            </a:r>
          </a:p>
        </p:txBody>
      </p:sp>
      <p:sp>
        <p:nvSpPr>
          <p:cNvPr id="579587" name="Rectangle 3">
            <a:extLst>
              <a:ext uri="{FF2B5EF4-FFF2-40B4-BE49-F238E27FC236}">
                <a16:creationId xmlns:a16="http://schemas.microsoft.com/office/drawing/2014/main" id="{F0ACC035-3AEB-C6E1-12E9-1398F8990B11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579588" name="Rectangle 4">
            <a:extLst>
              <a:ext uri="{FF2B5EF4-FFF2-40B4-BE49-F238E27FC236}">
                <a16:creationId xmlns:a16="http://schemas.microsoft.com/office/drawing/2014/main" id="{9F22E655-639D-18F7-ED24-CE7E89F3845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579589" name="Rectangle 5">
            <a:extLst>
              <a:ext uri="{FF2B5EF4-FFF2-40B4-BE49-F238E27FC236}">
                <a16:creationId xmlns:a16="http://schemas.microsoft.com/office/drawing/2014/main" id="{764DC750-0BB7-3A47-8000-FE1EDF42CE1B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579590" name="Rectangle 6">
            <a:extLst>
              <a:ext uri="{FF2B5EF4-FFF2-40B4-BE49-F238E27FC236}">
                <a16:creationId xmlns:a16="http://schemas.microsoft.com/office/drawing/2014/main" id="{DAEC5AA6-B180-9FAF-8585-55265A6F3B7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579591" name="Rectangle 7">
            <a:extLst>
              <a:ext uri="{FF2B5EF4-FFF2-40B4-BE49-F238E27FC236}">
                <a16:creationId xmlns:a16="http://schemas.microsoft.com/office/drawing/2014/main" id="{2DBDF234-E374-D6A4-A8C8-678BD1EAD03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579592" name="Rectangle 8">
            <a:extLst>
              <a:ext uri="{FF2B5EF4-FFF2-40B4-BE49-F238E27FC236}">
                <a16:creationId xmlns:a16="http://schemas.microsoft.com/office/drawing/2014/main" id="{AB73C4D3-16DC-6052-6CCB-756A4F5EBBEA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579593" name="Rectangle 9">
            <a:extLst>
              <a:ext uri="{FF2B5EF4-FFF2-40B4-BE49-F238E27FC236}">
                <a16:creationId xmlns:a16="http://schemas.microsoft.com/office/drawing/2014/main" id="{0A202E69-8537-96F9-7BB0-282C65104DAB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pic>
        <p:nvPicPr>
          <p:cNvPr id="579595" name="Picture 11">
            <a:extLst>
              <a:ext uri="{FF2B5EF4-FFF2-40B4-BE49-F238E27FC236}">
                <a16:creationId xmlns:a16="http://schemas.microsoft.com/office/drawing/2014/main" id="{93A75341-8DB1-AE5E-C5F5-17B6E34904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463" y="879475"/>
            <a:ext cx="6535737" cy="544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0"/>
                                        <p:tgtEl>
                                          <p:spTgt spid="579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FAE0914-E9AC-9760-7FBA-D6E27B30736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TCP/IP Protocol Suite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7DC300-2BD3-A99E-AF47-3AC0D47EFFE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BE8079-7AA4-4029-A345-5C7167EEF038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618498" name="Rectangle 2">
            <a:extLst>
              <a:ext uri="{FF2B5EF4-FFF2-40B4-BE49-F238E27FC236}">
                <a16:creationId xmlns:a16="http://schemas.microsoft.com/office/drawing/2014/main" id="{B255ABA9-9655-17F1-BE13-3987ACDFA6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3716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320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618499" name="Text Box 3">
            <a:extLst>
              <a:ext uri="{FF2B5EF4-FFF2-40B4-BE49-F238E27FC236}">
                <a16:creationId xmlns:a16="http://schemas.microsoft.com/office/drawing/2014/main" id="{1530B0B9-0E08-C5A0-7300-AE8096A64E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55600"/>
            <a:ext cx="6746875" cy="65087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600">
                <a:solidFill>
                  <a:schemeClr val="bg1"/>
                </a:solidFill>
                <a:latin typeface="Times" panose="02020603050405020304" pitchFamily="18" charset="0"/>
              </a:rPr>
              <a:t>2-3  TCP/IP PROTOCOL SUITE</a:t>
            </a:r>
          </a:p>
        </p:txBody>
      </p:sp>
      <p:sp>
        <p:nvSpPr>
          <p:cNvPr id="618500" name="Text Box 4">
            <a:extLst>
              <a:ext uri="{FF2B5EF4-FFF2-40B4-BE49-F238E27FC236}">
                <a16:creationId xmlns:a16="http://schemas.microsoft.com/office/drawing/2014/main" id="{17D0F031-4882-14E4-F07C-4052820CA5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18501" name="Rectangle 5">
            <a:extLst>
              <a:ext uri="{FF2B5EF4-FFF2-40B4-BE49-F238E27FC236}">
                <a16:creationId xmlns:a16="http://schemas.microsoft.com/office/drawing/2014/main" id="{F68AA9E8-98F2-86AA-11FC-38C6CEF972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600200"/>
            <a:ext cx="8534400" cy="3935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en-US" sz="2800">
                <a:latin typeface="Arial Unicode MS" panose="020B0604020202020204" pitchFamily="34" charset="-128"/>
              </a:rPr>
              <a:t>The TCP/IP protocol suite was developed prior to the OSI model. Therefore, the layers in the TCP/IP protocol suite do not match exactly with those in the OSI model. The original TCP/IP protocol suite was defined as four software layers built upon the hardware. Today, however, TCP/IP is thought of as a five-layer model with the layers named similarly to the ones in the OSI model. Figure 2.7 shows both configurations.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gradFill rotWithShape="0">
          <a:gsLst>
            <a:gs pos="0">
              <a:srgbClr val="FFFF99"/>
            </a:gs>
            <a:gs pos="100000">
              <a:srgbClr val="FFFF99">
                <a:gamma/>
                <a:shade val="46275"/>
                <a:invGamma/>
              </a:srgbClr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BD40358-12CF-3680-DF1A-40099F9BAB9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TCP/IP Protocol Suite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3BB217B-848C-934E-F18F-DA88AA11F2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A3F6625-4D3D-48D9-A21A-62EF1553B722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624642" name="Text Box 2">
            <a:extLst>
              <a:ext uri="{FF2B5EF4-FFF2-40B4-BE49-F238E27FC236}">
                <a16:creationId xmlns:a16="http://schemas.microsoft.com/office/drawing/2014/main" id="{5ED8AEB1-9778-3049-3D28-286268CF8C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52400"/>
            <a:ext cx="54689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i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" panose="02020603050405020304" pitchFamily="18" charset="0"/>
              </a:rPr>
              <a:t>Topics Discussed in the Section</a:t>
            </a:r>
          </a:p>
        </p:txBody>
      </p:sp>
      <p:sp>
        <p:nvSpPr>
          <p:cNvPr id="624643" name="Text Box 3">
            <a:extLst>
              <a:ext uri="{FF2B5EF4-FFF2-40B4-BE49-F238E27FC236}">
                <a16:creationId xmlns:a16="http://schemas.microsoft.com/office/drawing/2014/main" id="{B74D1E27-15FA-1FD2-CC19-2B49DBD064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24644" name="Rectangle 4">
            <a:extLst>
              <a:ext uri="{FF2B5EF4-FFF2-40B4-BE49-F238E27FC236}">
                <a16:creationId xmlns:a16="http://schemas.microsoft.com/office/drawing/2014/main" id="{C6E9C326-01DF-5CB1-B9D9-FD49A6A708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989013"/>
            <a:ext cx="6705600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 anchor="t">
            <a:spAutoFit/>
          </a:bodyPr>
          <a:lstStyle/>
          <a:p>
            <a:pPr marL="457200" indent="-4572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SzPct val="117000"/>
              <a:buFont typeface="Arial"/>
              <a:buChar char="•"/>
            </a:pPr>
            <a:r>
              <a:rPr lang="en-US" altLang="en-US" sz="2800" dirty="0">
                <a:solidFill>
                  <a:srgbClr val="0033CC"/>
                </a:solidFill>
                <a:latin typeface="Times New Roman"/>
                <a:cs typeface="Times New Roman"/>
              </a:rPr>
              <a:t>Comparison between OSI and TCP/IP</a:t>
            </a:r>
            <a:endParaRPr lang="en-US" dirty="0">
              <a:latin typeface="Times New Roman"/>
              <a:ea typeface="Tahoma" panose="020B0604030504040204" pitchFamily="34" charset="0"/>
              <a:cs typeface="Times New Roman"/>
            </a:endParaRPr>
          </a:p>
          <a:p>
            <a:pPr marL="457200" indent="-4572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SzPct val="117000"/>
              <a:buFont typeface="Arial"/>
              <a:buChar char="•"/>
            </a:pPr>
            <a:r>
              <a:rPr lang="en-US" altLang="en-US" sz="2800" dirty="0">
                <a:solidFill>
                  <a:srgbClr val="0033CC"/>
                </a:solidFill>
                <a:latin typeface="Times New Roman"/>
                <a:cs typeface="Times New Roman"/>
              </a:rPr>
              <a:t>Layers in the TCP/IP Suite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0"/>
                                        <p:tgtEl>
                                          <p:spTgt spid="624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4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2ECF3FC-C115-BA84-AEB1-11714EFE086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TCP/IP Protocol Suite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891070-147B-5925-5253-1801003FB1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FC6FDE-0E18-4AA5-9645-9DF002CD4480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490498" name="Text Box 2">
            <a:extLst>
              <a:ext uri="{FF2B5EF4-FFF2-40B4-BE49-F238E27FC236}">
                <a16:creationId xmlns:a16="http://schemas.microsoft.com/office/drawing/2014/main" id="{52E6182E-D827-E46C-5920-DFC603033D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90488"/>
            <a:ext cx="571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0000FF"/>
                </a:solidFill>
                <a:latin typeface="Times New Roman" panose="02020603050405020304" pitchFamily="18" charset="0"/>
              </a:rPr>
              <a:t>Figure 2.7</a:t>
            </a:r>
            <a:r>
              <a:rPr lang="en-US" altLang="en-US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en-US" i="1">
                <a:latin typeface="Times New Roman" panose="02020603050405020304" pitchFamily="18" charset="0"/>
              </a:rPr>
              <a:t>Layers in the TCP/IP Protocol Suite</a:t>
            </a:r>
          </a:p>
        </p:txBody>
      </p:sp>
      <p:sp>
        <p:nvSpPr>
          <p:cNvPr id="490499" name="Rectangle 3">
            <a:extLst>
              <a:ext uri="{FF2B5EF4-FFF2-40B4-BE49-F238E27FC236}">
                <a16:creationId xmlns:a16="http://schemas.microsoft.com/office/drawing/2014/main" id="{12D6F32D-3786-9FAB-64C2-3A0EED76921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490500" name="Rectangle 4">
            <a:extLst>
              <a:ext uri="{FF2B5EF4-FFF2-40B4-BE49-F238E27FC236}">
                <a16:creationId xmlns:a16="http://schemas.microsoft.com/office/drawing/2014/main" id="{516919AF-2A9E-55CF-E727-C8DDA0EAFA8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490501" name="Rectangle 5">
            <a:extLst>
              <a:ext uri="{FF2B5EF4-FFF2-40B4-BE49-F238E27FC236}">
                <a16:creationId xmlns:a16="http://schemas.microsoft.com/office/drawing/2014/main" id="{490C42D5-F3E1-CEF1-1A40-C70FD6AE5BE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490502" name="Rectangle 6">
            <a:extLst>
              <a:ext uri="{FF2B5EF4-FFF2-40B4-BE49-F238E27FC236}">
                <a16:creationId xmlns:a16="http://schemas.microsoft.com/office/drawing/2014/main" id="{83B2F2F0-E136-8664-32F7-FE4F8D917351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490503" name="Rectangle 7">
            <a:extLst>
              <a:ext uri="{FF2B5EF4-FFF2-40B4-BE49-F238E27FC236}">
                <a16:creationId xmlns:a16="http://schemas.microsoft.com/office/drawing/2014/main" id="{7552DA28-2679-3D98-C6B4-99A0BD44592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490504" name="Rectangle 8">
            <a:extLst>
              <a:ext uri="{FF2B5EF4-FFF2-40B4-BE49-F238E27FC236}">
                <a16:creationId xmlns:a16="http://schemas.microsoft.com/office/drawing/2014/main" id="{02220C89-EE3A-4EFA-63E7-0DEEAC8E93A3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490505" name="Rectangle 9">
            <a:extLst>
              <a:ext uri="{FF2B5EF4-FFF2-40B4-BE49-F238E27FC236}">
                <a16:creationId xmlns:a16="http://schemas.microsoft.com/office/drawing/2014/main" id="{F6352AC7-A2A7-5A1E-81BF-01FCD0D1B553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pic>
        <p:nvPicPr>
          <p:cNvPr id="490510" name="Picture 14">
            <a:extLst>
              <a:ext uri="{FF2B5EF4-FFF2-40B4-BE49-F238E27FC236}">
                <a16:creationId xmlns:a16="http://schemas.microsoft.com/office/drawing/2014/main" id="{D6282678-A3C4-D1AC-47B4-791DA2E5E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809750"/>
            <a:ext cx="2897188" cy="3752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0511" name="Picture 15">
            <a:extLst>
              <a:ext uri="{FF2B5EF4-FFF2-40B4-BE49-F238E27FC236}">
                <a16:creationId xmlns:a16="http://schemas.microsoft.com/office/drawing/2014/main" id="{0A993E22-5100-784C-23E6-5B9366FC63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0188" y="1828800"/>
            <a:ext cx="3757612" cy="3757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0512" name="Picture 16">
            <a:extLst>
              <a:ext uri="{FF2B5EF4-FFF2-40B4-BE49-F238E27FC236}">
                <a16:creationId xmlns:a16="http://schemas.microsoft.com/office/drawing/2014/main" id="{CA899779-7FED-28C5-7677-C9B0FBFDEB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981200"/>
            <a:ext cx="1425575" cy="294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000"/>
                                        <p:tgtEl>
                                          <p:spTgt spid="490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1205088-43F8-F6F2-6EC8-92F20A91284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TCP/IP Protocol Suite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D026D4-093E-DC92-B3EB-BBB20A0CA5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4FCA77-5011-43AA-8AC5-A6D993388ABC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581634" name="Text Box 2">
            <a:extLst>
              <a:ext uri="{FF2B5EF4-FFF2-40B4-BE49-F238E27FC236}">
                <a16:creationId xmlns:a16="http://schemas.microsoft.com/office/drawing/2014/main" id="{A32ED830-42B4-35A1-488F-E29293D0A9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90488"/>
            <a:ext cx="571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0000FF"/>
                </a:solidFill>
                <a:latin typeface="Times New Roman" panose="02020603050405020304" pitchFamily="18" charset="0"/>
              </a:rPr>
              <a:t>Figure 2.8</a:t>
            </a:r>
            <a:r>
              <a:rPr lang="en-US" altLang="en-US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en-US" i="1">
                <a:latin typeface="Times New Roman" panose="02020603050405020304" pitchFamily="18" charset="0"/>
              </a:rPr>
              <a:t>TCP/IP and OSI model</a:t>
            </a:r>
          </a:p>
        </p:txBody>
      </p:sp>
      <p:sp>
        <p:nvSpPr>
          <p:cNvPr id="581635" name="Rectangle 3">
            <a:extLst>
              <a:ext uri="{FF2B5EF4-FFF2-40B4-BE49-F238E27FC236}">
                <a16:creationId xmlns:a16="http://schemas.microsoft.com/office/drawing/2014/main" id="{15986776-D12E-8006-03A1-5CD32B5D28F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581636" name="Rectangle 4">
            <a:extLst>
              <a:ext uri="{FF2B5EF4-FFF2-40B4-BE49-F238E27FC236}">
                <a16:creationId xmlns:a16="http://schemas.microsoft.com/office/drawing/2014/main" id="{BB60AE0F-7F73-187C-2696-942984F692B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581637" name="Rectangle 5">
            <a:extLst>
              <a:ext uri="{FF2B5EF4-FFF2-40B4-BE49-F238E27FC236}">
                <a16:creationId xmlns:a16="http://schemas.microsoft.com/office/drawing/2014/main" id="{D1ECCCE0-8FAF-8351-2E40-1BE024034EFC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581638" name="Rectangle 6">
            <a:extLst>
              <a:ext uri="{FF2B5EF4-FFF2-40B4-BE49-F238E27FC236}">
                <a16:creationId xmlns:a16="http://schemas.microsoft.com/office/drawing/2014/main" id="{0F83703F-09D4-5E27-A638-3F43F614686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581639" name="Rectangle 7">
            <a:extLst>
              <a:ext uri="{FF2B5EF4-FFF2-40B4-BE49-F238E27FC236}">
                <a16:creationId xmlns:a16="http://schemas.microsoft.com/office/drawing/2014/main" id="{FF7C23FB-DE04-899F-2C18-EB145940441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581640" name="Rectangle 8">
            <a:extLst>
              <a:ext uri="{FF2B5EF4-FFF2-40B4-BE49-F238E27FC236}">
                <a16:creationId xmlns:a16="http://schemas.microsoft.com/office/drawing/2014/main" id="{4404E1A5-8162-6B82-33A9-60C1D42474CE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581641" name="Rectangle 9">
            <a:extLst>
              <a:ext uri="{FF2B5EF4-FFF2-40B4-BE49-F238E27FC236}">
                <a16:creationId xmlns:a16="http://schemas.microsoft.com/office/drawing/2014/main" id="{EB79A272-FF84-4447-B930-31E2ABDCC85C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pic>
        <p:nvPicPr>
          <p:cNvPr id="581644" name="Picture 12">
            <a:extLst>
              <a:ext uri="{FF2B5EF4-FFF2-40B4-BE49-F238E27FC236}">
                <a16:creationId xmlns:a16="http://schemas.microsoft.com/office/drawing/2014/main" id="{3F3497A0-0970-B48B-BAED-2F8DBC9655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143000"/>
            <a:ext cx="1858963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1645" name="Picture 13">
            <a:extLst>
              <a:ext uri="{FF2B5EF4-FFF2-40B4-BE49-F238E27FC236}">
                <a16:creationId xmlns:a16="http://schemas.microsoft.com/office/drawing/2014/main" id="{95AF578B-40BF-2C00-6C76-989B7F7B96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438" y="1143000"/>
            <a:ext cx="5491162" cy="491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0"/>
                                        <p:tgtEl>
                                          <p:spTgt spid="581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0"/>
                                        <p:tgtEl>
                                          <p:spTgt spid="581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1">
            <a:extLst>
              <a:ext uri="{FF2B5EF4-FFF2-40B4-BE49-F238E27FC236}">
                <a16:creationId xmlns:a16="http://schemas.microsoft.com/office/drawing/2014/main" id="{1827EEBE-63EF-8F4B-738B-04521C4A52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latin typeface="Arial" panose="020B0604020202020204" pitchFamily="34" charset="0"/>
              </a:rPr>
              <a:t>2.</a:t>
            </a:r>
            <a:fld id="{D69554DA-178E-44FF-8388-201B7D1DA310}" type="slidenum">
              <a:rPr lang="en-US" altLang="en-US" smtClean="0">
                <a:latin typeface="Arial" panose="020B0604020202020204" pitchFamily="34" charset="0"/>
              </a:rPr>
              <a:pPr/>
              <a:t>16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1443" name="Line 2">
            <a:extLst>
              <a:ext uri="{FF2B5EF4-FFF2-40B4-BE49-F238E27FC236}">
                <a16:creationId xmlns:a16="http://schemas.microsoft.com/office/drawing/2014/main" id="{5D0E8387-3D87-8976-C10A-62B3EBEC46AB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44" name="Line 3">
            <a:extLst>
              <a:ext uri="{FF2B5EF4-FFF2-40B4-BE49-F238E27FC236}">
                <a16:creationId xmlns:a16="http://schemas.microsoft.com/office/drawing/2014/main" id="{A8E03D37-16FD-21CC-6DE1-E694A68832C9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45" name="Text Box 4">
            <a:extLst>
              <a:ext uri="{FF2B5EF4-FFF2-40B4-BE49-F238E27FC236}">
                <a16:creationId xmlns:a16="http://schemas.microsoft.com/office/drawing/2014/main" id="{61C8D105-6D51-6BF5-46BF-9A6167A50A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1000"/>
            <a:ext cx="4256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>
                <a:solidFill>
                  <a:schemeClr val="folHlink"/>
                </a:solidFill>
              </a:rPr>
              <a:t>Figure 2.16  </a:t>
            </a:r>
            <a:r>
              <a:rPr lang="en-US" altLang="en-US" sz="2000" i="1"/>
              <a:t>TCP/IP and OSI model</a:t>
            </a:r>
          </a:p>
        </p:txBody>
      </p:sp>
      <p:sp>
        <p:nvSpPr>
          <p:cNvPr id="61446" name="Line 5">
            <a:extLst>
              <a:ext uri="{FF2B5EF4-FFF2-40B4-BE49-F238E27FC236}">
                <a16:creationId xmlns:a16="http://schemas.microsoft.com/office/drawing/2014/main" id="{4912141B-58E9-2449-C30F-A9A91A03E34A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3246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61447" name="Picture 7">
            <a:extLst>
              <a:ext uri="{FF2B5EF4-FFF2-40B4-BE49-F238E27FC236}">
                <a16:creationId xmlns:a16="http://schemas.microsoft.com/office/drawing/2014/main" id="{660F08BF-CFF7-00E6-99CA-68770857E3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13" y="1143000"/>
            <a:ext cx="7532687" cy="500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54197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517ADDA-6CF2-AD79-7508-D627EF456F7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TCP/IP Protocol Suite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C89A87-250F-090C-1150-77BA2A0C6A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ACC895-4F71-437A-BD54-273BEE60C01A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583682" name="Text Box 2">
            <a:extLst>
              <a:ext uri="{FF2B5EF4-FFF2-40B4-BE49-F238E27FC236}">
                <a16:creationId xmlns:a16="http://schemas.microsoft.com/office/drawing/2014/main" id="{232C8C19-7E76-F181-0716-12080FFC0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90488"/>
            <a:ext cx="571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0000FF"/>
                </a:solidFill>
                <a:latin typeface="Times New Roman" panose="02020603050405020304" pitchFamily="18" charset="0"/>
              </a:rPr>
              <a:t>Figure 2.9</a:t>
            </a:r>
            <a:r>
              <a:rPr lang="en-US" altLang="en-US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en-US" i="1">
                <a:latin typeface="Times New Roman" panose="02020603050405020304" pitchFamily="18" charset="0"/>
              </a:rPr>
              <a:t>A private internet</a:t>
            </a:r>
          </a:p>
        </p:txBody>
      </p:sp>
      <p:sp>
        <p:nvSpPr>
          <p:cNvPr id="583683" name="Rectangle 3">
            <a:extLst>
              <a:ext uri="{FF2B5EF4-FFF2-40B4-BE49-F238E27FC236}">
                <a16:creationId xmlns:a16="http://schemas.microsoft.com/office/drawing/2014/main" id="{133B913B-BE7E-D1A4-BB86-A19E8DC4474D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583684" name="Rectangle 4">
            <a:extLst>
              <a:ext uri="{FF2B5EF4-FFF2-40B4-BE49-F238E27FC236}">
                <a16:creationId xmlns:a16="http://schemas.microsoft.com/office/drawing/2014/main" id="{5D321029-34EF-5EE6-1D5D-45C9E4E674D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583685" name="Rectangle 5">
            <a:extLst>
              <a:ext uri="{FF2B5EF4-FFF2-40B4-BE49-F238E27FC236}">
                <a16:creationId xmlns:a16="http://schemas.microsoft.com/office/drawing/2014/main" id="{17849A81-D5F0-91AD-C0DA-47FC2948EAC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583686" name="Rectangle 6">
            <a:extLst>
              <a:ext uri="{FF2B5EF4-FFF2-40B4-BE49-F238E27FC236}">
                <a16:creationId xmlns:a16="http://schemas.microsoft.com/office/drawing/2014/main" id="{B8CF89E7-55E3-EFF9-CD58-1535F7F581C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583687" name="Rectangle 7">
            <a:extLst>
              <a:ext uri="{FF2B5EF4-FFF2-40B4-BE49-F238E27FC236}">
                <a16:creationId xmlns:a16="http://schemas.microsoft.com/office/drawing/2014/main" id="{9169EBC7-D8FA-1C0E-B85A-11612A848D7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583688" name="Rectangle 8">
            <a:extLst>
              <a:ext uri="{FF2B5EF4-FFF2-40B4-BE49-F238E27FC236}">
                <a16:creationId xmlns:a16="http://schemas.microsoft.com/office/drawing/2014/main" id="{1BE2B2A0-457E-E30F-9AF1-A8A06E06B26B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583689" name="Rectangle 9">
            <a:extLst>
              <a:ext uri="{FF2B5EF4-FFF2-40B4-BE49-F238E27FC236}">
                <a16:creationId xmlns:a16="http://schemas.microsoft.com/office/drawing/2014/main" id="{C8C44432-BC27-AC3D-E51D-0B227A297087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pic>
        <p:nvPicPr>
          <p:cNvPr id="583692" name="Picture 12">
            <a:extLst>
              <a:ext uri="{FF2B5EF4-FFF2-40B4-BE49-F238E27FC236}">
                <a16:creationId xmlns:a16="http://schemas.microsoft.com/office/drawing/2014/main" id="{84387BBB-3407-F21B-FEC8-DDEE52AEF0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963" y="2382838"/>
            <a:ext cx="7513637" cy="2646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5C28219-67FC-0465-6A2D-05F5692136D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TCP/IP Protocol Suite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B62DD4F-2FF0-E11A-FE8F-38C112F4AD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90AAC-250D-454F-A42C-ACE717FAF85D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492546" name="Text Box 2">
            <a:extLst>
              <a:ext uri="{FF2B5EF4-FFF2-40B4-BE49-F238E27FC236}">
                <a16:creationId xmlns:a16="http://schemas.microsoft.com/office/drawing/2014/main" id="{F781369C-B305-1C89-B634-EFC7807889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90488"/>
            <a:ext cx="571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0000FF"/>
                </a:solidFill>
                <a:latin typeface="Times New Roman" panose="02020603050405020304" pitchFamily="18" charset="0"/>
              </a:rPr>
              <a:t>Figure 2.10</a:t>
            </a:r>
            <a:r>
              <a:rPr lang="en-US" altLang="en-US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en-US" i="1">
                <a:latin typeface="Times New Roman" panose="02020603050405020304" pitchFamily="18" charset="0"/>
              </a:rPr>
              <a:t>Communication at the physical layer</a:t>
            </a:r>
          </a:p>
        </p:txBody>
      </p:sp>
      <p:sp>
        <p:nvSpPr>
          <p:cNvPr id="492547" name="Rectangle 3">
            <a:extLst>
              <a:ext uri="{FF2B5EF4-FFF2-40B4-BE49-F238E27FC236}">
                <a16:creationId xmlns:a16="http://schemas.microsoft.com/office/drawing/2014/main" id="{387DD88E-89C1-C499-8BE7-C1F013ED42D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492548" name="Rectangle 4">
            <a:extLst>
              <a:ext uri="{FF2B5EF4-FFF2-40B4-BE49-F238E27FC236}">
                <a16:creationId xmlns:a16="http://schemas.microsoft.com/office/drawing/2014/main" id="{3E1C6B0B-924C-3A20-7A6B-D791F517DC3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492549" name="Rectangle 5">
            <a:extLst>
              <a:ext uri="{FF2B5EF4-FFF2-40B4-BE49-F238E27FC236}">
                <a16:creationId xmlns:a16="http://schemas.microsoft.com/office/drawing/2014/main" id="{D151485A-5B74-4A9C-6247-E15C6595DE3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492550" name="Rectangle 6">
            <a:extLst>
              <a:ext uri="{FF2B5EF4-FFF2-40B4-BE49-F238E27FC236}">
                <a16:creationId xmlns:a16="http://schemas.microsoft.com/office/drawing/2014/main" id="{804D0FD7-668B-B0C9-D395-C19358069BE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492551" name="Rectangle 7">
            <a:extLst>
              <a:ext uri="{FF2B5EF4-FFF2-40B4-BE49-F238E27FC236}">
                <a16:creationId xmlns:a16="http://schemas.microsoft.com/office/drawing/2014/main" id="{1D88E2A9-0EBB-E91E-AD0F-564CB5662F3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492552" name="Rectangle 8">
            <a:extLst>
              <a:ext uri="{FF2B5EF4-FFF2-40B4-BE49-F238E27FC236}">
                <a16:creationId xmlns:a16="http://schemas.microsoft.com/office/drawing/2014/main" id="{1C976F3F-A0C4-95EB-33D0-DF7A1E906057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pic>
        <p:nvPicPr>
          <p:cNvPr id="492557" name="Picture 13">
            <a:extLst>
              <a:ext uri="{FF2B5EF4-FFF2-40B4-BE49-F238E27FC236}">
                <a16:creationId xmlns:a16="http://schemas.microsoft.com/office/drawing/2014/main" id="{297D8FB8-A31D-306F-0C74-75BBC11327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475" y="3138488"/>
            <a:ext cx="6883400" cy="2424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2553" name="Rectangle 9">
            <a:extLst>
              <a:ext uri="{FF2B5EF4-FFF2-40B4-BE49-F238E27FC236}">
                <a16:creationId xmlns:a16="http://schemas.microsoft.com/office/drawing/2014/main" id="{3E90D84F-2D41-908D-A7D0-D3F663193EAE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pic>
        <p:nvPicPr>
          <p:cNvPr id="492559" name="Picture 15">
            <a:extLst>
              <a:ext uri="{FF2B5EF4-FFF2-40B4-BE49-F238E27FC236}">
                <a16:creationId xmlns:a16="http://schemas.microsoft.com/office/drawing/2014/main" id="{82BE416D-BA57-3193-1710-BC86C46289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3" y="1289050"/>
            <a:ext cx="8091487" cy="1027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2560" name="Picture 16">
            <a:extLst>
              <a:ext uri="{FF2B5EF4-FFF2-40B4-BE49-F238E27FC236}">
                <a16:creationId xmlns:a16="http://schemas.microsoft.com/office/drawing/2014/main" id="{1E49C9A9-F18E-9C9C-B462-E93E782A32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186238"/>
            <a:ext cx="1746250" cy="30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2561" name="Picture 17">
            <a:extLst>
              <a:ext uri="{FF2B5EF4-FFF2-40B4-BE49-F238E27FC236}">
                <a16:creationId xmlns:a16="http://schemas.microsoft.com/office/drawing/2014/main" id="{A8E67E9C-8CDB-E30B-E20D-89A00B4EE9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950" y="4343400"/>
            <a:ext cx="831850" cy="1068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2562" name="Picture 18">
            <a:extLst>
              <a:ext uri="{FF2B5EF4-FFF2-40B4-BE49-F238E27FC236}">
                <a16:creationId xmlns:a16="http://schemas.microsoft.com/office/drawing/2014/main" id="{18BB757D-4462-EA76-4556-BB57E24580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525" y="5468938"/>
            <a:ext cx="1362075" cy="32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2563" name="Picture 19">
            <a:extLst>
              <a:ext uri="{FF2B5EF4-FFF2-40B4-BE49-F238E27FC236}">
                <a16:creationId xmlns:a16="http://schemas.microsoft.com/office/drawing/2014/main" id="{0FB606F1-E5A7-6660-1D1E-4B8E9D1A5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5486400"/>
            <a:ext cx="2028825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2565" name="Picture 21">
            <a:extLst>
              <a:ext uri="{FF2B5EF4-FFF2-40B4-BE49-F238E27FC236}">
                <a16:creationId xmlns:a16="http://schemas.microsoft.com/office/drawing/2014/main" id="{5E09BC2F-7F7C-DE31-BD70-24241C806F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190750"/>
            <a:ext cx="65881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2567" name="Picture 23">
            <a:extLst>
              <a:ext uri="{FF2B5EF4-FFF2-40B4-BE49-F238E27FC236}">
                <a16:creationId xmlns:a16="http://schemas.microsoft.com/office/drawing/2014/main" id="{B63DF652-9B95-B2CB-9724-6331B3DFF4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4338" y="2176463"/>
            <a:ext cx="1262062" cy="414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2568" name="Picture 24">
            <a:extLst>
              <a:ext uri="{FF2B5EF4-FFF2-40B4-BE49-F238E27FC236}">
                <a16:creationId xmlns:a16="http://schemas.microsoft.com/office/drawing/2014/main" id="{24449E71-BA49-F6B1-76D1-0E9F5D8CC4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725" y="2182813"/>
            <a:ext cx="1819275" cy="40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2570" name="Picture 26">
            <a:extLst>
              <a:ext uri="{FF2B5EF4-FFF2-40B4-BE49-F238E27FC236}">
                <a16:creationId xmlns:a16="http://schemas.microsoft.com/office/drawing/2014/main" id="{3FF9DAC1-CE69-8EF2-272C-FC11C3285C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187575"/>
            <a:ext cx="1682750" cy="40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492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492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492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492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492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492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492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492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23D4E53-743B-B80B-5AB2-9771A3176ED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TCP/IP Protocol Suite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AE1168-93DA-BDEC-DA81-0AF588304B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C3E78E-389F-4B19-83AB-BB905FE54FCC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706562" name="Rectangle 2">
            <a:extLst>
              <a:ext uri="{FF2B5EF4-FFF2-40B4-BE49-F238E27FC236}">
                <a16:creationId xmlns:a16="http://schemas.microsoft.com/office/drawing/2014/main" id="{F7F8B83F-EDF9-0A86-7541-763405D3A89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706563" name="Rectangle 3">
            <a:extLst>
              <a:ext uri="{FF2B5EF4-FFF2-40B4-BE49-F238E27FC236}">
                <a16:creationId xmlns:a16="http://schemas.microsoft.com/office/drawing/2014/main" id="{1CE476AB-F6F1-C8A7-BC37-5F7A9641EF5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706564" name="Rectangle 4">
            <a:extLst>
              <a:ext uri="{FF2B5EF4-FFF2-40B4-BE49-F238E27FC236}">
                <a16:creationId xmlns:a16="http://schemas.microsoft.com/office/drawing/2014/main" id="{219416CE-C58C-5FFD-32A4-8BDF7E37EE1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706565" name="Rectangle 5">
            <a:extLst>
              <a:ext uri="{FF2B5EF4-FFF2-40B4-BE49-F238E27FC236}">
                <a16:creationId xmlns:a16="http://schemas.microsoft.com/office/drawing/2014/main" id="{C30B0D44-D15A-D89E-7A48-553EFB63936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706566" name="Rectangle 6">
            <a:extLst>
              <a:ext uri="{FF2B5EF4-FFF2-40B4-BE49-F238E27FC236}">
                <a16:creationId xmlns:a16="http://schemas.microsoft.com/office/drawing/2014/main" id="{D97AA56E-4C31-095D-7893-9AFDAAF8913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706567" name="Rectangle 7">
            <a:extLst>
              <a:ext uri="{FF2B5EF4-FFF2-40B4-BE49-F238E27FC236}">
                <a16:creationId xmlns:a16="http://schemas.microsoft.com/office/drawing/2014/main" id="{044C658F-8EFB-C36C-D19E-E64E4DE0D523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706568" name="Rectangle 8">
            <a:extLst>
              <a:ext uri="{FF2B5EF4-FFF2-40B4-BE49-F238E27FC236}">
                <a16:creationId xmlns:a16="http://schemas.microsoft.com/office/drawing/2014/main" id="{A5F308A7-C505-F5C9-2B5A-745CB75FEF44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706569" name="Line 9">
            <a:extLst>
              <a:ext uri="{FF2B5EF4-FFF2-40B4-BE49-F238E27FC236}">
                <a16:creationId xmlns:a16="http://schemas.microsoft.com/office/drawing/2014/main" id="{B7D849A2-7BD8-65EC-8D40-E828102ACAD3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2971800"/>
            <a:ext cx="8153400" cy="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570" name="Line 10">
            <a:extLst>
              <a:ext uri="{FF2B5EF4-FFF2-40B4-BE49-F238E27FC236}">
                <a16:creationId xmlns:a16="http://schemas.microsoft.com/office/drawing/2014/main" id="{2E24D388-35FE-D261-088E-58F77139D2B0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4191000"/>
            <a:ext cx="8153400" cy="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571" name="Rectangle 11">
            <a:extLst>
              <a:ext uri="{FF2B5EF4-FFF2-40B4-BE49-F238E27FC236}">
                <a16:creationId xmlns:a16="http://schemas.microsoft.com/office/drawing/2014/main" id="{859B7D80-8B85-E6BE-048A-40334B82E1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" y="3063875"/>
            <a:ext cx="8077200" cy="10668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3200" i="1">
                <a:solidFill>
                  <a:schemeClr val="bg1"/>
                </a:solidFill>
                <a:latin typeface="Arial" panose="020B0604020202020204" pitchFamily="34" charset="0"/>
              </a:rPr>
              <a:t>The unit of communication at the physical layer is a bit.</a:t>
            </a:r>
          </a:p>
        </p:txBody>
      </p:sp>
      <p:grpSp>
        <p:nvGrpSpPr>
          <p:cNvPr id="706572" name="Group 12">
            <a:extLst>
              <a:ext uri="{FF2B5EF4-FFF2-40B4-BE49-F238E27FC236}">
                <a16:creationId xmlns:a16="http://schemas.microsoft.com/office/drawing/2014/main" id="{929D7978-D84B-C776-2940-A589611EF53A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2133600"/>
            <a:ext cx="1143000" cy="566738"/>
            <a:chOff x="1200" y="1248"/>
            <a:chExt cx="720" cy="357"/>
          </a:xfrm>
        </p:grpSpPr>
        <p:pic>
          <p:nvPicPr>
            <p:cNvPr id="706573" name="Picture 13">
              <a:extLst>
                <a:ext uri="{FF2B5EF4-FFF2-40B4-BE49-F238E27FC236}">
                  <a16:creationId xmlns:a16="http://schemas.microsoft.com/office/drawing/2014/main" id="{DFEC5E18-8093-7ABF-CB8F-5DA569B676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06574" name="Text Box 14">
              <a:extLst>
                <a:ext uri="{FF2B5EF4-FFF2-40B4-BE49-F238E27FC236}">
                  <a16:creationId xmlns:a16="http://schemas.microsoft.com/office/drawing/2014/main" id="{CBAAEB4C-290A-CBC3-CE7B-9914BE1F08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Note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706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706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6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706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706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7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A5EFB0AC-47B4-0A11-8012-9E5F554571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TCP/IP Protocol Suite</a:t>
            </a:r>
          </a:p>
        </p:txBody>
      </p:sp>
      <p:sp>
        <p:nvSpPr>
          <p:cNvPr id="3" name="Slide Number Placeholder 4">
            <a:extLst>
              <a:ext uri="{FF2B5EF4-FFF2-40B4-BE49-F238E27FC236}">
                <a16:creationId xmlns:a16="http://schemas.microsoft.com/office/drawing/2014/main" id="{7D5BB869-916D-07D9-8909-F7371CC1219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7D21A89-720E-4046-A221-AC52C078AEC2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608258" name="Text Box 2">
            <a:extLst>
              <a:ext uri="{FF2B5EF4-FFF2-40B4-BE49-F238E27FC236}">
                <a16:creationId xmlns:a16="http://schemas.microsoft.com/office/drawing/2014/main" id="{93AF9505-980E-A44B-27AD-5FB2327D83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333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>
              <a:latin typeface="Symbol" panose="05050102010706020507" pitchFamily="18" charset="2"/>
            </a:endParaRPr>
          </a:p>
        </p:txBody>
      </p:sp>
      <p:sp>
        <p:nvSpPr>
          <p:cNvPr id="608259" name="Text Box 3">
            <a:extLst>
              <a:ext uri="{FF2B5EF4-FFF2-40B4-BE49-F238E27FC236}">
                <a16:creationId xmlns:a16="http://schemas.microsoft.com/office/drawing/2014/main" id="{BD53F5FD-86AE-4FBB-B686-EC2A8EF8FA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19063"/>
            <a:ext cx="26035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00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Zurich Ex BT" pitchFamily="34" charset="0"/>
              </a:rPr>
              <a:t>Chapter </a:t>
            </a:r>
            <a:br>
              <a:rPr lang="en-US" altLang="en-US" sz="400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Zurich Ex BT" pitchFamily="34" charset="0"/>
              </a:rPr>
            </a:br>
            <a:r>
              <a:rPr lang="en-US" altLang="en-US" sz="400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Zurich Ex BT" pitchFamily="34" charset="0"/>
              </a:rPr>
              <a:t>Outline</a:t>
            </a:r>
          </a:p>
        </p:txBody>
      </p:sp>
      <p:sp>
        <p:nvSpPr>
          <p:cNvPr id="608260" name="Line 4">
            <a:extLst>
              <a:ext uri="{FF2B5EF4-FFF2-40B4-BE49-F238E27FC236}">
                <a16:creationId xmlns:a16="http://schemas.microsoft.com/office/drawing/2014/main" id="{C80A377E-2A89-1C24-B60C-19D292C588FB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28600"/>
            <a:ext cx="0" cy="6172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8261" name="Text Box 5">
            <a:extLst>
              <a:ext uri="{FF2B5EF4-FFF2-40B4-BE49-F238E27FC236}">
                <a16:creationId xmlns:a16="http://schemas.microsoft.com/office/drawing/2014/main" id="{5A524F2C-67F8-380B-92D8-6726BECE45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152400"/>
            <a:ext cx="39719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i="1">
                <a:effectLst>
                  <a:outerShdw blurRad="38100" dist="38100" dir="2700000" algn="tl">
                    <a:srgbClr val="C0C0C0"/>
                  </a:outerShdw>
                </a:effectLst>
                <a:latin typeface="Adobe Heiti Std R" pitchFamily="34" charset="-128"/>
              </a:rPr>
              <a:t>2.1  Protocol Layers</a:t>
            </a:r>
          </a:p>
        </p:txBody>
      </p:sp>
      <p:sp>
        <p:nvSpPr>
          <p:cNvPr id="608262" name="Text Box 6">
            <a:extLst>
              <a:ext uri="{FF2B5EF4-FFF2-40B4-BE49-F238E27FC236}">
                <a16:creationId xmlns:a16="http://schemas.microsoft.com/office/drawing/2014/main" id="{C85E93AD-A7A6-8798-BC1B-F866F848FE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1219200"/>
            <a:ext cx="37814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i="1">
                <a:effectLst>
                  <a:outerShdw blurRad="38100" dist="38100" dir="2700000" algn="tl">
                    <a:srgbClr val="C0C0C0"/>
                  </a:outerShdw>
                </a:effectLst>
                <a:latin typeface="Adobe Heiti Std R" pitchFamily="34" charset="-128"/>
              </a:rPr>
              <a:t>2.2  The OSI Model</a:t>
            </a:r>
          </a:p>
        </p:txBody>
      </p:sp>
      <p:sp>
        <p:nvSpPr>
          <p:cNvPr id="608263" name="Text Box 7">
            <a:extLst>
              <a:ext uri="{FF2B5EF4-FFF2-40B4-BE49-F238E27FC236}">
                <a16:creationId xmlns:a16="http://schemas.microsoft.com/office/drawing/2014/main" id="{D1077C30-94CA-16B8-6606-E49C300FF6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2286000"/>
            <a:ext cx="5092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i="1">
                <a:effectLst>
                  <a:outerShdw blurRad="38100" dist="38100" dir="2700000" algn="tl">
                    <a:srgbClr val="C0C0C0"/>
                  </a:outerShdw>
                </a:effectLst>
                <a:latin typeface="Adobe Heiti Std R" pitchFamily="34" charset="-128"/>
              </a:rPr>
              <a:t>2.3  TCP/IP Protocol Suite</a:t>
            </a:r>
          </a:p>
        </p:txBody>
      </p:sp>
      <p:sp>
        <p:nvSpPr>
          <p:cNvPr id="608264" name="Text Box 8">
            <a:extLst>
              <a:ext uri="{FF2B5EF4-FFF2-40B4-BE49-F238E27FC236}">
                <a16:creationId xmlns:a16="http://schemas.microsoft.com/office/drawing/2014/main" id="{E31B389D-7F87-CF04-BF79-B366E73096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3352800"/>
            <a:ext cx="31718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i="1">
                <a:effectLst>
                  <a:outerShdw blurRad="38100" dist="38100" dir="2700000" algn="tl">
                    <a:srgbClr val="C0C0C0"/>
                  </a:outerShdw>
                </a:effectLst>
                <a:latin typeface="Adobe Heiti Std R" pitchFamily="34" charset="-128"/>
              </a:rPr>
              <a:t>2.4  Addressing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0046068-71AE-BB49-4CD7-0D0FA391279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TCP/IP Protocol Suite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C700BD-7850-88EF-1496-D1B926F962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E1B9E5-4907-4734-AFD2-CEF88B5E0CCC}" type="slidenum">
              <a:rPr lang="en-US" altLang="en-US"/>
              <a:pPr/>
              <a:t>20</a:t>
            </a:fld>
            <a:endParaRPr lang="en-US" altLang="en-US"/>
          </a:p>
        </p:txBody>
      </p:sp>
      <p:pic>
        <p:nvPicPr>
          <p:cNvPr id="585739" name="Picture 11">
            <a:extLst>
              <a:ext uri="{FF2B5EF4-FFF2-40B4-BE49-F238E27FC236}">
                <a16:creationId xmlns:a16="http://schemas.microsoft.com/office/drawing/2014/main" id="{0A0803B2-A24C-9EEB-42E9-B3CF2E3FF5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475" y="2992438"/>
            <a:ext cx="6892925" cy="2427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5730" name="Text Box 2">
            <a:extLst>
              <a:ext uri="{FF2B5EF4-FFF2-40B4-BE49-F238E27FC236}">
                <a16:creationId xmlns:a16="http://schemas.microsoft.com/office/drawing/2014/main" id="{EDCE5BC4-6AFB-6666-71B1-1B9593B522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90488"/>
            <a:ext cx="571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0000FF"/>
                </a:solidFill>
                <a:latin typeface="Times New Roman" panose="02020603050405020304" pitchFamily="18" charset="0"/>
              </a:rPr>
              <a:t>Figure 2.11</a:t>
            </a:r>
            <a:r>
              <a:rPr lang="en-US" altLang="en-US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en-US" i="1">
                <a:latin typeface="Times New Roman" panose="02020603050405020304" pitchFamily="18" charset="0"/>
              </a:rPr>
              <a:t>Communication at the data link layer</a:t>
            </a:r>
          </a:p>
        </p:txBody>
      </p:sp>
      <p:sp>
        <p:nvSpPr>
          <p:cNvPr id="585731" name="Rectangle 3">
            <a:extLst>
              <a:ext uri="{FF2B5EF4-FFF2-40B4-BE49-F238E27FC236}">
                <a16:creationId xmlns:a16="http://schemas.microsoft.com/office/drawing/2014/main" id="{1FA997E8-62A3-D763-1B79-DA330752057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585732" name="Rectangle 4">
            <a:extLst>
              <a:ext uri="{FF2B5EF4-FFF2-40B4-BE49-F238E27FC236}">
                <a16:creationId xmlns:a16="http://schemas.microsoft.com/office/drawing/2014/main" id="{466CAD3F-4835-2151-7222-89C354A7D46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585733" name="Rectangle 5">
            <a:extLst>
              <a:ext uri="{FF2B5EF4-FFF2-40B4-BE49-F238E27FC236}">
                <a16:creationId xmlns:a16="http://schemas.microsoft.com/office/drawing/2014/main" id="{F20F9767-FDEE-DEBC-6B4C-F9FCC09610E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585734" name="Rectangle 6">
            <a:extLst>
              <a:ext uri="{FF2B5EF4-FFF2-40B4-BE49-F238E27FC236}">
                <a16:creationId xmlns:a16="http://schemas.microsoft.com/office/drawing/2014/main" id="{1748EBA5-2A1B-F403-66F4-EB811E82602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585735" name="Rectangle 7">
            <a:extLst>
              <a:ext uri="{FF2B5EF4-FFF2-40B4-BE49-F238E27FC236}">
                <a16:creationId xmlns:a16="http://schemas.microsoft.com/office/drawing/2014/main" id="{038DD37B-37B4-D829-557E-97E7A276E701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585736" name="Rectangle 8">
            <a:extLst>
              <a:ext uri="{FF2B5EF4-FFF2-40B4-BE49-F238E27FC236}">
                <a16:creationId xmlns:a16="http://schemas.microsoft.com/office/drawing/2014/main" id="{9DDCF6B4-051D-0CC4-5F35-B308153AF006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585737" name="Rectangle 9">
            <a:extLst>
              <a:ext uri="{FF2B5EF4-FFF2-40B4-BE49-F238E27FC236}">
                <a16:creationId xmlns:a16="http://schemas.microsoft.com/office/drawing/2014/main" id="{49F76F27-23F9-6E7F-2E46-B8ABBF24E024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pic>
        <p:nvPicPr>
          <p:cNvPr id="585741" name="Picture 13">
            <a:extLst>
              <a:ext uri="{FF2B5EF4-FFF2-40B4-BE49-F238E27FC236}">
                <a16:creationId xmlns:a16="http://schemas.microsoft.com/office/drawing/2014/main" id="{7A6D416F-A99F-333A-D3A7-B7280E00BB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066800"/>
            <a:ext cx="801687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5742" name="Picture 14">
            <a:extLst>
              <a:ext uri="{FF2B5EF4-FFF2-40B4-BE49-F238E27FC236}">
                <a16:creationId xmlns:a16="http://schemas.microsoft.com/office/drawing/2014/main" id="{19270F0D-86C5-7A77-3D09-481CD90FAB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175" y="1878013"/>
            <a:ext cx="1673225" cy="817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5743" name="Picture 15">
            <a:extLst>
              <a:ext uri="{FF2B5EF4-FFF2-40B4-BE49-F238E27FC236}">
                <a16:creationId xmlns:a16="http://schemas.microsoft.com/office/drawing/2014/main" id="{261F61AC-8F95-9A9B-96DB-4B587E4DD9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050" y="1892300"/>
            <a:ext cx="666750" cy="80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5744" name="Picture 16">
            <a:extLst>
              <a:ext uri="{FF2B5EF4-FFF2-40B4-BE49-F238E27FC236}">
                <a16:creationId xmlns:a16="http://schemas.microsoft.com/office/drawing/2014/main" id="{1DBAFAB7-F3F4-59EF-B210-CF52DC2662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905000"/>
            <a:ext cx="1262063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5745" name="Picture 17">
            <a:extLst>
              <a:ext uri="{FF2B5EF4-FFF2-40B4-BE49-F238E27FC236}">
                <a16:creationId xmlns:a16="http://schemas.microsoft.com/office/drawing/2014/main" id="{A29429EF-8B2C-91D0-B0A1-0265D5FC7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25" y="1885950"/>
            <a:ext cx="1819275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5746" name="Picture 18">
            <a:extLst>
              <a:ext uri="{FF2B5EF4-FFF2-40B4-BE49-F238E27FC236}">
                <a16:creationId xmlns:a16="http://schemas.microsoft.com/office/drawing/2014/main" id="{65806EC6-9865-EF48-0116-7277605F95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350" y="4038600"/>
            <a:ext cx="1746250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5747" name="Picture 19">
            <a:extLst>
              <a:ext uri="{FF2B5EF4-FFF2-40B4-BE49-F238E27FC236}">
                <a16:creationId xmlns:a16="http://schemas.microsoft.com/office/drawing/2014/main" id="{820B4547-D96C-8038-FAC1-E4D8DE84F3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4192588"/>
            <a:ext cx="996950" cy="106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5748" name="Picture 20">
            <a:extLst>
              <a:ext uri="{FF2B5EF4-FFF2-40B4-BE49-F238E27FC236}">
                <a16:creationId xmlns:a16="http://schemas.microsoft.com/office/drawing/2014/main" id="{DB332D6D-4DE6-56F1-65D1-D19027D563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5349875"/>
            <a:ext cx="1362075" cy="59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5749" name="Picture 21">
            <a:extLst>
              <a:ext uri="{FF2B5EF4-FFF2-40B4-BE49-F238E27FC236}">
                <a16:creationId xmlns:a16="http://schemas.microsoft.com/office/drawing/2014/main" id="{069EC7AB-A204-7479-2573-5D9C55C89C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4975" y="5334000"/>
            <a:ext cx="2028825" cy="538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585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585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585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585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585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585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585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585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3230F09-5C7B-0080-0A3E-AF3236A6200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TCP/IP Protocol Suite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1C5F7C-0A02-CC69-CFF4-97B53C40C4B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B06667-35F1-48DC-8693-5879B95B4965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708610" name="Rectangle 2">
            <a:extLst>
              <a:ext uri="{FF2B5EF4-FFF2-40B4-BE49-F238E27FC236}">
                <a16:creationId xmlns:a16="http://schemas.microsoft.com/office/drawing/2014/main" id="{FC6FF5FA-11E4-E46E-6A56-1FE74D39229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708611" name="Rectangle 3">
            <a:extLst>
              <a:ext uri="{FF2B5EF4-FFF2-40B4-BE49-F238E27FC236}">
                <a16:creationId xmlns:a16="http://schemas.microsoft.com/office/drawing/2014/main" id="{DD11199E-2F77-AF3B-4B6E-6F3ADBF4C09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708612" name="Rectangle 4">
            <a:extLst>
              <a:ext uri="{FF2B5EF4-FFF2-40B4-BE49-F238E27FC236}">
                <a16:creationId xmlns:a16="http://schemas.microsoft.com/office/drawing/2014/main" id="{08894CDB-D13E-6744-809C-95ECFC49388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708613" name="Rectangle 5">
            <a:extLst>
              <a:ext uri="{FF2B5EF4-FFF2-40B4-BE49-F238E27FC236}">
                <a16:creationId xmlns:a16="http://schemas.microsoft.com/office/drawing/2014/main" id="{9A574687-0AA2-1A63-8922-4C1CB89620DD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708614" name="Rectangle 6">
            <a:extLst>
              <a:ext uri="{FF2B5EF4-FFF2-40B4-BE49-F238E27FC236}">
                <a16:creationId xmlns:a16="http://schemas.microsoft.com/office/drawing/2014/main" id="{923421E6-0ED3-E7EE-9AED-C9F3E5F78B1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708615" name="Rectangle 7">
            <a:extLst>
              <a:ext uri="{FF2B5EF4-FFF2-40B4-BE49-F238E27FC236}">
                <a16:creationId xmlns:a16="http://schemas.microsoft.com/office/drawing/2014/main" id="{2D29823B-C5A7-3575-EB54-C10A1DE5A8FC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708616" name="Rectangle 8">
            <a:extLst>
              <a:ext uri="{FF2B5EF4-FFF2-40B4-BE49-F238E27FC236}">
                <a16:creationId xmlns:a16="http://schemas.microsoft.com/office/drawing/2014/main" id="{4D867AAB-7601-E73F-DBAE-917CC320E026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708617" name="Line 9">
            <a:extLst>
              <a:ext uri="{FF2B5EF4-FFF2-40B4-BE49-F238E27FC236}">
                <a16:creationId xmlns:a16="http://schemas.microsoft.com/office/drawing/2014/main" id="{5B96B378-AB08-466F-584D-0372351F191A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2971800"/>
            <a:ext cx="8153400" cy="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8618" name="Line 10">
            <a:extLst>
              <a:ext uri="{FF2B5EF4-FFF2-40B4-BE49-F238E27FC236}">
                <a16:creationId xmlns:a16="http://schemas.microsoft.com/office/drawing/2014/main" id="{FD40EBCB-C02B-EEC9-B36C-747D4CBEDD87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4191000"/>
            <a:ext cx="8153400" cy="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8619" name="Rectangle 11">
            <a:extLst>
              <a:ext uri="{FF2B5EF4-FFF2-40B4-BE49-F238E27FC236}">
                <a16:creationId xmlns:a16="http://schemas.microsoft.com/office/drawing/2014/main" id="{562DB2F5-58B7-47CD-3CB8-7EC35FB24F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" y="3063875"/>
            <a:ext cx="8077200" cy="10668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3200" i="1">
                <a:solidFill>
                  <a:schemeClr val="bg1"/>
                </a:solidFill>
                <a:latin typeface="Arial" panose="020B0604020202020204" pitchFamily="34" charset="0"/>
              </a:rPr>
              <a:t>The unit of communication at the data link layer is a frame.</a:t>
            </a:r>
          </a:p>
        </p:txBody>
      </p:sp>
      <p:grpSp>
        <p:nvGrpSpPr>
          <p:cNvPr id="708620" name="Group 12">
            <a:extLst>
              <a:ext uri="{FF2B5EF4-FFF2-40B4-BE49-F238E27FC236}">
                <a16:creationId xmlns:a16="http://schemas.microsoft.com/office/drawing/2014/main" id="{B7883EC1-561A-083D-9502-22B7E3F5DF4D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2133600"/>
            <a:ext cx="1143000" cy="566738"/>
            <a:chOff x="1200" y="1248"/>
            <a:chExt cx="720" cy="357"/>
          </a:xfrm>
        </p:grpSpPr>
        <p:pic>
          <p:nvPicPr>
            <p:cNvPr id="708621" name="Picture 13">
              <a:extLst>
                <a:ext uri="{FF2B5EF4-FFF2-40B4-BE49-F238E27FC236}">
                  <a16:creationId xmlns:a16="http://schemas.microsoft.com/office/drawing/2014/main" id="{3266C533-7A0D-8EC8-EC57-296FD85DD3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08622" name="Text Box 14">
              <a:extLst>
                <a:ext uri="{FF2B5EF4-FFF2-40B4-BE49-F238E27FC236}">
                  <a16:creationId xmlns:a16="http://schemas.microsoft.com/office/drawing/2014/main" id="{D86546BC-9A3C-9CCA-A88E-F0B281A477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Note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708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708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6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708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708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861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99F9440-9868-979F-5D55-106420253E4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TCP/IP Protocol Suite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186B5E-79F1-2CE2-AE7F-55D65F77336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170707B-E95C-490F-A01E-5D2A6C264956}" type="slidenum">
              <a:rPr lang="en-US" altLang="en-US"/>
              <a:pPr/>
              <a:t>22</a:t>
            </a:fld>
            <a:endParaRPr lang="en-US" altLang="en-US"/>
          </a:p>
        </p:txBody>
      </p:sp>
      <p:pic>
        <p:nvPicPr>
          <p:cNvPr id="587787" name="Picture 11">
            <a:extLst>
              <a:ext uri="{FF2B5EF4-FFF2-40B4-BE49-F238E27FC236}">
                <a16:creationId xmlns:a16="http://schemas.microsoft.com/office/drawing/2014/main" id="{3253B1EB-372D-7B1F-A065-4615802034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963" y="3211513"/>
            <a:ext cx="6892925" cy="2427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7778" name="Text Box 2">
            <a:extLst>
              <a:ext uri="{FF2B5EF4-FFF2-40B4-BE49-F238E27FC236}">
                <a16:creationId xmlns:a16="http://schemas.microsoft.com/office/drawing/2014/main" id="{7892B6A3-B3C1-D543-F6D9-958771326C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90488"/>
            <a:ext cx="571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0000FF"/>
                </a:solidFill>
                <a:latin typeface="Times New Roman" panose="02020603050405020304" pitchFamily="18" charset="0"/>
              </a:rPr>
              <a:t>Figure 2.12</a:t>
            </a:r>
            <a:r>
              <a:rPr lang="en-US" altLang="en-US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en-US" i="1">
                <a:latin typeface="Times New Roman" panose="02020603050405020304" pitchFamily="18" charset="0"/>
              </a:rPr>
              <a:t>Communication at the network layer</a:t>
            </a:r>
          </a:p>
        </p:txBody>
      </p:sp>
      <p:sp>
        <p:nvSpPr>
          <p:cNvPr id="587779" name="Rectangle 3">
            <a:extLst>
              <a:ext uri="{FF2B5EF4-FFF2-40B4-BE49-F238E27FC236}">
                <a16:creationId xmlns:a16="http://schemas.microsoft.com/office/drawing/2014/main" id="{018E47C6-1841-82FA-372E-098402EF2D2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587780" name="Rectangle 4">
            <a:extLst>
              <a:ext uri="{FF2B5EF4-FFF2-40B4-BE49-F238E27FC236}">
                <a16:creationId xmlns:a16="http://schemas.microsoft.com/office/drawing/2014/main" id="{F26CEB80-5408-2C75-1B46-CE6BFC498EF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587781" name="Rectangle 5">
            <a:extLst>
              <a:ext uri="{FF2B5EF4-FFF2-40B4-BE49-F238E27FC236}">
                <a16:creationId xmlns:a16="http://schemas.microsoft.com/office/drawing/2014/main" id="{2816471E-4F03-8705-6705-D83C5882981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587782" name="Rectangle 6">
            <a:extLst>
              <a:ext uri="{FF2B5EF4-FFF2-40B4-BE49-F238E27FC236}">
                <a16:creationId xmlns:a16="http://schemas.microsoft.com/office/drawing/2014/main" id="{B550320D-6485-75C0-21E0-EB634DAD029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587783" name="Rectangle 7">
            <a:extLst>
              <a:ext uri="{FF2B5EF4-FFF2-40B4-BE49-F238E27FC236}">
                <a16:creationId xmlns:a16="http://schemas.microsoft.com/office/drawing/2014/main" id="{036BC439-85F3-7865-7D68-1079CAD1FD51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587784" name="Rectangle 8">
            <a:extLst>
              <a:ext uri="{FF2B5EF4-FFF2-40B4-BE49-F238E27FC236}">
                <a16:creationId xmlns:a16="http://schemas.microsoft.com/office/drawing/2014/main" id="{F521FA36-451C-1A11-1281-2BC6E27EF138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587785" name="Rectangle 9">
            <a:extLst>
              <a:ext uri="{FF2B5EF4-FFF2-40B4-BE49-F238E27FC236}">
                <a16:creationId xmlns:a16="http://schemas.microsoft.com/office/drawing/2014/main" id="{A8CDFF5E-323F-3C9A-54D9-B8E209CF0E99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pic>
        <p:nvPicPr>
          <p:cNvPr id="587788" name="Picture 12">
            <a:extLst>
              <a:ext uri="{FF2B5EF4-FFF2-40B4-BE49-F238E27FC236}">
                <a16:creationId xmlns:a16="http://schemas.microsoft.com/office/drawing/2014/main" id="{3E843C34-6E47-92F6-1D13-271AA1F7B2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838200"/>
            <a:ext cx="8034338" cy="194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7789" name="Picture 13">
            <a:extLst>
              <a:ext uri="{FF2B5EF4-FFF2-40B4-BE49-F238E27FC236}">
                <a16:creationId xmlns:a16="http://schemas.microsoft.com/office/drawing/2014/main" id="{9FF9FDFF-0E05-6A7B-764A-B70C65595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76400"/>
            <a:ext cx="6324600" cy="1300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7790" name="Picture 14">
            <a:extLst>
              <a:ext uri="{FF2B5EF4-FFF2-40B4-BE49-F238E27FC236}">
                <a16:creationId xmlns:a16="http://schemas.microsoft.com/office/drawing/2014/main" id="{7B111E8B-A774-414F-DE56-EEA0B52196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438" y="4191000"/>
            <a:ext cx="6837362" cy="203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0"/>
                                        <p:tgtEl>
                                          <p:spTgt spid="587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0"/>
                                        <p:tgtEl>
                                          <p:spTgt spid="587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35256DD-8338-F046-19AC-F72C2AD0E5D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TCP/IP Protocol Suite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50E6D83-ED3D-E039-3590-64B80AEE85D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F01EA7-6353-4AE3-8CFA-1F9C75EAFDC0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714754" name="Rectangle 2">
            <a:extLst>
              <a:ext uri="{FF2B5EF4-FFF2-40B4-BE49-F238E27FC236}">
                <a16:creationId xmlns:a16="http://schemas.microsoft.com/office/drawing/2014/main" id="{7E091039-5E3D-4A60-5892-AF677838A7F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714755" name="Rectangle 3">
            <a:extLst>
              <a:ext uri="{FF2B5EF4-FFF2-40B4-BE49-F238E27FC236}">
                <a16:creationId xmlns:a16="http://schemas.microsoft.com/office/drawing/2014/main" id="{268C61E5-4C43-BE84-748D-9AFC583AA16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714756" name="Rectangle 4">
            <a:extLst>
              <a:ext uri="{FF2B5EF4-FFF2-40B4-BE49-F238E27FC236}">
                <a16:creationId xmlns:a16="http://schemas.microsoft.com/office/drawing/2014/main" id="{57EA34B2-8E49-3FA0-C51E-A40177E212C1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714757" name="Rectangle 5">
            <a:extLst>
              <a:ext uri="{FF2B5EF4-FFF2-40B4-BE49-F238E27FC236}">
                <a16:creationId xmlns:a16="http://schemas.microsoft.com/office/drawing/2014/main" id="{68265EF4-FBFF-02E2-3DEC-5B29C23B774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714758" name="Rectangle 6">
            <a:extLst>
              <a:ext uri="{FF2B5EF4-FFF2-40B4-BE49-F238E27FC236}">
                <a16:creationId xmlns:a16="http://schemas.microsoft.com/office/drawing/2014/main" id="{C2BB439F-E624-961C-3905-07732240876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714759" name="Rectangle 7">
            <a:extLst>
              <a:ext uri="{FF2B5EF4-FFF2-40B4-BE49-F238E27FC236}">
                <a16:creationId xmlns:a16="http://schemas.microsoft.com/office/drawing/2014/main" id="{35B94DBA-0370-3E2C-EF10-E7B7E17B1D1D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714760" name="Rectangle 8">
            <a:extLst>
              <a:ext uri="{FF2B5EF4-FFF2-40B4-BE49-F238E27FC236}">
                <a16:creationId xmlns:a16="http://schemas.microsoft.com/office/drawing/2014/main" id="{5E662312-2B78-7005-BFA6-FF913668915D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714761" name="Line 9">
            <a:extLst>
              <a:ext uri="{FF2B5EF4-FFF2-40B4-BE49-F238E27FC236}">
                <a16:creationId xmlns:a16="http://schemas.microsoft.com/office/drawing/2014/main" id="{A0DBA4AE-3C3E-CD12-DBFE-FDC2F4B3124C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2971800"/>
            <a:ext cx="8153400" cy="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4762" name="Line 10">
            <a:extLst>
              <a:ext uri="{FF2B5EF4-FFF2-40B4-BE49-F238E27FC236}">
                <a16:creationId xmlns:a16="http://schemas.microsoft.com/office/drawing/2014/main" id="{766B7A1C-D891-D781-BAD2-9EC5E04F98AF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4191000"/>
            <a:ext cx="8153400" cy="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4763" name="Rectangle 11">
            <a:extLst>
              <a:ext uri="{FF2B5EF4-FFF2-40B4-BE49-F238E27FC236}">
                <a16:creationId xmlns:a16="http://schemas.microsoft.com/office/drawing/2014/main" id="{6C52CBCB-8AF7-6986-EE99-80AC08F303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" y="3063875"/>
            <a:ext cx="8077200" cy="10668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3200" i="1">
                <a:solidFill>
                  <a:schemeClr val="bg1"/>
                </a:solidFill>
                <a:latin typeface="Arial" panose="020B0604020202020204" pitchFamily="34" charset="0"/>
              </a:rPr>
              <a:t>The unit of communication at the network layer is a datagram.</a:t>
            </a:r>
          </a:p>
        </p:txBody>
      </p:sp>
      <p:grpSp>
        <p:nvGrpSpPr>
          <p:cNvPr id="714764" name="Group 12">
            <a:extLst>
              <a:ext uri="{FF2B5EF4-FFF2-40B4-BE49-F238E27FC236}">
                <a16:creationId xmlns:a16="http://schemas.microsoft.com/office/drawing/2014/main" id="{AE2E3D46-5751-56AF-C70F-EB2D49DA3E73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2133600"/>
            <a:ext cx="1143000" cy="566738"/>
            <a:chOff x="1200" y="1248"/>
            <a:chExt cx="720" cy="357"/>
          </a:xfrm>
        </p:grpSpPr>
        <p:pic>
          <p:nvPicPr>
            <p:cNvPr id="714765" name="Picture 13">
              <a:extLst>
                <a:ext uri="{FF2B5EF4-FFF2-40B4-BE49-F238E27FC236}">
                  <a16:creationId xmlns:a16="http://schemas.microsoft.com/office/drawing/2014/main" id="{5EB4E48B-2E31-F9B2-BD46-888CC572EA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14766" name="Text Box 14">
              <a:extLst>
                <a:ext uri="{FF2B5EF4-FFF2-40B4-BE49-F238E27FC236}">
                  <a16:creationId xmlns:a16="http://schemas.microsoft.com/office/drawing/2014/main" id="{9BF54182-74B1-BF76-80A0-D627E2C8F3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Note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714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714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6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714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714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476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59D0C4C-F887-27E0-0CBA-EA8FA23016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TCP/IP Protocol Suite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50D1DDD-79A5-47E9-0D26-204059D4F1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D93F2F-BE1B-4026-BB09-D3871C260190}" type="slidenum">
              <a:rPr lang="en-US" altLang="en-US"/>
              <a:pPr/>
              <a:t>24</a:t>
            </a:fld>
            <a:endParaRPr lang="en-US" altLang="en-US"/>
          </a:p>
        </p:txBody>
      </p:sp>
      <p:pic>
        <p:nvPicPr>
          <p:cNvPr id="589835" name="Picture 11">
            <a:extLst>
              <a:ext uri="{FF2B5EF4-FFF2-40B4-BE49-F238E27FC236}">
                <a16:creationId xmlns:a16="http://schemas.microsoft.com/office/drawing/2014/main" id="{CB4ABABA-DB62-A246-2035-787EFB8180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675" y="3287713"/>
            <a:ext cx="6892925" cy="2427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9826" name="Text Box 2">
            <a:extLst>
              <a:ext uri="{FF2B5EF4-FFF2-40B4-BE49-F238E27FC236}">
                <a16:creationId xmlns:a16="http://schemas.microsoft.com/office/drawing/2014/main" id="{DC24BAAC-EB50-C71C-362B-BB5B6D0BD9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90488"/>
            <a:ext cx="571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0000FF"/>
                </a:solidFill>
                <a:latin typeface="Times New Roman" panose="02020603050405020304" pitchFamily="18" charset="0"/>
              </a:rPr>
              <a:t>Figure 2.13</a:t>
            </a:r>
            <a:r>
              <a:rPr lang="en-US" altLang="en-US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en-US" i="1">
                <a:latin typeface="Times New Roman" panose="02020603050405020304" pitchFamily="18" charset="0"/>
              </a:rPr>
              <a:t>Communication at transport layer</a:t>
            </a:r>
          </a:p>
        </p:txBody>
      </p:sp>
      <p:sp>
        <p:nvSpPr>
          <p:cNvPr id="589827" name="Rectangle 3">
            <a:extLst>
              <a:ext uri="{FF2B5EF4-FFF2-40B4-BE49-F238E27FC236}">
                <a16:creationId xmlns:a16="http://schemas.microsoft.com/office/drawing/2014/main" id="{B11B973B-610A-7959-C4F6-6B352C85CD6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589828" name="Rectangle 4">
            <a:extLst>
              <a:ext uri="{FF2B5EF4-FFF2-40B4-BE49-F238E27FC236}">
                <a16:creationId xmlns:a16="http://schemas.microsoft.com/office/drawing/2014/main" id="{723B2644-C5AA-9DE7-ABF8-745A620D43FB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589829" name="Rectangle 5">
            <a:extLst>
              <a:ext uri="{FF2B5EF4-FFF2-40B4-BE49-F238E27FC236}">
                <a16:creationId xmlns:a16="http://schemas.microsoft.com/office/drawing/2014/main" id="{95746CFB-AEA7-B39A-4BC6-B9A6AD46B71D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589830" name="Rectangle 6">
            <a:extLst>
              <a:ext uri="{FF2B5EF4-FFF2-40B4-BE49-F238E27FC236}">
                <a16:creationId xmlns:a16="http://schemas.microsoft.com/office/drawing/2014/main" id="{4BCE4A86-6B15-3A84-2A9F-DF2DBCF8A04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589831" name="Rectangle 7">
            <a:extLst>
              <a:ext uri="{FF2B5EF4-FFF2-40B4-BE49-F238E27FC236}">
                <a16:creationId xmlns:a16="http://schemas.microsoft.com/office/drawing/2014/main" id="{FD39EADB-4832-E9B5-D8DB-E08E5D0DC98D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589832" name="Rectangle 8">
            <a:extLst>
              <a:ext uri="{FF2B5EF4-FFF2-40B4-BE49-F238E27FC236}">
                <a16:creationId xmlns:a16="http://schemas.microsoft.com/office/drawing/2014/main" id="{5A37E3B4-D594-BF8D-5A60-2D37660DB850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589833" name="Rectangle 9">
            <a:extLst>
              <a:ext uri="{FF2B5EF4-FFF2-40B4-BE49-F238E27FC236}">
                <a16:creationId xmlns:a16="http://schemas.microsoft.com/office/drawing/2014/main" id="{6FA57A49-2460-DB71-BEBC-A1A4813D66C8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pic>
        <p:nvPicPr>
          <p:cNvPr id="589836" name="Picture 12">
            <a:extLst>
              <a:ext uri="{FF2B5EF4-FFF2-40B4-BE49-F238E27FC236}">
                <a16:creationId xmlns:a16="http://schemas.microsoft.com/office/drawing/2014/main" id="{4FDEB1F4-1824-BF72-DF88-AE8B51F6F0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25" y="838200"/>
            <a:ext cx="8080375" cy="2116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9838" name="Picture 14">
            <a:extLst>
              <a:ext uri="{FF2B5EF4-FFF2-40B4-BE49-F238E27FC236}">
                <a16:creationId xmlns:a16="http://schemas.microsoft.com/office/drawing/2014/main" id="{DDCFF4B8-ACD3-73E4-3DB2-0471687C8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308100"/>
            <a:ext cx="6334125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9839" name="Picture 15">
            <a:extLst>
              <a:ext uri="{FF2B5EF4-FFF2-40B4-BE49-F238E27FC236}">
                <a16:creationId xmlns:a16="http://schemas.microsoft.com/office/drawing/2014/main" id="{8C1B9E59-0316-26DA-94F7-BA5F21815F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900" y="4267200"/>
            <a:ext cx="6946900" cy="2036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2000"/>
                                        <p:tgtEl>
                                          <p:spTgt spid="589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3000"/>
                                        <p:tgtEl>
                                          <p:spTgt spid="589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3000"/>
                                        <p:tgtEl>
                                          <p:spTgt spid="589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37EF75E-2469-9CC7-F7DF-7691BA5C7EA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TCP/IP Protocol Suite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7BB8F5-A430-F632-2039-FDE7E1B3F2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82A228A-B2B3-4E8C-9381-0A8202EA27A9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710658" name="Rectangle 2">
            <a:extLst>
              <a:ext uri="{FF2B5EF4-FFF2-40B4-BE49-F238E27FC236}">
                <a16:creationId xmlns:a16="http://schemas.microsoft.com/office/drawing/2014/main" id="{492EBD80-5F3D-2E52-2022-070316AA4AC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710659" name="Rectangle 3">
            <a:extLst>
              <a:ext uri="{FF2B5EF4-FFF2-40B4-BE49-F238E27FC236}">
                <a16:creationId xmlns:a16="http://schemas.microsoft.com/office/drawing/2014/main" id="{C8C51F57-28B6-C567-2185-67417B963D0D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710660" name="Rectangle 4">
            <a:extLst>
              <a:ext uri="{FF2B5EF4-FFF2-40B4-BE49-F238E27FC236}">
                <a16:creationId xmlns:a16="http://schemas.microsoft.com/office/drawing/2014/main" id="{A5A3EA1D-5D8E-DBF1-A758-9BCF60205EC1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710661" name="Rectangle 5">
            <a:extLst>
              <a:ext uri="{FF2B5EF4-FFF2-40B4-BE49-F238E27FC236}">
                <a16:creationId xmlns:a16="http://schemas.microsoft.com/office/drawing/2014/main" id="{E4C4842B-0268-A224-1078-2DF13ACF595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710662" name="Rectangle 6">
            <a:extLst>
              <a:ext uri="{FF2B5EF4-FFF2-40B4-BE49-F238E27FC236}">
                <a16:creationId xmlns:a16="http://schemas.microsoft.com/office/drawing/2014/main" id="{BC8CB59C-BD26-2C05-C141-3CEA7762607B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710663" name="Rectangle 7">
            <a:extLst>
              <a:ext uri="{FF2B5EF4-FFF2-40B4-BE49-F238E27FC236}">
                <a16:creationId xmlns:a16="http://schemas.microsoft.com/office/drawing/2014/main" id="{E0492394-FFCD-0C7A-6A97-C647842134B5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710664" name="Rectangle 8">
            <a:extLst>
              <a:ext uri="{FF2B5EF4-FFF2-40B4-BE49-F238E27FC236}">
                <a16:creationId xmlns:a16="http://schemas.microsoft.com/office/drawing/2014/main" id="{2D8872E5-D8E9-5FEC-81E8-1FB5FE1311C0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710665" name="Line 9">
            <a:extLst>
              <a:ext uri="{FF2B5EF4-FFF2-40B4-BE49-F238E27FC236}">
                <a16:creationId xmlns:a16="http://schemas.microsoft.com/office/drawing/2014/main" id="{4E798928-6855-51AB-6B9D-E22201C19AC4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2971800"/>
            <a:ext cx="8153400" cy="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0666" name="Line 10">
            <a:extLst>
              <a:ext uri="{FF2B5EF4-FFF2-40B4-BE49-F238E27FC236}">
                <a16:creationId xmlns:a16="http://schemas.microsoft.com/office/drawing/2014/main" id="{CD8CD146-8A45-F8F4-4F80-F570DFAEA41B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5181600"/>
            <a:ext cx="8153400" cy="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0667" name="Rectangle 11">
            <a:extLst>
              <a:ext uri="{FF2B5EF4-FFF2-40B4-BE49-F238E27FC236}">
                <a16:creationId xmlns:a16="http://schemas.microsoft.com/office/drawing/2014/main" id="{8B860B49-4704-FD18-D956-6496256EED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" y="3063875"/>
            <a:ext cx="8077200" cy="2041525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3200" i="1">
                <a:solidFill>
                  <a:schemeClr val="bg1"/>
                </a:solidFill>
                <a:latin typeface="Arial" panose="020B0604020202020204" pitchFamily="34" charset="0"/>
              </a:rPr>
              <a:t>The unit of communication at the transport layer is a segment, user datagram, or a packet, depending on the specific protocol used in this layer.</a:t>
            </a:r>
          </a:p>
        </p:txBody>
      </p:sp>
      <p:grpSp>
        <p:nvGrpSpPr>
          <p:cNvPr id="710668" name="Group 12">
            <a:extLst>
              <a:ext uri="{FF2B5EF4-FFF2-40B4-BE49-F238E27FC236}">
                <a16:creationId xmlns:a16="http://schemas.microsoft.com/office/drawing/2014/main" id="{3CC43783-C2A5-12A9-D45C-858C6B0EBE8F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2133600"/>
            <a:ext cx="1143000" cy="566738"/>
            <a:chOff x="1200" y="1248"/>
            <a:chExt cx="720" cy="357"/>
          </a:xfrm>
        </p:grpSpPr>
        <p:pic>
          <p:nvPicPr>
            <p:cNvPr id="710669" name="Picture 13">
              <a:extLst>
                <a:ext uri="{FF2B5EF4-FFF2-40B4-BE49-F238E27FC236}">
                  <a16:creationId xmlns:a16="http://schemas.microsoft.com/office/drawing/2014/main" id="{FFEDF15F-22CC-28C9-916C-4E9A06C22C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10670" name="Text Box 14">
              <a:extLst>
                <a:ext uri="{FF2B5EF4-FFF2-40B4-BE49-F238E27FC236}">
                  <a16:creationId xmlns:a16="http://schemas.microsoft.com/office/drawing/2014/main" id="{32275698-7378-84C1-B966-81C0A1E6FD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Note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71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710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6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710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710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066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48B4D6C-DC87-2117-29BB-CC11C09AB7F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TCP/IP Protocol Suite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7C9E6D-9D83-FB28-FDC7-2BF4566187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41A5FB-EB20-4FFB-BBFA-B5B7AF8B2D27}" type="slidenum">
              <a:rPr lang="en-US" altLang="en-US"/>
              <a:pPr/>
              <a:t>26</a:t>
            </a:fld>
            <a:endParaRPr lang="en-US" altLang="en-US"/>
          </a:p>
        </p:txBody>
      </p:sp>
      <p:pic>
        <p:nvPicPr>
          <p:cNvPr id="591883" name="Picture 11">
            <a:extLst>
              <a:ext uri="{FF2B5EF4-FFF2-40B4-BE49-F238E27FC236}">
                <a16:creationId xmlns:a16="http://schemas.microsoft.com/office/drawing/2014/main" id="{65A0CC3B-0C9B-BAF3-0851-210C948D9A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988" y="3505200"/>
            <a:ext cx="6892925" cy="2427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1874" name="Text Box 2">
            <a:extLst>
              <a:ext uri="{FF2B5EF4-FFF2-40B4-BE49-F238E27FC236}">
                <a16:creationId xmlns:a16="http://schemas.microsoft.com/office/drawing/2014/main" id="{53C9C847-3024-03D6-BD16-A51D12493D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90488"/>
            <a:ext cx="571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0000FF"/>
                </a:solidFill>
                <a:latin typeface="Times New Roman" panose="02020603050405020304" pitchFamily="18" charset="0"/>
              </a:rPr>
              <a:t>Figure 2.14</a:t>
            </a:r>
            <a:r>
              <a:rPr lang="en-US" altLang="en-US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en-US" i="1">
                <a:latin typeface="Times New Roman" panose="02020603050405020304" pitchFamily="18" charset="0"/>
              </a:rPr>
              <a:t>Communication at application layer</a:t>
            </a:r>
          </a:p>
        </p:txBody>
      </p:sp>
      <p:sp>
        <p:nvSpPr>
          <p:cNvPr id="591875" name="Rectangle 3">
            <a:extLst>
              <a:ext uri="{FF2B5EF4-FFF2-40B4-BE49-F238E27FC236}">
                <a16:creationId xmlns:a16="http://schemas.microsoft.com/office/drawing/2014/main" id="{A2856D02-961F-7F98-8D92-EB024EE7263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591876" name="Rectangle 4">
            <a:extLst>
              <a:ext uri="{FF2B5EF4-FFF2-40B4-BE49-F238E27FC236}">
                <a16:creationId xmlns:a16="http://schemas.microsoft.com/office/drawing/2014/main" id="{2053F6D5-223B-F2F3-70B0-BB60A87F3B4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591877" name="Rectangle 5">
            <a:extLst>
              <a:ext uri="{FF2B5EF4-FFF2-40B4-BE49-F238E27FC236}">
                <a16:creationId xmlns:a16="http://schemas.microsoft.com/office/drawing/2014/main" id="{5F107553-D2C9-90AE-BE2D-C60C704E191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591878" name="Rectangle 6">
            <a:extLst>
              <a:ext uri="{FF2B5EF4-FFF2-40B4-BE49-F238E27FC236}">
                <a16:creationId xmlns:a16="http://schemas.microsoft.com/office/drawing/2014/main" id="{16CF004F-5256-76F2-080B-EF6E3A74C73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591879" name="Rectangle 7">
            <a:extLst>
              <a:ext uri="{FF2B5EF4-FFF2-40B4-BE49-F238E27FC236}">
                <a16:creationId xmlns:a16="http://schemas.microsoft.com/office/drawing/2014/main" id="{398D50D6-CF1F-FFDF-F3B2-201BDAF50111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591880" name="Rectangle 8">
            <a:extLst>
              <a:ext uri="{FF2B5EF4-FFF2-40B4-BE49-F238E27FC236}">
                <a16:creationId xmlns:a16="http://schemas.microsoft.com/office/drawing/2014/main" id="{02DC3A68-FA50-B0C2-77CF-3DB83648A1A5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591881" name="Rectangle 9">
            <a:extLst>
              <a:ext uri="{FF2B5EF4-FFF2-40B4-BE49-F238E27FC236}">
                <a16:creationId xmlns:a16="http://schemas.microsoft.com/office/drawing/2014/main" id="{9DFBE93E-FAF2-5060-2006-80BD58C3A885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pic>
        <p:nvPicPr>
          <p:cNvPr id="591885" name="Picture 13">
            <a:extLst>
              <a:ext uri="{FF2B5EF4-FFF2-40B4-BE49-F238E27FC236}">
                <a16:creationId xmlns:a16="http://schemas.microsoft.com/office/drawing/2014/main" id="{550847C1-F226-376F-57A1-BC9AB3A722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" y="838200"/>
            <a:ext cx="8308975" cy="239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1887" name="Picture 15">
            <a:extLst>
              <a:ext uri="{FF2B5EF4-FFF2-40B4-BE49-F238E27FC236}">
                <a16:creationId xmlns:a16="http://schemas.microsoft.com/office/drawing/2014/main" id="{00963BA4-C81D-F35E-4CA9-54CB7CC908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288" y="1268413"/>
            <a:ext cx="6234112" cy="2084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1888" name="Picture 16">
            <a:extLst>
              <a:ext uri="{FF2B5EF4-FFF2-40B4-BE49-F238E27FC236}">
                <a16:creationId xmlns:a16="http://schemas.microsoft.com/office/drawing/2014/main" id="{23A601DC-5CFC-8078-4655-2977F039FC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288" y="4495800"/>
            <a:ext cx="6919912" cy="206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2000"/>
                                        <p:tgtEl>
                                          <p:spTgt spid="591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3000"/>
                                        <p:tgtEl>
                                          <p:spTgt spid="591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3000"/>
                                        <p:tgtEl>
                                          <p:spTgt spid="591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2DCFBE7-C0B0-874E-7C2C-33C43F585D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TCP/IP Protocol Suite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DA10C6-2C1B-DC24-8E8B-DF5C123DB07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19DCF0-48C6-4548-9D9F-9777138D4740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712706" name="Rectangle 2">
            <a:extLst>
              <a:ext uri="{FF2B5EF4-FFF2-40B4-BE49-F238E27FC236}">
                <a16:creationId xmlns:a16="http://schemas.microsoft.com/office/drawing/2014/main" id="{6ADB16F4-C0DF-2E20-B6BC-5223D13F4B1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712707" name="Rectangle 3">
            <a:extLst>
              <a:ext uri="{FF2B5EF4-FFF2-40B4-BE49-F238E27FC236}">
                <a16:creationId xmlns:a16="http://schemas.microsoft.com/office/drawing/2014/main" id="{16BEF5B6-AD30-C11B-0658-3F0149D7D6DC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712708" name="Rectangle 4">
            <a:extLst>
              <a:ext uri="{FF2B5EF4-FFF2-40B4-BE49-F238E27FC236}">
                <a16:creationId xmlns:a16="http://schemas.microsoft.com/office/drawing/2014/main" id="{16D76795-30F8-8C33-FAD2-B6D7DC85F38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712709" name="Rectangle 5">
            <a:extLst>
              <a:ext uri="{FF2B5EF4-FFF2-40B4-BE49-F238E27FC236}">
                <a16:creationId xmlns:a16="http://schemas.microsoft.com/office/drawing/2014/main" id="{97C26C6E-8ED1-CFC4-67A9-A0B0E460083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712710" name="Rectangle 6">
            <a:extLst>
              <a:ext uri="{FF2B5EF4-FFF2-40B4-BE49-F238E27FC236}">
                <a16:creationId xmlns:a16="http://schemas.microsoft.com/office/drawing/2014/main" id="{ECA04A10-3A4E-D406-04CE-8634609A0AFD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712711" name="Rectangle 7">
            <a:extLst>
              <a:ext uri="{FF2B5EF4-FFF2-40B4-BE49-F238E27FC236}">
                <a16:creationId xmlns:a16="http://schemas.microsoft.com/office/drawing/2014/main" id="{76ED04A2-8E67-099E-AB13-B790AC4CE060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712712" name="Rectangle 8">
            <a:extLst>
              <a:ext uri="{FF2B5EF4-FFF2-40B4-BE49-F238E27FC236}">
                <a16:creationId xmlns:a16="http://schemas.microsoft.com/office/drawing/2014/main" id="{D8DA58DD-812E-D30F-4A83-196C31175505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712713" name="Line 9">
            <a:extLst>
              <a:ext uri="{FF2B5EF4-FFF2-40B4-BE49-F238E27FC236}">
                <a16:creationId xmlns:a16="http://schemas.microsoft.com/office/drawing/2014/main" id="{C6CFD6FC-4555-5327-6EC6-85B81B06DD4A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2971800"/>
            <a:ext cx="8153400" cy="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2714" name="Line 10">
            <a:extLst>
              <a:ext uri="{FF2B5EF4-FFF2-40B4-BE49-F238E27FC236}">
                <a16:creationId xmlns:a16="http://schemas.microsoft.com/office/drawing/2014/main" id="{A7D607B9-133A-D6D0-D52D-CAE28D727453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4191000"/>
            <a:ext cx="8153400" cy="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2715" name="Rectangle 11">
            <a:extLst>
              <a:ext uri="{FF2B5EF4-FFF2-40B4-BE49-F238E27FC236}">
                <a16:creationId xmlns:a16="http://schemas.microsoft.com/office/drawing/2014/main" id="{41BF99C9-2CDA-A774-2A9A-D4DEDB7840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" y="3063875"/>
            <a:ext cx="8077200" cy="10668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3200" i="1">
                <a:solidFill>
                  <a:schemeClr val="bg1"/>
                </a:solidFill>
                <a:latin typeface="Arial" panose="020B0604020202020204" pitchFamily="34" charset="0"/>
              </a:rPr>
              <a:t>The unit of communication at the application layer is a message.</a:t>
            </a:r>
          </a:p>
        </p:txBody>
      </p:sp>
      <p:grpSp>
        <p:nvGrpSpPr>
          <p:cNvPr id="712716" name="Group 12">
            <a:extLst>
              <a:ext uri="{FF2B5EF4-FFF2-40B4-BE49-F238E27FC236}">
                <a16:creationId xmlns:a16="http://schemas.microsoft.com/office/drawing/2014/main" id="{A54E756A-7B75-240C-BD37-A9CFE4631691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2328863"/>
            <a:ext cx="1143000" cy="566737"/>
            <a:chOff x="1200" y="1248"/>
            <a:chExt cx="720" cy="357"/>
          </a:xfrm>
        </p:grpSpPr>
        <p:pic>
          <p:nvPicPr>
            <p:cNvPr id="712717" name="Picture 13">
              <a:extLst>
                <a:ext uri="{FF2B5EF4-FFF2-40B4-BE49-F238E27FC236}">
                  <a16:creationId xmlns:a16="http://schemas.microsoft.com/office/drawing/2014/main" id="{66611917-B77E-C0D3-63D4-DC0976CFDA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12718" name="Text Box 14">
              <a:extLst>
                <a:ext uri="{FF2B5EF4-FFF2-40B4-BE49-F238E27FC236}">
                  <a16:creationId xmlns:a16="http://schemas.microsoft.com/office/drawing/2014/main" id="{13FF2A14-1B6E-8564-01F5-E98B5B1572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Note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2000" fill="hold"/>
                                        <p:tgtEl>
                                          <p:spTgt spid="712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712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6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712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712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271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E96BB5A-6599-CF7F-7E88-09B6DB67308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TCP/IP Protocol Suite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B450E7-A647-5E34-0E9B-3E69D6C1B92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4BA44-C0C5-4118-B3D5-056708A47319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620546" name="Rectangle 2">
            <a:extLst>
              <a:ext uri="{FF2B5EF4-FFF2-40B4-BE49-F238E27FC236}">
                <a16:creationId xmlns:a16="http://schemas.microsoft.com/office/drawing/2014/main" id="{AF4CCB5A-6D8F-2996-E7FE-6E49C0FB4C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3716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320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620547" name="Text Box 3">
            <a:extLst>
              <a:ext uri="{FF2B5EF4-FFF2-40B4-BE49-F238E27FC236}">
                <a16:creationId xmlns:a16="http://schemas.microsoft.com/office/drawing/2014/main" id="{849AF14F-BC12-EE1D-7D22-8C6E32804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55600"/>
            <a:ext cx="3914775" cy="65087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600">
                <a:solidFill>
                  <a:schemeClr val="bg1"/>
                </a:solidFill>
                <a:latin typeface="Times" panose="02020603050405020304" pitchFamily="18" charset="0"/>
              </a:rPr>
              <a:t>2-4 ADDRESSING</a:t>
            </a:r>
          </a:p>
        </p:txBody>
      </p:sp>
      <p:sp>
        <p:nvSpPr>
          <p:cNvPr id="620548" name="Text Box 4">
            <a:extLst>
              <a:ext uri="{FF2B5EF4-FFF2-40B4-BE49-F238E27FC236}">
                <a16:creationId xmlns:a16="http://schemas.microsoft.com/office/drawing/2014/main" id="{BDE80F28-1012-5625-8A12-EB0D27839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20549" name="Rectangle 5">
            <a:extLst>
              <a:ext uri="{FF2B5EF4-FFF2-40B4-BE49-F238E27FC236}">
                <a16:creationId xmlns:a16="http://schemas.microsoft.com/office/drawing/2014/main" id="{DADB45F5-C0E2-2A15-8862-3F810E3D40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600200"/>
            <a:ext cx="8534400" cy="265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en-US" sz="2800">
                <a:latin typeface="Arial Unicode MS" panose="020B0604020202020204" pitchFamily="34" charset="-128"/>
              </a:rPr>
              <a:t>Four levels of addresses are used in an internet employing the TCP/IP protocols: physical address, logical address, port address, and application-specific address. Each address is related to a one layer in the TCP/IP architecture, as shown in Figure 2.15.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gradFill rotWithShape="0">
          <a:gsLst>
            <a:gs pos="0">
              <a:srgbClr val="FFFF99"/>
            </a:gs>
            <a:gs pos="100000">
              <a:srgbClr val="FFFF99">
                <a:gamma/>
                <a:shade val="46275"/>
                <a:invGamma/>
              </a:srgbClr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33F31E8-4C8B-EAA8-7473-FB8F9300CD9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TCP/IP Protocol Suite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2F2FCF-0830-C96B-4F6F-B02DE3F0BB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D3F952-F9A3-4CCD-8FEC-6F5BE7C39C8D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626690" name="Text Box 2">
            <a:extLst>
              <a:ext uri="{FF2B5EF4-FFF2-40B4-BE49-F238E27FC236}">
                <a16:creationId xmlns:a16="http://schemas.microsoft.com/office/drawing/2014/main" id="{1B48632B-D2E4-2989-E1B6-53E5DDCE5E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52400"/>
            <a:ext cx="54689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i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" panose="02020603050405020304" pitchFamily="18" charset="0"/>
              </a:rPr>
              <a:t>Topics Discussed in the Section</a:t>
            </a:r>
          </a:p>
        </p:txBody>
      </p:sp>
      <p:sp>
        <p:nvSpPr>
          <p:cNvPr id="626691" name="Text Box 3">
            <a:extLst>
              <a:ext uri="{FF2B5EF4-FFF2-40B4-BE49-F238E27FC236}">
                <a16:creationId xmlns:a16="http://schemas.microsoft.com/office/drawing/2014/main" id="{092ABBB2-C43A-84E0-96BC-340D9FC98D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26692" name="Rectangle 4">
            <a:extLst>
              <a:ext uri="{FF2B5EF4-FFF2-40B4-BE49-F238E27FC236}">
                <a16:creationId xmlns:a16="http://schemas.microsoft.com/office/drawing/2014/main" id="{479A6CF8-38FC-8904-9509-BB190A952C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989013"/>
            <a:ext cx="67056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 anchor="t">
            <a:spAutoFit/>
          </a:bodyPr>
          <a:lstStyle/>
          <a:p>
            <a:pPr marL="457200" indent="-4572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SzPct val="117000"/>
              <a:buFont typeface="Arial"/>
              <a:buChar char="•"/>
            </a:pPr>
            <a:r>
              <a:rPr lang="en-US" altLang="en-US" sz="2800" dirty="0">
                <a:solidFill>
                  <a:srgbClr val="0033CC"/>
                </a:solidFill>
                <a:latin typeface="Times New Roman"/>
                <a:cs typeface="Times New Roman"/>
              </a:rPr>
              <a:t> Physical Addresses</a:t>
            </a:r>
            <a:endParaRPr lang="en-US" dirty="0">
              <a:latin typeface="Times New Roman"/>
              <a:ea typeface="Tahoma" panose="020B0604030504040204" pitchFamily="34" charset="0"/>
              <a:cs typeface="Times New Roman"/>
            </a:endParaRPr>
          </a:p>
          <a:p>
            <a:pPr marL="457200" indent="-4572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SzPct val="117000"/>
              <a:buFont typeface="Arial"/>
              <a:buChar char="•"/>
            </a:pPr>
            <a:r>
              <a:rPr lang="en-US" altLang="en-US" sz="2800" dirty="0">
                <a:solidFill>
                  <a:srgbClr val="0033CC"/>
                </a:solidFill>
                <a:latin typeface="Times New Roman"/>
                <a:cs typeface="Times New Roman"/>
              </a:rPr>
              <a:t> Logical Addresses</a:t>
            </a:r>
          </a:p>
          <a:p>
            <a:pPr marL="457200" indent="-4572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SzPct val="117000"/>
              <a:buFont typeface="Arial"/>
              <a:buChar char="•"/>
            </a:pPr>
            <a:r>
              <a:rPr lang="en-US" altLang="en-US" sz="2800" dirty="0">
                <a:solidFill>
                  <a:srgbClr val="0033CC"/>
                </a:solidFill>
                <a:latin typeface="Times New Roman"/>
                <a:cs typeface="Times New Roman"/>
              </a:rPr>
              <a:t> Port Addresses</a:t>
            </a:r>
          </a:p>
          <a:p>
            <a:pPr marL="457200" indent="-4572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SzPct val="117000"/>
              <a:buFont typeface="Arial"/>
              <a:buChar char="•"/>
            </a:pPr>
            <a:r>
              <a:rPr lang="en-US" altLang="en-US" sz="2800" dirty="0">
                <a:solidFill>
                  <a:srgbClr val="0033CC"/>
                </a:solidFill>
                <a:latin typeface="Times New Roman"/>
                <a:cs typeface="Times New Roman"/>
              </a:rPr>
              <a:t> Application-Specific Addresses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0"/>
                                        <p:tgtEl>
                                          <p:spTgt spid="626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669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E0971A6-8C42-91B8-B585-56E7E48EC73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TCP/IP Protocol Suite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7E7453-6080-D5A5-409B-30E963C4A3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7DBB30-B1B0-4B82-8775-FBD04C0398F7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616450" name="Rectangle 2">
            <a:extLst>
              <a:ext uri="{FF2B5EF4-FFF2-40B4-BE49-F238E27FC236}">
                <a16:creationId xmlns:a16="http://schemas.microsoft.com/office/drawing/2014/main" id="{BC517060-DF15-DD7C-6835-103B87156E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3716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320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616451" name="Text Box 3">
            <a:extLst>
              <a:ext uri="{FF2B5EF4-FFF2-40B4-BE49-F238E27FC236}">
                <a16:creationId xmlns:a16="http://schemas.microsoft.com/office/drawing/2014/main" id="{DB9A6730-FEC5-7AD6-8A71-4ECF0E44BD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55600"/>
            <a:ext cx="4740275" cy="65087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600">
                <a:solidFill>
                  <a:schemeClr val="bg1"/>
                </a:solidFill>
                <a:latin typeface="Times" panose="02020603050405020304" pitchFamily="18" charset="0"/>
              </a:rPr>
              <a:t>2-2  THE OSI MODEL</a:t>
            </a:r>
          </a:p>
        </p:txBody>
      </p:sp>
      <p:sp>
        <p:nvSpPr>
          <p:cNvPr id="616452" name="Text Box 4">
            <a:extLst>
              <a:ext uri="{FF2B5EF4-FFF2-40B4-BE49-F238E27FC236}">
                <a16:creationId xmlns:a16="http://schemas.microsoft.com/office/drawing/2014/main" id="{67C72D6A-3979-93DC-91D5-8FC99C9F82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16453" name="Rectangle 5">
            <a:extLst>
              <a:ext uri="{FF2B5EF4-FFF2-40B4-BE49-F238E27FC236}">
                <a16:creationId xmlns:a16="http://schemas.microsoft.com/office/drawing/2014/main" id="{D40F2818-D060-F70F-F785-9286176A8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600200"/>
            <a:ext cx="8534400" cy="350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en-US" sz="2800">
                <a:latin typeface="Arial Unicode MS" panose="020B0604020202020204" pitchFamily="34" charset="-128"/>
              </a:rPr>
              <a:t>Established in 1947, the </a:t>
            </a:r>
            <a:r>
              <a:rPr lang="en-US" altLang="en-US" sz="2800" i="1">
                <a:solidFill>
                  <a:schemeClr val="hlink"/>
                </a:solidFill>
                <a:latin typeface="Arial Unicode MS" panose="020B0604020202020204" pitchFamily="34" charset="-128"/>
              </a:rPr>
              <a:t>International Standards Organization (ISO)</a:t>
            </a:r>
            <a:r>
              <a:rPr lang="en-US" altLang="en-US" sz="2800">
                <a:latin typeface="Arial Unicode MS" panose="020B0604020202020204" pitchFamily="34" charset="-128"/>
              </a:rPr>
              <a:t> is a multinational body dedicated to worldwide agreement on international standards. Almost three-fourths of countries in the world are represented in the ISO. An ISO standard that covers all aspects of network communications is the </a:t>
            </a:r>
            <a:r>
              <a:rPr lang="en-US" altLang="en-US" sz="2800" b="0" i="1">
                <a:solidFill>
                  <a:schemeClr val="hlink"/>
                </a:solidFill>
                <a:latin typeface="Arial Unicode MS" panose="020B0604020202020204" pitchFamily="34" charset="-128"/>
              </a:rPr>
              <a:t>Open Systems Interconnection (OSI)</a:t>
            </a:r>
            <a:r>
              <a:rPr lang="en-US" altLang="en-US" sz="2800">
                <a:latin typeface="Arial Unicode MS" panose="020B0604020202020204" pitchFamily="34" charset="-128"/>
              </a:rPr>
              <a:t> model. It was first introduced in the late 1970s.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CF55C6A-4829-7F6F-82FF-E8A009F2093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TCP/IP Protocol Suite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788058-0D5B-A668-0DFA-57668FCE463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2A4A63-72B0-4C05-AA39-C97437DDFF9B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595970" name="Text Box 2">
            <a:extLst>
              <a:ext uri="{FF2B5EF4-FFF2-40B4-BE49-F238E27FC236}">
                <a16:creationId xmlns:a16="http://schemas.microsoft.com/office/drawing/2014/main" id="{3C1E6C96-08B7-6E70-3248-8AA6868AEB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90488"/>
            <a:ext cx="571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0000FF"/>
                </a:solidFill>
                <a:latin typeface="Times New Roman" panose="02020603050405020304" pitchFamily="18" charset="0"/>
              </a:rPr>
              <a:t>Figure 2.15</a:t>
            </a:r>
            <a:r>
              <a:rPr lang="en-US" altLang="en-US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en-US" i="1">
                <a:latin typeface="Times New Roman" panose="02020603050405020304" pitchFamily="18" charset="0"/>
              </a:rPr>
              <a:t>Addresses in the TCP/IP protocol suite</a:t>
            </a:r>
          </a:p>
        </p:txBody>
      </p:sp>
      <p:sp>
        <p:nvSpPr>
          <p:cNvPr id="595971" name="Rectangle 3">
            <a:extLst>
              <a:ext uri="{FF2B5EF4-FFF2-40B4-BE49-F238E27FC236}">
                <a16:creationId xmlns:a16="http://schemas.microsoft.com/office/drawing/2014/main" id="{82FC04A2-31C5-4736-11DE-E0604B7BC3A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595972" name="Rectangle 4">
            <a:extLst>
              <a:ext uri="{FF2B5EF4-FFF2-40B4-BE49-F238E27FC236}">
                <a16:creationId xmlns:a16="http://schemas.microsoft.com/office/drawing/2014/main" id="{5026F8BB-7784-89CC-3443-2B1949E7E9FD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595973" name="Rectangle 5">
            <a:extLst>
              <a:ext uri="{FF2B5EF4-FFF2-40B4-BE49-F238E27FC236}">
                <a16:creationId xmlns:a16="http://schemas.microsoft.com/office/drawing/2014/main" id="{43C3587F-A318-ACDE-33C3-7C84110FED9C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595974" name="Rectangle 6">
            <a:extLst>
              <a:ext uri="{FF2B5EF4-FFF2-40B4-BE49-F238E27FC236}">
                <a16:creationId xmlns:a16="http://schemas.microsoft.com/office/drawing/2014/main" id="{A3776E8B-149B-60FE-E6C2-9A5D788E98C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595975" name="Rectangle 7">
            <a:extLst>
              <a:ext uri="{FF2B5EF4-FFF2-40B4-BE49-F238E27FC236}">
                <a16:creationId xmlns:a16="http://schemas.microsoft.com/office/drawing/2014/main" id="{661EEB34-807F-750A-C066-B6519152644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595976" name="Rectangle 8">
            <a:extLst>
              <a:ext uri="{FF2B5EF4-FFF2-40B4-BE49-F238E27FC236}">
                <a16:creationId xmlns:a16="http://schemas.microsoft.com/office/drawing/2014/main" id="{02B83C2F-91F0-10D1-A76A-0B92DC4FF513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595977" name="Rectangle 9">
            <a:extLst>
              <a:ext uri="{FF2B5EF4-FFF2-40B4-BE49-F238E27FC236}">
                <a16:creationId xmlns:a16="http://schemas.microsoft.com/office/drawing/2014/main" id="{9DB3033C-2AFA-310F-A0A8-9BD8F56150E0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pic>
        <p:nvPicPr>
          <p:cNvPr id="595979" name="Picture 11">
            <a:extLst>
              <a:ext uri="{FF2B5EF4-FFF2-40B4-BE49-F238E27FC236}">
                <a16:creationId xmlns:a16="http://schemas.microsoft.com/office/drawing/2014/main" id="{0E3BE565-785D-A47B-120C-C649BEB383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63" y="1295400"/>
            <a:ext cx="8428037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0"/>
                                        <p:tgtEl>
                                          <p:spTgt spid="595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7042005-B143-0D84-0013-A1B94943256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TCP/IP Protocol Suite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85C469-F5DC-0963-7051-8672CA5A02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BE3457-CB45-4D4B-9144-1BE49EFC40B3}" type="slidenum">
              <a:rPr lang="en-US" altLang="en-US"/>
              <a:pPr/>
              <a:t>31</a:t>
            </a:fld>
            <a:endParaRPr lang="en-US" altLang="en-US"/>
          </a:p>
        </p:txBody>
      </p:sp>
      <p:pic>
        <p:nvPicPr>
          <p:cNvPr id="598028" name="Picture 12">
            <a:extLst>
              <a:ext uri="{FF2B5EF4-FFF2-40B4-BE49-F238E27FC236}">
                <a16:creationId xmlns:a16="http://schemas.microsoft.com/office/drawing/2014/main" id="{94EE1A98-BF48-EE6D-9FCF-0DB4B5664B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28800"/>
            <a:ext cx="7970838" cy="3354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8018" name="Text Box 2">
            <a:extLst>
              <a:ext uri="{FF2B5EF4-FFF2-40B4-BE49-F238E27FC236}">
                <a16:creationId xmlns:a16="http://schemas.microsoft.com/office/drawing/2014/main" id="{727D2FA5-DFE6-2D1D-DBAE-D1335F7561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90488"/>
            <a:ext cx="571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0000FF"/>
                </a:solidFill>
                <a:latin typeface="Times New Roman" panose="02020603050405020304" pitchFamily="18" charset="0"/>
              </a:rPr>
              <a:t>Figure 2.16</a:t>
            </a:r>
            <a:r>
              <a:rPr lang="en-US" altLang="en-US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en-US" i="1">
                <a:latin typeface="Times New Roman" panose="02020603050405020304" pitchFamily="18" charset="0"/>
              </a:rPr>
              <a:t>Example 2.3: physical addresses</a:t>
            </a:r>
          </a:p>
        </p:txBody>
      </p:sp>
      <p:sp>
        <p:nvSpPr>
          <p:cNvPr id="598019" name="Rectangle 3">
            <a:extLst>
              <a:ext uri="{FF2B5EF4-FFF2-40B4-BE49-F238E27FC236}">
                <a16:creationId xmlns:a16="http://schemas.microsoft.com/office/drawing/2014/main" id="{B3E0A727-36C5-E918-846F-A70534A05C1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598020" name="Rectangle 4">
            <a:extLst>
              <a:ext uri="{FF2B5EF4-FFF2-40B4-BE49-F238E27FC236}">
                <a16:creationId xmlns:a16="http://schemas.microsoft.com/office/drawing/2014/main" id="{49486127-188F-4368-A4D4-8CCF53F4881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598021" name="Rectangle 5">
            <a:extLst>
              <a:ext uri="{FF2B5EF4-FFF2-40B4-BE49-F238E27FC236}">
                <a16:creationId xmlns:a16="http://schemas.microsoft.com/office/drawing/2014/main" id="{603B3843-0209-1C7B-F2D3-8F54015208B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598022" name="Rectangle 6">
            <a:extLst>
              <a:ext uri="{FF2B5EF4-FFF2-40B4-BE49-F238E27FC236}">
                <a16:creationId xmlns:a16="http://schemas.microsoft.com/office/drawing/2014/main" id="{47BBAB4D-664B-E687-BB41-53FC37C9F81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598023" name="Rectangle 7">
            <a:extLst>
              <a:ext uri="{FF2B5EF4-FFF2-40B4-BE49-F238E27FC236}">
                <a16:creationId xmlns:a16="http://schemas.microsoft.com/office/drawing/2014/main" id="{80992015-89E1-F223-ABF4-EE9B8DFBFD3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598024" name="Rectangle 8">
            <a:extLst>
              <a:ext uri="{FF2B5EF4-FFF2-40B4-BE49-F238E27FC236}">
                <a16:creationId xmlns:a16="http://schemas.microsoft.com/office/drawing/2014/main" id="{1972CDDD-5822-A889-3BB5-BA08D270CC27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598025" name="Rectangle 9">
            <a:extLst>
              <a:ext uri="{FF2B5EF4-FFF2-40B4-BE49-F238E27FC236}">
                <a16:creationId xmlns:a16="http://schemas.microsoft.com/office/drawing/2014/main" id="{EA7830A3-4182-26FB-3E72-9A60484506D4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pic>
        <p:nvPicPr>
          <p:cNvPr id="598029" name="Picture 13">
            <a:extLst>
              <a:ext uri="{FF2B5EF4-FFF2-40B4-BE49-F238E27FC236}">
                <a16:creationId xmlns:a16="http://schemas.microsoft.com/office/drawing/2014/main" id="{EEFC4E3F-2A00-5F5A-6CFD-006BD52FED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810000"/>
            <a:ext cx="3089275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8031" name="Picture 15">
            <a:extLst>
              <a:ext uri="{FF2B5EF4-FFF2-40B4-BE49-F238E27FC236}">
                <a16:creationId xmlns:a16="http://schemas.microsoft.com/office/drawing/2014/main" id="{EF791D2C-32BD-42DA-7B73-200CC88230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675" y="3516313"/>
            <a:ext cx="1050925" cy="1131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8032" name="Picture 16">
            <a:extLst>
              <a:ext uri="{FF2B5EF4-FFF2-40B4-BE49-F238E27FC236}">
                <a16:creationId xmlns:a16="http://schemas.microsoft.com/office/drawing/2014/main" id="{4C39E1E7-3FEE-9C82-9AE4-D1A46DC194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505200"/>
            <a:ext cx="98742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8033" name="Picture 17">
            <a:extLst>
              <a:ext uri="{FF2B5EF4-FFF2-40B4-BE49-F238E27FC236}">
                <a16:creationId xmlns:a16="http://schemas.microsoft.com/office/drawing/2014/main" id="{FDE4256A-2C1B-10EF-BE41-D6DA457495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886200"/>
            <a:ext cx="3217863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598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5980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8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2000"/>
                                        <p:tgtEl>
                                          <p:spTgt spid="598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500"/>
                                        <p:tgtEl>
                                          <p:spTgt spid="5980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8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2000"/>
                                        <p:tgtEl>
                                          <p:spTgt spid="598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5980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8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598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5980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8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F251376-0F20-B958-38F0-A906B27A98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TCP/IP Protocol Suite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92CA7FF-C81D-82F8-FAE3-619E092C430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89A877A-9EFB-4B82-BDE6-2451EEC45CD2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694274" name="Text Box 2">
            <a:extLst>
              <a:ext uri="{FF2B5EF4-FFF2-40B4-BE49-F238E27FC236}">
                <a16:creationId xmlns:a16="http://schemas.microsoft.com/office/drawing/2014/main" id="{C4D305D7-1F8E-66D6-E816-3B1EE49DE3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696913"/>
            <a:ext cx="88392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en-US" sz="2400">
                <a:latin typeface="Arial Unicode MS" panose="020B0604020202020204" pitchFamily="34" charset="-128"/>
              </a:rPr>
              <a:t>As we will see in Chapter 3, most local area networks use a 48-bit (6-byte) physical address written as 12 hexadecimal digits; every byte (2 hexadecimal digits) is separated by a colon, as shown below:</a:t>
            </a:r>
          </a:p>
        </p:txBody>
      </p:sp>
      <p:grpSp>
        <p:nvGrpSpPr>
          <p:cNvPr id="694275" name="Group 3">
            <a:extLst>
              <a:ext uri="{FF2B5EF4-FFF2-40B4-BE49-F238E27FC236}">
                <a16:creationId xmlns:a16="http://schemas.microsoft.com/office/drawing/2014/main" id="{A525731A-9139-E252-329A-63A2775685D3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09600"/>
            <a:chOff x="0" y="2448"/>
            <a:chExt cx="5760" cy="384"/>
          </a:xfrm>
        </p:grpSpPr>
        <p:sp>
          <p:nvSpPr>
            <p:cNvPr id="694276" name="Rectangle 4">
              <a:extLst>
                <a:ext uri="{FF2B5EF4-FFF2-40B4-BE49-F238E27FC236}">
                  <a16:creationId xmlns:a16="http://schemas.microsoft.com/office/drawing/2014/main" id="{86086AF1-EE89-925F-A5EF-95C19F0CC8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448"/>
              <a:ext cx="5760" cy="384"/>
            </a:xfrm>
            <a:prstGeom prst="rect">
              <a:avLst/>
            </a:prstGeom>
            <a:solidFill>
              <a:srgbClr val="2CB843"/>
            </a:solidFill>
            <a:ln w="9525">
              <a:solidFill>
                <a:srgbClr val="00CC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4277" name="Text Box 5">
              <a:extLst>
                <a:ext uri="{FF2B5EF4-FFF2-40B4-BE49-F238E27FC236}">
                  <a16:creationId xmlns:a16="http://schemas.microsoft.com/office/drawing/2014/main" id="{FCAD8E89-BFF7-F17A-1288-D033212558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2448"/>
              <a:ext cx="1473" cy="371"/>
            </a:xfrm>
            <a:prstGeom prst="rect">
              <a:avLst/>
            </a:prstGeom>
            <a:noFill/>
            <a:ln w="9525">
              <a:solidFill>
                <a:srgbClr val="00CC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320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Example</a:t>
              </a:r>
              <a:r>
                <a:rPr lang="en-US" altLang="en-US" sz="3200">
                  <a:solidFill>
                    <a:schemeClr val="bg1"/>
                  </a:solidFill>
                  <a:latin typeface="Times New Roman" panose="02020603050405020304" pitchFamily="18" charset="0"/>
                </a:rPr>
                <a:t> 2.4</a:t>
              </a:r>
              <a:endParaRPr lang="en-US" altLang="en-US" sz="3200" i="1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694279" name="Text Box 7">
            <a:extLst>
              <a:ext uri="{FF2B5EF4-FFF2-40B4-BE49-F238E27FC236}">
                <a16:creationId xmlns:a16="http://schemas.microsoft.com/office/drawing/2014/main" id="{413DE336-0FE6-A636-6F87-192CAC8D08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2759075"/>
            <a:ext cx="8839200" cy="822325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4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Unicode MS" panose="020B0604020202020204" pitchFamily="34" charset="-128"/>
              </a:rPr>
              <a:t>07:01:02:01:2C:4B</a:t>
            </a:r>
          </a:p>
          <a:p>
            <a:pPr algn="ctr"/>
            <a:r>
              <a:rPr lang="en-US" altLang="en-US" sz="2400">
                <a:latin typeface="Arial Unicode MS" panose="020B0604020202020204" pitchFamily="34" charset="-128"/>
              </a:rPr>
              <a:t>A 6-byte (12 hexadecimal digits) physical address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頁尾版面配置區 1">
            <a:extLst>
              <a:ext uri="{FF2B5EF4-FFF2-40B4-BE49-F238E27FC236}">
                <a16:creationId xmlns:a16="http://schemas.microsoft.com/office/drawing/2014/main" id="{70455578-263F-D7C0-EE3C-370C083D62E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zh-TW"/>
              <a:t>TCP/IP Protocol Suite</a:t>
            </a:r>
          </a:p>
        </p:txBody>
      </p:sp>
      <p:sp>
        <p:nvSpPr>
          <p:cNvPr id="18435" name="投影片編號版面配置區 2">
            <a:extLst>
              <a:ext uri="{FF2B5EF4-FFF2-40B4-BE49-F238E27FC236}">
                <a16:creationId xmlns:a16="http://schemas.microsoft.com/office/drawing/2014/main" id="{D1C1C2C2-9124-4CF4-3FA3-DC7941805A8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CF71C027-E016-419E-8D7F-EE8D3C6C190A}" type="slidenum">
              <a:rPr lang="en-US" altLang="zh-TW" b="0"/>
              <a:pPr/>
              <a:t>33</a:t>
            </a:fld>
            <a:endParaRPr lang="en-US" altLang="zh-TW" b="0"/>
          </a:p>
        </p:txBody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0B09FE6E-5865-E37B-6204-316252E486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90488"/>
            <a:ext cx="571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>
                <a:solidFill>
                  <a:srgbClr val="0000FF"/>
                </a:solidFill>
                <a:latin typeface="Times New Roman" panose="02020603050405020304" pitchFamily="18" charset="0"/>
              </a:rPr>
              <a:t>Figure 5.1</a:t>
            </a:r>
            <a:r>
              <a:rPr lang="en-US" altLang="en-US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en-US" i="1">
                <a:latin typeface="Times New Roman" panose="02020603050405020304" pitchFamily="18" charset="0"/>
              </a:rPr>
              <a:t>Dotted-decimal notation</a:t>
            </a:r>
          </a:p>
        </p:txBody>
      </p:sp>
      <p:sp>
        <p:nvSpPr>
          <p:cNvPr id="18437" name="Rectangle 3">
            <a:extLst>
              <a:ext uri="{FF2B5EF4-FFF2-40B4-BE49-F238E27FC236}">
                <a16:creationId xmlns:a16="http://schemas.microsoft.com/office/drawing/2014/main" id="{AC87471D-0F82-6B11-17EE-196E5CBAAE4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zh-TW" altLang="zh-TW" sz="2400" b="0">
              <a:ea typeface="新細明體" panose="02020500000000000000" pitchFamily="18" charset="-120"/>
            </a:endParaRPr>
          </a:p>
        </p:txBody>
      </p:sp>
      <p:sp>
        <p:nvSpPr>
          <p:cNvPr id="18438" name="Rectangle 4">
            <a:extLst>
              <a:ext uri="{FF2B5EF4-FFF2-40B4-BE49-F238E27FC236}">
                <a16:creationId xmlns:a16="http://schemas.microsoft.com/office/drawing/2014/main" id="{167A0133-537F-0214-1F89-D3D7A980757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zh-TW" altLang="zh-TW" sz="2400" b="0">
              <a:ea typeface="新細明體" panose="02020500000000000000" pitchFamily="18" charset="-120"/>
            </a:endParaRPr>
          </a:p>
        </p:txBody>
      </p:sp>
      <p:sp>
        <p:nvSpPr>
          <p:cNvPr id="18439" name="Rectangle 5">
            <a:extLst>
              <a:ext uri="{FF2B5EF4-FFF2-40B4-BE49-F238E27FC236}">
                <a16:creationId xmlns:a16="http://schemas.microsoft.com/office/drawing/2014/main" id="{304D3D74-9FD0-D221-4C60-9673729A7E2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zh-TW" altLang="zh-TW" sz="2400" b="0">
              <a:ea typeface="新細明體" panose="02020500000000000000" pitchFamily="18" charset="-120"/>
            </a:endParaRPr>
          </a:p>
        </p:txBody>
      </p:sp>
      <p:sp>
        <p:nvSpPr>
          <p:cNvPr id="18440" name="Rectangle 6">
            <a:extLst>
              <a:ext uri="{FF2B5EF4-FFF2-40B4-BE49-F238E27FC236}">
                <a16:creationId xmlns:a16="http://schemas.microsoft.com/office/drawing/2014/main" id="{1F239BB7-E6A1-D5B6-165E-67448DA913A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zh-TW" altLang="zh-TW" sz="2400" b="0">
              <a:ea typeface="新細明體" panose="02020500000000000000" pitchFamily="18" charset="-120"/>
            </a:endParaRPr>
          </a:p>
        </p:txBody>
      </p:sp>
      <p:sp>
        <p:nvSpPr>
          <p:cNvPr id="18441" name="Rectangle 7">
            <a:extLst>
              <a:ext uri="{FF2B5EF4-FFF2-40B4-BE49-F238E27FC236}">
                <a16:creationId xmlns:a16="http://schemas.microsoft.com/office/drawing/2014/main" id="{AD8355CA-F5EF-D25D-7070-A987C7B9835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zh-TW" altLang="zh-TW" sz="2400" b="0">
              <a:ea typeface="新細明體" panose="02020500000000000000" pitchFamily="18" charset="-120"/>
            </a:endParaRPr>
          </a:p>
        </p:txBody>
      </p:sp>
      <p:sp>
        <p:nvSpPr>
          <p:cNvPr id="18442" name="Rectangle 8">
            <a:extLst>
              <a:ext uri="{FF2B5EF4-FFF2-40B4-BE49-F238E27FC236}">
                <a16:creationId xmlns:a16="http://schemas.microsoft.com/office/drawing/2014/main" id="{0EDB7DCC-F5EB-4508-F6F0-3A43F9763461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zh-TW" altLang="zh-TW" sz="2400" b="0">
              <a:ea typeface="新細明體" panose="02020500000000000000" pitchFamily="18" charset="-120"/>
            </a:endParaRPr>
          </a:p>
        </p:txBody>
      </p:sp>
      <p:sp>
        <p:nvSpPr>
          <p:cNvPr id="18443" name="Rectangle 9">
            <a:extLst>
              <a:ext uri="{FF2B5EF4-FFF2-40B4-BE49-F238E27FC236}">
                <a16:creationId xmlns:a16="http://schemas.microsoft.com/office/drawing/2014/main" id="{8BFF9043-DA6E-EC81-3DAA-09A2C4EB1034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zh-TW" altLang="zh-TW" sz="2400" b="0">
              <a:ea typeface="新細明體" panose="02020500000000000000" pitchFamily="18" charset="-120"/>
            </a:endParaRPr>
          </a:p>
        </p:txBody>
      </p:sp>
      <p:pic>
        <p:nvPicPr>
          <p:cNvPr id="18444" name="Picture 11">
            <a:extLst>
              <a:ext uri="{FF2B5EF4-FFF2-40B4-BE49-F238E27FC236}">
                <a16:creationId xmlns:a16="http://schemas.microsoft.com/office/drawing/2014/main" id="{DD62275C-0E92-361E-8088-80CF20CABD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3888581"/>
            <a:ext cx="85471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Line 9">
            <a:extLst>
              <a:ext uri="{FF2B5EF4-FFF2-40B4-BE49-F238E27FC236}">
                <a16:creationId xmlns:a16="http://schemas.microsoft.com/office/drawing/2014/main" id="{ADC9DBD6-9601-F731-D7B4-077181993CEB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2057400"/>
            <a:ext cx="8153400" cy="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" name="Line 10">
            <a:extLst>
              <a:ext uri="{FF2B5EF4-FFF2-40B4-BE49-F238E27FC236}">
                <a16:creationId xmlns:a16="http://schemas.microsoft.com/office/drawing/2014/main" id="{17A2C744-32A7-29E7-82E8-4BCD29C88E7F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2819400"/>
            <a:ext cx="8153400" cy="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EA8DE6-534E-1020-F3E5-6C6358359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" y="2149475"/>
            <a:ext cx="8077200" cy="579438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3200" i="1"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An IPv4 address is 32 bits long.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C9E167D-B8E0-141F-01AD-D1E60F687298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1371600"/>
            <a:ext cx="1143000" cy="566738"/>
            <a:chOff x="609600" y="1371600"/>
            <a:chExt cx="720" cy="357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A9FC11E-36A8-E563-8616-F41B4D0564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" y="1371600"/>
              <a:ext cx="720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Text Box 14">
              <a:extLst>
                <a:ext uri="{FF2B5EF4-FFF2-40B4-BE49-F238E27FC236}">
                  <a16:creationId xmlns:a16="http://schemas.microsoft.com/office/drawing/2014/main" id="{BDA23087-CFA8-B1A4-F21A-B009F3CBD2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84" y="1371600"/>
              <a:ext cx="5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r>
                <a:rPr lang="en-US" altLang="zh-TW" sz="2800" i="1">
                  <a:solidFill>
                    <a:schemeClr val="hlink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Note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55858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48DC071-4043-0A19-14D0-37DF6E77116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TCP/IP Protocol Suite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5DDDC7-4B21-688C-1A3C-F727774FE1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F6C8DC-0BAA-44F9-BA5B-C58783AF627D}" type="slidenum">
              <a:rPr lang="en-US" altLang="en-US"/>
              <a:pPr/>
              <a:t>34</a:t>
            </a:fld>
            <a:endParaRPr lang="en-US" altLang="en-US"/>
          </a:p>
        </p:txBody>
      </p:sp>
      <p:pic>
        <p:nvPicPr>
          <p:cNvPr id="600075" name="Picture 11">
            <a:extLst>
              <a:ext uri="{FF2B5EF4-FFF2-40B4-BE49-F238E27FC236}">
                <a16:creationId xmlns:a16="http://schemas.microsoft.com/office/drawing/2014/main" id="{26CB8A0C-20D8-C493-36FF-B35EEB9A96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838" y="1139825"/>
            <a:ext cx="7065962" cy="5108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0066" name="Text Box 2">
            <a:extLst>
              <a:ext uri="{FF2B5EF4-FFF2-40B4-BE49-F238E27FC236}">
                <a16:creationId xmlns:a16="http://schemas.microsoft.com/office/drawing/2014/main" id="{86ABC855-97D3-44CA-66DA-F05CFCA811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90488"/>
            <a:ext cx="571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0000FF"/>
                </a:solidFill>
                <a:latin typeface="Times New Roman" panose="02020603050405020304" pitchFamily="18" charset="0"/>
              </a:rPr>
              <a:t>Figure 2.17</a:t>
            </a:r>
            <a:r>
              <a:rPr lang="en-US" altLang="en-US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en-US" i="1">
                <a:latin typeface="Times New Roman" panose="02020603050405020304" pitchFamily="18" charset="0"/>
              </a:rPr>
              <a:t>Example 2.5: logical addresses</a:t>
            </a:r>
          </a:p>
        </p:txBody>
      </p:sp>
      <p:sp>
        <p:nvSpPr>
          <p:cNvPr id="600067" name="Rectangle 3">
            <a:extLst>
              <a:ext uri="{FF2B5EF4-FFF2-40B4-BE49-F238E27FC236}">
                <a16:creationId xmlns:a16="http://schemas.microsoft.com/office/drawing/2014/main" id="{22700E73-07DD-DCBC-3C16-68EB2F675D6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600068" name="Rectangle 4">
            <a:extLst>
              <a:ext uri="{FF2B5EF4-FFF2-40B4-BE49-F238E27FC236}">
                <a16:creationId xmlns:a16="http://schemas.microsoft.com/office/drawing/2014/main" id="{A2E803C7-2103-A292-5E26-F7EE4EDB429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600069" name="Rectangle 5">
            <a:extLst>
              <a:ext uri="{FF2B5EF4-FFF2-40B4-BE49-F238E27FC236}">
                <a16:creationId xmlns:a16="http://schemas.microsoft.com/office/drawing/2014/main" id="{B20CF0DA-9718-9A4B-5C7A-D165396D99E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600070" name="Rectangle 6">
            <a:extLst>
              <a:ext uri="{FF2B5EF4-FFF2-40B4-BE49-F238E27FC236}">
                <a16:creationId xmlns:a16="http://schemas.microsoft.com/office/drawing/2014/main" id="{E5116338-33F3-CB1F-888C-C3A67692994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600071" name="Rectangle 7">
            <a:extLst>
              <a:ext uri="{FF2B5EF4-FFF2-40B4-BE49-F238E27FC236}">
                <a16:creationId xmlns:a16="http://schemas.microsoft.com/office/drawing/2014/main" id="{62FD51B7-D935-B6C4-5F16-61CEC352831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600072" name="Rectangle 8">
            <a:extLst>
              <a:ext uri="{FF2B5EF4-FFF2-40B4-BE49-F238E27FC236}">
                <a16:creationId xmlns:a16="http://schemas.microsoft.com/office/drawing/2014/main" id="{886C1987-7527-D329-CB83-6DD781A0F47F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600073" name="Rectangle 9">
            <a:extLst>
              <a:ext uri="{FF2B5EF4-FFF2-40B4-BE49-F238E27FC236}">
                <a16:creationId xmlns:a16="http://schemas.microsoft.com/office/drawing/2014/main" id="{0E42F137-C771-0055-8E00-4901F65B1DDC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pic>
        <p:nvPicPr>
          <p:cNvPr id="600076" name="Picture 12">
            <a:extLst>
              <a:ext uri="{FF2B5EF4-FFF2-40B4-BE49-F238E27FC236}">
                <a16:creationId xmlns:a16="http://schemas.microsoft.com/office/drawing/2014/main" id="{B8A732D5-3233-0B77-9F83-472C3AA16D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200" y="1905000"/>
            <a:ext cx="4013200" cy="97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0077" name="Picture 13">
            <a:extLst>
              <a:ext uri="{FF2B5EF4-FFF2-40B4-BE49-F238E27FC236}">
                <a16:creationId xmlns:a16="http://schemas.microsoft.com/office/drawing/2014/main" id="{AF1FD412-2FB4-75E3-FFB5-F513934D93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275" y="1919288"/>
            <a:ext cx="1736725" cy="3871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0078" name="Picture 14">
            <a:extLst>
              <a:ext uri="{FF2B5EF4-FFF2-40B4-BE49-F238E27FC236}">
                <a16:creationId xmlns:a16="http://schemas.microsoft.com/office/drawing/2014/main" id="{CF7D2CB6-C60F-E605-DF1C-04CC37951D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538" y="4491038"/>
            <a:ext cx="4030662" cy="1528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600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" dur="500"/>
                                        <p:tgtEl>
                                          <p:spTgt spid="6000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0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2000"/>
                                        <p:tgtEl>
                                          <p:spTgt spid="600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5" dur="500"/>
                                        <p:tgtEl>
                                          <p:spTgt spid="6000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0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2000"/>
                                        <p:tgtEl>
                                          <p:spTgt spid="600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5" dur="500"/>
                                        <p:tgtEl>
                                          <p:spTgt spid="6000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0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A479225-C681-4B3D-EBCD-6FE08A00BF5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TCP/IP Protocol Suite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BCFBC1-5491-9763-3934-5B7F2DAA6DC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B4B328-DBBC-4F57-A3EC-B7A6D0434A06}" type="slidenum">
              <a:rPr lang="en-US" altLang="en-US"/>
              <a:pPr/>
              <a:t>35</a:t>
            </a:fld>
            <a:endParaRPr lang="en-US" altLang="en-US"/>
          </a:p>
        </p:txBody>
      </p:sp>
      <p:grpSp>
        <p:nvGrpSpPr>
          <p:cNvPr id="602128" name="Group 16">
            <a:extLst>
              <a:ext uri="{FF2B5EF4-FFF2-40B4-BE49-F238E27FC236}">
                <a16:creationId xmlns:a16="http://schemas.microsoft.com/office/drawing/2014/main" id="{0C1EEC3F-317A-6249-BC3D-90F96C1A9890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1219200"/>
            <a:ext cx="5737225" cy="4783138"/>
            <a:chOff x="1090" y="768"/>
            <a:chExt cx="3614" cy="3013"/>
          </a:xfrm>
        </p:grpSpPr>
        <p:pic>
          <p:nvPicPr>
            <p:cNvPr id="602123" name="Picture 11">
              <a:extLst>
                <a:ext uri="{FF2B5EF4-FFF2-40B4-BE49-F238E27FC236}">
                  <a16:creationId xmlns:a16="http://schemas.microsoft.com/office/drawing/2014/main" id="{BC310F3F-5CE7-C3C1-E3A2-15F77AA610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0" y="768"/>
              <a:ext cx="3518" cy="30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02125" name="Picture 13">
              <a:extLst>
                <a:ext uri="{FF2B5EF4-FFF2-40B4-BE49-F238E27FC236}">
                  <a16:creationId xmlns:a16="http://schemas.microsoft.com/office/drawing/2014/main" id="{EB1F5857-6FEE-E668-7524-5109C4BBEB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9" y="1429"/>
              <a:ext cx="3455" cy="3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02127" name="Picture 15">
              <a:extLst>
                <a:ext uri="{FF2B5EF4-FFF2-40B4-BE49-F238E27FC236}">
                  <a16:creationId xmlns:a16="http://schemas.microsoft.com/office/drawing/2014/main" id="{9BA5DDC1-1EB0-5CEB-38CC-882B8CC94D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5" y="3393"/>
              <a:ext cx="709" cy="2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02114" name="Text Box 2">
            <a:extLst>
              <a:ext uri="{FF2B5EF4-FFF2-40B4-BE49-F238E27FC236}">
                <a16:creationId xmlns:a16="http://schemas.microsoft.com/office/drawing/2014/main" id="{19B417A2-2706-72BA-3989-B7CD6F87EE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90488"/>
            <a:ext cx="571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0000FF"/>
                </a:solidFill>
                <a:latin typeface="Times New Roman" panose="02020603050405020304" pitchFamily="18" charset="0"/>
              </a:rPr>
              <a:t>Figure 2.18</a:t>
            </a:r>
            <a:r>
              <a:rPr lang="en-US" altLang="en-US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en-US" i="1">
                <a:latin typeface="Times New Roman" panose="02020603050405020304" pitchFamily="18" charset="0"/>
              </a:rPr>
              <a:t>Example 2.6: port numbers</a:t>
            </a:r>
          </a:p>
        </p:txBody>
      </p:sp>
      <p:sp>
        <p:nvSpPr>
          <p:cNvPr id="602115" name="Rectangle 3">
            <a:extLst>
              <a:ext uri="{FF2B5EF4-FFF2-40B4-BE49-F238E27FC236}">
                <a16:creationId xmlns:a16="http://schemas.microsoft.com/office/drawing/2014/main" id="{F787AFFD-3CD0-C924-2953-3F4DAFECF89B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602116" name="Rectangle 4">
            <a:extLst>
              <a:ext uri="{FF2B5EF4-FFF2-40B4-BE49-F238E27FC236}">
                <a16:creationId xmlns:a16="http://schemas.microsoft.com/office/drawing/2014/main" id="{ADFF331F-ACE4-5146-CA4B-6E17B45F07D1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602117" name="Rectangle 5">
            <a:extLst>
              <a:ext uri="{FF2B5EF4-FFF2-40B4-BE49-F238E27FC236}">
                <a16:creationId xmlns:a16="http://schemas.microsoft.com/office/drawing/2014/main" id="{671506A6-7467-E026-100E-805530FD5E9D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602118" name="Rectangle 6">
            <a:extLst>
              <a:ext uri="{FF2B5EF4-FFF2-40B4-BE49-F238E27FC236}">
                <a16:creationId xmlns:a16="http://schemas.microsoft.com/office/drawing/2014/main" id="{EB401CDA-4C69-4522-9D90-FBB42B4ADA4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602119" name="Rectangle 7">
            <a:extLst>
              <a:ext uri="{FF2B5EF4-FFF2-40B4-BE49-F238E27FC236}">
                <a16:creationId xmlns:a16="http://schemas.microsoft.com/office/drawing/2014/main" id="{38B98A82-59FA-DDA1-1CE4-FAD75E1D958C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602120" name="Rectangle 8">
            <a:extLst>
              <a:ext uri="{FF2B5EF4-FFF2-40B4-BE49-F238E27FC236}">
                <a16:creationId xmlns:a16="http://schemas.microsoft.com/office/drawing/2014/main" id="{12255C17-9744-CAB5-B4DE-CE496D8FE349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602121" name="Rectangle 9">
            <a:extLst>
              <a:ext uri="{FF2B5EF4-FFF2-40B4-BE49-F238E27FC236}">
                <a16:creationId xmlns:a16="http://schemas.microsoft.com/office/drawing/2014/main" id="{1B7AE427-E6E3-4DA1-9DA5-408199704C9A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pic>
        <p:nvPicPr>
          <p:cNvPr id="602129" name="Picture 17">
            <a:extLst>
              <a:ext uri="{FF2B5EF4-FFF2-40B4-BE49-F238E27FC236}">
                <a16:creationId xmlns:a16="http://schemas.microsoft.com/office/drawing/2014/main" id="{4F93DA10-DB05-E9C0-5678-0A03526926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275" y="1905000"/>
            <a:ext cx="2193925" cy="376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2130" name="Picture 18">
            <a:extLst>
              <a:ext uri="{FF2B5EF4-FFF2-40B4-BE49-F238E27FC236}">
                <a16:creationId xmlns:a16="http://schemas.microsoft.com/office/drawing/2014/main" id="{DDD4B19C-BECB-1733-5490-7EFB8644FA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903413"/>
            <a:ext cx="1901825" cy="3735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602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602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602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2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0"/>
                                        <p:tgtEl>
                                          <p:spTgt spid="602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602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602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2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9CAECC9-F8FA-2ADF-85DB-F7AB23A228E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TCP/IP Protocol Suite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3BBC57-FB44-4834-7176-66DFEAB84DF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3F1BC6-B624-4083-8C42-F1CE5BF8E80E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628738" name="Rectangle 2">
            <a:extLst>
              <a:ext uri="{FF2B5EF4-FFF2-40B4-BE49-F238E27FC236}">
                <a16:creationId xmlns:a16="http://schemas.microsoft.com/office/drawing/2014/main" id="{14355527-F9E4-3BF2-A19B-71A337DBFC2B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628739" name="Rectangle 3">
            <a:extLst>
              <a:ext uri="{FF2B5EF4-FFF2-40B4-BE49-F238E27FC236}">
                <a16:creationId xmlns:a16="http://schemas.microsoft.com/office/drawing/2014/main" id="{E59057D2-08CE-0242-69E4-83EA1FE0B89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628740" name="Rectangle 4">
            <a:extLst>
              <a:ext uri="{FF2B5EF4-FFF2-40B4-BE49-F238E27FC236}">
                <a16:creationId xmlns:a16="http://schemas.microsoft.com/office/drawing/2014/main" id="{73480E58-9EEA-DDA5-09A6-4013FF7CA19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628741" name="Rectangle 5">
            <a:extLst>
              <a:ext uri="{FF2B5EF4-FFF2-40B4-BE49-F238E27FC236}">
                <a16:creationId xmlns:a16="http://schemas.microsoft.com/office/drawing/2014/main" id="{79C1475E-A5D8-6A19-E09F-B4ACA798812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628742" name="Rectangle 6">
            <a:extLst>
              <a:ext uri="{FF2B5EF4-FFF2-40B4-BE49-F238E27FC236}">
                <a16:creationId xmlns:a16="http://schemas.microsoft.com/office/drawing/2014/main" id="{6F7A921C-63E1-A386-EA36-F7A049ED0CE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628743" name="Rectangle 7">
            <a:extLst>
              <a:ext uri="{FF2B5EF4-FFF2-40B4-BE49-F238E27FC236}">
                <a16:creationId xmlns:a16="http://schemas.microsoft.com/office/drawing/2014/main" id="{CBD145A3-7540-024C-0AA1-55A815F2769B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628744" name="Rectangle 8">
            <a:extLst>
              <a:ext uri="{FF2B5EF4-FFF2-40B4-BE49-F238E27FC236}">
                <a16:creationId xmlns:a16="http://schemas.microsoft.com/office/drawing/2014/main" id="{0A701937-B9CD-6AB7-3840-959415415E5D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628745" name="Line 9">
            <a:extLst>
              <a:ext uri="{FF2B5EF4-FFF2-40B4-BE49-F238E27FC236}">
                <a16:creationId xmlns:a16="http://schemas.microsoft.com/office/drawing/2014/main" id="{E2310D5B-58EC-3141-79C5-F434A8CE012F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2971800"/>
            <a:ext cx="8153400" cy="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8746" name="Line 10">
            <a:extLst>
              <a:ext uri="{FF2B5EF4-FFF2-40B4-BE49-F238E27FC236}">
                <a16:creationId xmlns:a16="http://schemas.microsoft.com/office/drawing/2014/main" id="{6B067501-942C-B978-7EB1-49104357D25B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4724400"/>
            <a:ext cx="8153400" cy="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8747" name="Rectangle 11">
            <a:extLst>
              <a:ext uri="{FF2B5EF4-FFF2-40B4-BE49-F238E27FC236}">
                <a16:creationId xmlns:a16="http://schemas.microsoft.com/office/drawing/2014/main" id="{FAEEC4AD-9456-F856-DBE1-826F92C86A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" y="3063875"/>
            <a:ext cx="8077200" cy="15541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3200" i="1">
                <a:solidFill>
                  <a:schemeClr val="bg1"/>
                </a:solidFill>
                <a:latin typeface="Arial" panose="020B0604020202020204" pitchFamily="34" charset="0"/>
              </a:rPr>
              <a:t>The physical addresses will change from hop to hop, but the logical addresses remain the same.</a:t>
            </a:r>
          </a:p>
        </p:txBody>
      </p:sp>
      <p:grpSp>
        <p:nvGrpSpPr>
          <p:cNvPr id="628748" name="Group 12">
            <a:extLst>
              <a:ext uri="{FF2B5EF4-FFF2-40B4-BE49-F238E27FC236}">
                <a16:creationId xmlns:a16="http://schemas.microsoft.com/office/drawing/2014/main" id="{A7165C68-74C6-CEEB-A3B3-9BCBD8565BFD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2133600"/>
            <a:ext cx="1143000" cy="566738"/>
            <a:chOff x="1200" y="1248"/>
            <a:chExt cx="720" cy="357"/>
          </a:xfrm>
        </p:grpSpPr>
        <p:pic>
          <p:nvPicPr>
            <p:cNvPr id="628749" name="Picture 13">
              <a:extLst>
                <a:ext uri="{FF2B5EF4-FFF2-40B4-BE49-F238E27FC236}">
                  <a16:creationId xmlns:a16="http://schemas.microsoft.com/office/drawing/2014/main" id="{A1FF941E-D461-ACA3-396C-E9484B86EE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28750" name="Text Box 14">
              <a:extLst>
                <a:ext uri="{FF2B5EF4-FFF2-40B4-BE49-F238E27FC236}">
                  <a16:creationId xmlns:a16="http://schemas.microsoft.com/office/drawing/2014/main" id="{FC82C682-55CA-61BF-E9FD-3A67066477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Note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628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628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6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628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628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874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95D71B4-57FE-7187-378E-7244F5F567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TCP/IP Protocol Suite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2D919D-F34B-0679-5E5B-BC7D0C95D0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8C5FABA-6FC0-4FC1-8164-56828777296A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716802" name="Rectangle 2">
            <a:extLst>
              <a:ext uri="{FF2B5EF4-FFF2-40B4-BE49-F238E27FC236}">
                <a16:creationId xmlns:a16="http://schemas.microsoft.com/office/drawing/2014/main" id="{DEDBAA4E-DEA4-8B2C-94FA-2240E52C5F7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716803" name="Rectangle 3">
            <a:extLst>
              <a:ext uri="{FF2B5EF4-FFF2-40B4-BE49-F238E27FC236}">
                <a16:creationId xmlns:a16="http://schemas.microsoft.com/office/drawing/2014/main" id="{F3990184-A4C6-2690-F06C-5BD0634B736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716804" name="Rectangle 4">
            <a:extLst>
              <a:ext uri="{FF2B5EF4-FFF2-40B4-BE49-F238E27FC236}">
                <a16:creationId xmlns:a16="http://schemas.microsoft.com/office/drawing/2014/main" id="{7A907437-D1E1-D5D8-E4C6-3522685952D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716805" name="Rectangle 5">
            <a:extLst>
              <a:ext uri="{FF2B5EF4-FFF2-40B4-BE49-F238E27FC236}">
                <a16:creationId xmlns:a16="http://schemas.microsoft.com/office/drawing/2014/main" id="{D57F67CD-34F3-D973-2F1A-09FC09215CF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716806" name="Rectangle 6">
            <a:extLst>
              <a:ext uri="{FF2B5EF4-FFF2-40B4-BE49-F238E27FC236}">
                <a16:creationId xmlns:a16="http://schemas.microsoft.com/office/drawing/2014/main" id="{79CEEC07-5C51-E9D3-C99A-8DF5221B98E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716807" name="Rectangle 7">
            <a:extLst>
              <a:ext uri="{FF2B5EF4-FFF2-40B4-BE49-F238E27FC236}">
                <a16:creationId xmlns:a16="http://schemas.microsoft.com/office/drawing/2014/main" id="{5D20638B-1ACC-24A4-8126-62ADFA2DC58D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716808" name="Rectangle 8">
            <a:extLst>
              <a:ext uri="{FF2B5EF4-FFF2-40B4-BE49-F238E27FC236}">
                <a16:creationId xmlns:a16="http://schemas.microsoft.com/office/drawing/2014/main" id="{BFD48F45-955A-99E3-A6BA-41450805CF15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716809" name="Line 9">
            <a:extLst>
              <a:ext uri="{FF2B5EF4-FFF2-40B4-BE49-F238E27FC236}">
                <a16:creationId xmlns:a16="http://schemas.microsoft.com/office/drawing/2014/main" id="{BAF3836F-4FA9-4810-9CFD-6A79853CA25E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2971800"/>
            <a:ext cx="8153400" cy="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6810" name="Line 10">
            <a:extLst>
              <a:ext uri="{FF2B5EF4-FFF2-40B4-BE49-F238E27FC236}">
                <a16:creationId xmlns:a16="http://schemas.microsoft.com/office/drawing/2014/main" id="{2485B5C5-E90D-F933-78CE-E660683BE9F7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4724400"/>
            <a:ext cx="8153400" cy="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6811" name="Rectangle 11">
            <a:extLst>
              <a:ext uri="{FF2B5EF4-FFF2-40B4-BE49-F238E27FC236}">
                <a16:creationId xmlns:a16="http://schemas.microsoft.com/office/drawing/2014/main" id="{B7E1C4A1-F181-894E-AA1D-41BCACEEF7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" y="3063875"/>
            <a:ext cx="8077200" cy="15541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3200" i="1">
                <a:solidFill>
                  <a:schemeClr val="bg1"/>
                </a:solidFill>
                <a:latin typeface="Arial" panose="020B0604020202020204" pitchFamily="34" charset="0"/>
              </a:rPr>
              <a:t>The physical addresses change from hop to hop, but the logical and port addresses usually remain the same.</a:t>
            </a:r>
          </a:p>
        </p:txBody>
      </p:sp>
      <p:grpSp>
        <p:nvGrpSpPr>
          <p:cNvPr id="716812" name="Group 12">
            <a:extLst>
              <a:ext uri="{FF2B5EF4-FFF2-40B4-BE49-F238E27FC236}">
                <a16:creationId xmlns:a16="http://schemas.microsoft.com/office/drawing/2014/main" id="{BD1AEF38-C7F1-89F0-FC3E-54A4A4D6F8FA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2133600"/>
            <a:ext cx="1143000" cy="566738"/>
            <a:chOff x="1200" y="1248"/>
            <a:chExt cx="720" cy="357"/>
          </a:xfrm>
        </p:grpSpPr>
        <p:pic>
          <p:nvPicPr>
            <p:cNvPr id="716813" name="Picture 13">
              <a:extLst>
                <a:ext uri="{FF2B5EF4-FFF2-40B4-BE49-F238E27FC236}">
                  <a16:creationId xmlns:a16="http://schemas.microsoft.com/office/drawing/2014/main" id="{59A935D8-BBF7-5C30-5B79-56796C92AB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16814" name="Text Box 14">
              <a:extLst>
                <a:ext uri="{FF2B5EF4-FFF2-40B4-BE49-F238E27FC236}">
                  <a16:creationId xmlns:a16="http://schemas.microsoft.com/office/drawing/2014/main" id="{DD414069-8BCA-8233-51AD-BFBC6DAC0C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Note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716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716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6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716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716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396960-0AEE-C63E-5324-CD54047F58E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TCP/IP Protocol Suite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3ED1BB-94EA-E553-B1FD-9285786A05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128C07-5E89-4C89-87E9-68268DBA4D5E}" type="slidenum">
              <a:rPr lang="en-US" altLang="en-US"/>
              <a:pPr/>
              <a:t>4</a:t>
            </a:fld>
            <a:endParaRPr lang="en-US" altLang="en-US"/>
          </a:p>
        </p:txBody>
      </p:sp>
      <p:pic>
        <p:nvPicPr>
          <p:cNvPr id="4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AE19254B-752C-B31B-9120-8E4E3BC99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81" y="-431"/>
            <a:ext cx="9148761" cy="6418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265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gradFill rotWithShape="0">
          <a:gsLst>
            <a:gs pos="0">
              <a:srgbClr val="FFFF99"/>
            </a:gs>
            <a:gs pos="100000">
              <a:srgbClr val="FFFF99">
                <a:gamma/>
                <a:shade val="46275"/>
                <a:invGamma/>
              </a:srgbClr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1E42A69-2895-8ADC-7C72-B02A4AC39FD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TCP/IP Protocol Suite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616E69-E632-D647-0F10-2D72B22F0C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F14B5E-6EBD-4D99-A3BA-337079F71E21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622594" name="Text Box 2">
            <a:extLst>
              <a:ext uri="{FF2B5EF4-FFF2-40B4-BE49-F238E27FC236}">
                <a16:creationId xmlns:a16="http://schemas.microsoft.com/office/drawing/2014/main" id="{DC3AD94C-E1AE-555C-BD52-08D7F68124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52400"/>
            <a:ext cx="54689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i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" panose="02020603050405020304" pitchFamily="18" charset="0"/>
              </a:rPr>
              <a:t>Topics Discussed in the Section</a:t>
            </a:r>
          </a:p>
        </p:txBody>
      </p:sp>
      <p:sp>
        <p:nvSpPr>
          <p:cNvPr id="622595" name="Text Box 3">
            <a:extLst>
              <a:ext uri="{FF2B5EF4-FFF2-40B4-BE49-F238E27FC236}">
                <a16:creationId xmlns:a16="http://schemas.microsoft.com/office/drawing/2014/main" id="{98040303-297D-2617-3CFE-A53E1F69B1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22596" name="Rectangle 4">
            <a:extLst>
              <a:ext uri="{FF2B5EF4-FFF2-40B4-BE49-F238E27FC236}">
                <a16:creationId xmlns:a16="http://schemas.microsoft.com/office/drawing/2014/main" id="{C431198B-D122-6C22-1F01-AD3D9E6224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989013"/>
            <a:ext cx="6705600" cy="2570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 anchor="t">
            <a:spAutoFit/>
          </a:bodyPr>
          <a:lstStyle/>
          <a:p>
            <a:pPr marL="457200" indent="-4572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SzPct val="117000"/>
              <a:buFont typeface="Arial"/>
              <a:buChar char="•"/>
            </a:pPr>
            <a:r>
              <a:rPr lang="en-US" altLang="en-US" sz="2800" dirty="0">
                <a:solidFill>
                  <a:srgbClr val="0033CC"/>
                </a:solidFill>
                <a:latin typeface="Times New Roman"/>
                <a:cs typeface="Times New Roman"/>
              </a:rPr>
              <a:t>Layered Architecture</a:t>
            </a:r>
            <a:endParaRPr lang="en-US" dirty="0">
              <a:latin typeface="Times New Roman"/>
              <a:ea typeface="Tahoma" panose="020B0604030504040204" pitchFamily="34" charset="0"/>
              <a:cs typeface="Times New Roman"/>
            </a:endParaRPr>
          </a:p>
          <a:p>
            <a:pPr marL="457200" indent="-4572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SzPct val="117000"/>
              <a:buFont typeface="Arial"/>
              <a:buChar char="•"/>
            </a:pPr>
            <a:r>
              <a:rPr lang="en-US" altLang="en-US" sz="2800" dirty="0">
                <a:solidFill>
                  <a:srgbClr val="0033CC"/>
                </a:solidFill>
                <a:latin typeface="Times New Roman"/>
                <a:cs typeface="Times New Roman"/>
              </a:rPr>
              <a:t>Layer-to-layer Communication</a:t>
            </a:r>
          </a:p>
          <a:p>
            <a:pPr marL="457200" indent="-4572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SzPct val="117000"/>
              <a:buFont typeface="Arial"/>
              <a:buChar char="•"/>
            </a:pPr>
            <a:r>
              <a:rPr lang="en-US" altLang="en-US" sz="2800" dirty="0">
                <a:solidFill>
                  <a:srgbClr val="0033CC"/>
                </a:solidFill>
                <a:latin typeface="Times New Roman"/>
                <a:cs typeface="Times New Roman"/>
              </a:rPr>
              <a:t>Encapsulation</a:t>
            </a:r>
          </a:p>
          <a:p>
            <a:pPr marL="457200" indent="-4572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SzPct val="117000"/>
              <a:buFont typeface="Arial"/>
              <a:buChar char="•"/>
            </a:pPr>
            <a:r>
              <a:rPr lang="en-US" altLang="en-US" sz="2800" dirty="0">
                <a:solidFill>
                  <a:srgbClr val="0033CC"/>
                </a:solidFill>
                <a:latin typeface="Times New Roman"/>
                <a:cs typeface="Times New Roman"/>
              </a:rPr>
              <a:t>Layers in the OSI Model</a:t>
            </a:r>
          </a:p>
          <a:p>
            <a:pPr marL="457200" indent="-4572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SzPct val="117000"/>
              <a:buFont typeface="Arial"/>
              <a:buChar char="•"/>
            </a:pPr>
            <a:r>
              <a:rPr lang="en-US" altLang="en-US" sz="2800" dirty="0">
                <a:solidFill>
                  <a:srgbClr val="0033CC"/>
                </a:solidFill>
                <a:latin typeface="Times New Roman"/>
                <a:cs typeface="Times New Roman"/>
              </a:rPr>
              <a:t>Summary of OSI Layers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0"/>
                                        <p:tgtEl>
                                          <p:spTgt spid="622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259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82C148-E6EC-AD96-E01E-D6EE8AE8CE3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TCP/IP Protocol Suite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F150D0-D3FA-196E-5404-F1FEC5A9C9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FCECC0-9AEB-4A6C-8E82-9406480126D0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702466" name="Rectangle 2">
            <a:extLst>
              <a:ext uri="{FF2B5EF4-FFF2-40B4-BE49-F238E27FC236}">
                <a16:creationId xmlns:a16="http://schemas.microsoft.com/office/drawing/2014/main" id="{295C9534-FCA0-CDB3-28AD-0F300E9E0D6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702467" name="Rectangle 3">
            <a:extLst>
              <a:ext uri="{FF2B5EF4-FFF2-40B4-BE49-F238E27FC236}">
                <a16:creationId xmlns:a16="http://schemas.microsoft.com/office/drawing/2014/main" id="{58D9A78E-AE96-E46D-A515-8FE3C16F027D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702468" name="Rectangle 4">
            <a:extLst>
              <a:ext uri="{FF2B5EF4-FFF2-40B4-BE49-F238E27FC236}">
                <a16:creationId xmlns:a16="http://schemas.microsoft.com/office/drawing/2014/main" id="{9D422F69-157A-3D1E-2663-1C52FB7155B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702469" name="Rectangle 5">
            <a:extLst>
              <a:ext uri="{FF2B5EF4-FFF2-40B4-BE49-F238E27FC236}">
                <a16:creationId xmlns:a16="http://schemas.microsoft.com/office/drawing/2014/main" id="{7029C3EE-FE25-DDFE-6D04-EAA3B7170E3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702470" name="Rectangle 6">
            <a:extLst>
              <a:ext uri="{FF2B5EF4-FFF2-40B4-BE49-F238E27FC236}">
                <a16:creationId xmlns:a16="http://schemas.microsoft.com/office/drawing/2014/main" id="{AE24CEC3-9D77-FAD9-9F6F-6A604D5BFA2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702471" name="Rectangle 7">
            <a:extLst>
              <a:ext uri="{FF2B5EF4-FFF2-40B4-BE49-F238E27FC236}">
                <a16:creationId xmlns:a16="http://schemas.microsoft.com/office/drawing/2014/main" id="{ACD9915E-31BD-B034-9653-A9797BF5AB77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702472" name="Rectangle 8">
            <a:extLst>
              <a:ext uri="{FF2B5EF4-FFF2-40B4-BE49-F238E27FC236}">
                <a16:creationId xmlns:a16="http://schemas.microsoft.com/office/drawing/2014/main" id="{D55CB9E2-6FE4-6C1C-2857-85A4CE8512B9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702473" name="Line 9">
            <a:extLst>
              <a:ext uri="{FF2B5EF4-FFF2-40B4-BE49-F238E27FC236}">
                <a16:creationId xmlns:a16="http://schemas.microsoft.com/office/drawing/2014/main" id="{90D2FBB7-D47E-EFB1-CE09-5B8FF5843F7E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2971800"/>
            <a:ext cx="8153400" cy="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2474" name="Line 10">
            <a:extLst>
              <a:ext uri="{FF2B5EF4-FFF2-40B4-BE49-F238E27FC236}">
                <a16:creationId xmlns:a16="http://schemas.microsoft.com/office/drawing/2014/main" id="{3E27144D-5E3A-B927-F546-BE677B76DE99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4191000"/>
            <a:ext cx="8153400" cy="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2475" name="Rectangle 11">
            <a:extLst>
              <a:ext uri="{FF2B5EF4-FFF2-40B4-BE49-F238E27FC236}">
                <a16:creationId xmlns:a16="http://schemas.microsoft.com/office/drawing/2014/main" id="{D0A32176-9931-71C4-4202-6E02BE30EC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" y="3063875"/>
            <a:ext cx="8077200" cy="10668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3200" i="1">
                <a:solidFill>
                  <a:schemeClr val="bg1"/>
                </a:solidFill>
                <a:latin typeface="Arial" panose="020B0604020202020204" pitchFamily="34" charset="0"/>
              </a:rPr>
              <a:t>ISO is the organization; </a:t>
            </a:r>
          </a:p>
          <a:p>
            <a:pPr algn="ctr"/>
            <a:r>
              <a:rPr lang="en-US" altLang="en-US" sz="3200" i="1">
                <a:solidFill>
                  <a:schemeClr val="bg1"/>
                </a:solidFill>
                <a:latin typeface="Arial" panose="020B0604020202020204" pitchFamily="34" charset="0"/>
              </a:rPr>
              <a:t>OSI is the model.</a:t>
            </a:r>
          </a:p>
        </p:txBody>
      </p:sp>
      <p:grpSp>
        <p:nvGrpSpPr>
          <p:cNvPr id="702476" name="Group 12">
            <a:extLst>
              <a:ext uri="{FF2B5EF4-FFF2-40B4-BE49-F238E27FC236}">
                <a16:creationId xmlns:a16="http://schemas.microsoft.com/office/drawing/2014/main" id="{532682B1-291F-9173-6419-2788929E8DEA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2133600"/>
            <a:ext cx="1143000" cy="566738"/>
            <a:chOff x="1200" y="1248"/>
            <a:chExt cx="720" cy="357"/>
          </a:xfrm>
        </p:grpSpPr>
        <p:pic>
          <p:nvPicPr>
            <p:cNvPr id="702477" name="Picture 13">
              <a:extLst>
                <a:ext uri="{FF2B5EF4-FFF2-40B4-BE49-F238E27FC236}">
                  <a16:creationId xmlns:a16="http://schemas.microsoft.com/office/drawing/2014/main" id="{E50292BC-E279-88E4-F630-75E96E59F3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02478" name="Text Box 14">
              <a:extLst>
                <a:ext uri="{FF2B5EF4-FFF2-40B4-BE49-F238E27FC236}">
                  <a16:creationId xmlns:a16="http://schemas.microsoft.com/office/drawing/2014/main" id="{9F42C399-D9A1-782E-B869-54D253C1C1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Note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702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702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6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702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702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247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70F36B5-46CD-0C0C-FEE9-D3B61FE41C2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TCP/IP Protocol Suite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7A87C2-A693-5BC0-2387-76EB7C330E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5307326-0351-4C9D-AD82-0FFAD3821D6F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451586" name="Text Box 2">
            <a:extLst>
              <a:ext uri="{FF2B5EF4-FFF2-40B4-BE49-F238E27FC236}">
                <a16:creationId xmlns:a16="http://schemas.microsoft.com/office/drawing/2014/main" id="{33EEB257-1A2A-D1FF-1684-7CAA5043B5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90488"/>
            <a:ext cx="571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0000FF"/>
                </a:solidFill>
                <a:latin typeface="Times New Roman" panose="02020603050405020304" pitchFamily="18" charset="0"/>
              </a:rPr>
              <a:t>Figure 2.3</a:t>
            </a:r>
            <a:r>
              <a:rPr lang="en-US" altLang="en-US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en-US" i="1">
                <a:latin typeface="Times New Roman" panose="02020603050405020304" pitchFamily="18" charset="0"/>
              </a:rPr>
              <a:t>The OSI model</a:t>
            </a:r>
          </a:p>
        </p:txBody>
      </p:sp>
      <p:sp>
        <p:nvSpPr>
          <p:cNvPr id="451587" name="Rectangle 3">
            <a:extLst>
              <a:ext uri="{FF2B5EF4-FFF2-40B4-BE49-F238E27FC236}">
                <a16:creationId xmlns:a16="http://schemas.microsoft.com/office/drawing/2014/main" id="{4C10843B-7DFE-C68E-4E0F-CCE338F06EF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451588" name="Rectangle 4">
            <a:extLst>
              <a:ext uri="{FF2B5EF4-FFF2-40B4-BE49-F238E27FC236}">
                <a16:creationId xmlns:a16="http://schemas.microsoft.com/office/drawing/2014/main" id="{0A0A9E8F-56C5-CA94-F870-D5F06370C11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451589" name="Rectangle 5">
            <a:extLst>
              <a:ext uri="{FF2B5EF4-FFF2-40B4-BE49-F238E27FC236}">
                <a16:creationId xmlns:a16="http://schemas.microsoft.com/office/drawing/2014/main" id="{B39346B0-6BFE-A89F-31CB-C9901998EDED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451590" name="Rectangle 6">
            <a:extLst>
              <a:ext uri="{FF2B5EF4-FFF2-40B4-BE49-F238E27FC236}">
                <a16:creationId xmlns:a16="http://schemas.microsoft.com/office/drawing/2014/main" id="{0DEDB555-719F-3426-3FCF-298F4213253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451591" name="Rectangle 7">
            <a:extLst>
              <a:ext uri="{FF2B5EF4-FFF2-40B4-BE49-F238E27FC236}">
                <a16:creationId xmlns:a16="http://schemas.microsoft.com/office/drawing/2014/main" id="{5C88142C-78CB-E27D-5ED8-CD46395AAA6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451592" name="Rectangle 8">
            <a:extLst>
              <a:ext uri="{FF2B5EF4-FFF2-40B4-BE49-F238E27FC236}">
                <a16:creationId xmlns:a16="http://schemas.microsoft.com/office/drawing/2014/main" id="{F8E16314-52BF-13FD-0CFF-B455410B24ED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451593" name="Rectangle 9">
            <a:extLst>
              <a:ext uri="{FF2B5EF4-FFF2-40B4-BE49-F238E27FC236}">
                <a16:creationId xmlns:a16="http://schemas.microsoft.com/office/drawing/2014/main" id="{F452D4F5-DC61-68DB-A95A-691BD154A3AD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pic>
        <p:nvPicPr>
          <p:cNvPr id="451598" name="Picture 14">
            <a:extLst>
              <a:ext uri="{FF2B5EF4-FFF2-40B4-BE49-F238E27FC236}">
                <a16:creationId xmlns:a16="http://schemas.microsoft.com/office/drawing/2014/main" id="{01FFDD4D-02C7-DFF0-2558-ADC895A856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096963"/>
            <a:ext cx="7920037" cy="4922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0"/>
                                        <p:tgtEl>
                                          <p:spTgt spid="451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07923B4-78D5-0757-3E4D-26AF8CA2DFA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TCP/IP Protocol Suite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1FDF26-3E31-2974-269F-61C8DAE272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58461C-0B79-430D-A757-944924DD259A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475138" name="Text Box 2">
            <a:extLst>
              <a:ext uri="{FF2B5EF4-FFF2-40B4-BE49-F238E27FC236}">
                <a16:creationId xmlns:a16="http://schemas.microsoft.com/office/drawing/2014/main" id="{B66C9B7C-C74D-E1A1-48A0-78A8540337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90488"/>
            <a:ext cx="571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0000FF"/>
                </a:solidFill>
                <a:latin typeface="Times New Roman" panose="02020603050405020304" pitchFamily="18" charset="0"/>
              </a:rPr>
              <a:t>Figure 2.4</a:t>
            </a:r>
            <a:r>
              <a:rPr lang="en-US" altLang="en-US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en-US" i="1">
                <a:latin typeface="Times New Roman" panose="02020603050405020304" pitchFamily="18" charset="0"/>
              </a:rPr>
              <a:t>OSI layers</a:t>
            </a:r>
          </a:p>
        </p:txBody>
      </p:sp>
      <p:sp>
        <p:nvSpPr>
          <p:cNvPr id="475139" name="Rectangle 3">
            <a:extLst>
              <a:ext uri="{FF2B5EF4-FFF2-40B4-BE49-F238E27FC236}">
                <a16:creationId xmlns:a16="http://schemas.microsoft.com/office/drawing/2014/main" id="{940B7383-1A30-4A0C-86F7-E217B5969EE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475140" name="Rectangle 4">
            <a:extLst>
              <a:ext uri="{FF2B5EF4-FFF2-40B4-BE49-F238E27FC236}">
                <a16:creationId xmlns:a16="http://schemas.microsoft.com/office/drawing/2014/main" id="{D8562A1C-2A01-3C6A-EB36-F85C9DF328E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475141" name="Rectangle 5">
            <a:extLst>
              <a:ext uri="{FF2B5EF4-FFF2-40B4-BE49-F238E27FC236}">
                <a16:creationId xmlns:a16="http://schemas.microsoft.com/office/drawing/2014/main" id="{7AC9980F-DDF8-9760-0786-F3559832E40B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475142" name="Rectangle 6">
            <a:extLst>
              <a:ext uri="{FF2B5EF4-FFF2-40B4-BE49-F238E27FC236}">
                <a16:creationId xmlns:a16="http://schemas.microsoft.com/office/drawing/2014/main" id="{6B19220A-B03E-7AF9-C453-8DE784EC7EDD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475143" name="Rectangle 7">
            <a:extLst>
              <a:ext uri="{FF2B5EF4-FFF2-40B4-BE49-F238E27FC236}">
                <a16:creationId xmlns:a16="http://schemas.microsoft.com/office/drawing/2014/main" id="{3C4734E4-C579-81B3-5817-6D011561BA1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475144" name="Rectangle 8">
            <a:extLst>
              <a:ext uri="{FF2B5EF4-FFF2-40B4-BE49-F238E27FC236}">
                <a16:creationId xmlns:a16="http://schemas.microsoft.com/office/drawing/2014/main" id="{BC459422-018B-7CE3-A8CB-83335EEA4383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475145" name="Rectangle 9">
            <a:extLst>
              <a:ext uri="{FF2B5EF4-FFF2-40B4-BE49-F238E27FC236}">
                <a16:creationId xmlns:a16="http://schemas.microsoft.com/office/drawing/2014/main" id="{ECB26427-4952-9366-BA8E-BB7BF4DD50F6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pic>
        <p:nvPicPr>
          <p:cNvPr id="475149" name="Picture 13">
            <a:extLst>
              <a:ext uri="{FF2B5EF4-FFF2-40B4-BE49-F238E27FC236}">
                <a16:creationId xmlns:a16="http://schemas.microsoft.com/office/drawing/2014/main" id="{D3C0DC09-64B8-7B24-85ED-2CD1DCDD9E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563" y="1530350"/>
            <a:ext cx="7056437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5151" name="Picture 15">
            <a:extLst>
              <a:ext uri="{FF2B5EF4-FFF2-40B4-BE49-F238E27FC236}">
                <a16:creationId xmlns:a16="http://schemas.microsoft.com/office/drawing/2014/main" id="{1DD97585-E413-28DD-BBE8-A30802CC0F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8" y="2489200"/>
            <a:ext cx="8520112" cy="383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0"/>
                                        <p:tgtEl>
                                          <p:spTgt spid="475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4DB8A14-BDDE-8752-8DE7-2CE49F9E7E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TCP/IP Protocol Suite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F49176-C19F-8490-7390-F719D543B6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8FC25D-0B9D-4AC5-A2A6-D23A1BBF47AD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476162" name="Text Box 2">
            <a:extLst>
              <a:ext uri="{FF2B5EF4-FFF2-40B4-BE49-F238E27FC236}">
                <a16:creationId xmlns:a16="http://schemas.microsoft.com/office/drawing/2014/main" id="{20AD4696-E303-AD9F-6A6C-097C98CFCA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90488"/>
            <a:ext cx="571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0000FF"/>
                </a:solidFill>
                <a:latin typeface="Times New Roman" panose="02020603050405020304" pitchFamily="18" charset="0"/>
              </a:rPr>
              <a:t>Figure 2.5</a:t>
            </a:r>
            <a:r>
              <a:rPr lang="en-US" altLang="en-US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en-US" i="1">
                <a:latin typeface="Times New Roman" panose="02020603050405020304" pitchFamily="18" charset="0"/>
              </a:rPr>
              <a:t>An exchange using the OSI model</a:t>
            </a:r>
          </a:p>
        </p:txBody>
      </p:sp>
      <p:sp>
        <p:nvSpPr>
          <p:cNvPr id="476163" name="Rectangle 3">
            <a:extLst>
              <a:ext uri="{FF2B5EF4-FFF2-40B4-BE49-F238E27FC236}">
                <a16:creationId xmlns:a16="http://schemas.microsoft.com/office/drawing/2014/main" id="{54723A2B-AB42-72CD-DA59-3B7B43DC631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476164" name="Rectangle 4">
            <a:extLst>
              <a:ext uri="{FF2B5EF4-FFF2-40B4-BE49-F238E27FC236}">
                <a16:creationId xmlns:a16="http://schemas.microsoft.com/office/drawing/2014/main" id="{B9B4C6AE-4D19-ADB5-1089-3D87AA558E0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476165" name="Rectangle 5">
            <a:extLst>
              <a:ext uri="{FF2B5EF4-FFF2-40B4-BE49-F238E27FC236}">
                <a16:creationId xmlns:a16="http://schemas.microsoft.com/office/drawing/2014/main" id="{5AC4B310-DC6B-504B-30C5-3E541AF7C8B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476166" name="Rectangle 6">
            <a:extLst>
              <a:ext uri="{FF2B5EF4-FFF2-40B4-BE49-F238E27FC236}">
                <a16:creationId xmlns:a16="http://schemas.microsoft.com/office/drawing/2014/main" id="{09267ED3-8DD3-93CD-1504-97FDDCCF612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476167" name="Rectangle 7">
            <a:extLst>
              <a:ext uri="{FF2B5EF4-FFF2-40B4-BE49-F238E27FC236}">
                <a16:creationId xmlns:a16="http://schemas.microsoft.com/office/drawing/2014/main" id="{09DE6286-FA96-4806-A77E-CBAB03F7548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476168" name="Rectangle 8">
            <a:extLst>
              <a:ext uri="{FF2B5EF4-FFF2-40B4-BE49-F238E27FC236}">
                <a16:creationId xmlns:a16="http://schemas.microsoft.com/office/drawing/2014/main" id="{8CEDC604-1EA4-7DD4-AFE8-23159D15082D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476169" name="Rectangle 9">
            <a:extLst>
              <a:ext uri="{FF2B5EF4-FFF2-40B4-BE49-F238E27FC236}">
                <a16:creationId xmlns:a16="http://schemas.microsoft.com/office/drawing/2014/main" id="{79886F6A-0837-25F1-2FDF-E9086A89FCA6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pic>
        <p:nvPicPr>
          <p:cNvPr id="476172" name="Picture 12">
            <a:extLst>
              <a:ext uri="{FF2B5EF4-FFF2-40B4-BE49-F238E27FC236}">
                <a16:creationId xmlns:a16="http://schemas.microsoft.com/office/drawing/2014/main" id="{5FF176C7-557A-F79E-66AA-A5CB1EBFF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1524000"/>
            <a:ext cx="5657850" cy="550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6173" name="Picture 13">
            <a:extLst>
              <a:ext uri="{FF2B5EF4-FFF2-40B4-BE49-F238E27FC236}">
                <a16:creationId xmlns:a16="http://schemas.microsoft.com/office/drawing/2014/main" id="{5B124AEF-BDCE-C2D4-92A1-42658EE367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09800"/>
            <a:ext cx="3684588" cy="256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6174" name="Picture 14">
            <a:extLst>
              <a:ext uri="{FF2B5EF4-FFF2-40B4-BE49-F238E27FC236}">
                <a16:creationId xmlns:a16="http://schemas.microsoft.com/office/drawing/2014/main" id="{A97F2C0A-C231-D2A6-79A5-D98366E62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7013" y="2209800"/>
            <a:ext cx="3684587" cy="256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6175" name="Picture 15">
            <a:extLst>
              <a:ext uri="{FF2B5EF4-FFF2-40B4-BE49-F238E27FC236}">
                <a16:creationId xmlns:a16="http://schemas.microsoft.com/office/drawing/2014/main" id="{92A6FB5C-C2E9-94BF-7102-47361B2C47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413" y="4908550"/>
            <a:ext cx="5538787" cy="65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0"/>
                                        <p:tgtEl>
                                          <p:spTgt spid="476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0"/>
                                        <p:tgtEl>
                                          <p:spTgt spid="476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0"/>
                                        <p:tgtEl>
                                          <p:spTgt spid="476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8"/>
  <p:tag name="MMPROD_UIDATA" val="&lt;database version=&quot;6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&quot;/&gt;&lt;property id=&quot;20307&quot; value=&quot;590&quot;/&gt;&lt;/object&gt;&lt;object type=&quot;3&quot; unique_id=&quot;10005&quot;&gt;&lt;property id=&quot;20148&quot; value=&quot;5&quot;/&gt;&lt;property id=&quot;20300&quot; value=&quot;Slide 2 - &amp;quot;OBJECTIVES:&amp;quot;&quot;/&gt;&lt;property id=&quot;20307&quot; value=&quot;591&quot;/&gt;&lt;/object&gt;&lt;object type=&quot;3&quot; unique_id=&quot;10006&quot;&gt;&lt;property id=&quot;20148&quot; value=&quot;5&quot;/&gt;&lt;property id=&quot;20300&quot; value=&quot;Slide 3&quot;/&gt;&lt;property id=&quot;20307&quot; value=&quot;592&quot;/&gt;&lt;/object&gt;&lt;object type=&quot;3&quot; unique_id=&quot;10007&quot;&gt;&lt;property id=&quot;20148&quot; value=&quot;5&quot;/&gt;&lt;property id=&quot;20300&quot; value=&quot;Slide 4&quot;/&gt;&lt;property id=&quot;20307&quot; value=&quot;593&quot;/&gt;&lt;/object&gt;&lt;object type=&quot;3&quot; unique_id=&quot;10008&quot;&gt;&lt;property id=&quot;20148&quot; value=&quot;5&quot;/&gt;&lt;property id=&quot;20300&quot; value=&quot;Slide 5&quot;/&gt;&lt;property id=&quot;20307&quot; value=&quot;594&quot;/&gt;&lt;/object&gt;&lt;object type=&quot;3&quot; unique_id=&quot;10009&quot;&gt;&lt;property id=&quot;20148&quot; value=&quot;5&quot;/&gt;&lt;property id=&quot;20300&quot; value=&quot;Slide 6&quot;/&gt;&lt;property id=&quot;20307&quot; value=&quot;602&quot;/&gt;&lt;/object&gt;&lt;object type=&quot;3&quot; unique_id=&quot;10010&quot;&gt;&lt;property id=&quot;20148&quot; value=&quot;5&quot;/&gt;&lt;property id=&quot;20300&quot; value=&quot;Slide 7&quot;/&gt;&lt;property id=&quot;20307&quot; value=&quot;576&quot;/&gt;&lt;/object&gt;&lt;object type=&quot;3&quot; unique_id=&quot;10011&quot;&gt;&lt;property id=&quot;20148&quot; value=&quot;5&quot;/&gt;&lt;property id=&quot;20300&quot; value=&quot;Slide 8&quot;/&gt;&lt;property id=&quot;20307&quot; value=&quot;603&quot;/&gt;&lt;/object&gt;&lt;object type=&quot;3&quot; unique_id=&quot;10012&quot;&gt;&lt;property id=&quot;20148&quot; value=&quot;5&quot;/&gt;&lt;property id=&quot;20300&quot; value=&quot;Slide 9&quot;/&gt;&lt;property id=&quot;20307&quot; value=&quot;577&quot;/&gt;&lt;/object&gt;&lt;object type=&quot;3&quot; unique_id=&quot;10013&quot;&gt;&lt;property id=&quot;20148&quot; value=&quot;5&quot;/&gt;&lt;property id=&quot;20300&quot; value=&quot;Slide 10&quot;/&gt;&lt;property id=&quot;20307&quot; value=&quot;595&quot;/&gt;&lt;/object&gt;&lt;object type=&quot;3&quot; unique_id=&quot;10014&quot;&gt;&lt;property id=&quot;20148&quot; value=&quot;5&quot;/&gt;&lt;property id=&quot;20300&quot; value=&quot;Slide 11&quot;/&gt;&lt;property id=&quot;20307&quot; value=&quot;598&quot;/&gt;&lt;/object&gt;&lt;object type=&quot;3&quot; unique_id=&quot;10015&quot;&gt;&lt;property id=&quot;20148&quot; value=&quot;5&quot;/&gt;&lt;property id=&quot;20300&quot; value=&quot;Slide 12&quot;/&gt;&lt;property id=&quot;20307&quot; value=&quot;609&quot;/&gt;&lt;/object&gt;&lt;object type=&quot;3&quot; unique_id=&quot;10016&quot;&gt;&lt;property id=&quot;20148&quot; value=&quot;5&quot;/&gt;&lt;property id=&quot;20300&quot; value=&quot;Slide 13&quot;/&gt;&lt;property id=&quot;20307&quot; value=&quot;519&quot;/&gt;&lt;/object&gt;&lt;object type=&quot;3&quot; unique_id=&quot;10017&quot;&gt;&lt;property id=&quot;20148&quot; value=&quot;5&quot;/&gt;&lt;property id=&quot;20300&quot; value=&quot;Slide 14&quot;/&gt;&lt;property id=&quot;20307&quot; value=&quot;529&quot;/&gt;&lt;/object&gt;&lt;object type=&quot;3&quot; unique_id=&quot;10018&quot;&gt;&lt;property id=&quot;20148&quot; value=&quot;5&quot;/&gt;&lt;property id=&quot;20300&quot; value=&quot;Slide 15&quot;/&gt;&lt;property id=&quot;20307&quot; value=&quot;530&quot;/&gt;&lt;/object&gt;&lt;object type=&quot;3&quot; unique_id=&quot;10019&quot;&gt;&lt;property id=&quot;20148&quot; value=&quot;5&quot;/&gt;&lt;property id=&quot;20300&quot; value=&quot;Slide 16&quot;/&gt;&lt;property id=&quot;20307&quot; value=&quot;610&quot;/&gt;&lt;/object&gt;&lt;object type=&quot;3&quot; unique_id=&quot;10020&quot;&gt;&lt;property id=&quot;20148&quot; value=&quot;5&quot;/&gt;&lt;property id=&quot;20300&quot; value=&quot;Slide 17&quot;/&gt;&lt;property id=&quot;20307&quot; value=&quot;578&quot;/&gt;&lt;/object&gt;&lt;object type=&quot;3&quot; unique_id=&quot;10021&quot;&gt;&lt;property id=&quot;20148&quot; value=&quot;5&quot;/&gt;&lt;property id=&quot;20300&quot; value=&quot;Slide 18&quot;/&gt;&lt;property id=&quot;20307&quot; value=&quot;596&quot;/&gt;&lt;/object&gt;&lt;object type=&quot;3&quot; unique_id=&quot;10022&quot;&gt;&lt;property id=&quot;20148&quot; value=&quot;5&quot;/&gt;&lt;property id=&quot;20300&quot; value=&quot;Slide 19&quot;/&gt;&lt;property id=&quot;20307&quot; value=&quot;599&quot;/&gt;&lt;/object&gt;&lt;object type=&quot;3&quot; unique_id=&quot;10023&quot;&gt;&lt;property id=&quot;20148&quot; value=&quot;5&quot;/&gt;&lt;property id=&quot;20300&quot; value=&quot;Slide 20&quot;/&gt;&lt;property id=&quot;20307&quot; value=&quot;544&quot;/&gt;&lt;/object&gt;&lt;object type=&quot;3&quot; unique_id=&quot;10024&quot;&gt;&lt;property id=&quot;20148&quot; value=&quot;5&quot;/&gt;&lt;property id=&quot;20300&quot; value=&quot;Slide 21&quot;/&gt;&lt;property id=&quot;20307&quot; value=&quot;579&quot;/&gt;&lt;/object&gt;&lt;object type=&quot;3&quot; unique_id=&quot;10025&quot;&gt;&lt;property id=&quot;20148&quot; value=&quot;5&quot;/&gt;&lt;property id=&quot;20300&quot; value=&quot;Slide 22&quot;/&gt;&lt;property id=&quot;20307&quot; value=&quot;580&quot;/&gt;&lt;/object&gt;&lt;object type=&quot;3&quot; unique_id=&quot;10026&quot;&gt;&lt;property id=&quot;20148&quot; value=&quot;5&quot;/&gt;&lt;property id=&quot;20300&quot; value=&quot;Slide 23&quot;/&gt;&lt;property id=&quot;20307&quot; value=&quot;546&quot;/&gt;&lt;/object&gt;&lt;object type=&quot;3&quot; unique_id=&quot;10027&quot;&gt;&lt;property id=&quot;20148&quot; value=&quot;5&quot;/&gt;&lt;property id=&quot;20300&quot; value=&quot;Slide 24&quot;/&gt;&lt;property id=&quot;20307&quot; value=&quot;611&quot;/&gt;&lt;/object&gt;&lt;object type=&quot;3&quot; unique_id=&quot;10028&quot;&gt;&lt;property id=&quot;20148&quot; value=&quot;5&quot;/&gt;&lt;property id=&quot;20300&quot; value=&quot;Slide 25&quot;/&gt;&lt;property id=&quot;20307&quot; value=&quot;581&quot;/&gt;&lt;/object&gt;&lt;object type=&quot;3&quot; unique_id=&quot;10029&quot;&gt;&lt;property id=&quot;20148&quot; value=&quot;5&quot;/&gt;&lt;property id=&quot;20300&quot; value=&quot;Slide 26&quot;/&gt;&lt;property id=&quot;20307&quot; value=&quot;612&quot;/&gt;&lt;/object&gt;&lt;object type=&quot;3&quot; unique_id=&quot;10030&quot;&gt;&lt;property id=&quot;20148&quot; value=&quot;5&quot;/&gt;&lt;property id=&quot;20300&quot; value=&quot;Slide 27&quot;/&gt;&lt;property id=&quot;20307&quot; value=&quot;582&quot;/&gt;&lt;/object&gt;&lt;object type=&quot;3&quot; unique_id=&quot;10031&quot;&gt;&lt;property id=&quot;20148&quot; value=&quot;5&quot;/&gt;&lt;property id=&quot;20300&quot; value=&quot;Slide 28&quot;/&gt;&lt;property id=&quot;20307&quot; value=&quot;615&quot;/&gt;&lt;/object&gt;&lt;object type=&quot;3&quot; unique_id=&quot;10032&quot;&gt;&lt;property id=&quot;20148&quot; value=&quot;5&quot;/&gt;&lt;property id=&quot;20300&quot; value=&quot;Slide 29&quot;/&gt;&lt;property id=&quot;20307&quot; value=&quot;583&quot;/&gt;&lt;/object&gt;&lt;object type=&quot;3&quot; unique_id=&quot;10033&quot;&gt;&lt;property id=&quot;20148&quot; value=&quot;5&quot;/&gt;&lt;property id=&quot;20300&quot; value=&quot;Slide 30&quot;/&gt;&lt;property id=&quot;20307&quot; value=&quot;613&quot;/&gt;&lt;/object&gt;&lt;object type=&quot;3&quot; unique_id=&quot;10034&quot;&gt;&lt;property id=&quot;20148&quot; value=&quot;5&quot;/&gt;&lt;property id=&quot;20300&quot; value=&quot;Slide 31&quot;/&gt;&lt;property id=&quot;20307&quot; value=&quot;584&quot;/&gt;&lt;/object&gt;&lt;object type=&quot;3&quot; unique_id=&quot;10035&quot;&gt;&lt;property id=&quot;20148&quot; value=&quot;5&quot;/&gt;&lt;property id=&quot;20300&quot; value=&quot;Slide 32&quot;/&gt;&lt;property id=&quot;20307&quot; value=&quot;614&quot;/&gt;&lt;/object&gt;&lt;object type=&quot;3&quot; unique_id=&quot;10036&quot;&gt;&lt;property id=&quot;20148&quot; value=&quot;5&quot;/&gt;&lt;property id=&quot;20300&quot; value=&quot;Slide 33&quot;/&gt;&lt;property id=&quot;20307&quot; value=&quot;597&quot;/&gt;&lt;/object&gt;&lt;object type=&quot;3&quot; unique_id=&quot;10037&quot;&gt;&lt;property id=&quot;20148&quot; value=&quot;5&quot;/&gt;&lt;property id=&quot;20300&quot; value=&quot;Slide 34&quot;/&gt;&lt;property id=&quot;20307&quot; value=&quot;600&quot;/&gt;&lt;/object&gt;&lt;object type=&quot;3&quot; unique_id=&quot;10038&quot;&gt;&lt;property id=&quot;20148&quot; value=&quot;5&quot;/&gt;&lt;property id=&quot;20300&quot; value=&quot;Slide 35&quot;/&gt;&lt;property id=&quot;20307&quot; value=&quot;586&quot;/&gt;&lt;/object&gt;&lt;object type=&quot;3&quot; unique_id=&quot;10039&quot;&gt;&lt;property id=&quot;20148&quot; value=&quot;5&quot;/&gt;&lt;property id=&quot;20300&quot; value=&quot;Slide 36&quot;/&gt;&lt;property id=&quot;20307&quot; value=&quot;604&quot;/&gt;&lt;/object&gt;&lt;object type=&quot;3&quot; unique_id=&quot;10040&quot;&gt;&lt;property id=&quot;20148&quot; value=&quot;5&quot;/&gt;&lt;property id=&quot;20300&quot; value=&quot;Slide 37&quot;/&gt;&lt;property id=&quot;20307&quot; value=&quot;587&quot;/&gt;&lt;/object&gt;&lt;object type=&quot;3&quot; unique_id=&quot;10041&quot;&gt;&lt;property id=&quot;20148&quot; value=&quot;5&quot;/&gt;&lt;property id=&quot;20300&quot; value=&quot;Slide 38&quot;/&gt;&lt;property id=&quot;20307&quot; value=&quot;605&quot;/&gt;&lt;/object&gt;&lt;object type=&quot;3&quot; unique_id=&quot;10042&quot;&gt;&lt;property id=&quot;20148&quot; value=&quot;5&quot;/&gt;&lt;property id=&quot;20300&quot; value=&quot;Slide 39&quot;/&gt;&lt;property id=&quot;20307&quot; value=&quot;606&quot;/&gt;&lt;/object&gt;&lt;object type=&quot;3&quot; unique_id=&quot;10043&quot;&gt;&lt;property id=&quot;20148&quot; value=&quot;5&quot;/&gt;&lt;property id=&quot;20300&quot; value=&quot;Slide 40&quot;/&gt;&lt;property id=&quot;20307&quot; value=&quot;588&quot;/&gt;&lt;/object&gt;&lt;object type=&quot;3&quot; unique_id=&quot;10044&quot;&gt;&lt;property id=&quot;20148&quot; value=&quot;5&quot;/&gt;&lt;property id=&quot;20300&quot; value=&quot;Slide 41&quot;/&gt;&lt;property id=&quot;20307&quot; value=&quot;601&quot;/&gt;&lt;/object&gt;&lt;object type=&quot;3&quot; unique_id=&quot;10045&quot;&gt;&lt;property id=&quot;20148&quot; value=&quot;5&quot;/&gt;&lt;property id=&quot;20300&quot; value=&quot;Slide 42&quot;/&gt;&lt;property id=&quot;20307&quot; value=&quot;607&quot;/&gt;&lt;/object&gt;&lt;object type=&quot;3&quot; unique_id=&quot;10046&quot;&gt;&lt;property id=&quot;20148&quot; value=&quot;5&quot;/&gt;&lt;property id=&quot;20300&quot; value=&quot;Slide 43&quot;/&gt;&lt;property id=&quot;20307&quot; value=&quot;589&quot;/&gt;&lt;/object&gt;&lt;object type=&quot;3&quot; unique_id=&quot;10047&quot;&gt;&lt;property id=&quot;20148&quot; value=&quot;5&quot;/&gt;&lt;property id=&quot;20300&quot; value=&quot;Slide 44&quot;/&gt;&lt;property id=&quot;20307&quot; value=&quot;616&quot;/&gt;&lt;/object&gt;&lt;object type=&quot;3&quot; unique_id=&quot;10048&quot;&gt;&lt;property id=&quot;20148&quot; value=&quot;5&quot;/&gt;&lt;property id=&quot;20300&quot; value=&quot;Slide 45&quot;/&gt;&lt;property id=&quot;20307&quot; value=&quot;608&quot;/&gt;&lt;/object&gt;&lt;/object&gt;&lt;/object&gt;&lt;/database&gt;"/>
</p:tagLst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TW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TW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2107</TotalTime>
  <Words>1387</Words>
  <Application>Microsoft Office PowerPoint</Application>
  <PresentationFormat>On-screen Show (4:3)</PresentationFormat>
  <Paragraphs>97</Paragraphs>
  <Slides>37</Slides>
  <Notes>36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37</vt:i4>
      </vt:variant>
    </vt:vector>
  </HeadingPairs>
  <TitlesOfParts>
    <vt:vector size="40" baseType="lpstr">
      <vt:lpstr>Blends</vt:lpstr>
      <vt:lpstr>Blends</vt:lpstr>
      <vt:lpstr>Blends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Valued Gateway Client</dc:creator>
  <cp:lastModifiedBy>Stacy Patch</cp:lastModifiedBy>
  <cp:revision>168</cp:revision>
  <dcterms:created xsi:type="dcterms:W3CDTF">2000-01-15T04:50:39Z</dcterms:created>
  <dcterms:modified xsi:type="dcterms:W3CDTF">2022-08-30T01:08:47Z</dcterms:modified>
</cp:coreProperties>
</file>